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8" r:id="rId4"/>
    <p:sldId id="269" r:id="rId5"/>
    <p:sldId id="270" r:id="rId6"/>
    <p:sldId id="268" r:id="rId7"/>
    <p:sldId id="271" r:id="rId8"/>
    <p:sldId id="273" r:id="rId9"/>
    <p:sldId id="278" r:id="rId10"/>
    <p:sldId id="281" r:id="rId11"/>
    <p:sldId id="280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9" autoAdjust="0"/>
    <p:restoredTop sz="95256" autoAdjust="0"/>
  </p:normalViewPr>
  <p:slideViewPr>
    <p:cSldViewPr snapToGrid="0">
      <p:cViewPr varScale="1">
        <p:scale>
          <a:sx n="82" d="100"/>
          <a:sy n="82" d="100"/>
        </p:scale>
        <p:origin x="18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2610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9028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9676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7181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2171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711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112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2905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1064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8777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1984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3772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8901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2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7946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1719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289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5986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4625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0352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5273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859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281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29996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5116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1930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7995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36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3527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648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5851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7535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616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E3963-DB29-4C9A-8EA2-54EE9F5FFD49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41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0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2F2D-696B-4B55-92B8-4BADBA4244A1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9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olo 1">
            <a:extLst>
              <a:ext uri="{FF2B5EF4-FFF2-40B4-BE49-F238E27FC236}">
                <a16:creationId xmlns:a16="http://schemas.microsoft.com/office/drawing/2014/main" id="{39B77A49-1951-4435-B2F3-9292979C8A60}"/>
              </a:ext>
            </a:extLst>
          </p:cNvPr>
          <p:cNvSpPr txBox="1">
            <a:spLocks/>
          </p:cNvSpPr>
          <p:nvPr/>
        </p:nvSpPr>
        <p:spPr bwMode="auto">
          <a:xfrm>
            <a:off x="36000" y="38637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6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3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06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674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9287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all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</a:t>
            </a:r>
            <a:endParaRPr kumimoji="0" lang="it-IT" sz="2400" b="0" i="0" u="none" strike="noStrike" kern="120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4" name="Rectangle 6">
            <a:extLst>
              <a:ext uri="{FF2B5EF4-FFF2-40B4-BE49-F238E27FC236}">
                <a16:creationId xmlns:a16="http://schemas.microsoft.com/office/drawing/2014/main" id="{C444B0C8-43C6-435F-8F8B-FC86E7F0576D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45513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5" indent="-144655" algn="ctr" defTabSz="385744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06088262-3A41-4917-AEA1-7C95D1340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707" y="2265618"/>
            <a:ext cx="5811776" cy="4185761"/>
          </a:xfrm>
          <a:prstGeom prst="rect">
            <a:avLst/>
          </a:prstGeom>
          <a:solidFill>
            <a:srgbClr val="FBE5D6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Il disegno è stato eseguito nell’a. s. 1991/92 </a:t>
            </a:r>
          </a:p>
          <a:p>
            <a:pPr marL="108000" lvl="0" algn="ctr" defTabSz="457200" eaLnBrk="0" hangingPunct="0">
              <a:defRPr/>
            </a:pPr>
            <a:endParaRPr lang="it-IT" sz="1900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900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Di Vitto Alessia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della classe 4B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dell’Istituto Statale d’Arte</a:t>
            </a:r>
          </a:p>
          <a:p>
            <a:pPr marL="108000" lvl="0" algn="ctr" defTabSz="457200" eaLnBrk="0" hangingPunct="0">
              <a:defRPr/>
            </a:pPr>
            <a:r>
              <a:rPr lang="it-IT" sz="1900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 G. Mazara » - Sulmona</a:t>
            </a:r>
          </a:p>
          <a:p>
            <a:pPr marL="108000" lvl="0" algn="ctr" defTabSz="457200" eaLnBrk="0" hangingPunct="0">
              <a:defRPr/>
            </a:pPr>
            <a:endParaRPr lang="it-IT" sz="1900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sz="1900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Teoria ed applicazioni di geometria descrittiva»</a:t>
            </a:r>
          </a:p>
          <a:p>
            <a:pPr marL="108000" lvl="0" algn="ctr" defTabSz="457200" eaLnBrk="0" hangingPunct="0">
              <a:defRPr/>
            </a:pPr>
            <a:r>
              <a:rPr lang="it-IT" sz="1900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lvl="0" algn="ctr" defTabSz="457200" eaLnBrk="0" hangingPunct="0">
              <a:defRPr/>
            </a:pPr>
            <a:endParaRPr lang="it-IT" sz="1900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sz="1900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Insegnante: Prof. Elio </a:t>
            </a:r>
            <a:r>
              <a:rPr lang="it-IT" sz="1900" dirty="0" err="1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sz="1900" dirty="0">
              <a:solidFill>
                <a:srgbClr val="0066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9">
            <a:extLst>
              <a:ext uri="{FF2B5EF4-FFF2-40B4-BE49-F238E27FC236}">
                <a16:creationId xmlns:a16="http://schemas.microsoft.com/office/drawing/2014/main" id="{F449EAD3-BA05-4406-A02E-B1D9154B6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484409"/>
            <a:ext cx="4500000" cy="324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7CC0DEA8-69FD-4077-BFD0-EB08EBC34167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6">
            <a:extLst>
              <a:ext uri="{FF2B5EF4-FFF2-40B4-BE49-F238E27FC236}">
                <a16:creationId xmlns:a16="http://schemas.microsoft.com/office/drawing/2014/main" id="{AB86D067-42A3-4040-AA50-10143BAF7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6479080"/>
            <a:ext cx="4500000" cy="324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78F33A8-ED97-4302-9874-A9008307D9AB}"/>
              </a:ext>
            </a:extLst>
          </p:cNvPr>
          <p:cNvSpPr txBox="1"/>
          <p:nvPr/>
        </p:nvSpPr>
        <p:spPr>
          <a:xfrm>
            <a:off x="36000" y="852861"/>
            <a:ext cx="907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 - SEZIONE DI SOLIDI DI ROTAZIONE - CIRCONFERENZA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81D4C33-54C8-4BA4-A8B5-93F0BDB44A8E}"/>
              </a:ext>
            </a:extLst>
          </p:cNvPr>
          <p:cNvCxnSpPr>
            <a:cxnSpLocks/>
          </p:cNvCxnSpPr>
          <p:nvPr/>
        </p:nvCxnSpPr>
        <p:spPr>
          <a:xfrm>
            <a:off x="19719" y="685470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58E6F78-C2E7-4A42-9F70-2A650BA62B2F}"/>
              </a:ext>
            </a:extLst>
          </p:cNvPr>
          <p:cNvSpPr txBox="1"/>
          <p:nvPr/>
        </p:nvSpPr>
        <p:spPr>
          <a:xfrm>
            <a:off x="36000" y="1490005"/>
            <a:ext cx="9072000" cy="738664"/>
          </a:xfrm>
          <a:prstGeom prst="rect">
            <a:avLst/>
          </a:prstGeom>
          <a:solidFill>
            <a:srgbClr val="FBE5D6"/>
          </a:solidFill>
          <a:ln>
            <a:solidFill>
              <a:srgbClr val="0066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100" dirty="0">
                <a:solidFill>
                  <a:srgbClr val="0066FF"/>
                </a:solidFill>
                <a:latin typeface="Comic Sans MS" panose="030F0702030302020204" pitchFamily="66" charset="0"/>
              </a:rPr>
              <a:t>SEZIONE  DELLA  SFERA  CON PIANO GENERICO</a:t>
            </a:r>
          </a:p>
          <a:p>
            <a:pPr algn="ctr"/>
            <a:r>
              <a:rPr lang="it-IT" sz="2100" dirty="0">
                <a:solidFill>
                  <a:srgbClr val="0066FF"/>
                </a:solidFill>
                <a:latin typeface="Comic Sans MS" panose="030F0702030302020204" pitchFamily="66" charset="0"/>
              </a:rPr>
              <a:t> INCIDENTE  LA  LINEA  DI  TERRA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9F70479-FAD0-4B89-B3F0-73D882237BCB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51431522-EB91-4A34-82D9-662D204DC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2266147"/>
            <a:ext cx="3204000" cy="4201163"/>
          </a:xfrm>
          <a:prstGeom prst="rect">
            <a:avLst/>
          </a:prstGeom>
          <a:ln>
            <a:solidFill>
              <a:srgbClr val="3399FF"/>
            </a:solidFill>
          </a:ln>
        </p:spPr>
      </p:pic>
    </p:spTree>
    <p:extLst>
      <p:ext uri="{BB962C8B-B14F-4D97-AF65-F5344CB8AC3E}">
        <p14:creationId xmlns:p14="http://schemas.microsoft.com/office/powerpoint/2010/main" val="930710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10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096944" y="2402507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E45A7A4-DA11-4DE9-9BC9-A3A89B7987D0}"/>
              </a:ext>
            </a:extLst>
          </p:cNvPr>
          <p:cNvSpPr/>
          <p:nvPr/>
        </p:nvSpPr>
        <p:spPr>
          <a:xfrm>
            <a:off x="7203602" y="2399938"/>
            <a:ext cx="14960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458D85B-54EF-41ED-8935-D7C5E8AD6606}"/>
              </a:ext>
            </a:extLst>
          </p:cNvPr>
          <p:cNvSpPr/>
          <p:nvPr/>
        </p:nvSpPr>
        <p:spPr>
          <a:xfrm>
            <a:off x="7376595" y="2402507"/>
            <a:ext cx="115410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3150D64E-2532-4118-ADC6-661A433093BE}"/>
              </a:ext>
            </a:extLst>
          </p:cNvPr>
          <p:cNvSpPr/>
          <p:nvPr/>
        </p:nvSpPr>
        <p:spPr>
          <a:xfrm>
            <a:off x="7577984" y="2401607"/>
            <a:ext cx="748032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8846CE70-AD53-4117-9927-5BDD7C463AC1}"/>
              </a:ext>
            </a:extLst>
          </p:cNvPr>
          <p:cNvSpPr/>
          <p:nvPr/>
        </p:nvSpPr>
        <p:spPr>
          <a:xfrm>
            <a:off x="7846585" y="2403276"/>
            <a:ext cx="21372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3BB612EB-D2BD-49AE-A975-802819F53D93}"/>
              </a:ext>
            </a:extLst>
          </p:cNvPr>
          <p:cNvSpPr/>
          <p:nvPr/>
        </p:nvSpPr>
        <p:spPr>
          <a:xfrm>
            <a:off x="7139034" y="2402077"/>
            <a:ext cx="162429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12EA259E-3EB3-41DD-A34C-E1149453BD31}"/>
              </a:ext>
            </a:extLst>
          </p:cNvPr>
          <p:cNvSpPr/>
          <p:nvPr/>
        </p:nvSpPr>
        <p:spPr>
          <a:xfrm>
            <a:off x="7275648" y="2399496"/>
            <a:ext cx="134645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78F16AD-19F1-4884-8D3A-721C878015EA}"/>
              </a:ext>
            </a:extLst>
          </p:cNvPr>
          <p:cNvSpPr/>
          <p:nvPr/>
        </p:nvSpPr>
        <p:spPr>
          <a:xfrm>
            <a:off x="7471708" y="2398569"/>
            <a:ext cx="96175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C1111BE5-1223-4625-8037-6EAC2E09F411}"/>
              </a:ext>
            </a:extLst>
          </p:cNvPr>
          <p:cNvSpPr/>
          <p:nvPr/>
        </p:nvSpPr>
        <p:spPr>
          <a:xfrm>
            <a:off x="7703078" y="2396945"/>
            <a:ext cx="4915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7AD1FC68-9EBE-410E-AA75-491F17B9CB17}"/>
              </a:ext>
            </a:extLst>
          </p:cNvPr>
          <p:cNvCxnSpPr>
            <a:cxnSpLocks/>
          </p:cNvCxnSpPr>
          <p:nvPr/>
        </p:nvCxnSpPr>
        <p:spPr>
          <a:xfrm>
            <a:off x="7902453" y="3263620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E7D1006-ECF5-4FEE-81B5-4BF1403714F6}"/>
              </a:ext>
            </a:extLst>
          </p:cNvPr>
          <p:cNvSpPr txBox="1"/>
          <p:nvPr/>
        </p:nvSpPr>
        <p:spPr>
          <a:xfrm>
            <a:off x="8060309" y="3059908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6871317" y="4465565"/>
            <a:ext cx="20684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7950075" y="3263619"/>
            <a:ext cx="0" cy="2664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092596" y="5023778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617315E-50A0-41AC-A745-CB6238FE538A}"/>
              </a:ext>
            </a:extLst>
          </p:cNvPr>
          <p:cNvCxnSpPr/>
          <p:nvPr/>
        </p:nvCxnSpPr>
        <p:spPr>
          <a:xfrm>
            <a:off x="7078918" y="5884891"/>
            <a:ext cx="17234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AA73E2F2-A76E-4C87-AE44-B2F5E73EAD52}"/>
              </a:ext>
            </a:extLst>
          </p:cNvPr>
          <p:cNvCxnSpPr>
            <a:cxnSpLocks/>
          </p:cNvCxnSpPr>
          <p:nvPr/>
        </p:nvCxnSpPr>
        <p:spPr>
          <a:xfrm flipH="1">
            <a:off x="7833441" y="5023778"/>
            <a:ext cx="228692" cy="1709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C8356B6-CD68-4F80-8EA0-A1FA732F6FCC}"/>
              </a:ext>
            </a:extLst>
          </p:cNvPr>
          <p:cNvCxnSpPr>
            <a:cxnSpLocks/>
          </p:cNvCxnSpPr>
          <p:nvPr/>
        </p:nvCxnSpPr>
        <p:spPr>
          <a:xfrm flipH="1">
            <a:off x="7705004" y="5059246"/>
            <a:ext cx="491545" cy="16417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740EF92-D14C-4F68-AAB9-7A594C61CF1E}"/>
              </a:ext>
            </a:extLst>
          </p:cNvPr>
          <p:cNvCxnSpPr>
            <a:cxnSpLocks/>
          </p:cNvCxnSpPr>
          <p:nvPr/>
        </p:nvCxnSpPr>
        <p:spPr>
          <a:xfrm flipH="1">
            <a:off x="7574622" y="5113598"/>
            <a:ext cx="751395" cy="15398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EBA6C40-B088-4FAD-BC85-CC6B1B80421B}"/>
              </a:ext>
            </a:extLst>
          </p:cNvPr>
          <p:cNvCxnSpPr>
            <a:cxnSpLocks/>
          </p:cNvCxnSpPr>
          <p:nvPr/>
        </p:nvCxnSpPr>
        <p:spPr>
          <a:xfrm flipH="1">
            <a:off x="7471709" y="5178368"/>
            <a:ext cx="969037" cy="1405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7359643" y="5252663"/>
            <a:ext cx="1174185" cy="12738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C1991E0B-BC24-43DA-8F67-E9BF435D2B0A}"/>
              </a:ext>
            </a:extLst>
          </p:cNvPr>
          <p:cNvCxnSpPr>
            <a:cxnSpLocks/>
          </p:cNvCxnSpPr>
          <p:nvPr/>
        </p:nvCxnSpPr>
        <p:spPr>
          <a:xfrm flipH="1">
            <a:off x="7268626" y="5359684"/>
            <a:ext cx="1365693" cy="10510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EAFFFA28-3985-44BB-B4EB-E9F649DA0CF4}"/>
              </a:ext>
            </a:extLst>
          </p:cNvPr>
          <p:cNvCxnSpPr>
            <a:cxnSpLocks/>
          </p:cNvCxnSpPr>
          <p:nvPr/>
        </p:nvCxnSpPr>
        <p:spPr>
          <a:xfrm flipH="1">
            <a:off x="7188193" y="5470738"/>
            <a:ext cx="1517505" cy="8316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AB3CE58B-73EE-4196-985B-C2E2ECF7B6AB}"/>
              </a:ext>
            </a:extLst>
          </p:cNvPr>
          <p:cNvCxnSpPr>
            <a:cxnSpLocks/>
          </p:cNvCxnSpPr>
          <p:nvPr/>
        </p:nvCxnSpPr>
        <p:spPr>
          <a:xfrm flipH="1">
            <a:off x="7129132" y="5613954"/>
            <a:ext cx="1636990" cy="5372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6CC4F81A-1FFD-4F2F-8709-142A8CBD5C58}"/>
              </a:ext>
            </a:extLst>
          </p:cNvPr>
          <p:cNvCxnSpPr>
            <a:cxnSpLocks/>
          </p:cNvCxnSpPr>
          <p:nvPr/>
        </p:nvCxnSpPr>
        <p:spPr>
          <a:xfrm flipH="1">
            <a:off x="7114268" y="5741674"/>
            <a:ext cx="1687577" cy="2816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e 127">
            <a:extLst>
              <a:ext uri="{FF2B5EF4-FFF2-40B4-BE49-F238E27FC236}">
                <a16:creationId xmlns:a16="http://schemas.microsoft.com/office/drawing/2014/main" id="{74616C12-0B59-459E-B247-799F6F5AE3C2}"/>
              </a:ext>
            </a:extLst>
          </p:cNvPr>
          <p:cNvSpPr/>
          <p:nvPr/>
        </p:nvSpPr>
        <p:spPr>
          <a:xfrm>
            <a:off x="7114268" y="2398267"/>
            <a:ext cx="1677600" cy="171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5A38DC31-1E42-4646-AB88-20D76D53C90B}"/>
              </a:ext>
            </a:extLst>
          </p:cNvPr>
          <p:cNvCxnSpPr>
            <a:cxnSpLocks/>
          </p:cNvCxnSpPr>
          <p:nvPr/>
        </p:nvCxnSpPr>
        <p:spPr>
          <a:xfrm flipH="1" flipV="1">
            <a:off x="7098034" y="5760207"/>
            <a:ext cx="1693834" cy="2484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C85291D3-E4DE-4C0D-9610-8051BEC2528B}"/>
              </a:ext>
            </a:extLst>
          </p:cNvPr>
          <p:cNvCxnSpPr>
            <a:cxnSpLocks/>
          </p:cNvCxnSpPr>
          <p:nvPr/>
        </p:nvCxnSpPr>
        <p:spPr>
          <a:xfrm flipH="1" flipV="1">
            <a:off x="7129132" y="5622234"/>
            <a:ext cx="1634199" cy="5121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63763CF6-526C-45BE-A2C5-4FDD43A441C2}"/>
              </a:ext>
            </a:extLst>
          </p:cNvPr>
          <p:cNvCxnSpPr>
            <a:cxnSpLocks/>
          </p:cNvCxnSpPr>
          <p:nvPr/>
        </p:nvCxnSpPr>
        <p:spPr>
          <a:xfrm flipH="1" flipV="1">
            <a:off x="7180788" y="5497319"/>
            <a:ext cx="1533182" cy="7641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F4D3A5F3-EB58-4E26-83BA-0422CC6E2B1F}"/>
              </a:ext>
            </a:extLst>
          </p:cNvPr>
          <p:cNvCxnSpPr>
            <a:cxnSpLocks/>
          </p:cNvCxnSpPr>
          <p:nvPr/>
        </p:nvCxnSpPr>
        <p:spPr>
          <a:xfrm rot="5400000" flipH="1">
            <a:off x="7470952" y="5172968"/>
            <a:ext cx="958341" cy="14105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19F42A7-DD16-4890-9CC9-AEECFD06C632}"/>
              </a:ext>
            </a:extLst>
          </p:cNvPr>
          <p:cNvCxnSpPr>
            <a:cxnSpLocks/>
          </p:cNvCxnSpPr>
          <p:nvPr/>
        </p:nvCxnSpPr>
        <p:spPr>
          <a:xfrm flipH="1" flipV="1">
            <a:off x="7309045" y="5301756"/>
            <a:ext cx="1271565" cy="11513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54E9434-7ACB-4798-9D37-A3899C819A1C}"/>
              </a:ext>
            </a:extLst>
          </p:cNvPr>
          <p:cNvCxnSpPr>
            <a:cxnSpLocks/>
          </p:cNvCxnSpPr>
          <p:nvPr/>
        </p:nvCxnSpPr>
        <p:spPr>
          <a:xfrm rot="5400000" flipH="1">
            <a:off x="7267870" y="5351004"/>
            <a:ext cx="1353400" cy="10589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562FF9C-3D06-40CC-A7B0-67DDB57A7ED3}"/>
              </a:ext>
            </a:extLst>
          </p:cNvPr>
          <p:cNvCxnSpPr>
            <a:cxnSpLocks/>
          </p:cNvCxnSpPr>
          <p:nvPr/>
        </p:nvCxnSpPr>
        <p:spPr>
          <a:xfrm flipH="1" flipV="1">
            <a:off x="7539091" y="5130799"/>
            <a:ext cx="818148" cy="15025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3766AA4-22D1-4780-A882-F0DD35EDDD91}"/>
              </a:ext>
            </a:extLst>
          </p:cNvPr>
          <p:cNvCxnSpPr>
            <a:cxnSpLocks/>
          </p:cNvCxnSpPr>
          <p:nvPr/>
        </p:nvCxnSpPr>
        <p:spPr>
          <a:xfrm rot="5400000" flipH="1">
            <a:off x="7138278" y="5624572"/>
            <a:ext cx="1627087" cy="520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BF625978-ED49-4078-9BA4-DFE3FB9CD258}"/>
              </a:ext>
            </a:extLst>
          </p:cNvPr>
          <p:cNvCxnSpPr>
            <a:cxnSpLocks/>
          </p:cNvCxnSpPr>
          <p:nvPr/>
        </p:nvCxnSpPr>
        <p:spPr>
          <a:xfrm rot="5400000" flipH="1">
            <a:off x="7103221" y="5752292"/>
            <a:ext cx="1697868" cy="2669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A85DB7A-6771-4F01-90B7-68175E2DAC7E}"/>
              </a:ext>
            </a:extLst>
          </p:cNvPr>
          <p:cNvCxnSpPr>
            <a:cxnSpLocks/>
          </p:cNvCxnSpPr>
          <p:nvPr/>
        </p:nvCxnSpPr>
        <p:spPr>
          <a:xfrm>
            <a:off x="7947821" y="5878778"/>
            <a:ext cx="0" cy="853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22212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 CONICHE – LA SFERA - DATI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AB6E4F7-01FB-400D-884B-A6202E0B516D}"/>
              </a:ext>
            </a:extLst>
          </p:cNvPr>
          <p:cNvSpPr txBox="1"/>
          <p:nvPr/>
        </p:nvSpPr>
        <p:spPr>
          <a:xfrm>
            <a:off x="0" y="408362"/>
            <a:ext cx="9071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ricondurre la sfera tra i solidi di rotazione facciamo la seguente osservazione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E05071B-2B1A-40D7-AE1A-3C915F56B3E2}"/>
              </a:ext>
            </a:extLst>
          </p:cNvPr>
          <p:cNvSpPr txBox="1"/>
          <p:nvPr/>
        </p:nvSpPr>
        <p:spPr>
          <a:xfrm>
            <a:off x="0" y="713128"/>
            <a:ext cx="8691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Consideriamo di aver disegnato una circonferenza  (c) con il centro C reale.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0D0ABEF-0A73-4649-BE7C-61EBC2626022}"/>
              </a:ext>
            </a:extLst>
          </p:cNvPr>
          <p:cNvSpPr txBox="1"/>
          <p:nvPr/>
        </p:nvSpPr>
        <p:spPr>
          <a:xfrm>
            <a:off x="0" y="954725"/>
            <a:ext cx="507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La circonferenza viene definita come il luogo geometrico di punti di un piano  equidistanti da un punto fisso detto centro; la distanza di questi  dal centro è detta raggio (r) mentre si chiama diametro (d) il segmento che unisce due punti opposti al centro C 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2320C88-35F6-4B69-9B08-7D039F5CD944}"/>
              </a:ext>
            </a:extLst>
          </p:cNvPr>
          <p:cNvSpPr txBox="1"/>
          <p:nvPr/>
        </p:nvSpPr>
        <p:spPr>
          <a:xfrm>
            <a:off x="16300" y="2431281"/>
            <a:ext cx="524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Ora se immaginiamo di far ruotare nello spazio la circonferenza attorno ad suo diametro (d) otteniamo il solido detto ‘’sfera’’</a:t>
            </a: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4112CC2E-9CD4-4B12-9939-EB50900EB033}"/>
              </a:ext>
            </a:extLst>
          </p:cNvPr>
          <p:cNvSpPr/>
          <p:nvPr/>
        </p:nvSpPr>
        <p:spPr>
          <a:xfrm>
            <a:off x="2245722" y="3203178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1D25874B-ECBF-4A89-8F9C-8B3854DF3F1E}"/>
              </a:ext>
            </a:extLst>
          </p:cNvPr>
          <p:cNvSpPr/>
          <p:nvPr/>
        </p:nvSpPr>
        <p:spPr>
          <a:xfrm>
            <a:off x="2352380" y="3200609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Ovale 66">
            <a:extLst>
              <a:ext uri="{FF2B5EF4-FFF2-40B4-BE49-F238E27FC236}">
                <a16:creationId xmlns:a16="http://schemas.microsoft.com/office/drawing/2014/main" id="{2D48D622-18C6-4978-9F9D-1A1B0DA5E298}"/>
              </a:ext>
            </a:extLst>
          </p:cNvPr>
          <p:cNvSpPr/>
          <p:nvPr/>
        </p:nvSpPr>
        <p:spPr>
          <a:xfrm>
            <a:off x="2525373" y="3203178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51A0879D-F537-41EE-BD70-C0BBF2F09792}"/>
              </a:ext>
            </a:extLst>
          </p:cNvPr>
          <p:cNvSpPr/>
          <p:nvPr/>
        </p:nvSpPr>
        <p:spPr>
          <a:xfrm>
            <a:off x="2726762" y="3202278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9A1A1E74-0BC2-4009-AA02-C33D26BB25D2}"/>
              </a:ext>
            </a:extLst>
          </p:cNvPr>
          <p:cNvSpPr/>
          <p:nvPr/>
        </p:nvSpPr>
        <p:spPr>
          <a:xfrm>
            <a:off x="2995363" y="3203947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Ovale 69">
            <a:extLst>
              <a:ext uri="{FF2B5EF4-FFF2-40B4-BE49-F238E27FC236}">
                <a16:creationId xmlns:a16="http://schemas.microsoft.com/office/drawing/2014/main" id="{7EFDC8F1-814A-4F68-938D-13954BD329ED}"/>
              </a:ext>
            </a:extLst>
          </p:cNvPr>
          <p:cNvSpPr/>
          <p:nvPr/>
        </p:nvSpPr>
        <p:spPr>
          <a:xfrm>
            <a:off x="2287812" y="3202748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1" name="Ovale 70">
            <a:extLst>
              <a:ext uri="{FF2B5EF4-FFF2-40B4-BE49-F238E27FC236}">
                <a16:creationId xmlns:a16="http://schemas.microsoft.com/office/drawing/2014/main" id="{CBDF83F7-0130-4A66-8D59-A4DFF729C65B}"/>
              </a:ext>
            </a:extLst>
          </p:cNvPr>
          <p:cNvSpPr/>
          <p:nvPr/>
        </p:nvSpPr>
        <p:spPr>
          <a:xfrm>
            <a:off x="2424426" y="3200167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2" name="Ovale 71">
            <a:extLst>
              <a:ext uri="{FF2B5EF4-FFF2-40B4-BE49-F238E27FC236}">
                <a16:creationId xmlns:a16="http://schemas.microsoft.com/office/drawing/2014/main" id="{EAF80103-D148-48BD-A036-693C25F8DDD4}"/>
              </a:ext>
            </a:extLst>
          </p:cNvPr>
          <p:cNvSpPr/>
          <p:nvPr/>
        </p:nvSpPr>
        <p:spPr>
          <a:xfrm>
            <a:off x="2620486" y="3199240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3" name="Ovale 72">
            <a:extLst>
              <a:ext uri="{FF2B5EF4-FFF2-40B4-BE49-F238E27FC236}">
                <a16:creationId xmlns:a16="http://schemas.microsoft.com/office/drawing/2014/main" id="{1AADFE78-15E6-494F-BC08-8C4E98427CB9}"/>
              </a:ext>
            </a:extLst>
          </p:cNvPr>
          <p:cNvSpPr/>
          <p:nvPr/>
        </p:nvSpPr>
        <p:spPr>
          <a:xfrm>
            <a:off x="2851856" y="3197616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06E404B-6A6D-4357-BFA2-D070127BDF4D}"/>
              </a:ext>
            </a:extLst>
          </p:cNvPr>
          <p:cNvCxnSpPr>
            <a:cxnSpLocks/>
          </p:cNvCxnSpPr>
          <p:nvPr/>
        </p:nvCxnSpPr>
        <p:spPr>
          <a:xfrm>
            <a:off x="3066717" y="4064291"/>
            <a:ext cx="60960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6F6CA287-0088-48FA-97A8-7FD4E44D37EE}"/>
              </a:ext>
            </a:extLst>
          </p:cNvPr>
          <p:cNvSpPr txBox="1"/>
          <p:nvPr/>
        </p:nvSpPr>
        <p:spPr>
          <a:xfrm>
            <a:off x="2865879" y="3866093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1DE87D3A-A290-4158-9E16-BA2B9AD4710A}"/>
              </a:ext>
            </a:extLst>
          </p:cNvPr>
          <p:cNvCxnSpPr>
            <a:cxnSpLocks/>
          </p:cNvCxnSpPr>
          <p:nvPr/>
        </p:nvCxnSpPr>
        <p:spPr>
          <a:xfrm>
            <a:off x="3097638" y="3195759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9237CEBD-FB82-4055-B0F3-9291C5D01A38}"/>
              </a:ext>
            </a:extLst>
          </p:cNvPr>
          <p:cNvSpPr txBox="1"/>
          <p:nvPr/>
        </p:nvSpPr>
        <p:spPr>
          <a:xfrm>
            <a:off x="754824" y="5785772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3BE1970E-34A2-4CD0-B748-6D6CC8FE9BD0}"/>
              </a:ext>
            </a:extLst>
          </p:cNvPr>
          <p:cNvSpPr/>
          <p:nvPr/>
        </p:nvSpPr>
        <p:spPr>
          <a:xfrm rot="1800000">
            <a:off x="107315" y="5108163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05CD9ADD-9F93-4492-A7B9-641BFE25D4C0}"/>
              </a:ext>
            </a:extLst>
          </p:cNvPr>
          <p:cNvSpPr/>
          <p:nvPr/>
        </p:nvSpPr>
        <p:spPr>
          <a:xfrm rot="1800000">
            <a:off x="213973" y="5105594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7132EBDC-B73D-457B-B030-5362EFF67AE9}"/>
              </a:ext>
            </a:extLst>
          </p:cNvPr>
          <p:cNvSpPr/>
          <p:nvPr/>
        </p:nvSpPr>
        <p:spPr>
          <a:xfrm rot="1800000">
            <a:off x="386966" y="5108163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7A39961-AEC4-4E61-85D4-E63952D72BE3}"/>
              </a:ext>
            </a:extLst>
          </p:cNvPr>
          <p:cNvSpPr/>
          <p:nvPr/>
        </p:nvSpPr>
        <p:spPr>
          <a:xfrm rot="1800000">
            <a:off x="149405" y="5107733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1FF7F757-7872-4774-8796-5A1DB66E29C3}"/>
              </a:ext>
            </a:extLst>
          </p:cNvPr>
          <p:cNvSpPr/>
          <p:nvPr/>
        </p:nvSpPr>
        <p:spPr>
          <a:xfrm rot="1800000">
            <a:off x="286019" y="5105152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4448B1F-51BA-4934-9405-6BFF12D11066}"/>
              </a:ext>
            </a:extLst>
          </p:cNvPr>
          <p:cNvSpPr/>
          <p:nvPr/>
        </p:nvSpPr>
        <p:spPr>
          <a:xfrm rot="1800000">
            <a:off x="482079" y="5104225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888B761D-36FE-4D3E-AA0E-BBA5E5D11875}"/>
              </a:ext>
            </a:extLst>
          </p:cNvPr>
          <p:cNvSpPr/>
          <p:nvPr/>
        </p:nvSpPr>
        <p:spPr>
          <a:xfrm rot="1800000">
            <a:off x="588355" y="5107263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3" name="Ovale 82">
            <a:extLst>
              <a:ext uri="{FF2B5EF4-FFF2-40B4-BE49-F238E27FC236}">
                <a16:creationId xmlns:a16="http://schemas.microsoft.com/office/drawing/2014/main" id="{41801388-A765-4F6D-82A1-F95F4D490E5F}"/>
              </a:ext>
            </a:extLst>
          </p:cNvPr>
          <p:cNvSpPr/>
          <p:nvPr/>
        </p:nvSpPr>
        <p:spPr>
          <a:xfrm rot="1800000">
            <a:off x="856956" y="5108932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8" name="Ovale 87">
            <a:extLst>
              <a:ext uri="{FF2B5EF4-FFF2-40B4-BE49-F238E27FC236}">
                <a16:creationId xmlns:a16="http://schemas.microsoft.com/office/drawing/2014/main" id="{1EDB0B98-EA28-4152-A63D-9EE5EF755EB6}"/>
              </a:ext>
            </a:extLst>
          </p:cNvPr>
          <p:cNvSpPr/>
          <p:nvPr/>
        </p:nvSpPr>
        <p:spPr>
          <a:xfrm rot="1800000">
            <a:off x="713449" y="5102601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21409602-E92A-4CD3-BDC9-A19791C7E0BB}"/>
              </a:ext>
            </a:extLst>
          </p:cNvPr>
          <p:cNvCxnSpPr>
            <a:cxnSpLocks/>
          </p:cNvCxnSpPr>
          <p:nvPr/>
        </p:nvCxnSpPr>
        <p:spPr>
          <a:xfrm>
            <a:off x="922615" y="5950726"/>
            <a:ext cx="62024" cy="3538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A8FCA41-5EBD-41B2-92CD-347D93B588A5}"/>
              </a:ext>
            </a:extLst>
          </p:cNvPr>
          <p:cNvCxnSpPr>
            <a:cxnSpLocks/>
            <a:stCxn id="82" idx="0"/>
            <a:endCxn id="88" idx="4"/>
          </p:cNvCxnSpPr>
          <p:nvPr/>
        </p:nvCxnSpPr>
        <p:spPr>
          <a:xfrm flipH="1">
            <a:off x="531783" y="5221797"/>
            <a:ext cx="858036" cy="14760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07769D5B-BDB2-4901-BAA8-7F25194BAFFA}"/>
              </a:ext>
            </a:extLst>
          </p:cNvPr>
          <p:cNvSpPr/>
          <p:nvPr/>
        </p:nvSpPr>
        <p:spPr>
          <a:xfrm rot="5400000">
            <a:off x="2258886" y="5047941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Ovale 95">
            <a:extLst>
              <a:ext uri="{FF2B5EF4-FFF2-40B4-BE49-F238E27FC236}">
                <a16:creationId xmlns:a16="http://schemas.microsoft.com/office/drawing/2014/main" id="{B037C430-37D6-4D89-BB50-7416E3123647}"/>
              </a:ext>
            </a:extLst>
          </p:cNvPr>
          <p:cNvSpPr/>
          <p:nvPr/>
        </p:nvSpPr>
        <p:spPr>
          <a:xfrm rot="5400000">
            <a:off x="2365544" y="5045372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7" name="Ovale 96">
            <a:extLst>
              <a:ext uri="{FF2B5EF4-FFF2-40B4-BE49-F238E27FC236}">
                <a16:creationId xmlns:a16="http://schemas.microsoft.com/office/drawing/2014/main" id="{7C0F7853-3458-4B99-9B55-29797D9DEBC8}"/>
              </a:ext>
            </a:extLst>
          </p:cNvPr>
          <p:cNvSpPr/>
          <p:nvPr/>
        </p:nvSpPr>
        <p:spPr>
          <a:xfrm rot="5400000">
            <a:off x="2538537" y="5047941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7887FA4F-0CBD-49E8-B768-30EE030040DE}"/>
              </a:ext>
            </a:extLst>
          </p:cNvPr>
          <p:cNvSpPr/>
          <p:nvPr/>
        </p:nvSpPr>
        <p:spPr>
          <a:xfrm rot="5400000">
            <a:off x="2739926" y="5047041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50CC4059-0F90-450B-9419-DA248104014A}"/>
              </a:ext>
            </a:extLst>
          </p:cNvPr>
          <p:cNvSpPr/>
          <p:nvPr/>
        </p:nvSpPr>
        <p:spPr>
          <a:xfrm rot="5400000">
            <a:off x="3008527" y="5048710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BBB030FB-7B5A-43D7-B925-69A9F9C5F7AD}"/>
              </a:ext>
            </a:extLst>
          </p:cNvPr>
          <p:cNvSpPr/>
          <p:nvPr/>
        </p:nvSpPr>
        <p:spPr>
          <a:xfrm rot="5400000">
            <a:off x="2300976" y="5047511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2" name="Ovale 101">
            <a:extLst>
              <a:ext uri="{FF2B5EF4-FFF2-40B4-BE49-F238E27FC236}">
                <a16:creationId xmlns:a16="http://schemas.microsoft.com/office/drawing/2014/main" id="{1098112F-7527-4D9A-B640-437B627408E1}"/>
              </a:ext>
            </a:extLst>
          </p:cNvPr>
          <p:cNvSpPr/>
          <p:nvPr/>
        </p:nvSpPr>
        <p:spPr>
          <a:xfrm rot="5400000">
            <a:off x="2437590" y="5044930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3" name="Ovale 102">
            <a:extLst>
              <a:ext uri="{FF2B5EF4-FFF2-40B4-BE49-F238E27FC236}">
                <a16:creationId xmlns:a16="http://schemas.microsoft.com/office/drawing/2014/main" id="{AA601C5A-0F13-4E43-AEF4-98C22003503D}"/>
              </a:ext>
            </a:extLst>
          </p:cNvPr>
          <p:cNvSpPr/>
          <p:nvPr/>
        </p:nvSpPr>
        <p:spPr>
          <a:xfrm rot="5400000">
            <a:off x="2633650" y="5044003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258C9C94-5E8F-41DB-9E91-EDD9470037A8}"/>
              </a:ext>
            </a:extLst>
          </p:cNvPr>
          <p:cNvSpPr/>
          <p:nvPr/>
        </p:nvSpPr>
        <p:spPr>
          <a:xfrm rot="5400000">
            <a:off x="2865020" y="5042379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37949E0-BD61-4F93-9D56-604F7CF36266}"/>
              </a:ext>
            </a:extLst>
          </p:cNvPr>
          <p:cNvCxnSpPr>
            <a:cxnSpLocks/>
          </p:cNvCxnSpPr>
          <p:nvPr/>
        </p:nvCxnSpPr>
        <p:spPr>
          <a:xfrm>
            <a:off x="3106940" y="5878960"/>
            <a:ext cx="0" cy="449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219D109E-8CBA-4343-89AE-ED61140BBC72}"/>
              </a:ext>
            </a:extLst>
          </p:cNvPr>
          <p:cNvSpPr txBox="1"/>
          <p:nvPr/>
        </p:nvSpPr>
        <p:spPr>
          <a:xfrm>
            <a:off x="2904492" y="5707420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7170C426-FDD7-4F7D-B0DE-01CAD9B924FE}"/>
              </a:ext>
            </a:extLst>
          </p:cNvPr>
          <p:cNvCxnSpPr>
            <a:cxnSpLocks/>
          </p:cNvCxnSpPr>
          <p:nvPr/>
        </p:nvCxnSpPr>
        <p:spPr>
          <a:xfrm rot="5400000">
            <a:off x="3113655" y="5048175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E4737A5-D284-4C4D-8F46-95C6AA8AB6DA}"/>
              </a:ext>
            </a:extLst>
          </p:cNvPr>
          <p:cNvSpPr txBox="1"/>
          <p:nvPr/>
        </p:nvSpPr>
        <p:spPr>
          <a:xfrm>
            <a:off x="4286897" y="3581639"/>
            <a:ext cx="2448000" cy="17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Mentre nell’immagine posta a fianco si rappresenta la sfera seguendo le leggi delle proiezioni ortogonali di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Monge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9F76E80A-BD54-45CA-8539-33259A081569}"/>
              </a:ext>
            </a:extLst>
          </p:cNvPr>
          <p:cNvSpPr txBox="1"/>
          <p:nvPr/>
        </p:nvSpPr>
        <p:spPr>
          <a:xfrm>
            <a:off x="-7039" y="3213797"/>
            <a:ext cx="2080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Le immagini successive mostrano la rotazione della circonferenza secondo diametri variamente inclinati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3D251492-9B94-492A-8E7C-1B40A6848D4D}"/>
              </a:ext>
            </a:extLst>
          </p:cNvPr>
          <p:cNvSpPr txBox="1"/>
          <p:nvPr/>
        </p:nvSpPr>
        <p:spPr>
          <a:xfrm>
            <a:off x="7913854" y="5716235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69AA3E76-3113-4509-B687-07A52059DF42}"/>
              </a:ext>
            </a:extLst>
          </p:cNvPr>
          <p:cNvSpPr/>
          <p:nvPr/>
        </p:nvSpPr>
        <p:spPr>
          <a:xfrm>
            <a:off x="5590291" y="1075883"/>
            <a:ext cx="1710000" cy="171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43F54BF2-0ED0-42C7-BBEA-CD262A042749}"/>
              </a:ext>
            </a:extLst>
          </p:cNvPr>
          <p:cNvCxnSpPr>
            <a:stCxn id="117" idx="0"/>
            <a:endCxn id="117" idx="4"/>
          </p:cNvCxnSpPr>
          <p:nvPr/>
        </p:nvCxnSpPr>
        <p:spPr>
          <a:xfrm>
            <a:off x="6445291" y="1075883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E159EAA-2CB9-46E5-B790-37753D71C20A}"/>
              </a:ext>
            </a:extLst>
          </p:cNvPr>
          <p:cNvCxnSpPr>
            <a:cxnSpLocks/>
          </p:cNvCxnSpPr>
          <p:nvPr/>
        </p:nvCxnSpPr>
        <p:spPr>
          <a:xfrm flipV="1">
            <a:off x="6377686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B00EB8D1-AD69-4E4B-AB53-E1FA8DE446FA}"/>
              </a:ext>
            </a:extLst>
          </p:cNvPr>
          <p:cNvCxnSpPr>
            <a:cxnSpLocks/>
            <a:stCxn id="117" idx="7"/>
          </p:cNvCxnSpPr>
          <p:nvPr/>
        </p:nvCxnSpPr>
        <p:spPr>
          <a:xfrm flipH="1">
            <a:off x="6445291" y="1326307"/>
            <a:ext cx="604576" cy="59029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EDD05CEA-B1EF-45DE-AA8A-0102D2616EC7}"/>
              </a:ext>
            </a:extLst>
          </p:cNvPr>
          <p:cNvSpPr txBox="1"/>
          <p:nvPr/>
        </p:nvSpPr>
        <p:spPr>
          <a:xfrm>
            <a:off x="6133015" y="170776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8D609A5-3CA8-4A83-BA6B-0F26314871FD}"/>
              </a:ext>
            </a:extLst>
          </p:cNvPr>
          <p:cNvSpPr txBox="1"/>
          <p:nvPr/>
        </p:nvSpPr>
        <p:spPr>
          <a:xfrm>
            <a:off x="6679153" y="1530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91ED901B-F818-4741-96D3-E744A6256038}"/>
              </a:ext>
            </a:extLst>
          </p:cNvPr>
          <p:cNvSpPr txBox="1"/>
          <p:nvPr/>
        </p:nvSpPr>
        <p:spPr>
          <a:xfrm>
            <a:off x="6385763" y="2268165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CAB263F-84A8-44E6-9374-FBB7D4002863}"/>
              </a:ext>
            </a:extLst>
          </p:cNvPr>
          <p:cNvCxnSpPr>
            <a:cxnSpLocks/>
          </p:cNvCxnSpPr>
          <p:nvPr/>
        </p:nvCxnSpPr>
        <p:spPr>
          <a:xfrm>
            <a:off x="7908506" y="5881936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E6B87ECB-0CCA-4F1C-956C-46135D527CCC}"/>
              </a:ext>
            </a:extLst>
          </p:cNvPr>
          <p:cNvCxnSpPr>
            <a:cxnSpLocks/>
          </p:cNvCxnSpPr>
          <p:nvPr/>
        </p:nvCxnSpPr>
        <p:spPr>
          <a:xfrm rot="5400000" flipV="1">
            <a:off x="6373152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C0990E9D-1632-4A9B-9BC1-FC7F96BBB293}"/>
              </a:ext>
            </a:extLst>
          </p:cNvPr>
          <p:cNvSpPr txBox="1"/>
          <p:nvPr/>
        </p:nvSpPr>
        <p:spPr>
          <a:xfrm>
            <a:off x="1047337" y="5497319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454F0276-5BC6-46ED-9174-3AF91D3BAAD5}"/>
              </a:ext>
            </a:extLst>
          </p:cNvPr>
          <p:cNvSpPr txBox="1"/>
          <p:nvPr/>
        </p:nvSpPr>
        <p:spPr>
          <a:xfrm>
            <a:off x="3000212" y="3521947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834E2B3A-4A1E-419E-AEE9-6EC7718F7A87}"/>
              </a:ext>
            </a:extLst>
          </p:cNvPr>
          <p:cNvSpPr txBox="1"/>
          <p:nvPr/>
        </p:nvSpPr>
        <p:spPr>
          <a:xfrm>
            <a:off x="3419353" y="5624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1D2CAD7F-9C37-4E84-94D4-7CE66A47E1A3}"/>
              </a:ext>
            </a:extLst>
          </p:cNvPr>
          <p:cNvSpPr txBox="1"/>
          <p:nvPr/>
        </p:nvSpPr>
        <p:spPr>
          <a:xfrm>
            <a:off x="5447404" y="1300875"/>
            <a:ext cx="3147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8580610" y="4194052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1F3481B9-6286-4A66-A610-010ED9663E37}"/>
              </a:ext>
            </a:extLst>
          </p:cNvPr>
          <p:cNvCxnSpPr>
            <a:cxnSpLocks/>
          </p:cNvCxnSpPr>
          <p:nvPr/>
        </p:nvCxnSpPr>
        <p:spPr>
          <a:xfrm rot="16200000">
            <a:off x="7901372" y="3263618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E009A8B-784C-42C0-99E5-A5CF7BB2F34F}"/>
              </a:ext>
            </a:extLst>
          </p:cNvPr>
          <p:cNvSpPr txBox="1"/>
          <p:nvPr/>
        </p:nvSpPr>
        <p:spPr>
          <a:xfrm>
            <a:off x="4296165" y="5355389"/>
            <a:ext cx="248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Questa è la sfera che si prenderà in esame per lo studio delle relative coniche con differenti piani di sezione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7947821" y="2172318"/>
            <a:ext cx="0" cy="19344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5FECFCEA-E56F-4265-8133-842155791B13}"/>
              </a:ext>
            </a:extLst>
          </p:cNvPr>
          <p:cNvSpPr txBox="1"/>
          <p:nvPr/>
        </p:nvSpPr>
        <p:spPr>
          <a:xfrm>
            <a:off x="7860767" y="2106480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553A41F-D657-4A01-BFC5-4A3DA3F50FF0}"/>
              </a:ext>
            </a:extLst>
          </p:cNvPr>
          <p:cNvSpPr txBox="1"/>
          <p:nvPr/>
        </p:nvSpPr>
        <p:spPr>
          <a:xfrm>
            <a:off x="7709508" y="5714541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3CC93619-EC7B-4E36-A688-BC2D12597E40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3885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0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500"/>
                            </p:stCondLst>
                            <p:childTnLst>
                              <p:par>
                                <p:cTn id="1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00"/>
                            </p:stCondLst>
                            <p:childTnLst>
                              <p:par>
                                <p:cTn id="2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500"/>
                            </p:stCondLst>
                            <p:childTnLst>
                              <p:par>
                                <p:cTn id="3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3000"/>
                            </p:stCondLst>
                            <p:childTnLst>
                              <p:par>
                                <p:cTn id="3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5000"/>
                            </p:stCondLst>
                            <p:childTnLst>
                              <p:par>
                                <p:cTn id="3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5500"/>
                            </p:stCondLst>
                            <p:childTnLst>
                              <p:par>
                                <p:cTn id="3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6000"/>
                            </p:stCondLst>
                            <p:childTnLst>
                              <p:par>
                                <p:cTn id="3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7000"/>
                            </p:stCondLst>
                            <p:childTnLst>
                              <p:par>
                                <p:cTn id="37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8000"/>
                            </p:stCondLst>
                            <p:childTnLst>
                              <p:par>
                                <p:cTn id="38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8500"/>
                            </p:stCondLst>
                            <p:childTnLst>
                              <p:par>
                                <p:cTn id="39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9000"/>
                            </p:stCondLst>
                            <p:childTnLst>
                              <p:par>
                                <p:cTn id="39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500"/>
                            </p:stCondLst>
                            <p:childTnLst>
                              <p:par>
                                <p:cTn id="40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/>
      <p:bldP spid="51" grpId="0" animBg="1"/>
      <p:bldP spid="128" grpId="0" animBg="1"/>
      <p:bldP spid="2" grpId="0"/>
      <p:bldP spid="16" grpId="0"/>
      <p:bldP spid="15" grpId="0"/>
      <p:bldP spid="19" grpId="0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6" grpId="0"/>
      <p:bldP spid="90" grpId="0"/>
      <p:bldP spid="79" grpId="0" animBg="1"/>
      <p:bldP spid="80" grpId="0" animBg="1"/>
      <p:bldP spid="81" grpId="0" animBg="1"/>
      <p:bldP spid="84" grpId="0" animBg="1"/>
      <p:bldP spid="85" grpId="0" animBg="1"/>
      <p:bldP spid="87" grpId="0" animBg="1"/>
      <p:bldP spid="82" grpId="0" animBg="1"/>
      <p:bldP spid="83" grpId="0" animBg="1"/>
      <p:bldP spid="88" grpId="0" animBg="1"/>
      <p:bldP spid="93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2" grpId="0" animBg="1"/>
      <p:bldP spid="103" grpId="0" animBg="1"/>
      <p:bldP spid="104" grpId="0" animBg="1"/>
      <p:bldP spid="106" grpId="0"/>
      <p:bldP spid="29" grpId="0"/>
      <p:bldP spid="39" grpId="0"/>
      <p:bldP spid="116" grpId="0"/>
      <p:bldP spid="117" grpId="0" animBg="1"/>
      <p:bldP spid="138" grpId="0"/>
      <p:bldP spid="139" grpId="0"/>
      <p:bldP spid="140" grpId="0"/>
      <p:bldP spid="143" grpId="0"/>
      <p:bldP spid="144" grpId="0"/>
      <p:bldP spid="145" grpId="0"/>
      <p:bldP spid="146" grpId="0"/>
      <p:bldP spid="120" grpId="0"/>
      <p:bldP spid="17" grpId="0"/>
      <p:bldP spid="109" grpId="0"/>
      <p:bldP spid="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(1)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incidente la linea di terra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 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lt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83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594669" y="2174880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3376042" y="3676039"/>
            <a:ext cx="57256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5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868802" y="338631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701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3" y="1390939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32" y="4023213"/>
            <a:ext cx="261707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100" y="4065924"/>
            <a:ext cx="617602" cy="207126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86877" y="4132024"/>
            <a:ext cx="985094" cy="193086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4" y="4247296"/>
            <a:ext cx="1334471" cy="1695427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705" y="4390885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50" y="4596773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70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36" y="4816584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91"/>
            <a:ext cx="1917597" cy="100606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706" y="4385159"/>
            <a:ext cx="1637117" cy="14231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4" y="4245727"/>
            <a:ext cx="1346307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90" y="4136675"/>
            <a:ext cx="977391" cy="192857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9" y="4064022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5" y="4026255"/>
            <a:ext cx="254207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1101" y="861141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7" y="958755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7" y="4899469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>
            <a:cxnSpLocks/>
            <a:endCxn id="93" idx="4"/>
          </p:cNvCxnSpPr>
          <p:nvPr/>
        </p:nvCxnSpPr>
        <p:spPr>
          <a:xfrm>
            <a:off x="7780415" y="5094780"/>
            <a:ext cx="2720" cy="10846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3" y="4844779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17DDE18-EBD1-4832-9C1D-5AF7F12659BA}"/>
              </a:ext>
            </a:extLst>
          </p:cNvPr>
          <p:cNvSpPr txBox="1"/>
          <p:nvPr/>
        </p:nvSpPr>
        <p:spPr>
          <a:xfrm>
            <a:off x="6750230" y="3401701"/>
            <a:ext cx="468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01AF8129-F680-45E1-BC95-5EA9BD568376}"/>
              </a:ext>
            </a:extLst>
          </p:cNvPr>
          <p:cNvSpPr txBox="1"/>
          <p:nvPr/>
        </p:nvSpPr>
        <p:spPr>
          <a:xfrm>
            <a:off x="6393949" y="3396495"/>
            <a:ext cx="4260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C494FE88-8023-4EF1-B3ED-67E57514C4E2}"/>
              </a:ext>
            </a:extLst>
          </p:cNvPr>
          <p:cNvSpPr txBox="1"/>
          <p:nvPr/>
        </p:nvSpPr>
        <p:spPr>
          <a:xfrm>
            <a:off x="6312380" y="6391449"/>
            <a:ext cx="5152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10044589-0CBE-4B68-88FA-A3D190427B35}"/>
              </a:ext>
            </a:extLst>
          </p:cNvPr>
          <p:cNvSpPr txBox="1"/>
          <p:nvPr/>
        </p:nvSpPr>
        <p:spPr>
          <a:xfrm>
            <a:off x="6333906" y="913360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2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sp>
        <p:nvSpPr>
          <p:cNvPr id="273" name="CasellaDiTesto 272">
            <a:extLst>
              <a:ext uri="{FF2B5EF4-FFF2-40B4-BE49-F238E27FC236}">
                <a16:creationId xmlns:a16="http://schemas.microsoft.com/office/drawing/2014/main" id="{FC625B26-86A2-4417-89BD-D86E7416698C}"/>
              </a:ext>
            </a:extLst>
          </p:cNvPr>
          <p:cNvSpPr txBox="1"/>
          <p:nvPr/>
        </p:nvSpPr>
        <p:spPr>
          <a:xfrm>
            <a:off x="7995468" y="4550323"/>
            <a:ext cx="468000" cy="37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sp>
        <p:nvSpPr>
          <p:cNvPr id="275" name="CasellaDiTesto 274">
            <a:extLst>
              <a:ext uri="{FF2B5EF4-FFF2-40B4-BE49-F238E27FC236}">
                <a16:creationId xmlns:a16="http://schemas.microsoft.com/office/drawing/2014/main" id="{A1E3186E-A203-45F7-8398-95936A21E918}"/>
              </a:ext>
            </a:extLst>
          </p:cNvPr>
          <p:cNvSpPr txBox="1"/>
          <p:nvPr/>
        </p:nvSpPr>
        <p:spPr>
          <a:xfrm>
            <a:off x="8385757" y="2148591"/>
            <a:ext cx="468000" cy="37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D68E9CE-A63F-43CD-8E33-6AAF7FC82621}"/>
              </a:ext>
            </a:extLst>
          </p:cNvPr>
          <p:cNvCxnSpPr/>
          <p:nvPr/>
        </p:nvCxnSpPr>
        <p:spPr>
          <a:xfrm>
            <a:off x="6383057" y="958755"/>
            <a:ext cx="0" cy="567454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39E03D4-1C2B-4F76-987E-22E1AEBACA35}"/>
              </a:ext>
            </a:extLst>
          </p:cNvPr>
          <p:cNvCxnSpPr>
            <a:cxnSpLocks/>
          </p:cNvCxnSpPr>
          <p:nvPr/>
        </p:nvCxnSpPr>
        <p:spPr>
          <a:xfrm>
            <a:off x="3850005" y="2473506"/>
            <a:ext cx="396276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EC74C60-8799-4F8D-8E6E-09E35B3F3A35}"/>
              </a:ext>
            </a:extLst>
          </p:cNvPr>
          <p:cNvCxnSpPr>
            <a:cxnSpLocks/>
          </p:cNvCxnSpPr>
          <p:nvPr/>
        </p:nvCxnSpPr>
        <p:spPr>
          <a:xfrm>
            <a:off x="6383057" y="5093714"/>
            <a:ext cx="139515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o 13">
            <a:extLst>
              <a:ext uri="{FF2B5EF4-FFF2-40B4-BE49-F238E27FC236}">
                <a16:creationId xmlns:a16="http://schemas.microsoft.com/office/drawing/2014/main" id="{05412986-163D-458D-A103-22AF18633F52}"/>
              </a:ext>
            </a:extLst>
          </p:cNvPr>
          <p:cNvSpPr/>
          <p:nvPr/>
        </p:nvSpPr>
        <p:spPr>
          <a:xfrm>
            <a:off x="4962756" y="2258126"/>
            <a:ext cx="2836800" cy="2836800"/>
          </a:xfrm>
          <a:prstGeom prst="arc">
            <a:avLst>
              <a:gd name="adj1" fmla="val 5400116"/>
              <a:gd name="adj2" fmla="val 1081198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6B2F5D3-CE4E-492C-934E-937C86503F8C}"/>
              </a:ext>
            </a:extLst>
          </p:cNvPr>
          <p:cNvCxnSpPr>
            <a:cxnSpLocks/>
          </p:cNvCxnSpPr>
          <p:nvPr/>
        </p:nvCxnSpPr>
        <p:spPr>
          <a:xfrm flipV="1">
            <a:off x="4960756" y="1285682"/>
            <a:ext cx="0" cy="23853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99C229D2-C39F-4FC6-BEB8-6C10B335B9A5}"/>
              </a:ext>
            </a:extLst>
          </p:cNvPr>
          <p:cNvSpPr/>
          <p:nvPr/>
        </p:nvSpPr>
        <p:spPr>
          <a:xfrm>
            <a:off x="3882742" y="1394160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5BA6FF8-CD24-4F68-BDAE-9860E8A71604}"/>
              </a:ext>
            </a:extLst>
          </p:cNvPr>
          <p:cNvCxnSpPr>
            <a:cxnSpLocks/>
          </p:cNvCxnSpPr>
          <p:nvPr/>
        </p:nvCxnSpPr>
        <p:spPr>
          <a:xfrm flipH="1" flipV="1">
            <a:off x="3913804" y="1291395"/>
            <a:ext cx="2469259" cy="23846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o 33">
            <a:extLst>
              <a:ext uri="{FF2B5EF4-FFF2-40B4-BE49-F238E27FC236}">
                <a16:creationId xmlns:a16="http://schemas.microsoft.com/office/drawing/2014/main" id="{559A3990-B116-4B1C-9A68-EF686956A59F}"/>
              </a:ext>
            </a:extLst>
          </p:cNvPr>
          <p:cNvSpPr/>
          <p:nvPr/>
        </p:nvSpPr>
        <p:spPr>
          <a:xfrm>
            <a:off x="3882708" y="1179204"/>
            <a:ext cx="5004000" cy="5004000"/>
          </a:xfrm>
          <a:prstGeom prst="arc">
            <a:avLst>
              <a:gd name="adj1" fmla="val 5405217"/>
              <a:gd name="adj2" fmla="val 1080710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Ovale 70">
            <a:extLst>
              <a:ext uri="{FF2B5EF4-FFF2-40B4-BE49-F238E27FC236}">
                <a16:creationId xmlns:a16="http://schemas.microsoft.com/office/drawing/2014/main" id="{D18360D5-77C8-4203-8853-F2E6226E2576}"/>
              </a:ext>
            </a:extLst>
          </p:cNvPr>
          <p:cNvSpPr/>
          <p:nvPr/>
        </p:nvSpPr>
        <p:spPr>
          <a:xfrm>
            <a:off x="4258756" y="1394193"/>
            <a:ext cx="140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id="{60032723-4747-4CE8-A0B2-622BB8256F37}"/>
              </a:ext>
            </a:extLst>
          </p:cNvPr>
          <p:cNvSpPr/>
          <p:nvPr/>
        </p:nvSpPr>
        <p:spPr>
          <a:xfrm>
            <a:off x="4118269" y="1392730"/>
            <a:ext cx="169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F682C2F8-3634-4CF1-94E8-6173026C7F14}"/>
              </a:ext>
            </a:extLst>
          </p:cNvPr>
          <p:cNvSpPr/>
          <p:nvPr/>
        </p:nvSpPr>
        <p:spPr>
          <a:xfrm>
            <a:off x="3999662" y="1393245"/>
            <a:ext cx="1926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4DBE3FBA-5756-41A2-A34E-CE8D1D9D1B0D}"/>
              </a:ext>
            </a:extLst>
          </p:cNvPr>
          <p:cNvSpPr/>
          <p:nvPr/>
        </p:nvSpPr>
        <p:spPr>
          <a:xfrm>
            <a:off x="3938373" y="1393691"/>
            <a:ext cx="205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2C750124-D69C-4E1C-BAF8-55CC44A625BA}"/>
              </a:ext>
            </a:extLst>
          </p:cNvPr>
          <p:cNvSpPr/>
          <p:nvPr/>
        </p:nvSpPr>
        <p:spPr>
          <a:xfrm>
            <a:off x="3901195" y="1393672"/>
            <a:ext cx="212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D3583E7D-B8EA-4AC7-ABDB-2B9615C06901}"/>
              </a:ext>
            </a:extLst>
          </p:cNvPr>
          <p:cNvSpPr/>
          <p:nvPr/>
        </p:nvSpPr>
        <p:spPr>
          <a:xfrm>
            <a:off x="4461732" y="1392849"/>
            <a:ext cx="10008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CF3B0EFA-DCC5-49B1-856C-59AAC9E45FFB}"/>
              </a:ext>
            </a:extLst>
          </p:cNvPr>
          <p:cNvSpPr/>
          <p:nvPr/>
        </p:nvSpPr>
        <p:spPr>
          <a:xfrm>
            <a:off x="4685926" y="1392222"/>
            <a:ext cx="5544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C7190B82-18BE-47CB-8C02-6DD796E99475}"/>
              </a:ext>
            </a:extLst>
          </p:cNvPr>
          <p:cNvCxnSpPr>
            <a:cxnSpLocks/>
          </p:cNvCxnSpPr>
          <p:nvPr/>
        </p:nvCxnSpPr>
        <p:spPr>
          <a:xfrm flipH="1" flipV="1">
            <a:off x="3881433" y="2474160"/>
            <a:ext cx="1" cy="1200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Arco 277">
            <a:extLst>
              <a:ext uri="{FF2B5EF4-FFF2-40B4-BE49-F238E27FC236}">
                <a16:creationId xmlns:a16="http://schemas.microsoft.com/office/drawing/2014/main" id="{34AF00F9-66EC-49BE-9A21-0EB8EE117ABC}"/>
              </a:ext>
            </a:extLst>
          </p:cNvPr>
          <p:cNvSpPr/>
          <p:nvPr/>
        </p:nvSpPr>
        <p:spPr>
          <a:xfrm>
            <a:off x="3896766" y="1187427"/>
            <a:ext cx="4982400" cy="4982400"/>
          </a:xfrm>
          <a:prstGeom prst="arc">
            <a:avLst>
              <a:gd name="adj1" fmla="val 5402199"/>
              <a:gd name="adj2" fmla="val 1080646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7CFBD009-8BD6-43BD-8136-2EE0D223D87A}"/>
              </a:ext>
            </a:extLst>
          </p:cNvPr>
          <p:cNvCxnSpPr>
            <a:cxnSpLocks/>
          </p:cNvCxnSpPr>
          <p:nvPr/>
        </p:nvCxnSpPr>
        <p:spPr>
          <a:xfrm flipH="1">
            <a:off x="6377133" y="6183191"/>
            <a:ext cx="140929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097ED481-4F33-48E1-92C8-0ECBB34F1962}"/>
              </a:ext>
            </a:extLst>
          </p:cNvPr>
          <p:cNvCxnSpPr>
            <a:cxnSpLocks/>
          </p:cNvCxnSpPr>
          <p:nvPr/>
        </p:nvCxnSpPr>
        <p:spPr>
          <a:xfrm>
            <a:off x="6383535" y="6170072"/>
            <a:ext cx="153354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112C22BD-E677-45C3-B6CC-F2534ADDFA62}"/>
              </a:ext>
            </a:extLst>
          </p:cNvPr>
          <p:cNvCxnSpPr>
            <a:cxnSpLocks/>
          </p:cNvCxnSpPr>
          <p:nvPr/>
        </p:nvCxnSpPr>
        <p:spPr>
          <a:xfrm flipH="1" flipV="1">
            <a:off x="3895686" y="2472758"/>
            <a:ext cx="1" cy="1200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281DDB62-09CB-49FE-AA84-02A24CACE0EC}"/>
              </a:ext>
            </a:extLst>
          </p:cNvPr>
          <p:cNvCxnSpPr>
            <a:cxnSpLocks/>
          </p:cNvCxnSpPr>
          <p:nvPr/>
        </p:nvCxnSpPr>
        <p:spPr>
          <a:xfrm>
            <a:off x="6383535" y="6133708"/>
            <a:ext cx="170817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Arco 307">
            <a:extLst>
              <a:ext uri="{FF2B5EF4-FFF2-40B4-BE49-F238E27FC236}">
                <a16:creationId xmlns:a16="http://schemas.microsoft.com/office/drawing/2014/main" id="{577DF56F-36CC-4EFF-8629-82A5D054FE03}"/>
              </a:ext>
            </a:extLst>
          </p:cNvPr>
          <p:cNvSpPr/>
          <p:nvPr/>
        </p:nvSpPr>
        <p:spPr>
          <a:xfrm>
            <a:off x="3932422" y="1223961"/>
            <a:ext cx="4903200" cy="4910400"/>
          </a:xfrm>
          <a:prstGeom prst="arc">
            <a:avLst>
              <a:gd name="adj1" fmla="val 5410587"/>
              <a:gd name="adj2" fmla="val 1080053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6FAEA342-40B6-4B92-A556-2FB71B93E203}"/>
              </a:ext>
            </a:extLst>
          </p:cNvPr>
          <p:cNvCxnSpPr>
            <a:cxnSpLocks/>
          </p:cNvCxnSpPr>
          <p:nvPr/>
        </p:nvCxnSpPr>
        <p:spPr>
          <a:xfrm flipV="1">
            <a:off x="3935112" y="2471746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F1E2233E-91F6-48ED-978E-D319E57B37D9}"/>
              </a:ext>
            </a:extLst>
          </p:cNvPr>
          <p:cNvCxnSpPr>
            <a:cxnSpLocks/>
          </p:cNvCxnSpPr>
          <p:nvPr/>
        </p:nvCxnSpPr>
        <p:spPr>
          <a:xfrm>
            <a:off x="6377133" y="6060939"/>
            <a:ext cx="189213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Arco 314">
            <a:extLst>
              <a:ext uri="{FF2B5EF4-FFF2-40B4-BE49-F238E27FC236}">
                <a16:creationId xmlns:a16="http://schemas.microsoft.com/office/drawing/2014/main" id="{961C9A26-EF64-42B2-836E-34237738C4B9}"/>
              </a:ext>
            </a:extLst>
          </p:cNvPr>
          <p:cNvSpPr/>
          <p:nvPr/>
        </p:nvSpPr>
        <p:spPr>
          <a:xfrm>
            <a:off x="3995810" y="1291395"/>
            <a:ext cx="4770000" cy="4770000"/>
          </a:xfrm>
          <a:prstGeom prst="arc">
            <a:avLst>
              <a:gd name="adj1" fmla="val 5399642"/>
              <a:gd name="adj2" fmla="val 10803083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B745A381-C183-45C5-8B06-CB28EA691352}"/>
              </a:ext>
            </a:extLst>
          </p:cNvPr>
          <p:cNvCxnSpPr>
            <a:cxnSpLocks/>
          </p:cNvCxnSpPr>
          <p:nvPr/>
        </p:nvCxnSpPr>
        <p:spPr>
          <a:xfrm flipV="1">
            <a:off x="3995956" y="2476689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E81A0F16-2CB4-4833-93E2-C80CC3B1CA0F}"/>
              </a:ext>
            </a:extLst>
          </p:cNvPr>
          <p:cNvCxnSpPr>
            <a:cxnSpLocks/>
          </p:cNvCxnSpPr>
          <p:nvPr/>
        </p:nvCxnSpPr>
        <p:spPr>
          <a:xfrm>
            <a:off x="6383535" y="5942719"/>
            <a:ext cx="207368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Arco 319">
            <a:extLst>
              <a:ext uri="{FF2B5EF4-FFF2-40B4-BE49-F238E27FC236}">
                <a16:creationId xmlns:a16="http://schemas.microsoft.com/office/drawing/2014/main" id="{4DE7E308-5A65-4303-BF24-1798812DB7A7}"/>
              </a:ext>
            </a:extLst>
          </p:cNvPr>
          <p:cNvSpPr/>
          <p:nvPr/>
        </p:nvSpPr>
        <p:spPr>
          <a:xfrm>
            <a:off x="4113819" y="1407381"/>
            <a:ext cx="4536000" cy="4536000"/>
          </a:xfrm>
          <a:prstGeom prst="arc">
            <a:avLst>
              <a:gd name="adj1" fmla="val 5389154"/>
              <a:gd name="adj2" fmla="val 10802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6AE0448E-0C2B-47C2-B917-5DE8480A328F}"/>
              </a:ext>
            </a:extLst>
          </p:cNvPr>
          <p:cNvCxnSpPr>
            <a:cxnSpLocks/>
          </p:cNvCxnSpPr>
          <p:nvPr/>
        </p:nvCxnSpPr>
        <p:spPr>
          <a:xfrm flipV="1">
            <a:off x="4115016" y="2476279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E9290850-B904-425D-9D3C-B80CCDAF833A}"/>
              </a:ext>
            </a:extLst>
          </p:cNvPr>
          <p:cNvCxnSpPr>
            <a:cxnSpLocks/>
          </p:cNvCxnSpPr>
          <p:nvPr/>
        </p:nvCxnSpPr>
        <p:spPr>
          <a:xfrm>
            <a:off x="6383535" y="5807615"/>
            <a:ext cx="22222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Arco 324">
            <a:extLst>
              <a:ext uri="{FF2B5EF4-FFF2-40B4-BE49-F238E27FC236}">
                <a16:creationId xmlns:a16="http://schemas.microsoft.com/office/drawing/2014/main" id="{FC9F60EB-BB77-48AA-83DE-98DA8F6DAD5B}"/>
              </a:ext>
            </a:extLst>
          </p:cNvPr>
          <p:cNvSpPr/>
          <p:nvPr/>
        </p:nvSpPr>
        <p:spPr>
          <a:xfrm>
            <a:off x="4254998" y="1545233"/>
            <a:ext cx="4262400" cy="4262400"/>
          </a:xfrm>
          <a:prstGeom prst="arc">
            <a:avLst>
              <a:gd name="adj1" fmla="val 5412703"/>
              <a:gd name="adj2" fmla="val 10805345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91DAFC81-C37E-4F69-955D-D661401A565A}"/>
              </a:ext>
            </a:extLst>
          </p:cNvPr>
          <p:cNvCxnSpPr>
            <a:cxnSpLocks/>
          </p:cNvCxnSpPr>
          <p:nvPr/>
        </p:nvCxnSpPr>
        <p:spPr>
          <a:xfrm flipV="1">
            <a:off x="4255278" y="2473641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0A92048D-41D8-400A-A4D1-30DCF885D0E2}"/>
              </a:ext>
            </a:extLst>
          </p:cNvPr>
          <p:cNvCxnSpPr>
            <a:cxnSpLocks/>
          </p:cNvCxnSpPr>
          <p:nvPr/>
        </p:nvCxnSpPr>
        <p:spPr>
          <a:xfrm>
            <a:off x="6380038" y="5600188"/>
            <a:ext cx="236729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Arco 331">
            <a:extLst>
              <a:ext uri="{FF2B5EF4-FFF2-40B4-BE49-F238E27FC236}">
                <a16:creationId xmlns:a16="http://schemas.microsoft.com/office/drawing/2014/main" id="{0FAC7B9C-E1E0-4B5A-A86E-857FEBA706A5}"/>
              </a:ext>
            </a:extLst>
          </p:cNvPr>
          <p:cNvSpPr/>
          <p:nvPr/>
        </p:nvSpPr>
        <p:spPr>
          <a:xfrm>
            <a:off x="4460885" y="1749070"/>
            <a:ext cx="3852000" cy="3852000"/>
          </a:xfrm>
          <a:prstGeom prst="arc">
            <a:avLst>
              <a:gd name="adj1" fmla="val 5397721"/>
              <a:gd name="adj2" fmla="val 1079911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1157D57F-DCDC-4C77-866C-ACE6F4BB1120}"/>
              </a:ext>
            </a:extLst>
          </p:cNvPr>
          <p:cNvCxnSpPr>
            <a:cxnSpLocks/>
          </p:cNvCxnSpPr>
          <p:nvPr/>
        </p:nvCxnSpPr>
        <p:spPr>
          <a:xfrm flipV="1">
            <a:off x="4461247" y="2471463"/>
            <a:ext cx="1" cy="120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D737A757-5632-4E1B-A675-FF7BCEDB5E31}"/>
              </a:ext>
            </a:extLst>
          </p:cNvPr>
          <p:cNvCxnSpPr>
            <a:cxnSpLocks/>
          </p:cNvCxnSpPr>
          <p:nvPr/>
        </p:nvCxnSpPr>
        <p:spPr>
          <a:xfrm>
            <a:off x="6383535" y="5369494"/>
            <a:ext cx="244038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Arco 336">
            <a:extLst>
              <a:ext uri="{FF2B5EF4-FFF2-40B4-BE49-F238E27FC236}">
                <a16:creationId xmlns:a16="http://schemas.microsoft.com/office/drawing/2014/main" id="{05BB9BD8-87B5-4E23-8769-45D0E8DEEFE1}"/>
              </a:ext>
            </a:extLst>
          </p:cNvPr>
          <p:cNvSpPr/>
          <p:nvPr/>
        </p:nvSpPr>
        <p:spPr>
          <a:xfrm>
            <a:off x="4688694" y="1986498"/>
            <a:ext cx="3384000" cy="3384000"/>
          </a:xfrm>
          <a:prstGeom prst="arc">
            <a:avLst>
              <a:gd name="adj1" fmla="val 5391548"/>
              <a:gd name="adj2" fmla="val 1080891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78C814F3-284C-4D38-87C8-DF2A065B8231}"/>
              </a:ext>
            </a:extLst>
          </p:cNvPr>
          <p:cNvCxnSpPr>
            <a:cxnSpLocks/>
          </p:cNvCxnSpPr>
          <p:nvPr/>
        </p:nvCxnSpPr>
        <p:spPr>
          <a:xfrm flipV="1">
            <a:off x="4686123" y="2474353"/>
            <a:ext cx="1" cy="120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F1270312-B58B-4666-8BA3-B06976D69C52}"/>
              </a:ext>
            </a:extLst>
          </p:cNvPr>
          <p:cNvSpPr txBox="1"/>
          <p:nvPr/>
        </p:nvSpPr>
        <p:spPr>
          <a:xfrm>
            <a:off x="0" y="2238518"/>
            <a:ext cx="37498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Immaginiamo di voler sezionare la sfera con un piano generico tale che sia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2; </a:t>
            </a:r>
            <a:r>
              <a:rPr lang="it-IT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lt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)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34B9B6A4-893E-4A7E-8C44-959E71E14257}"/>
              </a:ext>
            </a:extLst>
          </p:cNvPr>
          <p:cNvSpPr txBox="1"/>
          <p:nvPr/>
        </p:nvSpPr>
        <p:spPr>
          <a:xfrm>
            <a:off x="-1" y="706381"/>
            <a:ext cx="609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Sia data la sfera nella rappresentazione ortogonale mediante le proiezioni del centro C(C’;C’’) di una circonferenza generatrice che immaginiamo di far 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ruotare attorno al suo diametro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d(d’;d’’) ortogonale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/>
              </a:rPr>
              <a:t>1 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ottenendo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un’immagine discreta del solido</a:t>
            </a:r>
            <a:endParaRPr lang="it-IT" sz="1600" baseline="-25000" dirty="0">
              <a:solidFill>
                <a:srgbClr val="00B0F0"/>
              </a:solidFill>
              <a:latin typeface="Comic Sans MS"/>
            </a:endParaRP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5B04B9BD-7DE0-476C-A136-C5B29C5D4F93}"/>
              </a:ext>
            </a:extLst>
          </p:cNvPr>
          <p:cNvSpPr txBox="1"/>
          <p:nvPr/>
        </p:nvSpPr>
        <p:spPr>
          <a:xfrm>
            <a:off x="0" y="3033229"/>
            <a:ext cx="3506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In questo caso il piano di sezione si presenterà con le due tracce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e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coincidenti sulla linea di terra</a:t>
            </a:r>
            <a:endParaRPr lang="it-IT" sz="1600" baseline="-25000" dirty="0">
              <a:solidFill>
                <a:srgbClr val="00B0F0"/>
              </a:solidFill>
              <a:latin typeface="Comic Sans M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C82907C-75B6-4B3B-91E3-4F67D61BABDD}"/>
              </a:ext>
            </a:extLst>
          </p:cNvPr>
          <p:cNvSpPr txBox="1"/>
          <p:nvPr/>
        </p:nvSpPr>
        <p:spPr>
          <a:xfrm>
            <a:off x="9837" y="3851667"/>
            <a:ext cx="40904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Per individuare la corretta posizione </a:t>
            </a:r>
          </a:p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del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nel diedro è necessario sviluppare un ribaltamento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del</a:t>
            </a:r>
          </a:p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piano stesso mediante il piano di profilo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;t</a:t>
            </a:r>
            <a:r>
              <a:rPr lang="it-IT" sz="16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)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individuando la traccia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2E928C6-9CD2-425D-8985-EC368B69BB88}"/>
              </a:ext>
            </a:extLst>
          </p:cNvPr>
          <p:cNvSpPr txBox="1"/>
          <p:nvPr/>
        </p:nvSpPr>
        <p:spPr>
          <a:xfrm>
            <a:off x="-23041" y="5225950"/>
            <a:ext cx="49198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Inoltre, per questa posizione particolare del </a:t>
            </a:r>
          </a:p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di sezione è necessario ribaltare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anche l’immagine della sfera e delle  relative circonferenze generatrici, sviluppando in questa posizione ribaltata le operazioni di ricerca della sezione da riproiettare, poi,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e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1FA7A48B-D918-4889-A358-2A3345F2E4F4}"/>
              </a:ext>
            </a:extLst>
          </p:cNvPr>
          <p:cNvSpPr txBox="1"/>
          <p:nvPr/>
        </p:nvSpPr>
        <p:spPr>
          <a:xfrm>
            <a:off x="3587043" y="1338790"/>
            <a:ext cx="57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3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it-IT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E515CD56-8D34-4A3E-88BB-F88CB77F0E0E}"/>
              </a:ext>
            </a:extLst>
          </p:cNvPr>
          <p:cNvSpPr txBox="1"/>
          <p:nvPr/>
        </p:nvSpPr>
        <p:spPr>
          <a:xfrm>
            <a:off x="6640823" y="3408114"/>
            <a:ext cx="284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1763FEC9-C717-4560-8214-8B2D17B49D69}"/>
              </a:ext>
            </a:extLst>
          </p:cNvPr>
          <p:cNvCxnSpPr>
            <a:cxnSpLocks/>
          </p:cNvCxnSpPr>
          <p:nvPr/>
        </p:nvCxnSpPr>
        <p:spPr>
          <a:xfrm>
            <a:off x="6383535" y="3676001"/>
            <a:ext cx="27604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52381AEC-1315-4191-857E-1C5A30094229}"/>
              </a:ext>
            </a:extLst>
          </p:cNvPr>
          <p:cNvCxnSpPr>
            <a:cxnSpLocks/>
          </p:cNvCxnSpPr>
          <p:nvPr/>
        </p:nvCxnSpPr>
        <p:spPr>
          <a:xfrm>
            <a:off x="3633483" y="3673732"/>
            <a:ext cx="2760465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D09EAE78-C5BD-4DF3-A08B-2418924FE3D6}"/>
              </a:ext>
            </a:extLst>
          </p:cNvPr>
          <p:cNvSpPr txBox="1"/>
          <p:nvPr/>
        </p:nvSpPr>
        <p:spPr>
          <a:xfrm>
            <a:off x="5065720" y="3658245"/>
            <a:ext cx="540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(t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400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2DDD3991-B7C5-488F-A191-B0A8B27BC4E3}"/>
              </a:ext>
            </a:extLst>
          </p:cNvPr>
          <p:cNvSpPr txBox="1"/>
          <p:nvPr/>
        </p:nvSpPr>
        <p:spPr>
          <a:xfrm>
            <a:off x="4666854" y="2418862"/>
            <a:ext cx="648000" cy="396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(C’’’)</a:t>
            </a:r>
          </a:p>
        </p:txBody>
      </p: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C192CBA0-46C5-4F17-A7E5-DC32B90CE1EC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7204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8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"/>
                            </p:stCondLst>
                            <p:childTnLst>
                              <p:par>
                                <p:cTn id="2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500"/>
                            </p:stCondLst>
                            <p:childTnLst>
                              <p:par>
                                <p:cTn id="2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00"/>
                            </p:stCondLst>
                            <p:childTnLst>
                              <p:par>
                                <p:cTn id="2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8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500"/>
                            </p:stCondLst>
                            <p:childTnLst>
                              <p:par>
                                <p:cTn id="2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3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00"/>
                            </p:stCondLst>
                            <p:childTnLst>
                              <p:par>
                                <p:cTn id="3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8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500"/>
                            </p:stCondLst>
                            <p:childTnLst>
                              <p:par>
                                <p:cTn id="3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3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500"/>
                            </p:stCondLst>
                            <p:childTnLst>
                              <p:par>
                                <p:cTn id="3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2" grpId="0" animBg="1"/>
      <p:bldP spid="64" grpId="0" animBg="1"/>
      <p:bldP spid="84" grpId="0" animBg="1"/>
      <p:bldP spid="85" grpId="0" animBg="1"/>
      <p:bldP spid="85" grpId="1" animBg="1"/>
      <p:bldP spid="87" grpId="0" animBg="1"/>
      <p:bldP spid="89" grpId="0"/>
      <p:bldP spid="93" grpId="0" animBg="1"/>
      <p:bldP spid="111" grpId="0" animBg="1"/>
      <p:bldP spid="113" grpId="0" animBg="1"/>
      <p:bldP spid="204" grpId="0"/>
      <p:bldP spid="205" grpId="0"/>
      <p:bldP spid="115" grpId="0"/>
      <p:bldP spid="78" grpId="0"/>
      <p:bldP spid="225" grpId="0"/>
      <p:bldP spid="226" grpId="0"/>
      <p:bldP spid="241" grpId="0"/>
      <p:bldP spid="242" grpId="0"/>
      <p:bldP spid="273" grpId="0"/>
      <p:bldP spid="275" grpId="0"/>
      <p:bldP spid="14" grpId="0" animBg="1"/>
      <p:bldP spid="17" grpId="0" animBg="1"/>
      <p:bldP spid="34" grpId="0" animBg="1"/>
      <p:bldP spid="71" grpId="0" animBg="1"/>
      <p:bldP spid="76" grpId="0" animBg="1"/>
      <p:bldP spid="80" grpId="0" animBg="1"/>
      <p:bldP spid="100" grpId="0" animBg="1"/>
      <p:bldP spid="4" grpId="0" animBg="1"/>
      <p:bldP spid="8" grpId="0" animBg="1"/>
      <p:bldP spid="15" grpId="0" animBg="1"/>
      <p:bldP spid="278" grpId="0" animBg="1"/>
      <p:bldP spid="308" grpId="0" animBg="1"/>
      <p:bldP spid="315" grpId="0" animBg="1"/>
      <p:bldP spid="320" grpId="0" animBg="1"/>
      <p:bldP spid="325" grpId="0" animBg="1"/>
      <p:bldP spid="332" grpId="0" animBg="1"/>
      <p:bldP spid="337" grpId="0" animBg="1"/>
      <p:bldP spid="194" grpId="0"/>
      <p:bldP spid="197" grpId="0"/>
      <p:bldP spid="200" grpId="0"/>
      <p:bldP spid="2" grpId="0"/>
      <p:bldP spid="5" grpId="0"/>
      <p:bldP spid="201" grpId="0"/>
      <p:bldP spid="207" grpId="0"/>
      <p:bldP spid="108" grpId="0"/>
      <p:bldP spid="1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(2)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incidente la linea di terra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 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lt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83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603672" y="2433430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2938509" y="3676039"/>
            <a:ext cx="61631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5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75237" y="3413950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701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3" y="1390939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32" y="4023213"/>
            <a:ext cx="261707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100" y="4065924"/>
            <a:ext cx="617602" cy="207126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86877" y="4132024"/>
            <a:ext cx="985094" cy="193086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4" y="4247296"/>
            <a:ext cx="1334471" cy="1695427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705" y="4390885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50" y="4596773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70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36" y="4816584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91"/>
            <a:ext cx="1917597" cy="100606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706" y="4385159"/>
            <a:ext cx="1637117" cy="14231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4" y="4245727"/>
            <a:ext cx="1346307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90" y="4136675"/>
            <a:ext cx="977391" cy="192857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9" y="4064022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5" y="4026255"/>
            <a:ext cx="254207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1101" y="861141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7" y="958755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7" y="4899469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>
            <a:cxnSpLocks/>
            <a:endCxn id="93" idx="4"/>
          </p:cNvCxnSpPr>
          <p:nvPr/>
        </p:nvCxnSpPr>
        <p:spPr>
          <a:xfrm>
            <a:off x="7780415" y="5094780"/>
            <a:ext cx="2720" cy="10846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3" y="4844779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17DDE18-EBD1-4832-9C1D-5AF7F12659BA}"/>
              </a:ext>
            </a:extLst>
          </p:cNvPr>
          <p:cNvSpPr txBox="1"/>
          <p:nvPr/>
        </p:nvSpPr>
        <p:spPr>
          <a:xfrm>
            <a:off x="6729584" y="3399966"/>
            <a:ext cx="5152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01AF8129-F680-45E1-BC95-5EA9BD568376}"/>
              </a:ext>
            </a:extLst>
          </p:cNvPr>
          <p:cNvSpPr txBox="1"/>
          <p:nvPr/>
        </p:nvSpPr>
        <p:spPr>
          <a:xfrm>
            <a:off x="6393668" y="3409386"/>
            <a:ext cx="5152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67" name="CasellaDiTesto 266">
            <a:extLst>
              <a:ext uri="{FF2B5EF4-FFF2-40B4-BE49-F238E27FC236}">
                <a16:creationId xmlns:a16="http://schemas.microsoft.com/office/drawing/2014/main" id="{30787E48-869A-42B5-AE9E-FB1FDEFAE1BD}"/>
              </a:ext>
            </a:extLst>
          </p:cNvPr>
          <p:cNvSpPr txBox="1"/>
          <p:nvPr/>
        </p:nvSpPr>
        <p:spPr>
          <a:xfrm>
            <a:off x="7107669" y="5663935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</a:t>
            </a:r>
          </a:p>
        </p:txBody>
      </p:sp>
      <p:sp>
        <p:nvSpPr>
          <p:cNvPr id="269" name="CasellaDiTesto 268">
            <a:extLst>
              <a:ext uri="{FF2B5EF4-FFF2-40B4-BE49-F238E27FC236}">
                <a16:creationId xmlns:a16="http://schemas.microsoft.com/office/drawing/2014/main" id="{43F240D6-14B8-455E-AF28-D21FD7BDBE55}"/>
              </a:ext>
            </a:extLst>
          </p:cNvPr>
          <p:cNvSpPr txBox="1"/>
          <p:nvPr/>
        </p:nvSpPr>
        <p:spPr>
          <a:xfrm>
            <a:off x="5365765" y="2766816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Y’’’</a:t>
            </a:r>
          </a:p>
        </p:txBody>
      </p:sp>
      <p:sp>
        <p:nvSpPr>
          <p:cNvPr id="271" name="CasellaDiTesto 270">
            <a:extLst>
              <a:ext uri="{FF2B5EF4-FFF2-40B4-BE49-F238E27FC236}">
                <a16:creationId xmlns:a16="http://schemas.microsoft.com/office/drawing/2014/main" id="{1D280647-D35C-4F3B-9EAA-342CDD586AD5}"/>
              </a:ext>
            </a:extLst>
          </p:cNvPr>
          <p:cNvSpPr txBox="1"/>
          <p:nvPr/>
        </p:nvSpPr>
        <p:spPr>
          <a:xfrm>
            <a:off x="4016595" y="1447506"/>
            <a:ext cx="5015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X’’’</a:t>
            </a:r>
          </a:p>
        </p:txBody>
      </p:sp>
      <p:sp>
        <p:nvSpPr>
          <p:cNvPr id="272" name="CasellaDiTesto 271">
            <a:extLst>
              <a:ext uri="{FF2B5EF4-FFF2-40B4-BE49-F238E27FC236}">
                <a16:creationId xmlns:a16="http://schemas.microsoft.com/office/drawing/2014/main" id="{8952A864-CC9A-4FD0-BE9A-BF2141EFCA71}"/>
              </a:ext>
            </a:extLst>
          </p:cNvPr>
          <p:cNvSpPr txBox="1"/>
          <p:nvPr/>
        </p:nvSpPr>
        <p:spPr>
          <a:xfrm>
            <a:off x="8218697" y="4305470"/>
            <a:ext cx="358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</a:t>
            </a:r>
          </a:p>
        </p:txBody>
      </p:sp>
      <p:sp>
        <p:nvSpPr>
          <p:cNvPr id="273" name="CasellaDiTesto 272">
            <a:extLst>
              <a:ext uri="{FF2B5EF4-FFF2-40B4-BE49-F238E27FC236}">
                <a16:creationId xmlns:a16="http://schemas.microsoft.com/office/drawing/2014/main" id="{FC625B26-86A2-4417-89BD-D86E7416698C}"/>
              </a:ext>
            </a:extLst>
          </p:cNvPr>
          <p:cNvSpPr txBox="1"/>
          <p:nvPr/>
        </p:nvSpPr>
        <p:spPr>
          <a:xfrm>
            <a:off x="7990163" y="4550018"/>
            <a:ext cx="468000" cy="37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sp>
        <p:nvSpPr>
          <p:cNvPr id="275" name="CasellaDiTesto 274">
            <a:extLst>
              <a:ext uri="{FF2B5EF4-FFF2-40B4-BE49-F238E27FC236}">
                <a16:creationId xmlns:a16="http://schemas.microsoft.com/office/drawing/2014/main" id="{A1E3186E-A203-45F7-8398-95936A21E918}"/>
              </a:ext>
            </a:extLst>
          </p:cNvPr>
          <p:cNvSpPr txBox="1"/>
          <p:nvPr/>
        </p:nvSpPr>
        <p:spPr>
          <a:xfrm>
            <a:off x="8212650" y="2055591"/>
            <a:ext cx="468000" cy="37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D68E9CE-A63F-43CD-8E33-6AAF7FC82621}"/>
              </a:ext>
            </a:extLst>
          </p:cNvPr>
          <p:cNvCxnSpPr>
            <a:cxnSpLocks/>
          </p:cNvCxnSpPr>
          <p:nvPr/>
        </p:nvCxnSpPr>
        <p:spPr>
          <a:xfrm>
            <a:off x="6383057" y="958755"/>
            <a:ext cx="0" cy="582068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39E03D4-1C2B-4F76-987E-22E1AEBACA35}"/>
              </a:ext>
            </a:extLst>
          </p:cNvPr>
          <p:cNvCxnSpPr>
            <a:cxnSpLocks/>
          </p:cNvCxnSpPr>
          <p:nvPr/>
        </p:nvCxnSpPr>
        <p:spPr>
          <a:xfrm>
            <a:off x="3850005" y="2473506"/>
            <a:ext cx="3928208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EC74C60-8799-4F8D-8E6E-09E35B3F3A35}"/>
              </a:ext>
            </a:extLst>
          </p:cNvPr>
          <p:cNvCxnSpPr>
            <a:cxnSpLocks/>
          </p:cNvCxnSpPr>
          <p:nvPr/>
        </p:nvCxnSpPr>
        <p:spPr>
          <a:xfrm>
            <a:off x="6383057" y="5093714"/>
            <a:ext cx="139515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o 13">
            <a:extLst>
              <a:ext uri="{FF2B5EF4-FFF2-40B4-BE49-F238E27FC236}">
                <a16:creationId xmlns:a16="http://schemas.microsoft.com/office/drawing/2014/main" id="{05412986-163D-458D-A103-22AF18633F52}"/>
              </a:ext>
            </a:extLst>
          </p:cNvPr>
          <p:cNvSpPr/>
          <p:nvPr/>
        </p:nvSpPr>
        <p:spPr>
          <a:xfrm>
            <a:off x="4962756" y="2258126"/>
            <a:ext cx="2836800" cy="2836800"/>
          </a:xfrm>
          <a:prstGeom prst="arc">
            <a:avLst>
              <a:gd name="adj1" fmla="val 5400116"/>
              <a:gd name="adj2" fmla="val 1081198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6B2F5D3-CE4E-492C-934E-937C86503F8C}"/>
              </a:ext>
            </a:extLst>
          </p:cNvPr>
          <p:cNvCxnSpPr>
            <a:cxnSpLocks/>
          </p:cNvCxnSpPr>
          <p:nvPr/>
        </p:nvCxnSpPr>
        <p:spPr>
          <a:xfrm flipV="1">
            <a:off x="4962788" y="748191"/>
            <a:ext cx="0" cy="29285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99C229D2-C39F-4FC6-BEB8-6C10B335B9A5}"/>
              </a:ext>
            </a:extLst>
          </p:cNvPr>
          <p:cNvSpPr/>
          <p:nvPr/>
        </p:nvSpPr>
        <p:spPr>
          <a:xfrm>
            <a:off x="3882742" y="1394160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5BA6FF8-CD24-4F68-BDAE-9860E8A71604}"/>
              </a:ext>
            </a:extLst>
          </p:cNvPr>
          <p:cNvCxnSpPr>
            <a:cxnSpLocks/>
          </p:cNvCxnSpPr>
          <p:nvPr/>
        </p:nvCxnSpPr>
        <p:spPr>
          <a:xfrm flipH="1" flipV="1">
            <a:off x="3785207" y="1167204"/>
            <a:ext cx="2597855" cy="25088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e 70">
            <a:extLst>
              <a:ext uri="{FF2B5EF4-FFF2-40B4-BE49-F238E27FC236}">
                <a16:creationId xmlns:a16="http://schemas.microsoft.com/office/drawing/2014/main" id="{D18360D5-77C8-4203-8853-F2E6226E2576}"/>
              </a:ext>
            </a:extLst>
          </p:cNvPr>
          <p:cNvSpPr/>
          <p:nvPr/>
        </p:nvSpPr>
        <p:spPr>
          <a:xfrm>
            <a:off x="4258756" y="1394193"/>
            <a:ext cx="140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id="{60032723-4747-4CE8-A0B2-622BB8256F37}"/>
              </a:ext>
            </a:extLst>
          </p:cNvPr>
          <p:cNvSpPr/>
          <p:nvPr/>
        </p:nvSpPr>
        <p:spPr>
          <a:xfrm>
            <a:off x="4118269" y="1392730"/>
            <a:ext cx="169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F682C2F8-3634-4CF1-94E8-6173026C7F14}"/>
              </a:ext>
            </a:extLst>
          </p:cNvPr>
          <p:cNvSpPr/>
          <p:nvPr/>
        </p:nvSpPr>
        <p:spPr>
          <a:xfrm>
            <a:off x="3999662" y="1393245"/>
            <a:ext cx="1926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4DBE3FBA-5756-41A2-A34E-CE8D1D9D1B0D}"/>
              </a:ext>
            </a:extLst>
          </p:cNvPr>
          <p:cNvSpPr/>
          <p:nvPr/>
        </p:nvSpPr>
        <p:spPr>
          <a:xfrm>
            <a:off x="3938373" y="1393691"/>
            <a:ext cx="205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2C750124-D69C-4E1C-BAF8-55CC44A625BA}"/>
              </a:ext>
            </a:extLst>
          </p:cNvPr>
          <p:cNvSpPr/>
          <p:nvPr/>
        </p:nvSpPr>
        <p:spPr>
          <a:xfrm>
            <a:off x="3901195" y="1393672"/>
            <a:ext cx="212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D3583E7D-B8EA-4AC7-ABDB-2B9615C06901}"/>
              </a:ext>
            </a:extLst>
          </p:cNvPr>
          <p:cNvSpPr/>
          <p:nvPr/>
        </p:nvSpPr>
        <p:spPr>
          <a:xfrm>
            <a:off x="4461732" y="1392849"/>
            <a:ext cx="10008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CF3B0EFA-DCC5-49B1-856C-59AAC9E45FFB}"/>
              </a:ext>
            </a:extLst>
          </p:cNvPr>
          <p:cNvSpPr/>
          <p:nvPr/>
        </p:nvSpPr>
        <p:spPr>
          <a:xfrm>
            <a:off x="4685926" y="1392222"/>
            <a:ext cx="5544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27B24640-F88D-4672-94B8-501D845C6500}"/>
              </a:ext>
            </a:extLst>
          </p:cNvPr>
          <p:cNvCxnSpPr>
            <a:cxnSpLocks/>
          </p:cNvCxnSpPr>
          <p:nvPr/>
        </p:nvCxnSpPr>
        <p:spPr>
          <a:xfrm>
            <a:off x="4348681" y="1719503"/>
            <a:ext cx="294730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BDE7C28-07CE-47AB-ABFD-6B1A73670052}"/>
              </a:ext>
            </a:extLst>
          </p:cNvPr>
          <p:cNvCxnSpPr>
            <a:cxnSpLocks/>
          </p:cNvCxnSpPr>
          <p:nvPr/>
        </p:nvCxnSpPr>
        <p:spPr>
          <a:xfrm>
            <a:off x="7302450" y="1722249"/>
            <a:ext cx="0" cy="3986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61586DAF-A86E-4D18-85B8-E7AC00A91CA4}"/>
              </a:ext>
            </a:extLst>
          </p:cNvPr>
          <p:cNvCxnSpPr>
            <a:cxnSpLocks/>
          </p:cNvCxnSpPr>
          <p:nvPr/>
        </p:nvCxnSpPr>
        <p:spPr>
          <a:xfrm>
            <a:off x="8262286" y="1717598"/>
            <a:ext cx="0" cy="3986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028B096-A95F-4DDD-8FEF-04CC919859D5}"/>
              </a:ext>
            </a:extLst>
          </p:cNvPr>
          <p:cNvCxnSpPr>
            <a:cxnSpLocks/>
          </p:cNvCxnSpPr>
          <p:nvPr/>
        </p:nvCxnSpPr>
        <p:spPr>
          <a:xfrm>
            <a:off x="5693804" y="3015615"/>
            <a:ext cx="26672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C12F8F31-D04D-452B-B2C8-1121628AA118}"/>
              </a:ext>
            </a:extLst>
          </p:cNvPr>
          <p:cNvCxnSpPr>
            <a:cxnSpLocks/>
          </p:cNvCxnSpPr>
          <p:nvPr/>
        </p:nvCxnSpPr>
        <p:spPr>
          <a:xfrm>
            <a:off x="7206128" y="3015615"/>
            <a:ext cx="0" cy="135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43B679EF-5EFA-4832-9E7F-900367F548A4}"/>
              </a:ext>
            </a:extLst>
          </p:cNvPr>
          <p:cNvCxnSpPr>
            <a:cxnSpLocks/>
          </p:cNvCxnSpPr>
          <p:nvPr/>
        </p:nvCxnSpPr>
        <p:spPr>
          <a:xfrm>
            <a:off x="8361045" y="3015615"/>
            <a:ext cx="0" cy="13460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BB644E4C-C856-4136-96C2-DCA38606AA99}"/>
              </a:ext>
            </a:extLst>
          </p:cNvPr>
          <p:cNvCxnSpPr>
            <a:cxnSpLocks/>
          </p:cNvCxnSpPr>
          <p:nvPr/>
        </p:nvCxnSpPr>
        <p:spPr>
          <a:xfrm>
            <a:off x="4359234" y="1717598"/>
            <a:ext cx="0" cy="19634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o 44">
            <a:extLst>
              <a:ext uri="{FF2B5EF4-FFF2-40B4-BE49-F238E27FC236}">
                <a16:creationId xmlns:a16="http://schemas.microsoft.com/office/drawing/2014/main" id="{5D566931-F573-453B-B1A9-FEB6BAE50B23}"/>
              </a:ext>
            </a:extLst>
          </p:cNvPr>
          <p:cNvSpPr/>
          <p:nvPr/>
        </p:nvSpPr>
        <p:spPr>
          <a:xfrm>
            <a:off x="4358650" y="1653985"/>
            <a:ext cx="4050000" cy="4050000"/>
          </a:xfrm>
          <a:prstGeom prst="arc">
            <a:avLst>
              <a:gd name="adj1" fmla="val 5403972"/>
              <a:gd name="adj2" fmla="val 1081013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D20CCAE-B157-43AB-89EF-66552ADCDC92}"/>
              </a:ext>
            </a:extLst>
          </p:cNvPr>
          <p:cNvCxnSpPr>
            <a:cxnSpLocks/>
          </p:cNvCxnSpPr>
          <p:nvPr/>
        </p:nvCxnSpPr>
        <p:spPr>
          <a:xfrm>
            <a:off x="6379303" y="5703985"/>
            <a:ext cx="9231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25E14FA-E975-410A-BCEB-B8A9BE191FE0}"/>
              </a:ext>
            </a:extLst>
          </p:cNvPr>
          <p:cNvCxnSpPr>
            <a:cxnSpLocks/>
          </p:cNvCxnSpPr>
          <p:nvPr/>
        </p:nvCxnSpPr>
        <p:spPr>
          <a:xfrm>
            <a:off x="5695709" y="3010585"/>
            <a:ext cx="0" cy="669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o 235">
            <a:extLst>
              <a:ext uri="{FF2B5EF4-FFF2-40B4-BE49-F238E27FC236}">
                <a16:creationId xmlns:a16="http://schemas.microsoft.com/office/drawing/2014/main" id="{FF04C746-2A2C-4CCC-B885-F7467AFDEA39}"/>
              </a:ext>
            </a:extLst>
          </p:cNvPr>
          <p:cNvSpPr/>
          <p:nvPr/>
        </p:nvSpPr>
        <p:spPr>
          <a:xfrm>
            <a:off x="5694145" y="2989470"/>
            <a:ext cx="1368000" cy="1368000"/>
          </a:xfrm>
          <a:prstGeom prst="arc">
            <a:avLst>
              <a:gd name="adj1" fmla="val 5392928"/>
              <a:gd name="adj2" fmla="val 1078978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8E10B51F-B2E6-4323-A93B-4EAC8466A3CC}"/>
              </a:ext>
            </a:extLst>
          </p:cNvPr>
          <p:cNvCxnSpPr>
            <a:cxnSpLocks/>
          </p:cNvCxnSpPr>
          <p:nvPr/>
        </p:nvCxnSpPr>
        <p:spPr>
          <a:xfrm>
            <a:off x="6382810" y="4359375"/>
            <a:ext cx="19896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E81A0F16-2CB4-4833-93E2-C80CC3B1CA0F}"/>
              </a:ext>
            </a:extLst>
          </p:cNvPr>
          <p:cNvCxnSpPr>
            <a:cxnSpLocks/>
          </p:cNvCxnSpPr>
          <p:nvPr/>
        </p:nvCxnSpPr>
        <p:spPr>
          <a:xfrm>
            <a:off x="6383535" y="5942719"/>
            <a:ext cx="207368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Arco 319">
            <a:extLst>
              <a:ext uri="{FF2B5EF4-FFF2-40B4-BE49-F238E27FC236}">
                <a16:creationId xmlns:a16="http://schemas.microsoft.com/office/drawing/2014/main" id="{4DE7E308-5A65-4303-BF24-1798812DB7A7}"/>
              </a:ext>
            </a:extLst>
          </p:cNvPr>
          <p:cNvSpPr/>
          <p:nvPr/>
        </p:nvSpPr>
        <p:spPr>
          <a:xfrm>
            <a:off x="4113819" y="1407381"/>
            <a:ext cx="4536000" cy="4536000"/>
          </a:xfrm>
          <a:prstGeom prst="arc">
            <a:avLst>
              <a:gd name="adj1" fmla="val 5389154"/>
              <a:gd name="adj2" fmla="val 10802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6AE0448E-0C2B-47C2-B917-5DE8480A328F}"/>
              </a:ext>
            </a:extLst>
          </p:cNvPr>
          <p:cNvCxnSpPr>
            <a:cxnSpLocks/>
          </p:cNvCxnSpPr>
          <p:nvPr/>
        </p:nvCxnSpPr>
        <p:spPr>
          <a:xfrm flipV="1">
            <a:off x="4115016" y="2476279"/>
            <a:ext cx="1" cy="11992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C52A48E-0507-4054-9235-CE64DE8D4C49}"/>
              </a:ext>
            </a:extLst>
          </p:cNvPr>
          <p:cNvSpPr txBox="1"/>
          <p:nvPr/>
        </p:nvSpPr>
        <p:spPr>
          <a:xfrm>
            <a:off x="0" y="727971"/>
            <a:ext cx="385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Definiti i rapporti geometrici tra la sfera nella posizione ribaltata e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possiamo iniziare la ricerca della curva di sezione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FCD1EFF-2046-4A83-8B0C-2C6507416380}"/>
              </a:ext>
            </a:extLst>
          </p:cNvPr>
          <p:cNvSpPr txBox="1"/>
          <p:nvPr/>
        </p:nvSpPr>
        <p:spPr>
          <a:xfrm>
            <a:off x="0" y="1744330"/>
            <a:ext cx="3854325" cy="979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Sviluppiamo la procedura di ricerca individuando anzitutto la circonferenza generatrice (c’’’) </a:t>
            </a:r>
          </a:p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nella posizione ribaltata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DAAC2C01-457A-4696-841F-8C7C7FD00DD4}"/>
              </a:ext>
            </a:extLst>
          </p:cNvPr>
          <p:cNvSpPr txBox="1"/>
          <p:nvPr/>
        </p:nvSpPr>
        <p:spPr>
          <a:xfrm>
            <a:off x="0" y="2741967"/>
            <a:ext cx="3664819" cy="120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La circonferenza generatrice (c’’’) interseca il piano ribaltato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nei due punti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(X’’’)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e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(Y’’’)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che sono gli estremi della corda appartenente al piano di sezione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75B0CD86-B157-4A4C-8EED-B0CA031EB909}"/>
              </a:ext>
            </a:extLst>
          </p:cNvPr>
          <p:cNvSpPr txBox="1"/>
          <p:nvPr/>
        </p:nvSpPr>
        <p:spPr>
          <a:xfrm>
            <a:off x="0" y="3972598"/>
            <a:ext cx="4148990" cy="979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Questo segmento proiettato sulle proiezioni ortogonali della sfera determinano due punti per i quali </a:t>
            </a:r>
          </a:p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passerà la curva di sezione del solido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CBC68B3F-8C85-4D5A-AE90-7F3B5D999478}"/>
              </a:ext>
            </a:extLst>
          </p:cNvPr>
          <p:cNvSpPr txBox="1"/>
          <p:nvPr/>
        </p:nvSpPr>
        <p:spPr>
          <a:xfrm>
            <a:off x="-1" y="4980726"/>
            <a:ext cx="727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Ripetendo questa operazione per le differenti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posizioni della circonferenza generatrice 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intersecata dal piano (t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 si troveranno i punti che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collegati tra di loro determinano la conica di sezione che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sarà una circonferenza rappresentata in scorcio parziale sia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 che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</a:p>
        </p:txBody>
      </p: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4D63DBD-EF8D-42B4-85ED-6E1F8AB9347E}"/>
              </a:ext>
            </a:extLst>
          </p:cNvPr>
          <p:cNvCxnSpPr>
            <a:cxnSpLocks/>
          </p:cNvCxnSpPr>
          <p:nvPr/>
        </p:nvCxnSpPr>
        <p:spPr>
          <a:xfrm>
            <a:off x="6383535" y="3676001"/>
            <a:ext cx="27604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243AD9BA-253C-4800-A3E7-A4221BA788C6}"/>
              </a:ext>
            </a:extLst>
          </p:cNvPr>
          <p:cNvCxnSpPr>
            <a:cxnSpLocks/>
          </p:cNvCxnSpPr>
          <p:nvPr/>
        </p:nvCxnSpPr>
        <p:spPr>
          <a:xfrm>
            <a:off x="3875163" y="3677542"/>
            <a:ext cx="2509514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F319FA7B-0F6D-4FEE-AB33-7A23811A4559}"/>
              </a:ext>
            </a:extLst>
          </p:cNvPr>
          <p:cNvSpPr txBox="1"/>
          <p:nvPr/>
        </p:nvSpPr>
        <p:spPr>
          <a:xfrm>
            <a:off x="6955284" y="1565603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X’’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3015AFCA-3A78-4AD8-8680-E873F017B258}"/>
              </a:ext>
            </a:extLst>
          </p:cNvPr>
          <p:cNvSpPr txBox="1"/>
          <p:nvPr/>
        </p:nvSpPr>
        <p:spPr>
          <a:xfrm>
            <a:off x="8330215" y="2860173"/>
            <a:ext cx="396000" cy="3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Y’’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1FA3C801-112D-4B42-9A4E-942F6E5FE25C}"/>
              </a:ext>
            </a:extLst>
          </p:cNvPr>
          <p:cNvCxnSpPr>
            <a:stCxn id="85" idx="1"/>
            <a:endCxn id="85" idx="1"/>
          </p:cNvCxnSpPr>
          <p:nvPr/>
        </p:nvCxnSpPr>
        <p:spPr>
          <a:xfrm>
            <a:off x="7312058" y="170792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42C66AD-8F2A-4C08-91F1-2B59C98AC1AB}"/>
              </a:ext>
            </a:extLst>
          </p:cNvPr>
          <p:cNvCxnSpPr>
            <a:cxnSpLocks/>
          </p:cNvCxnSpPr>
          <p:nvPr/>
        </p:nvCxnSpPr>
        <p:spPr>
          <a:xfrm>
            <a:off x="7302450" y="1717660"/>
            <a:ext cx="1057965" cy="12999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8D518FD4-0B80-4AFF-BED7-6E608AC2C5A8}"/>
              </a:ext>
            </a:extLst>
          </p:cNvPr>
          <p:cNvCxnSpPr>
            <a:cxnSpLocks/>
          </p:cNvCxnSpPr>
          <p:nvPr/>
        </p:nvCxnSpPr>
        <p:spPr>
          <a:xfrm flipV="1">
            <a:off x="7205499" y="1721698"/>
            <a:ext cx="1059996" cy="12976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59FFAFF4-FEBD-4E96-9AED-98054AF1EF98}"/>
              </a:ext>
            </a:extLst>
          </p:cNvPr>
          <p:cNvSpPr txBox="1"/>
          <p:nvPr/>
        </p:nvSpPr>
        <p:spPr>
          <a:xfrm>
            <a:off x="8226315" y="5532939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Z’</a:t>
            </a:r>
          </a:p>
        </p:txBody>
      </p: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90C92ABA-ABCE-4746-B4AA-8AD73D3146A9}"/>
              </a:ext>
            </a:extLst>
          </p:cNvPr>
          <p:cNvSpPr txBox="1"/>
          <p:nvPr/>
        </p:nvSpPr>
        <p:spPr>
          <a:xfrm>
            <a:off x="7020579" y="4331777"/>
            <a:ext cx="358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V’</a:t>
            </a:r>
          </a:p>
        </p:txBody>
      </p:sp>
      <p:sp>
        <p:nvSpPr>
          <p:cNvPr id="217" name="CasellaDiTesto 216">
            <a:extLst>
              <a:ext uri="{FF2B5EF4-FFF2-40B4-BE49-F238E27FC236}">
                <a16:creationId xmlns:a16="http://schemas.microsoft.com/office/drawing/2014/main" id="{C828026B-0890-4FC5-95DF-7584CE7D73FB}"/>
              </a:ext>
            </a:extLst>
          </p:cNvPr>
          <p:cNvSpPr txBox="1"/>
          <p:nvPr/>
        </p:nvSpPr>
        <p:spPr>
          <a:xfrm>
            <a:off x="6902163" y="2837978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V’’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3CFBDDE7-4241-4CA2-819B-F2B7206979B1}"/>
              </a:ext>
            </a:extLst>
          </p:cNvPr>
          <p:cNvSpPr txBox="1"/>
          <p:nvPr/>
        </p:nvSpPr>
        <p:spPr>
          <a:xfrm>
            <a:off x="8281710" y="1535295"/>
            <a:ext cx="432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Z’’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F69C189E-CABC-4937-8D29-8F6B33598D40}"/>
              </a:ext>
            </a:extLst>
          </p:cNvPr>
          <p:cNvSpPr txBox="1"/>
          <p:nvPr/>
        </p:nvSpPr>
        <p:spPr>
          <a:xfrm>
            <a:off x="36000" y="6237331"/>
            <a:ext cx="8954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 punti Z(Z’;Z’’;Z’’’) e V(V’;V’’;V’’’) appartengono alla circonferenza generatrice simmetrica e sono gli estremi della corda determinata dall’intersezione di essa con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D34AFB95-067F-46B0-A7B2-2FF3EB78B170}"/>
              </a:ext>
            </a:extLst>
          </p:cNvPr>
          <p:cNvSpPr txBox="1"/>
          <p:nvPr/>
        </p:nvSpPr>
        <p:spPr>
          <a:xfrm>
            <a:off x="4381051" y="1460149"/>
            <a:ext cx="468000" cy="3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Z’’’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D67FC820-5779-4B5D-94BE-4269FCF0F44E}"/>
              </a:ext>
            </a:extLst>
          </p:cNvPr>
          <p:cNvSpPr txBox="1"/>
          <p:nvPr/>
        </p:nvSpPr>
        <p:spPr>
          <a:xfrm>
            <a:off x="5706027" y="2762566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V’’’</a:t>
            </a:r>
          </a:p>
        </p:txBody>
      </p: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D09418D9-A28A-424D-9BB4-02ADBC6D1D5E}"/>
              </a:ext>
            </a:extLst>
          </p:cNvPr>
          <p:cNvCxnSpPr>
            <a:cxnSpLocks/>
          </p:cNvCxnSpPr>
          <p:nvPr/>
        </p:nvCxnSpPr>
        <p:spPr>
          <a:xfrm flipV="1">
            <a:off x="7296724" y="4357470"/>
            <a:ext cx="1060619" cy="1351166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3C654AD8-D9B0-4DD2-B531-6251C7F6478F}"/>
              </a:ext>
            </a:extLst>
          </p:cNvPr>
          <p:cNvCxnSpPr>
            <a:cxnSpLocks/>
          </p:cNvCxnSpPr>
          <p:nvPr/>
        </p:nvCxnSpPr>
        <p:spPr>
          <a:xfrm flipH="1" flipV="1">
            <a:off x="7202603" y="4363149"/>
            <a:ext cx="1058740" cy="1334518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D109AD74-53B1-4273-9C22-1F2EBFBD06C6}"/>
              </a:ext>
            </a:extLst>
          </p:cNvPr>
          <p:cNvSpPr txBox="1"/>
          <p:nvPr/>
        </p:nvSpPr>
        <p:spPr>
          <a:xfrm>
            <a:off x="6635023" y="3407128"/>
            <a:ext cx="284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55104B01-E4CF-4529-829A-71060E7AA43C}"/>
              </a:ext>
            </a:extLst>
          </p:cNvPr>
          <p:cNvSpPr txBox="1"/>
          <p:nvPr/>
        </p:nvSpPr>
        <p:spPr>
          <a:xfrm>
            <a:off x="3789981" y="983879"/>
            <a:ext cx="57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3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it-IT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BD76A78B-4947-4B91-A570-06EEA52AEE2A}"/>
              </a:ext>
            </a:extLst>
          </p:cNvPr>
          <p:cNvSpPr txBox="1"/>
          <p:nvPr/>
        </p:nvSpPr>
        <p:spPr>
          <a:xfrm>
            <a:off x="6312380" y="6391449"/>
            <a:ext cx="5152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7B3126D9-9F3E-4498-9DC7-AE3BA38EBBF7}"/>
              </a:ext>
            </a:extLst>
          </p:cNvPr>
          <p:cNvSpPr txBox="1"/>
          <p:nvPr/>
        </p:nvSpPr>
        <p:spPr>
          <a:xfrm>
            <a:off x="6333906" y="913360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2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0447062E-C7CE-4733-BA85-59AAAD4CB7C9}"/>
              </a:ext>
            </a:extLst>
          </p:cNvPr>
          <p:cNvSpPr txBox="1"/>
          <p:nvPr/>
        </p:nvSpPr>
        <p:spPr>
          <a:xfrm>
            <a:off x="5065720" y="3658245"/>
            <a:ext cx="540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(t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400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C528CFA0-6AF3-4931-ACC3-AFA78721BA64}"/>
              </a:ext>
            </a:extLst>
          </p:cNvPr>
          <p:cNvSpPr txBox="1"/>
          <p:nvPr/>
        </p:nvSpPr>
        <p:spPr>
          <a:xfrm>
            <a:off x="5462313" y="2134330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400" dirty="0">
                <a:solidFill>
                  <a:srgbClr val="00B0F0"/>
                </a:solidFill>
                <a:latin typeface="Comic Sans MS"/>
              </a:rPr>
              <a:t>(c’’’)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BCB12B61-8E5A-499F-800B-ECDD4731AE4E}"/>
              </a:ext>
            </a:extLst>
          </p:cNvPr>
          <p:cNvSpPr txBox="1"/>
          <p:nvPr/>
        </p:nvSpPr>
        <p:spPr>
          <a:xfrm>
            <a:off x="4233538" y="1471370"/>
            <a:ext cx="284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52E228B3-BD56-40BD-AB37-E3A84C4C7D11}"/>
              </a:ext>
            </a:extLst>
          </p:cNvPr>
          <p:cNvSpPr txBox="1"/>
          <p:nvPr/>
        </p:nvSpPr>
        <p:spPr>
          <a:xfrm>
            <a:off x="5584466" y="2767409"/>
            <a:ext cx="284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41F358EC-8939-4669-8E6F-AACC6CB80DBC}"/>
              </a:ext>
            </a:extLst>
          </p:cNvPr>
          <p:cNvCxnSpPr/>
          <p:nvPr/>
        </p:nvCxnSpPr>
        <p:spPr>
          <a:xfrm>
            <a:off x="6550200" y="1720369"/>
            <a:ext cx="171907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A863D421-21D5-4550-92C2-B32CA2F97FFA}"/>
              </a:ext>
            </a:extLst>
          </p:cNvPr>
          <p:cNvCxnSpPr/>
          <p:nvPr/>
        </p:nvCxnSpPr>
        <p:spPr>
          <a:xfrm>
            <a:off x="6639816" y="5703670"/>
            <a:ext cx="16334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0E57025C-E3EB-4541-83C7-CDA5E85567A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131A9BE5-9371-415E-A51A-B070A497883C}"/>
              </a:ext>
            </a:extLst>
          </p:cNvPr>
          <p:cNvCxnSpPr>
            <a:cxnSpLocks/>
          </p:cNvCxnSpPr>
          <p:nvPr/>
        </p:nvCxnSpPr>
        <p:spPr>
          <a:xfrm>
            <a:off x="4940590" y="2306900"/>
            <a:ext cx="28376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1713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" grpId="0"/>
      <p:bldP spid="269" grpId="0"/>
      <p:bldP spid="271" grpId="0"/>
      <p:bldP spid="272" grpId="0"/>
      <p:bldP spid="76" grpId="0" animBg="1"/>
      <p:bldP spid="76" grpId="1" animBg="1"/>
      <p:bldP spid="45" grpId="0" animBg="1"/>
      <p:bldP spid="236" grpId="0" animBg="1"/>
      <p:bldP spid="2" grpId="0"/>
      <p:bldP spid="5" grpId="0"/>
      <p:bldP spid="42" grpId="0"/>
      <p:bldP spid="44" grpId="0"/>
      <p:bldP spid="218" grpId="0"/>
      <p:bldP spid="197" grpId="0"/>
      <p:bldP spid="200" grpId="0"/>
      <p:bldP spid="215" grpId="0"/>
      <p:bldP spid="216" grpId="0"/>
      <p:bldP spid="217" grpId="0"/>
      <p:bldP spid="219" grpId="0"/>
      <p:bldP spid="48" grpId="0"/>
      <p:bldP spid="222" grpId="0"/>
      <p:bldP spid="223" grpId="0"/>
      <p:bldP spid="118" grpId="0"/>
      <p:bldP spid="119" grpId="0"/>
      <p:bldP spid="1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(3)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incidente la linea di terra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 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lt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83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604677" y="2433349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3376042" y="3676039"/>
            <a:ext cx="57256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5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2641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868802" y="338631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701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3" y="1390939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32" y="4023213"/>
            <a:ext cx="261707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100" y="4065924"/>
            <a:ext cx="617602" cy="207126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86877" y="4132024"/>
            <a:ext cx="985094" cy="193086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4" y="4247296"/>
            <a:ext cx="1334471" cy="1695427"/>
          </a:xfrm>
          <a:prstGeom prst="line">
            <a:avLst/>
          </a:prstGeom>
          <a:noFill/>
          <a:ln w="3175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705" y="4390885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50" y="4596773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70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36" y="4816584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91"/>
            <a:ext cx="1917597" cy="100606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706" y="4385159"/>
            <a:ext cx="1637117" cy="14231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4" y="4245727"/>
            <a:ext cx="1346307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90" y="4136675"/>
            <a:ext cx="977391" cy="192857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9" y="4064022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5" y="4026255"/>
            <a:ext cx="254207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1101" y="861141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7" y="958755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7" y="4899469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>
            <a:cxnSpLocks/>
            <a:endCxn id="93" idx="4"/>
          </p:cNvCxnSpPr>
          <p:nvPr/>
        </p:nvCxnSpPr>
        <p:spPr>
          <a:xfrm>
            <a:off x="7780415" y="5094780"/>
            <a:ext cx="2720" cy="10846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3" y="4844779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D68E9CE-A63F-43CD-8E33-6AAF7FC82621}"/>
              </a:ext>
            </a:extLst>
          </p:cNvPr>
          <p:cNvCxnSpPr/>
          <p:nvPr/>
        </p:nvCxnSpPr>
        <p:spPr>
          <a:xfrm>
            <a:off x="6383057" y="958755"/>
            <a:ext cx="0" cy="56745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39E03D4-1C2B-4F76-987E-22E1AEBACA35}"/>
              </a:ext>
            </a:extLst>
          </p:cNvPr>
          <p:cNvCxnSpPr>
            <a:cxnSpLocks/>
          </p:cNvCxnSpPr>
          <p:nvPr/>
        </p:nvCxnSpPr>
        <p:spPr>
          <a:xfrm>
            <a:off x="3850005" y="2473506"/>
            <a:ext cx="3883778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EC74C60-8799-4F8D-8E6E-09E35B3F3A35}"/>
              </a:ext>
            </a:extLst>
          </p:cNvPr>
          <p:cNvCxnSpPr>
            <a:cxnSpLocks/>
          </p:cNvCxnSpPr>
          <p:nvPr/>
        </p:nvCxnSpPr>
        <p:spPr>
          <a:xfrm>
            <a:off x="6383057" y="5093714"/>
            <a:ext cx="248574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o 13">
            <a:extLst>
              <a:ext uri="{FF2B5EF4-FFF2-40B4-BE49-F238E27FC236}">
                <a16:creationId xmlns:a16="http://schemas.microsoft.com/office/drawing/2014/main" id="{05412986-163D-458D-A103-22AF18633F52}"/>
              </a:ext>
            </a:extLst>
          </p:cNvPr>
          <p:cNvSpPr/>
          <p:nvPr/>
        </p:nvSpPr>
        <p:spPr>
          <a:xfrm>
            <a:off x="4962756" y="2258126"/>
            <a:ext cx="2836800" cy="2836800"/>
          </a:xfrm>
          <a:prstGeom prst="arc">
            <a:avLst>
              <a:gd name="adj1" fmla="val 5400116"/>
              <a:gd name="adj2" fmla="val 1081198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6B2F5D3-CE4E-492C-934E-937C86503F8C}"/>
              </a:ext>
            </a:extLst>
          </p:cNvPr>
          <p:cNvCxnSpPr>
            <a:cxnSpLocks/>
          </p:cNvCxnSpPr>
          <p:nvPr/>
        </p:nvCxnSpPr>
        <p:spPr>
          <a:xfrm flipV="1">
            <a:off x="4962788" y="1223961"/>
            <a:ext cx="0" cy="24527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99C229D2-C39F-4FC6-BEB8-6C10B335B9A5}"/>
              </a:ext>
            </a:extLst>
          </p:cNvPr>
          <p:cNvSpPr/>
          <p:nvPr/>
        </p:nvSpPr>
        <p:spPr>
          <a:xfrm>
            <a:off x="3882742" y="1394160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5BA6FF8-CD24-4F68-BDAE-9860E8A71604}"/>
              </a:ext>
            </a:extLst>
          </p:cNvPr>
          <p:cNvCxnSpPr>
            <a:cxnSpLocks/>
          </p:cNvCxnSpPr>
          <p:nvPr/>
        </p:nvCxnSpPr>
        <p:spPr>
          <a:xfrm flipH="1" flipV="1">
            <a:off x="3785207" y="1167204"/>
            <a:ext cx="2597855" cy="25088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2E10E9A1-543C-4479-9950-3372E3A45E09}"/>
              </a:ext>
            </a:extLst>
          </p:cNvPr>
          <p:cNvCxnSpPr>
            <a:cxnSpLocks/>
          </p:cNvCxnSpPr>
          <p:nvPr/>
        </p:nvCxnSpPr>
        <p:spPr>
          <a:xfrm>
            <a:off x="4705719" y="2057017"/>
            <a:ext cx="404948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o 33">
            <a:extLst>
              <a:ext uri="{FF2B5EF4-FFF2-40B4-BE49-F238E27FC236}">
                <a16:creationId xmlns:a16="http://schemas.microsoft.com/office/drawing/2014/main" id="{559A3990-B116-4B1C-9A68-EF686956A59F}"/>
              </a:ext>
            </a:extLst>
          </p:cNvPr>
          <p:cNvSpPr/>
          <p:nvPr/>
        </p:nvSpPr>
        <p:spPr>
          <a:xfrm>
            <a:off x="3882708" y="1179204"/>
            <a:ext cx="5004000" cy="5004000"/>
          </a:xfrm>
          <a:prstGeom prst="arc">
            <a:avLst>
              <a:gd name="adj1" fmla="val 5405217"/>
              <a:gd name="adj2" fmla="val 1080710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030503A9-05BC-4AF5-9887-3C659426BB41}"/>
              </a:ext>
            </a:extLst>
          </p:cNvPr>
          <p:cNvCxnSpPr>
            <a:cxnSpLocks/>
          </p:cNvCxnSpPr>
          <p:nvPr/>
        </p:nvCxnSpPr>
        <p:spPr>
          <a:xfrm>
            <a:off x="5228430" y="2567489"/>
            <a:ext cx="359739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e 70">
            <a:extLst>
              <a:ext uri="{FF2B5EF4-FFF2-40B4-BE49-F238E27FC236}">
                <a16:creationId xmlns:a16="http://schemas.microsoft.com/office/drawing/2014/main" id="{D18360D5-77C8-4203-8853-F2E6226E2576}"/>
              </a:ext>
            </a:extLst>
          </p:cNvPr>
          <p:cNvSpPr/>
          <p:nvPr/>
        </p:nvSpPr>
        <p:spPr>
          <a:xfrm>
            <a:off x="4258756" y="1394193"/>
            <a:ext cx="140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Arco 73">
            <a:extLst>
              <a:ext uri="{FF2B5EF4-FFF2-40B4-BE49-F238E27FC236}">
                <a16:creationId xmlns:a16="http://schemas.microsoft.com/office/drawing/2014/main" id="{E2A7BD1C-8242-44BB-8645-C13313DD52F3}"/>
              </a:ext>
            </a:extLst>
          </p:cNvPr>
          <p:cNvSpPr/>
          <p:nvPr/>
        </p:nvSpPr>
        <p:spPr>
          <a:xfrm>
            <a:off x="4292764" y="1585385"/>
            <a:ext cx="4186800" cy="4186800"/>
          </a:xfrm>
          <a:prstGeom prst="arc">
            <a:avLst>
              <a:gd name="adj1" fmla="val 5402875"/>
              <a:gd name="adj2" fmla="val 107994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id="{60032723-4747-4CE8-A0B2-622BB8256F37}"/>
              </a:ext>
            </a:extLst>
          </p:cNvPr>
          <p:cNvSpPr/>
          <p:nvPr/>
        </p:nvSpPr>
        <p:spPr>
          <a:xfrm>
            <a:off x="4118269" y="1392730"/>
            <a:ext cx="1692000" cy="2160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F682C2F8-3634-4CF1-94E8-6173026C7F14}"/>
              </a:ext>
            </a:extLst>
          </p:cNvPr>
          <p:cNvSpPr/>
          <p:nvPr/>
        </p:nvSpPr>
        <p:spPr>
          <a:xfrm>
            <a:off x="3999662" y="1393245"/>
            <a:ext cx="1926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4DBE3FBA-5756-41A2-A34E-CE8D1D9D1B0D}"/>
              </a:ext>
            </a:extLst>
          </p:cNvPr>
          <p:cNvSpPr/>
          <p:nvPr/>
        </p:nvSpPr>
        <p:spPr>
          <a:xfrm>
            <a:off x="3938373" y="1393691"/>
            <a:ext cx="205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2C750124-D69C-4E1C-BAF8-55CC44A625BA}"/>
              </a:ext>
            </a:extLst>
          </p:cNvPr>
          <p:cNvSpPr/>
          <p:nvPr/>
        </p:nvSpPr>
        <p:spPr>
          <a:xfrm>
            <a:off x="3901195" y="1393672"/>
            <a:ext cx="212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D3583E7D-B8EA-4AC7-ABDB-2B9615C06901}"/>
              </a:ext>
            </a:extLst>
          </p:cNvPr>
          <p:cNvSpPr/>
          <p:nvPr/>
        </p:nvSpPr>
        <p:spPr>
          <a:xfrm>
            <a:off x="4461732" y="1392849"/>
            <a:ext cx="10008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1D0CBD8-1159-4636-A600-AF2FFFD7C85F}"/>
              </a:ext>
            </a:extLst>
          </p:cNvPr>
          <p:cNvCxnSpPr>
            <a:cxnSpLocks/>
          </p:cNvCxnSpPr>
          <p:nvPr/>
        </p:nvCxnSpPr>
        <p:spPr>
          <a:xfrm>
            <a:off x="6380216" y="4816584"/>
            <a:ext cx="245391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o 10">
            <a:extLst>
              <a:ext uri="{FF2B5EF4-FFF2-40B4-BE49-F238E27FC236}">
                <a16:creationId xmlns:a16="http://schemas.microsoft.com/office/drawing/2014/main" id="{3C41FFD0-E6DE-4A4E-AB29-E69A83759AE5}"/>
              </a:ext>
            </a:extLst>
          </p:cNvPr>
          <p:cNvSpPr/>
          <p:nvPr/>
        </p:nvSpPr>
        <p:spPr>
          <a:xfrm>
            <a:off x="5243670" y="2532523"/>
            <a:ext cx="2282400" cy="2282400"/>
          </a:xfrm>
          <a:prstGeom prst="arc">
            <a:avLst>
              <a:gd name="adj1" fmla="val 5381912"/>
              <a:gd name="adj2" fmla="val 10794804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CF3B0EFA-DCC5-49B1-856C-59AAC9E45FFB}"/>
              </a:ext>
            </a:extLst>
          </p:cNvPr>
          <p:cNvSpPr/>
          <p:nvPr/>
        </p:nvSpPr>
        <p:spPr>
          <a:xfrm>
            <a:off x="4685926" y="1392222"/>
            <a:ext cx="5544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65497F9-CF70-41C6-8E6A-81EBB347A1C0}"/>
              </a:ext>
            </a:extLst>
          </p:cNvPr>
          <p:cNvCxnSpPr>
            <a:cxnSpLocks/>
          </p:cNvCxnSpPr>
          <p:nvPr/>
        </p:nvCxnSpPr>
        <p:spPr>
          <a:xfrm>
            <a:off x="4707236" y="2058697"/>
            <a:ext cx="0" cy="16223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3F062FE0-55A0-46E5-834D-387B27C08B1B}"/>
              </a:ext>
            </a:extLst>
          </p:cNvPr>
          <p:cNvCxnSpPr>
            <a:cxnSpLocks/>
          </p:cNvCxnSpPr>
          <p:nvPr/>
        </p:nvCxnSpPr>
        <p:spPr>
          <a:xfrm>
            <a:off x="6813467" y="2054725"/>
            <a:ext cx="0" cy="32960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1F12A43E-62C2-4F77-86EC-B95AC2ACA588}"/>
              </a:ext>
            </a:extLst>
          </p:cNvPr>
          <p:cNvCxnSpPr>
            <a:cxnSpLocks/>
          </p:cNvCxnSpPr>
          <p:nvPr/>
        </p:nvCxnSpPr>
        <p:spPr>
          <a:xfrm>
            <a:off x="8749236" y="2053538"/>
            <a:ext cx="0" cy="32971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o 30">
            <a:extLst>
              <a:ext uri="{FF2B5EF4-FFF2-40B4-BE49-F238E27FC236}">
                <a16:creationId xmlns:a16="http://schemas.microsoft.com/office/drawing/2014/main" id="{55045B86-37B1-4A12-B2FA-C36A18639F49}"/>
              </a:ext>
            </a:extLst>
          </p:cNvPr>
          <p:cNvSpPr/>
          <p:nvPr/>
        </p:nvSpPr>
        <p:spPr>
          <a:xfrm>
            <a:off x="4705719" y="1995531"/>
            <a:ext cx="3355200" cy="3355200"/>
          </a:xfrm>
          <a:prstGeom prst="arc">
            <a:avLst>
              <a:gd name="adj1" fmla="val 5403917"/>
              <a:gd name="adj2" fmla="val 1080013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59C5BEF6-06C1-4DC7-AEF4-8CB320E7D578}"/>
              </a:ext>
            </a:extLst>
          </p:cNvPr>
          <p:cNvCxnSpPr>
            <a:cxnSpLocks/>
          </p:cNvCxnSpPr>
          <p:nvPr/>
        </p:nvCxnSpPr>
        <p:spPr>
          <a:xfrm>
            <a:off x="5757008" y="3076735"/>
            <a:ext cx="243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E67A4EAE-3672-49D6-95DF-80473138F241}"/>
              </a:ext>
            </a:extLst>
          </p:cNvPr>
          <p:cNvCxnSpPr>
            <a:cxnSpLocks/>
          </p:cNvCxnSpPr>
          <p:nvPr/>
        </p:nvCxnSpPr>
        <p:spPr>
          <a:xfrm>
            <a:off x="5241796" y="2569431"/>
            <a:ext cx="0" cy="11058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o 34">
            <a:extLst>
              <a:ext uri="{FF2B5EF4-FFF2-40B4-BE49-F238E27FC236}">
                <a16:creationId xmlns:a16="http://schemas.microsoft.com/office/drawing/2014/main" id="{6461CA9E-8BB3-415A-85DE-73A6C87C5C0D}"/>
              </a:ext>
            </a:extLst>
          </p:cNvPr>
          <p:cNvSpPr/>
          <p:nvPr/>
        </p:nvSpPr>
        <p:spPr>
          <a:xfrm>
            <a:off x="5242203" y="2533760"/>
            <a:ext cx="2282400" cy="2282400"/>
          </a:xfrm>
          <a:prstGeom prst="arc">
            <a:avLst>
              <a:gd name="adj1" fmla="val 5381912"/>
              <a:gd name="adj2" fmla="val 107948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51966BD4-26EA-409A-88D4-045FEE71877E}"/>
              </a:ext>
            </a:extLst>
          </p:cNvPr>
          <p:cNvCxnSpPr>
            <a:cxnSpLocks/>
          </p:cNvCxnSpPr>
          <p:nvPr/>
        </p:nvCxnSpPr>
        <p:spPr>
          <a:xfrm>
            <a:off x="6380216" y="4816919"/>
            <a:ext cx="244370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0533D227-BE1E-4148-99C7-0ABB95798E21}"/>
              </a:ext>
            </a:extLst>
          </p:cNvPr>
          <p:cNvCxnSpPr>
            <a:cxnSpLocks/>
          </p:cNvCxnSpPr>
          <p:nvPr/>
        </p:nvCxnSpPr>
        <p:spPr>
          <a:xfrm>
            <a:off x="4538498" y="1892894"/>
            <a:ext cx="405178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82FFBD7A-2030-4B1A-BB97-8ADD72A333D8}"/>
              </a:ext>
            </a:extLst>
          </p:cNvPr>
          <p:cNvCxnSpPr>
            <a:cxnSpLocks/>
          </p:cNvCxnSpPr>
          <p:nvPr/>
        </p:nvCxnSpPr>
        <p:spPr>
          <a:xfrm>
            <a:off x="6969138" y="1890420"/>
            <a:ext cx="0" cy="36276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5D62CE4-B27E-410C-BDD3-EE17B55517B4}"/>
              </a:ext>
            </a:extLst>
          </p:cNvPr>
          <p:cNvCxnSpPr>
            <a:cxnSpLocks/>
          </p:cNvCxnSpPr>
          <p:nvPr/>
        </p:nvCxnSpPr>
        <p:spPr>
          <a:xfrm>
            <a:off x="8590279" y="1892683"/>
            <a:ext cx="0" cy="36253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73A984BC-816E-4A34-90F3-C8F1598DF47E}"/>
              </a:ext>
            </a:extLst>
          </p:cNvPr>
          <p:cNvCxnSpPr>
            <a:cxnSpLocks/>
          </p:cNvCxnSpPr>
          <p:nvPr/>
        </p:nvCxnSpPr>
        <p:spPr>
          <a:xfrm>
            <a:off x="4425909" y="1782378"/>
            <a:ext cx="39814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6A3088A-572B-4306-ADB3-9836D07C9712}"/>
              </a:ext>
            </a:extLst>
          </p:cNvPr>
          <p:cNvCxnSpPr>
            <a:cxnSpLocks/>
          </p:cNvCxnSpPr>
          <p:nvPr/>
        </p:nvCxnSpPr>
        <p:spPr>
          <a:xfrm>
            <a:off x="7155159" y="1782378"/>
            <a:ext cx="0" cy="3860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F07F6365-8837-4E49-8736-D11B811411C9}"/>
              </a:ext>
            </a:extLst>
          </p:cNvPr>
          <p:cNvCxnSpPr>
            <a:cxnSpLocks/>
          </p:cNvCxnSpPr>
          <p:nvPr/>
        </p:nvCxnSpPr>
        <p:spPr>
          <a:xfrm>
            <a:off x="8407399" y="1782378"/>
            <a:ext cx="0" cy="3860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27B24640-F88D-4672-94B8-501D845C6500}"/>
              </a:ext>
            </a:extLst>
          </p:cNvPr>
          <p:cNvCxnSpPr>
            <a:cxnSpLocks/>
          </p:cNvCxnSpPr>
          <p:nvPr/>
        </p:nvCxnSpPr>
        <p:spPr>
          <a:xfrm>
            <a:off x="4348681" y="1719503"/>
            <a:ext cx="3920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BDE7C28-07CE-47AB-ABFD-6B1A73670052}"/>
              </a:ext>
            </a:extLst>
          </p:cNvPr>
          <p:cNvCxnSpPr>
            <a:cxnSpLocks/>
          </p:cNvCxnSpPr>
          <p:nvPr/>
        </p:nvCxnSpPr>
        <p:spPr>
          <a:xfrm>
            <a:off x="7297272" y="1717598"/>
            <a:ext cx="0" cy="3986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61586DAF-A86E-4D18-85B8-E7AC00A91CA4}"/>
              </a:ext>
            </a:extLst>
          </p:cNvPr>
          <p:cNvCxnSpPr>
            <a:cxnSpLocks/>
          </p:cNvCxnSpPr>
          <p:nvPr/>
        </p:nvCxnSpPr>
        <p:spPr>
          <a:xfrm>
            <a:off x="8262286" y="1717598"/>
            <a:ext cx="0" cy="3986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749BDC39-8394-4DFC-9BED-02AB30C97093}"/>
              </a:ext>
            </a:extLst>
          </p:cNvPr>
          <p:cNvCxnSpPr>
            <a:cxnSpLocks/>
          </p:cNvCxnSpPr>
          <p:nvPr/>
        </p:nvCxnSpPr>
        <p:spPr>
          <a:xfrm>
            <a:off x="4292474" y="1655549"/>
            <a:ext cx="0" cy="20254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o 46">
            <a:extLst>
              <a:ext uri="{FF2B5EF4-FFF2-40B4-BE49-F238E27FC236}">
                <a16:creationId xmlns:a16="http://schemas.microsoft.com/office/drawing/2014/main" id="{669BFBE9-1E9F-4137-8343-941BAD469BAB}"/>
              </a:ext>
            </a:extLst>
          </p:cNvPr>
          <p:cNvSpPr/>
          <p:nvPr/>
        </p:nvSpPr>
        <p:spPr>
          <a:xfrm>
            <a:off x="4540403" y="1831658"/>
            <a:ext cx="3686400" cy="3686400"/>
          </a:xfrm>
          <a:prstGeom prst="arc">
            <a:avLst>
              <a:gd name="adj1" fmla="val 5399870"/>
              <a:gd name="adj2" fmla="val 1079368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8D0B08B5-D55E-4C8B-83BB-D36528D94FE1}"/>
              </a:ext>
            </a:extLst>
          </p:cNvPr>
          <p:cNvCxnSpPr>
            <a:cxnSpLocks/>
          </p:cNvCxnSpPr>
          <p:nvPr/>
        </p:nvCxnSpPr>
        <p:spPr>
          <a:xfrm>
            <a:off x="5787147" y="3106465"/>
            <a:ext cx="223842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E8B300AE-93E1-4D68-9A45-78008287CF42}"/>
              </a:ext>
            </a:extLst>
          </p:cNvPr>
          <p:cNvCxnSpPr>
            <a:cxnSpLocks/>
          </p:cNvCxnSpPr>
          <p:nvPr/>
        </p:nvCxnSpPr>
        <p:spPr>
          <a:xfrm>
            <a:off x="4309453" y="1678192"/>
            <a:ext cx="38032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94660DFA-B0C2-4C7C-BC06-50CF91C67269}"/>
              </a:ext>
            </a:extLst>
          </p:cNvPr>
          <p:cNvCxnSpPr>
            <a:cxnSpLocks/>
          </p:cNvCxnSpPr>
          <p:nvPr/>
        </p:nvCxnSpPr>
        <p:spPr>
          <a:xfrm>
            <a:off x="7449672" y="1679926"/>
            <a:ext cx="0" cy="40714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9C272CFB-EBA2-4C4B-909A-8C3C028CFFF8}"/>
              </a:ext>
            </a:extLst>
          </p:cNvPr>
          <p:cNvCxnSpPr>
            <a:cxnSpLocks/>
          </p:cNvCxnSpPr>
          <p:nvPr/>
        </p:nvCxnSpPr>
        <p:spPr>
          <a:xfrm>
            <a:off x="8112663" y="1678192"/>
            <a:ext cx="0" cy="40731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C245057-3675-41D7-B7AD-93FA6F2FBBE1}"/>
              </a:ext>
            </a:extLst>
          </p:cNvPr>
          <p:cNvCxnSpPr>
            <a:cxnSpLocks/>
          </p:cNvCxnSpPr>
          <p:nvPr/>
        </p:nvCxnSpPr>
        <p:spPr>
          <a:xfrm>
            <a:off x="4280727" y="1657711"/>
            <a:ext cx="37147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95AC167-4134-4C14-87CC-D9C0CA2A813A}"/>
              </a:ext>
            </a:extLst>
          </p:cNvPr>
          <p:cNvCxnSpPr>
            <a:cxnSpLocks/>
          </p:cNvCxnSpPr>
          <p:nvPr/>
        </p:nvCxnSpPr>
        <p:spPr>
          <a:xfrm>
            <a:off x="7581065" y="1651789"/>
            <a:ext cx="0" cy="41203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4338ED00-9147-46D0-810D-E636D70619E0}"/>
              </a:ext>
            </a:extLst>
          </p:cNvPr>
          <p:cNvCxnSpPr>
            <a:cxnSpLocks/>
          </p:cNvCxnSpPr>
          <p:nvPr/>
        </p:nvCxnSpPr>
        <p:spPr>
          <a:xfrm>
            <a:off x="7981786" y="1658038"/>
            <a:ext cx="0" cy="4127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FBC18B8-7E43-44F2-B428-F656404FD024}"/>
              </a:ext>
            </a:extLst>
          </p:cNvPr>
          <p:cNvCxnSpPr>
            <a:cxnSpLocks/>
          </p:cNvCxnSpPr>
          <p:nvPr/>
        </p:nvCxnSpPr>
        <p:spPr>
          <a:xfrm>
            <a:off x="7699997" y="1645540"/>
            <a:ext cx="0" cy="41396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0A589B13-031A-46F2-815D-DB417CA6B2A2}"/>
              </a:ext>
            </a:extLst>
          </p:cNvPr>
          <p:cNvCxnSpPr>
            <a:cxnSpLocks/>
          </p:cNvCxnSpPr>
          <p:nvPr/>
        </p:nvCxnSpPr>
        <p:spPr>
          <a:xfrm>
            <a:off x="7865490" y="1643110"/>
            <a:ext cx="0" cy="4142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10BA81A2-9B90-4781-8F21-5CDB7B9762E6}"/>
              </a:ext>
            </a:extLst>
          </p:cNvPr>
          <p:cNvCxnSpPr>
            <a:cxnSpLocks/>
          </p:cNvCxnSpPr>
          <p:nvPr/>
        </p:nvCxnSpPr>
        <p:spPr>
          <a:xfrm>
            <a:off x="4270312" y="1639328"/>
            <a:ext cx="35128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FC06B3B1-5BCC-426D-A6AF-842C5F9C8C04}"/>
              </a:ext>
            </a:extLst>
          </p:cNvPr>
          <p:cNvCxnSpPr>
            <a:cxnSpLocks/>
          </p:cNvCxnSpPr>
          <p:nvPr/>
        </p:nvCxnSpPr>
        <p:spPr>
          <a:xfrm>
            <a:off x="6743213" y="2563679"/>
            <a:ext cx="0" cy="22687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26D0C95D-A225-42F5-B19E-CDCFBCD18D1B}"/>
              </a:ext>
            </a:extLst>
          </p:cNvPr>
          <p:cNvCxnSpPr>
            <a:cxnSpLocks/>
          </p:cNvCxnSpPr>
          <p:nvPr/>
        </p:nvCxnSpPr>
        <p:spPr>
          <a:xfrm>
            <a:off x="4961034" y="2307599"/>
            <a:ext cx="389330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999C956A-691D-4AF7-B916-F4B1B7BFBED1}"/>
              </a:ext>
            </a:extLst>
          </p:cNvPr>
          <p:cNvCxnSpPr>
            <a:cxnSpLocks/>
          </p:cNvCxnSpPr>
          <p:nvPr/>
        </p:nvCxnSpPr>
        <p:spPr>
          <a:xfrm>
            <a:off x="5442207" y="2772872"/>
            <a:ext cx="32616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3E1F31C8-9EF5-4174-B9F1-115F3D6CC855}"/>
              </a:ext>
            </a:extLst>
          </p:cNvPr>
          <p:cNvCxnSpPr>
            <a:cxnSpLocks/>
          </p:cNvCxnSpPr>
          <p:nvPr/>
        </p:nvCxnSpPr>
        <p:spPr>
          <a:xfrm>
            <a:off x="6866796" y="2771695"/>
            <a:ext cx="0" cy="1844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25E8EB91-A686-40B5-AACA-7F8A98F0150F}"/>
              </a:ext>
            </a:extLst>
          </p:cNvPr>
          <p:cNvCxnSpPr>
            <a:cxnSpLocks/>
          </p:cNvCxnSpPr>
          <p:nvPr/>
        </p:nvCxnSpPr>
        <p:spPr>
          <a:xfrm>
            <a:off x="5592285" y="2921819"/>
            <a:ext cx="29344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A8B9803D-D99F-407D-9BE8-A806F726F803}"/>
              </a:ext>
            </a:extLst>
          </p:cNvPr>
          <p:cNvCxnSpPr>
            <a:cxnSpLocks/>
          </p:cNvCxnSpPr>
          <p:nvPr/>
        </p:nvCxnSpPr>
        <p:spPr>
          <a:xfrm>
            <a:off x="7046108" y="2921819"/>
            <a:ext cx="0" cy="15282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028B096-A95F-4DDD-8FEF-04CC919859D5}"/>
              </a:ext>
            </a:extLst>
          </p:cNvPr>
          <p:cNvCxnSpPr>
            <a:cxnSpLocks/>
          </p:cNvCxnSpPr>
          <p:nvPr/>
        </p:nvCxnSpPr>
        <p:spPr>
          <a:xfrm>
            <a:off x="5693804" y="3015615"/>
            <a:ext cx="26672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C12F8F31-D04D-452B-B2C8-1121628AA118}"/>
              </a:ext>
            </a:extLst>
          </p:cNvPr>
          <p:cNvCxnSpPr>
            <a:cxnSpLocks/>
          </p:cNvCxnSpPr>
          <p:nvPr/>
        </p:nvCxnSpPr>
        <p:spPr>
          <a:xfrm>
            <a:off x="7206128" y="3015615"/>
            <a:ext cx="0" cy="135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822F4765-B9F6-4D32-8BE0-1A1F45A69151}"/>
              </a:ext>
            </a:extLst>
          </p:cNvPr>
          <p:cNvCxnSpPr>
            <a:cxnSpLocks/>
          </p:cNvCxnSpPr>
          <p:nvPr/>
        </p:nvCxnSpPr>
        <p:spPr>
          <a:xfrm>
            <a:off x="7377578" y="3078640"/>
            <a:ext cx="0" cy="1216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E2F0101C-FF20-41F8-9313-A205021AF6BE}"/>
              </a:ext>
            </a:extLst>
          </p:cNvPr>
          <p:cNvCxnSpPr>
            <a:cxnSpLocks/>
          </p:cNvCxnSpPr>
          <p:nvPr/>
        </p:nvCxnSpPr>
        <p:spPr>
          <a:xfrm>
            <a:off x="7536357" y="3105218"/>
            <a:ext cx="0" cy="1162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3DB5B920-6434-482E-94BF-AC20C1B91206}"/>
              </a:ext>
            </a:extLst>
          </p:cNvPr>
          <p:cNvCxnSpPr>
            <a:cxnSpLocks/>
          </p:cNvCxnSpPr>
          <p:nvPr/>
        </p:nvCxnSpPr>
        <p:spPr>
          <a:xfrm>
            <a:off x="7681137" y="3121414"/>
            <a:ext cx="0" cy="11168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906CE595-3FD3-4525-99D6-1FFBFBB49875}"/>
              </a:ext>
            </a:extLst>
          </p:cNvPr>
          <p:cNvCxnSpPr>
            <a:cxnSpLocks/>
          </p:cNvCxnSpPr>
          <p:nvPr/>
        </p:nvCxnSpPr>
        <p:spPr>
          <a:xfrm>
            <a:off x="7883067" y="3121414"/>
            <a:ext cx="0" cy="11168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CD8EC957-274F-4987-ADF5-BAD75650D09C}"/>
              </a:ext>
            </a:extLst>
          </p:cNvPr>
          <p:cNvCxnSpPr>
            <a:cxnSpLocks/>
          </p:cNvCxnSpPr>
          <p:nvPr/>
        </p:nvCxnSpPr>
        <p:spPr>
          <a:xfrm>
            <a:off x="8027473" y="3105218"/>
            <a:ext cx="0" cy="1162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B43EDEC-54E0-4014-82DD-54B6C159D8D9}"/>
              </a:ext>
            </a:extLst>
          </p:cNvPr>
          <p:cNvCxnSpPr>
            <a:cxnSpLocks/>
          </p:cNvCxnSpPr>
          <p:nvPr/>
        </p:nvCxnSpPr>
        <p:spPr>
          <a:xfrm>
            <a:off x="8183393" y="3074461"/>
            <a:ext cx="0" cy="12141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43B679EF-5EFA-4832-9E7F-900367F548A4}"/>
              </a:ext>
            </a:extLst>
          </p:cNvPr>
          <p:cNvCxnSpPr>
            <a:cxnSpLocks/>
          </p:cNvCxnSpPr>
          <p:nvPr/>
        </p:nvCxnSpPr>
        <p:spPr>
          <a:xfrm>
            <a:off x="8361045" y="3015615"/>
            <a:ext cx="0" cy="13460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4496B989-39FD-4586-9AB2-F20C67ABB61D}"/>
              </a:ext>
            </a:extLst>
          </p:cNvPr>
          <p:cNvCxnSpPr>
            <a:cxnSpLocks/>
          </p:cNvCxnSpPr>
          <p:nvPr/>
        </p:nvCxnSpPr>
        <p:spPr>
          <a:xfrm>
            <a:off x="8526780" y="2921819"/>
            <a:ext cx="0" cy="153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881018A9-B56C-4BB7-9241-6EFFA0411108}"/>
              </a:ext>
            </a:extLst>
          </p:cNvPr>
          <p:cNvCxnSpPr>
            <a:cxnSpLocks/>
          </p:cNvCxnSpPr>
          <p:nvPr/>
        </p:nvCxnSpPr>
        <p:spPr>
          <a:xfrm>
            <a:off x="8695838" y="2770330"/>
            <a:ext cx="0" cy="1861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FF67434E-F9BB-458F-899B-9DC024FC6D0A}"/>
              </a:ext>
            </a:extLst>
          </p:cNvPr>
          <p:cNvCxnSpPr>
            <a:cxnSpLocks/>
          </p:cNvCxnSpPr>
          <p:nvPr/>
        </p:nvCxnSpPr>
        <p:spPr>
          <a:xfrm>
            <a:off x="8823924" y="2566306"/>
            <a:ext cx="0" cy="22660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e 59">
            <a:extLst>
              <a:ext uri="{FF2B5EF4-FFF2-40B4-BE49-F238E27FC236}">
                <a16:creationId xmlns:a16="http://schemas.microsoft.com/office/drawing/2014/main" id="{8EE1398C-4F2F-4E12-BA07-811DD58C5133}"/>
              </a:ext>
            </a:extLst>
          </p:cNvPr>
          <p:cNvSpPr/>
          <p:nvPr/>
        </p:nvSpPr>
        <p:spPr>
          <a:xfrm>
            <a:off x="6707409" y="4238230"/>
            <a:ext cx="2147671" cy="155119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EE3AA3EF-5C13-4B2E-8C9E-5BB7B904D078}"/>
              </a:ext>
            </a:extLst>
          </p:cNvPr>
          <p:cNvCxnSpPr>
            <a:cxnSpLocks/>
          </p:cNvCxnSpPr>
          <p:nvPr/>
        </p:nvCxnSpPr>
        <p:spPr>
          <a:xfrm>
            <a:off x="5812174" y="3132254"/>
            <a:ext cx="20708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2C72D07F-CD49-49FC-854B-D84A7A5FE74A}"/>
              </a:ext>
            </a:extLst>
          </p:cNvPr>
          <p:cNvSpPr/>
          <p:nvPr/>
        </p:nvSpPr>
        <p:spPr>
          <a:xfrm>
            <a:off x="6709701" y="1640348"/>
            <a:ext cx="2144642" cy="14904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954549F9-7BF5-4923-AC2A-C312369A87E6}"/>
              </a:ext>
            </a:extLst>
          </p:cNvPr>
          <p:cNvCxnSpPr>
            <a:cxnSpLocks/>
          </p:cNvCxnSpPr>
          <p:nvPr/>
        </p:nvCxnSpPr>
        <p:spPr>
          <a:xfrm>
            <a:off x="6379303" y="5772815"/>
            <a:ext cx="16024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F16A6E6E-1B79-4C97-947A-ED68C62D6269}"/>
              </a:ext>
            </a:extLst>
          </p:cNvPr>
          <p:cNvCxnSpPr>
            <a:cxnSpLocks/>
          </p:cNvCxnSpPr>
          <p:nvPr/>
        </p:nvCxnSpPr>
        <p:spPr>
          <a:xfrm>
            <a:off x="5819794" y="3130748"/>
            <a:ext cx="0" cy="5502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o 29">
            <a:extLst>
              <a:ext uri="{FF2B5EF4-FFF2-40B4-BE49-F238E27FC236}">
                <a16:creationId xmlns:a16="http://schemas.microsoft.com/office/drawing/2014/main" id="{92A3E8BB-3244-42D9-8BF7-0A3C7B164F5F}"/>
              </a:ext>
            </a:extLst>
          </p:cNvPr>
          <p:cNvSpPr/>
          <p:nvPr/>
        </p:nvSpPr>
        <p:spPr>
          <a:xfrm>
            <a:off x="5820285" y="3111506"/>
            <a:ext cx="1126800" cy="1126800"/>
          </a:xfrm>
          <a:prstGeom prst="arc">
            <a:avLst>
              <a:gd name="adj1" fmla="val 5391847"/>
              <a:gd name="adj2" fmla="val 10823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0297242B-E375-4A84-BBC2-6C3AB1CB8DA5}"/>
              </a:ext>
            </a:extLst>
          </p:cNvPr>
          <p:cNvCxnSpPr>
            <a:cxnSpLocks/>
          </p:cNvCxnSpPr>
          <p:nvPr/>
        </p:nvCxnSpPr>
        <p:spPr>
          <a:xfrm>
            <a:off x="6377134" y="4239281"/>
            <a:ext cx="150402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40346289-F37B-480D-B743-3AD6FCF4FE77}"/>
              </a:ext>
            </a:extLst>
          </p:cNvPr>
          <p:cNvCxnSpPr>
            <a:cxnSpLocks/>
          </p:cNvCxnSpPr>
          <p:nvPr/>
        </p:nvCxnSpPr>
        <p:spPr>
          <a:xfrm>
            <a:off x="6383542" y="5350731"/>
            <a:ext cx="23716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E3EA250-79F8-4073-A6D9-3550CF494DC9}"/>
              </a:ext>
            </a:extLst>
          </p:cNvPr>
          <p:cNvCxnSpPr>
            <a:cxnSpLocks/>
          </p:cNvCxnSpPr>
          <p:nvPr/>
        </p:nvCxnSpPr>
        <p:spPr>
          <a:xfrm>
            <a:off x="4538498" y="1892325"/>
            <a:ext cx="0" cy="17887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755E203-1446-4940-97F7-4A5EFBE0B7D2}"/>
              </a:ext>
            </a:extLst>
          </p:cNvPr>
          <p:cNvCxnSpPr>
            <a:cxnSpLocks/>
          </p:cNvCxnSpPr>
          <p:nvPr/>
        </p:nvCxnSpPr>
        <p:spPr>
          <a:xfrm>
            <a:off x="6383542" y="5518058"/>
            <a:ext cx="22067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6A075747-4990-4006-8AC6-03E8E6C06F62}"/>
              </a:ext>
            </a:extLst>
          </p:cNvPr>
          <p:cNvCxnSpPr>
            <a:cxnSpLocks/>
          </p:cNvCxnSpPr>
          <p:nvPr/>
        </p:nvCxnSpPr>
        <p:spPr>
          <a:xfrm>
            <a:off x="4425909" y="1782378"/>
            <a:ext cx="0" cy="18986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o 36">
            <a:extLst>
              <a:ext uri="{FF2B5EF4-FFF2-40B4-BE49-F238E27FC236}">
                <a16:creationId xmlns:a16="http://schemas.microsoft.com/office/drawing/2014/main" id="{9C250621-6FD3-4273-A06E-F046AED68ACA}"/>
              </a:ext>
            </a:extLst>
          </p:cNvPr>
          <p:cNvSpPr/>
          <p:nvPr/>
        </p:nvSpPr>
        <p:spPr>
          <a:xfrm>
            <a:off x="4424345" y="1714064"/>
            <a:ext cx="3931200" cy="3931200"/>
          </a:xfrm>
          <a:prstGeom prst="arc">
            <a:avLst>
              <a:gd name="adj1" fmla="val 5408299"/>
              <a:gd name="adj2" fmla="val 1080873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B3F97EEE-2251-42E5-8FA0-D693D9CF4A30}"/>
              </a:ext>
            </a:extLst>
          </p:cNvPr>
          <p:cNvCxnSpPr>
            <a:cxnSpLocks/>
          </p:cNvCxnSpPr>
          <p:nvPr/>
        </p:nvCxnSpPr>
        <p:spPr>
          <a:xfrm>
            <a:off x="6380216" y="5644829"/>
            <a:ext cx="20436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BB644E4C-C856-4136-96C2-DCA38606AA99}"/>
              </a:ext>
            </a:extLst>
          </p:cNvPr>
          <p:cNvCxnSpPr>
            <a:cxnSpLocks/>
          </p:cNvCxnSpPr>
          <p:nvPr/>
        </p:nvCxnSpPr>
        <p:spPr>
          <a:xfrm>
            <a:off x="4359234" y="1717598"/>
            <a:ext cx="0" cy="19634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o 44">
            <a:extLst>
              <a:ext uri="{FF2B5EF4-FFF2-40B4-BE49-F238E27FC236}">
                <a16:creationId xmlns:a16="http://schemas.microsoft.com/office/drawing/2014/main" id="{5D566931-F573-453B-B1A9-FEB6BAE50B23}"/>
              </a:ext>
            </a:extLst>
          </p:cNvPr>
          <p:cNvSpPr/>
          <p:nvPr/>
        </p:nvSpPr>
        <p:spPr>
          <a:xfrm>
            <a:off x="4358650" y="1653985"/>
            <a:ext cx="4050000" cy="4050000"/>
          </a:xfrm>
          <a:prstGeom prst="arc">
            <a:avLst>
              <a:gd name="adj1" fmla="val 5403972"/>
              <a:gd name="adj2" fmla="val 1081013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D20CCAE-B157-43AB-89EF-66552ADCDC92}"/>
              </a:ext>
            </a:extLst>
          </p:cNvPr>
          <p:cNvCxnSpPr>
            <a:cxnSpLocks/>
          </p:cNvCxnSpPr>
          <p:nvPr/>
        </p:nvCxnSpPr>
        <p:spPr>
          <a:xfrm>
            <a:off x="6379303" y="5703985"/>
            <a:ext cx="18899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DD6672A9-758D-4F36-8624-56B475280B18}"/>
              </a:ext>
            </a:extLst>
          </p:cNvPr>
          <p:cNvCxnSpPr>
            <a:cxnSpLocks/>
          </p:cNvCxnSpPr>
          <p:nvPr/>
        </p:nvCxnSpPr>
        <p:spPr>
          <a:xfrm>
            <a:off x="4311589" y="1678192"/>
            <a:ext cx="0" cy="20016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o 66">
            <a:extLst>
              <a:ext uri="{FF2B5EF4-FFF2-40B4-BE49-F238E27FC236}">
                <a16:creationId xmlns:a16="http://schemas.microsoft.com/office/drawing/2014/main" id="{19F647A7-2E46-442A-9412-31655156B2DB}"/>
              </a:ext>
            </a:extLst>
          </p:cNvPr>
          <p:cNvSpPr/>
          <p:nvPr/>
        </p:nvSpPr>
        <p:spPr>
          <a:xfrm>
            <a:off x="4311224" y="1600535"/>
            <a:ext cx="4150800" cy="4150800"/>
          </a:xfrm>
          <a:prstGeom prst="arc">
            <a:avLst>
              <a:gd name="adj1" fmla="val 5406901"/>
              <a:gd name="adj2" fmla="val 1080269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DC1F6F97-1243-4C2B-9B38-4D3D7A9093F8}"/>
              </a:ext>
            </a:extLst>
          </p:cNvPr>
          <p:cNvCxnSpPr>
            <a:cxnSpLocks/>
          </p:cNvCxnSpPr>
          <p:nvPr/>
        </p:nvCxnSpPr>
        <p:spPr>
          <a:xfrm>
            <a:off x="6381208" y="5751335"/>
            <a:ext cx="17314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43D5963-A264-41E2-87BB-55D2990A15F3}"/>
              </a:ext>
            </a:extLst>
          </p:cNvPr>
          <p:cNvCxnSpPr>
            <a:cxnSpLocks/>
          </p:cNvCxnSpPr>
          <p:nvPr/>
        </p:nvCxnSpPr>
        <p:spPr>
          <a:xfrm>
            <a:off x="4276917" y="1649884"/>
            <a:ext cx="0" cy="20268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co 71">
            <a:extLst>
              <a:ext uri="{FF2B5EF4-FFF2-40B4-BE49-F238E27FC236}">
                <a16:creationId xmlns:a16="http://schemas.microsoft.com/office/drawing/2014/main" id="{74872B2E-D71F-4C9C-90CB-18D17A17D424}"/>
              </a:ext>
            </a:extLst>
          </p:cNvPr>
          <p:cNvSpPr/>
          <p:nvPr/>
        </p:nvSpPr>
        <p:spPr>
          <a:xfrm>
            <a:off x="4279221" y="1575141"/>
            <a:ext cx="4212000" cy="4212000"/>
          </a:xfrm>
          <a:prstGeom prst="arc">
            <a:avLst>
              <a:gd name="adj1" fmla="val 5406075"/>
              <a:gd name="adj2" fmla="val 108015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7A7BAE84-4664-4E98-A01E-4A485DCCAA62}"/>
              </a:ext>
            </a:extLst>
          </p:cNvPr>
          <p:cNvCxnSpPr>
            <a:cxnSpLocks/>
          </p:cNvCxnSpPr>
          <p:nvPr/>
        </p:nvCxnSpPr>
        <p:spPr>
          <a:xfrm>
            <a:off x="6377133" y="5789046"/>
            <a:ext cx="14060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DD820D88-2D7A-4892-B36D-67738AA81D86}"/>
              </a:ext>
            </a:extLst>
          </p:cNvPr>
          <p:cNvCxnSpPr>
            <a:cxnSpLocks/>
          </p:cNvCxnSpPr>
          <p:nvPr/>
        </p:nvCxnSpPr>
        <p:spPr>
          <a:xfrm>
            <a:off x="5442207" y="2771695"/>
            <a:ext cx="0" cy="9081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Arco 231">
            <a:extLst>
              <a:ext uri="{FF2B5EF4-FFF2-40B4-BE49-F238E27FC236}">
                <a16:creationId xmlns:a16="http://schemas.microsoft.com/office/drawing/2014/main" id="{CF5108A9-C1F8-4600-8FCE-538D18027CE9}"/>
              </a:ext>
            </a:extLst>
          </p:cNvPr>
          <p:cNvSpPr/>
          <p:nvPr/>
        </p:nvSpPr>
        <p:spPr>
          <a:xfrm>
            <a:off x="5442135" y="2734353"/>
            <a:ext cx="1882800" cy="1882800"/>
          </a:xfrm>
          <a:prstGeom prst="arc">
            <a:avLst>
              <a:gd name="adj1" fmla="val 5408037"/>
              <a:gd name="adj2" fmla="val 108079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BE1998-84F1-46E3-9A3D-7E21B580A368}"/>
              </a:ext>
            </a:extLst>
          </p:cNvPr>
          <p:cNvCxnSpPr>
            <a:cxnSpLocks/>
          </p:cNvCxnSpPr>
          <p:nvPr/>
        </p:nvCxnSpPr>
        <p:spPr>
          <a:xfrm>
            <a:off x="6380943" y="4615882"/>
            <a:ext cx="23148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CA6D6AF0-A513-48B1-9DF4-88905FBF2F93}"/>
              </a:ext>
            </a:extLst>
          </p:cNvPr>
          <p:cNvCxnSpPr>
            <a:cxnSpLocks/>
          </p:cNvCxnSpPr>
          <p:nvPr/>
        </p:nvCxnSpPr>
        <p:spPr>
          <a:xfrm>
            <a:off x="5600322" y="2922190"/>
            <a:ext cx="0" cy="7576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Arco 233">
            <a:extLst>
              <a:ext uri="{FF2B5EF4-FFF2-40B4-BE49-F238E27FC236}">
                <a16:creationId xmlns:a16="http://schemas.microsoft.com/office/drawing/2014/main" id="{F4F5F0DF-6F12-450B-A61C-00240F5191FB}"/>
              </a:ext>
            </a:extLst>
          </p:cNvPr>
          <p:cNvSpPr/>
          <p:nvPr/>
        </p:nvSpPr>
        <p:spPr>
          <a:xfrm>
            <a:off x="5599579" y="2898591"/>
            <a:ext cx="1555200" cy="1555200"/>
          </a:xfrm>
          <a:prstGeom prst="arc">
            <a:avLst>
              <a:gd name="adj1" fmla="val 5397386"/>
              <a:gd name="adj2" fmla="val 108017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6D5A296C-1247-4FF3-A316-73B009142536}"/>
              </a:ext>
            </a:extLst>
          </p:cNvPr>
          <p:cNvCxnSpPr>
            <a:cxnSpLocks/>
          </p:cNvCxnSpPr>
          <p:nvPr/>
        </p:nvCxnSpPr>
        <p:spPr>
          <a:xfrm>
            <a:off x="6377133" y="4452951"/>
            <a:ext cx="21496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25E14FA-E975-410A-BCEB-B8A9BE191FE0}"/>
              </a:ext>
            </a:extLst>
          </p:cNvPr>
          <p:cNvCxnSpPr>
            <a:cxnSpLocks/>
          </p:cNvCxnSpPr>
          <p:nvPr/>
        </p:nvCxnSpPr>
        <p:spPr>
          <a:xfrm>
            <a:off x="5695709" y="3010585"/>
            <a:ext cx="0" cy="669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o 235">
            <a:extLst>
              <a:ext uri="{FF2B5EF4-FFF2-40B4-BE49-F238E27FC236}">
                <a16:creationId xmlns:a16="http://schemas.microsoft.com/office/drawing/2014/main" id="{FF04C746-2A2C-4CCC-B885-F7467AFDEA39}"/>
              </a:ext>
            </a:extLst>
          </p:cNvPr>
          <p:cNvSpPr/>
          <p:nvPr/>
        </p:nvSpPr>
        <p:spPr>
          <a:xfrm>
            <a:off x="5694145" y="2989470"/>
            <a:ext cx="1368000" cy="1368000"/>
          </a:xfrm>
          <a:prstGeom prst="arc">
            <a:avLst>
              <a:gd name="adj1" fmla="val 5392928"/>
              <a:gd name="adj2" fmla="val 1078978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8E10B51F-B2E6-4323-A93B-4EAC8466A3CC}"/>
              </a:ext>
            </a:extLst>
          </p:cNvPr>
          <p:cNvCxnSpPr>
            <a:cxnSpLocks/>
          </p:cNvCxnSpPr>
          <p:nvPr/>
        </p:nvCxnSpPr>
        <p:spPr>
          <a:xfrm>
            <a:off x="6382810" y="4359375"/>
            <a:ext cx="19896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34C3B70E-5D09-49CA-BCC6-9A04123F8619}"/>
              </a:ext>
            </a:extLst>
          </p:cNvPr>
          <p:cNvCxnSpPr>
            <a:cxnSpLocks/>
          </p:cNvCxnSpPr>
          <p:nvPr/>
        </p:nvCxnSpPr>
        <p:spPr>
          <a:xfrm>
            <a:off x="5760818" y="3077363"/>
            <a:ext cx="0" cy="6024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Arco 237">
            <a:extLst>
              <a:ext uri="{FF2B5EF4-FFF2-40B4-BE49-F238E27FC236}">
                <a16:creationId xmlns:a16="http://schemas.microsoft.com/office/drawing/2014/main" id="{2AB9FA91-9895-40B5-84E2-54A1F91F2E72}"/>
              </a:ext>
            </a:extLst>
          </p:cNvPr>
          <p:cNvSpPr/>
          <p:nvPr/>
        </p:nvSpPr>
        <p:spPr>
          <a:xfrm>
            <a:off x="5760237" y="3056129"/>
            <a:ext cx="1242000" cy="1242000"/>
          </a:xfrm>
          <a:prstGeom prst="arc">
            <a:avLst>
              <a:gd name="adj1" fmla="val 5399922"/>
              <a:gd name="adj2" fmla="val 1079683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A0BCD3B0-CC61-4261-9E72-959366D4EFEE}"/>
              </a:ext>
            </a:extLst>
          </p:cNvPr>
          <p:cNvCxnSpPr>
            <a:cxnSpLocks/>
          </p:cNvCxnSpPr>
          <p:nvPr/>
        </p:nvCxnSpPr>
        <p:spPr>
          <a:xfrm>
            <a:off x="6379303" y="4296979"/>
            <a:ext cx="18190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D1F681B7-EAB1-4AB7-9943-7A224683F812}"/>
              </a:ext>
            </a:extLst>
          </p:cNvPr>
          <p:cNvCxnSpPr>
            <a:cxnSpLocks/>
          </p:cNvCxnSpPr>
          <p:nvPr/>
        </p:nvCxnSpPr>
        <p:spPr>
          <a:xfrm>
            <a:off x="5790957" y="3110380"/>
            <a:ext cx="0" cy="5663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6E616335-7644-4659-ACD7-A72AC10A8FAC}"/>
              </a:ext>
            </a:extLst>
          </p:cNvPr>
          <p:cNvSpPr/>
          <p:nvPr/>
        </p:nvSpPr>
        <p:spPr>
          <a:xfrm>
            <a:off x="5790712" y="3085932"/>
            <a:ext cx="1177200" cy="1177200"/>
          </a:xfrm>
          <a:prstGeom prst="arc">
            <a:avLst>
              <a:gd name="adj1" fmla="val 5390363"/>
              <a:gd name="adj2" fmla="val 1083631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7ABA44BB-080E-4B25-8057-FCFFBFCB0C4B}"/>
              </a:ext>
            </a:extLst>
          </p:cNvPr>
          <p:cNvCxnSpPr>
            <a:cxnSpLocks/>
          </p:cNvCxnSpPr>
          <p:nvPr/>
        </p:nvCxnSpPr>
        <p:spPr>
          <a:xfrm>
            <a:off x="6379303" y="4262459"/>
            <a:ext cx="16462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C7190B82-18BE-47CB-8C02-6DD796E99475}"/>
              </a:ext>
            </a:extLst>
          </p:cNvPr>
          <p:cNvCxnSpPr>
            <a:cxnSpLocks/>
          </p:cNvCxnSpPr>
          <p:nvPr/>
        </p:nvCxnSpPr>
        <p:spPr>
          <a:xfrm flipH="1" flipV="1">
            <a:off x="3881433" y="2474160"/>
            <a:ext cx="1" cy="1200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Arco 277">
            <a:extLst>
              <a:ext uri="{FF2B5EF4-FFF2-40B4-BE49-F238E27FC236}">
                <a16:creationId xmlns:a16="http://schemas.microsoft.com/office/drawing/2014/main" id="{34AF00F9-66EC-49BE-9A21-0EB8EE117ABC}"/>
              </a:ext>
            </a:extLst>
          </p:cNvPr>
          <p:cNvSpPr/>
          <p:nvPr/>
        </p:nvSpPr>
        <p:spPr>
          <a:xfrm>
            <a:off x="3896766" y="1187427"/>
            <a:ext cx="4982400" cy="4982400"/>
          </a:xfrm>
          <a:prstGeom prst="arc">
            <a:avLst>
              <a:gd name="adj1" fmla="val 5402199"/>
              <a:gd name="adj2" fmla="val 1080646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7CFBD009-8BD6-43BD-8136-2EE0D223D87A}"/>
              </a:ext>
            </a:extLst>
          </p:cNvPr>
          <p:cNvCxnSpPr>
            <a:cxnSpLocks/>
          </p:cNvCxnSpPr>
          <p:nvPr/>
        </p:nvCxnSpPr>
        <p:spPr>
          <a:xfrm flipH="1">
            <a:off x="6377133" y="6183191"/>
            <a:ext cx="140929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097ED481-4F33-48E1-92C8-0ECBB34F1962}"/>
              </a:ext>
            </a:extLst>
          </p:cNvPr>
          <p:cNvCxnSpPr>
            <a:cxnSpLocks/>
          </p:cNvCxnSpPr>
          <p:nvPr/>
        </p:nvCxnSpPr>
        <p:spPr>
          <a:xfrm>
            <a:off x="6383535" y="6170072"/>
            <a:ext cx="153354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112C22BD-E677-45C3-B6CC-F2534ADDFA62}"/>
              </a:ext>
            </a:extLst>
          </p:cNvPr>
          <p:cNvCxnSpPr>
            <a:cxnSpLocks/>
          </p:cNvCxnSpPr>
          <p:nvPr/>
        </p:nvCxnSpPr>
        <p:spPr>
          <a:xfrm flipH="1" flipV="1">
            <a:off x="3895686" y="2472758"/>
            <a:ext cx="1" cy="1200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281DDB62-09CB-49FE-AA84-02A24CACE0EC}"/>
              </a:ext>
            </a:extLst>
          </p:cNvPr>
          <p:cNvCxnSpPr>
            <a:cxnSpLocks/>
          </p:cNvCxnSpPr>
          <p:nvPr/>
        </p:nvCxnSpPr>
        <p:spPr>
          <a:xfrm>
            <a:off x="6383535" y="6133708"/>
            <a:ext cx="170817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Arco 307">
            <a:extLst>
              <a:ext uri="{FF2B5EF4-FFF2-40B4-BE49-F238E27FC236}">
                <a16:creationId xmlns:a16="http://schemas.microsoft.com/office/drawing/2014/main" id="{577DF56F-36CC-4EFF-8629-82A5D054FE03}"/>
              </a:ext>
            </a:extLst>
          </p:cNvPr>
          <p:cNvSpPr/>
          <p:nvPr/>
        </p:nvSpPr>
        <p:spPr>
          <a:xfrm>
            <a:off x="3932422" y="1223961"/>
            <a:ext cx="4903200" cy="4910400"/>
          </a:xfrm>
          <a:prstGeom prst="arc">
            <a:avLst>
              <a:gd name="adj1" fmla="val 5410587"/>
              <a:gd name="adj2" fmla="val 1080053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6FAEA342-40B6-4B92-A556-2FB71B93E203}"/>
              </a:ext>
            </a:extLst>
          </p:cNvPr>
          <p:cNvCxnSpPr>
            <a:cxnSpLocks/>
          </p:cNvCxnSpPr>
          <p:nvPr/>
        </p:nvCxnSpPr>
        <p:spPr>
          <a:xfrm flipV="1">
            <a:off x="3935112" y="2471746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F1E2233E-91F6-48ED-978E-D319E57B37D9}"/>
              </a:ext>
            </a:extLst>
          </p:cNvPr>
          <p:cNvCxnSpPr>
            <a:cxnSpLocks/>
          </p:cNvCxnSpPr>
          <p:nvPr/>
        </p:nvCxnSpPr>
        <p:spPr>
          <a:xfrm>
            <a:off x="6377133" y="6060939"/>
            <a:ext cx="189213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Arco 314">
            <a:extLst>
              <a:ext uri="{FF2B5EF4-FFF2-40B4-BE49-F238E27FC236}">
                <a16:creationId xmlns:a16="http://schemas.microsoft.com/office/drawing/2014/main" id="{961C9A26-EF64-42B2-836E-34237738C4B9}"/>
              </a:ext>
            </a:extLst>
          </p:cNvPr>
          <p:cNvSpPr/>
          <p:nvPr/>
        </p:nvSpPr>
        <p:spPr>
          <a:xfrm>
            <a:off x="3995810" y="1291395"/>
            <a:ext cx="4770000" cy="4770000"/>
          </a:xfrm>
          <a:prstGeom prst="arc">
            <a:avLst>
              <a:gd name="adj1" fmla="val 5399642"/>
              <a:gd name="adj2" fmla="val 10803083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B745A381-C183-45C5-8B06-CB28EA691352}"/>
              </a:ext>
            </a:extLst>
          </p:cNvPr>
          <p:cNvCxnSpPr>
            <a:cxnSpLocks/>
          </p:cNvCxnSpPr>
          <p:nvPr/>
        </p:nvCxnSpPr>
        <p:spPr>
          <a:xfrm flipV="1">
            <a:off x="3995956" y="2476689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E81A0F16-2CB4-4833-93E2-C80CC3B1CA0F}"/>
              </a:ext>
            </a:extLst>
          </p:cNvPr>
          <p:cNvCxnSpPr>
            <a:cxnSpLocks/>
          </p:cNvCxnSpPr>
          <p:nvPr/>
        </p:nvCxnSpPr>
        <p:spPr>
          <a:xfrm>
            <a:off x="6383535" y="5942719"/>
            <a:ext cx="207368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Arco 319">
            <a:extLst>
              <a:ext uri="{FF2B5EF4-FFF2-40B4-BE49-F238E27FC236}">
                <a16:creationId xmlns:a16="http://schemas.microsoft.com/office/drawing/2014/main" id="{4DE7E308-5A65-4303-BF24-1798812DB7A7}"/>
              </a:ext>
            </a:extLst>
          </p:cNvPr>
          <p:cNvSpPr/>
          <p:nvPr/>
        </p:nvSpPr>
        <p:spPr>
          <a:xfrm>
            <a:off x="4113819" y="1407381"/>
            <a:ext cx="4536000" cy="4536000"/>
          </a:xfrm>
          <a:prstGeom prst="arc">
            <a:avLst>
              <a:gd name="adj1" fmla="val 5389154"/>
              <a:gd name="adj2" fmla="val 10802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6AE0448E-0C2B-47C2-B917-5DE8480A328F}"/>
              </a:ext>
            </a:extLst>
          </p:cNvPr>
          <p:cNvCxnSpPr>
            <a:cxnSpLocks/>
          </p:cNvCxnSpPr>
          <p:nvPr/>
        </p:nvCxnSpPr>
        <p:spPr>
          <a:xfrm flipV="1">
            <a:off x="4115016" y="2476279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E9290850-B904-425D-9D3C-B80CCDAF833A}"/>
              </a:ext>
            </a:extLst>
          </p:cNvPr>
          <p:cNvCxnSpPr>
            <a:cxnSpLocks/>
          </p:cNvCxnSpPr>
          <p:nvPr/>
        </p:nvCxnSpPr>
        <p:spPr>
          <a:xfrm>
            <a:off x="6383535" y="5807615"/>
            <a:ext cx="22222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Arco 324">
            <a:extLst>
              <a:ext uri="{FF2B5EF4-FFF2-40B4-BE49-F238E27FC236}">
                <a16:creationId xmlns:a16="http://schemas.microsoft.com/office/drawing/2014/main" id="{FC9F60EB-BB77-48AA-83DE-98DA8F6DAD5B}"/>
              </a:ext>
            </a:extLst>
          </p:cNvPr>
          <p:cNvSpPr/>
          <p:nvPr/>
        </p:nvSpPr>
        <p:spPr>
          <a:xfrm>
            <a:off x="4254998" y="1545233"/>
            <a:ext cx="4262400" cy="4262400"/>
          </a:xfrm>
          <a:prstGeom prst="arc">
            <a:avLst>
              <a:gd name="adj1" fmla="val 5412703"/>
              <a:gd name="adj2" fmla="val 10805345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91DAFC81-C37E-4F69-955D-D661401A565A}"/>
              </a:ext>
            </a:extLst>
          </p:cNvPr>
          <p:cNvCxnSpPr>
            <a:cxnSpLocks/>
          </p:cNvCxnSpPr>
          <p:nvPr/>
        </p:nvCxnSpPr>
        <p:spPr>
          <a:xfrm flipV="1">
            <a:off x="4255278" y="2473641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0A92048D-41D8-400A-A4D1-30DCF885D0E2}"/>
              </a:ext>
            </a:extLst>
          </p:cNvPr>
          <p:cNvCxnSpPr>
            <a:cxnSpLocks/>
          </p:cNvCxnSpPr>
          <p:nvPr/>
        </p:nvCxnSpPr>
        <p:spPr>
          <a:xfrm>
            <a:off x="6380038" y="5600188"/>
            <a:ext cx="236729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Arco 331">
            <a:extLst>
              <a:ext uri="{FF2B5EF4-FFF2-40B4-BE49-F238E27FC236}">
                <a16:creationId xmlns:a16="http://schemas.microsoft.com/office/drawing/2014/main" id="{0FAC7B9C-E1E0-4B5A-A86E-857FEBA706A5}"/>
              </a:ext>
            </a:extLst>
          </p:cNvPr>
          <p:cNvSpPr/>
          <p:nvPr/>
        </p:nvSpPr>
        <p:spPr>
          <a:xfrm>
            <a:off x="4460885" y="1749070"/>
            <a:ext cx="3852000" cy="3852000"/>
          </a:xfrm>
          <a:prstGeom prst="arc">
            <a:avLst>
              <a:gd name="adj1" fmla="val 5397721"/>
              <a:gd name="adj2" fmla="val 1079911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1157D57F-DCDC-4C77-866C-ACE6F4BB1120}"/>
              </a:ext>
            </a:extLst>
          </p:cNvPr>
          <p:cNvCxnSpPr>
            <a:cxnSpLocks/>
          </p:cNvCxnSpPr>
          <p:nvPr/>
        </p:nvCxnSpPr>
        <p:spPr>
          <a:xfrm flipV="1">
            <a:off x="4461247" y="2471463"/>
            <a:ext cx="1" cy="120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D737A757-5632-4E1B-A675-FF7BCEDB5E31}"/>
              </a:ext>
            </a:extLst>
          </p:cNvPr>
          <p:cNvCxnSpPr>
            <a:cxnSpLocks/>
          </p:cNvCxnSpPr>
          <p:nvPr/>
        </p:nvCxnSpPr>
        <p:spPr>
          <a:xfrm>
            <a:off x="6383535" y="5369494"/>
            <a:ext cx="244038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Arco 336">
            <a:extLst>
              <a:ext uri="{FF2B5EF4-FFF2-40B4-BE49-F238E27FC236}">
                <a16:creationId xmlns:a16="http://schemas.microsoft.com/office/drawing/2014/main" id="{05BB9BD8-87B5-4E23-8769-45D0E8DEEFE1}"/>
              </a:ext>
            </a:extLst>
          </p:cNvPr>
          <p:cNvSpPr/>
          <p:nvPr/>
        </p:nvSpPr>
        <p:spPr>
          <a:xfrm>
            <a:off x="4688694" y="1986498"/>
            <a:ext cx="3384000" cy="3384000"/>
          </a:xfrm>
          <a:prstGeom prst="arc">
            <a:avLst>
              <a:gd name="adj1" fmla="val 5391548"/>
              <a:gd name="adj2" fmla="val 1080891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78C814F3-284C-4D38-87C8-DF2A065B8231}"/>
              </a:ext>
            </a:extLst>
          </p:cNvPr>
          <p:cNvCxnSpPr>
            <a:cxnSpLocks/>
          </p:cNvCxnSpPr>
          <p:nvPr/>
        </p:nvCxnSpPr>
        <p:spPr>
          <a:xfrm flipV="1">
            <a:off x="4686123" y="2474353"/>
            <a:ext cx="1" cy="120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A9F5063-5021-4138-BA86-917CC6F4E91E}"/>
              </a:ext>
            </a:extLst>
          </p:cNvPr>
          <p:cNvCxnSpPr/>
          <p:nvPr/>
        </p:nvCxnSpPr>
        <p:spPr>
          <a:xfrm flipH="1">
            <a:off x="7206128" y="1714064"/>
            <a:ext cx="1056158" cy="12965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388224A-7378-4AC4-8EE8-2CDAEB0AD663}"/>
              </a:ext>
            </a:extLst>
          </p:cNvPr>
          <p:cNvCxnSpPr>
            <a:cxnSpLocks/>
          </p:cNvCxnSpPr>
          <p:nvPr/>
        </p:nvCxnSpPr>
        <p:spPr>
          <a:xfrm flipH="1">
            <a:off x="7046108" y="1782378"/>
            <a:ext cx="1363926" cy="11396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3A42C9B7-C0DC-4A55-9CFF-E24272433097}"/>
              </a:ext>
            </a:extLst>
          </p:cNvPr>
          <p:cNvCxnSpPr>
            <a:cxnSpLocks/>
          </p:cNvCxnSpPr>
          <p:nvPr/>
        </p:nvCxnSpPr>
        <p:spPr>
          <a:xfrm flipH="1">
            <a:off x="6866798" y="1890420"/>
            <a:ext cx="1733690" cy="8812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3A06C59F-DF1A-45B2-A769-BC3B0CDA5CF1}"/>
              </a:ext>
            </a:extLst>
          </p:cNvPr>
          <p:cNvCxnSpPr>
            <a:cxnSpLocks/>
          </p:cNvCxnSpPr>
          <p:nvPr/>
        </p:nvCxnSpPr>
        <p:spPr>
          <a:xfrm flipH="1">
            <a:off x="6737830" y="2058349"/>
            <a:ext cx="2017370" cy="5107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4BA84763-B22C-4A9F-B79A-A1923805EE0F}"/>
              </a:ext>
            </a:extLst>
          </p:cNvPr>
          <p:cNvCxnSpPr>
            <a:cxnSpLocks/>
          </p:cNvCxnSpPr>
          <p:nvPr/>
        </p:nvCxnSpPr>
        <p:spPr>
          <a:xfrm flipH="1">
            <a:off x="7377578" y="1674667"/>
            <a:ext cx="735086" cy="13997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F5D34D22-2A39-473A-B3F1-C420D5276234}"/>
              </a:ext>
            </a:extLst>
          </p:cNvPr>
          <p:cNvCxnSpPr>
            <a:cxnSpLocks/>
          </p:cNvCxnSpPr>
          <p:nvPr/>
        </p:nvCxnSpPr>
        <p:spPr>
          <a:xfrm flipH="1">
            <a:off x="7538991" y="1649884"/>
            <a:ext cx="445426" cy="1462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66331F67-1DFE-466A-8FDB-0962F14ED2E3}"/>
              </a:ext>
            </a:extLst>
          </p:cNvPr>
          <p:cNvCxnSpPr>
            <a:cxnSpLocks/>
          </p:cNvCxnSpPr>
          <p:nvPr/>
        </p:nvCxnSpPr>
        <p:spPr>
          <a:xfrm flipH="1">
            <a:off x="7681113" y="1642187"/>
            <a:ext cx="177616" cy="14939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463F36B2-668D-4DF8-AEB9-255F5B5D76B1}"/>
              </a:ext>
            </a:extLst>
          </p:cNvPr>
          <p:cNvCxnSpPr>
            <a:cxnSpLocks/>
          </p:cNvCxnSpPr>
          <p:nvPr/>
        </p:nvCxnSpPr>
        <p:spPr>
          <a:xfrm>
            <a:off x="7302746" y="1722331"/>
            <a:ext cx="1052799" cy="12882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7109A564-F25C-4075-BF3D-EE32C8F3E093}"/>
              </a:ext>
            </a:extLst>
          </p:cNvPr>
          <p:cNvCxnSpPr>
            <a:cxnSpLocks/>
          </p:cNvCxnSpPr>
          <p:nvPr/>
        </p:nvCxnSpPr>
        <p:spPr>
          <a:xfrm>
            <a:off x="7449672" y="1674667"/>
            <a:ext cx="734399" cy="14029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02A7C93A-9505-4F79-AB02-CCEF09373E14}"/>
              </a:ext>
            </a:extLst>
          </p:cNvPr>
          <p:cNvCxnSpPr>
            <a:cxnSpLocks/>
          </p:cNvCxnSpPr>
          <p:nvPr/>
        </p:nvCxnSpPr>
        <p:spPr>
          <a:xfrm>
            <a:off x="7581616" y="1657374"/>
            <a:ext cx="450448" cy="14508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65FEDB64-7B7A-433E-B743-B35AC401EE77}"/>
              </a:ext>
            </a:extLst>
          </p:cNvPr>
          <p:cNvCxnSpPr>
            <a:cxnSpLocks/>
          </p:cNvCxnSpPr>
          <p:nvPr/>
        </p:nvCxnSpPr>
        <p:spPr>
          <a:xfrm>
            <a:off x="7157235" y="1783900"/>
            <a:ext cx="1367715" cy="11418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384CCF52-71C4-41E1-AFCA-E1A2EE306DFC}"/>
              </a:ext>
            </a:extLst>
          </p:cNvPr>
          <p:cNvCxnSpPr>
            <a:cxnSpLocks/>
          </p:cNvCxnSpPr>
          <p:nvPr/>
        </p:nvCxnSpPr>
        <p:spPr>
          <a:xfrm>
            <a:off x="6972470" y="1891115"/>
            <a:ext cx="1722686" cy="8822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6ADEF797-EFE9-4DDC-BAA2-1A671954B6CB}"/>
              </a:ext>
            </a:extLst>
          </p:cNvPr>
          <p:cNvCxnSpPr>
            <a:cxnSpLocks/>
          </p:cNvCxnSpPr>
          <p:nvPr/>
        </p:nvCxnSpPr>
        <p:spPr>
          <a:xfrm>
            <a:off x="6808696" y="2059686"/>
            <a:ext cx="2012842" cy="5073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3A516A26-03D0-4FEE-B7FC-57DA4A157936}"/>
              </a:ext>
            </a:extLst>
          </p:cNvPr>
          <p:cNvSpPr txBox="1"/>
          <p:nvPr/>
        </p:nvSpPr>
        <p:spPr>
          <a:xfrm>
            <a:off x="0" y="730253"/>
            <a:ext cx="63303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Per quanto esplicitato nella diapositiva precedente, si procede a ripetere la stessa operazione d’intersezione tra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e le diverse posizioni delle circonferenze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generatrici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C31EFFD5-328F-4F29-A0C4-CCD24A7A5F61}"/>
              </a:ext>
            </a:extLst>
          </p:cNvPr>
          <p:cNvSpPr txBox="1"/>
          <p:nvPr/>
        </p:nvSpPr>
        <p:spPr>
          <a:xfrm>
            <a:off x="0" y="1731153"/>
            <a:ext cx="3744000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Per semplicità e chiarezza grafica si riportano solo gli elementi geometrici della sezione trovati nella precedente diapositiva posti sulla circonferenza generatrice di colore nero 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2E583848-EE86-43CF-826E-29B009E2A5C7}"/>
              </a:ext>
            </a:extLst>
          </p:cNvPr>
          <p:cNvSpPr txBox="1"/>
          <p:nvPr/>
        </p:nvSpPr>
        <p:spPr>
          <a:xfrm>
            <a:off x="0" y="2995470"/>
            <a:ext cx="3655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Continuando a sviluppare la ricerca delle intersezioni si ottengono tutti i punti relativi alle differenti corde delle circonferenze generatrici sezionate dall’operazione (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b="1" dirty="0">
                <a:solidFill>
                  <a:srgbClr val="00B0F0"/>
                </a:solidFill>
                <a:latin typeface="Symbol" panose="05050102010706020507" pitchFamily="18" charset="2"/>
              </a:rPr>
              <a:t>Ç </a:t>
            </a:r>
            <a:r>
              <a:rPr lang="it-IT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c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)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312B436F-AC09-4696-98D1-2BE3D215C411}"/>
              </a:ext>
            </a:extLst>
          </p:cNvPr>
          <p:cNvSpPr txBox="1"/>
          <p:nvPr/>
        </p:nvSpPr>
        <p:spPr>
          <a:xfrm>
            <a:off x="17190" y="4257533"/>
            <a:ext cx="44832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Collegando, infine, questi punti si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ottiene l’immagine della conica di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sezione che, partendo dallo scorcio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totale della posizione ribaltata si presenta come scorcio parziale nella forma di ellisse sia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 che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6FC94EE5-59F7-44F4-8A65-DE1D520D5F24}"/>
              </a:ext>
            </a:extLst>
          </p:cNvPr>
          <p:cNvSpPr txBox="1"/>
          <p:nvPr/>
        </p:nvSpPr>
        <p:spPr>
          <a:xfrm>
            <a:off x="0" y="5780031"/>
            <a:ext cx="51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Per verificare se il risultato dell’operazione è una circonferenza è necessario effettuare una procedura di ribaltamento per ricavare la vera forma e le vere dimensioni della sezione risultante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5763B617-4A4A-419A-AA72-6A4FBB4DC166}"/>
              </a:ext>
            </a:extLst>
          </p:cNvPr>
          <p:cNvSpPr txBox="1"/>
          <p:nvPr/>
        </p:nvSpPr>
        <p:spPr>
          <a:xfrm>
            <a:off x="5398180" y="2826943"/>
            <a:ext cx="3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Y’’’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F42F1BEE-121C-481F-B3BE-8E1880411933}"/>
              </a:ext>
            </a:extLst>
          </p:cNvPr>
          <p:cNvSpPr txBox="1"/>
          <p:nvPr/>
        </p:nvSpPr>
        <p:spPr>
          <a:xfrm>
            <a:off x="4079452" y="1511274"/>
            <a:ext cx="3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X’’’</a:t>
            </a:r>
          </a:p>
        </p:txBody>
      </p: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562DEDC1-76CB-4C0A-965B-A44B61A154AA}"/>
              </a:ext>
            </a:extLst>
          </p:cNvPr>
          <p:cNvSpPr txBox="1"/>
          <p:nvPr/>
        </p:nvSpPr>
        <p:spPr>
          <a:xfrm>
            <a:off x="4374013" y="1527185"/>
            <a:ext cx="3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Z’’’</a:t>
            </a:r>
          </a:p>
        </p:txBody>
      </p:sp>
      <p:sp>
        <p:nvSpPr>
          <p:cNvPr id="217" name="CasellaDiTesto 216">
            <a:extLst>
              <a:ext uri="{FF2B5EF4-FFF2-40B4-BE49-F238E27FC236}">
                <a16:creationId xmlns:a16="http://schemas.microsoft.com/office/drawing/2014/main" id="{5923F213-666D-4674-82DE-8E69FFD8EB6E}"/>
              </a:ext>
            </a:extLst>
          </p:cNvPr>
          <p:cNvSpPr txBox="1"/>
          <p:nvPr/>
        </p:nvSpPr>
        <p:spPr>
          <a:xfrm>
            <a:off x="5690572" y="2859248"/>
            <a:ext cx="454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V’’’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E30039D8-0045-4623-BCE4-96C05A73D972}"/>
              </a:ext>
            </a:extLst>
          </p:cNvPr>
          <p:cNvSpPr txBox="1"/>
          <p:nvPr/>
        </p:nvSpPr>
        <p:spPr>
          <a:xfrm>
            <a:off x="4254866" y="1488009"/>
            <a:ext cx="284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93C6643D-6AA4-4548-A65F-11C0AC8A7ADA}"/>
              </a:ext>
            </a:extLst>
          </p:cNvPr>
          <p:cNvSpPr txBox="1"/>
          <p:nvPr/>
        </p:nvSpPr>
        <p:spPr>
          <a:xfrm>
            <a:off x="5584466" y="2795987"/>
            <a:ext cx="2844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D3CEB6BE-47D1-4D85-8193-98015FF8B0EC}"/>
              </a:ext>
            </a:extLst>
          </p:cNvPr>
          <p:cNvSpPr txBox="1"/>
          <p:nvPr/>
        </p:nvSpPr>
        <p:spPr>
          <a:xfrm>
            <a:off x="7165075" y="1509614"/>
            <a:ext cx="454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X’’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BDFD9D6C-BAD7-4092-8403-E128FFC38B98}"/>
              </a:ext>
            </a:extLst>
          </p:cNvPr>
          <p:cNvSpPr txBox="1"/>
          <p:nvPr/>
        </p:nvSpPr>
        <p:spPr>
          <a:xfrm>
            <a:off x="8223811" y="2951774"/>
            <a:ext cx="3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Y’’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8AFC755C-4ACC-4C5D-9003-4069699AB8E0}"/>
              </a:ext>
            </a:extLst>
          </p:cNvPr>
          <p:cNvSpPr txBox="1"/>
          <p:nvPr/>
        </p:nvSpPr>
        <p:spPr>
          <a:xfrm>
            <a:off x="7066784" y="2938392"/>
            <a:ext cx="454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V’’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ED9F9D85-A5BE-4BB0-B7B3-CD64F125DD01}"/>
              </a:ext>
            </a:extLst>
          </p:cNvPr>
          <p:cNvSpPr txBox="1"/>
          <p:nvPr/>
        </p:nvSpPr>
        <p:spPr>
          <a:xfrm>
            <a:off x="8122369" y="1505128"/>
            <a:ext cx="43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Z’’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75F5689E-306B-4F29-9CD7-9AC315150B4D}"/>
              </a:ext>
            </a:extLst>
          </p:cNvPr>
          <p:cNvSpPr txBox="1"/>
          <p:nvPr/>
        </p:nvSpPr>
        <p:spPr>
          <a:xfrm>
            <a:off x="8204752" y="4295440"/>
            <a:ext cx="3589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Y’</a:t>
            </a: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092D6448-FB91-48DC-B024-BED5D96C0F7D}"/>
              </a:ext>
            </a:extLst>
          </p:cNvPr>
          <p:cNvSpPr txBox="1"/>
          <p:nvPr/>
        </p:nvSpPr>
        <p:spPr>
          <a:xfrm>
            <a:off x="8148561" y="5651049"/>
            <a:ext cx="454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Z’</a:t>
            </a:r>
          </a:p>
        </p:txBody>
      </p: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D3858BE7-31EA-4DF0-8B4A-00704B9E4E2C}"/>
              </a:ext>
            </a:extLst>
          </p:cNvPr>
          <p:cNvSpPr txBox="1"/>
          <p:nvPr/>
        </p:nvSpPr>
        <p:spPr>
          <a:xfrm>
            <a:off x="7073437" y="4302486"/>
            <a:ext cx="3589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V’</a:t>
            </a:r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8B2F5FEC-6102-4764-BF40-28B50ED37EFA}"/>
              </a:ext>
            </a:extLst>
          </p:cNvPr>
          <p:cNvSpPr txBox="1"/>
          <p:nvPr/>
        </p:nvSpPr>
        <p:spPr>
          <a:xfrm>
            <a:off x="7108011" y="5640882"/>
            <a:ext cx="454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200" dirty="0">
                <a:solidFill>
                  <a:srgbClr val="FF0000"/>
                </a:solidFill>
                <a:latin typeface="Comic Sans MS"/>
              </a:rPr>
              <a:t>X’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B8398695-2C63-48C9-B62C-9840DED76D57}"/>
              </a:ext>
            </a:extLst>
          </p:cNvPr>
          <p:cNvSpPr txBox="1"/>
          <p:nvPr/>
        </p:nvSpPr>
        <p:spPr>
          <a:xfrm>
            <a:off x="6312380" y="6391449"/>
            <a:ext cx="5152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325BFE73-BAD9-4614-84FB-B0A86C7E6B4D}"/>
              </a:ext>
            </a:extLst>
          </p:cNvPr>
          <p:cNvSpPr txBox="1"/>
          <p:nvPr/>
        </p:nvSpPr>
        <p:spPr>
          <a:xfrm>
            <a:off x="6333906" y="913360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2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86651A8B-B6CC-46A4-A68A-553C8069C7A2}"/>
              </a:ext>
            </a:extLst>
          </p:cNvPr>
          <p:cNvSpPr txBox="1"/>
          <p:nvPr/>
        </p:nvSpPr>
        <p:spPr>
          <a:xfrm>
            <a:off x="5065720" y="3658245"/>
            <a:ext cx="540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(t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400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444C1791-10C5-4D40-B499-B6A60E2F65BF}"/>
              </a:ext>
            </a:extLst>
          </p:cNvPr>
          <p:cNvCxnSpPr>
            <a:cxnSpLocks/>
          </p:cNvCxnSpPr>
          <p:nvPr/>
        </p:nvCxnSpPr>
        <p:spPr>
          <a:xfrm>
            <a:off x="3546198" y="3677513"/>
            <a:ext cx="285509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2A716B16-66ED-4252-B3CC-2991DB05F754}"/>
              </a:ext>
            </a:extLst>
          </p:cNvPr>
          <p:cNvSpPr txBox="1"/>
          <p:nvPr/>
        </p:nvSpPr>
        <p:spPr>
          <a:xfrm>
            <a:off x="3945244" y="1181711"/>
            <a:ext cx="68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3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it-IT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3B6F925A-CF61-4668-99D6-FCDDE77AC8D8}"/>
              </a:ext>
            </a:extLst>
          </p:cNvPr>
          <p:cNvCxnSpPr>
            <a:cxnSpLocks/>
          </p:cNvCxnSpPr>
          <p:nvPr/>
        </p:nvCxnSpPr>
        <p:spPr>
          <a:xfrm>
            <a:off x="8854654" y="2311498"/>
            <a:ext cx="0" cy="2781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D9FE57A0-4939-4F26-8EB7-8F09FF6A4BA1}"/>
              </a:ext>
            </a:extLst>
          </p:cNvPr>
          <p:cNvCxnSpPr>
            <a:cxnSpLocks/>
          </p:cNvCxnSpPr>
          <p:nvPr/>
        </p:nvCxnSpPr>
        <p:spPr>
          <a:xfrm>
            <a:off x="6709701" y="2308209"/>
            <a:ext cx="0" cy="2781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3C1C6041-5945-4509-BD1F-74FC7D31A5DE}"/>
              </a:ext>
            </a:extLst>
          </p:cNvPr>
          <p:cNvCxnSpPr>
            <a:cxnSpLocks/>
          </p:cNvCxnSpPr>
          <p:nvPr/>
        </p:nvCxnSpPr>
        <p:spPr>
          <a:xfrm>
            <a:off x="4961034" y="2258126"/>
            <a:ext cx="0" cy="14667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Arco 236">
            <a:extLst>
              <a:ext uri="{FF2B5EF4-FFF2-40B4-BE49-F238E27FC236}">
                <a16:creationId xmlns:a16="http://schemas.microsoft.com/office/drawing/2014/main" id="{A9157A53-96A8-4892-9312-E00008A65FCE}"/>
              </a:ext>
            </a:extLst>
          </p:cNvPr>
          <p:cNvSpPr/>
          <p:nvPr/>
        </p:nvSpPr>
        <p:spPr>
          <a:xfrm>
            <a:off x="4965624" y="2260989"/>
            <a:ext cx="2836800" cy="2836800"/>
          </a:xfrm>
          <a:prstGeom prst="arc">
            <a:avLst>
              <a:gd name="adj1" fmla="val 5400116"/>
              <a:gd name="adj2" fmla="val 1081198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00B0F0"/>
                </a:solidFill>
              </a:ln>
            </a:endParaRPr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3DA6A1F4-61E4-4ED1-B81E-073BDD168ED8}"/>
              </a:ext>
            </a:extLst>
          </p:cNvPr>
          <p:cNvCxnSpPr>
            <a:cxnSpLocks/>
          </p:cNvCxnSpPr>
          <p:nvPr/>
        </p:nvCxnSpPr>
        <p:spPr>
          <a:xfrm flipH="1" flipV="1">
            <a:off x="6740276" y="4816486"/>
            <a:ext cx="2009555" cy="530668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23A57E2B-669F-4D71-A50B-E56C258CDE4F}"/>
              </a:ext>
            </a:extLst>
          </p:cNvPr>
          <p:cNvCxnSpPr>
            <a:cxnSpLocks/>
          </p:cNvCxnSpPr>
          <p:nvPr/>
        </p:nvCxnSpPr>
        <p:spPr>
          <a:xfrm flipH="1" flipV="1">
            <a:off x="6864638" y="4614461"/>
            <a:ext cx="1727938" cy="906562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17066150-5273-4370-889B-8E07D161A283}"/>
              </a:ext>
            </a:extLst>
          </p:cNvPr>
          <p:cNvCxnSpPr>
            <a:cxnSpLocks/>
          </p:cNvCxnSpPr>
          <p:nvPr/>
        </p:nvCxnSpPr>
        <p:spPr>
          <a:xfrm flipH="1" flipV="1">
            <a:off x="7048545" y="4452634"/>
            <a:ext cx="1361489" cy="1183522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9C85425B-7EA3-43DE-8BBA-390B8A4C893A}"/>
              </a:ext>
            </a:extLst>
          </p:cNvPr>
          <p:cNvCxnSpPr>
            <a:cxnSpLocks/>
          </p:cNvCxnSpPr>
          <p:nvPr/>
        </p:nvCxnSpPr>
        <p:spPr>
          <a:xfrm flipH="1" flipV="1">
            <a:off x="7202693" y="4360492"/>
            <a:ext cx="1071370" cy="1350442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680461A3-571D-4B33-B2A2-405C084A5BA1}"/>
              </a:ext>
            </a:extLst>
          </p:cNvPr>
          <p:cNvCxnSpPr>
            <a:cxnSpLocks/>
          </p:cNvCxnSpPr>
          <p:nvPr/>
        </p:nvCxnSpPr>
        <p:spPr>
          <a:xfrm flipH="1" flipV="1">
            <a:off x="7373444" y="4289700"/>
            <a:ext cx="742373" cy="1464845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AF0BD86E-9D30-46E4-8166-E9E19349FD26}"/>
              </a:ext>
            </a:extLst>
          </p:cNvPr>
          <p:cNvCxnSpPr>
            <a:cxnSpLocks/>
          </p:cNvCxnSpPr>
          <p:nvPr/>
        </p:nvCxnSpPr>
        <p:spPr>
          <a:xfrm flipH="1" flipV="1">
            <a:off x="7532624" y="4253749"/>
            <a:ext cx="451612" cy="152373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5FF89BDD-C4D0-44F1-B7F7-2FB525B0A6FD}"/>
              </a:ext>
            </a:extLst>
          </p:cNvPr>
          <p:cNvCxnSpPr>
            <a:cxnSpLocks/>
          </p:cNvCxnSpPr>
          <p:nvPr/>
        </p:nvCxnSpPr>
        <p:spPr>
          <a:xfrm flipH="1" flipV="1">
            <a:off x="7680023" y="4236572"/>
            <a:ext cx="183328" cy="1548492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78131BDF-D614-40E8-974F-0457E53F3266}"/>
              </a:ext>
            </a:extLst>
          </p:cNvPr>
          <p:cNvCxnSpPr>
            <a:cxnSpLocks/>
            <a:stCxn id="60" idx="0"/>
            <a:endCxn id="60" idx="4"/>
          </p:cNvCxnSpPr>
          <p:nvPr/>
        </p:nvCxnSpPr>
        <p:spPr>
          <a:xfrm>
            <a:off x="7781245" y="4238230"/>
            <a:ext cx="0" cy="15511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4FC0E11D-C463-49AC-9E04-EE4C13830D39}"/>
              </a:ext>
            </a:extLst>
          </p:cNvPr>
          <p:cNvCxnSpPr>
            <a:cxnSpLocks/>
          </p:cNvCxnSpPr>
          <p:nvPr/>
        </p:nvCxnSpPr>
        <p:spPr>
          <a:xfrm flipV="1">
            <a:off x="7695282" y="4234881"/>
            <a:ext cx="189267" cy="1556604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C4D137C6-1CE7-4231-9A72-D3D337D8B8FF}"/>
              </a:ext>
            </a:extLst>
          </p:cNvPr>
          <p:cNvCxnSpPr>
            <a:cxnSpLocks/>
          </p:cNvCxnSpPr>
          <p:nvPr/>
        </p:nvCxnSpPr>
        <p:spPr>
          <a:xfrm flipV="1">
            <a:off x="7576166" y="4256169"/>
            <a:ext cx="454776" cy="152131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C9197E62-4703-4631-A2F6-FB4F13416E42}"/>
              </a:ext>
            </a:extLst>
          </p:cNvPr>
          <p:cNvCxnSpPr>
            <a:cxnSpLocks/>
          </p:cNvCxnSpPr>
          <p:nvPr/>
        </p:nvCxnSpPr>
        <p:spPr>
          <a:xfrm flipV="1">
            <a:off x="7451084" y="4294863"/>
            <a:ext cx="739575" cy="1449628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F3799482-CC9D-46AD-A485-DFADE21458E2}"/>
              </a:ext>
            </a:extLst>
          </p:cNvPr>
          <p:cNvCxnSpPr>
            <a:cxnSpLocks/>
          </p:cNvCxnSpPr>
          <p:nvPr/>
        </p:nvCxnSpPr>
        <p:spPr>
          <a:xfrm flipV="1">
            <a:off x="7309293" y="4359936"/>
            <a:ext cx="1050304" cy="1334396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3FFAA66B-9768-4280-ABFA-4BD84C0D7D48}"/>
              </a:ext>
            </a:extLst>
          </p:cNvPr>
          <p:cNvCxnSpPr>
            <a:cxnSpLocks/>
          </p:cNvCxnSpPr>
          <p:nvPr/>
        </p:nvCxnSpPr>
        <p:spPr>
          <a:xfrm flipV="1">
            <a:off x="7161218" y="4447596"/>
            <a:ext cx="1365934" cy="119200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75132258-6C21-43BB-925F-DBBB4E881B82}"/>
              </a:ext>
            </a:extLst>
          </p:cNvPr>
          <p:cNvCxnSpPr>
            <a:cxnSpLocks/>
          </p:cNvCxnSpPr>
          <p:nvPr/>
        </p:nvCxnSpPr>
        <p:spPr>
          <a:xfrm flipV="1">
            <a:off x="6977657" y="4614424"/>
            <a:ext cx="1725088" cy="906676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D884DEDE-9392-488B-A107-F19735730CEB}"/>
              </a:ext>
            </a:extLst>
          </p:cNvPr>
          <p:cNvCxnSpPr>
            <a:cxnSpLocks/>
          </p:cNvCxnSpPr>
          <p:nvPr/>
        </p:nvCxnSpPr>
        <p:spPr>
          <a:xfrm flipV="1">
            <a:off x="6807203" y="4818522"/>
            <a:ext cx="2015816" cy="531594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C97D02FD-BF1A-4ECB-8463-14CD3747C6C4}"/>
              </a:ext>
            </a:extLst>
          </p:cNvPr>
          <p:cNvCxnSpPr>
            <a:cxnSpLocks/>
          </p:cNvCxnSpPr>
          <p:nvPr/>
        </p:nvCxnSpPr>
        <p:spPr>
          <a:xfrm>
            <a:off x="6709701" y="5091075"/>
            <a:ext cx="214464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44107D63-7011-4DF4-A0CB-4AECAD59F1C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344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000"/>
                            </p:stCondLst>
                            <p:childTnLst>
                              <p:par>
                                <p:cTn id="1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500"/>
                            </p:stCondLst>
                            <p:childTnLst>
                              <p:par>
                                <p:cTn id="1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5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0"/>
                            </p:stCondLst>
                            <p:childTnLst>
                              <p:par>
                                <p:cTn id="1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500"/>
                            </p:stCondLst>
                            <p:childTnLst>
                              <p:par>
                                <p:cTn id="1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000"/>
                            </p:stCondLst>
                            <p:childTnLst>
                              <p:par>
                                <p:cTn id="1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6500"/>
                            </p:stCondLst>
                            <p:childTnLst>
                              <p:par>
                                <p:cTn id="1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7500"/>
                            </p:stCondLst>
                            <p:childTnLst>
                              <p:par>
                                <p:cTn id="2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8000"/>
                            </p:stCondLst>
                            <p:childTnLst>
                              <p:par>
                                <p:cTn id="2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9000"/>
                            </p:stCondLst>
                            <p:childTnLst>
                              <p:par>
                                <p:cTn id="2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500"/>
                            </p:stCondLst>
                            <p:childTnLst>
                              <p:par>
                                <p:cTn id="2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2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2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3500"/>
                            </p:stCondLst>
                            <p:childTnLst>
                              <p:par>
                                <p:cTn id="2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4500"/>
                            </p:stCondLst>
                            <p:childTnLst>
                              <p:par>
                                <p:cTn id="2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5500"/>
                            </p:stCondLst>
                            <p:childTnLst>
                              <p:par>
                                <p:cTn id="2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2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16500"/>
                            </p:stCondLst>
                            <p:childTnLst>
                              <p:par>
                                <p:cTn id="2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7500"/>
                            </p:stCondLst>
                            <p:childTnLst>
                              <p:par>
                                <p:cTn id="2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18000"/>
                            </p:stCondLst>
                            <p:childTnLst>
                              <p:par>
                                <p:cTn id="2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9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20500"/>
                            </p:stCondLst>
                            <p:childTnLst>
                              <p:par>
                                <p:cTn id="3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1000"/>
                            </p:stCondLst>
                            <p:childTnLst>
                              <p:par>
                                <p:cTn id="3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21500"/>
                            </p:stCondLst>
                            <p:childTnLst>
                              <p:par>
                                <p:cTn id="3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2000"/>
                            </p:stCondLst>
                            <p:childTnLst>
                              <p:par>
                                <p:cTn id="3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2500"/>
                            </p:stCondLst>
                            <p:childTnLst>
                              <p:par>
                                <p:cTn id="3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23000"/>
                            </p:stCondLst>
                            <p:childTnLst>
                              <p:par>
                                <p:cTn id="3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23500"/>
                            </p:stCondLst>
                            <p:childTnLst>
                              <p:par>
                                <p:cTn id="3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24000"/>
                            </p:stCondLst>
                            <p:childTnLst>
                              <p:par>
                                <p:cTn id="3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4500"/>
                            </p:stCondLst>
                            <p:childTnLst>
                              <p:par>
                                <p:cTn id="3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1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25500"/>
                            </p:stCondLst>
                            <p:childTnLst>
                              <p:par>
                                <p:cTn id="3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26000"/>
                            </p:stCondLst>
                            <p:childTnLst>
                              <p:par>
                                <p:cTn id="3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26500"/>
                            </p:stCondLst>
                            <p:childTnLst>
                              <p:par>
                                <p:cTn id="3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27000"/>
                            </p:stCondLst>
                            <p:childTnLst>
                              <p:par>
                                <p:cTn id="3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1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27500"/>
                            </p:stCondLst>
                            <p:childTnLst>
                              <p:par>
                                <p:cTn id="3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28000"/>
                            </p:stCondLst>
                            <p:childTnLst>
                              <p:par>
                                <p:cTn id="3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28500"/>
                            </p:stCondLst>
                            <p:childTnLst>
                              <p:par>
                                <p:cTn id="3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29000"/>
                            </p:stCondLst>
                            <p:childTnLst>
                              <p:par>
                                <p:cTn id="3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29500"/>
                            </p:stCondLst>
                            <p:childTnLst>
                              <p:par>
                                <p:cTn id="3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30000"/>
                            </p:stCondLst>
                            <p:childTnLst>
                              <p:par>
                                <p:cTn id="3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5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30500"/>
                            </p:stCondLst>
                            <p:childTnLst>
                              <p:par>
                                <p:cTn id="3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31000"/>
                            </p:stCondLst>
                            <p:childTnLst>
                              <p:par>
                                <p:cTn id="3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31500"/>
                            </p:stCondLst>
                            <p:childTnLst>
                              <p:par>
                                <p:cTn id="3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32000"/>
                            </p:stCondLst>
                            <p:childTnLst>
                              <p:par>
                                <p:cTn id="3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32500"/>
                            </p:stCondLst>
                            <p:childTnLst>
                              <p:par>
                                <p:cTn id="4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4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9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33500"/>
                            </p:stCondLst>
                            <p:childTnLst>
                              <p:par>
                                <p:cTn id="4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34000"/>
                            </p:stCondLst>
                            <p:childTnLst>
                              <p:par>
                                <p:cTn id="4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34500"/>
                            </p:stCondLst>
                            <p:childTnLst>
                              <p:par>
                                <p:cTn id="4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35000"/>
                            </p:stCondLst>
                            <p:childTnLst>
                              <p:par>
                                <p:cTn id="4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35500"/>
                            </p:stCondLst>
                            <p:childTnLst>
                              <p:par>
                                <p:cTn id="4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36000"/>
                            </p:stCondLst>
                            <p:childTnLst>
                              <p:par>
                                <p:cTn id="4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36500"/>
                            </p:stCondLst>
                            <p:childTnLst>
                              <p:par>
                                <p:cTn id="4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37000"/>
                            </p:stCondLst>
                            <p:childTnLst>
                              <p:par>
                                <p:cTn id="4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38000"/>
                            </p:stCondLst>
                            <p:childTnLst>
                              <p:par>
                                <p:cTn id="4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3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6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4" fill="hold">
                      <p:stCondLst>
                        <p:cond delay="indefinite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1" animBg="1"/>
      <p:bldP spid="85" grpId="2" animBg="1"/>
      <p:bldP spid="14" grpId="0" animBg="1"/>
      <p:bldP spid="74" grpId="0" animBg="1"/>
      <p:bldP spid="76" grpId="0" animBg="1"/>
      <p:bldP spid="76" grpId="1" animBg="1"/>
      <p:bldP spid="31" grpId="0" animBg="1"/>
      <p:bldP spid="35" grpId="0" animBg="1"/>
      <p:bldP spid="47" grpId="0" animBg="1"/>
      <p:bldP spid="60" grpId="0" animBg="1"/>
      <p:bldP spid="18" grpId="0" animBg="1"/>
      <p:bldP spid="30" grpId="0" animBg="1"/>
      <p:bldP spid="37" grpId="0" animBg="1"/>
      <p:bldP spid="45" grpId="0" animBg="1"/>
      <p:bldP spid="67" grpId="0" animBg="1"/>
      <p:bldP spid="72" grpId="0" animBg="1"/>
      <p:bldP spid="232" grpId="0" animBg="1"/>
      <p:bldP spid="234" grpId="0" animBg="1"/>
      <p:bldP spid="236" grpId="0" animBg="1"/>
      <p:bldP spid="238" grpId="0" animBg="1"/>
      <p:bldP spid="245" grpId="0" animBg="1"/>
      <p:bldP spid="207" grpId="0"/>
      <p:bldP spid="209" grpId="0"/>
      <p:bldP spid="210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7" grpId="0"/>
      <p:bldP spid="228" grpId="0"/>
      <p:bldP spid="2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(4)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incidente la linea di terra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 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lt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83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577005" y="2427677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3107184" y="3676039"/>
            <a:ext cx="59944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0559" y="4017390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868802" y="338631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701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3" y="1390939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32" y="4023213"/>
            <a:ext cx="261707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100" y="4065924"/>
            <a:ext cx="617602" cy="207126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86877" y="4132024"/>
            <a:ext cx="985094" cy="193086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4" y="4247296"/>
            <a:ext cx="1334471" cy="1695427"/>
          </a:xfrm>
          <a:prstGeom prst="line">
            <a:avLst/>
          </a:prstGeom>
          <a:noFill/>
          <a:ln w="3175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705" y="4390885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50" y="4596773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70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36" y="4816584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91"/>
            <a:ext cx="1917597" cy="100606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706" y="4385159"/>
            <a:ext cx="1637117" cy="14231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4" y="4245727"/>
            <a:ext cx="1346307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90" y="4136675"/>
            <a:ext cx="977391" cy="192857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9" y="4064022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5" y="4026255"/>
            <a:ext cx="254207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1101" y="861141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7" y="958755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7" y="4899469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>
            <a:cxnSpLocks/>
            <a:endCxn id="93" idx="4"/>
          </p:cNvCxnSpPr>
          <p:nvPr/>
        </p:nvCxnSpPr>
        <p:spPr>
          <a:xfrm>
            <a:off x="7777839" y="5092735"/>
            <a:ext cx="2720" cy="10846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3" y="4844779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17DDE18-EBD1-4832-9C1D-5AF7F12659BA}"/>
              </a:ext>
            </a:extLst>
          </p:cNvPr>
          <p:cNvSpPr txBox="1"/>
          <p:nvPr/>
        </p:nvSpPr>
        <p:spPr>
          <a:xfrm>
            <a:off x="3989634" y="1155077"/>
            <a:ext cx="68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3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it-IT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C494FE88-8023-4EF1-B3ED-67E57514C4E2}"/>
              </a:ext>
            </a:extLst>
          </p:cNvPr>
          <p:cNvSpPr txBox="1"/>
          <p:nvPr/>
        </p:nvSpPr>
        <p:spPr>
          <a:xfrm>
            <a:off x="6313290" y="6520033"/>
            <a:ext cx="5152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10044589-0CBE-4B68-88FA-A3D190427B35}"/>
              </a:ext>
            </a:extLst>
          </p:cNvPr>
          <p:cNvSpPr txBox="1"/>
          <p:nvPr/>
        </p:nvSpPr>
        <p:spPr>
          <a:xfrm>
            <a:off x="6376726" y="1132677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2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D68E9CE-A63F-43CD-8E33-6AAF7FC82621}"/>
              </a:ext>
            </a:extLst>
          </p:cNvPr>
          <p:cNvCxnSpPr>
            <a:cxnSpLocks/>
          </p:cNvCxnSpPr>
          <p:nvPr/>
        </p:nvCxnSpPr>
        <p:spPr>
          <a:xfrm>
            <a:off x="6383057" y="1231675"/>
            <a:ext cx="0" cy="562632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39E03D4-1C2B-4F76-987E-22E1AEBACA35}"/>
              </a:ext>
            </a:extLst>
          </p:cNvPr>
          <p:cNvCxnSpPr>
            <a:cxnSpLocks/>
          </p:cNvCxnSpPr>
          <p:nvPr/>
        </p:nvCxnSpPr>
        <p:spPr>
          <a:xfrm>
            <a:off x="4937295" y="2473506"/>
            <a:ext cx="2862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EC74C60-8799-4F8D-8E6E-09E35B3F3A35}"/>
              </a:ext>
            </a:extLst>
          </p:cNvPr>
          <p:cNvCxnSpPr>
            <a:cxnSpLocks/>
          </p:cNvCxnSpPr>
          <p:nvPr/>
        </p:nvCxnSpPr>
        <p:spPr>
          <a:xfrm>
            <a:off x="6383057" y="5093714"/>
            <a:ext cx="139515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o 13">
            <a:extLst>
              <a:ext uri="{FF2B5EF4-FFF2-40B4-BE49-F238E27FC236}">
                <a16:creationId xmlns:a16="http://schemas.microsoft.com/office/drawing/2014/main" id="{05412986-163D-458D-A103-22AF18633F52}"/>
              </a:ext>
            </a:extLst>
          </p:cNvPr>
          <p:cNvSpPr/>
          <p:nvPr/>
        </p:nvSpPr>
        <p:spPr>
          <a:xfrm>
            <a:off x="4962756" y="2258126"/>
            <a:ext cx="2836800" cy="2836800"/>
          </a:xfrm>
          <a:prstGeom prst="arc">
            <a:avLst>
              <a:gd name="adj1" fmla="val 5400116"/>
              <a:gd name="adj2" fmla="val 1081198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6B2F5D3-CE4E-492C-934E-937C86503F8C}"/>
              </a:ext>
            </a:extLst>
          </p:cNvPr>
          <p:cNvCxnSpPr>
            <a:cxnSpLocks/>
          </p:cNvCxnSpPr>
          <p:nvPr/>
        </p:nvCxnSpPr>
        <p:spPr>
          <a:xfrm flipV="1">
            <a:off x="4962788" y="1291395"/>
            <a:ext cx="0" cy="23853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99C229D2-C39F-4FC6-BEB8-6C10B335B9A5}"/>
              </a:ext>
            </a:extLst>
          </p:cNvPr>
          <p:cNvSpPr/>
          <p:nvPr/>
        </p:nvSpPr>
        <p:spPr>
          <a:xfrm>
            <a:off x="3882742" y="1394160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5BA6FF8-CD24-4F68-BDAE-9860E8A71604}"/>
              </a:ext>
            </a:extLst>
          </p:cNvPr>
          <p:cNvCxnSpPr>
            <a:cxnSpLocks/>
          </p:cNvCxnSpPr>
          <p:nvPr/>
        </p:nvCxnSpPr>
        <p:spPr>
          <a:xfrm flipH="1" flipV="1">
            <a:off x="3785207" y="1167204"/>
            <a:ext cx="2597855" cy="25088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2E10E9A1-543C-4479-9950-3372E3A45E09}"/>
              </a:ext>
            </a:extLst>
          </p:cNvPr>
          <p:cNvCxnSpPr>
            <a:cxnSpLocks/>
          </p:cNvCxnSpPr>
          <p:nvPr/>
        </p:nvCxnSpPr>
        <p:spPr>
          <a:xfrm>
            <a:off x="4705719" y="2057017"/>
            <a:ext cx="404948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o 33">
            <a:extLst>
              <a:ext uri="{FF2B5EF4-FFF2-40B4-BE49-F238E27FC236}">
                <a16:creationId xmlns:a16="http://schemas.microsoft.com/office/drawing/2014/main" id="{559A3990-B116-4B1C-9A68-EF686956A59F}"/>
              </a:ext>
            </a:extLst>
          </p:cNvPr>
          <p:cNvSpPr/>
          <p:nvPr/>
        </p:nvSpPr>
        <p:spPr>
          <a:xfrm>
            <a:off x="3882708" y="1179204"/>
            <a:ext cx="5004000" cy="5004000"/>
          </a:xfrm>
          <a:prstGeom prst="arc">
            <a:avLst>
              <a:gd name="adj1" fmla="val 5405217"/>
              <a:gd name="adj2" fmla="val 1080710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030503A9-05BC-4AF5-9887-3C659426BB41}"/>
              </a:ext>
            </a:extLst>
          </p:cNvPr>
          <p:cNvCxnSpPr>
            <a:cxnSpLocks/>
          </p:cNvCxnSpPr>
          <p:nvPr/>
        </p:nvCxnSpPr>
        <p:spPr>
          <a:xfrm>
            <a:off x="5228430" y="2567489"/>
            <a:ext cx="359739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e 70">
            <a:extLst>
              <a:ext uri="{FF2B5EF4-FFF2-40B4-BE49-F238E27FC236}">
                <a16:creationId xmlns:a16="http://schemas.microsoft.com/office/drawing/2014/main" id="{D18360D5-77C8-4203-8853-F2E6226E2576}"/>
              </a:ext>
            </a:extLst>
          </p:cNvPr>
          <p:cNvSpPr/>
          <p:nvPr/>
        </p:nvSpPr>
        <p:spPr>
          <a:xfrm>
            <a:off x="4258756" y="1394193"/>
            <a:ext cx="140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Arco 73">
            <a:extLst>
              <a:ext uri="{FF2B5EF4-FFF2-40B4-BE49-F238E27FC236}">
                <a16:creationId xmlns:a16="http://schemas.microsoft.com/office/drawing/2014/main" id="{E2A7BD1C-8242-44BB-8645-C13313DD52F3}"/>
              </a:ext>
            </a:extLst>
          </p:cNvPr>
          <p:cNvSpPr/>
          <p:nvPr/>
        </p:nvSpPr>
        <p:spPr>
          <a:xfrm>
            <a:off x="4292764" y="1585385"/>
            <a:ext cx="4186800" cy="4186800"/>
          </a:xfrm>
          <a:prstGeom prst="arc">
            <a:avLst>
              <a:gd name="adj1" fmla="val 5402875"/>
              <a:gd name="adj2" fmla="val 107994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id="{60032723-4747-4CE8-A0B2-622BB8256F37}"/>
              </a:ext>
            </a:extLst>
          </p:cNvPr>
          <p:cNvSpPr/>
          <p:nvPr/>
        </p:nvSpPr>
        <p:spPr>
          <a:xfrm>
            <a:off x="4118269" y="1392730"/>
            <a:ext cx="1692000" cy="2160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F682C2F8-3634-4CF1-94E8-6173026C7F14}"/>
              </a:ext>
            </a:extLst>
          </p:cNvPr>
          <p:cNvSpPr/>
          <p:nvPr/>
        </p:nvSpPr>
        <p:spPr>
          <a:xfrm>
            <a:off x="3999662" y="1393245"/>
            <a:ext cx="1926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4DBE3FBA-5756-41A2-A34E-CE8D1D9D1B0D}"/>
              </a:ext>
            </a:extLst>
          </p:cNvPr>
          <p:cNvSpPr/>
          <p:nvPr/>
        </p:nvSpPr>
        <p:spPr>
          <a:xfrm>
            <a:off x="3938373" y="1393691"/>
            <a:ext cx="205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2C750124-D69C-4E1C-BAF8-55CC44A625BA}"/>
              </a:ext>
            </a:extLst>
          </p:cNvPr>
          <p:cNvSpPr/>
          <p:nvPr/>
        </p:nvSpPr>
        <p:spPr>
          <a:xfrm>
            <a:off x="3901195" y="1393672"/>
            <a:ext cx="2124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D3583E7D-B8EA-4AC7-ABDB-2B9615C06901}"/>
              </a:ext>
            </a:extLst>
          </p:cNvPr>
          <p:cNvSpPr/>
          <p:nvPr/>
        </p:nvSpPr>
        <p:spPr>
          <a:xfrm>
            <a:off x="4461732" y="1392849"/>
            <a:ext cx="10008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CF3B0EFA-DCC5-49B1-856C-59AAC9E45FFB}"/>
              </a:ext>
            </a:extLst>
          </p:cNvPr>
          <p:cNvSpPr/>
          <p:nvPr/>
        </p:nvSpPr>
        <p:spPr>
          <a:xfrm>
            <a:off x="4685926" y="1392222"/>
            <a:ext cx="5544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65497F9-CF70-41C6-8E6A-81EBB347A1C0}"/>
              </a:ext>
            </a:extLst>
          </p:cNvPr>
          <p:cNvCxnSpPr>
            <a:cxnSpLocks/>
          </p:cNvCxnSpPr>
          <p:nvPr/>
        </p:nvCxnSpPr>
        <p:spPr>
          <a:xfrm>
            <a:off x="4707236" y="2058697"/>
            <a:ext cx="0" cy="16223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3F062FE0-55A0-46E5-834D-387B27C08B1B}"/>
              </a:ext>
            </a:extLst>
          </p:cNvPr>
          <p:cNvCxnSpPr>
            <a:cxnSpLocks/>
          </p:cNvCxnSpPr>
          <p:nvPr/>
        </p:nvCxnSpPr>
        <p:spPr>
          <a:xfrm>
            <a:off x="6813467" y="2054725"/>
            <a:ext cx="0" cy="32960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1F12A43E-62C2-4F77-86EC-B95AC2ACA588}"/>
              </a:ext>
            </a:extLst>
          </p:cNvPr>
          <p:cNvCxnSpPr>
            <a:cxnSpLocks/>
          </p:cNvCxnSpPr>
          <p:nvPr/>
        </p:nvCxnSpPr>
        <p:spPr>
          <a:xfrm>
            <a:off x="8749236" y="2053538"/>
            <a:ext cx="0" cy="32971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o 30">
            <a:extLst>
              <a:ext uri="{FF2B5EF4-FFF2-40B4-BE49-F238E27FC236}">
                <a16:creationId xmlns:a16="http://schemas.microsoft.com/office/drawing/2014/main" id="{55045B86-37B1-4A12-B2FA-C36A18639F49}"/>
              </a:ext>
            </a:extLst>
          </p:cNvPr>
          <p:cNvSpPr/>
          <p:nvPr/>
        </p:nvSpPr>
        <p:spPr>
          <a:xfrm>
            <a:off x="4705719" y="1995531"/>
            <a:ext cx="3355200" cy="3355200"/>
          </a:xfrm>
          <a:prstGeom prst="arc">
            <a:avLst>
              <a:gd name="adj1" fmla="val 5403917"/>
              <a:gd name="adj2" fmla="val 1080013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59C5BEF6-06C1-4DC7-AEF4-8CB320E7D578}"/>
              </a:ext>
            </a:extLst>
          </p:cNvPr>
          <p:cNvCxnSpPr>
            <a:cxnSpLocks/>
          </p:cNvCxnSpPr>
          <p:nvPr/>
        </p:nvCxnSpPr>
        <p:spPr>
          <a:xfrm>
            <a:off x="5757008" y="3076735"/>
            <a:ext cx="24527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E67A4EAE-3672-49D6-95DF-80473138F241}"/>
              </a:ext>
            </a:extLst>
          </p:cNvPr>
          <p:cNvCxnSpPr>
            <a:cxnSpLocks/>
          </p:cNvCxnSpPr>
          <p:nvPr/>
        </p:nvCxnSpPr>
        <p:spPr>
          <a:xfrm>
            <a:off x="5241796" y="2569431"/>
            <a:ext cx="0" cy="11058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o 34">
            <a:extLst>
              <a:ext uri="{FF2B5EF4-FFF2-40B4-BE49-F238E27FC236}">
                <a16:creationId xmlns:a16="http://schemas.microsoft.com/office/drawing/2014/main" id="{6461CA9E-8BB3-415A-85DE-73A6C87C5C0D}"/>
              </a:ext>
            </a:extLst>
          </p:cNvPr>
          <p:cNvSpPr/>
          <p:nvPr/>
        </p:nvSpPr>
        <p:spPr>
          <a:xfrm>
            <a:off x="5244530" y="2533760"/>
            <a:ext cx="2282400" cy="2282400"/>
          </a:xfrm>
          <a:prstGeom prst="arc">
            <a:avLst>
              <a:gd name="adj1" fmla="val 5381912"/>
              <a:gd name="adj2" fmla="val 107948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51966BD4-26EA-409A-88D4-045FEE71877E}"/>
              </a:ext>
            </a:extLst>
          </p:cNvPr>
          <p:cNvCxnSpPr>
            <a:cxnSpLocks/>
          </p:cNvCxnSpPr>
          <p:nvPr/>
        </p:nvCxnSpPr>
        <p:spPr>
          <a:xfrm>
            <a:off x="6380216" y="4816919"/>
            <a:ext cx="244370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0533D227-BE1E-4148-99C7-0ABB95798E21}"/>
              </a:ext>
            </a:extLst>
          </p:cNvPr>
          <p:cNvCxnSpPr>
            <a:cxnSpLocks/>
          </p:cNvCxnSpPr>
          <p:nvPr/>
        </p:nvCxnSpPr>
        <p:spPr>
          <a:xfrm>
            <a:off x="4538498" y="1892894"/>
            <a:ext cx="405178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82FFBD7A-2030-4B1A-BB97-8ADD72A333D8}"/>
              </a:ext>
            </a:extLst>
          </p:cNvPr>
          <p:cNvCxnSpPr>
            <a:cxnSpLocks/>
          </p:cNvCxnSpPr>
          <p:nvPr/>
        </p:nvCxnSpPr>
        <p:spPr>
          <a:xfrm>
            <a:off x="6969138" y="1890420"/>
            <a:ext cx="0" cy="36276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5D62CE4-B27E-410C-BDD3-EE17B55517B4}"/>
              </a:ext>
            </a:extLst>
          </p:cNvPr>
          <p:cNvCxnSpPr>
            <a:cxnSpLocks/>
          </p:cNvCxnSpPr>
          <p:nvPr/>
        </p:nvCxnSpPr>
        <p:spPr>
          <a:xfrm>
            <a:off x="8590279" y="1892683"/>
            <a:ext cx="0" cy="36253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73A984BC-816E-4A34-90F3-C8F1598DF47E}"/>
              </a:ext>
            </a:extLst>
          </p:cNvPr>
          <p:cNvCxnSpPr>
            <a:cxnSpLocks/>
          </p:cNvCxnSpPr>
          <p:nvPr/>
        </p:nvCxnSpPr>
        <p:spPr>
          <a:xfrm>
            <a:off x="4425909" y="1782378"/>
            <a:ext cx="39814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6A3088A-572B-4306-ADB3-9836D07C9712}"/>
              </a:ext>
            </a:extLst>
          </p:cNvPr>
          <p:cNvCxnSpPr>
            <a:cxnSpLocks/>
          </p:cNvCxnSpPr>
          <p:nvPr/>
        </p:nvCxnSpPr>
        <p:spPr>
          <a:xfrm>
            <a:off x="7155159" y="1782378"/>
            <a:ext cx="0" cy="3860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F07F6365-8837-4E49-8736-D11B811411C9}"/>
              </a:ext>
            </a:extLst>
          </p:cNvPr>
          <p:cNvCxnSpPr>
            <a:cxnSpLocks/>
          </p:cNvCxnSpPr>
          <p:nvPr/>
        </p:nvCxnSpPr>
        <p:spPr>
          <a:xfrm>
            <a:off x="8407399" y="1782378"/>
            <a:ext cx="0" cy="3860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27B24640-F88D-4672-94B8-501D845C6500}"/>
              </a:ext>
            </a:extLst>
          </p:cNvPr>
          <p:cNvCxnSpPr>
            <a:cxnSpLocks/>
          </p:cNvCxnSpPr>
          <p:nvPr/>
        </p:nvCxnSpPr>
        <p:spPr>
          <a:xfrm>
            <a:off x="4348681" y="1719503"/>
            <a:ext cx="3920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BDE7C28-07CE-47AB-ABFD-6B1A73670052}"/>
              </a:ext>
            </a:extLst>
          </p:cNvPr>
          <p:cNvCxnSpPr>
            <a:cxnSpLocks/>
          </p:cNvCxnSpPr>
          <p:nvPr/>
        </p:nvCxnSpPr>
        <p:spPr>
          <a:xfrm>
            <a:off x="7297272" y="1717598"/>
            <a:ext cx="0" cy="3986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61586DAF-A86E-4D18-85B8-E7AC00A91CA4}"/>
              </a:ext>
            </a:extLst>
          </p:cNvPr>
          <p:cNvCxnSpPr>
            <a:cxnSpLocks/>
          </p:cNvCxnSpPr>
          <p:nvPr/>
        </p:nvCxnSpPr>
        <p:spPr>
          <a:xfrm>
            <a:off x="8262286" y="1717598"/>
            <a:ext cx="0" cy="3986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749BDC39-8394-4DFC-9BED-02AB30C97093}"/>
              </a:ext>
            </a:extLst>
          </p:cNvPr>
          <p:cNvCxnSpPr>
            <a:cxnSpLocks/>
          </p:cNvCxnSpPr>
          <p:nvPr/>
        </p:nvCxnSpPr>
        <p:spPr>
          <a:xfrm>
            <a:off x="4292474" y="1655549"/>
            <a:ext cx="0" cy="20254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o 46">
            <a:extLst>
              <a:ext uri="{FF2B5EF4-FFF2-40B4-BE49-F238E27FC236}">
                <a16:creationId xmlns:a16="http://schemas.microsoft.com/office/drawing/2014/main" id="{669BFBE9-1E9F-4137-8343-941BAD469BAB}"/>
              </a:ext>
            </a:extLst>
          </p:cNvPr>
          <p:cNvSpPr/>
          <p:nvPr/>
        </p:nvSpPr>
        <p:spPr>
          <a:xfrm>
            <a:off x="4540403" y="1831658"/>
            <a:ext cx="3686400" cy="3686400"/>
          </a:xfrm>
          <a:prstGeom prst="arc">
            <a:avLst>
              <a:gd name="adj1" fmla="val 5399870"/>
              <a:gd name="adj2" fmla="val 1079368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8D0B08B5-D55E-4C8B-83BB-D36528D94FE1}"/>
              </a:ext>
            </a:extLst>
          </p:cNvPr>
          <p:cNvCxnSpPr>
            <a:cxnSpLocks/>
          </p:cNvCxnSpPr>
          <p:nvPr/>
        </p:nvCxnSpPr>
        <p:spPr>
          <a:xfrm>
            <a:off x="5787147" y="3106465"/>
            <a:ext cx="223842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E8B300AE-93E1-4D68-9A45-78008287CF42}"/>
              </a:ext>
            </a:extLst>
          </p:cNvPr>
          <p:cNvCxnSpPr>
            <a:cxnSpLocks/>
          </p:cNvCxnSpPr>
          <p:nvPr/>
        </p:nvCxnSpPr>
        <p:spPr>
          <a:xfrm>
            <a:off x="4309453" y="1678192"/>
            <a:ext cx="38032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94660DFA-B0C2-4C7C-BC06-50CF91C67269}"/>
              </a:ext>
            </a:extLst>
          </p:cNvPr>
          <p:cNvCxnSpPr>
            <a:cxnSpLocks/>
          </p:cNvCxnSpPr>
          <p:nvPr/>
        </p:nvCxnSpPr>
        <p:spPr>
          <a:xfrm>
            <a:off x="7449672" y="1679926"/>
            <a:ext cx="0" cy="40714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9C272CFB-EBA2-4C4B-909A-8C3C028CFFF8}"/>
              </a:ext>
            </a:extLst>
          </p:cNvPr>
          <p:cNvCxnSpPr>
            <a:cxnSpLocks/>
          </p:cNvCxnSpPr>
          <p:nvPr/>
        </p:nvCxnSpPr>
        <p:spPr>
          <a:xfrm>
            <a:off x="8112663" y="1678192"/>
            <a:ext cx="0" cy="40731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C245057-3675-41D7-B7AD-93FA6F2FBBE1}"/>
              </a:ext>
            </a:extLst>
          </p:cNvPr>
          <p:cNvCxnSpPr>
            <a:cxnSpLocks/>
          </p:cNvCxnSpPr>
          <p:nvPr/>
        </p:nvCxnSpPr>
        <p:spPr>
          <a:xfrm>
            <a:off x="4280727" y="1657711"/>
            <a:ext cx="37147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95AC167-4134-4C14-87CC-D9C0CA2A813A}"/>
              </a:ext>
            </a:extLst>
          </p:cNvPr>
          <p:cNvCxnSpPr>
            <a:cxnSpLocks/>
          </p:cNvCxnSpPr>
          <p:nvPr/>
        </p:nvCxnSpPr>
        <p:spPr>
          <a:xfrm>
            <a:off x="7581065" y="1651789"/>
            <a:ext cx="0" cy="41203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4338ED00-9147-46D0-810D-E636D70619E0}"/>
              </a:ext>
            </a:extLst>
          </p:cNvPr>
          <p:cNvCxnSpPr>
            <a:cxnSpLocks/>
          </p:cNvCxnSpPr>
          <p:nvPr/>
        </p:nvCxnSpPr>
        <p:spPr>
          <a:xfrm>
            <a:off x="7981786" y="1658038"/>
            <a:ext cx="0" cy="4127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7CBC21-8C0E-45CA-92C8-A498BA5158CD}"/>
              </a:ext>
            </a:extLst>
          </p:cNvPr>
          <p:cNvCxnSpPr>
            <a:cxnSpLocks/>
          </p:cNvCxnSpPr>
          <p:nvPr/>
        </p:nvCxnSpPr>
        <p:spPr>
          <a:xfrm>
            <a:off x="4274478" y="1645540"/>
            <a:ext cx="360668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FBC18B8-7E43-44F2-B428-F656404FD024}"/>
              </a:ext>
            </a:extLst>
          </p:cNvPr>
          <p:cNvCxnSpPr>
            <a:cxnSpLocks/>
          </p:cNvCxnSpPr>
          <p:nvPr/>
        </p:nvCxnSpPr>
        <p:spPr>
          <a:xfrm>
            <a:off x="7699997" y="1645540"/>
            <a:ext cx="0" cy="41396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0A589B13-031A-46F2-815D-DB417CA6B2A2}"/>
              </a:ext>
            </a:extLst>
          </p:cNvPr>
          <p:cNvCxnSpPr>
            <a:cxnSpLocks/>
          </p:cNvCxnSpPr>
          <p:nvPr/>
        </p:nvCxnSpPr>
        <p:spPr>
          <a:xfrm>
            <a:off x="7865490" y="1643110"/>
            <a:ext cx="0" cy="41725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10BA81A2-9B90-4781-8F21-5CDB7B9762E6}"/>
              </a:ext>
            </a:extLst>
          </p:cNvPr>
          <p:cNvCxnSpPr>
            <a:cxnSpLocks/>
          </p:cNvCxnSpPr>
          <p:nvPr/>
        </p:nvCxnSpPr>
        <p:spPr>
          <a:xfrm>
            <a:off x="4270312" y="1639328"/>
            <a:ext cx="35128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FC06B3B1-5BCC-426D-A6AF-842C5F9C8C04}"/>
              </a:ext>
            </a:extLst>
          </p:cNvPr>
          <p:cNvCxnSpPr>
            <a:cxnSpLocks/>
          </p:cNvCxnSpPr>
          <p:nvPr/>
        </p:nvCxnSpPr>
        <p:spPr>
          <a:xfrm>
            <a:off x="6743213" y="2563679"/>
            <a:ext cx="0" cy="22687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26D0C95D-A225-42F5-B19E-CDCFBCD18D1B}"/>
              </a:ext>
            </a:extLst>
          </p:cNvPr>
          <p:cNvCxnSpPr>
            <a:cxnSpLocks/>
          </p:cNvCxnSpPr>
          <p:nvPr/>
        </p:nvCxnSpPr>
        <p:spPr>
          <a:xfrm>
            <a:off x="4961034" y="2307599"/>
            <a:ext cx="389023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999C956A-691D-4AF7-B916-F4B1B7BFBED1}"/>
              </a:ext>
            </a:extLst>
          </p:cNvPr>
          <p:cNvCxnSpPr>
            <a:cxnSpLocks/>
          </p:cNvCxnSpPr>
          <p:nvPr/>
        </p:nvCxnSpPr>
        <p:spPr>
          <a:xfrm>
            <a:off x="5442207" y="2772872"/>
            <a:ext cx="32716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3E1F31C8-9EF5-4174-B9F1-115F3D6CC855}"/>
              </a:ext>
            </a:extLst>
          </p:cNvPr>
          <p:cNvCxnSpPr>
            <a:cxnSpLocks/>
          </p:cNvCxnSpPr>
          <p:nvPr/>
        </p:nvCxnSpPr>
        <p:spPr>
          <a:xfrm>
            <a:off x="6866796" y="2771695"/>
            <a:ext cx="0" cy="1844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25E8EB91-A686-40B5-AACA-7F8A98F0150F}"/>
              </a:ext>
            </a:extLst>
          </p:cNvPr>
          <p:cNvCxnSpPr>
            <a:cxnSpLocks/>
          </p:cNvCxnSpPr>
          <p:nvPr/>
        </p:nvCxnSpPr>
        <p:spPr>
          <a:xfrm>
            <a:off x="5592285" y="2921819"/>
            <a:ext cx="29344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A8B9803D-D99F-407D-9BE8-A806F726F803}"/>
              </a:ext>
            </a:extLst>
          </p:cNvPr>
          <p:cNvCxnSpPr>
            <a:cxnSpLocks/>
          </p:cNvCxnSpPr>
          <p:nvPr/>
        </p:nvCxnSpPr>
        <p:spPr>
          <a:xfrm>
            <a:off x="7044203" y="2921819"/>
            <a:ext cx="0" cy="15282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028B096-A95F-4DDD-8FEF-04CC919859D5}"/>
              </a:ext>
            </a:extLst>
          </p:cNvPr>
          <p:cNvCxnSpPr>
            <a:cxnSpLocks/>
          </p:cNvCxnSpPr>
          <p:nvPr/>
        </p:nvCxnSpPr>
        <p:spPr>
          <a:xfrm>
            <a:off x="5693804" y="3015615"/>
            <a:ext cx="26672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C12F8F31-D04D-452B-B2C8-1121628AA118}"/>
              </a:ext>
            </a:extLst>
          </p:cNvPr>
          <p:cNvCxnSpPr>
            <a:cxnSpLocks/>
          </p:cNvCxnSpPr>
          <p:nvPr/>
        </p:nvCxnSpPr>
        <p:spPr>
          <a:xfrm>
            <a:off x="7206128" y="3015615"/>
            <a:ext cx="0" cy="135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822F4765-B9F6-4D32-8BE0-1A1F45A69151}"/>
              </a:ext>
            </a:extLst>
          </p:cNvPr>
          <p:cNvCxnSpPr>
            <a:cxnSpLocks/>
          </p:cNvCxnSpPr>
          <p:nvPr/>
        </p:nvCxnSpPr>
        <p:spPr>
          <a:xfrm>
            <a:off x="7377578" y="3078640"/>
            <a:ext cx="0" cy="1216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E2F0101C-FF20-41F8-9313-A205021AF6BE}"/>
              </a:ext>
            </a:extLst>
          </p:cNvPr>
          <p:cNvCxnSpPr>
            <a:cxnSpLocks/>
          </p:cNvCxnSpPr>
          <p:nvPr/>
        </p:nvCxnSpPr>
        <p:spPr>
          <a:xfrm>
            <a:off x="7536357" y="3105218"/>
            <a:ext cx="0" cy="1162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07C5472F-7464-4D52-BC36-8B560A71E91C}"/>
              </a:ext>
            </a:extLst>
          </p:cNvPr>
          <p:cNvCxnSpPr>
            <a:cxnSpLocks/>
          </p:cNvCxnSpPr>
          <p:nvPr/>
        </p:nvCxnSpPr>
        <p:spPr>
          <a:xfrm>
            <a:off x="5810269" y="3121705"/>
            <a:ext cx="20708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3DB5B920-6434-482E-94BF-AC20C1B91206}"/>
              </a:ext>
            </a:extLst>
          </p:cNvPr>
          <p:cNvCxnSpPr>
            <a:cxnSpLocks/>
          </p:cNvCxnSpPr>
          <p:nvPr/>
        </p:nvCxnSpPr>
        <p:spPr>
          <a:xfrm>
            <a:off x="7677327" y="3121414"/>
            <a:ext cx="0" cy="1146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906CE595-3FD3-4525-99D6-1FFBFBB49875}"/>
              </a:ext>
            </a:extLst>
          </p:cNvPr>
          <p:cNvCxnSpPr>
            <a:cxnSpLocks/>
          </p:cNvCxnSpPr>
          <p:nvPr/>
        </p:nvCxnSpPr>
        <p:spPr>
          <a:xfrm>
            <a:off x="7881162" y="3121414"/>
            <a:ext cx="0" cy="11168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CD8EC957-274F-4987-ADF5-BAD75650D09C}"/>
              </a:ext>
            </a:extLst>
          </p:cNvPr>
          <p:cNvCxnSpPr>
            <a:cxnSpLocks/>
          </p:cNvCxnSpPr>
          <p:nvPr/>
        </p:nvCxnSpPr>
        <p:spPr>
          <a:xfrm>
            <a:off x="8027473" y="3105218"/>
            <a:ext cx="0" cy="1162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B43EDEC-54E0-4014-82DD-54B6C159D8D9}"/>
              </a:ext>
            </a:extLst>
          </p:cNvPr>
          <p:cNvCxnSpPr>
            <a:cxnSpLocks/>
          </p:cNvCxnSpPr>
          <p:nvPr/>
        </p:nvCxnSpPr>
        <p:spPr>
          <a:xfrm>
            <a:off x="8187203" y="3074461"/>
            <a:ext cx="0" cy="12141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43B679EF-5EFA-4832-9E7F-900367F548A4}"/>
              </a:ext>
            </a:extLst>
          </p:cNvPr>
          <p:cNvCxnSpPr>
            <a:cxnSpLocks/>
          </p:cNvCxnSpPr>
          <p:nvPr/>
        </p:nvCxnSpPr>
        <p:spPr>
          <a:xfrm>
            <a:off x="8361045" y="3015615"/>
            <a:ext cx="0" cy="13460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4496B989-39FD-4586-9AB2-F20C67ABB61D}"/>
              </a:ext>
            </a:extLst>
          </p:cNvPr>
          <p:cNvCxnSpPr>
            <a:cxnSpLocks/>
          </p:cNvCxnSpPr>
          <p:nvPr/>
        </p:nvCxnSpPr>
        <p:spPr>
          <a:xfrm>
            <a:off x="8526780" y="2921819"/>
            <a:ext cx="0" cy="153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881018A9-B56C-4BB7-9241-6EFFA0411108}"/>
              </a:ext>
            </a:extLst>
          </p:cNvPr>
          <p:cNvCxnSpPr>
            <a:cxnSpLocks/>
          </p:cNvCxnSpPr>
          <p:nvPr/>
        </p:nvCxnSpPr>
        <p:spPr>
          <a:xfrm>
            <a:off x="8695838" y="2760805"/>
            <a:ext cx="0" cy="1861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FF67434E-F9BB-458F-899B-9DC024FC6D0A}"/>
              </a:ext>
            </a:extLst>
          </p:cNvPr>
          <p:cNvCxnSpPr>
            <a:cxnSpLocks/>
          </p:cNvCxnSpPr>
          <p:nvPr/>
        </p:nvCxnSpPr>
        <p:spPr>
          <a:xfrm>
            <a:off x="8823924" y="2566306"/>
            <a:ext cx="0" cy="22660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e 59">
            <a:extLst>
              <a:ext uri="{FF2B5EF4-FFF2-40B4-BE49-F238E27FC236}">
                <a16:creationId xmlns:a16="http://schemas.microsoft.com/office/drawing/2014/main" id="{8EE1398C-4F2F-4E12-BA07-811DD58C5133}"/>
              </a:ext>
            </a:extLst>
          </p:cNvPr>
          <p:cNvSpPr/>
          <p:nvPr/>
        </p:nvSpPr>
        <p:spPr>
          <a:xfrm>
            <a:off x="6710180" y="4238230"/>
            <a:ext cx="2145600" cy="155119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EE3AA3EF-5C13-4B2E-8C9E-5BB7B904D078}"/>
              </a:ext>
            </a:extLst>
          </p:cNvPr>
          <p:cNvCxnSpPr>
            <a:cxnSpLocks/>
          </p:cNvCxnSpPr>
          <p:nvPr/>
        </p:nvCxnSpPr>
        <p:spPr>
          <a:xfrm>
            <a:off x="5812174" y="3132254"/>
            <a:ext cx="20708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2C72D07F-CD49-49FC-854B-D84A7A5FE74A}"/>
              </a:ext>
            </a:extLst>
          </p:cNvPr>
          <p:cNvSpPr/>
          <p:nvPr/>
        </p:nvSpPr>
        <p:spPr>
          <a:xfrm>
            <a:off x="6709701" y="1640348"/>
            <a:ext cx="2144642" cy="14904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954549F9-7BF5-4923-AC2A-C312369A87E6}"/>
              </a:ext>
            </a:extLst>
          </p:cNvPr>
          <p:cNvCxnSpPr>
            <a:cxnSpLocks/>
          </p:cNvCxnSpPr>
          <p:nvPr/>
        </p:nvCxnSpPr>
        <p:spPr>
          <a:xfrm>
            <a:off x="6379303" y="5772815"/>
            <a:ext cx="16024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F16A6E6E-1B79-4C97-947A-ED68C62D6269}"/>
              </a:ext>
            </a:extLst>
          </p:cNvPr>
          <p:cNvCxnSpPr>
            <a:cxnSpLocks/>
          </p:cNvCxnSpPr>
          <p:nvPr/>
        </p:nvCxnSpPr>
        <p:spPr>
          <a:xfrm>
            <a:off x="5819794" y="3130748"/>
            <a:ext cx="0" cy="5502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o 29">
            <a:extLst>
              <a:ext uri="{FF2B5EF4-FFF2-40B4-BE49-F238E27FC236}">
                <a16:creationId xmlns:a16="http://schemas.microsoft.com/office/drawing/2014/main" id="{92A3E8BB-3244-42D9-8BF7-0A3C7B164F5F}"/>
              </a:ext>
            </a:extLst>
          </p:cNvPr>
          <p:cNvSpPr/>
          <p:nvPr/>
        </p:nvSpPr>
        <p:spPr>
          <a:xfrm>
            <a:off x="5820285" y="3111506"/>
            <a:ext cx="1126800" cy="1126800"/>
          </a:xfrm>
          <a:prstGeom prst="arc">
            <a:avLst>
              <a:gd name="adj1" fmla="val 5391847"/>
              <a:gd name="adj2" fmla="val 10823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0297242B-E375-4A84-BBC2-6C3AB1CB8DA5}"/>
              </a:ext>
            </a:extLst>
          </p:cNvPr>
          <p:cNvCxnSpPr>
            <a:cxnSpLocks/>
          </p:cNvCxnSpPr>
          <p:nvPr/>
        </p:nvCxnSpPr>
        <p:spPr>
          <a:xfrm>
            <a:off x="6377134" y="4239281"/>
            <a:ext cx="14060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40346289-F37B-480D-B743-3AD6FCF4FE77}"/>
              </a:ext>
            </a:extLst>
          </p:cNvPr>
          <p:cNvCxnSpPr>
            <a:cxnSpLocks/>
          </p:cNvCxnSpPr>
          <p:nvPr/>
        </p:nvCxnSpPr>
        <p:spPr>
          <a:xfrm>
            <a:off x="6383542" y="5350731"/>
            <a:ext cx="23716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E3EA250-79F8-4073-A6D9-3550CF494DC9}"/>
              </a:ext>
            </a:extLst>
          </p:cNvPr>
          <p:cNvCxnSpPr>
            <a:cxnSpLocks/>
          </p:cNvCxnSpPr>
          <p:nvPr/>
        </p:nvCxnSpPr>
        <p:spPr>
          <a:xfrm>
            <a:off x="4538498" y="1892325"/>
            <a:ext cx="0" cy="17887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755E203-1446-4940-97F7-4A5EFBE0B7D2}"/>
              </a:ext>
            </a:extLst>
          </p:cNvPr>
          <p:cNvCxnSpPr>
            <a:cxnSpLocks/>
          </p:cNvCxnSpPr>
          <p:nvPr/>
        </p:nvCxnSpPr>
        <p:spPr>
          <a:xfrm>
            <a:off x="6383542" y="5518058"/>
            <a:ext cx="22067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6A075747-4990-4006-8AC6-03E8E6C06F62}"/>
              </a:ext>
            </a:extLst>
          </p:cNvPr>
          <p:cNvCxnSpPr>
            <a:cxnSpLocks/>
          </p:cNvCxnSpPr>
          <p:nvPr/>
        </p:nvCxnSpPr>
        <p:spPr>
          <a:xfrm>
            <a:off x="4425909" y="1782378"/>
            <a:ext cx="0" cy="18986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o 36">
            <a:extLst>
              <a:ext uri="{FF2B5EF4-FFF2-40B4-BE49-F238E27FC236}">
                <a16:creationId xmlns:a16="http://schemas.microsoft.com/office/drawing/2014/main" id="{9C250621-6FD3-4273-A06E-F046AED68ACA}"/>
              </a:ext>
            </a:extLst>
          </p:cNvPr>
          <p:cNvSpPr/>
          <p:nvPr/>
        </p:nvSpPr>
        <p:spPr>
          <a:xfrm>
            <a:off x="4424345" y="1714064"/>
            <a:ext cx="3931200" cy="3931200"/>
          </a:xfrm>
          <a:prstGeom prst="arc">
            <a:avLst>
              <a:gd name="adj1" fmla="val 5408299"/>
              <a:gd name="adj2" fmla="val 1080873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BB644E4C-C856-4136-96C2-DCA38606AA99}"/>
              </a:ext>
            </a:extLst>
          </p:cNvPr>
          <p:cNvCxnSpPr>
            <a:cxnSpLocks/>
          </p:cNvCxnSpPr>
          <p:nvPr/>
        </p:nvCxnSpPr>
        <p:spPr>
          <a:xfrm>
            <a:off x="4359234" y="1717598"/>
            <a:ext cx="0" cy="19634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o 44">
            <a:extLst>
              <a:ext uri="{FF2B5EF4-FFF2-40B4-BE49-F238E27FC236}">
                <a16:creationId xmlns:a16="http://schemas.microsoft.com/office/drawing/2014/main" id="{5D566931-F573-453B-B1A9-FEB6BAE50B23}"/>
              </a:ext>
            </a:extLst>
          </p:cNvPr>
          <p:cNvSpPr/>
          <p:nvPr/>
        </p:nvSpPr>
        <p:spPr>
          <a:xfrm>
            <a:off x="4358650" y="1653985"/>
            <a:ext cx="4050000" cy="4050000"/>
          </a:xfrm>
          <a:prstGeom prst="arc">
            <a:avLst>
              <a:gd name="adj1" fmla="val 5403972"/>
              <a:gd name="adj2" fmla="val 1081013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D20CCAE-B157-43AB-89EF-66552ADCDC92}"/>
              </a:ext>
            </a:extLst>
          </p:cNvPr>
          <p:cNvCxnSpPr>
            <a:cxnSpLocks/>
          </p:cNvCxnSpPr>
          <p:nvPr/>
        </p:nvCxnSpPr>
        <p:spPr>
          <a:xfrm>
            <a:off x="6379303" y="5703985"/>
            <a:ext cx="18899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DD6672A9-758D-4F36-8624-56B475280B18}"/>
              </a:ext>
            </a:extLst>
          </p:cNvPr>
          <p:cNvCxnSpPr>
            <a:cxnSpLocks/>
            <a:endCxn id="67" idx="2"/>
          </p:cNvCxnSpPr>
          <p:nvPr/>
        </p:nvCxnSpPr>
        <p:spPr>
          <a:xfrm flipH="1">
            <a:off x="4311224" y="1678192"/>
            <a:ext cx="366" cy="19969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o 66">
            <a:extLst>
              <a:ext uri="{FF2B5EF4-FFF2-40B4-BE49-F238E27FC236}">
                <a16:creationId xmlns:a16="http://schemas.microsoft.com/office/drawing/2014/main" id="{19F647A7-2E46-442A-9412-31655156B2DB}"/>
              </a:ext>
            </a:extLst>
          </p:cNvPr>
          <p:cNvSpPr/>
          <p:nvPr/>
        </p:nvSpPr>
        <p:spPr>
          <a:xfrm>
            <a:off x="4311224" y="1600535"/>
            <a:ext cx="4150800" cy="4150800"/>
          </a:xfrm>
          <a:prstGeom prst="arc">
            <a:avLst>
              <a:gd name="adj1" fmla="val 5406901"/>
              <a:gd name="adj2" fmla="val 1080129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DC1F6F97-1243-4C2B-9B38-4D3D7A9093F8}"/>
              </a:ext>
            </a:extLst>
          </p:cNvPr>
          <p:cNvCxnSpPr>
            <a:cxnSpLocks/>
          </p:cNvCxnSpPr>
          <p:nvPr/>
        </p:nvCxnSpPr>
        <p:spPr>
          <a:xfrm>
            <a:off x="6381208" y="5751335"/>
            <a:ext cx="17314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43D5963-A264-41E2-87BB-55D2990A15F3}"/>
              </a:ext>
            </a:extLst>
          </p:cNvPr>
          <p:cNvCxnSpPr>
            <a:cxnSpLocks/>
          </p:cNvCxnSpPr>
          <p:nvPr/>
        </p:nvCxnSpPr>
        <p:spPr>
          <a:xfrm>
            <a:off x="4278822" y="1649884"/>
            <a:ext cx="0" cy="20268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co 71">
            <a:extLst>
              <a:ext uri="{FF2B5EF4-FFF2-40B4-BE49-F238E27FC236}">
                <a16:creationId xmlns:a16="http://schemas.microsoft.com/office/drawing/2014/main" id="{74872B2E-D71F-4C9C-90CB-18D17A17D424}"/>
              </a:ext>
            </a:extLst>
          </p:cNvPr>
          <p:cNvSpPr/>
          <p:nvPr/>
        </p:nvSpPr>
        <p:spPr>
          <a:xfrm>
            <a:off x="4279221" y="1575141"/>
            <a:ext cx="4212000" cy="4212000"/>
          </a:xfrm>
          <a:prstGeom prst="arc">
            <a:avLst>
              <a:gd name="adj1" fmla="val 5406075"/>
              <a:gd name="adj2" fmla="val 108015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7A7BAE84-4664-4E98-A01E-4A485DCCAA62}"/>
              </a:ext>
            </a:extLst>
          </p:cNvPr>
          <p:cNvCxnSpPr>
            <a:cxnSpLocks/>
          </p:cNvCxnSpPr>
          <p:nvPr/>
        </p:nvCxnSpPr>
        <p:spPr>
          <a:xfrm>
            <a:off x="6382810" y="5787141"/>
            <a:ext cx="14003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961DB53A-B162-451F-B1BA-368770FD715F}"/>
              </a:ext>
            </a:extLst>
          </p:cNvPr>
          <p:cNvCxnSpPr>
            <a:cxnSpLocks/>
          </p:cNvCxnSpPr>
          <p:nvPr/>
        </p:nvCxnSpPr>
        <p:spPr>
          <a:xfrm flipH="1">
            <a:off x="8849364" y="2385548"/>
            <a:ext cx="3074" cy="26288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DD820D88-2D7A-4892-B36D-67738AA81D86}"/>
              </a:ext>
            </a:extLst>
          </p:cNvPr>
          <p:cNvCxnSpPr>
            <a:cxnSpLocks/>
          </p:cNvCxnSpPr>
          <p:nvPr/>
        </p:nvCxnSpPr>
        <p:spPr>
          <a:xfrm>
            <a:off x="5442207" y="2771695"/>
            <a:ext cx="0" cy="9081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Arco 231">
            <a:extLst>
              <a:ext uri="{FF2B5EF4-FFF2-40B4-BE49-F238E27FC236}">
                <a16:creationId xmlns:a16="http://schemas.microsoft.com/office/drawing/2014/main" id="{CF5108A9-C1F8-4600-8FCE-538D18027CE9}"/>
              </a:ext>
            </a:extLst>
          </p:cNvPr>
          <p:cNvSpPr/>
          <p:nvPr/>
        </p:nvSpPr>
        <p:spPr>
          <a:xfrm>
            <a:off x="5442135" y="2734353"/>
            <a:ext cx="1882800" cy="1882800"/>
          </a:xfrm>
          <a:prstGeom prst="arc">
            <a:avLst>
              <a:gd name="adj1" fmla="val 5408037"/>
              <a:gd name="adj2" fmla="val 108079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BE1998-84F1-46E3-9A3D-7E21B580A368}"/>
              </a:ext>
            </a:extLst>
          </p:cNvPr>
          <p:cNvCxnSpPr>
            <a:cxnSpLocks/>
          </p:cNvCxnSpPr>
          <p:nvPr/>
        </p:nvCxnSpPr>
        <p:spPr>
          <a:xfrm>
            <a:off x="6380943" y="4615882"/>
            <a:ext cx="23148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CA6D6AF0-A513-48B1-9DF4-88905FBF2F93}"/>
              </a:ext>
            </a:extLst>
          </p:cNvPr>
          <p:cNvCxnSpPr>
            <a:cxnSpLocks/>
          </p:cNvCxnSpPr>
          <p:nvPr/>
        </p:nvCxnSpPr>
        <p:spPr>
          <a:xfrm>
            <a:off x="5600322" y="2916475"/>
            <a:ext cx="0" cy="7576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Arco 233">
            <a:extLst>
              <a:ext uri="{FF2B5EF4-FFF2-40B4-BE49-F238E27FC236}">
                <a16:creationId xmlns:a16="http://schemas.microsoft.com/office/drawing/2014/main" id="{F4F5F0DF-6F12-450B-A61C-00240F5191FB}"/>
              </a:ext>
            </a:extLst>
          </p:cNvPr>
          <p:cNvSpPr/>
          <p:nvPr/>
        </p:nvSpPr>
        <p:spPr>
          <a:xfrm>
            <a:off x="5599579" y="2898591"/>
            <a:ext cx="1555200" cy="1555200"/>
          </a:xfrm>
          <a:prstGeom prst="arc">
            <a:avLst>
              <a:gd name="adj1" fmla="val 5397386"/>
              <a:gd name="adj2" fmla="val 108017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6D5A296C-1247-4FF3-A316-73B009142536}"/>
              </a:ext>
            </a:extLst>
          </p:cNvPr>
          <p:cNvCxnSpPr>
            <a:cxnSpLocks/>
          </p:cNvCxnSpPr>
          <p:nvPr/>
        </p:nvCxnSpPr>
        <p:spPr>
          <a:xfrm>
            <a:off x="6377133" y="4452951"/>
            <a:ext cx="21496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25E14FA-E975-410A-BCEB-B8A9BE191FE0}"/>
              </a:ext>
            </a:extLst>
          </p:cNvPr>
          <p:cNvCxnSpPr>
            <a:cxnSpLocks/>
          </p:cNvCxnSpPr>
          <p:nvPr/>
        </p:nvCxnSpPr>
        <p:spPr>
          <a:xfrm>
            <a:off x="5695709" y="3010585"/>
            <a:ext cx="0" cy="669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o 235">
            <a:extLst>
              <a:ext uri="{FF2B5EF4-FFF2-40B4-BE49-F238E27FC236}">
                <a16:creationId xmlns:a16="http://schemas.microsoft.com/office/drawing/2014/main" id="{FF04C746-2A2C-4CCC-B885-F7467AFDEA39}"/>
              </a:ext>
            </a:extLst>
          </p:cNvPr>
          <p:cNvSpPr/>
          <p:nvPr/>
        </p:nvSpPr>
        <p:spPr>
          <a:xfrm>
            <a:off x="5694145" y="2989470"/>
            <a:ext cx="1368000" cy="1368000"/>
          </a:xfrm>
          <a:prstGeom prst="arc">
            <a:avLst>
              <a:gd name="adj1" fmla="val 5392928"/>
              <a:gd name="adj2" fmla="val 1078978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8E10B51F-B2E6-4323-A93B-4EAC8466A3CC}"/>
              </a:ext>
            </a:extLst>
          </p:cNvPr>
          <p:cNvCxnSpPr>
            <a:cxnSpLocks/>
          </p:cNvCxnSpPr>
          <p:nvPr/>
        </p:nvCxnSpPr>
        <p:spPr>
          <a:xfrm>
            <a:off x="6382810" y="4359375"/>
            <a:ext cx="19896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34C3B70E-5D09-49CA-BCC6-9A04123F8619}"/>
              </a:ext>
            </a:extLst>
          </p:cNvPr>
          <p:cNvCxnSpPr>
            <a:cxnSpLocks/>
          </p:cNvCxnSpPr>
          <p:nvPr/>
        </p:nvCxnSpPr>
        <p:spPr>
          <a:xfrm>
            <a:off x="5760818" y="3077363"/>
            <a:ext cx="0" cy="6024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Arco 237">
            <a:extLst>
              <a:ext uri="{FF2B5EF4-FFF2-40B4-BE49-F238E27FC236}">
                <a16:creationId xmlns:a16="http://schemas.microsoft.com/office/drawing/2014/main" id="{2AB9FA91-9895-40B5-84E2-54A1F91F2E72}"/>
              </a:ext>
            </a:extLst>
          </p:cNvPr>
          <p:cNvSpPr/>
          <p:nvPr/>
        </p:nvSpPr>
        <p:spPr>
          <a:xfrm>
            <a:off x="5760237" y="3056129"/>
            <a:ext cx="1242000" cy="1242000"/>
          </a:xfrm>
          <a:prstGeom prst="arc">
            <a:avLst>
              <a:gd name="adj1" fmla="val 5399922"/>
              <a:gd name="adj2" fmla="val 1079683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A0BCD3B0-CC61-4261-9E72-959366D4EFEE}"/>
              </a:ext>
            </a:extLst>
          </p:cNvPr>
          <p:cNvCxnSpPr>
            <a:cxnSpLocks/>
          </p:cNvCxnSpPr>
          <p:nvPr/>
        </p:nvCxnSpPr>
        <p:spPr>
          <a:xfrm>
            <a:off x="6379303" y="4296979"/>
            <a:ext cx="18190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D1F681B7-EAB1-4AB7-9943-7A224683F812}"/>
              </a:ext>
            </a:extLst>
          </p:cNvPr>
          <p:cNvCxnSpPr>
            <a:cxnSpLocks/>
          </p:cNvCxnSpPr>
          <p:nvPr/>
        </p:nvCxnSpPr>
        <p:spPr>
          <a:xfrm>
            <a:off x="5790957" y="3110380"/>
            <a:ext cx="0" cy="5663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6E616335-7644-4659-ACD7-A72AC10A8FAC}"/>
              </a:ext>
            </a:extLst>
          </p:cNvPr>
          <p:cNvSpPr/>
          <p:nvPr/>
        </p:nvSpPr>
        <p:spPr>
          <a:xfrm>
            <a:off x="5790712" y="3085932"/>
            <a:ext cx="1177200" cy="1177200"/>
          </a:xfrm>
          <a:prstGeom prst="arc">
            <a:avLst>
              <a:gd name="adj1" fmla="val 5390363"/>
              <a:gd name="adj2" fmla="val 1083631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7ABA44BB-080E-4B25-8057-FCFFBFCB0C4B}"/>
              </a:ext>
            </a:extLst>
          </p:cNvPr>
          <p:cNvCxnSpPr>
            <a:cxnSpLocks/>
          </p:cNvCxnSpPr>
          <p:nvPr/>
        </p:nvCxnSpPr>
        <p:spPr>
          <a:xfrm>
            <a:off x="6379303" y="4262459"/>
            <a:ext cx="16462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C7190B82-18BE-47CB-8C02-6DD796E99475}"/>
              </a:ext>
            </a:extLst>
          </p:cNvPr>
          <p:cNvCxnSpPr>
            <a:cxnSpLocks/>
          </p:cNvCxnSpPr>
          <p:nvPr/>
        </p:nvCxnSpPr>
        <p:spPr>
          <a:xfrm flipH="1" flipV="1">
            <a:off x="3881433" y="2474160"/>
            <a:ext cx="1" cy="1200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Arco 277">
            <a:extLst>
              <a:ext uri="{FF2B5EF4-FFF2-40B4-BE49-F238E27FC236}">
                <a16:creationId xmlns:a16="http://schemas.microsoft.com/office/drawing/2014/main" id="{34AF00F9-66EC-49BE-9A21-0EB8EE117ABC}"/>
              </a:ext>
            </a:extLst>
          </p:cNvPr>
          <p:cNvSpPr/>
          <p:nvPr/>
        </p:nvSpPr>
        <p:spPr>
          <a:xfrm>
            <a:off x="3896766" y="1187427"/>
            <a:ext cx="4982400" cy="4982400"/>
          </a:xfrm>
          <a:prstGeom prst="arc">
            <a:avLst>
              <a:gd name="adj1" fmla="val 5402199"/>
              <a:gd name="adj2" fmla="val 1080646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7CFBD009-8BD6-43BD-8136-2EE0D223D87A}"/>
              </a:ext>
            </a:extLst>
          </p:cNvPr>
          <p:cNvCxnSpPr>
            <a:cxnSpLocks/>
          </p:cNvCxnSpPr>
          <p:nvPr/>
        </p:nvCxnSpPr>
        <p:spPr>
          <a:xfrm flipH="1">
            <a:off x="6377133" y="6183191"/>
            <a:ext cx="140929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097ED481-4F33-48E1-92C8-0ECBB34F1962}"/>
              </a:ext>
            </a:extLst>
          </p:cNvPr>
          <p:cNvCxnSpPr>
            <a:cxnSpLocks/>
          </p:cNvCxnSpPr>
          <p:nvPr/>
        </p:nvCxnSpPr>
        <p:spPr>
          <a:xfrm>
            <a:off x="6383535" y="6170072"/>
            <a:ext cx="153354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112C22BD-E677-45C3-B6CC-F2534ADDFA62}"/>
              </a:ext>
            </a:extLst>
          </p:cNvPr>
          <p:cNvCxnSpPr>
            <a:cxnSpLocks/>
          </p:cNvCxnSpPr>
          <p:nvPr/>
        </p:nvCxnSpPr>
        <p:spPr>
          <a:xfrm flipH="1" flipV="1">
            <a:off x="3895686" y="2472758"/>
            <a:ext cx="1" cy="1200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281DDB62-09CB-49FE-AA84-02A24CACE0EC}"/>
              </a:ext>
            </a:extLst>
          </p:cNvPr>
          <p:cNvCxnSpPr>
            <a:cxnSpLocks/>
          </p:cNvCxnSpPr>
          <p:nvPr/>
        </p:nvCxnSpPr>
        <p:spPr>
          <a:xfrm>
            <a:off x="6383535" y="6133708"/>
            <a:ext cx="170817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Arco 307">
            <a:extLst>
              <a:ext uri="{FF2B5EF4-FFF2-40B4-BE49-F238E27FC236}">
                <a16:creationId xmlns:a16="http://schemas.microsoft.com/office/drawing/2014/main" id="{577DF56F-36CC-4EFF-8629-82A5D054FE03}"/>
              </a:ext>
            </a:extLst>
          </p:cNvPr>
          <p:cNvSpPr/>
          <p:nvPr/>
        </p:nvSpPr>
        <p:spPr>
          <a:xfrm>
            <a:off x="3932422" y="1223961"/>
            <a:ext cx="4903200" cy="4910400"/>
          </a:xfrm>
          <a:prstGeom prst="arc">
            <a:avLst>
              <a:gd name="adj1" fmla="val 5410587"/>
              <a:gd name="adj2" fmla="val 1080053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6FAEA342-40B6-4B92-A556-2FB71B93E203}"/>
              </a:ext>
            </a:extLst>
          </p:cNvPr>
          <p:cNvCxnSpPr>
            <a:cxnSpLocks/>
          </p:cNvCxnSpPr>
          <p:nvPr/>
        </p:nvCxnSpPr>
        <p:spPr>
          <a:xfrm flipV="1">
            <a:off x="3935112" y="2471746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F1E2233E-91F6-48ED-978E-D319E57B37D9}"/>
              </a:ext>
            </a:extLst>
          </p:cNvPr>
          <p:cNvCxnSpPr>
            <a:cxnSpLocks/>
          </p:cNvCxnSpPr>
          <p:nvPr/>
        </p:nvCxnSpPr>
        <p:spPr>
          <a:xfrm>
            <a:off x="6377133" y="6060939"/>
            <a:ext cx="189213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Arco 314">
            <a:extLst>
              <a:ext uri="{FF2B5EF4-FFF2-40B4-BE49-F238E27FC236}">
                <a16:creationId xmlns:a16="http://schemas.microsoft.com/office/drawing/2014/main" id="{961C9A26-EF64-42B2-836E-34237738C4B9}"/>
              </a:ext>
            </a:extLst>
          </p:cNvPr>
          <p:cNvSpPr/>
          <p:nvPr/>
        </p:nvSpPr>
        <p:spPr>
          <a:xfrm>
            <a:off x="3995810" y="1291395"/>
            <a:ext cx="4770000" cy="4770000"/>
          </a:xfrm>
          <a:prstGeom prst="arc">
            <a:avLst>
              <a:gd name="adj1" fmla="val 5399642"/>
              <a:gd name="adj2" fmla="val 10803083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B745A381-C183-45C5-8B06-CB28EA691352}"/>
              </a:ext>
            </a:extLst>
          </p:cNvPr>
          <p:cNvCxnSpPr>
            <a:cxnSpLocks/>
          </p:cNvCxnSpPr>
          <p:nvPr/>
        </p:nvCxnSpPr>
        <p:spPr>
          <a:xfrm flipV="1">
            <a:off x="3995956" y="2476689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E81A0F16-2CB4-4833-93E2-C80CC3B1CA0F}"/>
              </a:ext>
            </a:extLst>
          </p:cNvPr>
          <p:cNvCxnSpPr>
            <a:cxnSpLocks/>
          </p:cNvCxnSpPr>
          <p:nvPr/>
        </p:nvCxnSpPr>
        <p:spPr>
          <a:xfrm>
            <a:off x="6383535" y="5942719"/>
            <a:ext cx="207368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Arco 319">
            <a:extLst>
              <a:ext uri="{FF2B5EF4-FFF2-40B4-BE49-F238E27FC236}">
                <a16:creationId xmlns:a16="http://schemas.microsoft.com/office/drawing/2014/main" id="{4DE7E308-5A65-4303-BF24-1798812DB7A7}"/>
              </a:ext>
            </a:extLst>
          </p:cNvPr>
          <p:cNvSpPr/>
          <p:nvPr/>
        </p:nvSpPr>
        <p:spPr>
          <a:xfrm>
            <a:off x="4113819" y="1407381"/>
            <a:ext cx="4536000" cy="4536000"/>
          </a:xfrm>
          <a:prstGeom prst="arc">
            <a:avLst>
              <a:gd name="adj1" fmla="val 5389154"/>
              <a:gd name="adj2" fmla="val 10802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6AE0448E-0C2B-47C2-B917-5DE8480A328F}"/>
              </a:ext>
            </a:extLst>
          </p:cNvPr>
          <p:cNvCxnSpPr>
            <a:cxnSpLocks/>
          </p:cNvCxnSpPr>
          <p:nvPr/>
        </p:nvCxnSpPr>
        <p:spPr>
          <a:xfrm flipV="1">
            <a:off x="4115016" y="2476279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E9290850-B904-425D-9D3C-B80CCDAF833A}"/>
              </a:ext>
            </a:extLst>
          </p:cNvPr>
          <p:cNvCxnSpPr>
            <a:cxnSpLocks/>
          </p:cNvCxnSpPr>
          <p:nvPr/>
        </p:nvCxnSpPr>
        <p:spPr>
          <a:xfrm>
            <a:off x="6383535" y="5807615"/>
            <a:ext cx="22222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Arco 324">
            <a:extLst>
              <a:ext uri="{FF2B5EF4-FFF2-40B4-BE49-F238E27FC236}">
                <a16:creationId xmlns:a16="http://schemas.microsoft.com/office/drawing/2014/main" id="{FC9F60EB-BB77-48AA-83DE-98DA8F6DAD5B}"/>
              </a:ext>
            </a:extLst>
          </p:cNvPr>
          <p:cNvSpPr/>
          <p:nvPr/>
        </p:nvSpPr>
        <p:spPr>
          <a:xfrm>
            <a:off x="4254998" y="1545233"/>
            <a:ext cx="4262400" cy="4262400"/>
          </a:xfrm>
          <a:prstGeom prst="arc">
            <a:avLst>
              <a:gd name="adj1" fmla="val 5412703"/>
              <a:gd name="adj2" fmla="val 10805345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91DAFC81-C37E-4F69-955D-D661401A565A}"/>
              </a:ext>
            </a:extLst>
          </p:cNvPr>
          <p:cNvCxnSpPr>
            <a:cxnSpLocks/>
          </p:cNvCxnSpPr>
          <p:nvPr/>
        </p:nvCxnSpPr>
        <p:spPr>
          <a:xfrm flipV="1">
            <a:off x="4255278" y="2473641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0A92048D-41D8-400A-A4D1-30DCF885D0E2}"/>
              </a:ext>
            </a:extLst>
          </p:cNvPr>
          <p:cNvCxnSpPr>
            <a:cxnSpLocks/>
          </p:cNvCxnSpPr>
          <p:nvPr/>
        </p:nvCxnSpPr>
        <p:spPr>
          <a:xfrm>
            <a:off x="6380038" y="5600188"/>
            <a:ext cx="236729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Arco 331">
            <a:extLst>
              <a:ext uri="{FF2B5EF4-FFF2-40B4-BE49-F238E27FC236}">
                <a16:creationId xmlns:a16="http://schemas.microsoft.com/office/drawing/2014/main" id="{0FAC7B9C-E1E0-4B5A-A86E-857FEBA706A5}"/>
              </a:ext>
            </a:extLst>
          </p:cNvPr>
          <p:cNvSpPr/>
          <p:nvPr/>
        </p:nvSpPr>
        <p:spPr>
          <a:xfrm>
            <a:off x="4460885" y="1749070"/>
            <a:ext cx="3852000" cy="3852000"/>
          </a:xfrm>
          <a:prstGeom prst="arc">
            <a:avLst>
              <a:gd name="adj1" fmla="val 5397721"/>
              <a:gd name="adj2" fmla="val 1079911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1157D57F-DCDC-4C77-866C-ACE6F4BB1120}"/>
              </a:ext>
            </a:extLst>
          </p:cNvPr>
          <p:cNvCxnSpPr>
            <a:cxnSpLocks/>
          </p:cNvCxnSpPr>
          <p:nvPr/>
        </p:nvCxnSpPr>
        <p:spPr>
          <a:xfrm flipV="1">
            <a:off x="4461247" y="2471463"/>
            <a:ext cx="1" cy="120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D737A757-5632-4E1B-A675-FF7BCEDB5E31}"/>
              </a:ext>
            </a:extLst>
          </p:cNvPr>
          <p:cNvCxnSpPr>
            <a:cxnSpLocks/>
          </p:cNvCxnSpPr>
          <p:nvPr/>
        </p:nvCxnSpPr>
        <p:spPr>
          <a:xfrm>
            <a:off x="6383535" y="5369494"/>
            <a:ext cx="244038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Arco 336">
            <a:extLst>
              <a:ext uri="{FF2B5EF4-FFF2-40B4-BE49-F238E27FC236}">
                <a16:creationId xmlns:a16="http://schemas.microsoft.com/office/drawing/2014/main" id="{05BB9BD8-87B5-4E23-8769-45D0E8DEEFE1}"/>
              </a:ext>
            </a:extLst>
          </p:cNvPr>
          <p:cNvSpPr/>
          <p:nvPr/>
        </p:nvSpPr>
        <p:spPr>
          <a:xfrm>
            <a:off x="4688694" y="1986498"/>
            <a:ext cx="3384000" cy="3384000"/>
          </a:xfrm>
          <a:prstGeom prst="arc">
            <a:avLst>
              <a:gd name="adj1" fmla="val 5391548"/>
              <a:gd name="adj2" fmla="val 1080891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78C814F3-284C-4D38-87C8-DF2A065B8231}"/>
              </a:ext>
            </a:extLst>
          </p:cNvPr>
          <p:cNvCxnSpPr>
            <a:cxnSpLocks/>
          </p:cNvCxnSpPr>
          <p:nvPr/>
        </p:nvCxnSpPr>
        <p:spPr>
          <a:xfrm flipV="1">
            <a:off x="4686123" y="2474353"/>
            <a:ext cx="1" cy="120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o 1">
            <a:extLst>
              <a:ext uri="{FF2B5EF4-FFF2-40B4-BE49-F238E27FC236}">
                <a16:creationId xmlns:a16="http://schemas.microsoft.com/office/drawing/2014/main" id="{0E331732-7BEE-4417-BA61-B95102C9AD31}"/>
              </a:ext>
            </a:extLst>
          </p:cNvPr>
          <p:cNvSpPr/>
          <p:nvPr/>
        </p:nvSpPr>
        <p:spPr>
          <a:xfrm>
            <a:off x="5600132" y="2889664"/>
            <a:ext cx="1566000" cy="1566000"/>
          </a:xfrm>
          <a:prstGeom prst="arc">
            <a:avLst>
              <a:gd name="adj1" fmla="val 5397258"/>
              <a:gd name="adj2" fmla="val 1343362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Arco 23">
            <a:extLst>
              <a:ext uri="{FF2B5EF4-FFF2-40B4-BE49-F238E27FC236}">
                <a16:creationId xmlns:a16="http://schemas.microsoft.com/office/drawing/2014/main" id="{112CFC48-152B-4118-8C77-15648685B71C}"/>
              </a:ext>
            </a:extLst>
          </p:cNvPr>
          <p:cNvSpPr/>
          <p:nvPr/>
        </p:nvSpPr>
        <p:spPr>
          <a:xfrm>
            <a:off x="3448098" y="740865"/>
            <a:ext cx="5868000" cy="5868000"/>
          </a:xfrm>
          <a:prstGeom prst="arc">
            <a:avLst>
              <a:gd name="adj1" fmla="val 5404334"/>
              <a:gd name="adj2" fmla="val 13436593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5EE51A11-F5EB-4D5B-B5E7-6C7480267735}"/>
              </a:ext>
            </a:extLst>
          </p:cNvPr>
          <p:cNvCxnSpPr>
            <a:cxnSpLocks/>
            <a:stCxn id="24" idx="0"/>
            <a:endCxn id="96" idx="4"/>
          </p:cNvCxnSpPr>
          <p:nvPr/>
        </p:nvCxnSpPr>
        <p:spPr>
          <a:xfrm flipV="1">
            <a:off x="6378399" y="6608224"/>
            <a:ext cx="1404374" cy="639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56DC748D-9704-4F90-B593-B1BC00E34A5A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6709689" y="2385548"/>
            <a:ext cx="12" cy="26326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BB5E35-69F2-4B54-AA78-827FE0F0D743}"/>
              </a:ext>
            </a:extLst>
          </p:cNvPr>
          <p:cNvCxnSpPr>
            <a:cxnSpLocks/>
          </p:cNvCxnSpPr>
          <p:nvPr/>
        </p:nvCxnSpPr>
        <p:spPr>
          <a:xfrm>
            <a:off x="7779898" y="4237259"/>
            <a:ext cx="0" cy="216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rco 72">
            <a:extLst>
              <a:ext uri="{FF2B5EF4-FFF2-40B4-BE49-F238E27FC236}">
                <a16:creationId xmlns:a16="http://schemas.microsoft.com/office/drawing/2014/main" id="{363C51E4-0D05-41C3-88B2-4D659F454FF6}"/>
              </a:ext>
            </a:extLst>
          </p:cNvPr>
          <p:cNvSpPr/>
          <p:nvPr/>
        </p:nvSpPr>
        <p:spPr>
          <a:xfrm>
            <a:off x="3809612" y="1102374"/>
            <a:ext cx="5148000" cy="5148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E9ECF649-3CC6-4ACE-97FD-37CBFFAB9D12}"/>
              </a:ext>
            </a:extLst>
          </p:cNvPr>
          <p:cNvCxnSpPr>
            <a:cxnSpLocks/>
          </p:cNvCxnSpPr>
          <p:nvPr/>
        </p:nvCxnSpPr>
        <p:spPr>
          <a:xfrm>
            <a:off x="6376362" y="6250374"/>
            <a:ext cx="2214000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F1514CD3-D768-43F5-8549-7D488497569B}"/>
              </a:ext>
            </a:extLst>
          </p:cNvPr>
          <p:cNvCxnSpPr>
            <a:cxnSpLocks/>
          </p:cNvCxnSpPr>
          <p:nvPr/>
        </p:nvCxnSpPr>
        <p:spPr>
          <a:xfrm>
            <a:off x="8590279" y="5518058"/>
            <a:ext cx="0" cy="7308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7B973E98-1941-4C19-86B9-F88431628C75}"/>
              </a:ext>
            </a:extLst>
          </p:cNvPr>
          <p:cNvCxnSpPr>
            <a:cxnSpLocks/>
          </p:cNvCxnSpPr>
          <p:nvPr/>
        </p:nvCxnSpPr>
        <p:spPr>
          <a:xfrm>
            <a:off x="6813467" y="5341439"/>
            <a:ext cx="0" cy="6624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e 95">
            <a:extLst>
              <a:ext uri="{FF2B5EF4-FFF2-40B4-BE49-F238E27FC236}">
                <a16:creationId xmlns:a16="http://schemas.microsoft.com/office/drawing/2014/main" id="{580FA62E-EA82-48D5-9A7A-518C9BEA7EDB}"/>
              </a:ext>
            </a:extLst>
          </p:cNvPr>
          <p:cNvSpPr/>
          <p:nvPr/>
        </p:nvSpPr>
        <p:spPr>
          <a:xfrm>
            <a:off x="6706373" y="4455424"/>
            <a:ext cx="2152800" cy="2152800"/>
          </a:xfrm>
          <a:prstGeom prst="ellipse">
            <a:avLst/>
          </a:prstGeom>
          <a:noFill/>
          <a:ln w="3175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97" name="Arco 96">
            <a:extLst>
              <a:ext uri="{FF2B5EF4-FFF2-40B4-BE49-F238E27FC236}">
                <a16:creationId xmlns:a16="http://schemas.microsoft.com/office/drawing/2014/main" id="{AFE8C0AD-B013-4F42-A9EC-397C38F13661}"/>
              </a:ext>
            </a:extLst>
          </p:cNvPr>
          <p:cNvSpPr/>
          <p:nvPr/>
        </p:nvSpPr>
        <p:spPr>
          <a:xfrm>
            <a:off x="4059978" y="1355457"/>
            <a:ext cx="4644000" cy="4644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82EDEC2A-1B3C-4031-A143-9C4B391A7C6B}"/>
              </a:ext>
            </a:extLst>
          </p:cNvPr>
          <p:cNvCxnSpPr>
            <a:cxnSpLocks/>
          </p:cNvCxnSpPr>
          <p:nvPr/>
        </p:nvCxnSpPr>
        <p:spPr>
          <a:xfrm>
            <a:off x="6376362" y="5999457"/>
            <a:ext cx="2383200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291D71E3-68B3-4960-8FE9-EAF3EE82DF34}"/>
              </a:ext>
            </a:extLst>
          </p:cNvPr>
          <p:cNvCxnSpPr>
            <a:cxnSpLocks/>
          </p:cNvCxnSpPr>
          <p:nvPr/>
        </p:nvCxnSpPr>
        <p:spPr>
          <a:xfrm>
            <a:off x="6974408" y="5523517"/>
            <a:ext cx="0" cy="7308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62225F4B-BD2A-43A2-BB89-FC10ABC1FA24}"/>
              </a:ext>
            </a:extLst>
          </p:cNvPr>
          <p:cNvCxnSpPr>
            <a:cxnSpLocks/>
          </p:cNvCxnSpPr>
          <p:nvPr/>
        </p:nvCxnSpPr>
        <p:spPr>
          <a:xfrm>
            <a:off x="8753498" y="5337939"/>
            <a:ext cx="0" cy="661518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AB0C0DFC-1FF8-4105-A22D-E74EA0F7CCE2}"/>
              </a:ext>
            </a:extLst>
          </p:cNvPr>
          <p:cNvCxnSpPr>
            <a:cxnSpLocks/>
          </p:cNvCxnSpPr>
          <p:nvPr/>
        </p:nvCxnSpPr>
        <p:spPr>
          <a:xfrm>
            <a:off x="6382810" y="4460177"/>
            <a:ext cx="2141336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o 28">
            <a:extLst>
              <a:ext uri="{FF2B5EF4-FFF2-40B4-BE49-F238E27FC236}">
                <a16:creationId xmlns:a16="http://schemas.microsoft.com/office/drawing/2014/main" id="{98DF726F-19E6-4F38-8D42-57A35EEEA3DE}"/>
              </a:ext>
            </a:extLst>
          </p:cNvPr>
          <p:cNvSpPr/>
          <p:nvPr/>
        </p:nvSpPr>
        <p:spPr>
          <a:xfrm>
            <a:off x="3660566" y="950822"/>
            <a:ext cx="5446800" cy="5446800"/>
          </a:xfrm>
          <a:prstGeom prst="arc">
            <a:avLst>
              <a:gd name="adj1" fmla="val 5400869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CC0C8BF4-C535-438A-89BC-59AD5DD1F17F}"/>
              </a:ext>
            </a:extLst>
          </p:cNvPr>
          <p:cNvCxnSpPr>
            <a:cxnSpLocks/>
          </p:cNvCxnSpPr>
          <p:nvPr/>
        </p:nvCxnSpPr>
        <p:spPr>
          <a:xfrm>
            <a:off x="6381391" y="6399527"/>
            <a:ext cx="2042519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E2EE3E4E-549B-40CC-AD67-9C75509FE0A8}"/>
              </a:ext>
            </a:extLst>
          </p:cNvPr>
          <p:cNvCxnSpPr>
            <a:cxnSpLocks/>
          </p:cNvCxnSpPr>
          <p:nvPr/>
        </p:nvCxnSpPr>
        <p:spPr>
          <a:xfrm>
            <a:off x="7154779" y="5642650"/>
            <a:ext cx="0" cy="754972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FADFF0F0-1B8E-4DB3-AE70-A2E5CB818C7F}"/>
              </a:ext>
            </a:extLst>
          </p:cNvPr>
          <p:cNvCxnSpPr>
            <a:cxnSpLocks/>
          </p:cNvCxnSpPr>
          <p:nvPr/>
        </p:nvCxnSpPr>
        <p:spPr>
          <a:xfrm>
            <a:off x="8409304" y="5634039"/>
            <a:ext cx="9459" cy="764037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o 37">
            <a:extLst>
              <a:ext uri="{FF2B5EF4-FFF2-40B4-BE49-F238E27FC236}">
                <a16:creationId xmlns:a16="http://schemas.microsoft.com/office/drawing/2014/main" id="{D1A0CFEF-4A1F-446D-A8C1-343786864C9C}"/>
              </a:ext>
            </a:extLst>
          </p:cNvPr>
          <p:cNvSpPr/>
          <p:nvPr/>
        </p:nvSpPr>
        <p:spPr>
          <a:xfrm>
            <a:off x="3568514" y="857598"/>
            <a:ext cx="5634000" cy="5634000"/>
          </a:xfrm>
          <a:prstGeom prst="arc">
            <a:avLst>
              <a:gd name="adj1" fmla="val 5400869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30F7B3C8-4512-45CF-A6FE-EE58E0C74BA1}"/>
              </a:ext>
            </a:extLst>
          </p:cNvPr>
          <p:cNvCxnSpPr>
            <a:cxnSpLocks/>
          </p:cNvCxnSpPr>
          <p:nvPr/>
        </p:nvCxnSpPr>
        <p:spPr>
          <a:xfrm>
            <a:off x="6380803" y="6492222"/>
            <a:ext cx="1890000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E26C3925-5837-47F9-B77E-BA5E3250DA1C}"/>
              </a:ext>
            </a:extLst>
          </p:cNvPr>
          <p:cNvCxnSpPr>
            <a:cxnSpLocks/>
          </p:cNvCxnSpPr>
          <p:nvPr/>
        </p:nvCxnSpPr>
        <p:spPr>
          <a:xfrm>
            <a:off x="7298502" y="5707104"/>
            <a:ext cx="0" cy="7848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5F0AC287-644E-4B72-AB65-6CAB7EE67EBC}"/>
              </a:ext>
            </a:extLst>
          </p:cNvPr>
          <p:cNvCxnSpPr>
            <a:cxnSpLocks/>
          </p:cNvCxnSpPr>
          <p:nvPr/>
        </p:nvCxnSpPr>
        <p:spPr>
          <a:xfrm>
            <a:off x="8269272" y="5703294"/>
            <a:ext cx="0" cy="7848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o 41">
            <a:extLst>
              <a:ext uri="{FF2B5EF4-FFF2-40B4-BE49-F238E27FC236}">
                <a16:creationId xmlns:a16="http://schemas.microsoft.com/office/drawing/2014/main" id="{61DED54B-6DB7-41CB-96FE-38DF3A0A4F24}"/>
              </a:ext>
            </a:extLst>
          </p:cNvPr>
          <p:cNvSpPr/>
          <p:nvPr/>
        </p:nvSpPr>
        <p:spPr>
          <a:xfrm>
            <a:off x="3503998" y="795211"/>
            <a:ext cx="5760000" cy="5760000"/>
          </a:xfrm>
          <a:prstGeom prst="arc">
            <a:avLst>
              <a:gd name="adj1" fmla="val 5400869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E6E2BE00-3EA5-4B82-B068-F3D98ECDC7C8}"/>
              </a:ext>
            </a:extLst>
          </p:cNvPr>
          <p:cNvCxnSpPr>
            <a:cxnSpLocks/>
          </p:cNvCxnSpPr>
          <p:nvPr/>
        </p:nvCxnSpPr>
        <p:spPr>
          <a:xfrm>
            <a:off x="6380561" y="6555211"/>
            <a:ext cx="1746000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23E4B108-A209-49CE-A1E5-E75FFDA43A01}"/>
              </a:ext>
            </a:extLst>
          </p:cNvPr>
          <p:cNvCxnSpPr>
            <a:cxnSpLocks/>
          </p:cNvCxnSpPr>
          <p:nvPr/>
        </p:nvCxnSpPr>
        <p:spPr>
          <a:xfrm>
            <a:off x="7450119" y="5741308"/>
            <a:ext cx="0" cy="81390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E2289C18-C113-48BF-AE99-D0BEF310A6C1}"/>
              </a:ext>
            </a:extLst>
          </p:cNvPr>
          <p:cNvCxnSpPr>
            <a:cxnSpLocks/>
          </p:cNvCxnSpPr>
          <p:nvPr/>
        </p:nvCxnSpPr>
        <p:spPr>
          <a:xfrm>
            <a:off x="8118825" y="5750532"/>
            <a:ext cx="0" cy="804679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co 55">
            <a:extLst>
              <a:ext uri="{FF2B5EF4-FFF2-40B4-BE49-F238E27FC236}">
                <a16:creationId xmlns:a16="http://schemas.microsoft.com/office/drawing/2014/main" id="{482090D0-2098-4CAE-BA32-4C3DB56F9905}"/>
              </a:ext>
            </a:extLst>
          </p:cNvPr>
          <p:cNvSpPr/>
          <p:nvPr/>
        </p:nvSpPr>
        <p:spPr>
          <a:xfrm>
            <a:off x="4533747" y="1817572"/>
            <a:ext cx="3708000" cy="3708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9C6AC319-9000-42AC-B88A-4A8D29878E37}"/>
              </a:ext>
            </a:extLst>
          </p:cNvPr>
          <p:cNvCxnSpPr>
            <a:cxnSpLocks/>
          </p:cNvCxnSpPr>
          <p:nvPr/>
        </p:nvCxnSpPr>
        <p:spPr>
          <a:xfrm>
            <a:off x="6386341" y="5524989"/>
            <a:ext cx="2475682" cy="129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rco 62">
            <a:extLst>
              <a:ext uri="{FF2B5EF4-FFF2-40B4-BE49-F238E27FC236}">
                <a16:creationId xmlns:a16="http://schemas.microsoft.com/office/drawing/2014/main" id="{96DF6AF6-48C7-4653-A36C-5866E2C1F8A8}"/>
              </a:ext>
            </a:extLst>
          </p:cNvPr>
          <p:cNvSpPr/>
          <p:nvPr/>
        </p:nvSpPr>
        <p:spPr>
          <a:xfrm>
            <a:off x="4792447" y="2080353"/>
            <a:ext cx="3186000" cy="3186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D227D297-D3E9-448F-9362-B3B95EDBAAEE}"/>
              </a:ext>
            </a:extLst>
          </p:cNvPr>
          <p:cNvCxnSpPr>
            <a:cxnSpLocks/>
          </p:cNvCxnSpPr>
          <p:nvPr/>
        </p:nvCxnSpPr>
        <p:spPr>
          <a:xfrm>
            <a:off x="6380918" y="5266580"/>
            <a:ext cx="2448000" cy="1293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12236C07-1408-496A-8271-829B6E14E290}"/>
              </a:ext>
            </a:extLst>
          </p:cNvPr>
          <p:cNvCxnSpPr>
            <a:cxnSpLocks/>
          </p:cNvCxnSpPr>
          <p:nvPr/>
        </p:nvCxnSpPr>
        <p:spPr>
          <a:xfrm>
            <a:off x="6740192" y="4802337"/>
            <a:ext cx="0" cy="464016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BC8D955D-D2E6-4B36-88E6-D149A5792B32}"/>
              </a:ext>
            </a:extLst>
          </p:cNvPr>
          <p:cNvCxnSpPr>
            <a:cxnSpLocks/>
          </p:cNvCxnSpPr>
          <p:nvPr/>
        </p:nvCxnSpPr>
        <p:spPr>
          <a:xfrm>
            <a:off x="8823924" y="4814923"/>
            <a:ext cx="0" cy="464016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rco 4">
            <a:extLst>
              <a:ext uri="{FF2B5EF4-FFF2-40B4-BE49-F238E27FC236}">
                <a16:creationId xmlns:a16="http://schemas.microsoft.com/office/drawing/2014/main" id="{21163A60-9555-431D-8047-7E69BF88DC15}"/>
              </a:ext>
            </a:extLst>
          </p:cNvPr>
          <p:cNvSpPr/>
          <p:nvPr/>
        </p:nvSpPr>
        <p:spPr>
          <a:xfrm>
            <a:off x="5081423" y="2370497"/>
            <a:ext cx="2602800" cy="26028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B8005D90-E7F7-4CC7-98AA-15282BB11F65}"/>
              </a:ext>
            </a:extLst>
          </p:cNvPr>
          <p:cNvCxnSpPr>
            <a:cxnSpLocks/>
          </p:cNvCxnSpPr>
          <p:nvPr/>
        </p:nvCxnSpPr>
        <p:spPr>
          <a:xfrm>
            <a:off x="6383057" y="4971182"/>
            <a:ext cx="2320921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F25CA59D-6B04-4E26-8B32-CB698940AB62}"/>
              </a:ext>
            </a:extLst>
          </p:cNvPr>
          <p:cNvCxnSpPr>
            <a:cxnSpLocks/>
          </p:cNvCxnSpPr>
          <p:nvPr/>
        </p:nvCxnSpPr>
        <p:spPr>
          <a:xfrm>
            <a:off x="6864891" y="4611669"/>
            <a:ext cx="0" cy="36713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1850CF13-A781-4674-BF30-4E73F8FE6779}"/>
              </a:ext>
            </a:extLst>
          </p:cNvPr>
          <p:cNvCxnSpPr>
            <a:cxnSpLocks/>
          </p:cNvCxnSpPr>
          <p:nvPr/>
        </p:nvCxnSpPr>
        <p:spPr>
          <a:xfrm>
            <a:off x="8695838" y="4612771"/>
            <a:ext cx="0" cy="366031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o 26">
            <a:extLst>
              <a:ext uri="{FF2B5EF4-FFF2-40B4-BE49-F238E27FC236}">
                <a16:creationId xmlns:a16="http://schemas.microsoft.com/office/drawing/2014/main" id="{E0C749C3-A2A9-4F17-9439-38407ACE080B}"/>
              </a:ext>
            </a:extLst>
          </p:cNvPr>
          <p:cNvSpPr/>
          <p:nvPr/>
        </p:nvSpPr>
        <p:spPr>
          <a:xfrm>
            <a:off x="5298593" y="2589572"/>
            <a:ext cx="2170800" cy="21708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897CB353-AC46-4245-9438-657CC13C523D}"/>
              </a:ext>
            </a:extLst>
          </p:cNvPr>
          <p:cNvCxnSpPr>
            <a:cxnSpLocks/>
          </p:cNvCxnSpPr>
          <p:nvPr/>
        </p:nvCxnSpPr>
        <p:spPr>
          <a:xfrm>
            <a:off x="6383057" y="4760372"/>
            <a:ext cx="2168488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FED811F3-0A93-4233-A3F7-79484A5F81B0}"/>
              </a:ext>
            </a:extLst>
          </p:cNvPr>
          <p:cNvCxnSpPr>
            <a:cxnSpLocks/>
          </p:cNvCxnSpPr>
          <p:nvPr/>
        </p:nvCxnSpPr>
        <p:spPr>
          <a:xfrm>
            <a:off x="7042298" y="4444153"/>
            <a:ext cx="0" cy="321934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01C96D63-4386-442A-811C-9810888C1237}"/>
              </a:ext>
            </a:extLst>
          </p:cNvPr>
          <p:cNvCxnSpPr>
            <a:cxnSpLocks/>
          </p:cNvCxnSpPr>
          <p:nvPr/>
        </p:nvCxnSpPr>
        <p:spPr>
          <a:xfrm>
            <a:off x="8526051" y="4447790"/>
            <a:ext cx="0" cy="324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35A5CE85-42A1-4553-94F0-0066D2F997E2}"/>
              </a:ext>
            </a:extLst>
          </p:cNvPr>
          <p:cNvSpPr/>
          <p:nvPr/>
        </p:nvSpPr>
        <p:spPr>
          <a:xfrm>
            <a:off x="5430038" y="2721017"/>
            <a:ext cx="1908000" cy="1908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86420991-B474-441F-A8DD-96262C490EE8}"/>
              </a:ext>
            </a:extLst>
          </p:cNvPr>
          <p:cNvCxnSpPr>
            <a:cxnSpLocks/>
          </p:cNvCxnSpPr>
          <p:nvPr/>
        </p:nvCxnSpPr>
        <p:spPr>
          <a:xfrm>
            <a:off x="6385346" y="4629017"/>
            <a:ext cx="1987129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28F2FFD7-E39D-4E2D-8CCE-62E87A647B8D}"/>
              </a:ext>
            </a:extLst>
          </p:cNvPr>
          <p:cNvCxnSpPr>
            <a:cxnSpLocks/>
          </p:cNvCxnSpPr>
          <p:nvPr/>
        </p:nvCxnSpPr>
        <p:spPr>
          <a:xfrm>
            <a:off x="7377578" y="4295440"/>
            <a:ext cx="0" cy="252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CAA2ACA1-087D-4FC7-8CFA-8074DFC0DDE1}"/>
              </a:ext>
            </a:extLst>
          </p:cNvPr>
          <p:cNvCxnSpPr>
            <a:cxnSpLocks/>
          </p:cNvCxnSpPr>
          <p:nvPr/>
        </p:nvCxnSpPr>
        <p:spPr>
          <a:xfrm>
            <a:off x="8361260" y="4357470"/>
            <a:ext cx="0" cy="271547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o 40">
            <a:extLst>
              <a:ext uri="{FF2B5EF4-FFF2-40B4-BE49-F238E27FC236}">
                <a16:creationId xmlns:a16="http://schemas.microsoft.com/office/drawing/2014/main" id="{74DCA9BB-460D-4211-899C-CDBCD8F9231B}"/>
              </a:ext>
            </a:extLst>
          </p:cNvPr>
          <p:cNvSpPr/>
          <p:nvPr/>
        </p:nvSpPr>
        <p:spPr>
          <a:xfrm>
            <a:off x="5519573" y="2812457"/>
            <a:ext cx="1728000" cy="1728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CC914E00-3F4C-4624-A79B-358CDA481D55}"/>
              </a:ext>
            </a:extLst>
          </p:cNvPr>
          <p:cNvCxnSpPr>
            <a:cxnSpLocks/>
          </p:cNvCxnSpPr>
          <p:nvPr/>
        </p:nvCxnSpPr>
        <p:spPr>
          <a:xfrm>
            <a:off x="6383057" y="4540457"/>
            <a:ext cx="1815256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5D70C1EC-76A0-44F8-AD14-5DA58AE14AA6}"/>
              </a:ext>
            </a:extLst>
          </p:cNvPr>
          <p:cNvCxnSpPr>
            <a:cxnSpLocks/>
          </p:cNvCxnSpPr>
          <p:nvPr/>
        </p:nvCxnSpPr>
        <p:spPr>
          <a:xfrm>
            <a:off x="7532060" y="4251259"/>
            <a:ext cx="0" cy="249928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o 45">
            <a:extLst>
              <a:ext uri="{FF2B5EF4-FFF2-40B4-BE49-F238E27FC236}">
                <a16:creationId xmlns:a16="http://schemas.microsoft.com/office/drawing/2014/main" id="{D3BA7D32-B57A-44E6-8849-C13FD521E00B}"/>
              </a:ext>
            </a:extLst>
          </p:cNvPr>
          <p:cNvSpPr/>
          <p:nvPr/>
        </p:nvSpPr>
        <p:spPr>
          <a:xfrm>
            <a:off x="5565293" y="2856272"/>
            <a:ext cx="1634400" cy="16344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000725E9-D0A6-401E-8C5D-55B2241B233C}"/>
              </a:ext>
            </a:extLst>
          </p:cNvPr>
          <p:cNvCxnSpPr>
            <a:cxnSpLocks/>
          </p:cNvCxnSpPr>
          <p:nvPr/>
        </p:nvCxnSpPr>
        <p:spPr>
          <a:xfrm>
            <a:off x="6376362" y="4490672"/>
            <a:ext cx="1668453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AAD08550-6B1B-479B-BC0E-AE254911251C}"/>
              </a:ext>
            </a:extLst>
          </p:cNvPr>
          <p:cNvCxnSpPr>
            <a:cxnSpLocks/>
          </p:cNvCxnSpPr>
          <p:nvPr/>
        </p:nvCxnSpPr>
        <p:spPr>
          <a:xfrm>
            <a:off x="7783618" y="4234411"/>
            <a:ext cx="0" cy="216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389DEE90-95DB-45F3-BFA9-73789975D853}"/>
              </a:ext>
            </a:extLst>
          </p:cNvPr>
          <p:cNvCxnSpPr>
            <a:cxnSpLocks/>
          </p:cNvCxnSpPr>
          <p:nvPr/>
        </p:nvCxnSpPr>
        <p:spPr>
          <a:xfrm>
            <a:off x="8027163" y="4251259"/>
            <a:ext cx="0" cy="249928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F0CF6534-408E-478C-90DD-59BC64325552}"/>
              </a:ext>
            </a:extLst>
          </p:cNvPr>
          <p:cNvCxnSpPr>
            <a:cxnSpLocks/>
          </p:cNvCxnSpPr>
          <p:nvPr/>
        </p:nvCxnSpPr>
        <p:spPr>
          <a:xfrm>
            <a:off x="8191013" y="4288624"/>
            <a:ext cx="0" cy="252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CA68E325-F5E0-4008-AF8D-2E75A3B54B18}"/>
              </a:ext>
            </a:extLst>
          </p:cNvPr>
          <p:cNvCxnSpPr>
            <a:cxnSpLocks/>
          </p:cNvCxnSpPr>
          <p:nvPr/>
        </p:nvCxnSpPr>
        <p:spPr>
          <a:xfrm>
            <a:off x="7206128" y="4360920"/>
            <a:ext cx="0" cy="268097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F81A3F78-DCAD-4FB8-9E5F-7A2A33FA8E8A}"/>
              </a:ext>
            </a:extLst>
          </p:cNvPr>
          <p:cNvCxnSpPr>
            <a:cxnSpLocks/>
          </p:cNvCxnSpPr>
          <p:nvPr/>
        </p:nvCxnSpPr>
        <p:spPr>
          <a:xfrm>
            <a:off x="6863202" y="4966154"/>
            <a:ext cx="1729328" cy="128270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DDE6504-F024-4906-A605-52F1EE6561CF}"/>
              </a:ext>
            </a:extLst>
          </p:cNvPr>
          <p:cNvCxnSpPr>
            <a:cxnSpLocks/>
          </p:cNvCxnSpPr>
          <p:nvPr/>
        </p:nvCxnSpPr>
        <p:spPr>
          <a:xfrm>
            <a:off x="7031442" y="4754191"/>
            <a:ext cx="1395487" cy="1642438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657D4097-F5B9-46DD-92A9-18DEC2A41787}"/>
              </a:ext>
            </a:extLst>
          </p:cNvPr>
          <p:cNvCxnSpPr/>
          <p:nvPr/>
        </p:nvCxnSpPr>
        <p:spPr>
          <a:xfrm>
            <a:off x="7215084" y="4624407"/>
            <a:ext cx="1054835" cy="1858586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160C75C-8330-4DDC-BD5E-2FC6CAD82688}"/>
              </a:ext>
            </a:extLst>
          </p:cNvPr>
          <p:cNvCxnSpPr/>
          <p:nvPr/>
        </p:nvCxnSpPr>
        <p:spPr>
          <a:xfrm>
            <a:off x="7370741" y="4527950"/>
            <a:ext cx="749677" cy="201792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12686C8-0549-45AC-9BC2-74205898624B}"/>
              </a:ext>
            </a:extLst>
          </p:cNvPr>
          <p:cNvCxnSpPr/>
          <p:nvPr/>
        </p:nvCxnSpPr>
        <p:spPr>
          <a:xfrm>
            <a:off x="7435376" y="65548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F40F92B1-DD66-441E-9AAF-E2AF9A752DD7}"/>
              </a:ext>
            </a:extLst>
          </p:cNvPr>
          <p:cNvCxnSpPr>
            <a:cxnSpLocks/>
          </p:cNvCxnSpPr>
          <p:nvPr/>
        </p:nvCxnSpPr>
        <p:spPr>
          <a:xfrm flipV="1">
            <a:off x="7449672" y="4541540"/>
            <a:ext cx="743553" cy="2004335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6FE28B50-F540-4DA8-90EA-D0B903EA6B93}"/>
              </a:ext>
            </a:extLst>
          </p:cNvPr>
          <p:cNvCxnSpPr>
            <a:cxnSpLocks/>
          </p:cNvCxnSpPr>
          <p:nvPr/>
        </p:nvCxnSpPr>
        <p:spPr>
          <a:xfrm flipH="1">
            <a:off x="7302169" y="4623795"/>
            <a:ext cx="1064029" cy="187067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C8B46924-35F1-4ACE-8595-CC5CCBA1772D}"/>
              </a:ext>
            </a:extLst>
          </p:cNvPr>
          <p:cNvCxnSpPr>
            <a:cxnSpLocks/>
          </p:cNvCxnSpPr>
          <p:nvPr/>
        </p:nvCxnSpPr>
        <p:spPr>
          <a:xfrm flipH="1">
            <a:off x="7146075" y="4746948"/>
            <a:ext cx="1390146" cy="1663377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C5490A50-35F1-49E2-88E5-B35E5E7D8BB2}"/>
              </a:ext>
            </a:extLst>
          </p:cNvPr>
          <p:cNvCxnSpPr>
            <a:cxnSpLocks/>
          </p:cNvCxnSpPr>
          <p:nvPr/>
        </p:nvCxnSpPr>
        <p:spPr>
          <a:xfrm flipV="1">
            <a:off x="6970165" y="4962303"/>
            <a:ext cx="1729277" cy="1289652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9C11E1B8-60F1-4D6D-BA99-EAEB57E5790F}"/>
              </a:ext>
            </a:extLst>
          </p:cNvPr>
          <p:cNvCxnSpPr/>
          <p:nvPr/>
        </p:nvCxnSpPr>
        <p:spPr>
          <a:xfrm flipV="1">
            <a:off x="6813467" y="5266353"/>
            <a:ext cx="2010457" cy="73310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7C83CA68-5024-4C83-9B86-672586ECC1EB}"/>
              </a:ext>
            </a:extLst>
          </p:cNvPr>
          <p:cNvCxnSpPr>
            <a:cxnSpLocks/>
          </p:cNvCxnSpPr>
          <p:nvPr/>
        </p:nvCxnSpPr>
        <p:spPr>
          <a:xfrm>
            <a:off x="7576801" y="5772185"/>
            <a:ext cx="0" cy="81390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CE9A3779-A505-4B2D-9AA6-15BCA8CB008D}"/>
              </a:ext>
            </a:extLst>
          </p:cNvPr>
          <p:cNvCxnSpPr>
            <a:cxnSpLocks/>
          </p:cNvCxnSpPr>
          <p:nvPr/>
        </p:nvCxnSpPr>
        <p:spPr>
          <a:xfrm>
            <a:off x="7978447" y="5772184"/>
            <a:ext cx="0" cy="81390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2E87571B-5C8F-448D-9B6B-99059803D7D3}"/>
              </a:ext>
            </a:extLst>
          </p:cNvPr>
          <p:cNvCxnSpPr>
            <a:cxnSpLocks/>
          </p:cNvCxnSpPr>
          <p:nvPr/>
        </p:nvCxnSpPr>
        <p:spPr>
          <a:xfrm flipH="1" flipV="1">
            <a:off x="7532061" y="4482434"/>
            <a:ext cx="442337" cy="2106506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3CAA8C6D-D0A0-40C5-B36D-01F81275B151}"/>
              </a:ext>
            </a:extLst>
          </p:cNvPr>
          <p:cNvCxnSpPr/>
          <p:nvPr/>
        </p:nvCxnSpPr>
        <p:spPr>
          <a:xfrm flipV="1">
            <a:off x="7581065" y="4482434"/>
            <a:ext cx="444503" cy="2103653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85F7841A-76AD-4F1B-9DBC-9D8B7356093D}"/>
              </a:ext>
            </a:extLst>
          </p:cNvPr>
          <p:cNvCxnSpPr/>
          <p:nvPr/>
        </p:nvCxnSpPr>
        <p:spPr>
          <a:xfrm>
            <a:off x="6737829" y="5266353"/>
            <a:ext cx="2017371" cy="73310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>
            <a:extLst>
              <a:ext uri="{FF2B5EF4-FFF2-40B4-BE49-F238E27FC236}">
                <a16:creationId xmlns:a16="http://schemas.microsoft.com/office/drawing/2014/main" id="{FAEA901D-57AE-40B8-A3B2-6560C9BC8AAB}"/>
              </a:ext>
            </a:extLst>
          </p:cNvPr>
          <p:cNvSpPr/>
          <p:nvPr/>
        </p:nvSpPr>
        <p:spPr>
          <a:xfrm>
            <a:off x="4409075" y="1698639"/>
            <a:ext cx="3949200" cy="39492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54917584-12FB-449E-B981-F567301481B4}"/>
              </a:ext>
            </a:extLst>
          </p:cNvPr>
          <p:cNvCxnSpPr>
            <a:cxnSpLocks/>
          </p:cNvCxnSpPr>
          <p:nvPr/>
        </p:nvCxnSpPr>
        <p:spPr>
          <a:xfrm>
            <a:off x="6383878" y="5643745"/>
            <a:ext cx="2475682" cy="1293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247157F-312C-4EA8-85CE-725692A521D7}"/>
              </a:ext>
            </a:extLst>
          </p:cNvPr>
          <p:cNvSpPr txBox="1"/>
          <p:nvPr/>
        </p:nvSpPr>
        <p:spPr>
          <a:xfrm>
            <a:off x="0" y="697553"/>
            <a:ext cx="6773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Per semplificare l’immagine e rendere più leggibili le procedure del ribaltamento eliminiamo alcuni passaggi della alla ricerca della sezione 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70D6C4A5-59E5-4C12-9C4F-D4903BC680E8}"/>
              </a:ext>
            </a:extLst>
          </p:cNvPr>
          <p:cNvSpPr txBox="1"/>
          <p:nvPr/>
        </p:nvSpPr>
        <p:spPr>
          <a:xfrm>
            <a:off x="0" y="1207092"/>
            <a:ext cx="4013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Eliminiamo le procedure di ribaltamento delle circonferenze generatrici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9BE04F8E-569F-408F-9495-CE64FEFB1403}"/>
              </a:ext>
            </a:extLst>
          </p:cNvPr>
          <p:cNvSpPr txBox="1"/>
          <p:nvPr/>
        </p:nvSpPr>
        <p:spPr>
          <a:xfrm>
            <a:off x="0" y="1692189"/>
            <a:ext cx="3223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Poi eliminiamo le procedure di ribaltamento della sezione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BA8F61D-C7EA-4547-9A38-8F1D46369607}"/>
              </a:ext>
            </a:extLst>
          </p:cNvPr>
          <p:cNvSpPr txBox="1"/>
          <p:nvPr/>
        </p:nvSpPr>
        <p:spPr>
          <a:xfrm>
            <a:off x="0" y="2160944"/>
            <a:ext cx="3347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Dopo le rette di proiezione della sezione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3373006E-C5A9-4D46-968C-096745FA2F02}"/>
              </a:ext>
            </a:extLst>
          </p:cNvPr>
          <p:cNvSpPr txBox="1"/>
          <p:nvPr/>
        </p:nvSpPr>
        <p:spPr>
          <a:xfrm>
            <a:off x="0" y="2648828"/>
            <a:ext cx="3156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Ed infine eliminiamo le rette di richiamo delle proiezioni della sezione tra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e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2719706C-025C-4E74-84C9-E236A0474022}"/>
              </a:ext>
            </a:extLst>
          </p:cNvPr>
          <p:cNvSpPr txBox="1"/>
          <p:nvPr/>
        </p:nvSpPr>
        <p:spPr>
          <a:xfrm>
            <a:off x="0" y="3378592"/>
            <a:ext cx="365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CC00"/>
                </a:solidFill>
                <a:latin typeface="Comic Sans MS" panose="030F0702030302020204" pitchFamily="66" charset="0"/>
              </a:rPr>
              <a:t>Sviluppiamo, quindi, la procedura di  ribaltamento della sezione in </a:t>
            </a:r>
          </a:p>
          <a:p>
            <a:r>
              <a:rPr lang="it-IT" sz="1600" dirty="0">
                <a:solidFill>
                  <a:srgbClr val="00CC00"/>
                </a:solidFill>
                <a:latin typeface="Comic Sans MS" panose="030F0702030302020204" pitchFamily="66" charset="0"/>
              </a:rPr>
              <a:t>scorcio totale sul semipiano </a:t>
            </a:r>
            <a:r>
              <a:rPr lang="it-IT" sz="1600" dirty="0">
                <a:solidFill>
                  <a:srgbClr val="00CC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CC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8916D8CF-8E07-4564-B33A-5A7443123AC7}"/>
              </a:ext>
            </a:extLst>
          </p:cNvPr>
          <p:cNvSpPr txBox="1"/>
          <p:nvPr/>
        </p:nvSpPr>
        <p:spPr>
          <a:xfrm>
            <a:off x="0" y="4136796"/>
            <a:ext cx="3606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CC00"/>
                </a:solidFill>
                <a:latin typeface="Comic Sans MS" panose="030F0702030302020204" pitchFamily="66" charset="0"/>
              </a:rPr>
              <a:t>1. Ribaltiamo i punti d’intersezione tra le circonferenze e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 </a:t>
            </a:r>
            <a:r>
              <a:rPr lang="it-IT" sz="1600" dirty="0">
                <a:solidFill>
                  <a:srgbClr val="00CC00"/>
                </a:solidFill>
                <a:latin typeface="Comic Sans MS" panose="030F0702030302020204" pitchFamily="66" charset="0"/>
              </a:rPr>
              <a:t>su </a:t>
            </a:r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59554169-3B60-4776-B239-22F9F0E35695}"/>
              </a:ext>
            </a:extLst>
          </p:cNvPr>
          <p:cNvSpPr txBox="1"/>
          <p:nvPr/>
        </p:nvSpPr>
        <p:spPr>
          <a:xfrm>
            <a:off x="0" y="4608584"/>
            <a:ext cx="4067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CC00"/>
                </a:solidFill>
                <a:latin typeface="Comic Sans MS" panose="030F0702030302020204" pitchFamily="66" charset="0"/>
              </a:rPr>
              <a:t>2. Proiettiamo le rette su </a:t>
            </a:r>
            <a:r>
              <a:rPr lang="it-IT" sz="1600" dirty="0">
                <a:solidFill>
                  <a:srgbClr val="00CC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CC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06CCE864-1379-4871-9A85-EA26CAABF079}"/>
              </a:ext>
            </a:extLst>
          </p:cNvPr>
          <p:cNvSpPr txBox="1"/>
          <p:nvPr/>
        </p:nvSpPr>
        <p:spPr>
          <a:xfrm>
            <a:off x="0" y="4873423"/>
            <a:ext cx="4162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CC00"/>
                </a:solidFill>
                <a:latin typeface="Comic Sans MS" panose="030F0702030302020204" pitchFamily="66" charset="0"/>
              </a:rPr>
              <a:t>3. Proiettiamo su queste rette i punti della curva di sezione di </a:t>
            </a:r>
            <a:r>
              <a:rPr lang="it-IT" sz="1600" dirty="0">
                <a:solidFill>
                  <a:srgbClr val="00CC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CC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8AB59C36-CD23-4802-BD40-1FADE76A2776}"/>
              </a:ext>
            </a:extLst>
          </p:cNvPr>
          <p:cNvSpPr txBox="1"/>
          <p:nvPr/>
        </p:nvSpPr>
        <p:spPr>
          <a:xfrm>
            <a:off x="0" y="5356610"/>
            <a:ext cx="48815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CC00"/>
                </a:solidFill>
                <a:latin typeface="Comic Sans MS" panose="030F0702030302020204" pitchFamily="66" charset="0"/>
              </a:rPr>
              <a:t>4. Collegando questi punti otteniamo</a:t>
            </a:r>
          </a:p>
          <a:p>
            <a:r>
              <a:rPr lang="it-IT" dirty="0">
                <a:solidFill>
                  <a:srgbClr val="00CC00"/>
                </a:solidFill>
                <a:latin typeface="Comic Sans MS" panose="030F0702030302020204" pitchFamily="66" charset="0"/>
              </a:rPr>
              <a:t>il ribaltamento della sezione nella sua </a:t>
            </a:r>
          </a:p>
          <a:p>
            <a:r>
              <a:rPr lang="it-IT" dirty="0">
                <a:solidFill>
                  <a:srgbClr val="00CC00"/>
                </a:solidFill>
                <a:latin typeface="Comic Sans MS" panose="030F0702030302020204" pitchFamily="66" charset="0"/>
              </a:rPr>
              <a:t>vera forma e vere dimensioni: una circonferenza compreso i segmenti di corda delle sezioni delle circonferenze generatrici</a:t>
            </a: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E5862477-0C7D-48A5-A2B2-D79CAA12D5C2}"/>
              </a:ext>
            </a:extLst>
          </p:cNvPr>
          <p:cNvCxnSpPr>
            <a:cxnSpLocks/>
          </p:cNvCxnSpPr>
          <p:nvPr/>
        </p:nvCxnSpPr>
        <p:spPr>
          <a:xfrm>
            <a:off x="6380171" y="5645045"/>
            <a:ext cx="202722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2B76652C-D8A3-4B28-A603-23EF667BDC31}"/>
              </a:ext>
            </a:extLst>
          </p:cNvPr>
          <p:cNvCxnSpPr>
            <a:cxnSpLocks/>
          </p:cNvCxnSpPr>
          <p:nvPr/>
        </p:nvCxnSpPr>
        <p:spPr>
          <a:xfrm>
            <a:off x="7677327" y="4232506"/>
            <a:ext cx="0" cy="227671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765F34FC-B2E9-40BA-9F50-07BDBED59ACB}"/>
              </a:ext>
            </a:extLst>
          </p:cNvPr>
          <p:cNvCxnSpPr>
            <a:cxnSpLocks/>
          </p:cNvCxnSpPr>
          <p:nvPr/>
        </p:nvCxnSpPr>
        <p:spPr>
          <a:xfrm>
            <a:off x="7881339" y="4236785"/>
            <a:ext cx="0" cy="227671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2DA220E3-1780-4BF1-A9D8-5EBD7A454407}"/>
              </a:ext>
            </a:extLst>
          </p:cNvPr>
          <p:cNvCxnSpPr>
            <a:cxnSpLocks/>
          </p:cNvCxnSpPr>
          <p:nvPr/>
        </p:nvCxnSpPr>
        <p:spPr>
          <a:xfrm>
            <a:off x="6704984" y="4993044"/>
            <a:ext cx="8222" cy="64618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B20AA4BF-9F72-4BEB-BAC0-5354E478425E}"/>
              </a:ext>
            </a:extLst>
          </p:cNvPr>
          <p:cNvCxnSpPr>
            <a:cxnSpLocks/>
          </p:cNvCxnSpPr>
          <p:nvPr/>
        </p:nvCxnSpPr>
        <p:spPr>
          <a:xfrm>
            <a:off x="8855780" y="5002049"/>
            <a:ext cx="0" cy="645461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B02E1BB7-AD14-4DEF-8085-67A057BDF442}"/>
              </a:ext>
            </a:extLst>
          </p:cNvPr>
          <p:cNvCxnSpPr>
            <a:cxnSpLocks/>
            <a:stCxn id="60" idx="4"/>
            <a:endCxn id="96" idx="4"/>
          </p:cNvCxnSpPr>
          <p:nvPr/>
        </p:nvCxnSpPr>
        <p:spPr>
          <a:xfrm flipH="1">
            <a:off x="7782773" y="5789426"/>
            <a:ext cx="207" cy="818798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E2330290-FC17-4F0C-9288-689BEB822E7C}"/>
              </a:ext>
            </a:extLst>
          </p:cNvPr>
          <p:cNvCxnSpPr>
            <a:cxnSpLocks/>
          </p:cNvCxnSpPr>
          <p:nvPr/>
        </p:nvCxnSpPr>
        <p:spPr>
          <a:xfrm>
            <a:off x="3881433" y="2473826"/>
            <a:ext cx="107960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70102B23-DD62-4D29-8344-144C87D21800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4730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6"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0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4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6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0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8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2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6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4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2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6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6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0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4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8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6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4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8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2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0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1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4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8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2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0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4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8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9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2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6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7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0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1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4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8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9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2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3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7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4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5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8"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9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1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0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3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>
                      <p:stCondLst>
                        <p:cond delay="indefinite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3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9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5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8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1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7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0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3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8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4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5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8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1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4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0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7" fill="hold">
                      <p:stCondLst>
                        <p:cond delay="indefinite"/>
                      </p:stCondLst>
                      <p:childTnLst>
                        <p:par>
                          <p:cTn id="698" fill="hold">
                            <p:stCondLst>
                              <p:cond delay="0"/>
                            </p:stCondLst>
                            <p:childTnLst>
                              <p:par>
                                <p:cTn id="6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2" fill="hold">
                      <p:stCondLst>
                        <p:cond delay="indefinite"/>
                      </p:stCondLst>
                      <p:childTnLst>
                        <p:par>
                          <p:cTn id="703" fill="hold">
                            <p:stCondLst>
                              <p:cond delay="0"/>
                            </p:stCondLst>
                            <p:childTnLst>
                              <p:par>
                                <p:cTn id="7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6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9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74" grpId="0" animBg="1"/>
      <p:bldP spid="31" grpId="0" animBg="1"/>
      <p:bldP spid="35" grpId="0" animBg="1"/>
      <p:bldP spid="47" grpId="0" animBg="1"/>
      <p:bldP spid="30" grpId="0" animBg="1"/>
      <p:bldP spid="37" grpId="0" animBg="1"/>
      <p:bldP spid="45" grpId="0" animBg="1"/>
      <p:bldP spid="67" grpId="0" animBg="1"/>
      <p:bldP spid="72" grpId="0" animBg="1"/>
      <p:bldP spid="232" grpId="0" animBg="1"/>
      <p:bldP spid="234" grpId="0" animBg="1"/>
      <p:bldP spid="236" grpId="0" animBg="1"/>
      <p:bldP spid="238" grpId="0" animBg="1"/>
      <p:bldP spid="245" grpId="0" animBg="1"/>
      <p:bldP spid="278" grpId="0" animBg="1"/>
      <p:bldP spid="308" grpId="0" animBg="1"/>
      <p:bldP spid="315" grpId="0" animBg="1"/>
      <p:bldP spid="320" grpId="0" animBg="1"/>
      <p:bldP spid="325" grpId="0" animBg="1"/>
      <p:bldP spid="332" grpId="0" animBg="1"/>
      <p:bldP spid="337" grpId="0" animBg="1"/>
      <p:bldP spid="2" grpId="0" animBg="1"/>
      <p:bldP spid="24" grpId="0" animBg="1"/>
      <p:bldP spid="73" grpId="0" animBg="1"/>
      <p:bldP spid="96" grpId="0" animBg="1"/>
      <p:bldP spid="97" grpId="0" animBg="1"/>
      <p:bldP spid="29" grpId="0" animBg="1"/>
      <p:bldP spid="38" grpId="0" animBg="1"/>
      <p:bldP spid="42" grpId="0" animBg="1"/>
      <p:bldP spid="56" grpId="0" animBg="1"/>
      <p:bldP spid="63" grpId="0" animBg="1"/>
      <p:bldP spid="5" grpId="0" animBg="1"/>
      <p:bldP spid="27" grpId="0" animBg="1"/>
      <p:bldP spid="36" grpId="0" animBg="1"/>
      <p:bldP spid="41" grpId="0" animBg="1"/>
      <p:bldP spid="46" grpId="0" animBg="1"/>
      <p:bldP spid="32" grpId="0" animBg="1"/>
      <p:bldP spid="20" grpId="0"/>
      <p:bldP spid="49" grpId="0"/>
      <p:bldP spid="50" grpId="0"/>
      <p:bldP spid="51" grpId="0"/>
      <p:bldP spid="52" grpId="0"/>
      <p:bldP spid="55" grpId="0"/>
      <p:bldP spid="57" grpId="0"/>
      <p:bldP spid="61" grpId="0"/>
      <p:bldP spid="66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(5)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incidente la linea di terra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 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lt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571635" y="243704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3107184" y="3676039"/>
            <a:ext cx="59944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868802" y="338631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1101" y="861141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7" y="958755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485504" y="4864268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55569" y="48366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>
            <a:cxnSpLocks/>
          </p:cNvCxnSpPr>
          <p:nvPr/>
        </p:nvCxnSpPr>
        <p:spPr>
          <a:xfrm>
            <a:off x="7777839" y="5092735"/>
            <a:ext cx="2720" cy="10846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28140" y="4829781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17DDE18-EBD1-4832-9C1D-5AF7F12659BA}"/>
              </a:ext>
            </a:extLst>
          </p:cNvPr>
          <p:cNvSpPr txBox="1"/>
          <p:nvPr/>
        </p:nvSpPr>
        <p:spPr>
          <a:xfrm>
            <a:off x="3989634" y="1155077"/>
            <a:ext cx="68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sz="14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  <a:latin typeface="Comic Sans MS"/>
              </a:rPr>
              <a:t>3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it-IT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C494FE88-8023-4EF1-B3ED-67E57514C4E2}"/>
              </a:ext>
            </a:extLst>
          </p:cNvPr>
          <p:cNvSpPr txBox="1"/>
          <p:nvPr/>
        </p:nvSpPr>
        <p:spPr>
          <a:xfrm>
            <a:off x="6313290" y="6520033"/>
            <a:ext cx="5152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1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10044589-0CBE-4B68-88FA-A3D190427B35}"/>
              </a:ext>
            </a:extLst>
          </p:cNvPr>
          <p:cNvSpPr txBox="1"/>
          <p:nvPr/>
        </p:nvSpPr>
        <p:spPr>
          <a:xfrm>
            <a:off x="6357854" y="1191662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srgbClr val="002060"/>
                </a:solidFill>
                <a:latin typeface="Comic Sans MS"/>
              </a:rPr>
              <a:t>t</a:t>
            </a:r>
            <a:r>
              <a:rPr lang="it-IT" sz="1400" baseline="-25000" dirty="0">
                <a:solidFill>
                  <a:srgbClr val="002060"/>
                </a:solidFill>
                <a:latin typeface="Comic Sans MS"/>
              </a:rPr>
              <a:t>2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endParaRPr lang="it-IT" sz="1400" dirty="0">
              <a:solidFill>
                <a:srgbClr val="002060"/>
              </a:solidFill>
              <a:latin typeface="Comic Sans MS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D68E9CE-A63F-43CD-8E33-6AAF7FC82621}"/>
              </a:ext>
            </a:extLst>
          </p:cNvPr>
          <p:cNvCxnSpPr>
            <a:cxnSpLocks/>
          </p:cNvCxnSpPr>
          <p:nvPr/>
        </p:nvCxnSpPr>
        <p:spPr>
          <a:xfrm>
            <a:off x="6383057" y="1231675"/>
            <a:ext cx="0" cy="562632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39E03D4-1C2B-4F76-987E-22E1AEBACA35}"/>
              </a:ext>
            </a:extLst>
          </p:cNvPr>
          <p:cNvCxnSpPr>
            <a:cxnSpLocks/>
          </p:cNvCxnSpPr>
          <p:nvPr/>
        </p:nvCxnSpPr>
        <p:spPr>
          <a:xfrm>
            <a:off x="4937295" y="2473506"/>
            <a:ext cx="2862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EC74C60-8799-4F8D-8E6E-09E35B3F3A35}"/>
              </a:ext>
            </a:extLst>
          </p:cNvPr>
          <p:cNvCxnSpPr>
            <a:cxnSpLocks/>
          </p:cNvCxnSpPr>
          <p:nvPr/>
        </p:nvCxnSpPr>
        <p:spPr>
          <a:xfrm>
            <a:off x="6383057" y="5093714"/>
            <a:ext cx="139515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o 13">
            <a:extLst>
              <a:ext uri="{FF2B5EF4-FFF2-40B4-BE49-F238E27FC236}">
                <a16:creationId xmlns:a16="http://schemas.microsoft.com/office/drawing/2014/main" id="{05412986-163D-458D-A103-22AF18633F52}"/>
              </a:ext>
            </a:extLst>
          </p:cNvPr>
          <p:cNvSpPr/>
          <p:nvPr/>
        </p:nvSpPr>
        <p:spPr>
          <a:xfrm>
            <a:off x="4962756" y="2258126"/>
            <a:ext cx="2836800" cy="2836800"/>
          </a:xfrm>
          <a:prstGeom prst="arc">
            <a:avLst>
              <a:gd name="adj1" fmla="val 5400116"/>
              <a:gd name="adj2" fmla="val 1081198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6B2F5D3-CE4E-492C-934E-937C86503F8C}"/>
              </a:ext>
            </a:extLst>
          </p:cNvPr>
          <p:cNvCxnSpPr>
            <a:cxnSpLocks/>
          </p:cNvCxnSpPr>
          <p:nvPr/>
        </p:nvCxnSpPr>
        <p:spPr>
          <a:xfrm flipV="1">
            <a:off x="4962788" y="1291395"/>
            <a:ext cx="0" cy="23853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5BA6FF8-CD24-4F68-BDAE-9860E8A71604}"/>
              </a:ext>
            </a:extLst>
          </p:cNvPr>
          <p:cNvCxnSpPr>
            <a:cxnSpLocks/>
          </p:cNvCxnSpPr>
          <p:nvPr/>
        </p:nvCxnSpPr>
        <p:spPr>
          <a:xfrm flipH="1" flipV="1">
            <a:off x="3785207" y="1167204"/>
            <a:ext cx="2597855" cy="25088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2E10E9A1-543C-4479-9950-3372E3A45E09}"/>
              </a:ext>
            </a:extLst>
          </p:cNvPr>
          <p:cNvCxnSpPr>
            <a:cxnSpLocks/>
          </p:cNvCxnSpPr>
          <p:nvPr/>
        </p:nvCxnSpPr>
        <p:spPr>
          <a:xfrm>
            <a:off x="4705719" y="2057017"/>
            <a:ext cx="404948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o 33">
            <a:extLst>
              <a:ext uri="{FF2B5EF4-FFF2-40B4-BE49-F238E27FC236}">
                <a16:creationId xmlns:a16="http://schemas.microsoft.com/office/drawing/2014/main" id="{559A3990-B116-4B1C-9A68-EF686956A59F}"/>
              </a:ext>
            </a:extLst>
          </p:cNvPr>
          <p:cNvSpPr/>
          <p:nvPr/>
        </p:nvSpPr>
        <p:spPr>
          <a:xfrm>
            <a:off x="3882708" y="1179204"/>
            <a:ext cx="5004000" cy="5004000"/>
          </a:xfrm>
          <a:prstGeom prst="arc">
            <a:avLst>
              <a:gd name="adj1" fmla="val 5405217"/>
              <a:gd name="adj2" fmla="val 1080710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030503A9-05BC-4AF5-9887-3C659426BB41}"/>
              </a:ext>
            </a:extLst>
          </p:cNvPr>
          <p:cNvCxnSpPr>
            <a:cxnSpLocks/>
          </p:cNvCxnSpPr>
          <p:nvPr/>
        </p:nvCxnSpPr>
        <p:spPr>
          <a:xfrm>
            <a:off x="5228430" y="2567489"/>
            <a:ext cx="359739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rco 73">
            <a:extLst>
              <a:ext uri="{FF2B5EF4-FFF2-40B4-BE49-F238E27FC236}">
                <a16:creationId xmlns:a16="http://schemas.microsoft.com/office/drawing/2014/main" id="{E2A7BD1C-8242-44BB-8645-C13313DD52F3}"/>
              </a:ext>
            </a:extLst>
          </p:cNvPr>
          <p:cNvSpPr/>
          <p:nvPr/>
        </p:nvSpPr>
        <p:spPr>
          <a:xfrm>
            <a:off x="4292764" y="1585385"/>
            <a:ext cx="4186800" cy="4186800"/>
          </a:xfrm>
          <a:prstGeom prst="arc">
            <a:avLst>
              <a:gd name="adj1" fmla="val 5402875"/>
              <a:gd name="adj2" fmla="val 107994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65497F9-CF70-41C6-8E6A-81EBB347A1C0}"/>
              </a:ext>
            </a:extLst>
          </p:cNvPr>
          <p:cNvCxnSpPr>
            <a:cxnSpLocks/>
          </p:cNvCxnSpPr>
          <p:nvPr/>
        </p:nvCxnSpPr>
        <p:spPr>
          <a:xfrm>
            <a:off x="4707236" y="2058697"/>
            <a:ext cx="0" cy="16223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3F062FE0-55A0-46E5-834D-387B27C08B1B}"/>
              </a:ext>
            </a:extLst>
          </p:cNvPr>
          <p:cNvCxnSpPr>
            <a:cxnSpLocks/>
          </p:cNvCxnSpPr>
          <p:nvPr/>
        </p:nvCxnSpPr>
        <p:spPr>
          <a:xfrm>
            <a:off x="6813467" y="2054725"/>
            <a:ext cx="0" cy="32960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1F12A43E-62C2-4F77-86EC-B95AC2ACA588}"/>
              </a:ext>
            </a:extLst>
          </p:cNvPr>
          <p:cNvCxnSpPr>
            <a:cxnSpLocks/>
          </p:cNvCxnSpPr>
          <p:nvPr/>
        </p:nvCxnSpPr>
        <p:spPr>
          <a:xfrm>
            <a:off x="8749236" y="2053538"/>
            <a:ext cx="0" cy="32971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o 30">
            <a:extLst>
              <a:ext uri="{FF2B5EF4-FFF2-40B4-BE49-F238E27FC236}">
                <a16:creationId xmlns:a16="http://schemas.microsoft.com/office/drawing/2014/main" id="{55045B86-37B1-4A12-B2FA-C36A18639F49}"/>
              </a:ext>
            </a:extLst>
          </p:cNvPr>
          <p:cNvSpPr/>
          <p:nvPr/>
        </p:nvSpPr>
        <p:spPr>
          <a:xfrm>
            <a:off x="4705719" y="1995531"/>
            <a:ext cx="3355200" cy="3355200"/>
          </a:xfrm>
          <a:prstGeom prst="arc">
            <a:avLst>
              <a:gd name="adj1" fmla="val 5403917"/>
              <a:gd name="adj2" fmla="val 1080013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59C5BEF6-06C1-4DC7-AEF4-8CB320E7D578}"/>
              </a:ext>
            </a:extLst>
          </p:cNvPr>
          <p:cNvCxnSpPr>
            <a:cxnSpLocks/>
          </p:cNvCxnSpPr>
          <p:nvPr/>
        </p:nvCxnSpPr>
        <p:spPr>
          <a:xfrm>
            <a:off x="5757008" y="3076735"/>
            <a:ext cx="24527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E67A4EAE-3672-49D6-95DF-80473138F241}"/>
              </a:ext>
            </a:extLst>
          </p:cNvPr>
          <p:cNvCxnSpPr>
            <a:cxnSpLocks/>
          </p:cNvCxnSpPr>
          <p:nvPr/>
        </p:nvCxnSpPr>
        <p:spPr>
          <a:xfrm>
            <a:off x="5241796" y="2569431"/>
            <a:ext cx="0" cy="11058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o 34">
            <a:extLst>
              <a:ext uri="{FF2B5EF4-FFF2-40B4-BE49-F238E27FC236}">
                <a16:creationId xmlns:a16="http://schemas.microsoft.com/office/drawing/2014/main" id="{6461CA9E-8BB3-415A-85DE-73A6C87C5C0D}"/>
              </a:ext>
            </a:extLst>
          </p:cNvPr>
          <p:cNvSpPr/>
          <p:nvPr/>
        </p:nvSpPr>
        <p:spPr>
          <a:xfrm>
            <a:off x="5244530" y="2533760"/>
            <a:ext cx="2282400" cy="2282400"/>
          </a:xfrm>
          <a:prstGeom prst="arc">
            <a:avLst>
              <a:gd name="adj1" fmla="val 5381912"/>
              <a:gd name="adj2" fmla="val 107948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51966BD4-26EA-409A-88D4-045FEE71877E}"/>
              </a:ext>
            </a:extLst>
          </p:cNvPr>
          <p:cNvCxnSpPr>
            <a:cxnSpLocks/>
          </p:cNvCxnSpPr>
          <p:nvPr/>
        </p:nvCxnSpPr>
        <p:spPr>
          <a:xfrm>
            <a:off x="6380216" y="4816919"/>
            <a:ext cx="244370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0533D227-BE1E-4148-99C7-0ABB95798E21}"/>
              </a:ext>
            </a:extLst>
          </p:cNvPr>
          <p:cNvCxnSpPr>
            <a:cxnSpLocks/>
          </p:cNvCxnSpPr>
          <p:nvPr/>
        </p:nvCxnSpPr>
        <p:spPr>
          <a:xfrm>
            <a:off x="4538498" y="1892894"/>
            <a:ext cx="405178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82FFBD7A-2030-4B1A-BB97-8ADD72A333D8}"/>
              </a:ext>
            </a:extLst>
          </p:cNvPr>
          <p:cNvCxnSpPr>
            <a:cxnSpLocks/>
          </p:cNvCxnSpPr>
          <p:nvPr/>
        </p:nvCxnSpPr>
        <p:spPr>
          <a:xfrm>
            <a:off x="6969138" y="1890420"/>
            <a:ext cx="0" cy="36276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5D62CE4-B27E-410C-BDD3-EE17B55517B4}"/>
              </a:ext>
            </a:extLst>
          </p:cNvPr>
          <p:cNvCxnSpPr>
            <a:cxnSpLocks/>
          </p:cNvCxnSpPr>
          <p:nvPr/>
        </p:nvCxnSpPr>
        <p:spPr>
          <a:xfrm>
            <a:off x="8590279" y="1892683"/>
            <a:ext cx="0" cy="36253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73A984BC-816E-4A34-90F3-C8F1598DF47E}"/>
              </a:ext>
            </a:extLst>
          </p:cNvPr>
          <p:cNvCxnSpPr>
            <a:cxnSpLocks/>
          </p:cNvCxnSpPr>
          <p:nvPr/>
        </p:nvCxnSpPr>
        <p:spPr>
          <a:xfrm>
            <a:off x="4425909" y="1782378"/>
            <a:ext cx="39814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6A3088A-572B-4306-ADB3-9836D07C9712}"/>
              </a:ext>
            </a:extLst>
          </p:cNvPr>
          <p:cNvCxnSpPr>
            <a:cxnSpLocks/>
          </p:cNvCxnSpPr>
          <p:nvPr/>
        </p:nvCxnSpPr>
        <p:spPr>
          <a:xfrm>
            <a:off x="7155159" y="1782378"/>
            <a:ext cx="0" cy="3860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F07F6365-8837-4E49-8736-D11B811411C9}"/>
              </a:ext>
            </a:extLst>
          </p:cNvPr>
          <p:cNvCxnSpPr>
            <a:cxnSpLocks/>
          </p:cNvCxnSpPr>
          <p:nvPr/>
        </p:nvCxnSpPr>
        <p:spPr>
          <a:xfrm>
            <a:off x="8407399" y="1782378"/>
            <a:ext cx="0" cy="3860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27B24640-F88D-4672-94B8-501D845C6500}"/>
              </a:ext>
            </a:extLst>
          </p:cNvPr>
          <p:cNvCxnSpPr>
            <a:cxnSpLocks/>
          </p:cNvCxnSpPr>
          <p:nvPr/>
        </p:nvCxnSpPr>
        <p:spPr>
          <a:xfrm>
            <a:off x="4348681" y="1719503"/>
            <a:ext cx="3920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BDE7C28-07CE-47AB-ABFD-6B1A73670052}"/>
              </a:ext>
            </a:extLst>
          </p:cNvPr>
          <p:cNvCxnSpPr>
            <a:cxnSpLocks/>
          </p:cNvCxnSpPr>
          <p:nvPr/>
        </p:nvCxnSpPr>
        <p:spPr>
          <a:xfrm>
            <a:off x="7297272" y="1717598"/>
            <a:ext cx="0" cy="3986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61586DAF-A86E-4D18-85B8-E7AC00A91CA4}"/>
              </a:ext>
            </a:extLst>
          </p:cNvPr>
          <p:cNvCxnSpPr>
            <a:cxnSpLocks/>
          </p:cNvCxnSpPr>
          <p:nvPr/>
        </p:nvCxnSpPr>
        <p:spPr>
          <a:xfrm>
            <a:off x="8262286" y="1717598"/>
            <a:ext cx="0" cy="3986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749BDC39-8394-4DFC-9BED-02AB30C97093}"/>
              </a:ext>
            </a:extLst>
          </p:cNvPr>
          <p:cNvCxnSpPr>
            <a:cxnSpLocks/>
          </p:cNvCxnSpPr>
          <p:nvPr/>
        </p:nvCxnSpPr>
        <p:spPr>
          <a:xfrm>
            <a:off x="4292474" y="1655549"/>
            <a:ext cx="0" cy="20254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o 46">
            <a:extLst>
              <a:ext uri="{FF2B5EF4-FFF2-40B4-BE49-F238E27FC236}">
                <a16:creationId xmlns:a16="http://schemas.microsoft.com/office/drawing/2014/main" id="{669BFBE9-1E9F-4137-8343-941BAD469BAB}"/>
              </a:ext>
            </a:extLst>
          </p:cNvPr>
          <p:cNvSpPr/>
          <p:nvPr/>
        </p:nvSpPr>
        <p:spPr>
          <a:xfrm>
            <a:off x="4540403" y="1831658"/>
            <a:ext cx="3686400" cy="3686400"/>
          </a:xfrm>
          <a:prstGeom prst="arc">
            <a:avLst>
              <a:gd name="adj1" fmla="val 5399870"/>
              <a:gd name="adj2" fmla="val 1079368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8D0B08B5-D55E-4C8B-83BB-D36528D94FE1}"/>
              </a:ext>
            </a:extLst>
          </p:cNvPr>
          <p:cNvCxnSpPr>
            <a:cxnSpLocks/>
          </p:cNvCxnSpPr>
          <p:nvPr/>
        </p:nvCxnSpPr>
        <p:spPr>
          <a:xfrm>
            <a:off x="5787147" y="3106465"/>
            <a:ext cx="223842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E8B300AE-93E1-4D68-9A45-78008287CF42}"/>
              </a:ext>
            </a:extLst>
          </p:cNvPr>
          <p:cNvCxnSpPr>
            <a:cxnSpLocks/>
          </p:cNvCxnSpPr>
          <p:nvPr/>
        </p:nvCxnSpPr>
        <p:spPr>
          <a:xfrm>
            <a:off x="4309453" y="1678192"/>
            <a:ext cx="38032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94660DFA-B0C2-4C7C-BC06-50CF91C67269}"/>
              </a:ext>
            </a:extLst>
          </p:cNvPr>
          <p:cNvCxnSpPr>
            <a:cxnSpLocks/>
          </p:cNvCxnSpPr>
          <p:nvPr/>
        </p:nvCxnSpPr>
        <p:spPr>
          <a:xfrm>
            <a:off x="7449672" y="1679926"/>
            <a:ext cx="0" cy="40714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9C272CFB-EBA2-4C4B-909A-8C3C028CFFF8}"/>
              </a:ext>
            </a:extLst>
          </p:cNvPr>
          <p:cNvCxnSpPr>
            <a:cxnSpLocks/>
          </p:cNvCxnSpPr>
          <p:nvPr/>
        </p:nvCxnSpPr>
        <p:spPr>
          <a:xfrm>
            <a:off x="8112663" y="1678192"/>
            <a:ext cx="0" cy="40731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C245057-3675-41D7-B7AD-93FA6F2FBBE1}"/>
              </a:ext>
            </a:extLst>
          </p:cNvPr>
          <p:cNvCxnSpPr>
            <a:cxnSpLocks/>
          </p:cNvCxnSpPr>
          <p:nvPr/>
        </p:nvCxnSpPr>
        <p:spPr>
          <a:xfrm>
            <a:off x="4280727" y="1657711"/>
            <a:ext cx="37147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95AC167-4134-4C14-87CC-D9C0CA2A813A}"/>
              </a:ext>
            </a:extLst>
          </p:cNvPr>
          <p:cNvCxnSpPr>
            <a:cxnSpLocks/>
          </p:cNvCxnSpPr>
          <p:nvPr/>
        </p:nvCxnSpPr>
        <p:spPr>
          <a:xfrm>
            <a:off x="7581065" y="1651789"/>
            <a:ext cx="0" cy="41203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4338ED00-9147-46D0-810D-E636D70619E0}"/>
              </a:ext>
            </a:extLst>
          </p:cNvPr>
          <p:cNvCxnSpPr>
            <a:cxnSpLocks/>
          </p:cNvCxnSpPr>
          <p:nvPr/>
        </p:nvCxnSpPr>
        <p:spPr>
          <a:xfrm>
            <a:off x="7981786" y="1658038"/>
            <a:ext cx="0" cy="4127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7CBC21-8C0E-45CA-92C8-A498BA5158CD}"/>
              </a:ext>
            </a:extLst>
          </p:cNvPr>
          <p:cNvCxnSpPr>
            <a:cxnSpLocks/>
          </p:cNvCxnSpPr>
          <p:nvPr/>
        </p:nvCxnSpPr>
        <p:spPr>
          <a:xfrm>
            <a:off x="4274478" y="1645540"/>
            <a:ext cx="360668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FBC18B8-7E43-44F2-B428-F656404FD024}"/>
              </a:ext>
            </a:extLst>
          </p:cNvPr>
          <p:cNvCxnSpPr>
            <a:cxnSpLocks/>
          </p:cNvCxnSpPr>
          <p:nvPr/>
        </p:nvCxnSpPr>
        <p:spPr>
          <a:xfrm>
            <a:off x="7699997" y="1645540"/>
            <a:ext cx="0" cy="41396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0A589B13-031A-46F2-815D-DB417CA6B2A2}"/>
              </a:ext>
            </a:extLst>
          </p:cNvPr>
          <p:cNvCxnSpPr>
            <a:cxnSpLocks/>
          </p:cNvCxnSpPr>
          <p:nvPr/>
        </p:nvCxnSpPr>
        <p:spPr>
          <a:xfrm>
            <a:off x="7865490" y="1643110"/>
            <a:ext cx="0" cy="41725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10BA81A2-9B90-4781-8F21-5CDB7B9762E6}"/>
              </a:ext>
            </a:extLst>
          </p:cNvPr>
          <p:cNvCxnSpPr>
            <a:cxnSpLocks/>
          </p:cNvCxnSpPr>
          <p:nvPr/>
        </p:nvCxnSpPr>
        <p:spPr>
          <a:xfrm>
            <a:off x="4270312" y="1639328"/>
            <a:ext cx="35128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FC06B3B1-5BCC-426D-A6AF-842C5F9C8C04}"/>
              </a:ext>
            </a:extLst>
          </p:cNvPr>
          <p:cNvCxnSpPr>
            <a:cxnSpLocks/>
          </p:cNvCxnSpPr>
          <p:nvPr/>
        </p:nvCxnSpPr>
        <p:spPr>
          <a:xfrm>
            <a:off x="6743213" y="2563679"/>
            <a:ext cx="0" cy="22687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26D0C95D-A225-42F5-B19E-CDCFBCD18D1B}"/>
              </a:ext>
            </a:extLst>
          </p:cNvPr>
          <p:cNvCxnSpPr>
            <a:cxnSpLocks/>
          </p:cNvCxnSpPr>
          <p:nvPr/>
        </p:nvCxnSpPr>
        <p:spPr>
          <a:xfrm>
            <a:off x="4961034" y="2307599"/>
            <a:ext cx="389023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999C956A-691D-4AF7-B916-F4B1B7BFBED1}"/>
              </a:ext>
            </a:extLst>
          </p:cNvPr>
          <p:cNvCxnSpPr>
            <a:cxnSpLocks/>
          </p:cNvCxnSpPr>
          <p:nvPr/>
        </p:nvCxnSpPr>
        <p:spPr>
          <a:xfrm>
            <a:off x="5442207" y="2772872"/>
            <a:ext cx="32716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3E1F31C8-9EF5-4174-B9F1-115F3D6CC855}"/>
              </a:ext>
            </a:extLst>
          </p:cNvPr>
          <p:cNvCxnSpPr>
            <a:cxnSpLocks/>
          </p:cNvCxnSpPr>
          <p:nvPr/>
        </p:nvCxnSpPr>
        <p:spPr>
          <a:xfrm>
            <a:off x="6866796" y="2771695"/>
            <a:ext cx="0" cy="1844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25E8EB91-A686-40B5-AACA-7F8A98F0150F}"/>
              </a:ext>
            </a:extLst>
          </p:cNvPr>
          <p:cNvCxnSpPr>
            <a:cxnSpLocks/>
          </p:cNvCxnSpPr>
          <p:nvPr/>
        </p:nvCxnSpPr>
        <p:spPr>
          <a:xfrm>
            <a:off x="5592285" y="2921819"/>
            <a:ext cx="29344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A8B9803D-D99F-407D-9BE8-A806F726F803}"/>
              </a:ext>
            </a:extLst>
          </p:cNvPr>
          <p:cNvCxnSpPr>
            <a:cxnSpLocks/>
          </p:cNvCxnSpPr>
          <p:nvPr/>
        </p:nvCxnSpPr>
        <p:spPr>
          <a:xfrm>
            <a:off x="7044203" y="2921819"/>
            <a:ext cx="0" cy="15282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028B096-A95F-4DDD-8FEF-04CC919859D5}"/>
              </a:ext>
            </a:extLst>
          </p:cNvPr>
          <p:cNvCxnSpPr>
            <a:cxnSpLocks/>
          </p:cNvCxnSpPr>
          <p:nvPr/>
        </p:nvCxnSpPr>
        <p:spPr>
          <a:xfrm>
            <a:off x="5693804" y="3015615"/>
            <a:ext cx="26672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C12F8F31-D04D-452B-B2C8-1121628AA118}"/>
              </a:ext>
            </a:extLst>
          </p:cNvPr>
          <p:cNvCxnSpPr>
            <a:cxnSpLocks/>
          </p:cNvCxnSpPr>
          <p:nvPr/>
        </p:nvCxnSpPr>
        <p:spPr>
          <a:xfrm>
            <a:off x="7206128" y="3015615"/>
            <a:ext cx="0" cy="135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822F4765-B9F6-4D32-8BE0-1A1F45A69151}"/>
              </a:ext>
            </a:extLst>
          </p:cNvPr>
          <p:cNvCxnSpPr>
            <a:cxnSpLocks/>
          </p:cNvCxnSpPr>
          <p:nvPr/>
        </p:nvCxnSpPr>
        <p:spPr>
          <a:xfrm>
            <a:off x="7377578" y="3078640"/>
            <a:ext cx="0" cy="1216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E2F0101C-FF20-41F8-9313-A205021AF6BE}"/>
              </a:ext>
            </a:extLst>
          </p:cNvPr>
          <p:cNvCxnSpPr>
            <a:cxnSpLocks/>
          </p:cNvCxnSpPr>
          <p:nvPr/>
        </p:nvCxnSpPr>
        <p:spPr>
          <a:xfrm>
            <a:off x="7536357" y="3105218"/>
            <a:ext cx="0" cy="1162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07C5472F-7464-4D52-BC36-8B560A71E91C}"/>
              </a:ext>
            </a:extLst>
          </p:cNvPr>
          <p:cNvCxnSpPr>
            <a:cxnSpLocks/>
          </p:cNvCxnSpPr>
          <p:nvPr/>
        </p:nvCxnSpPr>
        <p:spPr>
          <a:xfrm>
            <a:off x="5810269" y="3121705"/>
            <a:ext cx="20708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3DB5B920-6434-482E-94BF-AC20C1B91206}"/>
              </a:ext>
            </a:extLst>
          </p:cNvPr>
          <p:cNvCxnSpPr>
            <a:cxnSpLocks/>
          </p:cNvCxnSpPr>
          <p:nvPr/>
        </p:nvCxnSpPr>
        <p:spPr>
          <a:xfrm>
            <a:off x="7677327" y="3121414"/>
            <a:ext cx="0" cy="1146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906CE595-3FD3-4525-99D6-1FFBFBB49875}"/>
              </a:ext>
            </a:extLst>
          </p:cNvPr>
          <p:cNvCxnSpPr>
            <a:cxnSpLocks/>
          </p:cNvCxnSpPr>
          <p:nvPr/>
        </p:nvCxnSpPr>
        <p:spPr>
          <a:xfrm>
            <a:off x="7881162" y="3121414"/>
            <a:ext cx="0" cy="11168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CD8EC957-274F-4987-ADF5-BAD75650D09C}"/>
              </a:ext>
            </a:extLst>
          </p:cNvPr>
          <p:cNvCxnSpPr>
            <a:cxnSpLocks/>
          </p:cNvCxnSpPr>
          <p:nvPr/>
        </p:nvCxnSpPr>
        <p:spPr>
          <a:xfrm>
            <a:off x="8027473" y="3105218"/>
            <a:ext cx="0" cy="1162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B43EDEC-54E0-4014-82DD-54B6C159D8D9}"/>
              </a:ext>
            </a:extLst>
          </p:cNvPr>
          <p:cNvCxnSpPr>
            <a:cxnSpLocks/>
          </p:cNvCxnSpPr>
          <p:nvPr/>
        </p:nvCxnSpPr>
        <p:spPr>
          <a:xfrm>
            <a:off x="8187203" y="3074461"/>
            <a:ext cx="0" cy="12141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43B679EF-5EFA-4832-9E7F-900367F548A4}"/>
              </a:ext>
            </a:extLst>
          </p:cNvPr>
          <p:cNvCxnSpPr>
            <a:cxnSpLocks/>
          </p:cNvCxnSpPr>
          <p:nvPr/>
        </p:nvCxnSpPr>
        <p:spPr>
          <a:xfrm>
            <a:off x="8361045" y="3015615"/>
            <a:ext cx="0" cy="13460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4496B989-39FD-4586-9AB2-F20C67ABB61D}"/>
              </a:ext>
            </a:extLst>
          </p:cNvPr>
          <p:cNvCxnSpPr>
            <a:cxnSpLocks/>
          </p:cNvCxnSpPr>
          <p:nvPr/>
        </p:nvCxnSpPr>
        <p:spPr>
          <a:xfrm>
            <a:off x="8526780" y="2921819"/>
            <a:ext cx="0" cy="153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881018A9-B56C-4BB7-9241-6EFFA0411108}"/>
              </a:ext>
            </a:extLst>
          </p:cNvPr>
          <p:cNvCxnSpPr>
            <a:cxnSpLocks/>
          </p:cNvCxnSpPr>
          <p:nvPr/>
        </p:nvCxnSpPr>
        <p:spPr>
          <a:xfrm>
            <a:off x="8695838" y="2760805"/>
            <a:ext cx="0" cy="1861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FF67434E-F9BB-458F-899B-9DC024FC6D0A}"/>
              </a:ext>
            </a:extLst>
          </p:cNvPr>
          <p:cNvCxnSpPr>
            <a:cxnSpLocks/>
          </p:cNvCxnSpPr>
          <p:nvPr/>
        </p:nvCxnSpPr>
        <p:spPr>
          <a:xfrm>
            <a:off x="8823924" y="2566306"/>
            <a:ext cx="0" cy="22660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EE3AA3EF-5C13-4B2E-8C9E-5BB7B904D078}"/>
              </a:ext>
            </a:extLst>
          </p:cNvPr>
          <p:cNvCxnSpPr>
            <a:cxnSpLocks/>
          </p:cNvCxnSpPr>
          <p:nvPr/>
        </p:nvCxnSpPr>
        <p:spPr>
          <a:xfrm>
            <a:off x="5812174" y="3132254"/>
            <a:ext cx="20708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954549F9-7BF5-4923-AC2A-C312369A87E6}"/>
              </a:ext>
            </a:extLst>
          </p:cNvPr>
          <p:cNvCxnSpPr>
            <a:cxnSpLocks/>
          </p:cNvCxnSpPr>
          <p:nvPr/>
        </p:nvCxnSpPr>
        <p:spPr>
          <a:xfrm>
            <a:off x="6379303" y="5772815"/>
            <a:ext cx="16024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F16A6E6E-1B79-4C97-947A-ED68C62D6269}"/>
              </a:ext>
            </a:extLst>
          </p:cNvPr>
          <p:cNvCxnSpPr>
            <a:cxnSpLocks/>
          </p:cNvCxnSpPr>
          <p:nvPr/>
        </p:nvCxnSpPr>
        <p:spPr>
          <a:xfrm>
            <a:off x="5819794" y="3130748"/>
            <a:ext cx="0" cy="5502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o 29">
            <a:extLst>
              <a:ext uri="{FF2B5EF4-FFF2-40B4-BE49-F238E27FC236}">
                <a16:creationId xmlns:a16="http://schemas.microsoft.com/office/drawing/2014/main" id="{92A3E8BB-3244-42D9-8BF7-0A3C7B164F5F}"/>
              </a:ext>
            </a:extLst>
          </p:cNvPr>
          <p:cNvSpPr/>
          <p:nvPr/>
        </p:nvSpPr>
        <p:spPr>
          <a:xfrm>
            <a:off x="5820285" y="3111506"/>
            <a:ext cx="1126800" cy="1126800"/>
          </a:xfrm>
          <a:prstGeom prst="arc">
            <a:avLst>
              <a:gd name="adj1" fmla="val 5391847"/>
              <a:gd name="adj2" fmla="val 10823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0297242B-E375-4A84-BBC2-6C3AB1CB8DA5}"/>
              </a:ext>
            </a:extLst>
          </p:cNvPr>
          <p:cNvCxnSpPr>
            <a:cxnSpLocks/>
          </p:cNvCxnSpPr>
          <p:nvPr/>
        </p:nvCxnSpPr>
        <p:spPr>
          <a:xfrm>
            <a:off x="6377134" y="4239281"/>
            <a:ext cx="14060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40346289-F37B-480D-B743-3AD6FCF4FE77}"/>
              </a:ext>
            </a:extLst>
          </p:cNvPr>
          <p:cNvCxnSpPr>
            <a:cxnSpLocks/>
          </p:cNvCxnSpPr>
          <p:nvPr/>
        </p:nvCxnSpPr>
        <p:spPr>
          <a:xfrm>
            <a:off x="6383542" y="5350731"/>
            <a:ext cx="23716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E3EA250-79F8-4073-A6D9-3550CF494DC9}"/>
              </a:ext>
            </a:extLst>
          </p:cNvPr>
          <p:cNvCxnSpPr>
            <a:cxnSpLocks/>
          </p:cNvCxnSpPr>
          <p:nvPr/>
        </p:nvCxnSpPr>
        <p:spPr>
          <a:xfrm>
            <a:off x="4538498" y="1892325"/>
            <a:ext cx="0" cy="17887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755E203-1446-4940-97F7-4A5EFBE0B7D2}"/>
              </a:ext>
            </a:extLst>
          </p:cNvPr>
          <p:cNvCxnSpPr>
            <a:cxnSpLocks/>
          </p:cNvCxnSpPr>
          <p:nvPr/>
        </p:nvCxnSpPr>
        <p:spPr>
          <a:xfrm>
            <a:off x="6383542" y="5518058"/>
            <a:ext cx="22067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6A075747-4990-4006-8AC6-03E8E6C06F62}"/>
              </a:ext>
            </a:extLst>
          </p:cNvPr>
          <p:cNvCxnSpPr>
            <a:cxnSpLocks/>
          </p:cNvCxnSpPr>
          <p:nvPr/>
        </p:nvCxnSpPr>
        <p:spPr>
          <a:xfrm>
            <a:off x="4425909" y="1782378"/>
            <a:ext cx="0" cy="18986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o 36">
            <a:extLst>
              <a:ext uri="{FF2B5EF4-FFF2-40B4-BE49-F238E27FC236}">
                <a16:creationId xmlns:a16="http://schemas.microsoft.com/office/drawing/2014/main" id="{9C250621-6FD3-4273-A06E-F046AED68ACA}"/>
              </a:ext>
            </a:extLst>
          </p:cNvPr>
          <p:cNvSpPr/>
          <p:nvPr/>
        </p:nvSpPr>
        <p:spPr>
          <a:xfrm>
            <a:off x="4424345" y="1714064"/>
            <a:ext cx="3931200" cy="3931200"/>
          </a:xfrm>
          <a:prstGeom prst="arc">
            <a:avLst>
              <a:gd name="adj1" fmla="val 5408299"/>
              <a:gd name="adj2" fmla="val 1080873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BB644E4C-C856-4136-96C2-DCA38606AA99}"/>
              </a:ext>
            </a:extLst>
          </p:cNvPr>
          <p:cNvCxnSpPr>
            <a:cxnSpLocks/>
          </p:cNvCxnSpPr>
          <p:nvPr/>
        </p:nvCxnSpPr>
        <p:spPr>
          <a:xfrm>
            <a:off x="4359234" y="1717598"/>
            <a:ext cx="0" cy="19634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o 44">
            <a:extLst>
              <a:ext uri="{FF2B5EF4-FFF2-40B4-BE49-F238E27FC236}">
                <a16:creationId xmlns:a16="http://schemas.microsoft.com/office/drawing/2014/main" id="{5D566931-F573-453B-B1A9-FEB6BAE50B23}"/>
              </a:ext>
            </a:extLst>
          </p:cNvPr>
          <p:cNvSpPr/>
          <p:nvPr/>
        </p:nvSpPr>
        <p:spPr>
          <a:xfrm>
            <a:off x="4358650" y="1653985"/>
            <a:ext cx="4050000" cy="4050000"/>
          </a:xfrm>
          <a:prstGeom prst="arc">
            <a:avLst>
              <a:gd name="adj1" fmla="val 5403972"/>
              <a:gd name="adj2" fmla="val 1081013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D20CCAE-B157-43AB-89EF-66552ADCDC92}"/>
              </a:ext>
            </a:extLst>
          </p:cNvPr>
          <p:cNvCxnSpPr>
            <a:cxnSpLocks/>
          </p:cNvCxnSpPr>
          <p:nvPr/>
        </p:nvCxnSpPr>
        <p:spPr>
          <a:xfrm>
            <a:off x="6379303" y="5703985"/>
            <a:ext cx="18899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DD6672A9-758D-4F36-8624-56B475280B18}"/>
              </a:ext>
            </a:extLst>
          </p:cNvPr>
          <p:cNvCxnSpPr>
            <a:cxnSpLocks/>
            <a:endCxn id="67" idx="2"/>
          </p:cNvCxnSpPr>
          <p:nvPr/>
        </p:nvCxnSpPr>
        <p:spPr>
          <a:xfrm flipH="1">
            <a:off x="4311224" y="1678192"/>
            <a:ext cx="366" cy="19969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o 66">
            <a:extLst>
              <a:ext uri="{FF2B5EF4-FFF2-40B4-BE49-F238E27FC236}">
                <a16:creationId xmlns:a16="http://schemas.microsoft.com/office/drawing/2014/main" id="{19F647A7-2E46-442A-9412-31655156B2DB}"/>
              </a:ext>
            </a:extLst>
          </p:cNvPr>
          <p:cNvSpPr/>
          <p:nvPr/>
        </p:nvSpPr>
        <p:spPr>
          <a:xfrm>
            <a:off x="4311224" y="1600535"/>
            <a:ext cx="4150800" cy="4150800"/>
          </a:xfrm>
          <a:prstGeom prst="arc">
            <a:avLst>
              <a:gd name="adj1" fmla="val 5406901"/>
              <a:gd name="adj2" fmla="val 1080129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DC1F6F97-1243-4C2B-9B38-4D3D7A9093F8}"/>
              </a:ext>
            </a:extLst>
          </p:cNvPr>
          <p:cNvCxnSpPr>
            <a:cxnSpLocks/>
          </p:cNvCxnSpPr>
          <p:nvPr/>
        </p:nvCxnSpPr>
        <p:spPr>
          <a:xfrm>
            <a:off x="6381208" y="5751335"/>
            <a:ext cx="17314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43D5963-A264-41E2-87BB-55D2990A15F3}"/>
              </a:ext>
            </a:extLst>
          </p:cNvPr>
          <p:cNvCxnSpPr>
            <a:cxnSpLocks/>
          </p:cNvCxnSpPr>
          <p:nvPr/>
        </p:nvCxnSpPr>
        <p:spPr>
          <a:xfrm>
            <a:off x="4278822" y="1649884"/>
            <a:ext cx="0" cy="20268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co 71">
            <a:extLst>
              <a:ext uri="{FF2B5EF4-FFF2-40B4-BE49-F238E27FC236}">
                <a16:creationId xmlns:a16="http://schemas.microsoft.com/office/drawing/2014/main" id="{74872B2E-D71F-4C9C-90CB-18D17A17D424}"/>
              </a:ext>
            </a:extLst>
          </p:cNvPr>
          <p:cNvSpPr/>
          <p:nvPr/>
        </p:nvSpPr>
        <p:spPr>
          <a:xfrm>
            <a:off x="4279221" y="1575141"/>
            <a:ext cx="4212000" cy="4212000"/>
          </a:xfrm>
          <a:prstGeom prst="arc">
            <a:avLst>
              <a:gd name="adj1" fmla="val 5406075"/>
              <a:gd name="adj2" fmla="val 108015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7A7BAE84-4664-4E98-A01E-4A485DCCAA62}"/>
              </a:ext>
            </a:extLst>
          </p:cNvPr>
          <p:cNvCxnSpPr>
            <a:cxnSpLocks/>
          </p:cNvCxnSpPr>
          <p:nvPr/>
        </p:nvCxnSpPr>
        <p:spPr>
          <a:xfrm>
            <a:off x="6382810" y="5787141"/>
            <a:ext cx="14003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961DB53A-B162-451F-B1BA-368770FD715F}"/>
              </a:ext>
            </a:extLst>
          </p:cNvPr>
          <p:cNvCxnSpPr>
            <a:cxnSpLocks/>
          </p:cNvCxnSpPr>
          <p:nvPr/>
        </p:nvCxnSpPr>
        <p:spPr>
          <a:xfrm flipH="1">
            <a:off x="8849364" y="2385548"/>
            <a:ext cx="3074" cy="26288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DD820D88-2D7A-4892-B36D-67738AA81D86}"/>
              </a:ext>
            </a:extLst>
          </p:cNvPr>
          <p:cNvCxnSpPr>
            <a:cxnSpLocks/>
          </p:cNvCxnSpPr>
          <p:nvPr/>
        </p:nvCxnSpPr>
        <p:spPr>
          <a:xfrm>
            <a:off x="5442207" y="2771695"/>
            <a:ext cx="0" cy="9081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Arco 231">
            <a:extLst>
              <a:ext uri="{FF2B5EF4-FFF2-40B4-BE49-F238E27FC236}">
                <a16:creationId xmlns:a16="http://schemas.microsoft.com/office/drawing/2014/main" id="{CF5108A9-C1F8-4600-8FCE-538D18027CE9}"/>
              </a:ext>
            </a:extLst>
          </p:cNvPr>
          <p:cNvSpPr/>
          <p:nvPr/>
        </p:nvSpPr>
        <p:spPr>
          <a:xfrm>
            <a:off x="5442135" y="2734353"/>
            <a:ext cx="1882800" cy="1882800"/>
          </a:xfrm>
          <a:prstGeom prst="arc">
            <a:avLst>
              <a:gd name="adj1" fmla="val 5408037"/>
              <a:gd name="adj2" fmla="val 108079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BE1998-84F1-46E3-9A3D-7E21B580A368}"/>
              </a:ext>
            </a:extLst>
          </p:cNvPr>
          <p:cNvCxnSpPr>
            <a:cxnSpLocks/>
          </p:cNvCxnSpPr>
          <p:nvPr/>
        </p:nvCxnSpPr>
        <p:spPr>
          <a:xfrm>
            <a:off x="6380943" y="4615882"/>
            <a:ext cx="23148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CA6D6AF0-A513-48B1-9DF4-88905FBF2F93}"/>
              </a:ext>
            </a:extLst>
          </p:cNvPr>
          <p:cNvCxnSpPr>
            <a:cxnSpLocks/>
          </p:cNvCxnSpPr>
          <p:nvPr/>
        </p:nvCxnSpPr>
        <p:spPr>
          <a:xfrm>
            <a:off x="5600322" y="2916475"/>
            <a:ext cx="0" cy="7576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Arco 233">
            <a:extLst>
              <a:ext uri="{FF2B5EF4-FFF2-40B4-BE49-F238E27FC236}">
                <a16:creationId xmlns:a16="http://schemas.microsoft.com/office/drawing/2014/main" id="{F4F5F0DF-6F12-450B-A61C-00240F5191FB}"/>
              </a:ext>
            </a:extLst>
          </p:cNvPr>
          <p:cNvSpPr/>
          <p:nvPr/>
        </p:nvSpPr>
        <p:spPr>
          <a:xfrm>
            <a:off x="5599579" y="2898591"/>
            <a:ext cx="1555200" cy="1555200"/>
          </a:xfrm>
          <a:prstGeom prst="arc">
            <a:avLst>
              <a:gd name="adj1" fmla="val 5397386"/>
              <a:gd name="adj2" fmla="val 108017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6D5A296C-1247-4FF3-A316-73B009142536}"/>
              </a:ext>
            </a:extLst>
          </p:cNvPr>
          <p:cNvCxnSpPr>
            <a:cxnSpLocks/>
          </p:cNvCxnSpPr>
          <p:nvPr/>
        </p:nvCxnSpPr>
        <p:spPr>
          <a:xfrm>
            <a:off x="6377133" y="4452951"/>
            <a:ext cx="21496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25E14FA-E975-410A-BCEB-B8A9BE191FE0}"/>
              </a:ext>
            </a:extLst>
          </p:cNvPr>
          <p:cNvCxnSpPr>
            <a:cxnSpLocks/>
          </p:cNvCxnSpPr>
          <p:nvPr/>
        </p:nvCxnSpPr>
        <p:spPr>
          <a:xfrm>
            <a:off x="5695709" y="3010585"/>
            <a:ext cx="0" cy="669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o 235">
            <a:extLst>
              <a:ext uri="{FF2B5EF4-FFF2-40B4-BE49-F238E27FC236}">
                <a16:creationId xmlns:a16="http://schemas.microsoft.com/office/drawing/2014/main" id="{FF04C746-2A2C-4CCC-B885-F7467AFDEA39}"/>
              </a:ext>
            </a:extLst>
          </p:cNvPr>
          <p:cNvSpPr/>
          <p:nvPr/>
        </p:nvSpPr>
        <p:spPr>
          <a:xfrm>
            <a:off x="5694145" y="2989470"/>
            <a:ext cx="1368000" cy="1368000"/>
          </a:xfrm>
          <a:prstGeom prst="arc">
            <a:avLst>
              <a:gd name="adj1" fmla="val 5392928"/>
              <a:gd name="adj2" fmla="val 1078978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8E10B51F-B2E6-4323-A93B-4EAC8466A3CC}"/>
              </a:ext>
            </a:extLst>
          </p:cNvPr>
          <p:cNvCxnSpPr>
            <a:cxnSpLocks/>
          </p:cNvCxnSpPr>
          <p:nvPr/>
        </p:nvCxnSpPr>
        <p:spPr>
          <a:xfrm>
            <a:off x="6382810" y="4359375"/>
            <a:ext cx="19896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34C3B70E-5D09-49CA-BCC6-9A04123F8619}"/>
              </a:ext>
            </a:extLst>
          </p:cNvPr>
          <p:cNvCxnSpPr>
            <a:cxnSpLocks/>
          </p:cNvCxnSpPr>
          <p:nvPr/>
        </p:nvCxnSpPr>
        <p:spPr>
          <a:xfrm>
            <a:off x="5760818" y="3077363"/>
            <a:ext cx="0" cy="6024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Arco 237">
            <a:extLst>
              <a:ext uri="{FF2B5EF4-FFF2-40B4-BE49-F238E27FC236}">
                <a16:creationId xmlns:a16="http://schemas.microsoft.com/office/drawing/2014/main" id="{2AB9FA91-9895-40B5-84E2-54A1F91F2E72}"/>
              </a:ext>
            </a:extLst>
          </p:cNvPr>
          <p:cNvSpPr/>
          <p:nvPr/>
        </p:nvSpPr>
        <p:spPr>
          <a:xfrm>
            <a:off x="5760237" y="3056129"/>
            <a:ext cx="1242000" cy="1242000"/>
          </a:xfrm>
          <a:prstGeom prst="arc">
            <a:avLst>
              <a:gd name="adj1" fmla="val 5399922"/>
              <a:gd name="adj2" fmla="val 1079683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A0BCD3B0-CC61-4261-9E72-959366D4EFEE}"/>
              </a:ext>
            </a:extLst>
          </p:cNvPr>
          <p:cNvCxnSpPr>
            <a:cxnSpLocks/>
          </p:cNvCxnSpPr>
          <p:nvPr/>
        </p:nvCxnSpPr>
        <p:spPr>
          <a:xfrm>
            <a:off x="6379303" y="4296979"/>
            <a:ext cx="18190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D1F681B7-EAB1-4AB7-9943-7A224683F812}"/>
              </a:ext>
            </a:extLst>
          </p:cNvPr>
          <p:cNvCxnSpPr>
            <a:cxnSpLocks/>
          </p:cNvCxnSpPr>
          <p:nvPr/>
        </p:nvCxnSpPr>
        <p:spPr>
          <a:xfrm>
            <a:off x="5790957" y="3110380"/>
            <a:ext cx="0" cy="5663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6E616335-7644-4659-ACD7-A72AC10A8FAC}"/>
              </a:ext>
            </a:extLst>
          </p:cNvPr>
          <p:cNvSpPr/>
          <p:nvPr/>
        </p:nvSpPr>
        <p:spPr>
          <a:xfrm>
            <a:off x="5790712" y="3085932"/>
            <a:ext cx="1177200" cy="1177200"/>
          </a:xfrm>
          <a:prstGeom prst="arc">
            <a:avLst>
              <a:gd name="adj1" fmla="val 5390363"/>
              <a:gd name="adj2" fmla="val 1083631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7ABA44BB-080E-4B25-8057-FCFFBFCB0C4B}"/>
              </a:ext>
            </a:extLst>
          </p:cNvPr>
          <p:cNvCxnSpPr>
            <a:cxnSpLocks/>
          </p:cNvCxnSpPr>
          <p:nvPr/>
        </p:nvCxnSpPr>
        <p:spPr>
          <a:xfrm>
            <a:off x="6379303" y="4262459"/>
            <a:ext cx="16462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C7190B82-18BE-47CB-8C02-6DD796E99475}"/>
              </a:ext>
            </a:extLst>
          </p:cNvPr>
          <p:cNvCxnSpPr>
            <a:cxnSpLocks/>
          </p:cNvCxnSpPr>
          <p:nvPr/>
        </p:nvCxnSpPr>
        <p:spPr>
          <a:xfrm flipH="1" flipV="1">
            <a:off x="3881433" y="2474160"/>
            <a:ext cx="1" cy="1200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Arco 277">
            <a:extLst>
              <a:ext uri="{FF2B5EF4-FFF2-40B4-BE49-F238E27FC236}">
                <a16:creationId xmlns:a16="http://schemas.microsoft.com/office/drawing/2014/main" id="{34AF00F9-66EC-49BE-9A21-0EB8EE117ABC}"/>
              </a:ext>
            </a:extLst>
          </p:cNvPr>
          <p:cNvSpPr/>
          <p:nvPr/>
        </p:nvSpPr>
        <p:spPr>
          <a:xfrm>
            <a:off x="3896766" y="1187427"/>
            <a:ext cx="4982400" cy="4982400"/>
          </a:xfrm>
          <a:prstGeom prst="arc">
            <a:avLst>
              <a:gd name="adj1" fmla="val 5402199"/>
              <a:gd name="adj2" fmla="val 1080646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7CFBD009-8BD6-43BD-8136-2EE0D223D87A}"/>
              </a:ext>
            </a:extLst>
          </p:cNvPr>
          <p:cNvCxnSpPr>
            <a:cxnSpLocks/>
          </p:cNvCxnSpPr>
          <p:nvPr/>
        </p:nvCxnSpPr>
        <p:spPr>
          <a:xfrm flipH="1">
            <a:off x="6377133" y="6183191"/>
            <a:ext cx="140929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097ED481-4F33-48E1-92C8-0ECBB34F1962}"/>
              </a:ext>
            </a:extLst>
          </p:cNvPr>
          <p:cNvCxnSpPr>
            <a:cxnSpLocks/>
          </p:cNvCxnSpPr>
          <p:nvPr/>
        </p:nvCxnSpPr>
        <p:spPr>
          <a:xfrm>
            <a:off x="6383535" y="6170072"/>
            <a:ext cx="153354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112C22BD-E677-45C3-B6CC-F2534ADDFA62}"/>
              </a:ext>
            </a:extLst>
          </p:cNvPr>
          <p:cNvCxnSpPr>
            <a:cxnSpLocks/>
          </p:cNvCxnSpPr>
          <p:nvPr/>
        </p:nvCxnSpPr>
        <p:spPr>
          <a:xfrm flipH="1" flipV="1">
            <a:off x="3895686" y="2472758"/>
            <a:ext cx="1" cy="1200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281DDB62-09CB-49FE-AA84-02A24CACE0EC}"/>
              </a:ext>
            </a:extLst>
          </p:cNvPr>
          <p:cNvCxnSpPr>
            <a:cxnSpLocks/>
          </p:cNvCxnSpPr>
          <p:nvPr/>
        </p:nvCxnSpPr>
        <p:spPr>
          <a:xfrm>
            <a:off x="6383535" y="6133708"/>
            <a:ext cx="170817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Arco 307">
            <a:extLst>
              <a:ext uri="{FF2B5EF4-FFF2-40B4-BE49-F238E27FC236}">
                <a16:creationId xmlns:a16="http://schemas.microsoft.com/office/drawing/2014/main" id="{577DF56F-36CC-4EFF-8629-82A5D054FE03}"/>
              </a:ext>
            </a:extLst>
          </p:cNvPr>
          <p:cNvSpPr/>
          <p:nvPr/>
        </p:nvSpPr>
        <p:spPr>
          <a:xfrm>
            <a:off x="3932422" y="1223961"/>
            <a:ext cx="4903200" cy="4910400"/>
          </a:xfrm>
          <a:prstGeom prst="arc">
            <a:avLst>
              <a:gd name="adj1" fmla="val 5410587"/>
              <a:gd name="adj2" fmla="val 1080053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6FAEA342-40B6-4B92-A556-2FB71B93E203}"/>
              </a:ext>
            </a:extLst>
          </p:cNvPr>
          <p:cNvCxnSpPr>
            <a:cxnSpLocks/>
          </p:cNvCxnSpPr>
          <p:nvPr/>
        </p:nvCxnSpPr>
        <p:spPr>
          <a:xfrm flipV="1">
            <a:off x="3935112" y="2471746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F1E2233E-91F6-48ED-978E-D319E57B37D9}"/>
              </a:ext>
            </a:extLst>
          </p:cNvPr>
          <p:cNvCxnSpPr>
            <a:cxnSpLocks/>
          </p:cNvCxnSpPr>
          <p:nvPr/>
        </p:nvCxnSpPr>
        <p:spPr>
          <a:xfrm>
            <a:off x="6377133" y="6060939"/>
            <a:ext cx="189213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Arco 314">
            <a:extLst>
              <a:ext uri="{FF2B5EF4-FFF2-40B4-BE49-F238E27FC236}">
                <a16:creationId xmlns:a16="http://schemas.microsoft.com/office/drawing/2014/main" id="{961C9A26-EF64-42B2-836E-34237738C4B9}"/>
              </a:ext>
            </a:extLst>
          </p:cNvPr>
          <p:cNvSpPr/>
          <p:nvPr/>
        </p:nvSpPr>
        <p:spPr>
          <a:xfrm>
            <a:off x="3995810" y="1291395"/>
            <a:ext cx="4770000" cy="4770000"/>
          </a:xfrm>
          <a:prstGeom prst="arc">
            <a:avLst>
              <a:gd name="adj1" fmla="val 5399642"/>
              <a:gd name="adj2" fmla="val 10803083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B745A381-C183-45C5-8B06-CB28EA691352}"/>
              </a:ext>
            </a:extLst>
          </p:cNvPr>
          <p:cNvCxnSpPr>
            <a:cxnSpLocks/>
          </p:cNvCxnSpPr>
          <p:nvPr/>
        </p:nvCxnSpPr>
        <p:spPr>
          <a:xfrm flipV="1">
            <a:off x="3995956" y="2476689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E81A0F16-2CB4-4833-93E2-C80CC3B1CA0F}"/>
              </a:ext>
            </a:extLst>
          </p:cNvPr>
          <p:cNvCxnSpPr>
            <a:cxnSpLocks/>
          </p:cNvCxnSpPr>
          <p:nvPr/>
        </p:nvCxnSpPr>
        <p:spPr>
          <a:xfrm>
            <a:off x="6383535" y="5942719"/>
            <a:ext cx="207368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Arco 319">
            <a:extLst>
              <a:ext uri="{FF2B5EF4-FFF2-40B4-BE49-F238E27FC236}">
                <a16:creationId xmlns:a16="http://schemas.microsoft.com/office/drawing/2014/main" id="{4DE7E308-5A65-4303-BF24-1798812DB7A7}"/>
              </a:ext>
            </a:extLst>
          </p:cNvPr>
          <p:cNvSpPr/>
          <p:nvPr/>
        </p:nvSpPr>
        <p:spPr>
          <a:xfrm>
            <a:off x="4113819" y="1407381"/>
            <a:ext cx="4536000" cy="4536000"/>
          </a:xfrm>
          <a:prstGeom prst="arc">
            <a:avLst>
              <a:gd name="adj1" fmla="val 5389154"/>
              <a:gd name="adj2" fmla="val 10802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6AE0448E-0C2B-47C2-B917-5DE8480A328F}"/>
              </a:ext>
            </a:extLst>
          </p:cNvPr>
          <p:cNvCxnSpPr>
            <a:cxnSpLocks/>
          </p:cNvCxnSpPr>
          <p:nvPr/>
        </p:nvCxnSpPr>
        <p:spPr>
          <a:xfrm flipV="1">
            <a:off x="4115016" y="2476279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E9290850-B904-425D-9D3C-B80CCDAF833A}"/>
              </a:ext>
            </a:extLst>
          </p:cNvPr>
          <p:cNvCxnSpPr>
            <a:cxnSpLocks/>
          </p:cNvCxnSpPr>
          <p:nvPr/>
        </p:nvCxnSpPr>
        <p:spPr>
          <a:xfrm>
            <a:off x="6383535" y="5807615"/>
            <a:ext cx="22222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Arco 324">
            <a:extLst>
              <a:ext uri="{FF2B5EF4-FFF2-40B4-BE49-F238E27FC236}">
                <a16:creationId xmlns:a16="http://schemas.microsoft.com/office/drawing/2014/main" id="{FC9F60EB-BB77-48AA-83DE-98DA8F6DAD5B}"/>
              </a:ext>
            </a:extLst>
          </p:cNvPr>
          <p:cNvSpPr/>
          <p:nvPr/>
        </p:nvSpPr>
        <p:spPr>
          <a:xfrm>
            <a:off x="4254998" y="1545233"/>
            <a:ext cx="4262400" cy="4262400"/>
          </a:xfrm>
          <a:prstGeom prst="arc">
            <a:avLst>
              <a:gd name="adj1" fmla="val 5412703"/>
              <a:gd name="adj2" fmla="val 10805345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91DAFC81-C37E-4F69-955D-D661401A565A}"/>
              </a:ext>
            </a:extLst>
          </p:cNvPr>
          <p:cNvCxnSpPr>
            <a:cxnSpLocks/>
          </p:cNvCxnSpPr>
          <p:nvPr/>
        </p:nvCxnSpPr>
        <p:spPr>
          <a:xfrm flipV="1">
            <a:off x="4255278" y="2473641"/>
            <a:ext cx="1" cy="11992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0A92048D-41D8-400A-A4D1-30DCF885D0E2}"/>
              </a:ext>
            </a:extLst>
          </p:cNvPr>
          <p:cNvCxnSpPr>
            <a:cxnSpLocks/>
          </p:cNvCxnSpPr>
          <p:nvPr/>
        </p:nvCxnSpPr>
        <p:spPr>
          <a:xfrm>
            <a:off x="6380038" y="5600188"/>
            <a:ext cx="236729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Arco 331">
            <a:extLst>
              <a:ext uri="{FF2B5EF4-FFF2-40B4-BE49-F238E27FC236}">
                <a16:creationId xmlns:a16="http://schemas.microsoft.com/office/drawing/2014/main" id="{0FAC7B9C-E1E0-4B5A-A86E-857FEBA706A5}"/>
              </a:ext>
            </a:extLst>
          </p:cNvPr>
          <p:cNvSpPr/>
          <p:nvPr/>
        </p:nvSpPr>
        <p:spPr>
          <a:xfrm>
            <a:off x="4460885" y="1749070"/>
            <a:ext cx="3852000" cy="3852000"/>
          </a:xfrm>
          <a:prstGeom prst="arc">
            <a:avLst>
              <a:gd name="adj1" fmla="val 5397721"/>
              <a:gd name="adj2" fmla="val 1079911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1157D57F-DCDC-4C77-866C-ACE6F4BB1120}"/>
              </a:ext>
            </a:extLst>
          </p:cNvPr>
          <p:cNvCxnSpPr>
            <a:cxnSpLocks/>
          </p:cNvCxnSpPr>
          <p:nvPr/>
        </p:nvCxnSpPr>
        <p:spPr>
          <a:xfrm flipV="1">
            <a:off x="4461247" y="2471463"/>
            <a:ext cx="1" cy="120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D737A757-5632-4E1B-A675-FF7BCEDB5E31}"/>
              </a:ext>
            </a:extLst>
          </p:cNvPr>
          <p:cNvCxnSpPr>
            <a:cxnSpLocks/>
          </p:cNvCxnSpPr>
          <p:nvPr/>
        </p:nvCxnSpPr>
        <p:spPr>
          <a:xfrm>
            <a:off x="6383535" y="5369494"/>
            <a:ext cx="244038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Arco 336">
            <a:extLst>
              <a:ext uri="{FF2B5EF4-FFF2-40B4-BE49-F238E27FC236}">
                <a16:creationId xmlns:a16="http://schemas.microsoft.com/office/drawing/2014/main" id="{05BB9BD8-87B5-4E23-8769-45D0E8DEEFE1}"/>
              </a:ext>
            </a:extLst>
          </p:cNvPr>
          <p:cNvSpPr/>
          <p:nvPr/>
        </p:nvSpPr>
        <p:spPr>
          <a:xfrm>
            <a:off x="4688694" y="1986498"/>
            <a:ext cx="3384000" cy="3384000"/>
          </a:xfrm>
          <a:prstGeom prst="arc">
            <a:avLst>
              <a:gd name="adj1" fmla="val 5391548"/>
              <a:gd name="adj2" fmla="val 1080891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78C814F3-284C-4D38-87C8-DF2A065B8231}"/>
              </a:ext>
            </a:extLst>
          </p:cNvPr>
          <p:cNvCxnSpPr>
            <a:cxnSpLocks/>
          </p:cNvCxnSpPr>
          <p:nvPr/>
        </p:nvCxnSpPr>
        <p:spPr>
          <a:xfrm flipV="1">
            <a:off x="4686123" y="2474353"/>
            <a:ext cx="1" cy="120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o 1">
            <a:extLst>
              <a:ext uri="{FF2B5EF4-FFF2-40B4-BE49-F238E27FC236}">
                <a16:creationId xmlns:a16="http://schemas.microsoft.com/office/drawing/2014/main" id="{0E331732-7BEE-4417-BA61-B95102C9AD31}"/>
              </a:ext>
            </a:extLst>
          </p:cNvPr>
          <p:cNvSpPr/>
          <p:nvPr/>
        </p:nvSpPr>
        <p:spPr>
          <a:xfrm>
            <a:off x="5602998" y="2886798"/>
            <a:ext cx="1566000" cy="1566000"/>
          </a:xfrm>
          <a:prstGeom prst="arc">
            <a:avLst>
              <a:gd name="adj1" fmla="val 5397258"/>
              <a:gd name="adj2" fmla="val 13433625"/>
            </a:avLst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Arco 23">
            <a:extLst>
              <a:ext uri="{FF2B5EF4-FFF2-40B4-BE49-F238E27FC236}">
                <a16:creationId xmlns:a16="http://schemas.microsoft.com/office/drawing/2014/main" id="{112CFC48-152B-4118-8C77-15648685B71C}"/>
              </a:ext>
            </a:extLst>
          </p:cNvPr>
          <p:cNvSpPr/>
          <p:nvPr/>
        </p:nvSpPr>
        <p:spPr>
          <a:xfrm>
            <a:off x="3448098" y="749030"/>
            <a:ext cx="5868000" cy="5868000"/>
          </a:xfrm>
          <a:prstGeom prst="arc">
            <a:avLst>
              <a:gd name="adj1" fmla="val 5404334"/>
              <a:gd name="adj2" fmla="val 13436593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5EE51A11-F5EB-4D5B-B5E7-6C7480267735}"/>
              </a:ext>
            </a:extLst>
          </p:cNvPr>
          <p:cNvCxnSpPr>
            <a:cxnSpLocks/>
            <a:stCxn id="24" idx="0"/>
            <a:endCxn id="96" idx="4"/>
          </p:cNvCxnSpPr>
          <p:nvPr/>
        </p:nvCxnSpPr>
        <p:spPr>
          <a:xfrm flipV="1">
            <a:off x="6378399" y="6608224"/>
            <a:ext cx="1404374" cy="8804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56DC748D-9704-4F90-B593-B1BC00E34A5A}"/>
              </a:ext>
            </a:extLst>
          </p:cNvPr>
          <p:cNvCxnSpPr>
            <a:cxnSpLocks/>
          </p:cNvCxnSpPr>
          <p:nvPr/>
        </p:nvCxnSpPr>
        <p:spPr>
          <a:xfrm flipH="1">
            <a:off x="6709607" y="2385548"/>
            <a:ext cx="12" cy="26326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BB5E35-69F2-4B54-AA78-827FE0F0D743}"/>
              </a:ext>
            </a:extLst>
          </p:cNvPr>
          <p:cNvCxnSpPr>
            <a:cxnSpLocks/>
          </p:cNvCxnSpPr>
          <p:nvPr/>
        </p:nvCxnSpPr>
        <p:spPr>
          <a:xfrm>
            <a:off x="7779898" y="4237259"/>
            <a:ext cx="0" cy="216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rco 72">
            <a:extLst>
              <a:ext uri="{FF2B5EF4-FFF2-40B4-BE49-F238E27FC236}">
                <a16:creationId xmlns:a16="http://schemas.microsoft.com/office/drawing/2014/main" id="{363C51E4-0D05-41C3-88B2-4D659F454FF6}"/>
              </a:ext>
            </a:extLst>
          </p:cNvPr>
          <p:cNvSpPr/>
          <p:nvPr/>
        </p:nvSpPr>
        <p:spPr>
          <a:xfrm>
            <a:off x="3809612" y="1102374"/>
            <a:ext cx="5148000" cy="5148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E9ECF649-3CC6-4ACE-97FD-37CBFFAB9D12}"/>
              </a:ext>
            </a:extLst>
          </p:cNvPr>
          <p:cNvCxnSpPr>
            <a:cxnSpLocks/>
          </p:cNvCxnSpPr>
          <p:nvPr/>
        </p:nvCxnSpPr>
        <p:spPr>
          <a:xfrm>
            <a:off x="6376362" y="6250374"/>
            <a:ext cx="2214000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F1514CD3-D768-43F5-8549-7D488497569B}"/>
              </a:ext>
            </a:extLst>
          </p:cNvPr>
          <p:cNvCxnSpPr>
            <a:cxnSpLocks/>
          </p:cNvCxnSpPr>
          <p:nvPr/>
        </p:nvCxnSpPr>
        <p:spPr>
          <a:xfrm>
            <a:off x="8590279" y="5518058"/>
            <a:ext cx="0" cy="7308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7B973E98-1941-4C19-86B9-F88431628C75}"/>
              </a:ext>
            </a:extLst>
          </p:cNvPr>
          <p:cNvCxnSpPr>
            <a:cxnSpLocks/>
          </p:cNvCxnSpPr>
          <p:nvPr/>
        </p:nvCxnSpPr>
        <p:spPr>
          <a:xfrm>
            <a:off x="6813467" y="5341439"/>
            <a:ext cx="0" cy="6624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e 95">
            <a:extLst>
              <a:ext uri="{FF2B5EF4-FFF2-40B4-BE49-F238E27FC236}">
                <a16:creationId xmlns:a16="http://schemas.microsoft.com/office/drawing/2014/main" id="{580FA62E-EA82-48D5-9A7A-518C9BEA7EDB}"/>
              </a:ext>
            </a:extLst>
          </p:cNvPr>
          <p:cNvSpPr/>
          <p:nvPr/>
        </p:nvSpPr>
        <p:spPr>
          <a:xfrm>
            <a:off x="6706373" y="4455424"/>
            <a:ext cx="2152800" cy="2152800"/>
          </a:xfrm>
          <a:prstGeom prst="ellipse">
            <a:avLst/>
          </a:prstGeom>
          <a:noFill/>
          <a:ln w="3175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97" name="Arco 96">
            <a:extLst>
              <a:ext uri="{FF2B5EF4-FFF2-40B4-BE49-F238E27FC236}">
                <a16:creationId xmlns:a16="http://schemas.microsoft.com/office/drawing/2014/main" id="{AFE8C0AD-B013-4F42-A9EC-397C38F13661}"/>
              </a:ext>
            </a:extLst>
          </p:cNvPr>
          <p:cNvSpPr/>
          <p:nvPr/>
        </p:nvSpPr>
        <p:spPr>
          <a:xfrm>
            <a:off x="4059978" y="1355457"/>
            <a:ext cx="4644000" cy="4644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82EDEC2A-1B3C-4031-A143-9C4B391A7C6B}"/>
              </a:ext>
            </a:extLst>
          </p:cNvPr>
          <p:cNvCxnSpPr>
            <a:cxnSpLocks/>
          </p:cNvCxnSpPr>
          <p:nvPr/>
        </p:nvCxnSpPr>
        <p:spPr>
          <a:xfrm>
            <a:off x="6376362" y="5999457"/>
            <a:ext cx="2383200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291D71E3-68B3-4960-8FE9-EAF3EE82DF34}"/>
              </a:ext>
            </a:extLst>
          </p:cNvPr>
          <p:cNvCxnSpPr>
            <a:cxnSpLocks/>
          </p:cNvCxnSpPr>
          <p:nvPr/>
        </p:nvCxnSpPr>
        <p:spPr>
          <a:xfrm>
            <a:off x="6974408" y="5523517"/>
            <a:ext cx="0" cy="7308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62225F4B-BD2A-43A2-BB89-FC10ABC1FA24}"/>
              </a:ext>
            </a:extLst>
          </p:cNvPr>
          <p:cNvCxnSpPr>
            <a:cxnSpLocks/>
          </p:cNvCxnSpPr>
          <p:nvPr/>
        </p:nvCxnSpPr>
        <p:spPr>
          <a:xfrm>
            <a:off x="8753498" y="5337939"/>
            <a:ext cx="0" cy="661518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AB0C0DFC-1FF8-4105-A22D-E74EA0F7CCE2}"/>
              </a:ext>
            </a:extLst>
          </p:cNvPr>
          <p:cNvCxnSpPr>
            <a:cxnSpLocks/>
          </p:cNvCxnSpPr>
          <p:nvPr/>
        </p:nvCxnSpPr>
        <p:spPr>
          <a:xfrm>
            <a:off x="6382810" y="4460177"/>
            <a:ext cx="2141336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o 28">
            <a:extLst>
              <a:ext uri="{FF2B5EF4-FFF2-40B4-BE49-F238E27FC236}">
                <a16:creationId xmlns:a16="http://schemas.microsoft.com/office/drawing/2014/main" id="{98DF726F-19E6-4F38-8D42-57A35EEEA3DE}"/>
              </a:ext>
            </a:extLst>
          </p:cNvPr>
          <p:cNvSpPr/>
          <p:nvPr/>
        </p:nvSpPr>
        <p:spPr>
          <a:xfrm>
            <a:off x="3660566" y="950822"/>
            <a:ext cx="5446800" cy="5446800"/>
          </a:xfrm>
          <a:prstGeom prst="arc">
            <a:avLst>
              <a:gd name="adj1" fmla="val 5400869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CC0C8BF4-C535-438A-89BC-59AD5DD1F17F}"/>
              </a:ext>
            </a:extLst>
          </p:cNvPr>
          <p:cNvCxnSpPr>
            <a:cxnSpLocks/>
          </p:cNvCxnSpPr>
          <p:nvPr/>
        </p:nvCxnSpPr>
        <p:spPr>
          <a:xfrm>
            <a:off x="6381391" y="6399527"/>
            <a:ext cx="2042519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E2EE3E4E-549B-40CC-AD67-9C75509FE0A8}"/>
              </a:ext>
            </a:extLst>
          </p:cNvPr>
          <p:cNvCxnSpPr>
            <a:cxnSpLocks/>
          </p:cNvCxnSpPr>
          <p:nvPr/>
        </p:nvCxnSpPr>
        <p:spPr>
          <a:xfrm>
            <a:off x="7154779" y="5642650"/>
            <a:ext cx="0" cy="754972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FADFF0F0-1B8E-4DB3-AE70-A2E5CB818C7F}"/>
              </a:ext>
            </a:extLst>
          </p:cNvPr>
          <p:cNvCxnSpPr>
            <a:cxnSpLocks/>
          </p:cNvCxnSpPr>
          <p:nvPr/>
        </p:nvCxnSpPr>
        <p:spPr>
          <a:xfrm>
            <a:off x="8409304" y="5634039"/>
            <a:ext cx="9459" cy="764037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o 37">
            <a:extLst>
              <a:ext uri="{FF2B5EF4-FFF2-40B4-BE49-F238E27FC236}">
                <a16:creationId xmlns:a16="http://schemas.microsoft.com/office/drawing/2014/main" id="{D1A0CFEF-4A1F-446D-A8C1-343786864C9C}"/>
              </a:ext>
            </a:extLst>
          </p:cNvPr>
          <p:cNvSpPr/>
          <p:nvPr/>
        </p:nvSpPr>
        <p:spPr>
          <a:xfrm>
            <a:off x="3568514" y="857598"/>
            <a:ext cx="5634000" cy="5634000"/>
          </a:xfrm>
          <a:prstGeom prst="arc">
            <a:avLst>
              <a:gd name="adj1" fmla="val 5400869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30F7B3C8-4512-45CF-A6FE-EE58E0C74BA1}"/>
              </a:ext>
            </a:extLst>
          </p:cNvPr>
          <p:cNvCxnSpPr>
            <a:cxnSpLocks/>
          </p:cNvCxnSpPr>
          <p:nvPr/>
        </p:nvCxnSpPr>
        <p:spPr>
          <a:xfrm>
            <a:off x="6380803" y="6492222"/>
            <a:ext cx="1890000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E26C3925-5837-47F9-B77E-BA5E3250DA1C}"/>
              </a:ext>
            </a:extLst>
          </p:cNvPr>
          <p:cNvCxnSpPr>
            <a:cxnSpLocks/>
          </p:cNvCxnSpPr>
          <p:nvPr/>
        </p:nvCxnSpPr>
        <p:spPr>
          <a:xfrm>
            <a:off x="7298502" y="5707104"/>
            <a:ext cx="0" cy="7848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5F0AC287-644E-4B72-AB65-6CAB7EE67EBC}"/>
              </a:ext>
            </a:extLst>
          </p:cNvPr>
          <p:cNvCxnSpPr>
            <a:cxnSpLocks/>
          </p:cNvCxnSpPr>
          <p:nvPr/>
        </p:nvCxnSpPr>
        <p:spPr>
          <a:xfrm>
            <a:off x="8269272" y="5703294"/>
            <a:ext cx="0" cy="7848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o 41">
            <a:extLst>
              <a:ext uri="{FF2B5EF4-FFF2-40B4-BE49-F238E27FC236}">
                <a16:creationId xmlns:a16="http://schemas.microsoft.com/office/drawing/2014/main" id="{61DED54B-6DB7-41CB-96FE-38DF3A0A4F24}"/>
              </a:ext>
            </a:extLst>
          </p:cNvPr>
          <p:cNvSpPr/>
          <p:nvPr/>
        </p:nvSpPr>
        <p:spPr>
          <a:xfrm>
            <a:off x="3503998" y="803376"/>
            <a:ext cx="5760000" cy="5760000"/>
          </a:xfrm>
          <a:prstGeom prst="arc">
            <a:avLst>
              <a:gd name="adj1" fmla="val 5400869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E6E2BE00-3EA5-4B82-B068-F3D98ECDC7C8}"/>
              </a:ext>
            </a:extLst>
          </p:cNvPr>
          <p:cNvCxnSpPr>
            <a:cxnSpLocks/>
          </p:cNvCxnSpPr>
          <p:nvPr/>
        </p:nvCxnSpPr>
        <p:spPr>
          <a:xfrm>
            <a:off x="6380561" y="6555211"/>
            <a:ext cx="1746000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23E4B108-A209-49CE-A1E5-E75FFDA43A01}"/>
              </a:ext>
            </a:extLst>
          </p:cNvPr>
          <p:cNvCxnSpPr>
            <a:cxnSpLocks/>
          </p:cNvCxnSpPr>
          <p:nvPr/>
        </p:nvCxnSpPr>
        <p:spPr>
          <a:xfrm>
            <a:off x="7450119" y="5741308"/>
            <a:ext cx="0" cy="81390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E2289C18-C113-48BF-AE99-D0BEF310A6C1}"/>
              </a:ext>
            </a:extLst>
          </p:cNvPr>
          <p:cNvCxnSpPr>
            <a:cxnSpLocks/>
          </p:cNvCxnSpPr>
          <p:nvPr/>
        </p:nvCxnSpPr>
        <p:spPr>
          <a:xfrm>
            <a:off x="8118825" y="5750532"/>
            <a:ext cx="0" cy="804679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co 55">
            <a:extLst>
              <a:ext uri="{FF2B5EF4-FFF2-40B4-BE49-F238E27FC236}">
                <a16:creationId xmlns:a16="http://schemas.microsoft.com/office/drawing/2014/main" id="{482090D0-2098-4CAE-BA32-4C3DB56F9905}"/>
              </a:ext>
            </a:extLst>
          </p:cNvPr>
          <p:cNvSpPr/>
          <p:nvPr/>
        </p:nvSpPr>
        <p:spPr>
          <a:xfrm>
            <a:off x="4533747" y="1817572"/>
            <a:ext cx="3708000" cy="3708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9C6AC319-9000-42AC-B88A-4A8D29878E37}"/>
              </a:ext>
            </a:extLst>
          </p:cNvPr>
          <p:cNvCxnSpPr>
            <a:cxnSpLocks/>
          </p:cNvCxnSpPr>
          <p:nvPr/>
        </p:nvCxnSpPr>
        <p:spPr>
          <a:xfrm>
            <a:off x="6386341" y="5527855"/>
            <a:ext cx="2475682" cy="129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rco 62">
            <a:extLst>
              <a:ext uri="{FF2B5EF4-FFF2-40B4-BE49-F238E27FC236}">
                <a16:creationId xmlns:a16="http://schemas.microsoft.com/office/drawing/2014/main" id="{96DF6AF6-48C7-4653-A36C-5866E2C1F8A8}"/>
              </a:ext>
            </a:extLst>
          </p:cNvPr>
          <p:cNvSpPr/>
          <p:nvPr/>
        </p:nvSpPr>
        <p:spPr>
          <a:xfrm>
            <a:off x="4792447" y="2080353"/>
            <a:ext cx="3186000" cy="3186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D227D297-D3E9-448F-9362-B3B95EDBAAEE}"/>
              </a:ext>
            </a:extLst>
          </p:cNvPr>
          <p:cNvCxnSpPr>
            <a:cxnSpLocks/>
          </p:cNvCxnSpPr>
          <p:nvPr/>
        </p:nvCxnSpPr>
        <p:spPr>
          <a:xfrm>
            <a:off x="6380918" y="5266580"/>
            <a:ext cx="2448000" cy="1293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12236C07-1408-496A-8271-829B6E14E290}"/>
              </a:ext>
            </a:extLst>
          </p:cNvPr>
          <p:cNvCxnSpPr>
            <a:cxnSpLocks/>
          </p:cNvCxnSpPr>
          <p:nvPr/>
        </p:nvCxnSpPr>
        <p:spPr>
          <a:xfrm>
            <a:off x="6740192" y="4802337"/>
            <a:ext cx="0" cy="464016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BC8D955D-D2E6-4B36-88E6-D149A5792B32}"/>
              </a:ext>
            </a:extLst>
          </p:cNvPr>
          <p:cNvCxnSpPr>
            <a:cxnSpLocks/>
          </p:cNvCxnSpPr>
          <p:nvPr/>
        </p:nvCxnSpPr>
        <p:spPr>
          <a:xfrm>
            <a:off x="8823924" y="4814923"/>
            <a:ext cx="0" cy="464016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rco 4">
            <a:extLst>
              <a:ext uri="{FF2B5EF4-FFF2-40B4-BE49-F238E27FC236}">
                <a16:creationId xmlns:a16="http://schemas.microsoft.com/office/drawing/2014/main" id="{21163A60-9555-431D-8047-7E69BF88DC15}"/>
              </a:ext>
            </a:extLst>
          </p:cNvPr>
          <p:cNvSpPr/>
          <p:nvPr/>
        </p:nvSpPr>
        <p:spPr>
          <a:xfrm>
            <a:off x="5081423" y="2370497"/>
            <a:ext cx="2602800" cy="26028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B8005D90-E7F7-4CC7-98AA-15282BB11F65}"/>
              </a:ext>
            </a:extLst>
          </p:cNvPr>
          <p:cNvCxnSpPr>
            <a:cxnSpLocks/>
          </p:cNvCxnSpPr>
          <p:nvPr/>
        </p:nvCxnSpPr>
        <p:spPr>
          <a:xfrm>
            <a:off x="6383057" y="4971182"/>
            <a:ext cx="2320921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F25CA59D-6B04-4E26-8B32-CB698940AB62}"/>
              </a:ext>
            </a:extLst>
          </p:cNvPr>
          <p:cNvCxnSpPr>
            <a:cxnSpLocks/>
          </p:cNvCxnSpPr>
          <p:nvPr/>
        </p:nvCxnSpPr>
        <p:spPr>
          <a:xfrm>
            <a:off x="6864891" y="4611669"/>
            <a:ext cx="0" cy="36713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1850CF13-A781-4674-BF30-4E73F8FE6779}"/>
              </a:ext>
            </a:extLst>
          </p:cNvPr>
          <p:cNvCxnSpPr>
            <a:cxnSpLocks/>
          </p:cNvCxnSpPr>
          <p:nvPr/>
        </p:nvCxnSpPr>
        <p:spPr>
          <a:xfrm>
            <a:off x="8695838" y="4612771"/>
            <a:ext cx="0" cy="366031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o 26">
            <a:extLst>
              <a:ext uri="{FF2B5EF4-FFF2-40B4-BE49-F238E27FC236}">
                <a16:creationId xmlns:a16="http://schemas.microsoft.com/office/drawing/2014/main" id="{E0C749C3-A2A9-4F17-9439-38407ACE080B}"/>
              </a:ext>
            </a:extLst>
          </p:cNvPr>
          <p:cNvSpPr/>
          <p:nvPr/>
        </p:nvSpPr>
        <p:spPr>
          <a:xfrm>
            <a:off x="5298593" y="2589572"/>
            <a:ext cx="2170800" cy="21708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897CB353-AC46-4245-9438-657CC13C523D}"/>
              </a:ext>
            </a:extLst>
          </p:cNvPr>
          <p:cNvCxnSpPr>
            <a:cxnSpLocks/>
          </p:cNvCxnSpPr>
          <p:nvPr/>
        </p:nvCxnSpPr>
        <p:spPr>
          <a:xfrm>
            <a:off x="6383057" y="4760372"/>
            <a:ext cx="2168488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FED811F3-0A93-4233-A3F7-79484A5F81B0}"/>
              </a:ext>
            </a:extLst>
          </p:cNvPr>
          <p:cNvCxnSpPr>
            <a:cxnSpLocks/>
          </p:cNvCxnSpPr>
          <p:nvPr/>
        </p:nvCxnSpPr>
        <p:spPr>
          <a:xfrm>
            <a:off x="7042298" y="4444153"/>
            <a:ext cx="0" cy="321934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01C96D63-4386-442A-811C-9810888C1237}"/>
              </a:ext>
            </a:extLst>
          </p:cNvPr>
          <p:cNvCxnSpPr>
            <a:cxnSpLocks/>
          </p:cNvCxnSpPr>
          <p:nvPr/>
        </p:nvCxnSpPr>
        <p:spPr>
          <a:xfrm>
            <a:off x="8526051" y="4447790"/>
            <a:ext cx="0" cy="324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35A5CE85-42A1-4553-94F0-0066D2F997E2}"/>
              </a:ext>
            </a:extLst>
          </p:cNvPr>
          <p:cNvSpPr/>
          <p:nvPr/>
        </p:nvSpPr>
        <p:spPr>
          <a:xfrm>
            <a:off x="5430038" y="2721017"/>
            <a:ext cx="1908000" cy="1908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86420991-B474-441F-A8DD-96262C490EE8}"/>
              </a:ext>
            </a:extLst>
          </p:cNvPr>
          <p:cNvCxnSpPr>
            <a:cxnSpLocks/>
          </p:cNvCxnSpPr>
          <p:nvPr/>
        </p:nvCxnSpPr>
        <p:spPr>
          <a:xfrm>
            <a:off x="6385346" y="4629017"/>
            <a:ext cx="1987129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28F2FFD7-E39D-4E2D-8CCE-62E87A647B8D}"/>
              </a:ext>
            </a:extLst>
          </p:cNvPr>
          <p:cNvCxnSpPr>
            <a:cxnSpLocks/>
          </p:cNvCxnSpPr>
          <p:nvPr/>
        </p:nvCxnSpPr>
        <p:spPr>
          <a:xfrm>
            <a:off x="7377578" y="4295440"/>
            <a:ext cx="0" cy="252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CAA2ACA1-087D-4FC7-8CFA-8074DFC0DDE1}"/>
              </a:ext>
            </a:extLst>
          </p:cNvPr>
          <p:cNvCxnSpPr>
            <a:cxnSpLocks/>
          </p:cNvCxnSpPr>
          <p:nvPr/>
        </p:nvCxnSpPr>
        <p:spPr>
          <a:xfrm>
            <a:off x="8361260" y="4357470"/>
            <a:ext cx="0" cy="271547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o 40">
            <a:extLst>
              <a:ext uri="{FF2B5EF4-FFF2-40B4-BE49-F238E27FC236}">
                <a16:creationId xmlns:a16="http://schemas.microsoft.com/office/drawing/2014/main" id="{74DCA9BB-460D-4211-899C-CDBCD8F9231B}"/>
              </a:ext>
            </a:extLst>
          </p:cNvPr>
          <p:cNvSpPr/>
          <p:nvPr/>
        </p:nvSpPr>
        <p:spPr>
          <a:xfrm>
            <a:off x="5519573" y="2812457"/>
            <a:ext cx="1728000" cy="17280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CC914E00-3F4C-4624-A79B-358CDA481D55}"/>
              </a:ext>
            </a:extLst>
          </p:cNvPr>
          <p:cNvCxnSpPr>
            <a:cxnSpLocks/>
          </p:cNvCxnSpPr>
          <p:nvPr/>
        </p:nvCxnSpPr>
        <p:spPr>
          <a:xfrm>
            <a:off x="6383057" y="4540457"/>
            <a:ext cx="1815256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5D70C1EC-76A0-44F8-AD14-5DA58AE14AA6}"/>
              </a:ext>
            </a:extLst>
          </p:cNvPr>
          <p:cNvCxnSpPr>
            <a:cxnSpLocks/>
          </p:cNvCxnSpPr>
          <p:nvPr/>
        </p:nvCxnSpPr>
        <p:spPr>
          <a:xfrm>
            <a:off x="7532060" y="4251259"/>
            <a:ext cx="0" cy="249928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o 45">
            <a:extLst>
              <a:ext uri="{FF2B5EF4-FFF2-40B4-BE49-F238E27FC236}">
                <a16:creationId xmlns:a16="http://schemas.microsoft.com/office/drawing/2014/main" id="{D3BA7D32-B57A-44E6-8849-C13FD521E00B}"/>
              </a:ext>
            </a:extLst>
          </p:cNvPr>
          <p:cNvSpPr/>
          <p:nvPr/>
        </p:nvSpPr>
        <p:spPr>
          <a:xfrm>
            <a:off x="5565293" y="2856272"/>
            <a:ext cx="1634400" cy="16344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000725E9-D0A6-401E-8C5D-55B2241B233C}"/>
              </a:ext>
            </a:extLst>
          </p:cNvPr>
          <p:cNvCxnSpPr>
            <a:cxnSpLocks/>
          </p:cNvCxnSpPr>
          <p:nvPr/>
        </p:nvCxnSpPr>
        <p:spPr>
          <a:xfrm>
            <a:off x="6376362" y="4490672"/>
            <a:ext cx="1668453" cy="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AAD08550-6B1B-479B-BC0E-AE254911251C}"/>
              </a:ext>
            </a:extLst>
          </p:cNvPr>
          <p:cNvCxnSpPr>
            <a:cxnSpLocks/>
          </p:cNvCxnSpPr>
          <p:nvPr/>
        </p:nvCxnSpPr>
        <p:spPr>
          <a:xfrm>
            <a:off x="7783618" y="4234411"/>
            <a:ext cx="0" cy="216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389DEE90-95DB-45F3-BFA9-73789975D853}"/>
              </a:ext>
            </a:extLst>
          </p:cNvPr>
          <p:cNvCxnSpPr>
            <a:cxnSpLocks/>
          </p:cNvCxnSpPr>
          <p:nvPr/>
        </p:nvCxnSpPr>
        <p:spPr>
          <a:xfrm>
            <a:off x="8027163" y="4251259"/>
            <a:ext cx="0" cy="249928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F0CF6534-408E-478C-90DD-59BC64325552}"/>
              </a:ext>
            </a:extLst>
          </p:cNvPr>
          <p:cNvCxnSpPr>
            <a:cxnSpLocks/>
          </p:cNvCxnSpPr>
          <p:nvPr/>
        </p:nvCxnSpPr>
        <p:spPr>
          <a:xfrm>
            <a:off x="8191013" y="4288624"/>
            <a:ext cx="0" cy="252000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CA68E325-F5E0-4008-AF8D-2E75A3B54B18}"/>
              </a:ext>
            </a:extLst>
          </p:cNvPr>
          <p:cNvCxnSpPr>
            <a:cxnSpLocks/>
          </p:cNvCxnSpPr>
          <p:nvPr/>
        </p:nvCxnSpPr>
        <p:spPr>
          <a:xfrm>
            <a:off x="7206128" y="4360920"/>
            <a:ext cx="0" cy="268097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F81A3F78-DCAD-4FB8-9E5F-7A2A33FA8E8A}"/>
              </a:ext>
            </a:extLst>
          </p:cNvPr>
          <p:cNvCxnSpPr>
            <a:cxnSpLocks/>
          </p:cNvCxnSpPr>
          <p:nvPr/>
        </p:nvCxnSpPr>
        <p:spPr>
          <a:xfrm>
            <a:off x="6863202" y="4966154"/>
            <a:ext cx="1729328" cy="128270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DDE6504-F024-4906-A605-52F1EE6561CF}"/>
              </a:ext>
            </a:extLst>
          </p:cNvPr>
          <p:cNvCxnSpPr>
            <a:cxnSpLocks/>
          </p:cNvCxnSpPr>
          <p:nvPr/>
        </p:nvCxnSpPr>
        <p:spPr>
          <a:xfrm>
            <a:off x="7031442" y="4754191"/>
            <a:ext cx="1395487" cy="1642438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657D4097-F5B9-46DD-92A9-18DEC2A41787}"/>
              </a:ext>
            </a:extLst>
          </p:cNvPr>
          <p:cNvCxnSpPr/>
          <p:nvPr/>
        </p:nvCxnSpPr>
        <p:spPr>
          <a:xfrm>
            <a:off x="7215084" y="4624407"/>
            <a:ext cx="1054835" cy="1858586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160C75C-8330-4DDC-BD5E-2FC6CAD82688}"/>
              </a:ext>
            </a:extLst>
          </p:cNvPr>
          <p:cNvCxnSpPr/>
          <p:nvPr/>
        </p:nvCxnSpPr>
        <p:spPr>
          <a:xfrm>
            <a:off x="7370741" y="4527950"/>
            <a:ext cx="749677" cy="201792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12686C8-0549-45AC-9BC2-74205898624B}"/>
              </a:ext>
            </a:extLst>
          </p:cNvPr>
          <p:cNvCxnSpPr/>
          <p:nvPr/>
        </p:nvCxnSpPr>
        <p:spPr>
          <a:xfrm>
            <a:off x="7435376" y="65548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F40F92B1-DD66-441E-9AAF-E2AF9A752DD7}"/>
              </a:ext>
            </a:extLst>
          </p:cNvPr>
          <p:cNvCxnSpPr>
            <a:cxnSpLocks/>
          </p:cNvCxnSpPr>
          <p:nvPr/>
        </p:nvCxnSpPr>
        <p:spPr>
          <a:xfrm flipV="1">
            <a:off x="7449672" y="4541540"/>
            <a:ext cx="743553" cy="2004335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6FE28B50-F540-4DA8-90EA-D0B903EA6B93}"/>
              </a:ext>
            </a:extLst>
          </p:cNvPr>
          <p:cNvCxnSpPr>
            <a:cxnSpLocks/>
          </p:cNvCxnSpPr>
          <p:nvPr/>
        </p:nvCxnSpPr>
        <p:spPr>
          <a:xfrm flipH="1">
            <a:off x="7302169" y="4623795"/>
            <a:ext cx="1064029" cy="187067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C8B46924-35F1-4ACE-8595-CC5CCBA1772D}"/>
              </a:ext>
            </a:extLst>
          </p:cNvPr>
          <p:cNvCxnSpPr>
            <a:cxnSpLocks/>
          </p:cNvCxnSpPr>
          <p:nvPr/>
        </p:nvCxnSpPr>
        <p:spPr>
          <a:xfrm flipH="1">
            <a:off x="7146075" y="4746948"/>
            <a:ext cx="1390146" cy="1663377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C5490A50-35F1-49E2-88E5-B35E5E7D8BB2}"/>
              </a:ext>
            </a:extLst>
          </p:cNvPr>
          <p:cNvCxnSpPr>
            <a:cxnSpLocks/>
          </p:cNvCxnSpPr>
          <p:nvPr/>
        </p:nvCxnSpPr>
        <p:spPr>
          <a:xfrm flipV="1">
            <a:off x="6970165" y="4962303"/>
            <a:ext cx="1729277" cy="1289652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9C11E1B8-60F1-4D6D-BA99-EAEB57E5790F}"/>
              </a:ext>
            </a:extLst>
          </p:cNvPr>
          <p:cNvCxnSpPr/>
          <p:nvPr/>
        </p:nvCxnSpPr>
        <p:spPr>
          <a:xfrm flipV="1">
            <a:off x="6813467" y="5266353"/>
            <a:ext cx="2010457" cy="73310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7C83CA68-5024-4C83-9B86-672586ECC1EB}"/>
              </a:ext>
            </a:extLst>
          </p:cNvPr>
          <p:cNvCxnSpPr>
            <a:cxnSpLocks/>
          </p:cNvCxnSpPr>
          <p:nvPr/>
        </p:nvCxnSpPr>
        <p:spPr>
          <a:xfrm>
            <a:off x="7576801" y="5772185"/>
            <a:ext cx="0" cy="81390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CE9A3779-A505-4B2D-9AA6-15BCA8CB008D}"/>
              </a:ext>
            </a:extLst>
          </p:cNvPr>
          <p:cNvCxnSpPr>
            <a:cxnSpLocks/>
          </p:cNvCxnSpPr>
          <p:nvPr/>
        </p:nvCxnSpPr>
        <p:spPr>
          <a:xfrm>
            <a:off x="7978447" y="5772184"/>
            <a:ext cx="0" cy="81390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2E87571B-5C8F-448D-9B6B-99059803D7D3}"/>
              </a:ext>
            </a:extLst>
          </p:cNvPr>
          <p:cNvCxnSpPr>
            <a:cxnSpLocks/>
          </p:cNvCxnSpPr>
          <p:nvPr/>
        </p:nvCxnSpPr>
        <p:spPr>
          <a:xfrm flipH="1" flipV="1">
            <a:off x="7532061" y="4482434"/>
            <a:ext cx="442337" cy="2106506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3CAA8C6D-D0A0-40C5-B36D-01F81275B151}"/>
              </a:ext>
            </a:extLst>
          </p:cNvPr>
          <p:cNvCxnSpPr/>
          <p:nvPr/>
        </p:nvCxnSpPr>
        <p:spPr>
          <a:xfrm flipV="1">
            <a:off x="7581065" y="4482434"/>
            <a:ext cx="444503" cy="2103653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85F7841A-76AD-4F1B-9DBC-9D8B7356093D}"/>
              </a:ext>
            </a:extLst>
          </p:cNvPr>
          <p:cNvCxnSpPr/>
          <p:nvPr/>
        </p:nvCxnSpPr>
        <p:spPr>
          <a:xfrm>
            <a:off x="6737829" y="5266353"/>
            <a:ext cx="2017371" cy="733104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>
            <a:extLst>
              <a:ext uri="{FF2B5EF4-FFF2-40B4-BE49-F238E27FC236}">
                <a16:creationId xmlns:a16="http://schemas.microsoft.com/office/drawing/2014/main" id="{FAEA901D-57AE-40B8-A3B2-6560C9BC8AAB}"/>
              </a:ext>
            </a:extLst>
          </p:cNvPr>
          <p:cNvSpPr/>
          <p:nvPr/>
        </p:nvSpPr>
        <p:spPr>
          <a:xfrm>
            <a:off x="4409075" y="1698639"/>
            <a:ext cx="3949200" cy="3949200"/>
          </a:xfrm>
          <a:prstGeom prst="arc">
            <a:avLst>
              <a:gd name="adj1" fmla="val 5404334"/>
              <a:gd name="adj2" fmla="val 13441419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54917584-12FB-449E-B981-F567301481B4}"/>
              </a:ext>
            </a:extLst>
          </p:cNvPr>
          <p:cNvCxnSpPr>
            <a:cxnSpLocks/>
          </p:cNvCxnSpPr>
          <p:nvPr/>
        </p:nvCxnSpPr>
        <p:spPr>
          <a:xfrm>
            <a:off x="6383878" y="5643745"/>
            <a:ext cx="2475682" cy="1293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E5862477-0C7D-48A5-A2B2-D79CAA12D5C2}"/>
              </a:ext>
            </a:extLst>
          </p:cNvPr>
          <p:cNvCxnSpPr>
            <a:cxnSpLocks/>
          </p:cNvCxnSpPr>
          <p:nvPr/>
        </p:nvCxnSpPr>
        <p:spPr>
          <a:xfrm>
            <a:off x="6380171" y="5645045"/>
            <a:ext cx="202722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2B76652C-D8A3-4B28-A603-23EF667BDC31}"/>
              </a:ext>
            </a:extLst>
          </p:cNvPr>
          <p:cNvCxnSpPr>
            <a:cxnSpLocks/>
          </p:cNvCxnSpPr>
          <p:nvPr/>
        </p:nvCxnSpPr>
        <p:spPr>
          <a:xfrm>
            <a:off x="7677327" y="4232506"/>
            <a:ext cx="0" cy="227671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765F34FC-B2E9-40BA-9F50-07BDBED59ACB}"/>
              </a:ext>
            </a:extLst>
          </p:cNvPr>
          <p:cNvCxnSpPr>
            <a:cxnSpLocks/>
          </p:cNvCxnSpPr>
          <p:nvPr/>
        </p:nvCxnSpPr>
        <p:spPr>
          <a:xfrm>
            <a:off x="7881339" y="4236785"/>
            <a:ext cx="0" cy="227671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2DA220E3-1780-4BF1-A9D8-5EBD7A454407}"/>
              </a:ext>
            </a:extLst>
          </p:cNvPr>
          <p:cNvCxnSpPr>
            <a:cxnSpLocks/>
          </p:cNvCxnSpPr>
          <p:nvPr/>
        </p:nvCxnSpPr>
        <p:spPr>
          <a:xfrm>
            <a:off x="6704984" y="4993044"/>
            <a:ext cx="8222" cy="646183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B20AA4BF-9F72-4BEB-BAC0-5354E478425E}"/>
              </a:ext>
            </a:extLst>
          </p:cNvPr>
          <p:cNvCxnSpPr>
            <a:cxnSpLocks/>
          </p:cNvCxnSpPr>
          <p:nvPr/>
        </p:nvCxnSpPr>
        <p:spPr>
          <a:xfrm>
            <a:off x="8855780" y="5002049"/>
            <a:ext cx="0" cy="645461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B02E1BB7-AD14-4DEF-8085-67A057BDF442}"/>
              </a:ext>
            </a:extLst>
          </p:cNvPr>
          <p:cNvCxnSpPr>
            <a:cxnSpLocks/>
            <a:endCxn id="96" idx="4"/>
          </p:cNvCxnSpPr>
          <p:nvPr/>
        </p:nvCxnSpPr>
        <p:spPr>
          <a:xfrm flipH="1">
            <a:off x="7782773" y="5789426"/>
            <a:ext cx="207" cy="818798"/>
          </a:xfrm>
          <a:prstGeom prst="line">
            <a:avLst/>
          </a:prstGeom>
          <a:ln w="31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54286D52-69A4-4EB9-8F30-DA0A8495A834}"/>
              </a:ext>
            </a:extLst>
          </p:cNvPr>
          <p:cNvCxnSpPr>
            <a:cxnSpLocks/>
            <a:endCxn id="351" idx="2"/>
          </p:cNvCxnSpPr>
          <p:nvPr/>
        </p:nvCxnSpPr>
        <p:spPr>
          <a:xfrm flipH="1" flipV="1">
            <a:off x="4271949" y="1637221"/>
            <a:ext cx="1546433" cy="14974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7A5645FB-FE6E-4F91-AC59-21E6A6480CD5}"/>
              </a:ext>
            </a:extLst>
          </p:cNvPr>
          <p:cNvGrpSpPr/>
          <p:nvPr/>
        </p:nvGrpSpPr>
        <p:grpSpPr>
          <a:xfrm>
            <a:off x="3877581" y="1386184"/>
            <a:ext cx="2166384" cy="2172066"/>
            <a:chOff x="3877572" y="1386184"/>
            <a:chExt cx="2166384" cy="2172066"/>
          </a:xfrm>
        </p:grpSpPr>
        <p:grpSp>
          <p:nvGrpSpPr>
            <p:cNvPr id="40" name="Gruppo 39">
              <a:extLst>
                <a:ext uri="{FF2B5EF4-FFF2-40B4-BE49-F238E27FC236}">
                  <a16:creationId xmlns:a16="http://schemas.microsoft.com/office/drawing/2014/main" id="{FA6FF8D3-34F9-44F3-B2E0-FDCBEB12D0E1}"/>
                </a:ext>
              </a:extLst>
            </p:cNvPr>
            <p:cNvGrpSpPr/>
            <p:nvPr/>
          </p:nvGrpSpPr>
          <p:grpSpPr>
            <a:xfrm>
              <a:off x="3877572" y="1386184"/>
              <a:ext cx="2166384" cy="2172066"/>
              <a:chOff x="3877572" y="1386184"/>
              <a:chExt cx="2166384" cy="2172066"/>
            </a:xfrm>
          </p:grpSpPr>
          <p:sp>
            <p:nvSpPr>
              <p:cNvPr id="328" name="Arco 327">
                <a:extLst>
                  <a:ext uri="{FF2B5EF4-FFF2-40B4-BE49-F238E27FC236}">
                    <a16:creationId xmlns:a16="http://schemas.microsoft.com/office/drawing/2014/main" id="{ACC4375A-EADD-43FF-96B0-A7F94505AFE6}"/>
                  </a:ext>
                </a:extLst>
              </p:cNvPr>
              <p:cNvSpPr/>
              <p:nvPr/>
            </p:nvSpPr>
            <p:spPr>
              <a:xfrm>
                <a:off x="4681006" y="1388291"/>
                <a:ext cx="554400" cy="2160000"/>
              </a:xfrm>
              <a:prstGeom prst="arc">
                <a:avLst>
                  <a:gd name="adj1" fmla="val 14333482"/>
                  <a:gd name="adj2" fmla="val 1185813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29" name="Arco 328">
                <a:extLst>
                  <a:ext uri="{FF2B5EF4-FFF2-40B4-BE49-F238E27FC236}">
                    <a16:creationId xmlns:a16="http://schemas.microsoft.com/office/drawing/2014/main" id="{FEBBECA7-03CA-4F8B-99EA-BD19C5F423FC}"/>
                  </a:ext>
                </a:extLst>
              </p:cNvPr>
              <p:cNvSpPr/>
              <p:nvPr/>
            </p:nvSpPr>
            <p:spPr>
              <a:xfrm>
                <a:off x="4462450" y="1392101"/>
                <a:ext cx="1000800" cy="2160000"/>
              </a:xfrm>
              <a:prstGeom prst="arc">
                <a:avLst>
                  <a:gd name="adj1" fmla="val 14039356"/>
                  <a:gd name="adj2" fmla="val 1975168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0" name="Arco 329">
                <a:extLst>
                  <a:ext uri="{FF2B5EF4-FFF2-40B4-BE49-F238E27FC236}">
                    <a16:creationId xmlns:a16="http://schemas.microsoft.com/office/drawing/2014/main" id="{F8324758-96DC-40EC-9C26-4C4E40878F8C}"/>
                  </a:ext>
                </a:extLst>
              </p:cNvPr>
              <p:cNvSpPr/>
              <p:nvPr/>
            </p:nvSpPr>
            <p:spPr>
              <a:xfrm>
                <a:off x="4261632" y="1390939"/>
                <a:ext cx="1404000" cy="2160000"/>
              </a:xfrm>
              <a:prstGeom prst="arc">
                <a:avLst>
                  <a:gd name="adj1" fmla="val 13907475"/>
                  <a:gd name="adj2" fmla="val 2127537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1" name="Arco 330">
                <a:extLst>
                  <a:ext uri="{FF2B5EF4-FFF2-40B4-BE49-F238E27FC236}">
                    <a16:creationId xmlns:a16="http://schemas.microsoft.com/office/drawing/2014/main" id="{F224B258-4286-4147-A213-830D24CF2309}"/>
                  </a:ext>
                </a:extLst>
              </p:cNvPr>
              <p:cNvSpPr/>
              <p:nvPr/>
            </p:nvSpPr>
            <p:spPr>
              <a:xfrm>
                <a:off x="4115883" y="1387653"/>
                <a:ext cx="1692000" cy="2160000"/>
              </a:xfrm>
              <a:prstGeom prst="arc">
                <a:avLst>
                  <a:gd name="adj1" fmla="val 13873489"/>
                  <a:gd name="adj2" fmla="val 2173706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5" name="Arco 334">
                <a:extLst>
                  <a:ext uri="{FF2B5EF4-FFF2-40B4-BE49-F238E27FC236}">
                    <a16:creationId xmlns:a16="http://schemas.microsoft.com/office/drawing/2014/main" id="{BED2EB9E-89BD-4C03-9601-4F339FC7AE1A}"/>
                  </a:ext>
                </a:extLst>
              </p:cNvPr>
              <p:cNvSpPr/>
              <p:nvPr/>
            </p:nvSpPr>
            <p:spPr>
              <a:xfrm>
                <a:off x="4000340" y="1390425"/>
                <a:ext cx="1926000" cy="2160000"/>
              </a:xfrm>
              <a:prstGeom prst="arc">
                <a:avLst>
                  <a:gd name="adj1" fmla="val 13808286"/>
                  <a:gd name="adj2" fmla="val 2239272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6" name="Arco 335">
                <a:extLst>
                  <a:ext uri="{FF2B5EF4-FFF2-40B4-BE49-F238E27FC236}">
                    <a16:creationId xmlns:a16="http://schemas.microsoft.com/office/drawing/2014/main" id="{071D1CB0-E174-47A6-B03C-383DD3B2BCEB}"/>
                  </a:ext>
                </a:extLst>
              </p:cNvPr>
              <p:cNvSpPr/>
              <p:nvPr/>
            </p:nvSpPr>
            <p:spPr>
              <a:xfrm>
                <a:off x="3936302" y="1392717"/>
                <a:ext cx="2052000" cy="2160000"/>
              </a:xfrm>
              <a:prstGeom prst="arc">
                <a:avLst>
                  <a:gd name="adj1" fmla="val 13808286"/>
                  <a:gd name="adj2" fmla="val 2239272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9" name="Arco 338">
                <a:extLst>
                  <a:ext uri="{FF2B5EF4-FFF2-40B4-BE49-F238E27FC236}">
                    <a16:creationId xmlns:a16="http://schemas.microsoft.com/office/drawing/2014/main" id="{AC2C7F4A-D3B4-4C70-83F9-5FA0E0868256}"/>
                  </a:ext>
                </a:extLst>
              </p:cNvPr>
              <p:cNvSpPr/>
              <p:nvPr/>
            </p:nvSpPr>
            <p:spPr>
              <a:xfrm>
                <a:off x="3900701" y="1391906"/>
                <a:ext cx="2124000" cy="2160000"/>
              </a:xfrm>
              <a:prstGeom prst="arc">
                <a:avLst>
                  <a:gd name="adj1" fmla="val 13837081"/>
                  <a:gd name="adj2" fmla="val 2303249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0" name="Arco 339">
                <a:extLst>
                  <a:ext uri="{FF2B5EF4-FFF2-40B4-BE49-F238E27FC236}">
                    <a16:creationId xmlns:a16="http://schemas.microsoft.com/office/drawing/2014/main" id="{2B049E6D-65FD-492B-A4CF-9C97D40839B9}"/>
                  </a:ext>
                </a:extLst>
              </p:cNvPr>
              <p:cNvSpPr/>
              <p:nvPr/>
            </p:nvSpPr>
            <p:spPr>
              <a:xfrm>
                <a:off x="3883956" y="1387771"/>
                <a:ext cx="2160000" cy="2160000"/>
              </a:xfrm>
              <a:prstGeom prst="arc">
                <a:avLst>
                  <a:gd name="adj1" fmla="val 13808585"/>
                  <a:gd name="adj2" fmla="val 2240115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342" name="Gruppo 341">
                <a:extLst>
                  <a:ext uri="{FF2B5EF4-FFF2-40B4-BE49-F238E27FC236}">
                    <a16:creationId xmlns:a16="http://schemas.microsoft.com/office/drawing/2014/main" id="{51AC4062-7623-4DD2-85F6-818EFAB41C74}"/>
                  </a:ext>
                </a:extLst>
              </p:cNvPr>
              <p:cNvGrpSpPr/>
              <p:nvPr/>
            </p:nvGrpSpPr>
            <p:grpSpPr>
              <a:xfrm>
                <a:off x="3877572" y="1386184"/>
                <a:ext cx="2160000" cy="2172066"/>
                <a:chOff x="3879484" y="1384093"/>
                <a:chExt cx="2160000" cy="2172066"/>
              </a:xfrm>
            </p:grpSpPr>
            <p:cxnSp>
              <p:nvCxnSpPr>
                <p:cNvPr id="343" name="Connettore diritto 342">
                  <a:extLst>
                    <a:ext uri="{FF2B5EF4-FFF2-40B4-BE49-F238E27FC236}">
                      <a16:creationId xmlns:a16="http://schemas.microsoft.com/office/drawing/2014/main" id="{60D5BE41-A553-4404-9402-C63AD0C300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65462" y="1384093"/>
                  <a:ext cx="0" cy="216653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4" name="Arco 343">
                  <a:extLst>
                    <a:ext uri="{FF2B5EF4-FFF2-40B4-BE49-F238E27FC236}">
                      <a16:creationId xmlns:a16="http://schemas.microsoft.com/office/drawing/2014/main" id="{0F1510AD-3B02-4530-AF1A-0FC6B7A26625}"/>
                    </a:ext>
                  </a:extLst>
                </p:cNvPr>
                <p:cNvSpPr/>
                <p:nvPr/>
              </p:nvSpPr>
              <p:spPr>
                <a:xfrm>
                  <a:off x="4682090" y="1388153"/>
                  <a:ext cx="554400" cy="2160000"/>
                </a:xfrm>
                <a:prstGeom prst="arc">
                  <a:avLst>
                    <a:gd name="adj1" fmla="val 1178558"/>
                    <a:gd name="adj2" fmla="val 14326258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45" name="Arco 344">
                  <a:extLst>
                    <a:ext uri="{FF2B5EF4-FFF2-40B4-BE49-F238E27FC236}">
                      <a16:creationId xmlns:a16="http://schemas.microsoft.com/office/drawing/2014/main" id="{2AA6418E-3633-42AA-B9B9-4D8C177F659C}"/>
                    </a:ext>
                  </a:extLst>
                </p:cNvPr>
                <p:cNvSpPr/>
                <p:nvPr/>
              </p:nvSpPr>
              <p:spPr>
                <a:xfrm>
                  <a:off x="4462073" y="1396159"/>
                  <a:ext cx="1000800" cy="2160000"/>
                </a:xfrm>
                <a:prstGeom prst="arc">
                  <a:avLst>
                    <a:gd name="adj1" fmla="val 1835111"/>
                    <a:gd name="adj2" fmla="val 14079221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46" name="Arco 345">
                  <a:extLst>
                    <a:ext uri="{FF2B5EF4-FFF2-40B4-BE49-F238E27FC236}">
                      <a16:creationId xmlns:a16="http://schemas.microsoft.com/office/drawing/2014/main" id="{29877F58-F2D9-45D1-A8F0-C016F55D080B}"/>
                    </a:ext>
                  </a:extLst>
                </p:cNvPr>
                <p:cNvSpPr/>
                <p:nvPr/>
              </p:nvSpPr>
              <p:spPr>
                <a:xfrm>
                  <a:off x="4260972" y="1393376"/>
                  <a:ext cx="1404000" cy="2160000"/>
                </a:xfrm>
                <a:prstGeom prst="arc">
                  <a:avLst>
                    <a:gd name="adj1" fmla="val 2086235"/>
                    <a:gd name="adj2" fmla="val 13898980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47" name="Arco 346">
                  <a:extLst>
                    <a:ext uri="{FF2B5EF4-FFF2-40B4-BE49-F238E27FC236}">
                      <a16:creationId xmlns:a16="http://schemas.microsoft.com/office/drawing/2014/main" id="{75FC2224-D834-47A6-AED2-1D80058701EF}"/>
                    </a:ext>
                  </a:extLst>
                </p:cNvPr>
                <p:cNvSpPr/>
                <p:nvPr/>
              </p:nvSpPr>
              <p:spPr>
                <a:xfrm>
                  <a:off x="4113168" y="1393998"/>
                  <a:ext cx="1692000" cy="2160000"/>
                </a:xfrm>
                <a:prstGeom prst="arc">
                  <a:avLst>
                    <a:gd name="adj1" fmla="val 2139286"/>
                    <a:gd name="adj2" fmla="val 13898980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48" name="Arco 347">
                  <a:extLst>
                    <a:ext uri="{FF2B5EF4-FFF2-40B4-BE49-F238E27FC236}">
                      <a16:creationId xmlns:a16="http://schemas.microsoft.com/office/drawing/2014/main" id="{C6175354-4707-44A4-B326-11EE159202E3}"/>
                    </a:ext>
                  </a:extLst>
                </p:cNvPr>
                <p:cNvSpPr/>
                <p:nvPr/>
              </p:nvSpPr>
              <p:spPr>
                <a:xfrm>
                  <a:off x="3998679" y="1390855"/>
                  <a:ext cx="1926000" cy="2160000"/>
                </a:xfrm>
                <a:prstGeom prst="arc">
                  <a:avLst>
                    <a:gd name="adj1" fmla="val 2212987"/>
                    <a:gd name="adj2" fmla="val 13843150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49" name="Arco 348">
                  <a:extLst>
                    <a:ext uri="{FF2B5EF4-FFF2-40B4-BE49-F238E27FC236}">
                      <a16:creationId xmlns:a16="http://schemas.microsoft.com/office/drawing/2014/main" id="{2420C3FE-76B9-4521-95B3-B74DB9842FDC}"/>
                    </a:ext>
                  </a:extLst>
                </p:cNvPr>
                <p:cNvSpPr/>
                <p:nvPr/>
              </p:nvSpPr>
              <p:spPr>
                <a:xfrm>
                  <a:off x="3936611" y="1394202"/>
                  <a:ext cx="2052000" cy="2160000"/>
                </a:xfrm>
                <a:prstGeom prst="arc">
                  <a:avLst>
                    <a:gd name="adj1" fmla="val 2167649"/>
                    <a:gd name="adj2" fmla="val 13835494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50" name="Arco 349">
                  <a:extLst>
                    <a:ext uri="{FF2B5EF4-FFF2-40B4-BE49-F238E27FC236}">
                      <a16:creationId xmlns:a16="http://schemas.microsoft.com/office/drawing/2014/main" id="{158F5BF4-4448-482D-A880-FE790DD85DA0}"/>
                    </a:ext>
                  </a:extLst>
                </p:cNvPr>
                <p:cNvSpPr/>
                <p:nvPr/>
              </p:nvSpPr>
              <p:spPr>
                <a:xfrm>
                  <a:off x="3896601" y="1393614"/>
                  <a:ext cx="2124000" cy="2160000"/>
                </a:xfrm>
                <a:prstGeom prst="arc">
                  <a:avLst>
                    <a:gd name="adj1" fmla="val 2206505"/>
                    <a:gd name="adj2" fmla="val 13835494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51" name="Arco 350">
                  <a:extLst>
                    <a:ext uri="{FF2B5EF4-FFF2-40B4-BE49-F238E27FC236}">
                      <a16:creationId xmlns:a16="http://schemas.microsoft.com/office/drawing/2014/main" id="{76DE9042-8F1A-4B54-8378-E6F60537059E}"/>
                    </a:ext>
                  </a:extLst>
                </p:cNvPr>
                <p:cNvSpPr/>
                <p:nvPr/>
              </p:nvSpPr>
              <p:spPr>
                <a:xfrm>
                  <a:off x="3879484" y="1389581"/>
                  <a:ext cx="2160000" cy="2160000"/>
                </a:xfrm>
                <a:prstGeom prst="arc">
                  <a:avLst>
                    <a:gd name="adj1" fmla="val 2206505"/>
                    <a:gd name="adj2" fmla="val 13835494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</p:grpSp>
        <p:cxnSp>
          <p:nvCxnSpPr>
            <p:cNvPr id="352" name="Connettore diritto 351">
              <a:extLst>
                <a:ext uri="{FF2B5EF4-FFF2-40B4-BE49-F238E27FC236}">
                  <a16:creationId xmlns:a16="http://schemas.microsoft.com/office/drawing/2014/main" id="{7AE8E122-2196-4268-A234-E655F287407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280253" y="1641778"/>
              <a:ext cx="1546433" cy="1497448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3" name="Connettore diritto 352">
            <a:extLst>
              <a:ext uri="{FF2B5EF4-FFF2-40B4-BE49-F238E27FC236}">
                <a16:creationId xmlns:a16="http://schemas.microsoft.com/office/drawing/2014/main" id="{E3ECBC26-3095-4EA0-B85D-6CFE5B52F986}"/>
              </a:ext>
            </a:extLst>
          </p:cNvPr>
          <p:cNvCxnSpPr>
            <a:cxnSpLocks/>
          </p:cNvCxnSpPr>
          <p:nvPr/>
        </p:nvCxnSpPr>
        <p:spPr>
          <a:xfrm>
            <a:off x="3877695" y="2474971"/>
            <a:ext cx="218087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D5A990FC-95F2-4A7B-BEAE-C76264F9CEE7}"/>
              </a:ext>
            </a:extLst>
          </p:cNvPr>
          <p:cNvCxnSpPr>
            <a:cxnSpLocks/>
          </p:cNvCxnSpPr>
          <p:nvPr/>
        </p:nvCxnSpPr>
        <p:spPr>
          <a:xfrm>
            <a:off x="7733783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355" name="Connettore diritto 354">
            <a:extLst>
              <a:ext uri="{FF2B5EF4-FFF2-40B4-BE49-F238E27FC236}">
                <a16:creationId xmlns:a16="http://schemas.microsoft.com/office/drawing/2014/main" id="{B4CE7C96-81FA-484E-B211-8C23989983F8}"/>
              </a:ext>
            </a:extLst>
          </p:cNvPr>
          <p:cNvCxnSpPr>
            <a:cxnSpLocks/>
          </p:cNvCxnSpPr>
          <p:nvPr/>
        </p:nvCxnSpPr>
        <p:spPr>
          <a:xfrm rot="16200000">
            <a:off x="7732701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356" name="Ovale 355">
            <a:extLst>
              <a:ext uri="{FF2B5EF4-FFF2-40B4-BE49-F238E27FC236}">
                <a16:creationId xmlns:a16="http://schemas.microsoft.com/office/drawing/2014/main" id="{8A052C24-C80C-4D18-82E8-BFC4517F93E4}"/>
              </a:ext>
            </a:extLst>
          </p:cNvPr>
          <p:cNvSpPr/>
          <p:nvPr/>
        </p:nvSpPr>
        <p:spPr>
          <a:xfrm>
            <a:off x="6709701" y="1640348"/>
            <a:ext cx="2144642" cy="14904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7" name="Arco 356">
            <a:extLst>
              <a:ext uri="{FF2B5EF4-FFF2-40B4-BE49-F238E27FC236}">
                <a16:creationId xmlns:a16="http://schemas.microsoft.com/office/drawing/2014/main" id="{1529B7B3-99F3-4DA3-B81A-BF864401D789}"/>
              </a:ext>
            </a:extLst>
          </p:cNvPr>
          <p:cNvSpPr/>
          <p:nvPr/>
        </p:nvSpPr>
        <p:spPr>
          <a:xfrm>
            <a:off x="7479736" y="1393095"/>
            <a:ext cx="609579" cy="2160000"/>
          </a:xfrm>
          <a:prstGeom prst="arc">
            <a:avLst>
              <a:gd name="adj1" fmla="val 16200000"/>
              <a:gd name="adj2" fmla="val 170302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8" name="Arco 357">
            <a:extLst>
              <a:ext uri="{FF2B5EF4-FFF2-40B4-BE49-F238E27FC236}">
                <a16:creationId xmlns:a16="http://schemas.microsoft.com/office/drawing/2014/main" id="{A254EC1C-835E-4E9C-B37E-DDEDF6D31FAB}"/>
              </a:ext>
            </a:extLst>
          </p:cNvPr>
          <p:cNvSpPr/>
          <p:nvPr/>
        </p:nvSpPr>
        <p:spPr>
          <a:xfrm>
            <a:off x="7116328" y="1395485"/>
            <a:ext cx="1332000" cy="2160000"/>
          </a:xfrm>
          <a:prstGeom prst="arc">
            <a:avLst>
              <a:gd name="adj1" fmla="val 14268118"/>
              <a:gd name="adj2" fmla="val 1812173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9" name="Arco 358">
            <a:extLst>
              <a:ext uri="{FF2B5EF4-FFF2-40B4-BE49-F238E27FC236}">
                <a16:creationId xmlns:a16="http://schemas.microsoft.com/office/drawing/2014/main" id="{CFCD5DD0-944C-4199-B204-0321FB1865A5}"/>
              </a:ext>
            </a:extLst>
          </p:cNvPr>
          <p:cNvSpPr/>
          <p:nvPr/>
        </p:nvSpPr>
        <p:spPr>
          <a:xfrm>
            <a:off x="6972384" y="1398175"/>
            <a:ext cx="1620000" cy="2160000"/>
          </a:xfrm>
          <a:prstGeom prst="arc">
            <a:avLst>
              <a:gd name="adj1" fmla="val 16200000"/>
              <a:gd name="adj2" fmla="val 1869463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0" name="Arco 359">
            <a:extLst>
              <a:ext uri="{FF2B5EF4-FFF2-40B4-BE49-F238E27FC236}">
                <a16:creationId xmlns:a16="http://schemas.microsoft.com/office/drawing/2014/main" id="{2713BE0B-0E8C-4876-99AF-F605C89CDE25}"/>
              </a:ext>
            </a:extLst>
          </p:cNvPr>
          <p:cNvSpPr/>
          <p:nvPr/>
        </p:nvSpPr>
        <p:spPr>
          <a:xfrm>
            <a:off x="6832264" y="1397997"/>
            <a:ext cx="1908000" cy="2160000"/>
          </a:xfrm>
          <a:prstGeom prst="arc">
            <a:avLst>
              <a:gd name="adj1" fmla="val 16200000"/>
              <a:gd name="adj2" fmla="val 1942391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1" name="Arco 360">
            <a:extLst>
              <a:ext uri="{FF2B5EF4-FFF2-40B4-BE49-F238E27FC236}">
                <a16:creationId xmlns:a16="http://schemas.microsoft.com/office/drawing/2014/main" id="{31E34461-A8C3-4C4F-BD9F-068DD3A909F3}"/>
              </a:ext>
            </a:extLst>
          </p:cNvPr>
          <p:cNvSpPr/>
          <p:nvPr/>
        </p:nvSpPr>
        <p:spPr>
          <a:xfrm>
            <a:off x="6739350" y="1396334"/>
            <a:ext cx="2088000" cy="2160000"/>
          </a:xfrm>
          <a:prstGeom prst="arc">
            <a:avLst>
              <a:gd name="adj1" fmla="val 16200000"/>
              <a:gd name="adj2" fmla="val 2024239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2" name="Arco 361">
            <a:extLst>
              <a:ext uri="{FF2B5EF4-FFF2-40B4-BE49-F238E27FC236}">
                <a16:creationId xmlns:a16="http://schemas.microsoft.com/office/drawing/2014/main" id="{7CE10710-F4EF-487C-A9F6-40BA73845C19}"/>
              </a:ext>
            </a:extLst>
          </p:cNvPr>
          <p:cNvSpPr/>
          <p:nvPr/>
        </p:nvSpPr>
        <p:spPr>
          <a:xfrm>
            <a:off x="6703836" y="1399554"/>
            <a:ext cx="2160000" cy="2160000"/>
          </a:xfrm>
          <a:prstGeom prst="arc">
            <a:avLst>
              <a:gd name="adj1" fmla="val 11350302"/>
              <a:gd name="adj2" fmla="val 21032294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3" name="Arco 362">
            <a:extLst>
              <a:ext uri="{FF2B5EF4-FFF2-40B4-BE49-F238E27FC236}">
                <a16:creationId xmlns:a16="http://schemas.microsoft.com/office/drawing/2014/main" id="{6508F979-2D10-417B-A9EC-E96D09426170}"/>
              </a:ext>
            </a:extLst>
          </p:cNvPr>
          <p:cNvSpPr/>
          <p:nvPr/>
        </p:nvSpPr>
        <p:spPr>
          <a:xfrm>
            <a:off x="7655805" y="1392616"/>
            <a:ext cx="252000" cy="2160000"/>
          </a:xfrm>
          <a:prstGeom prst="arc">
            <a:avLst>
              <a:gd name="adj1" fmla="val 15871556"/>
              <a:gd name="adj2" fmla="val 16537536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4" name="Arco 363">
            <a:extLst>
              <a:ext uri="{FF2B5EF4-FFF2-40B4-BE49-F238E27FC236}">
                <a16:creationId xmlns:a16="http://schemas.microsoft.com/office/drawing/2014/main" id="{018F88DD-C591-4FE8-B593-D2E4EA09A2D8}"/>
              </a:ext>
            </a:extLst>
          </p:cNvPr>
          <p:cNvSpPr/>
          <p:nvPr/>
        </p:nvSpPr>
        <p:spPr>
          <a:xfrm>
            <a:off x="7300531" y="1392139"/>
            <a:ext cx="968172" cy="2160000"/>
          </a:xfrm>
          <a:prstGeom prst="arc">
            <a:avLst>
              <a:gd name="adj1" fmla="val 14818401"/>
              <a:gd name="adj2" fmla="val 17577000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65" name="Gruppo 364">
            <a:extLst>
              <a:ext uri="{FF2B5EF4-FFF2-40B4-BE49-F238E27FC236}">
                <a16:creationId xmlns:a16="http://schemas.microsoft.com/office/drawing/2014/main" id="{FED60468-6E52-49AE-ABB1-23BB8DF58B70}"/>
              </a:ext>
            </a:extLst>
          </p:cNvPr>
          <p:cNvGrpSpPr/>
          <p:nvPr/>
        </p:nvGrpSpPr>
        <p:grpSpPr>
          <a:xfrm>
            <a:off x="6702377" y="1386184"/>
            <a:ext cx="2160000" cy="2174461"/>
            <a:chOff x="9189161" y="1388159"/>
            <a:chExt cx="2160000" cy="2174461"/>
          </a:xfrm>
        </p:grpSpPr>
        <p:grpSp>
          <p:nvGrpSpPr>
            <p:cNvPr id="366" name="Gruppo 365">
              <a:extLst>
                <a:ext uri="{FF2B5EF4-FFF2-40B4-BE49-F238E27FC236}">
                  <a16:creationId xmlns:a16="http://schemas.microsoft.com/office/drawing/2014/main" id="{443EE280-6594-4E89-AD23-4813455797EA}"/>
                </a:ext>
              </a:extLst>
            </p:cNvPr>
            <p:cNvGrpSpPr/>
            <p:nvPr/>
          </p:nvGrpSpPr>
          <p:grpSpPr>
            <a:xfrm>
              <a:off x="9193978" y="1641588"/>
              <a:ext cx="2145600" cy="1493711"/>
              <a:chOff x="9193978" y="1641588"/>
              <a:chExt cx="2145600" cy="1493711"/>
            </a:xfrm>
          </p:grpSpPr>
          <p:sp>
            <p:nvSpPr>
              <p:cNvPr id="377" name="Arco 376">
                <a:extLst>
                  <a:ext uri="{FF2B5EF4-FFF2-40B4-BE49-F238E27FC236}">
                    <a16:creationId xmlns:a16="http://schemas.microsoft.com/office/drawing/2014/main" id="{68B6D66D-DD71-4E12-BAEB-0F5D4EE11BFE}"/>
                  </a:ext>
                </a:extLst>
              </p:cNvPr>
              <p:cNvSpPr/>
              <p:nvPr/>
            </p:nvSpPr>
            <p:spPr>
              <a:xfrm>
                <a:off x="9193978" y="1644899"/>
                <a:ext cx="2145600" cy="1490400"/>
              </a:xfrm>
              <a:prstGeom prst="arc">
                <a:avLst>
                  <a:gd name="adj1" fmla="val 10996593"/>
                  <a:gd name="adj2" fmla="val 21341912"/>
                </a:avLst>
              </a:prstGeom>
              <a:noFill/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8" name="Arco 377">
                <a:extLst>
                  <a:ext uri="{FF2B5EF4-FFF2-40B4-BE49-F238E27FC236}">
                    <a16:creationId xmlns:a16="http://schemas.microsoft.com/office/drawing/2014/main" id="{02EA0ADB-95DC-4E9F-AB9B-CB445A21B00D}"/>
                  </a:ext>
                </a:extLst>
              </p:cNvPr>
              <p:cNvSpPr/>
              <p:nvPr/>
            </p:nvSpPr>
            <p:spPr>
              <a:xfrm>
                <a:off x="9193978" y="1641588"/>
                <a:ext cx="2145600" cy="1490400"/>
              </a:xfrm>
              <a:prstGeom prst="arc">
                <a:avLst>
                  <a:gd name="adj1" fmla="val 21325805"/>
                  <a:gd name="adj2" fmla="val 10991918"/>
                </a:avLst>
              </a:prstGeom>
              <a:noFill/>
              <a:ln w="3175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67" name="Gruppo 366">
              <a:extLst>
                <a:ext uri="{FF2B5EF4-FFF2-40B4-BE49-F238E27FC236}">
                  <a16:creationId xmlns:a16="http://schemas.microsoft.com/office/drawing/2014/main" id="{B130F0F9-66C2-4238-80D5-71C30F606273}"/>
                </a:ext>
              </a:extLst>
            </p:cNvPr>
            <p:cNvGrpSpPr/>
            <p:nvPr/>
          </p:nvGrpSpPr>
          <p:grpSpPr>
            <a:xfrm>
              <a:off x="9189161" y="1388159"/>
              <a:ext cx="2160000" cy="2174461"/>
              <a:chOff x="6702285" y="1388159"/>
              <a:chExt cx="2160000" cy="2174461"/>
            </a:xfrm>
          </p:grpSpPr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0BC7BFB0-F790-48EF-B57C-29D2AC95EE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81101" y="1637221"/>
                <a:ext cx="0" cy="1925399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9" name="Arco 368">
                <a:extLst>
                  <a:ext uri="{FF2B5EF4-FFF2-40B4-BE49-F238E27FC236}">
                    <a16:creationId xmlns:a16="http://schemas.microsoft.com/office/drawing/2014/main" id="{12B3A172-C8E3-4D6E-B283-64C53A66A21B}"/>
                  </a:ext>
                </a:extLst>
              </p:cNvPr>
              <p:cNvSpPr/>
              <p:nvPr/>
            </p:nvSpPr>
            <p:spPr>
              <a:xfrm>
                <a:off x="7113965" y="1396948"/>
                <a:ext cx="1332000" cy="2160000"/>
              </a:xfrm>
              <a:prstGeom prst="arc">
                <a:avLst>
                  <a:gd name="adj1" fmla="val 18106061"/>
                  <a:gd name="adj2" fmla="val 14301473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0" name="Arco 369">
                <a:extLst>
                  <a:ext uri="{FF2B5EF4-FFF2-40B4-BE49-F238E27FC236}">
                    <a16:creationId xmlns:a16="http://schemas.microsoft.com/office/drawing/2014/main" id="{E6A739BC-600B-4364-A7C0-5D766CF5C109}"/>
                  </a:ext>
                </a:extLst>
              </p:cNvPr>
              <p:cNvSpPr/>
              <p:nvPr/>
            </p:nvSpPr>
            <p:spPr>
              <a:xfrm>
                <a:off x="6967509" y="1397126"/>
                <a:ext cx="1620000" cy="2160000"/>
              </a:xfrm>
              <a:prstGeom prst="arc">
                <a:avLst>
                  <a:gd name="adj1" fmla="val 18683586"/>
                  <a:gd name="adj2" fmla="val 13692661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1" name="Arco 370">
                <a:extLst>
                  <a:ext uri="{FF2B5EF4-FFF2-40B4-BE49-F238E27FC236}">
                    <a16:creationId xmlns:a16="http://schemas.microsoft.com/office/drawing/2014/main" id="{1FD1164C-9769-4242-96AD-622E9CCEDF57}"/>
                  </a:ext>
                </a:extLst>
              </p:cNvPr>
              <p:cNvSpPr/>
              <p:nvPr/>
            </p:nvSpPr>
            <p:spPr>
              <a:xfrm>
                <a:off x="6827389" y="1396948"/>
                <a:ext cx="1908000" cy="2160000"/>
              </a:xfrm>
              <a:prstGeom prst="arc">
                <a:avLst>
                  <a:gd name="adj1" fmla="val 19449986"/>
                  <a:gd name="adj2" fmla="val 12998504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2" name="Arco 371">
                <a:extLst>
                  <a:ext uri="{FF2B5EF4-FFF2-40B4-BE49-F238E27FC236}">
                    <a16:creationId xmlns:a16="http://schemas.microsoft.com/office/drawing/2014/main" id="{E73FE8E5-61AD-4B12-AF93-5553277D9684}"/>
                  </a:ext>
                </a:extLst>
              </p:cNvPr>
              <p:cNvSpPr/>
              <p:nvPr/>
            </p:nvSpPr>
            <p:spPr>
              <a:xfrm>
                <a:off x="7475968" y="1389115"/>
                <a:ext cx="612000" cy="2160000"/>
              </a:xfrm>
              <a:prstGeom prst="arc">
                <a:avLst>
                  <a:gd name="adj1" fmla="val 17030515"/>
                  <a:gd name="adj2" fmla="val 15394392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3" name="Arco 372">
                <a:extLst>
                  <a:ext uri="{FF2B5EF4-FFF2-40B4-BE49-F238E27FC236}">
                    <a16:creationId xmlns:a16="http://schemas.microsoft.com/office/drawing/2014/main" id="{C8C985F1-C360-4151-BED6-4CD2F5DE1A93}"/>
                  </a:ext>
                </a:extLst>
              </p:cNvPr>
              <p:cNvSpPr/>
              <p:nvPr/>
            </p:nvSpPr>
            <p:spPr>
              <a:xfrm>
                <a:off x="7655293" y="1394498"/>
                <a:ext cx="252000" cy="2160000"/>
              </a:xfrm>
              <a:prstGeom prst="arc">
                <a:avLst>
                  <a:gd name="adj1" fmla="val 16524163"/>
                  <a:gd name="adj2" fmla="val 15867431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4" name="Arco 373">
                <a:extLst>
                  <a:ext uri="{FF2B5EF4-FFF2-40B4-BE49-F238E27FC236}">
                    <a16:creationId xmlns:a16="http://schemas.microsoft.com/office/drawing/2014/main" id="{4ED59888-D261-4FD1-92B3-9097D2A3E76D}"/>
                  </a:ext>
                </a:extLst>
              </p:cNvPr>
              <p:cNvSpPr/>
              <p:nvPr/>
            </p:nvSpPr>
            <p:spPr>
              <a:xfrm>
                <a:off x="7298604" y="1388159"/>
                <a:ext cx="968172" cy="2160000"/>
              </a:xfrm>
              <a:prstGeom prst="arc">
                <a:avLst>
                  <a:gd name="adj1" fmla="val 17575815"/>
                  <a:gd name="adj2" fmla="val 14842778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5" name="Arco 374">
                <a:extLst>
                  <a:ext uri="{FF2B5EF4-FFF2-40B4-BE49-F238E27FC236}">
                    <a16:creationId xmlns:a16="http://schemas.microsoft.com/office/drawing/2014/main" id="{8456F536-F1B1-4E33-B426-BE857DE7250B}"/>
                  </a:ext>
                </a:extLst>
              </p:cNvPr>
              <p:cNvSpPr/>
              <p:nvPr/>
            </p:nvSpPr>
            <p:spPr>
              <a:xfrm>
                <a:off x="6735615" y="1391082"/>
                <a:ext cx="2088000" cy="2160000"/>
              </a:xfrm>
              <a:prstGeom prst="arc">
                <a:avLst>
                  <a:gd name="adj1" fmla="val 20125835"/>
                  <a:gd name="adj2" fmla="val 12147146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6" name="Arco 375">
                <a:extLst>
                  <a:ext uri="{FF2B5EF4-FFF2-40B4-BE49-F238E27FC236}">
                    <a16:creationId xmlns:a16="http://schemas.microsoft.com/office/drawing/2014/main" id="{A785C2E0-5A30-4222-995D-3F4518FBDE2D}"/>
                  </a:ext>
                </a:extLst>
              </p:cNvPr>
              <p:cNvSpPr/>
              <p:nvPr/>
            </p:nvSpPr>
            <p:spPr>
              <a:xfrm>
                <a:off x="6702285" y="1394198"/>
                <a:ext cx="2160000" cy="2160000"/>
              </a:xfrm>
              <a:prstGeom prst="arc">
                <a:avLst>
                  <a:gd name="adj1" fmla="val 21038316"/>
                  <a:gd name="adj2" fmla="val 11427406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379" name="Arco 378">
            <a:extLst>
              <a:ext uri="{FF2B5EF4-FFF2-40B4-BE49-F238E27FC236}">
                <a16:creationId xmlns:a16="http://schemas.microsoft.com/office/drawing/2014/main" id="{32749767-949E-465A-B3AD-CD213F64EE91}"/>
              </a:ext>
            </a:extLst>
          </p:cNvPr>
          <p:cNvSpPr/>
          <p:nvPr/>
        </p:nvSpPr>
        <p:spPr>
          <a:xfrm>
            <a:off x="7472497" y="1397773"/>
            <a:ext cx="612000" cy="2160000"/>
          </a:xfrm>
          <a:prstGeom prst="arc">
            <a:avLst>
              <a:gd name="adj1" fmla="val 15402465"/>
              <a:gd name="adj2" fmla="val 16139283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0" name="Arco 379">
            <a:extLst>
              <a:ext uri="{FF2B5EF4-FFF2-40B4-BE49-F238E27FC236}">
                <a16:creationId xmlns:a16="http://schemas.microsoft.com/office/drawing/2014/main" id="{4A460A56-B44C-4685-9E31-54B3F7507B10}"/>
              </a:ext>
            </a:extLst>
          </p:cNvPr>
          <p:cNvSpPr/>
          <p:nvPr/>
        </p:nvSpPr>
        <p:spPr>
          <a:xfrm>
            <a:off x="6963358" y="1402620"/>
            <a:ext cx="1620000" cy="2160000"/>
          </a:xfrm>
          <a:prstGeom prst="arc">
            <a:avLst>
              <a:gd name="adj1" fmla="val 13674673"/>
              <a:gd name="adj2" fmla="val 16208465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1" name="Arco 380">
            <a:extLst>
              <a:ext uri="{FF2B5EF4-FFF2-40B4-BE49-F238E27FC236}">
                <a16:creationId xmlns:a16="http://schemas.microsoft.com/office/drawing/2014/main" id="{D5D2260F-5690-4424-917C-30E0BAE3C594}"/>
              </a:ext>
            </a:extLst>
          </p:cNvPr>
          <p:cNvSpPr/>
          <p:nvPr/>
        </p:nvSpPr>
        <p:spPr>
          <a:xfrm>
            <a:off x="6832026" y="1398043"/>
            <a:ext cx="1908000" cy="2160000"/>
          </a:xfrm>
          <a:prstGeom prst="arc">
            <a:avLst>
              <a:gd name="adj1" fmla="val 13010628"/>
              <a:gd name="adj2" fmla="val 16208120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2" name="Arco 381">
            <a:extLst>
              <a:ext uri="{FF2B5EF4-FFF2-40B4-BE49-F238E27FC236}">
                <a16:creationId xmlns:a16="http://schemas.microsoft.com/office/drawing/2014/main" id="{30C43C03-5F28-4D17-B17E-5E30749F7B1F}"/>
              </a:ext>
            </a:extLst>
          </p:cNvPr>
          <p:cNvSpPr/>
          <p:nvPr/>
        </p:nvSpPr>
        <p:spPr>
          <a:xfrm>
            <a:off x="6734463" y="1396626"/>
            <a:ext cx="2088000" cy="2160000"/>
          </a:xfrm>
          <a:prstGeom prst="arc">
            <a:avLst>
              <a:gd name="adj1" fmla="val 11995006"/>
              <a:gd name="adj2" fmla="val 1621119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3" name="Connettore diritto 382">
            <a:extLst>
              <a:ext uri="{FF2B5EF4-FFF2-40B4-BE49-F238E27FC236}">
                <a16:creationId xmlns:a16="http://schemas.microsoft.com/office/drawing/2014/main" id="{8C83FD35-1D7F-4C36-84C2-33A3382EC01B}"/>
              </a:ext>
            </a:extLst>
          </p:cNvPr>
          <p:cNvCxnSpPr>
            <a:cxnSpLocks/>
            <a:endCxn id="356" idx="0"/>
          </p:cNvCxnSpPr>
          <p:nvPr/>
        </p:nvCxnSpPr>
        <p:spPr>
          <a:xfrm>
            <a:off x="7780568" y="1393510"/>
            <a:ext cx="1454" cy="2468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nettore diritto 471">
            <a:extLst>
              <a:ext uri="{FF2B5EF4-FFF2-40B4-BE49-F238E27FC236}">
                <a16:creationId xmlns:a16="http://schemas.microsoft.com/office/drawing/2014/main" id="{1C379981-D4A4-4C9C-B4F0-C1209A98B23F}"/>
              </a:ext>
            </a:extLst>
          </p:cNvPr>
          <p:cNvCxnSpPr>
            <a:cxnSpLocks/>
          </p:cNvCxnSpPr>
          <p:nvPr/>
        </p:nvCxnSpPr>
        <p:spPr>
          <a:xfrm>
            <a:off x="7781397" y="4020813"/>
            <a:ext cx="0" cy="1073964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B997F66D-9A8F-4C95-9D9B-8BA3526ADA4D}"/>
              </a:ext>
            </a:extLst>
          </p:cNvPr>
          <p:cNvCxnSpPr>
            <a:cxnSpLocks/>
          </p:cNvCxnSpPr>
          <p:nvPr/>
        </p:nvCxnSpPr>
        <p:spPr>
          <a:xfrm>
            <a:off x="6707409" y="5094777"/>
            <a:ext cx="214341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474" name="Connettore diritto 473">
            <a:extLst>
              <a:ext uri="{FF2B5EF4-FFF2-40B4-BE49-F238E27FC236}">
                <a16:creationId xmlns:a16="http://schemas.microsoft.com/office/drawing/2014/main" id="{8E181C16-CC1B-4368-9B4A-9B8C46E0DCD5}"/>
              </a:ext>
            </a:extLst>
          </p:cNvPr>
          <p:cNvCxnSpPr>
            <a:cxnSpLocks/>
          </p:cNvCxnSpPr>
          <p:nvPr/>
        </p:nvCxnSpPr>
        <p:spPr>
          <a:xfrm flipV="1">
            <a:off x="7696063" y="4023214"/>
            <a:ext cx="214476" cy="1763927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4B489CC4-CB00-4FD8-B943-C8398EBA14A6}"/>
              </a:ext>
            </a:extLst>
          </p:cNvPr>
          <p:cNvCxnSpPr>
            <a:cxnSpLocks/>
          </p:cNvCxnSpPr>
          <p:nvPr/>
        </p:nvCxnSpPr>
        <p:spPr>
          <a:xfrm flipV="1">
            <a:off x="7577935" y="4065925"/>
            <a:ext cx="508767" cy="170626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FD30AF02-C84F-4324-8AA7-4896F5F540C6}"/>
              </a:ext>
            </a:extLst>
          </p:cNvPr>
          <p:cNvCxnSpPr>
            <a:cxnSpLocks/>
          </p:cNvCxnSpPr>
          <p:nvPr/>
        </p:nvCxnSpPr>
        <p:spPr>
          <a:xfrm flipV="1">
            <a:off x="7445827" y="4132024"/>
            <a:ext cx="826144" cy="161931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5FC2FF8E-F232-4240-A46E-9CB0F7E015F7}"/>
              </a:ext>
            </a:extLst>
          </p:cNvPr>
          <p:cNvCxnSpPr>
            <a:cxnSpLocks/>
          </p:cNvCxnSpPr>
          <p:nvPr/>
        </p:nvCxnSpPr>
        <p:spPr>
          <a:xfrm flipV="1">
            <a:off x="7300545" y="4247297"/>
            <a:ext cx="1146560" cy="1456688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B100692D-4B1F-404C-A651-9C3948C90B2F}"/>
              </a:ext>
            </a:extLst>
          </p:cNvPr>
          <p:cNvCxnSpPr>
            <a:cxnSpLocks/>
          </p:cNvCxnSpPr>
          <p:nvPr/>
        </p:nvCxnSpPr>
        <p:spPr>
          <a:xfrm flipV="1">
            <a:off x="7154779" y="4390886"/>
            <a:ext cx="1437995" cy="125488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40897D84-3D66-4D8B-83EF-CA72BD53C856}"/>
              </a:ext>
            </a:extLst>
          </p:cNvPr>
          <p:cNvCxnSpPr>
            <a:cxnSpLocks/>
          </p:cNvCxnSpPr>
          <p:nvPr/>
        </p:nvCxnSpPr>
        <p:spPr>
          <a:xfrm flipV="1">
            <a:off x="6963358" y="4596774"/>
            <a:ext cx="1772133" cy="93140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12B3CB40-67C1-45E4-B4BE-8C88F72EB992}"/>
              </a:ext>
            </a:extLst>
          </p:cNvPr>
          <p:cNvCxnSpPr>
            <a:cxnSpLocks/>
          </p:cNvCxnSpPr>
          <p:nvPr/>
        </p:nvCxnSpPr>
        <p:spPr>
          <a:xfrm flipV="1">
            <a:off x="6809458" y="4817471"/>
            <a:ext cx="2016371" cy="53174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21F3B57B-B0A7-4716-960F-5DFBE7277830}"/>
              </a:ext>
            </a:extLst>
          </p:cNvPr>
          <p:cNvCxnSpPr>
            <a:cxnSpLocks/>
          </p:cNvCxnSpPr>
          <p:nvPr/>
        </p:nvCxnSpPr>
        <p:spPr>
          <a:xfrm flipH="1" flipV="1">
            <a:off x="6737837" y="4816585"/>
            <a:ext cx="2016975" cy="532627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16809AF1-6D62-4320-8646-EC5242A67507}"/>
              </a:ext>
            </a:extLst>
          </p:cNvPr>
          <p:cNvCxnSpPr>
            <a:cxnSpLocks/>
          </p:cNvCxnSpPr>
          <p:nvPr/>
        </p:nvCxnSpPr>
        <p:spPr>
          <a:xfrm flipH="1" flipV="1">
            <a:off x="6826344" y="4595691"/>
            <a:ext cx="1773736" cy="93059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3" name="Connettore diritto 482">
            <a:extLst>
              <a:ext uri="{FF2B5EF4-FFF2-40B4-BE49-F238E27FC236}">
                <a16:creationId xmlns:a16="http://schemas.microsoft.com/office/drawing/2014/main" id="{42FEB02D-78D3-4C5E-BC5C-7F8468733FA1}"/>
              </a:ext>
            </a:extLst>
          </p:cNvPr>
          <p:cNvCxnSpPr>
            <a:cxnSpLocks/>
          </p:cNvCxnSpPr>
          <p:nvPr/>
        </p:nvCxnSpPr>
        <p:spPr>
          <a:xfrm flipH="1" flipV="1">
            <a:off x="6970707" y="4385160"/>
            <a:ext cx="1449587" cy="126010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4" name="Connettore diritto 483">
            <a:extLst>
              <a:ext uri="{FF2B5EF4-FFF2-40B4-BE49-F238E27FC236}">
                <a16:creationId xmlns:a16="http://schemas.microsoft.com/office/drawing/2014/main" id="{3250700D-43D5-404B-850D-1AA43C5643DD}"/>
              </a:ext>
            </a:extLst>
          </p:cNvPr>
          <p:cNvCxnSpPr>
            <a:cxnSpLocks/>
          </p:cNvCxnSpPr>
          <p:nvPr/>
        </p:nvCxnSpPr>
        <p:spPr>
          <a:xfrm flipH="1" flipV="1">
            <a:off x="7110745" y="4245727"/>
            <a:ext cx="1156907" cy="145825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9C496AA6-8F7A-4026-B090-62F2097D0512}"/>
              </a:ext>
            </a:extLst>
          </p:cNvPr>
          <p:cNvCxnSpPr>
            <a:cxnSpLocks/>
          </p:cNvCxnSpPr>
          <p:nvPr/>
        </p:nvCxnSpPr>
        <p:spPr>
          <a:xfrm flipH="1" flipV="1">
            <a:off x="7295991" y="4136676"/>
            <a:ext cx="818298" cy="161465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6" name="Connettore diritto 485">
            <a:extLst>
              <a:ext uri="{FF2B5EF4-FFF2-40B4-BE49-F238E27FC236}">
                <a16:creationId xmlns:a16="http://schemas.microsoft.com/office/drawing/2014/main" id="{F7A34D84-8566-47C8-A7C1-806D31981B1F}"/>
              </a:ext>
            </a:extLst>
          </p:cNvPr>
          <p:cNvCxnSpPr>
            <a:cxnSpLocks/>
          </p:cNvCxnSpPr>
          <p:nvPr/>
        </p:nvCxnSpPr>
        <p:spPr>
          <a:xfrm flipH="1" flipV="1">
            <a:off x="7475520" y="4064023"/>
            <a:ext cx="506275" cy="170816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CE5D18AA-5B67-4542-8B18-F0726F029D18}"/>
              </a:ext>
            </a:extLst>
          </p:cNvPr>
          <p:cNvCxnSpPr>
            <a:cxnSpLocks/>
          </p:cNvCxnSpPr>
          <p:nvPr/>
        </p:nvCxnSpPr>
        <p:spPr>
          <a:xfrm flipH="1" flipV="1">
            <a:off x="7654406" y="4026256"/>
            <a:ext cx="208473" cy="176088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93F546FD-0A8B-4386-BA2A-CC64CF251E7E}"/>
              </a:ext>
            </a:extLst>
          </p:cNvPr>
          <p:cNvCxnSpPr>
            <a:cxnSpLocks/>
          </p:cNvCxnSpPr>
          <p:nvPr/>
        </p:nvCxnSpPr>
        <p:spPr>
          <a:xfrm>
            <a:off x="7780415" y="5094780"/>
            <a:ext cx="830" cy="6946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9" name="Gruppo 488">
            <a:extLst>
              <a:ext uri="{FF2B5EF4-FFF2-40B4-BE49-F238E27FC236}">
                <a16:creationId xmlns:a16="http://schemas.microsoft.com/office/drawing/2014/main" id="{630F2E43-247D-4F5D-B953-B912D30FAB25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490" name="Connettore diritto 489">
              <a:extLst>
                <a:ext uri="{FF2B5EF4-FFF2-40B4-BE49-F238E27FC236}">
                  <a16:creationId xmlns:a16="http://schemas.microsoft.com/office/drawing/2014/main" id="{FCF3DBDB-2643-4AA7-9042-B3BEB50EA911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Connettore diritto 490">
              <a:extLst>
                <a:ext uri="{FF2B5EF4-FFF2-40B4-BE49-F238E27FC236}">
                  <a16:creationId xmlns:a16="http://schemas.microsoft.com/office/drawing/2014/main" id="{FAF60270-558C-41DC-B53E-1520626E9DD2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2" name="Arco 491">
            <a:extLst>
              <a:ext uri="{FF2B5EF4-FFF2-40B4-BE49-F238E27FC236}">
                <a16:creationId xmlns:a16="http://schemas.microsoft.com/office/drawing/2014/main" id="{497B21D1-C041-424D-87C0-6667ED6C85E4}"/>
              </a:ext>
            </a:extLst>
          </p:cNvPr>
          <p:cNvSpPr/>
          <p:nvPr/>
        </p:nvSpPr>
        <p:spPr>
          <a:xfrm>
            <a:off x="6701763" y="4020813"/>
            <a:ext cx="2160000" cy="2160000"/>
          </a:xfrm>
          <a:prstGeom prst="arc">
            <a:avLst>
              <a:gd name="adj1" fmla="val 11059415"/>
              <a:gd name="adj2" fmla="val 2140105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93" name="Gruppo 492">
            <a:extLst>
              <a:ext uri="{FF2B5EF4-FFF2-40B4-BE49-F238E27FC236}">
                <a16:creationId xmlns:a16="http://schemas.microsoft.com/office/drawing/2014/main" id="{FE72ACDE-A183-452E-873A-149988297455}"/>
              </a:ext>
            </a:extLst>
          </p:cNvPr>
          <p:cNvGrpSpPr/>
          <p:nvPr/>
        </p:nvGrpSpPr>
        <p:grpSpPr>
          <a:xfrm>
            <a:off x="6707868" y="4232604"/>
            <a:ext cx="2147694" cy="1555586"/>
            <a:chOff x="9263997" y="4232506"/>
            <a:chExt cx="2147694" cy="1555586"/>
          </a:xfrm>
        </p:grpSpPr>
        <p:sp>
          <p:nvSpPr>
            <p:cNvPr id="494" name="Arco 493">
              <a:extLst>
                <a:ext uri="{FF2B5EF4-FFF2-40B4-BE49-F238E27FC236}">
                  <a16:creationId xmlns:a16="http://schemas.microsoft.com/office/drawing/2014/main" id="{D7633389-662C-4227-827D-C23D648E1F8F}"/>
                </a:ext>
              </a:extLst>
            </p:cNvPr>
            <p:cNvSpPr/>
            <p:nvPr/>
          </p:nvSpPr>
          <p:spPr>
            <a:xfrm>
              <a:off x="9263997" y="4232506"/>
              <a:ext cx="2145600" cy="1551600"/>
            </a:xfrm>
            <a:prstGeom prst="arc">
              <a:avLst>
                <a:gd name="adj1" fmla="val 10676646"/>
                <a:gd name="adj2" fmla="val 0"/>
              </a:avLst>
            </a:prstGeom>
            <a:ln w="31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5" name="Arco 494">
              <a:extLst>
                <a:ext uri="{FF2B5EF4-FFF2-40B4-BE49-F238E27FC236}">
                  <a16:creationId xmlns:a16="http://schemas.microsoft.com/office/drawing/2014/main" id="{4F68F78F-0687-4B52-A4BA-A01B7BB6F147}"/>
                </a:ext>
              </a:extLst>
            </p:cNvPr>
            <p:cNvSpPr/>
            <p:nvPr/>
          </p:nvSpPr>
          <p:spPr>
            <a:xfrm>
              <a:off x="9266091" y="4236492"/>
              <a:ext cx="2145600" cy="1551600"/>
            </a:xfrm>
            <a:prstGeom prst="arc">
              <a:avLst>
                <a:gd name="adj1" fmla="val 47586"/>
                <a:gd name="adj2" fmla="val 10731875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96" name="Gruppo 495">
            <a:extLst>
              <a:ext uri="{FF2B5EF4-FFF2-40B4-BE49-F238E27FC236}">
                <a16:creationId xmlns:a16="http://schemas.microsoft.com/office/drawing/2014/main" id="{4BCD7286-72BE-4B56-B3E3-531FC8AFBA83}"/>
              </a:ext>
            </a:extLst>
          </p:cNvPr>
          <p:cNvGrpSpPr/>
          <p:nvPr/>
        </p:nvGrpSpPr>
        <p:grpSpPr>
          <a:xfrm>
            <a:off x="6700405" y="4021080"/>
            <a:ext cx="2168400" cy="2166508"/>
            <a:chOff x="6700402" y="4021080"/>
            <a:chExt cx="2168400" cy="2166508"/>
          </a:xfrm>
        </p:grpSpPr>
        <p:grpSp>
          <p:nvGrpSpPr>
            <p:cNvPr id="497" name="Gruppo 496">
              <a:extLst>
                <a:ext uri="{FF2B5EF4-FFF2-40B4-BE49-F238E27FC236}">
                  <a16:creationId xmlns:a16="http://schemas.microsoft.com/office/drawing/2014/main" id="{71D97400-9804-437E-A0F0-F69DA6BCCE7B}"/>
                </a:ext>
              </a:extLst>
            </p:cNvPr>
            <p:cNvGrpSpPr/>
            <p:nvPr/>
          </p:nvGrpSpPr>
          <p:grpSpPr>
            <a:xfrm>
              <a:off x="6700402" y="4021080"/>
              <a:ext cx="2168400" cy="2166508"/>
              <a:chOff x="6700402" y="4021080"/>
              <a:chExt cx="2168400" cy="2166508"/>
            </a:xfrm>
          </p:grpSpPr>
          <p:sp>
            <p:nvSpPr>
              <p:cNvPr id="499" name="Arco 498">
                <a:extLst>
                  <a:ext uri="{FF2B5EF4-FFF2-40B4-BE49-F238E27FC236}">
                    <a16:creationId xmlns:a16="http://schemas.microsoft.com/office/drawing/2014/main" id="{F15D6939-1619-40E3-B047-A5020C57E6AD}"/>
                  </a:ext>
                </a:extLst>
              </p:cNvPr>
              <p:cNvSpPr/>
              <p:nvPr/>
            </p:nvSpPr>
            <p:spPr>
              <a:xfrm>
                <a:off x="6703512" y="4021080"/>
                <a:ext cx="2160000" cy="2160000"/>
              </a:xfrm>
              <a:prstGeom prst="arc">
                <a:avLst>
                  <a:gd name="adj1" fmla="val 21217111"/>
                  <a:gd name="adj2" fmla="val 11183110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500" name="Connettore diritto 499">
                <a:extLst>
                  <a:ext uri="{FF2B5EF4-FFF2-40B4-BE49-F238E27FC236}">
                    <a16:creationId xmlns:a16="http://schemas.microsoft.com/office/drawing/2014/main" id="{38A760C9-DAC7-49B4-9A57-0D283ABA11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79348" y="5779349"/>
                <a:ext cx="0" cy="40823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Connettore diritto 500">
                <a:extLst>
                  <a:ext uri="{FF2B5EF4-FFF2-40B4-BE49-F238E27FC236}">
                    <a16:creationId xmlns:a16="http://schemas.microsoft.com/office/drawing/2014/main" id="{AC60E143-C821-47C9-AC2A-B0B7D44617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862517" y="5787141"/>
                <a:ext cx="46608" cy="393672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2" name="Connettore diritto 501">
                <a:extLst>
                  <a:ext uri="{FF2B5EF4-FFF2-40B4-BE49-F238E27FC236}">
                    <a16:creationId xmlns:a16="http://schemas.microsoft.com/office/drawing/2014/main" id="{EF8ED1CD-E2F5-4787-B132-83341E1083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979864" y="5767719"/>
                <a:ext cx="110370" cy="37238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3" name="Connettore diritto 502">
                <a:extLst>
                  <a:ext uri="{FF2B5EF4-FFF2-40B4-BE49-F238E27FC236}">
                    <a16:creationId xmlns:a16="http://schemas.microsoft.com/office/drawing/2014/main" id="{3F3A69BA-97E7-4FEA-B834-37AD853E03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111385" y="5743885"/>
                <a:ext cx="163813" cy="32323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4" name="Connettore diritto 503">
                <a:extLst>
                  <a:ext uri="{FF2B5EF4-FFF2-40B4-BE49-F238E27FC236}">
                    <a16:creationId xmlns:a16="http://schemas.microsoft.com/office/drawing/2014/main" id="{1B3BD13B-4854-4F44-8B27-252E80C1140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254792" y="5686741"/>
                <a:ext cx="208149" cy="26236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5" name="Connettore diritto 504">
                <a:extLst>
                  <a:ext uri="{FF2B5EF4-FFF2-40B4-BE49-F238E27FC236}">
                    <a16:creationId xmlns:a16="http://schemas.microsoft.com/office/drawing/2014/main" id="{924AF493-191A-4291-8077-AA7BEB6282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412074" y="5637605"/>
                <a:ext cx="192321" cy="167180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6" name="Connettore diritto 505">
                <a:extLst>
                  <a:ext uri="{FF2B5EF4-FFF2-40B4-BE49-F238E27FC236}">
                    <a16:creationId xmlns:a16="http://schemas.microsoft.com/office/drawing/2014/main" id="{8EE258F4-C0B6-46F7-8835-EA8FD45EF87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589147" y="5520193"/>
                <a:ext cx="155613" cy="81641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7" name="Connettore diritto 506">
                <a:extLst>
                  <a:ext uri="{FF2B5EF4-FFF2-40B4-BE49-F238E27FC236}">
                    <a16:creationId xmlns:a16="http://schemas.microsoft.com/office/drawing/2014/main" id="{D31DEBF7-4FEF-4A30-952D-C235EE9B4FB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45593" y="5344624"/>
                <a:ext cx="81846" cy="21614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8" name="Connettore diritto 507">
                <a:extLst>
                  <a:ext uri="{FF2B5EF4-FFF2-40B4-BE49-F238E27FC236}">
                    <a16:creationId xmlns:a16="http://schemas.microsoft.com/office/drawing/2014/main" id="{32F5757B-C199-4D78-BFF8-D074E39C9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37837" y="5349306"/>
                <a:ext cx="75355" cy="19872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9" name="Connettore diritto 508">
                <a:extLst>
                  <a:ext uri="{FF2B5EF4-FFF2-40B4-BE49-F238E27FC236}">
                    <a16:creationId xmlns:a16="http://schemas.microsoft.com/office/drawing/2014/main" id="{3C814975-C972-429C-A74D-8E2430F5F0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19661" y="5524230"/>
                <a:ext cx="152723" cy="80269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0" name="Connettore diritto 509">
                <a:extLst>
                  <a:ext uri="{FF2B5EF4-FFF2-40B4-BE49-F238E27FC236}">
                    <a16:creationId xmlns:a16="http://schemas.microsoft.com/office/drawing/2014/main" id="{021AE39B-6A84-4F15-A4A0-07D207DCA8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67300" y="5637604"/>
                <a:ext cx="196059" cy="171093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1" name="Connettore diritto 510">
                <a:extLst>
                  <a:ext uri="{FF2B5EF4-FFF2-40B4-BE49-F238E27FC236}">
                    <a16:creationId xmlns:a16="http://schemas.microsoft.com/office/drawing/2014/main" id="{195028CC-0F86-430E-B525-232D6EF314D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12608" y="5703099"/>
                <a:ext cx="191412" cy="243186"/>
              </a:xfrm>
              <a:prstGeom prst="line">
                <a:avLst/>
              </a:prstGeom>
              <a:noFill/>
              <a:ln w="3175" cap="flat" cmpd="sng" algn="ctr">
                <a:solidFill>
                  <a:srgbClr val="00B0F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2" name="Connettore diritto 511">
                <a:extLst>
                  <a:ext uri="{FF2B5EF4-FFF2-40B4-BE49-F238E27FC236}">
                    <a16:creationId xmlns:a16="http://schemas.microsoft.com/office/drawing/2014/main" id="{C91521FC-5B6D-4F84-A212-558628D7AC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82294" y="5746730"/>
                <a:ext cx="164128" cy="321705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3" name="Connettore diritto 512">
                <a:extLst>
                  <a:ext uri="{FF2B5EF4-FFF2-40B4-BE49-F238E27FC236}">
                    <a16:creationId xmlns:a16="http://schemas.microsoft.com/office/drawing/2014/main" id="{55BED786-FE3A-49A2-95C7-8B29DBC4D77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66505" y="5767251"/>
                <a:ext cx="110645" cy="371073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4" name="Connettore diritto 513">
                <a:extLst>
                  <a:ext uri="{FF2B5EF4-FFF2-40B4-BE49-F238E27FC236}">
                    <a16:creationId xmlns:a16="http://schemas.microsoft.com/office/drawing/2014/main" id="{453290C4-2D8D-4501-BB82-B9E1DA5536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46586" y="5784392"/>
                <a:ext cx="48189" cy="396324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5" name="Connettore diritto 514">
                <a:extLst>
                  <a:ext uri="{FF2B5EF4-FFF2-40B4-BE49-F238E27FC236}">
                    <a16:creationId xmlns:a16="http://schemas.microsoft.com/office/drawing/2014/main" id="{8EF9D621-D1B1-40AB-A03D-0E807CA49852}"/>
                  </a:ext>
                </a:extLst>
              </p:cNvPr>
              <p:cNvCxnSpPr/>
              <p:nvPr/>
            </p:nvCxnSpPr>
            <p:spPr>
              <a:xfrm>
                <a:off x="6700402" y="5094603"/>
                <a:ext cx="18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Connettore diritto 515">
                <a:extLst>
                  <a:ext uri="{FF2B5EF4-FFF2-40B4-BE49-F238E27FC236}">
                    <a16:creationId xmlns:a16="http://schemas.microsoft.com/office/drawing/2014/main" id="{92EF38C4-9672-48F2-BF45-4C3D1168E3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50819" y="5094603"/>
                <a:ext cx="17983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8" name="Arco 497">
              <a:extLst>
                <a:ext uri="{FF2B5EF4-FFF2-40B4-BE49-F238E27FC236}">
                  <a16:creationId xmlns:a16="http://schemas.microsoft.com/office/drawing/2014/main" id="{F100AAE7-D973-47AC-811B-FDE63E0FE3F8}"/>
                </a:ext>
              </a:extLst>
            </p:cNvPr>
            <p:cNvSpPr/>
            <p:nvPr/>
          </p:nvSpPr>
          <p:spPr>
            <a:xfrm>
              <a:off x="6710043" y="4239626"/>
              <a:ext cx="2145600" cy="1551600"/>
            </a:xfrm>
            <a:prstGeom prst="arc">
              <a:avLst>
                <a:gd name="adj1" fmla="val 21521694"/>
                <a:gd name="adj2" fmla="val 10917854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17" name="CasellaDiTesto 516">
            <a:extLst>
              <a:ext uri="{FF2B5EF4-FFF2-40B4-BE49-F238E27FC236}">
                <a16:creationId xmlns:a16="http://schemas.microsoft.com/office/drawing/2014/main" id="{D8E0EC73-8C91-4E50-863E-798F1FF9B575}"/>
              </a:ext>
            </a:extLst>
          </p:cNvPr>
          <p:cNvSpPr txBox="1"/>
          <p:nvPr/>
        </p:nvSpPr>
        <p:spPr>
          <a:xfrm>
            <a:off x="-1" y="701172"/>
            <a:ext cx="3672000" cy="830997"/>
          </a:xfrm>
          <a:prstGeom prst="rect">
            <a:avLst/>
          </a:prstGeom>
          <a:solidFill>
            <a:srgbClr val="FBE5D6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Completate le procedure di sezione e ribaltamento della curva di sezione l’immagine si presenta in questa veste grafica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013E422D-D860-429E-A1F4-C19BE7799A4C}"/>
              </a:ext>
            </a:extLst>
          </p:cNvPr>
          <p:cNvSpPr txBox="1"/>
          <p:nvPr/>
        </p:nvSpPr>
        <p:spPr>
          <a:xfrm>
            <a:off x="-1" y="1702912"/>
            <a:ext cx="428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Per rendere l’immagine leggibile operiamo le seguenti semplificazioni grafiche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D8BAD24A-DF92-4227-9005-0089FFEC9792}"/>
              </a:ext>
            </a:extLst>
          </p:cNvPr>
          <p:cNvSpPr txBox="1"/>
          <p:nvPr/>
        </p:nvSpPr>
        <p:spPr>
          <a:xfrm>
            <a:off x="0" y="2220441"/>
            <a:ext cx="381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Eliminiamo anzitutto la grafica relativa alle operazioni di ribaltamento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06DDAC34-5294-4416-BD6F-B029AEF70CC9}"/>
              </a:ext>
            </a:extLst>
          </p:cNvPr>
          <p:cNvSpPr txBox="1"/>
          <p:nvPr/>
        </p:nvSpPr>
        <p:spPr>
          <a:xfrm>
            <a:off x="0" y="2990801"/>
            <a:ext cx="3583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Poi eliminiamo le procedure relative alla ricerca della sezione conica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BCEC30D0-23E5-4F08-8E7C-7AFFA2133857}"/>
              </a:ext>
            </a:extLst>
          </p:cNvPr>
          <p:cNvSpPr txBox="1"/>
          <p:nvPr/>
        </p:nvSpPr>
        <p:spPr>
          <a:xfrm>
            <a:off x="-1" y="3533496"/>
            <a:ext cx="3823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Eliminiamo anche  le procedure relative al ribaltamento della </a:t>
            </a:r>
          </a:p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sfera ed alle proiezioni. </a:t>
            </a:r>
            <a:endParaRPr lang="it-IT" sz="16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2D4B4C7E-901E-44E3-8D68-0F29D2D2D036}"/>
              </a:ext>
            </a:extLst>
          </p:cNvPr>
          <p:cNvSpPr txBox="1"/>
          <p:nvPr/>
        </p:nvSpPr>
        <p:spPr>
          <a:xfrm>
            <a:off x="0" y="4319211"/>
            <a:ext cx="36612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</a:rPr>
              <a:t>Infine cancellando anche le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</a:rPr>
              <a:t>tracce del piano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</a:rPr>
              <a:t> di sezione, le tracce</a:t>
            </a:r>
            <a:r>
              <a:rPr kumimoji="0" lang="it-IT" sz="1600" b="0" i="0" u="none" strike="noStrike" kern="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</a:rPr>
              <a:t> del piano </a:t>
            </a:r>
            <a:r>
              <a:rPr kumimoji="0" lang="it-IT" sz="16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</a:rPr>
              <a:t>g</a:t>
            </a:r>
            <a:r>
              <a:rPr kumimoji="0" lang="it-IT" sz="1600" b="0" i="0" u="none" strike="noStrike" kern="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</a:rPr>
              <a:t> di ribaltamento e le didascalie rimangono le proiezioni della sfera e della sezione.</a:t>
            </a:r>
            <a:endParaRPr lang="it-IT" sz="1600" dirty="0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0AC05B1D-61A4-4EAC-8549-1088826B6371}"/>
              </a:ext>
            </a:extLst>
          </p:cNvPr>
          <p:cNvSpPr txBox="1"/>
          <p:nvPr/>
        </p:nvSpPr>
        <p:spPr>
          <a:xfrm>
            <a:off x="0" y="5586361"/>
            <a:ext cx="38417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La conica di sezione si presenta in scorcio totale  nel ribaltamento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e in scorcio parziale sottoforma di ellisse  si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che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385" name="Connettore diritto 384">
            <a:extLst>
              <a:ext uri="{FF2B5EF4-FFF2-40B4-BE49-F238E27FC236}">
                <a16:creationId xmlns:a16="http://schemas.microsoft.com/office/drawing/2014/main" id="{2EBA0B3F-24C8-48AB-B41A-3E39F5CD0B5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2132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1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4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7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0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3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6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9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0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6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9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5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0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3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6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9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8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204" grpId="0"/>
      <p:bldP spid="205" grpId="0"/>
      <p:bldP spid="115" grpId="0"/>
      <p:bldP spid="78" grpId="0"/>
      <p:bldP spid="225" grpId="0"/>
      <p:bldP spid="241" grpId="0"/>
      <p:bldP spid="242" grpId="0"/>
      <p:bldP spid="14" grpId="0" animBg="1"/>
      <p:bldP spid="34" grpId="0" animBg="1"/>
      <p:bldP spid="74" grpId="0" animBg="1"/>
      <p:bldP spid="31" grpId="0" animBg="1"/>
      <p:bldP spid="35" grpId="0" animBg="1"/>
      <p:bldP spid="47" grpId="0" animBg="1"/>
      <p:bldP spid="30" grpId="0" animBg="1"/>
      <p:bldP spid="37" grpId="0" animBg="1"/>
      <p:bldP spid="45" grpId="0" animBg="1"/>
      <p:bldP spid="67" grpId="0" animBg="1"/>
      <p:bldP spid="72" grpId="0" animBg="1"/>
      <p:bldP spid="232" grpId="0" animBg="1"/>
      <p:bldP spid="234" grpId="0" animBg="1"/>
      <p:bldP spid="236" grpId="0" animBg="1"/>
      <p:bldP spid="238" grpId="0" animBg="1"/>
      <p:bldP spid="245" grpId="0" animBg="1"/>
      <p:bldP spid="278" grpId="0" animBg="1"/>
      <p:bldP spid="308" grpId="0" animBg="1"/>
      <p:bldP spid="315" grpId="0" animBg="1"/>
      <p:bldP spid="320" grpId="0" animBg="1"/>
      <p:bldP spid="325" grpId="0" animBg="1"/>
      <p:bldP spid="332" grpId="0" animBg="1"/>
      <p:bldP spid="337" grpId="0" animBg="1"/>
      <p:bldP spid="2" grpId="0" animBg="1"/>
      <p:bldP spid="24" grpId="0" animBg="1"/>
      <p:bldP spid="73" grpId="0" animBg="1"/>
      <p:bldP spid="96" grpId="0" animBg="1"/>
      <p:bldP spid="97" grpId="0" animBg="1"/>
      <p:bldP spid="29" grpId="0" animBg="1"/>
      <p:bldP spid="38" grpId="0" animBg="1"/>
      <p:bldP spid="42" grpId="0" animBg="1"/>
      <p:bldP spid="56" grpId="0" animBg="1"/>
      <p:bldP spid="63" grpId="0" animBg="1"/>
      <p:bldP spid="5" grpId="0" animBg="1"/>
      <p:bldP spid="27" grpId="0" animBg="1"/>
      <p:bldP spid="36" grpId="0" animBg="1"/>
      <p:bldP spid="41" grpId="0" animBg="1"/>
      <p:bldP spid="46" grpId="0" animBg="1"/>
      <p:bldP spid="32" grpId="0" animBg="1"/>
      <p:bldP spid="517" grpId="0" animBg="1"/>
      <p:bldP spid="48" grpId="0"/>
      <p:bldP spid="49" grpId="0"/>
      <p:bldP spid="50" grpId="0"/>
      <p:bldP spid="51" grpId="0"/>
      <p:bldP spid="33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(6)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incidente la linea di terra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 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lt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3107184" y="3676039"/>
            <a:ext cx="59944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868802" y="338631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lt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39E03D4-1C2B-4F76-987E-22E1AEBACA35}"/>
              </a:ext>
            </a:extLst>
          </p:cNvPr>
          <p:cNvCxnSpPr>
            <a:cxnSpLocks/>
          </p:cNvCxnSpPr>
          <p:nvPr/>
        </p:nvCxnSpPr>
        <p:spPr>
          <a:xfrm>
            <a:off x="5921006" y="2472156"/>
            <a:ext cx="187855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12686C8-0549-45AC-9BC2-74205898624B}"/>
              </a:ext>
            </a:extLst>
          </p:cNvPr>
          <p:cNvCxnSpPr/>
          <p:nvPr/>
        </p:nvCxnSpPr>
        <p:spPr>
          <a:xfrm>
            <a:off x="7435376" y="65548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Arco 327">
            <a:extLst>
              <a:ext uri="{FF2B5EF4-FFF2-40B4-BE49-F238E27FC236}">
                <a16:creationId xmlns:a16="http://schemas.microsoft.com/office/drawing/2014/main" id="{ACC4375A-EADD-43FF-96B0-A7F94505AFE6}"/>
              </a:ext>
            </a:extLst>
          </p:cNvPr>
          <p:cNvSpPr/>
          <p:nvPr/>
        </p:nvSpPr>
        <p:spPr>
          <a:xfrm>
            <a:off x="2404159" y="1388291"/>
            <a:ext cx="554400" cy="2160000"/>
          </a:xfrm>
          <a:prstGeom prst="arc">
            <a:avLst>
              <a:gd name="adj1" fmla="val 14333482"/>
              <a:gd name="adj2" fmla="val 118581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9" name="Arco 328">
            <a:extLst>
              <a:ext uri="{FF2B5EF4-FFF2-40B4-BE49-F238E27FC236}">
                <a16:creationId xmlns:a16="http://schemas.microsoft.com/office/drawing/2014/main" id="{FEBBECA7-03CA-4F8B-99EA-BD19C5F423FC}"/>
              </a:ext>
            </a:extLst>
          </p:cNvPr>
          <p:cNvSpPr/>
          <p:nvPr/>
        </p:nvSpPr>
        <p:spPr>
          <a:xfrm>
            <a:off x="2185603" y="1392101"/>
            <a:ext cx="1000800" cy="2160000"/>
          </a:xfrm>
          <a:prstGeom prst="arc">
            <a:avLst>
              <a:gd name="adj1" fmla="val 14039356"/>
              <a:gd name="adj2" fmla="val 197516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0" name="Arco 329">
            <a:extLst>
              <a:ext uri="{FF2B5EF4-FFF2-40B4-BE49-F238E27FC236}">
                <a16:creationId xmlns:a16="http://schemas.microsoft.com/office/drawing/2014/main" id="{F8324758-96DC-40EC-9C26-4C4E40878F8C}"/>
              </a:ext>
            </a:extLst>
          </p:cNvPr>
          <p:cNvSpPr/>
          <p:nvPr/>
        </p:nvSpPr>
        <p:spPr>
          <a:xfrm>
            <a:off x="1984785" y="1390939"/>
            <a:ext cx="1404000" cy="2160000"/>
          </a:xfrm>
          <a:prstGeom prst="arc">
            <a:avLst>
              <a:gd name="adj1" fmla="val 13907475"/>
              <a:gd name="adj2" fmla="val 212753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1" name="Arco 330">
            <a:extLst>
              <a:ext uri="{FF2B5EF4-FFF2-40B4-BE49-F238E27FC236}">
                <a16:creationId xmlns:a16="http://schemas.microsoft.com/office/drawing/2014/main" id="{F224B258-4286-4147-A213-830D24CF2309}"/>
              </a:ext>
            </a:extLst>
          </p:cNvPr>
          <p:cNvSpPr/>
          <p:nvPr/>
        </p:nvSpPr>
        <p:spPr>
          <a:xfrm>
            <a:off x="1839036" y="1387653"/>
            <a:ext cx="1692000" cy="2160000"/>
          </a:xfrm>
          <a:prstGeom prst="arc">
            <a:avLst>
              <a:gd name="adj1" fmla="val 13873489"/>
              <a:gd name="adj2" fmla="val 217370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5" name="Arco 334">
            <a:extLst>
              <a:ext uri="{FF2B5EF4-FFF2-40B4-BE49-F238E27FC236}">
                <a16:creationId xmlns:a16="http://schemas.microsoft.com/office/drawing/2014/main" id="{BED2EB9E-89BD-4C03-9601-4F339FC7AE1A}"/>
              </a:ext>
            </a:extLst>
          </p:cNvPr>
          <p:cNvSpPr/>
          <p:nvPr/>
        </p:nvSpPr>
        <p:spPr>
          <a:xfrm>
            <a:off x="1723493" y="1390425"/>
            <a:ext cx="1926000" cy="2160000"/>
          </a:xfrm>
          <a:prstGeom prst="arc">
            <a:avLst>
              <a:gd name="adj1" fmla="val 13808286"/>
              <a:gd name="adj2" fmla="val 223927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6" name="Arco 335">
            <a:extLst>
              <a:ext uri="{FF2B5EF4-FFF2-40B4-BE49-F238E27FC236}">
                <a16:creationId xmlns:a16="http://schemas.microsoft.com/office/drawing/2014/main" id="{071D1CB0-E174-47A6-B03C-383DD3B2BCEB}"/>
              </a:ext>
            </a:extLst>
          </p:cNvPr>
          <p:cNvSpPr/>
          <p:nvPr/>
        </p:nvSpPr>
        <p:spPr>
          <a:xfrm>
            <a:off x="1659455" y="1392717"/>
            <a:ext cx="2052000" cy="2160000"/>
          </a:xfrm>
          <a:prstGeom prst="arc">
            <a:avLst>
              <a:gd name="adj1" fmla="val 13808286"/>
              <a:gd name="adj2" fmla="val 223927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9" name="Arco 338">
            <a:extLst>
              <a:ext uri="{FF2B5EF4-FFF2-40B4-BE49-F238E27FC236}">
                <a16:creationId xmlns:a16="http://schemas.microsoft.com/office/drawing/2014/main" id="{AC2C7F4A-D3B4-4C70-83F9-5FA0E0868256}"/>
              </a:ext>
            </a:extLst>
          </p:cNvPr>
          <p:cNvSpPr/>
          <p:nvPr/>
        </p:nvSpPr>
        <p:spPr>
          <a:xfrm>
            <a:off x="1623854" y="1391906"/>
            <a:ext cx="2124000" cy="2160000"/>
          </a:xfrm>
          <a:prstGeom prst="arc">
            <a:avLst>
              <a:gd name="adj1" fmla="val 13837081"/>
              <a:gd name="adj2" fmla="val 230324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0" name="Arco 339">
            <a:extLst>
              <a:ext uri="{FF2B5EF4-FFF2-40B4-BE49-F238E27FC236}">
                <a16:creationId xmlns:a16="http://schemas.microsoft.com/office/drawing/2014/main" id="{2B049E6D-65FD-492B-A4CF-9C97D40839B9}"/>
              </a:ext>
            </a:extLst>
          </p:cNvPr>
          <p:cNvSpPr/>
          <p:nvPr/>
        </p:nvSpPr>
        <p:spPr>
          <a:xfrm>
            <a:off x="1607109" y="1387771"/>
            <a:ext cx="2160000" cy="2160000"/>
          </a:xfrm>
          <a:prstGeom prst="arc">
            <a:avLst>
              <a:gd name="adj1" fmla="val 13808585"/>
              <a:gd name="adj2" fmla="val 224011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A01FFDD5-4D23-4A33-850F-7DAA6FEB3D04}"/>
              </a:ext>
            </a:extLst>
          </p:cNvPr>
          <p:cNvGrpSpPr/>
          <p:nvPr/>
        </p:nvGrpSpPr>
        <p:grpSpPr>
          <a:xfrm>
            <a:off x="1600729" y="1390244"/>
            <a:ext cx="2160000" cy="2168006"/>
            <a:chOff x="3362676" y="1390244"/>
            <a:chExt cx="2160000" cy="2168006"/>
          </a:xfrm>
        </p:grpSpPr>
        <p:cxnSp>
          <p:nvCxnSpPr>
            <p:cNvPr id="324" name="Connettore diritto 323">
              <a:extLst>
                <a:ext uri="{FF2B5EF4-FFF2-40B4-BE49-F238E27FC236}">
                  <a16:creationId xmlns:a16="http://schemas.microsoft.com/office/drawing/2014/main" id="{54286D52-69A4-4EB9-8F30-DA0A8495A834}"/>
                </a:ext>
              </a:extLst>
            </p:cNvPr>
            <p:cNvCxnSpPr>
              <a:cxnSpLocks/>
              <a:endCxn id="351" idx="2"/>
            </p:cNvCxnSpPr>
            <p:nvPr/>
          </p:nvCxnSpPr>
          <p:spPr>
            <a:xfrm flipH="1" flipV="1">
              <a:off x="3757044" y="1637221"/>
              <a:ext cx="1546433" cy="1497448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2" name="Gruppo 341">
              <a:extLst>
                <a:ext uri="{FF2B5EF4-FFF2-40B4-BE49-F238E27FC236}">
                  <a16:creationId xmlns:a16="http://schemas.microsoft.com/office/drawing/2014/main" id="{51AC4062-7623-4DD2-85F6-818EFAB41C74}"/>
                </a:ext>
              </a:extLst>
            </p:cNvPr>
            <p:cNvGrpSpPr/>
            <p:nvPr/>
          </p:nvGrpSpPr>
          <p:grpSpPr>
            <a:xfrm>
              <a:off x="3362676" y="1390244"/>
              <a:ext cx="2160000" cy="2168006"/>
              <a:chOff x="3879484" y="1388153"/>
              <a:chExt cx="2160000" cy="2168006"/>
            </a:xfrm>
          </p:grpSpPr>
          <p:cxnSp>
            <p:nvCxnSpPr>
              <p:cNvPr id="343" name="Connettore diritto 342">
                <a:extLst>
                  <a:ext uri="{FF2B5EF4-FFF2-40B4-BE49-F238E27FC236}">
                    <a16:creationId xmlns:a16="http://schemas.microsoft.com/office/drawing/2014/main" id="{60D5BE41-A553-4404-9402-C63AD0C3003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65462" y="2279470"/>
                <a:ext cx="0" cy="127105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4" name="Arco 343">
                <a:extLst>
                  <a:ext uri="{FF2B5EF4-FFF2-40B4-BE49-F238E27FC236}">
                    <a16:creationId xmlns:a16="http://schemas.microsoft.com/office/drawing/2014/main" id="{0F1510AD-3B02-4530-AF1A-0FC6B7A26625}"/>
                  </a:ext>
                </a:extLst>
              </p:cNvPr>
              <p:cNvSpPr/>
              <p:nvPr/>
            </p:nvSpPr>
            <p:spPr>
              <a:xfrm>
                <a:off x="4682090" y="1388153"/>
                <a:ext cx="554400" cy="2160000"/>
              </a:xfrm>
              <a:prstGeom prst="arc">
                <a:avLst>
                  <a:gd name="adj1" fmla="val 1178558"/>
                  <a:gd name="adj2" fmla="val 14326258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5" name="Arco 344">
                <a:extLst>
                  <a:ext uri="{FF2B5EF4-FFF2-40B4-BE49-F238E27FC236}">
                    <a16:creationId xmlns:a16="http://schemas.microsoft.com/office/drawing/2014/main" id="{2AA6418E-3633-42AA-B9B9-4D8C177F659C}"/>
                  </a:ext>
                </a:extLst>
              </p:cNvPr>
              <p:cNvSpPr/>
              <p:nvPr/>
            </p:nvSpPr>
            <p:spPr>
              <a:xfrm>
                <a:off x="4462073" y="1396159"/>
                <a:ext cx="1000800" cy="2160000"/>
              </a:xfrm>
              <a:prstGeom prst="arc">
                <a:avLst>
                  <a:gd name="adj1" fmla="val 1835111"/>
                  <a:gd name="adj2" fmla="val 14079221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6" name="Arco 345">
                <a:extLst>
                  <a:ext uri="{FF2B5EF4-FFF2-40B4-BE49-F238E27FC236}">
                    <a16:creationId xmlns:a16="http://schemas.microsoft.com/office/drawing/2014/main" id="{29877F58-F2D9-45D1-A8F0-C016F55D080B}"/>
                  </a:ext>
                </a:extLst>
              </p:cNvPr>
              <p:cNvSpPr/>
              <p:nvPr/>
            </p:nvSpPr>
            <p:spPr>
              <a:xfrm>
                <a:off x="4260972" y="1393376"/>
                <a:ext cx="1404000" cy="2160000"/>
              </a:xfrm>
              <a:prstGeom prst="arc">
                <a:avLst>
                  <a:gd name="adj1" fmla="val 2086235"/>
                  <a:gd name="adj2" fmla="val 13898980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7" name="Arco 346">
                <a:extLst>
                  <a:ext uri="{FF2B5EF4-FFF2-40B4-BE49-F238E27FC236}">
                    <a16:creationId xmlns:a16="http://schemas.microsoft.com/office/drawing/2014/main" id="{75FC2224-D834-47A6-AED2-1D80058701EF}"/>
                  </a:ext>
                </a:extLst>
              </p:cNvPr>
              <p:cNvSpPr/>
              <p:nvPr/>
            </p:nvSpPr>
            <p:spPr>
              <a:xfrm>
                <a:off x="4113168" y="1393998"/>
                <a:ext cx="1692000" cy="2160000"/>
              </a:xfrm>
              <a:prstGeom prst="arc">
                <a:avLst>
                  <a:gd name="adj1" fmla="val 2139286"/>
                  <a:gd name="adj2" fmla="val 13898980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8" name="Arco 347">
                <a:extLst>
                  <a:ext uri="{FF2B5EF4-FFF2-40B4-BE49-F238E27FC236}">
                    <a16:creationId xmlns:a16="http://schemas.microsoft.com/office/drawing/2014/main" id="{C6175354-4707-44A4-B326-11EE159202E3}"/>
                  </a:ext>
                </a:extLst>
              </p:cNvPr>
              <p:cNvSpPr/>
              <p:nvPr/>
            </p:nvSpPr>
            <p:spPr>
              <a:xfrm>
                <a:off x="3998679" y="1390855"/>
                <a:ext cx="1926000" cy="2160000"/>
              </a:xfrm>
              <a:prstGeom prst="arc">
                <a:avLst>
                  <a:gd name="adj1" fmla="val 2212987"/>
                  <a:gd name="adj2" fmla="val 13843150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9" name="Arco 348">
                <a:extLst>
                  <a:ext uri="{FF2B5EF4-FFF2-40B4-BE49-F238E27FC236}">
                    <a16:creationId xmlns:a16="http://schemas.microsoft.com/office/drawing/2014/main" id="{2420C3FE-76B9-4521-95B3-B74DB9842FDC}"/>
                  </a:ext>
                </a:extLst>
              </p:cNvPr>
              <p:cNvSpPr/>
              <p:nvPr/>
            </p:nvSpPr>
            <p:spPr>
              <a:xfrm>
                <a:off x="3936611" y="1394202"/>
                <a:ext cx="2052000" cy="2160000"/>
              </a:xfrm>
              <a:prstGeom prst="arc">
                <a:avLst>
                  <a:gd name="adj1" fmla="val 2167649"/>
                  <a:gd name="adj2" fmla="val 13835494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50" name="Arco 349">
                <a:extLst>
                  <a:ext uri="{FF2B5EF4-FFF2-40B4-BE49-F238E27FC236}">
                    <a16:creationId xmlns:a16="http://schemas.microsoft.com/office/drawing/2014/main" id="{158F5BF4-4448-482D-A880-FE790DD85DA0}"/>
                  </a:ext>
                </a:extLst>
              </p:cNvPr>
              <p:cNvSpPr/>
              <p:nvPr/>
            </p:nvSpPr>
            <p:spPr>
              <a:xfrm>
                <a:off x="3896601" y="1393614"/>
                <a:ext cx="2124000" cy="2160000"/>
              </a:xfrm>
              <a:prstGeom prst="arc">
                <a:avLst>
                  <a:gd name="adj1" fmla="val 2206505"/>
                  <a:gd name="adj2" fmla="val 13835494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51" name="Arco 350">
                <a:extLst>
                  <a:ext uri="{FF2B5EF4-FFF2-40B4-BE49-F238E27FC236}">
                    <a16:creationId xmlns:a16="http://schemas.microsoft.com/office/drawing/2014/main" id="{76DE9042-8F1A-4B54-8378-E6F60537059E}"/>
                  </a:ext>
                </a:extLst>
              </p:cNvPr>
              <p:cNvSpPr/>
              <p:nvPr/>
            </p:nvSpPr>
            <p:spPr>
              <a:xfrm>
                <a:off x="3879484" y="1389581"/>
                <a:ext cx="2160000" cy="2160000"/>
              </a:xfrm>
              <a:prstGeom prst="arc">
                <a:avLst>
                  <a:gd name="adj1" fmla="val 2206505"/>
                  <a:gd name="adj2" fmla="val 13835494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7AE8E122-2196-4268-A234-E655F2874076}"/>
              </a:ext>
            </a:extLst>
          </p:cNvPr>
          <p:cNvCxnSpPr>
            <a:cxnSpLocks/>
          </p:cNvCxnSpPr>
          <p:nvPr/>
        </p:nvCxnSpPr>
        <p:spPr>
          <a:xfrm flipH="1" flipV="1">
            <a:off x="2003406" y="1641778"/>
            <a:ext cx="1546433" cy="14974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D5A990FC-95F2-4A7B-BEAE-C76264F9CEE7}"/>
              </a:ext>
            </a:extLst>
          </p:cNvPr>
          <p:cNvCxnSpPr>
            <a:cxnSpLocks/>
          </p:cNvCxnSpPr>
          <p:nvPr/>
        </p:nvCxnSpPr>
        <p:spPr>
          <a:xfrm>
            <a:off x="7733783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355" name="Connettore diritto 354">
            <a:extLst>
              <a:ext uri="{FF2B5EF4-FFF2-40B4-BE49-F238E27FC236}">
                <a16:creationId xmlns:a16="http://schemas.microsoft.com/office/drawing/2014/main" id="{B4CE7C96-81FA-484E-B211-8C23989983F8}"/>
              </a:ext>
            </a:extLst>
          </p:cNvPr>
          <p:cNvCxnSpPr>
            <a:cxnSpLocks/>
          </p:cNvCxnSpPr>
          <p:nvPr/>
        </p:nvCxnSpPr>
        <p:spPr>
          <a:xfrm rot="16200000">
            <a:off x="7732701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356" name="Ovale 355">
            <a:extLst>
              <a:ext uri="{FF2B5EF4-FFF2-40B4-BE49-F238E27FC236}">
                <a16:creationId xmlns:a16="http://schemas.microsoft.com/office/drawing/2014/main" id="{8A052C24-C80C-4D18-82E8-BFC4517F93E4}"/>
              </a:ext>
            </a:extLst>
          </p:cNvPr>
          <p:cNvSpPr/>
          <p:nvPr/>
        </p:nvSpPr>
        <p:spPr>
          <a:xfrm>
            <a:off x="6709701" y="1640348"/>
            <a:ext cx="2144642" cy="14904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7" name="Arco 356">
            <a:extLst>
              <a:ext uri="{FF2B5EF4-FFF2-40B4-BE49-F238E27FC236}">
                <a16:creationId xmlns:a16="http://schemas.microsoft.com/office/drawing/2014/main" id="{1529B7B3-99F3-4DA3-B81A-BF864401D789}"/>
              </a:ext>
            </a:extLst>
          </p:cNvPr>
          <p:cNvSpPr/>
          <p:nvPr/>
        </p:nvSpPr>
        <p:spPr>
          <a:xfrm>
            <a:off x="7479736" y="1393095"/>
            <a:ext cx="609579" cy="2160000"/>
          </a:xfrm>
          <a:prstGeom prst="arc">
            <a:avLst>
              <a:gd name="adj1" fmla="val 16200000"/>
              <a:gd name="adj2" fmla="val 170302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8" name="Arco 357">
            <a:extLst>
              <a:ext uri="{FF2B5EF4-FFF2-40B4-BE49-F238E27FC236}">
                <a16:creationId xmlns:a16="http://schemas.microsoft.com/office/drawing/2014/main" id="{A254EC1C-835E-4E9C-B37E-DDEDF6D31FAB}"/>
              </a:ext>
            </a:extLst>
          </p:cNvPr>
          <p:cNvSpPr/>
          <p:nvPr/>
        </p:nvSpPr>
        <p:spPr>
          <a:xfrm>
            <a:off x="7116328" y="1395485"/>
            <a:ext cx="1332000" cy="2160000"/>
          </a:xfrm>
          <a:prstGeom prst="arc">
            <a:avLst>
              <a:gd name="adj1" fmla="val 14268118"/>
              <a:gd name="adj2" fmla="val 1812173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9" name="Arco 358">
            <a:extLst>
              <a:ext uri="{FF2B5EF4-FFF2-40B4-BE49-F238E27FC236}">
                <a16:creationId xmlns:a16="http://schemas.microsoft.com/office/drawing/2014/main" id="{CFCD5DD0-944C-4199-B204-0321FB1865A5}"/>
              </a:ext>
            </a:extLst>
          </p:cNvPr>
          <p:cNvSpPr/>
          <p:nvPr/>
        </p:nvSpPr>
        <p:spPr>
          <a:xfrm>
            <a:off x="6972384" y="1398175"/>
            <a:ext cx="1620000" cy="2160000"/>
          </a:xfrm>
          <a:prstGeom prst="arc">
            <a:avLst>
              <a:gd name="adj1" fmla="val 16200000"/>
              <a:gd name="adj2" fmla="val 1869463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0" name="Arco 359">
            <a:extLst>
              <a:ext uri="{FF2B5EF4-FFF2-40B4-BE49-F238E27FC236}">
                <a16:creationId xmlns:a16="http://schemas.microsoft.com/office/drawing/2014/main" id="{2713BE0B-0E8C-4876-99AF-F605C89CDE25}"/>
              </a:ext>
            </a:extLst>
          </p:cNvPr>
          <p:cNvSpPr/>
          <p:nvPr/>
        </p:nvSpPr>
        <p:spPr>
          <a:xfrm>
            <a:off x="6832264" y="1397997"/>
            <a:ext cx="1908000" cy="2160000"/>
          </a:xfrm>
          <a:prstGeom prst="arc">
            <a:avLst>
              <a:gd name="adj1" fmla="val 16200000"/>
              <a:gd name="adj2" fmla="val 1942391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1" name="Arco 360">
            <a:extLst>
              <a:ext uri="{FF2B5EF4-FFF2-40B4-BE49-F238E27FC236}">
                <a16:creationId xmlns:a16="http://schemas.microsoft.com/office/drawing/2014/main" id="{31E34461-A8C3-4C4F-BD9F-068DD3A909F3}"/>
              </a:ext>
            </a:extLst>
          </p:cNvPr>
          <p:cNvSpPr/>
          <p:nvPr/>
        </p:nvSpPr>
        <p:spPr>
          <a:xfrm>
            <a:off x="6739350" y="1396334"/>
            <a:ext cx="2088000" cy="2160000"/>
          </a:xfrm>
          <a:prstGeom prst="arc">
            <a:avLst>
              <a:gd name="adj1" fmla="val 16200000"/>
              <a:gd name="adj2" fmla="val 2024239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2" name="Arco 361">
            <a:extLst>
              <a:ext uri="{FF2B5EF4-FFF2-40B4-BE49-F238E27FC236}">
                <a16:creationId xmlns:a16="http://schemas.microsoft.com/office/drawing/2014/main" id="{7CE10710-F4EF-487C-A9F6-40BA73845C19}"/>
              </a:ext>
            </a:extLst>
          </p:cNvPr>
          <p:cNvSpPr/>
          <p:nvPr/>
        </p:nvSpPr>
        <p:spPr>
          <a:xfrm>
            <a:off x="6703836" y="1399554"/>
            <a:ext cx="2160000" cy="2160000"/>
          </a:xfrm>
          <a:prstGeom prst="arc">
            <a:avLst>
              <a:gd name="adj1" fmla="val 11350302"/>
              <a:gd name="adj2" fmla="val 21032294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3" name="Arco 362">
            <a:extLst>
              <a:ext uri="{FF2B5EF4-FFF2-40B4-BE49-F238E27FC236}">
                <a16:creationId xmlns:a16="http://schemas.microsoft.com/office/drawing/2014/main" id="{6508F979-2D10-417B-A9EC-E96D09426170}"/>
              </a:ext>
            </a:extLst>
          </p:cNvPr>
          <p:cNvSpPr/>
          <p:nvPr/>
        </p:nvSpPr>
        <p:spPr>
          <a:xfrm>
            <a:off x="7655805" y="1392616"/>
            <a:ext cx="252000" cy="2160000"/>
          </a:xfrm>
          <a:prstGeom prst="arc">
            <a:avLst>
              <a:gd name="adj1" fmla="val 15871556"/>
              <a:gd name="adj2" fmla="val 16537536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4" name="Arco 363">
            <a:extLst>
              <a:ext uri="{FF2B5EF4-FFF2-40B4-BE49-F238E27FC236}">
                <a16:creationId xmlns:a16="http://schemas.microsoft.com/office/drawing/2014/main" id="{018F88DD-C591-4FE8-B593-D2E4EA09A2D8}"/>
              </a:ext>
            </a:extLst>
          </p:cNvPr>
          <p:cNvSpPr/>
          <p:nvPr/>
        </p:nvSpPr>
        <p:spPr>
          <a:xfrm>
            <a:off x="7300531" y="1392139"/>
            <a:ext cx="968172" cy="2160000"/>
          </a:xfrm>
          <a:prstGeom prst="arc">
            <a:avLst>
              <a:gd name="adj1" fmla="val 14818401"/>
              <a:gd name="adj2" fmla="val 17577000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65" name="Gruppo 364">
            <a:extLst>
              <a:ext uri="{FF2B5EF4-FFF2-40B4-BE49-F238E27FC236}">
                <a16:creationId xmlns:a16="http://schemas.microsoft.com/office/drawing/2014/main" id="{FED60468-6E52-49AE-ABB1-23BB8DF58B70}"/>
              </a:ext>
            </a:extLst>
          </p:cNvPr>
          <p:cNvGrpSpPr/>
          <p:nvPr/>
        </p:nvGrpSpPr>
        <p:grpSpPr>
          <a:xfrm>
            <a:off x="6702377" y="1386184"/>
            <a:ext cx="2160000" cy="2174461"/>
            <a:chOff x="9189161" y="1388159"/>
            <a:chExt cx="2160000" cy="2174461"/>
          </a:xfrm>
        </p:grpSpPr>
        <p:grpSp>
          <p:nvGrpSpPr>
            <p:cNvPr id="366" name="Gruppo 365">
              <a:extLst>
                <a:ext uri="{FF2B5EF4-FFF2-40B4-BE49-F238E27FC236}">
                  <a16:creationId xmlns:a16="http://schemas.microsoft.com/office/drawing/2014/main" id="{443EE280-6594-4E89-AD23-4813455797EA}"/>
                </a:ext>
              </a:extLst>
            </p:cNvPr>
            <p:cNvGrpSpPr/>
            <p:nvPr/>
          </p:nvGrpSpPr>
          <p:grpSpPr>
            <a:xfrm>
              <a:off x="9193978" y="1641588"/>
              <a:ext cx="2145600" cy="1493711"/>
              <a:chOff x="9193978" y="1641588"/>
              <a:chExt cx="2145600" cy="1493711"/>
            </a:xfrm>
          </p:grpSpPr>
          <p:sp>
            <p:nvSpPr>
              <p:cNvPr id="377" name="Arco 376">
                <a:extLst>
                  <a:ext uri="{FF2B5EF4-FFF2-40B4-BE49-F238E27FC236}">
                    <a16:creationId xmlns:a16="http://schemas.microsoft.com/office/drawing/2014/main" id="{68B6D66D-DD71-4E12-BAEB-0F5D4EE11BFE}"/>
                  </a:ext>
                </a:extLst>
              </p:cNvPr>
              <p:cNvSpPr/>
              <p:nvPr/>
            </p:nvSpPr>
            <p:spPr>
              <a:xfrm>
                <a:off x="9193978" y="1644899"/>
                <a:ext cx="2145600" cy="1490400"/>
              </a:xfrm>
              <a:prstGeom prst="arc">
                <a:avLst>
                  <a:gd name="adj1" fmla="val 10996593"/>
                  <a:gd name="adj2" fmla="val 21341912"/>
                </a:avLst>
              </a:prstGeom>
              <a:noFill/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8" name="Arco 377">
                <a:extLst>
                  <a:ext uri="{FF2B5EF4-FFF2-40B4-BE49-F238E27FC236}">
                    <a16:creationId xmlns:a16="http://schemas.microsoft.com/office/drawing/2014/main" id="{02EA0ADB-95DC-4E9F-AB9B-CB445A21B00D}"/>
                  </a:ext>
                </a:extLst>
              </p:cNvPr>
              <p:cNvSpPr/>
              <p:nvPr/>
            </p:nvSpPr>
            <p:spPr>
              <a:xfrm>
                <a:off x="9193978" y="1641588"/>
                <a:ext cx="2145600" cy="1490400"/>
              </a:xfrm>
              <a:prstGeom prst="arc">
                <a:avLst>
                  <a:gd name="adj1" fmla="val 21325805"/>
                  <a:gd name="adj2" fmla="val 10991918"/>
                </a:avLst>
              </a:prstGeom>
              <a:noFill/>
              <a:ln w="3175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67" name="Gruppo 366">
              <a:extLst>
                <a:ext uri="{FF2B5EF4-FFF2-40B4-BE49-F238E27FC236}">
                  <a16:creationId xmlns:a16="http://schemas.microsoft.com/office/drawing/2014/main" id="{B130F0F9-66C2-4238-80D5-71C30F606273}"/>
                </a:ext>
              </a:extLst>
            </p:cNvPr>
            <p:cNvGrpSpPr/>
            <p:nvPr/>
          </p:nvGrpSpPr>
          <p:grpSpPr>
            <a:xfrm>
              <a:off x="9189161" y="1388159"/>
              <a:ext cx="2160000" cy="2174461"/>
              <a:chOff x="6702285" y="1388159"/>
              <a:chExt cx="2160000" cy="2174461"/>
            </a:xfrm>
          </p:grpSpPr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0BC7BFB0-F790-48EF-B57C-29D2AC95EE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81101" y="1637221"/>
                <a:ext cx="0" cy="1925399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9" name="Arco 368">
                <a:extLst>
                  <a:ext uri="{FF2B5EF4-FFF2-40B4-BE49-F238E27FC236}">
                    <a16:creationId xmlns:a16="http://schemas.microsoft.com/office/drawing/2014/main" id="{12B3A172-C8E3-4D6E-B283-64C53A66A21B}"/>
                  </a:ext>
                </a:extLst>
              </p:cNvPr>
              <p:cNvSpPr/>
              <p:nvPr/>
            </p:nvSpPr>
            <p:spPr>
              <a:xfrm>
                <a:off x="7113965" y="1396948"/>
                <a:ext cx="1332000" cy="2160000"/>
              </a:xfrm>
              <a:prstGeom prst="arc">
                <a:avLst>
                  <a:gd name="adj1" fmla="val 18106061"/>
                  <a:gd name="adj2" fmla="val 14301473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0" name="Arco 369">
                <a:extLst>
                  <a:ext uri="{FF2B5EF4-FFF2-40B4-BE49-F238E27FC236}">
                    <a16:creationId xmlns:a16="http://schemas.microsoft.com/office/drawing/2014/main" id="{E6A739BC-600B-4364-A7C0-5D766CF5C109}"/>
                  </a:ext>
                </a:extLst>
              </p:cNvPr>
              <p:cNvSpPr/>
              <p:nvPr/>
            </p:nvSpPr>
            <p:spPr>
              <a:xfrm>
                <a:off x="6967509" y="1397126"/>
                <a:ext cx="1620000" cy="2160000"/>
              </a:xfrm>
              <a:prstGeom prst="arc">
                <a:avLst>
                  <a:gd name="adj1" fmla="val 18683586"/>
                  <a:gd name="adj2" fmla="val 13692661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1" name="Arco 370">
                <a:extLst>
                  <a:ext uri="{FF2B5EF4-FFF2-40B4-BE49-F238E27FC236}">
                    <a16:creationId xmlns:a16="http://schemas.microsoft.com/office/drawing/2014/main" id="{1FD1164C-9769-4242-96AD-622E9CCEDF57}"/>
                  </a:ext>
                </a:extLst>
              </p:cNvPr>
              <p:cNvSpPr/>
              <p:nvPr/>
            </p:nvSpPr>
            <p:spPr>
              <a:xfrm>
                <a:off x="6827389" y="1396948"/>
                <a:ext cx="1908000" cy="2160000"/>
              </a:xfrm>
              <a:prstGeom prst="arc">
                <a:avLst>
                  <a:gd name="adj1" fmla="val 19449986"/>
                  <a:gd name="adj2" fmla="val 12998504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2" name="Arco 371">
                <a:extLst>
                  <a:ext uri="{FF2B5EF4-FFF2-40B4-BE49-F238E27FC236}">
                    <a16:creationId xmlns:a16="http://schemas.microsoft.com/office/drawing/2014/main" id="{E73FE8E5-61AD-4B12-AF93-5553277D9684}"/>
                  </a:ext>
                </a:extLst>
              </p:cNvPr>
              <p:cNvSpPr/>
              <p:nvPr/>
            </p:nvSpPr>
            <p:spPr>
              <a:xfrm>
                <a:off x="7475968" y="1389115"/>
                <a:ext cx="612000" cy="2160000"/>
              </a:xfrm>
              <a:prstGeom prst="arc">
                <a:avLst>
                  <a:gd name="adj1" fmla="val 17030515"/>
                  <a:gd name="adj2" fmla="val 15394392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3" name="Arco 372">
                <a:extLst>
                  <a:ext uri="{FF2B5EF4-FFF2-40B4-BE49-F238E27FC236}">
                    <a16:creationId xmlns:a16="http://schemas.microsoft.com/office/drawing/2014/main" id="{C8C985F1-C360-4151-BED6-4CD2F5DE1A93}"/>
                  </a:ext>
                </a:extLst>
              </p:cNvPr>
              <p:cNvSpPr/>
              <p:nvPr/>
            </p:nvSpPr>
            <p:spPr>
              <a:xfrm>
                <a:off x="7655293" y="1394498"/>
                <a:ext cx="252000" cy="2160000"/>
              </a:xfrm>
              <a:prstGeom prst="arc">
                <a:avLst>
                  <a:gd name="adj1" fmla="val 16524163"/>
                  <a:gd name="adj2" fmla="val 15867431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4" name="Arco 373">
                <a:extLst>
                  <a:ext uri="{FF2B5EF4-FFF2-40B4-BE49-F238E27FC236}">
                    <a16:creationId xmlns:a16="http://schemas.microsoft.com/office/drawing/2014/main" id="{4ED59888-D261-4FD1-92B3-9097D2A3E76D}"/>
                  </a:ext>
                </a:extLst>
              </p:cNvPr>
              <p:cNvSpPr/>
              <p:nvPr/>
            </p:nvSpPr>
            <p:spPr>
              <a:xfrm>
                <a:off x="7298604" y="1388159"/>
                <a:ext cx="968172" cy="2160000"/>
              </a:xfrm>
              <a:prstGeom prst="arc">
                <a:avLst>
                  <a:gd name="adj1" fmla="val 17575815"/>
                  <a:gd name="adj2" fmla="val 14842778"/>
                </a:avLst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5" name="Arco 374">
                <a:extLst>
                  <a:ext uri="{FF2B5EF4-FFF2-40B4-BE49-F238E27FC236}">
                    <a16:creationId xmlns:a16="http://schemas.microsoft.com/office/drawing/2014/main" id="{8456F536-F1B1-4E33-B426-BE857DE7250B}"/>
                  </a:ext>
                </a:extLst>
              </p:cNvPr>
              <p:cNvSpPr/>
              <p:nvPr/>
            </p:nvSpPr>
            <p:spPr>
              <a:xfrm>
                <a:off x="6735615" y="1391082"/>
                <a:ext cx="2088000" cy="2160000"/>
              </a:xfrm>
              <a:prstGeom prst="arc">
                <a:avLst>
                  <a:gd name="adj1" fmla="val 20125835"/>
                  <a:gd name="adj2" fmla="val 12147146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6" name="Arco 375">
                <a:extLst>
                  <a:ext uri="{FF2B5EF4-FFF2-40B4-BE49-F238E27FC236}">
                    <a16:creationId xmlns:a16="http://schemas.microsoft.com/office/drawing/2014/main" id="{A785C2E0-5A30-4222-995D-3F4518FBDE2D}"/>
                  </a:ext>
                </a:extLst>
              </p:cNvPr>
              <p:cNvSpPr/>
              <p:nvPr/>
            </p:nvSpPr>
            <p:spPr>
              <a:xfrm>
                <a:off x="6702285" y="1394198"/>
                <a:ext cx="2160000" cy="2160000"/>
              </a:xfrm>
              <a:prstGeom prst="arc">
                <a:avLst>
                  <a:gd name="adj1" fmla="val 21038316"/>
                  <a:gd name="adj2" fmla="val 11427406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379" name="Arco 378">
            <a:extLst>
              <a:ext uri="{FF2B5EF4-FFF2-40B4-BE49-F238E27FC236}">
                <a16:creationId xmlns:a16="http://schemas.microsoft.com/office/drawing/2014/main" id="{32749767-949E-465A-B3AD-CD213F64EE91}"/>
              </a:ext>
            </a:extLst>
          </p:cNvPr>
          <p:cNvSpPr/>
          <p:nvPr/>
        </p:nvSpPr>
        <p:spPr>
          <a:xfrm>
            <a:off x="7472497" y="1397773"/>
            <a:ext cx="612000" cy="2160000"/>
          </a:xfrm>
          <a:prstGeom prst="arc">
            <a:avLst>
              <a:gd name="adj1" fmla="val 15402465"/>
              <a:gd name="adj2" fmla="val 16139283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0" name="Arco 379">
            <a:extLst>
              <a:ext uri="{FF2B5EF4-FFF2-40B4-BE49-F238E27FC236}">
                <a16:creationId xmlns:a16="http://schemas.microsoft.com/office/drawing/2014/main" id="{4A460A56-B44C-4685-9E31-54B3F7507B10}"/>
              </a:ext>
            </a:extLst>
          </p:cNvPr>
          <p:cNvSpPr/>
          <p:nvPr/>
        </p:nvSpPr>
        <p:spPr>
          <a:xfrm>
            <a:off x="6963358" y="1402620"/>
            <a:ext cx="1620000" cy="2160000"/>
          </a:xfrm>
          <a:prstGeom prst="arc">
            <a:avLst>
              <a:gd name="adj1" fmla="val 13674673"/>
              <a:gd name="adj2" fmla="val 16208465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1" name="Arco 380">
            <a:extLst>
              <a:ext uri="{FF2B5EF4-FFF2-40B4-BE49-F238E27FC236}">
                <a16:creationId xmlns:a16="http://schemas.microsoft.com/office/drawing/2014/main" id="{D5D2260F-5690-4424-917C-30E0BAE3C594}"/>
              </a:ext>
            </a:extLst>
          </p:cNvPr>
          <p:cNvSpPr/>
          <p:nvPr/>
        </p:nvSpPr>
        <p:spPr>
          <a:xfrm>
            <a:off x="6832026" y="1398043"/>
            <a:ext cx="1908000" cy="2160000"/>
          </a:xfrm>
          <a:prstGeom prst="arc">
            <a:avLst>
              <a:gd name="adj1" fmla="val 13010628"/>
              <a:gd name="adj2" fmla="val 16208120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2" name="Arco 381">
            <a:extLst>
              <a:ext uri="{FF2B5EF4-FFF2-40B4-BE49-F238E27FC236}">
                <a16:creationId xmlns:a16="http://schemas.microsoft.com/office/drawing/2014/main" id="{30C43C03-5F28-4D17-B17E-5E30749F7B1F}"/>
              </a:ext>
            </a:extLst>
          </p:cNvPr>
          <p:cNvSpPr/>
          <p:nvPr/>
        </p:nvSpPr>
        <p:spPr>
          <a:xfrm>
            <a:off x="6734463" y="1396626"/>
            <a:ext cx="2088000" cy="2160000"/>
          </a:xfrm>
          <a:prstGeom prst="arc">
            <a:avLst>
              <a:gd name="adj1" fmla="val 11995006"/>
              <a:gd name="adj2" fmla="val 1621119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3" name="Connettore diritto 382">
            <a:extLst>
              <a:ext uri="{FF2B5EF4-FFF2-40B4-BE49-F238E27FC236}">
                <a16:creationId xmlns:a16="http://schemas.microsoft.com/office/drawing/2014/main" id="{8C83FD35-1D7F-4C36-84C2-33A3382EC01B}"/>
              </a:ext>
            </a:extLst>
          </p:cNvPr>
          <p:cNvCxnSpPr>
            <a:cxnSpLocks/>
            <a:endCxn id="356" idx="0"/>
          </p:cNvCxnSpPr>
          <p:nvPr/>
        </p:nvCxnSpPr>
        <p:spPr>
          <a:xfrm>
            <a:off x="7780568" y="1393510"/>
            <a:ext cx="1454" cy="2468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B997F66D-9A8F-4C95-9D9B-8BA3526ADA4D}"/>
              </a:ext>
            </a:extLst>
          </p:cNvPr>
          <p:cNvCxnSpPr>
            <a:cxnSpLocks/>
          </p:cNvCxnSpPr>
          <p:nvPr/>
        </p:nvCxnSpPr>
        <p:spPr>
          <a:xfrm>
            <a:off x="6707409" y="5094777"/>
            <a:ext cx="214341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474" name="Connettore diritto 473">
            <a:extLst>
              <a:ext uri="{FF2B5EF4-FFF2-40B4-BE49-F238E27FC236}">
                <a16:creationId xmlns:a16="http://schemas.microsoft.com/office/drawing/2014/main" id="{8E181C16-CC1B-4368-9B4A-9B8C46E0DCD5}"/>
              </a:ext>
            </a:extLst>
          </p:cNvPr>
          <p:cNvCxnSpPr>
            <a:cxnSpLocks/>
          </p:cNvCxnSpPr>
          <p:nvPr/>
        </p:nvCxnSpPr>
        <p:spPr>
          <a:xfrm flipV="1">
            <a:off x="7696063" y="4023214"/>
            <a:ext cx="214476" cy="1763927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4B489CC4-CB00-4FD8-B943-C8398EBA14A6}"/>
              </a:ext>
            </a:extLst>
          </p:cNvPr>
          <p:cNvCxnSpPr>
            <a:cxnSpLocks/>
          </p:cNvCxnSpPr>
          <p:nvPr/>
        </p:nvCxnSpPr>
        <p:spPr>
          <a:xfrm flipV="1">
            <a:off x="7577935" y="4065925"/>
            <a:ext cx="508767" cy="170626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FD30AF02-C84F-4324-8AA7-4896F5F540C6}"/>
              </a:ext>
            </a:extLst>
          </p:cNvPr>
          <p:cNvCxnSpPr>
            <a:cxnSpLocks/>
          </p:cNvCxnSpPr>
          <p:nvPr/>
        </p:nvCxnSpPr>
        <p:spPr>
          <a:xfrm flipV="1">
            <a:off x="7445827" y="4132024"/>
            <a:ext cx="826144" cy="161931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5FC2FF8E-F232-4240-A46E-9CB0F7E015F7}"/>
              </a:ext>
            </a:extLst>
          </p:cNvPr>
          <p:cNvCxnSpPr>
            <a:cxnSpLocks/>
          </p:cNvCxnSpPr>
          <p:nvPr/>
        </p:nvCxnSpPr>
        <p:spPr>
          <a:xfrm flipV="1">
            <a:off x="7300545" y="4247297"/>
            <a:ext cx="1146560" cy="1456688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B100692D-4B1F-404C-A651-9C3948C90B2F}"/>
              </a:ext>
            </a:extLst>
          </p:cNvPr>
          <p:cNvCxnSpPr>
            <a:cxnSpLocks/>
          </p:cNvCxnSpPr>
          <p:nvPr/>
        </p:nvCxnSpPr>
        <p:spPr>
          <a:xfrm flipV="1">
            <a:off x="7154779" y="4390886"/>
            <a:ext cx="1437995" cy="125488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40897D84-3D66-4D8B-83EF-CA72BD53C856}"/>
              </a:ext>
            </a:extLst>
          </p:cNvPr>
          <p:cNvCxnSpPr>
            <a:cxnSpLocks/>
          </p:cNvCxnSpPr>
          <p:nvPr/>
        </p:nvCxnSpPr>
        <p:spPr>
          <a:xfrm flipV="1">
            <a:off x="6963358" y="4596774"/>
            <a:ext cx="1772133" cy="93140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12B3CB40-67C1-45E4-B4BE-8C88F72EB992}"/>
              </a:ext>
            </a:extLst>
          </p:cNvPr>
          <p:cNvCxnSpPr>
            <a:cxnSpLocks/>
          </p:cNvCxnSpPr>
          <p:nvPr/>
        </p:nvCxnSpPr>
        <p:spPr>
          <a:xfrm flipV="1">
            <a:off x="6809458" y="4817471"/>
            <a:ext cx="2016371" cy="53174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21F3B57B-B0A7-4716-960F-5DFBE7277830}"/>
              </a:ext>
            </a:extLst>
          </p:cNvPr>
          <p:cNvCxnSpPr>
            <a:cxnSpLocks/>
          </p:cNvCxnSpPr>
          <p:nvPr/>
        </p:nvCxnSpPr>
        <p:spPr>
          <a:xfrm flipH="1" flipV="1">
            <a:off x="6737837" y="4816585"/>
            <a:ext cx="2016975" cy="532627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16809AF1-6D62-4320-8646-EC5242A67507}"/>
              </a:ext>
            </a:extLst>
          </p:cNvPr>
          <p:cNvCxnSpPr>
            <a:cxnSpLocks/>
          </p:cNvCxnSpPr>
          <p:nvPr/>
        </p:nvCxnSpPr>
        <p:spPr>
          <a:xfrm flipH="1" flipV="1">
            <a:off x="6826344" y="4595691"/>
            <a:ext cx="1773736" cy="93059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3" name="Connettore diritto 482">
            <a:extLst>
              <a:ext uri="{FF2B5EF4-FFF2-40B4-BE49-F238E27FC236}">
                <a16:creationId xmlns:a16="http://schemas.microsoft.com/office/drawing/2014/main" id="{42FEB02D-78D3-4C5E-BC5C-7F8468733FA1}"/>
              </a:ext>
            </a:extLst>
          </p:cNvPr>
          <p:cNvCxnSpPr>
            <a:cxnSpLocks/>
          </p:cNvCxnSpPr>
          <p:nvPr/>
        </p:nvCxnSpPr>
        <p:spPr>
          <a:xfrm flipH="1" flipV="1">
            <a:off x="6970707" y="4385160"/>
            <a:ext cx="1449587" cy="126010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4" name="Connettore diritto 483">
            <a:extLst>
              <a:ext uri="{FF2B5EF4-FFF2-40B4-BE49-F238E27FC236}">
                <a16:creationId xmlns:a16="http://schemas.microsoft.com/office/drawing/2014/main" id="{3250700D-43D5-404B-850D-1AA43C5643DD}"/>
              </a:ext>
            </a:extLst>
          </p:cNvPr>
          <p:cNvCxnSpPr>
            <a:cxnSpLocks/>
          </p:cNvCxnSpPr>
          <p:nvPr/>
        </p:nvCxnSpPr>
        <p:spPr>
          <a:xfrm flipH="1" flipV="1">
            <a:off x="7110745" y="4245727"/>
            <a:ext cx="1156907" cy="145825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9C496AA6-8F7A-4026-B090-62F2097D0512}"/>
              </a:ext>
            </a:extLst>
          </p:cNvPr>
          <p:cNvCxnSpPr>
            <a:cxnSpLocks/>
          </p:cNvCxnSpPr>
          <p:nvPr/>
        </p:nvCxnSpPr>
        <p:spPr>
          <a:xfrm flipH="1" flipV="1">
            <a:off x="7295991" y="4136676"/>
            <a:ext cx="818298" cy="161465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6" name="Connettore diritto 485">
            <a:extLst>
              <a:ext uri="{FF2B5EF4-FFF2-40B4-BE49-F238E27FC236}">
                <a16:creationId xmlns:a16="http://schemas.microsoft.com/office/drawing/2014/main" id="{F7A34D84-8566-47C8-A7C1-806D31981B1F}"/>
              </a:ext>
            </a:extLst>
          </p:cNvPr>
          <p:cNvCxnSpPr>
            <a:cxnSpLocks/>
          </p:cNvCxnSpPr>
          <p:nvPr/>
        </p:nvCxnSpPr>
        <p:spPr>
          <a:xfrm flipH="1" flipV="1">
            <a:off x="7473615" y="4064023"/>
            <a:ext cx="506275" cy="170816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CE5D18AA-5B67-4542-8B18-F0726F029D18}"/>
              </a:ext>
            </a:extLst>
          </p:cNvPr>
          <p:cNvCxnSpPr>
            <a:cxnSpLocks/>
          </p:cNvCxnSpPr>
          <p:nvPr/>
        </p:nvCxnSpPr>
        <p:spPr>
          <a:xfrm flipH="1" flipV="1">
            <a:off x="7653480" y="4020813"/>
            <a:ext cx="208473" cy="176088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93F546FD-0A8B-4386-BA2A-CC64CF251E7E}"/>
              </a:ext>
            </a:extLst>
          </p:cNvPr>
          <p:cNvCxnSpPr>
            <a:cxnSpLocks/>
          </p:cNvCxnSpPr>
          <p:nvPr/>
        </p:nvCxnSpPr>
        <p:spPr>
          <a:xfrm>
            <a:off x="7780415" y="5094780"/>
            <a:ext cx="830" cy="6946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9" name="Gruppo 488">
            <a:extLst>
              <a:ext uri="{FF2B5EF4-FFF2-40B4-BE49-F238E27FC236}">
                <a16:creationId xmlns:a16="http://schemas.microsoft.com/office/drawing/2014/main" id="{630F2E43-247D-4F5D-B953-B912D30FAB25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490" name="Connettore diritto 489">
              <a:extLst>
                <a:ext uri="{FF2B5EF4-FFF2-40B4-BE49-F238E27FC236}">
                  <a16:creationId xmlns:a16="http://schemas.microsoft.com/office/drawing/2014/main" id="{FCF3DBDB-2643-4AA7-9042-B3BEB50EA911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Connettore diritto 490">
              <a:extLst>
                <a:ext uri="{FF2B5EF4-FFF2-40B4-BE49-F238E27FC236}">
                  <a16:creationId xmlns:a16="http://schemas.microsoft.com/office/drawing/2014/main" id="{FAF60270-558C-41DC-B53E-1520626E9DD2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2" name="Arco 491">
            <a:extLst>
              <a:ext uri="{FF2B5EF4-FFF2-40B4-BE49-F238E27FC236}">
                <a16:creationId xmlns:a16="http://schemas.microsoft.com/office/drawing/2014/main" id="{497B21D1-C041-424D-87C0-6667ED6C85E4}"/>
              </a:ext>
            </a:extLst>
          </p:cNvPr>
          <p:cNvSpPr/>
          <p:nvPr/>
        </p:nvSpPr>
        <p:spPr>
          <a:xfrm>
            <a:off x="6703061" y="4020813"/>
            <a:ext cx="2160000" cy="2160000"/>
          </a:xfrm>
          <a:prstGeom prst="arc">
            <a:avLst>
              <a:gd name="adj1" fmla="val 11059415"/>
              <a:gd name="adj2" fmla="val 2140105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93" name="Gruppo 492">
            <a:extLst>
              <a:ext uri="{FF2B5EF4-FFF2-40B4-BE49-F238E27FC236}">
                <a16:creationId xmlns:a16="http://schemas.microsoft.com/office/drawing/2014/main" id="{FE72ACDE-A183-452E-873A-149988297455}"/>
              </a:ext>
            </a:extLst>
          </p:cNvPr>
          <p:cNvGrpSpPr/>
          <p:nvPr/>
        </p:nvGrpSpPr>
        <p:grpSpPr>
          <a:xfrm>
            <a:off x="6710408" y="4238319"/>
            <a:ext cx="2147694" cy="1555586"/>
            <a:chOff x="9263997" y="4232506"/>
            <a:chExt cx="2147694" cy="1555586"/>
          </a:xfrm>
        </p:grpSpPr>
        <p:sp>
          <p:nvSpPr>
            <p:cNvPr id="494" name="Arco 493">
              <a:extLst>
                <a:ext uri="{FF2B5EF4-FFF2-40B4-BE49-F238E27FC236}">
                  <a16:creationId xmlns:a16="http://schemas.microsoft.com/office/drawing/2014/main" id="{D7633389-662C-4227-827D-C23D648E1F8F}"/>
                </a:ext>
              </a:extLst>
            </p:cNvPr>
            <p:cNvSpPr/>
            <p:nvPr/>
          </p:nvSpPr>
          <p:spPr>
            <a:xfrm>
              <a:off x="9263997" y="4232506"/>
              <a:ext cx="2145600" cy="1551600"/>
            </a:xfrm>
            <a:prstGeom prst="arc">
              <a:avLst>
                <a:gd name="adj1" fmla="val 10676646"/>
                <a:gd name="adj2" fmla="val 0"/>
              </a:avLst>
            </a:prstGeom>
            <a:ln w="31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5" name="Arco 494">
              <a:extLst>
                <a:ext uri="{FF2B5EF4-FFF2-40B4-BE49-F238E27FC236}">
                  <a16:creationId xmlns:a16="http://schemas.microsoft.com/office/drawing/2014/main" id="{4F68F78F-0687-4B52-A4BA-A01B7BB6F147}"/>
                </a:ext>
              </a:extLst>
            </p:cNvPr>
            <p:cNvSpPr/>
            <p:nvPr/>
          </p:nvSpPr>
          <p:spPr>
            <a:xfrm>
              <a:off x="9266091" y="4236492"/>
              <a:ext cx="2145600" cy="1551600"/>
            </a:xfrm>
            <a:prstGeom prst="arc">
              <a:avLst>
                <a:gd name="adj1" fmla="val 47586"/>
                <a:gd name="adj2" fmla="val 10731875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96" name="Gruppo 495">
            <a:extLst>
              <a:ext uri="{FF2B5EF4-FFF2-40B4-BE49-F238E27FC236}">
                <a16:creationId xmlns:a16="http://schemas.microsoft.com/office/drawing/2014/main" id="{4BCD7286-72BE-4B56-B3E3-531FC8AFBA83}"/>
              </a:ext>
            </a:extLst>
          </p:cNvPr>
          <p:cNvGrpSpPr/>
          <p:nvPr/>
        </p:nvGrpSpPr>
        <p:grpSpPr>
          <a:xfrm>
            <a:off x="6701326" y="4019822"/>
            <a:ext cx="2168400" cy="2166508"/>
            <a:chOff x="6700402" y="4021080"/>
            <a:chExt cx="2168400" cy="2166508"/>
          </a:xfrm>
        </p:grpSpPr>
        <p:grpSp>
          <p:nvGrpSpPr>
            <p:cNvPr id="497" name="Gruppo 496">
              <a:extLst>
                <a:ext uri="{FF2B5EF4-FFF2-40B4-BE49-F238E27FC236}">
                  <a16:creationId xmlns:a16="http://schemas.microsoft.com/office/drawing/2014/main" id="{71D97400-9804-437E-A0F0-F69DA6BCCE7B}"/>
                </a:ext>
              </a:extLst>
            </p:cNvPr>
            <p:cNvGrpSpPr/>
            <p:nvPr/>
          </p:nvGrpSpPr>
          <p:grpSpPr>
            <a:xfrm>
              <a:off x="6700402" y="4021080"/>
              <a:ext cx="2168400" cy="2166508"/>
              <a:chOff x="6700402" y="4021080"/>
              <a:chExt cx="2168400" cy="2166508"/>
            </a:xfrm>
          </p:grpSpPr>
          <p:sp>
            <p:nvSpPr>
              <p:cNvPr id="499" name="Arco 498">
                <a:extLst>
                  <a:ext uri="{FF2B5EF4-FFF2-40B4-BE49-F238E27FC236}">
                    <a16:creationId xmlns:a16="http://schemas.microsoft.com/office/drawing/2014/main" id="{F15D6939-1619-40E3-B047-A5020C57E6AD}"/>
                  </a:ext>
                </a:extLst>
              </p:cNvPr>
              <p:cNvSpPr/>
              <p:nvPr/>
            </p:nvSpPr>
            <p:spPr>
              <a:xfrm>
                <a:off x="6703512" y="4021080"/>
                <a:ext cx="2160000" cy="2160000"/>
              </a:xfrm>
              <a:prstGeom prst="arc">
                <a:avLst>
                  <a:gd name="adj1" fmla="val 21217111"/>
                  <a:gd name="adj2" fmla="val 11183110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500" name="Connettore diritto 499">
                <a:extLst>
                  <a:ext uri="{FF2B5EF4-FFF2-40B4-BE49-F238E27FC236}">
                    <a16:creationId xmlns:a16="http://schemas.microsoft.com/office/drawing/2014/main" id="{38A760C9-DAC7-49B4-9A57-0D283ABA11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79348" y="5779349"/>
                <a:ext cx="0" cy="40823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Connettore diritto 500">
                <a:extLst>
                  <a:ext uri="{FF2B5EF4-FFF2-40B4-BE49-F238E27FC236}">
                    <a16:creationId xmlns:a16="http://schemas.microsoft.com/office/drawing/2014/main" id="{AC60E143-C821-47C9-AC2A-B0B7D44617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862517" y="5787141"/>
                <a:ext cx="46608" cy="393672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2" name="Connettore diritto 501">
                <a:extLst>
                  <a:ext uri="{FF2B5EF4-FFF2-40B4-BE49-F238E27FC236}">
                    <a16:creationId xmlns:a16="http://schemas.microsoft.com/office/drawing/2014/main" id="{EF8ED1CD-E2F5-4787-B132-83341E1083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979864" y="5767719"/>
                <a:ext cx="110370" cy="37238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3" name="Connettore diritto 502">
                <a:extLst>
                  <a:ext uri="{FF2B5EF4-FFF2-40B4-BE49-F238E27FC236}">
                    <a16:creationId xmlns:a16="http://schemas.microsoft.com/office/drawing/2014/main" id="{3F3A69BA-97E7-4FEA-B834-37AD853E03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111385" y="5743885"/>
                <a:ext cx="163813" cy="32323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4" name="Connettore diritto 503">
                <a:extLst>
                  <a:ext uri="{FF2B5EF4-FFF2-40B4-BE49-F238E27FC236}">
                    <a16:creationId xmlns:a16="http://schemas.microsoft.com/office/drawing/2014/main" id="{1B3BD13B-4854-4F44-8B27-252E80C1140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254792" y="5686741"/>
                <a:ext cx="208149" cy="26236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5" name="Connettore diritto 504">
                <a:extLst>
                  <a:ext uri="{FF2B5EF4-FFF2-40B4-BE49-F238E27FC236}">
                    <a16:creationId xmlns:a16="http://schemas.microsoft.com/office/drawing/2014/main" id="{924AF493-191A-4291-8077-AA7BEB6282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412074" y="5637605"/>
                <a:ext cx="192321" cy="167180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6" name="Connettore diritto 505">
                <a:extLst>
                  <a:ext uri="{FF2B5EF4-FFF2-40B4-BE49-F238E27FC236}">
                    <a16:creationId xmlns:a16="http://schemas.microsoft.com/office/drawing/2014/main" id="{8EE258F4-C0B6-46F7-8835-EA8FD45EF87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589147" y="5520193"/>
                <a:ext cx="155613" cy="81641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7" name="Connettore diritto 506">
                <a:extLst>
                  <a:ext uri="{FF2B5EF4-FFF2-40B4-BE49-F238E27FC236}">
                    <a16:creationId xmlns:a16="http://schemas.microsoft.com/office/drawing/2014/main" id="{D31DEBF7-4FEF-4A30-952D-C235EE9B4FB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45593" y="5344624"/>
                <a:ext cx="81846" cy="21614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8" name="Connettore diritto 507">
                <a:extLst>
                  <a:ext uri="{FF2B5EF4-FFF2-40B4-BE49-F238E27FC236}">
                    <a16:creationId xmlns:a16="http://schemas.microsoft.com/office/drawing/2014/main" id="{32F5757B-C199-4D78-BFF8-D074E39C9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37837" y="5349306"/>
                <a:ext cx="75355" cy="19872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9" name="Connettore diritto 508">
                <a:extLst>
                  <a:ext uri="{FF2B5EF4-FFF2-40B4-BE49-F238E27FC236}">
                    <a16:creationId xmlns:a16="http://schemas.microsoft.com/office/drawing/2014/main" id="{3C814975-C972-429C-A74D-8E2430F5F0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19661" y="5524230"/>
                <a:ext cx="152723" cy="80269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0" name="Connettore diritto 509">
                <a:extLst>
                  <a:ext uri="{FF2B5EF4-FFF2-40B4-BE49-F238E27FC236}">
                    <a16:creationId xmlns:a16="http://schemas.microsoft.com/office/drawing/2014/main" id="{021AE39B-6A84-4F15-A4A0-07D207DCA8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67300" y="5637604"/>
                <a:ext cx="196059" cy="171093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1" name="Connettore diritto 510">
                <a:extLst>
                  <a:ext uri="{FF2B5EF4-FFF2-40B4-BE49-F238E27FC236}">
                    <a16:creationId xmlns:a16="http://schemas.microsoft.com/office/drawing/2014/main" id="{195028CC-0F86-430E-B525-232D6EF314D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12608" y="5703099"/>
                <a:ext cx="191412" cy="243186"/>
              </a:xfrm>
              <a:prstGeom prst="line">
                <a:avLst/>
              </a:prstGeom>
              <a:noFill/>
              <a:ln w="3175" cap="flat" cmpd="sng" algn="ctr">
                <a:solidFill>
                  <a:srgbClr val="00B0F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2" name="Connettore diritto 511">
                <a:extLst>
                  <a:ext uri="{FF2B5EF4-FFF2-40B4-BE49-F238E27FC236}">
                    <a16:creationId xmlns:a16="http://schemas.microsoft.com/office/drawing/2014/main" id="{C91521FC-5B6D-4F84-A212-558628D7AC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82294" y="5746730"/>
                <a:ext cx="164128" cy="321705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3" name="Connettore diritto 512">
                <a:extLst>
                  <a:ext uri="{FF2B5EF4-FFF2-40B4-BE49-F238E27FC236}">
                    <a16:creationId xmlns:a16="http://schemas.microsoft.com/office/drawing/2014/main" id="{55BED786-FE3A-49A2-95C7-8B29DBC4D77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66505" y="5767251"/>
                <a:ext cx="110645" cy="371073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4" name="Connettore diritto 513">
                <a:extLst>
                  <a:ext uri="{FF2B5EF4-FFF2-40B4-BE49-F238E27FC236}">
                    <a16:creationId xmlns:a16="http://schemas.microsoft.com/office/drawing/2014/main" id="{453290C4-2D8D-4501-BB82-B9E1DA5536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46586" y="5784392"/>
                <a:ext cx="48189" cy="396324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5" name="Connettore diritto 514">
                <a:extLst>
                  <a:ext uri="{FF2B5EF4-FFF2-40B4-BE49-F238E27FC236}">
                    <a16:creationId xmlns:a16="http://schemas.microsoft.com/office/drawing/2014/main" id="{8EF9D621-D1B1-40AB-A03D-0E807CA49852}"/>
                  </a:ext>
                </a:extLst>
              </p:cNvPr>
              <p:cNvCxnSpPr/>
              <p:nvPr/>
            </p:nvCxnSpPr>
            <p:spPr>
              <a:xfrm>
                <a:off x="6700402" y="5094603"/>
                <a:ext cx="18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Connettore diritto 515">
                <a:extLst>
                  <a:ext uri="{FF2B5EF4-FFF2-40B4-BE49-F238E27FC236}">
                    <a16:creationId xmlns:a16="http://schemas.microsoft.com/office/drawing/2014/main" id="{92EF38C4-9672-48F2-BF45-4C3D1168E3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50819" y="5094603"/>
                <a:ext cx="17983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8" name="Arco 497">
              <a:extLst>
                <a:ext uri="{FF2B5EF4-FFF2-40B4-BE49-F238E27FC236}">
                  <a16:creationId xmlns:a16="http://schemas.microsoft.com/office/drawing/2014/main" id="{F100AAE7-D973-47AC-811B-FDE63E0FE3F8}"/>
                </a:ext>
              </a:extLst>
            </p:cNvPr>
            <p:cNvSpPr/>
            <p:nvPr/>
          </p:nvSpPr>
          <p:spPr>
            <a:xfrm>
              <a:off x="6710043" y="4239626"/>
              <a:ext cx="2145600" cy="1551600"/>
            </a:xfrm>
            <a:prstGeom prst="arc">
              <a:avLst>
                <a:gd name="adj1" fmla="val 21521694"/>
                <a:gd name="adj2" fmla="val 21505592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441565E0-CAEC-42C5-B3D7-FC8DDFF0EBFD}"/>
              </a:ext>
            </a:extLst>
          </p:cNvPr>
          <p:cNvCxnSpPr>
            <a:cxnSpLocks/>
          </p:cNvCxnSpPr>
          <p:nvPr/>
        </p:nvCxnSpPr>
        <p:spPr>
          <a:xfrm flipV="1">
            <a:off x="2687073" y="1399554"/>
            <a:ext cx="0" cy="9248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12269AD0-F5F7-451E-9DE3-E7A46A7FBD81}"/>
              </a:ext>
            </a:extLst>
          </p:cNvPr>
          <p:cNvCxnSpPr>
            <a:cxnSpLocks/>
          </p:cNvCxnSpPr>
          <p:nvPr/>
        </p:nvCxnSpPr>
        <p:spPr>
          <a:xfrm>
            <a:off x="109951" y="3673769"/>
            <a:ext cx="59944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421590FE-9F65-40C7-81AC-00248DBA8184}"/>
              </a:ext>
            </a:extLst>
          </p:cNvPr>
          <p:cNvCxnSpPr>
            <a:cxnSpLocks/>
          </p:cNvCxnSpPr>
          <p:nvPr/>
        </p:nvCxnSpPr>
        <p:spPr>
          <a:xfrm>
            <a:off x="1600200" y="2471079"/>
            <a:ext cx="480518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9769EFB-D3C9-4DDA-AE84-2FF6A252BCBB}"/>
              </a:ext>
            </a:extLst>
          </p:cNvPr>
          <p:cNvSpPr txBox="1"/>
          <p:nvPr/>
        </p:nvSpPr>
        <p:spPr>
          <a:xfrm>
            <a:off x="0" y="3851418"/>
            <a:ext cx="3521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Quindi facciamo scorrere una parte della sfera sezionata in scorcio totale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3A50F1EB-CCB7-46E9-A47E-C84EA3C053CC}"/>
              </a:ext>
            </a:extLst>
          </p:cNvPr>
          <p:cNvCxnSpPr>
            <a:cxnSpLocks/>
          </p:cNvCxnSpPr>
          <p:nvPr/>
        </p:nvCxnSpPr>
        <p:spPr>
          <a:xfrm>
            <a:off x="5493915" y="2366400"/>
            <a:ext cx="0" cy="28408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CC1E501-F93C-412B-A952-394DD8486AA1}"/>
              </a:ext>
            </a:extLst>
          </p:cNvPr>
          <p:cNvSpPr txBox="1"/>
          <p:nvPr/>
        </p:nvSpPr>
        <p:spPr>
          <a:xfrm>
            <a:off x="0" y="4779147"/>
            <a:ext cx="3762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Poi facciamo scorrere le relative sezioni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endParaRPr lang="it-IT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A7B0446-90C2-4F69-BD32-72E055848BA0}"/>
              </a:ext>
            </a:extLst>
          </p:cNvPr>
          <p:cNvCxnSpPr>
            <a:cxnSpLocks/>
          </p:cNvCxnSpPr>
          <p:nvPr/>
        </p:nvCxnSpPr>
        <p:spPr>
          <a:xfrm>
            <a:off x="5367528" y="5095653"/>
            <a:ext cx="246169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2489158-8FF3-4DD3-A1BC-8E026B9FC196}"/>
              </a:ext>
            </a:extLst>
          </p:cNvPr>
          <p:cNvSpPr txBox="1"/>
          <p:nvPr/>
        </p:nvSpPr>
        <p:spPr>
          <a:xfrm>
            <a:off x="61703" y="740191"/>
            <a:ext cx="9108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700" dirty="0">
                <a:solidFill>
                  <a:srgbClr val="00B0F0"/>
                </a:solidFill>
                <a:latin typeface="Comic Sans MS" panose="030F0702030302020204" pitchFamily="66" charset="0"/>
              </a:rPr>
              <a:t>Per una migliore lettura della diapositiva spostiamo la proiezione ribaltata della sfera</a:t>
            </a:r>
          </a:p>
        </p:txBody>
      </p: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462B41B2-9B1D-44F7-83DC-AF6A9BE9C901}"/>
              </a:ext>
            </a:extLst>
          </p:cNvPr>
          <p:cNvCxnSpPr>
            <a:cxnSpLocks/>
            <a:endCxn id="171" idx="2"/>
          </p:cNvCxnSpPr>
          <p:nvPr/>
        </p:nvCxnSpPr>
        <p:spPr>
          <a:xfrm flipH="1" flipV="1">
            <a:off x="4270179" y="1637221"/>
            <a:ext cx="1546433" cy="14974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Arco 151">
            <a:extLst>
              <a:ext uri="{FF2B5EF4-FFF2-40B4-BE49-F238E27FC236}">
                <a16:creationId xmlns:a16="http://schemas.microsoft.com/office/drawing/2014/main" id="{E692791D-95CC-4A67-B26B-F9DA22D7E10E}"/>
              </a:ext>
            </a:extLst>
          </p:cNvPr>
          <p:cNvSpPr/>
          <p:nvPr/>
        </p:nvSpPr>
        <p:spPr>
          <a:xfrm>
            <a:off x="4681006" y="1388291"/>
            <a:ext cx="554400" cy="2160000"/>
          </a:xfrm>
          <a:prstGeom prst="arc">
            <a:avLst>
              <a:gd name="adj1" fmla="val 14333482"/>
              <a:gd name="adj2" fmla="val 118581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4" name="Arco 153">
            <a:extLst>
              <a:ext uri="{FF2B5EF4-FFF2-40B4-BE49-F238E27FC236}">
                <a16:creationId xmlns:a16="http://schemas.microsoft.com/office/drawing/2014/main" id="{C2899C61-B724-4792-9182-F83D22BD3D83}"/>
              </a:ext>
            </a:extLst>
          </p:cNvPr>
          <p:cNvSpPr/>
          <p:nvPr/>
        </p:nvSpPr>
        <p:spPr>
          <a:xfrm>
            <a:off x="4462450" y="1392101"/>
            <a:ext cx="1000800" cy="2160000"/>
          </a:xfrm>
          <a:prstGeom prst="arc">
            <a:avLst>
              <a:gd name="adj1" fmla="val 14039356"/>
              <a:gd name="adj2" fmla="val 197516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Arco 154">
            <a:extLst>
              <a:ext uri="{FF2B5EF4-FFF2-40B4-BE49-F238E27FC236}">
                <a16:creationId xmlns:a16="http://schemas.microsoft.com/office/drawing/2014/main" id="{1E42BBE2-5CD8-4148-8EA0-7A10D805C1FE}"/>
              </a:ext>
            </a:extLst>
          </p:cNvPr>
          <p:cNvSpPr/>
          <p:nvPr/>
        </p:nvSpPr>
        <p:spPr>
          <a:xfrm>
            <a:off x="4261632" y="1390939"/>
            <a:ext cx="1404000" cy="2160000"/>
          </a:xfrm>
          <a:prstGeom prst="arc">
            <a:avLst>
              <a:gd name="adj1" fmla="val 13907475"/>
              <a:gd name="adj2" fmla="val 212753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6" name="Arco 155">
            <a:extLst>
              <a:ext uri="{FF2B5EF4-FFF2-40B4-BE49-F238E27FC236}">
                <a16:creationId xmlns:a16="http://schemas.microsoft.com/office/drawing/2014/main" id="{554B1E06-D4EA-4D4C-AFF8-D6416106A56E}"/>
              </a:ext>
            </a:extLst>
          </p:cNvPr>
          <p:cNvSpPr/>
          <p:nvPr/>
        </p:nvSpPr>
        <p:spPr>
          <a:xfrm>
            <a:off x="4115883" y="1387653"/>
            <a:ext cx="1692000" cy="2160000"/>
          </a:xfrm>
          <a:prstGeom prst="arc">
            <a:avLst>
              <a:gd name="adj1" fmla="val 13873489"/>
              <a:gd name="adj2" fmla="val 217370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7" name="Arco 156">
            <a:extLst>
              <a:ext uri="{FF2B5EF4-FFF2-40B4-BE49-F238E27FC236}">
                <a16:creationId xmlns:a16="http://schemas.microsoft.com/office/drawing/2014/main" id="{B2CE0F07-2998-4FFF-B747-293DB917EB9E}"/>
              </a:ext>
            </a:extLst>
          </p:cNvPr>
          <p:cNvSpPr/>
          <p:nvPr/>
        </p:nvSpPr>
        <p:spPr>
          <a:xfrm>
            <a:off x="4000340" y="1390425"/>
            <a:ext cx="1926000" cy="2160000"/>
          </a:xfrm>
          <a:prstGeom prst="arc">
            <a:avLst>
              <a:gd name="adj1" fmla="val 13808286"/>
              <a:gd name="adj2" fmla="val 223927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Arco 157">
            <a:extLst>
              <a:ext uri="{FF2B5EF4-FFF2-40B4-BE49-F238E27FC236}">
                <a16:creationId xmlns:a16="http://schemas.microsoft.com/office/drawing/2014/main" id="{CF52D727-B103-4D2D-9423-F991D9CF399F}"/>
              </a:ext>
            </a:extLst>
          </p:cNvPr>
          <p:cNvSpPr/>
          <p:nvPr/>
        </p:nvSpPr>
        <p:spPr>
          <a:xfrm>
            <a:off x="3936302" y="1392717"/>
            <a:ext cx="2052000" cy="2160000"/>
          </a:xfrm>
          <a:prstGeom prst="arc">
            <a:avLst>
              <a:gd name="adj1" fmla="val 13808286"/>
              <a:gd name="adj2" fmla="val 223927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9" name="Arco 158">
            <a:extLst>
              <a:ext uri="{FF2B5EF4-FFF2-40B4-BE49-F238E27FC236}">
                <a16:creationId xmlns:a16="http://schemas.microsoft.com/office/drawing/2014/main" id="{D245CFA9-A0AE-46FF-8B0B-ED34A3C0971B}"/>
              </a:ext>
            </a:extLst>
          </p:cNvPr>
          <p:cNvSpPr/>
          <p:nvPr/>
        </p:nvSpPr>
        <p:spPr>
          <a:xfrm>
            <a:off x="3900701" y="1391906"/>
            <a:ext cx="2124000" cy="2160000"/>
          </a:xfrm>
          <a:prstGeom prst="arc">
            <a:avLst>
              <a:gd name="adj1" fmla="val 13837081"/>
              <a:gd name="adj2" fmla="val 230324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0" name="Arco 159">
            <a:extLst>
              <a:ext uri="{FF2B5EF4-FFF2-40B4-BE49-F238E27FC236}">
                <a16:creationId xmlns:a16="http://schemas.microsoft.com/office/drawing/2014/main" id="{D6C7EA7A-F3CC-46C2-B488-E4853D5C3B81}"/>
              </a:ext>
            </a:extLst>
          </p:cNvPr>
          <p:cNvSpPr/>
          <p:nvPr/>
        </p:nvSpPr>
        <p:spPr>
          <a:xfrm>
            <a:off x="3883956" y="1387771"/>
            <a:ext cx="2160000" cy="2160000"/>
          </a:xfrm>
          <a:prstGeom prst="arc">
            <a:avLst>
              <a:gd name="adj1" fmla="val 13808585"/>
              <a:gd name="adj2" fmla="val 224011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09C873B0-4F42-47E3-8718-A9C980964EB3}"/>
              </a:ext>
            </a:extLst>
          </p:cNvPr>
          <p:cNvCxnSpPr>
            <a:cxnSpLocks/>
          </p:cNvCxnSpPr>
          <p:nvPr/>
        </p:nvCxnSpPr>
        <p:spPr>
          <a:xfrm flipV="1">
            <a:off x="4962336" y="1387653"/>
            <a:ext cx="0" cy="9247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uppo 161">
            <a:extLst>
              <a:ext uri="{FF2B5EF4-FFF2-40B4-BE49-F238E27FC236}">
                <a16:creationId xmlns:a16="http://schemas.microsoft.com/office/drawing/2014/main" id="{59CE27CC-4080-41A7-8179-3D21AA02DF96}"/>
              </a:ext>
            </a:extLst>
          </p:cNvPr>
          <p:cNvGrpSpPr/>
          <p:nvPr/>
        </p:nvGrpSpPr>
        <p:grpSpPr>
          <a:xfrm>
            <a:off x="3875811" y="1390244"/>
            <a:ext cx="2160000" cy="2168006"/>
            <a:chOff x="3879484" y="1388153"/>
            <a:chExt cx="2160000" cy="2168006"/>
          </a:xfrm>
        </p:grpSpPr>
        <p:cxnSp>
          <p:nvCxnSpPr>
            <p:cNvPr id="163" name="Connettore diritto 162">
              <a:extLst>
                <a:ext uri="{FF2B5EF4-FFF2-40B4-BE49-F238E27FC236}">
                  <a16:creationId xmlns:a16="http://schemas.microsoft.com/office/drawing/2014/main" id="{2AAD055B-4220-4585-8A20-825486B325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5462" y="2307599"/>
              <a:ext cx="0" cy="124302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Arco 163">
              <a:extLst>
                <a:ext uri="{FF2B5EF4-FFF2-40B4-BE49-F238E27FC236}">
                  <a16:creationId xmlns:a16="http://schemas.microsoft.com/office/drawing/2014/main" id="{DC91EDCC-6990-4A5A-BE13-1A048F57EEFC}"/>
                </a:ext>
              </a:extLst>
            </p:cNvPr>
            <p:cNvSpPr/>
            <p:nvPr/>
          </p:nvSpPr>
          <p:spPr>
            <a:xfrm>
              <a:off x="4682090" y="1388153"/>
              <a:ext cx="554400" cy="2160000"/>
            </a:xfrm>
            <a:prstGeom prst="arc">
              <a:avLst>
                <a:gd name="adj1" fmla="val 1178558"/>
                <a:gd name="adj2" fmla="val 14326258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5" name="Arco 164">
              <a:extLst>
                <a:ext uri="{FF2B5EF4-FFF2-40B4-BE49-F238E27FC236}">
                  <a16:creationId xmlns:a16="http://schemas.microsoft.com/office/drawing/2014/main" id="{4C135368-056D-4ACD-9960-A6211D3B37D1}"/>
                </a:ext>
              </a:extLst>
            </p:cNvPr>
            <p:cNvSpPr/>
            <p:nvPr/>
          </p:nvSpPr>
          <p:spPr>
            <a:xfrm>
              <a:off x="4462073" y="1396159"/>
              <a:ext cx="1000800" cy="2160000"/>
            </a:xfrm>
            <a:prstGeom prst="arc">
              <a:avLst>
                <a:gd name="adj1" fmla="val 1835111"/>
                <a:gd name="adj2" fmla="val 14079221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6" name="Arco 165">
              <a:extLst>
                <a:ext uri="{FF2B5EF4-FFF2-40B4-BE49-F238E27FC236}">
                  <a16:creationId xmlns:a16="http://schemas.microsoft.com/office/drawing/2014/main" id="{5A6527F6-B04F-4271-82EF-9A417C4C92FC}"/>
                </a:ext>
              </a:extLst>
            </p:cNvPr>
            <p:cNvSpPr/>
            <p:nvPr/>
          </p:nvSpPr>
          <p:spPr>
            <a:xfrm>
              <a:off x="4260972" y="1393376"/>
              <a:ext cx="1404000" cy="2160000"/>
            </a:xfrm>
            <a:prstGeom prst="arc">
              <a:avLst>
                <a:gd name="adj1" fmla="val 2086235"/>
                <a:gd name="adj2" fmla="val 13898980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7" name="Arco 166">
              <a:extLst>
                <a:ext uri="{FF2B5EF4-FFF2-40B4-BE49-F238E27FC236}">
                  <a16:creationId xmlns:a16="http://schemas.microsoft.com/office/drawing/2014/main" id="{E177F4F4-43FB-4BBE-84D5-3BBA49409371}"/>
                </a:ext>
              </a:extLst>
            </p:cNvPr>
            <p:cNvSpPr/>
            <p:nvPr/>
          </p:nvSpPr>
          <p:spPr>
            <a:xfrm>
              <a:off x="4113168" y="1393998"/>
              <a:ext cx="1692000" cy="2160000"/>
            </a:xfrm>
            <a:prstGeom prst="arc">
              <a:avLst>
                <a:gd name="adj1" fmla="val 2139286"/>
                <a:gd name="adj2" fmla="val 13898980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8" name="Arco 167">
              <a:extLst>
                <a:ext uri="{FF2B5EF4-FFF2-40B4-BE49-F238E27FC236}">
                  <a16:creationId xmlns:a16="http://schemas.microsoft.com/office/drawing/2014/main" id="{746B637C-1498-46A3-9955-096F20E6A88B}"/>
                </a:ext>
              </a:extLst>
            </p:cNvPr>
            <p:cNvSpPr/>
            <p:nvPr/>
          </p:nvSpPr>
          <p:spPr>
            <a:xfrm>
              <a:off x="3998679" y="1390855"/>
              <a:ext cx="1926000" cy="2160000"/>
            </a:xfrm>
            <a:prstGeom prst="arc">
              <a:avLst>
                <a:gd name="adj1" fmla="val 2212987"/>
                <a:gd name="adj2" fmla="val 13843150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9" name="Arco 168">
              <a:extLst>
                <a:ext uri="{FF2B5EF4-FFF2-40B4-BE49-F238E27FC236}">
                  <a16:creationId xmlns:a16="http://schemas.microsoft.com/office/drawing/2014/main" id="{05C51084-1985-4DA2-B1E2-158E562FE685}"/>
                </a:ext>
              </a:extLst>
            </p:cNvPr>
            <p:cNvSpPr/>
            <p:nvPr/>
          </p:nvSpPr>
          <p:spPr>
            <a:xfrm>
              <a:off x="3936611" y="1394202"/>
              <a:ext cx="2052000" cy="2160000"/>
            </a:xfrm>
            <a:prstGeom prst="arc">
              <a:avLst>
                <a:gd name="adj1" fmla="val 2167649"/>
                <a:gd name="adj2" fmla="val 13835494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0" name="Arco 169">
              <a:extLst>
                <a:ext uri="{FF2B5EF4-FFF2-40B4-BE49-F238E27FC236}">
                  <a16:creationId xmlns:a16="http://schemas.microsoft.com/office/drawing/2014/main" id="{6DFADE45-993C-42A6-89DE-A6EFB2A40C7B}"/>
                </a:ext>
              </a:extLst>
            </p:cNvPr>
            <p:cNvSpPr/>
            <p:nvPr/>
          </p:nvSpPr>
          <p:spPr>
            <a:xfrm>
              <a:off x="3896601" y="1393614"/>
              <a:ext cx="2124000" cy="2160000"/>
            </a:xfrm>
            <a:prstGeom prst="arc">
              <a:avLst>
                <a:gd name="adj1" fmla="val 2206505"/>
                <a:gd name="adj2" fmla="val 13835494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1" name="Arco 170">
              <a:extLst>
                <a:ext uri="{FF2B5EF4-FFF2-40B4-BE49-F238E27FC236}">
                  <a16:creationId xmlns:a16="http://schemas.microsoft.com/office/drawing/2014/main" id="{55A97078-E68A-4D03-A515-2C3B95683BE8}"/>
                </a:ext>
              </a:extLst>
            </p:cNvPr>
            <p:cNvSpPr/>
            <p:nvPr/>
          </p:nvSpPr>
          <p:spPr>
            <a:xfrm>
              <a:off x="3879484" y="1389581"/>
              <a:ext cx="2160000" cy="2160000"/>
            </a:xfrm>
            <a:prstGeom prst="arc">
              <a:avLst>
                <a:gd name="adj1" fmla="val 2206505"/>
                <a:gd name="adj2" fmla="val 13835494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5E31236B-7EA1-4E88-9C09-16328976D141}"/>
              </a:ext>
            </a:extLst>
          </p:cNvPr>
          <p:cNvCxnSpPr>
            <a:cxnSpLocks/>
          </p:cNvCxnSpPr>
          <p:nvPr/>
        </p:nvCxnSpPr>
        <p:spPr>
          <a:xfrm>
            <a:off x="3877695" y="2472601"/>
            <a:ext cx="218087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7750EE7B-A0DF-4861-9522-BA02CBC0A172}"/>
              </a:ext>
            </a:extLst>
          </p:cNvPr>
          <p:cNvSpPr txBox="1"/>
          <p:nvPr/>
        </p:nvSpPr>
        <p:spPr>
          <a:xfrm>
            <a:off x="0" y="5518935"/>
            <a:ext cx="3521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Infine evidenziamo con tratteggio la superficie ellittica delle proiezioni della conica risultante</a:t>
            </a: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83B4ADAF-97F3-43FD-88B4-7D4E850F91EE}"/>
              </a:ext>
            </a:extLst>
          </p:cNvPr>
          <p:cNvGrpSpPr/>
          <p:nvPr/>
        </p:nvGrpSpPr>
        <p:grpSpPr>
          <a:xfrm>
            <a:off x="4418739" y="4251987"/>
            <a:ext cx="2159999" cy="1524000"/>
            <a:chOff x="9439415" y="4537560"/>
            <a:chExt cx="2966604" cy="1524000"/>
          </a:xfrm>
        </p:grpSpPr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9AFB76D4-15B1-45BC-AF80-65C37D5FE133}"/>
                </a:ext>
              </a:extLst>
            </p:cNvPr>
            <p:cNvGrpSpPr/>
            <p:nvPr/>
          </p:nvGrpSpPr>
          <p:grpSpPr>
            <a:xfrm>
              <a:off x="9439415" y="4537560"/>
              <a:ext cx="2966604" cy="1524000"/>
              <a:chOff x="9439415" y="4537560"/>
              <a:chExt cx="2966604" cy="1524000"/>
            </a:xfrm>
          </p:grpSpPr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DDF66DF9-0607-4AFA-9577-7C3AD5DB1F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38671" y="4537560"/>
                <a:ext cx="55205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21907DE9-FC55-46D6-88A3-622591CBF1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7020" y="4689960"/>
                <a:ext cx="183395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F61FDC93-18BC-4DE0-B173-7FCF50D035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25129" y="4842360"/>
                <a:ext cx="239886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4FC98ADB-687C-42BC-9C01-7B0F46254F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57295" y="4994760"/>
                <a:ext cx="272006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Connettore diritto 176">
                <a:extLst>
                  <a:ext uri="{FF2B5EF4-FFF2-40B4-BE49-F238E27FC236}">
                    <a16:creationId xmlns:a16="http://schemas.microsoft.com/office/drawing/2014/main" id="{9E85A074-8075-40B1-80DD-C78284F941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80224" y="5147160"/>
                <a:ext cx="28825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87F1A0CE-B4BA-462B-8A39-CD99E12753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39415" y="5299560"/>
                <a:ext cx="296660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D4C412D8-04C6-4638-9572-B4D8C12688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80224" y="5451960"/>
                <a:ext cx="28825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ttore diritto 179">
                <a:extLst>
                  <a:ext uri="{FF2B5EF4-FFF2-40B4-BE49-F238E27FC236}">
                    <a16:creationId xmlns:a16="http://schemas.microsoft.com/office/drawing/2014/main" id="{9C4A7EB7-C7C3-4F03-9D02-4580F545FF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57295" y="5604360"/>
                <a:ext cx="272006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B47F7258-FA2D-471A-B787-5C593EB023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25129" y="5756760"/>
                <a:ext cx="239886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>
                <a:extLst>
                  <a:ext uri="{FF2B5EF4-FFF2-40B4-BE49-F238E27FC236}">
                    <a16:creationId xmlns:a16="http://schemas.microsoft.com/office/drawing/2014/main" id="{623D7F66-35C8-4DDC-A9ED-05F4FF6AA0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7020" y="5909160"/>
                <a:ext cx="185841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>
                <a:extLst>
                  <a:ext uri="{FF2B5EF4-FFF2-40B4-BE49-F238E27FC236}">
                    <a16:creationId xmlns:a16="http://schemas.microsoft.com/office/drawing/2014/main" id="{4380187F-4275-4714-90EA-0FB436CD57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38671" y="6061560"/>
                <a:ext cx="58250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uppo 183">
              <a:extLst>
                <a:ext uri="{FF2B5EF4-FFF2-40B4-BE49-F238E27FC236}">
                  <a16:creationId xmlns:a16="http://schemas.microsoft.com/office/drawing/2014/main" id="{0E1BC7D0-682D-44AC-BE9A-C3DE5E439F56}"/>
                </a:ext>
              </a:extLst>
            </p:cNvPr>
            <p:cNvGrpSpPr/>
            <p:nvPr/>
          </p:nvGrpSpPr>
          <p:grpSpPr>
            <a:xfrm>
              <a:off x="9450018" y="4617462"/>
              <a:ext cx="2936869" cy="1371600"/>
              <a:chOff x="9297618" y="4385160"/>
              <a:chExt cx="2936869" cy="1371600"/>
            </a:xfrm>
          </p:grpSpPr>
          <p:cxnSp>
            <p:nvCxnSpPr>
              <p:cNvPr id="185" name="Connettore diritto 184">
                <a:extLst>
                  <a:ext uri="{FF2B5EF4-FFF2-40B4-BE49-F238E27FC236}">
                    <a16:creationId xmlns:a16="http://schemas.microsoft.com/office/drawing/2014/main" id="{636CE669-3AB1-4CAB-8C74-98A7EF26AD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81499" y="4385160"/>
                <a:ext cx="13907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6D53AFEF-560E-4945-872E-66DAE00A62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2369" y="4537560"/>
                <a:ext cx="214165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>
                <a:extLst>
                  <a:ext uri="{FF2B5EF4-FFF2-40B4-BE49-F238E27FC236}">
                    <a16:creationId xmlns:a16="http://schemas.microsoft.com/office/drawing/2014/main" id="{DCC7B320-AF8C-4ED5-ADF5-45070CCF1F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85918" y="4689960"/>
                <a:ext cx="256959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>
                <a:extLst>
                  <a:ext uri="{FF2B5EF4-FFF2-40B4-BE49-F238E27FC236}">
                    <a16:creationId xmlns:a16="http://schemas.microsoft.com/office/drawing/2014/main" id="{77311D84-E552-4D46-8A00-FB70B6287A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61489" y="4842360"/>
                <a:ext cx="28126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DCCACE68-3267-464A-AA5B-5ED364333B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7618" y="4994760"/>
                <a:ext cx="293686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>
                <a:extLst>
                  <a:ext uri="{FF2B5EF4-FFF2-40B4-BE49-F238E27FC236}">
                    <a16:creationId xmlns:a16="http://schemas.microsoft.com/office/drawing/2014/main" id="{7E562AD6-E9DD-4CF2-88E6-A6E194E261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00512" y="5147160"/>
                <a:ext cx="293397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Connettore diritto 190">
                <a:extLst>
                  <a:ext uri="{FF2B5EF4-FFF2-40B4-BE49-F238E27FC236}">
                    <a16:creationId xmlns:a16="http://schemas.microsoft.com/office/drawing/2014/main" id="{099FE2A7-6E7F-4A61-B4E4-450550B45E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61490" y="5299560"/>
                <a:ext cx="28126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Connettore diritto 191">
                <a:extLst>
                  <a:ext uri="{FF2B5EF4-FFF2-40B4-BE49-F238E27FC236}">
                    <a16:creationId xmlns:a16="http://schemas.microsoft.com/office/drawing/2014/main" id="{495B8BEB-5BBE-449F-92F1-96E0868929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85918" y="5451960"/>
                <a:ext cx="256959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Connettore diritto 192">
                <a:extLst>
                  <a:ext uri="{FF2B5EF4-FFF2-40B4-BE49-F238E27FC236}">
                    <a16:creationId xmlns:a16="http://schemas.microsoft.com/office/drawing/2014/main" id="{C0BFF6EA-18C2-4B6D-B294-487CF2A1D6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2369" y="5604360"/>
                <a:ext cx="214165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C147E437-6587-4F1E-A46B-F3659B85AB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81498" y="5756760"/>
                <a:ext cx="13907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0" name="Gruppo 259">
            <a:extLst>
              <a:ext uri="{FF2B5EF4-FFF2-40B4-BE49-F238E27FC236}">
                <a16:creationId xmlns:a16="http://schemas.microsoft.com/office/drawing/2014/main" id="{3EFCAC96-4C59-48DA-9D16-CBDE5733AFBA}"/>
              </a:ext>
            </a:extLst>
          </p:cNvPr>
          <p:cNvGrpSpPr/>
          <p:nvPr/>
        </p:nvGrpSpPr>
        <p:grpSpPr>
          <a:xfrm>
            <a:off x="6704995" y="1656397"/>
            <a:ext cx="2149200" cy="1451502"/>
            <a:chOff x="9445231" y="4537560"/>
            <a:chExt cx="2951773" cy="1451502"/>
          </a:xfrm>
        </p:grpSpPr>
        <p:grpSp>
          <p:nvGrpSpPr>
            <p:cNvPr id="261" name="Gruppo 260">
              <a:extLst>
                <a:ext uri="{FF2B5EF4-FFF2-40B4-BE49-F238E27FC236}">
                  <a16:creationId xmlns:a16="http://schemas.microsoft.com/office/drawing/2014/main" id="{E7CD4874-EB3A-4E6D-B5A7-0D4FD9EE198C}"/>
                </a:ext>
              </a:extLst>
            </p:cNvPr>
            <p:cNvGrpSpPr/>
            <p:nvPr/>
          </p:nvGrpSpPr>
          <p:grpSpPr>
            <a:xfrm>
              <a:off x="9445231" y="4537560"/>
              <a:ext cx="2951773" cy="1371600"/>
              <a:chOff x="9445231" y="4537560"/>
              <a:chExt cx="2951773" cy="1371600"/>
            </a:xfrm>
          </p:grpSpPr>
          <p:cxnSp>
            <p:nvCxnSpPr>
              <p:cNvPr id="273" name="Connettore diritto 272">
                <a:extLst>
                  <a:ext uri="{FF2B5EF4-FFF2-40B4-BE49-F238E27FC236}">
                    <a16:creationId xmlns:a16="http://schemas.microsoft.com/office/drawing/2014/main" id="{D7DFE452-608D-447A-9BD0-8FA293313A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38671" y="4537560"/>
                <a:ext cx="55205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Connettore diritto 273">
                <a:extLst>
                  <a:ext uri="{FF2B5EF4-FFF2-40B4-BE49-F238E27FC236}">
                    <a16:creationId xmlns:a16="http://schemas.microsoft.com/office/drawing/2014/main" id="{C17FF67E-2507-4E22-8732-98B5FAD573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85389" y="4689960"/>
                <a:ext cx="187885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Connettore diritto 274">
                <a:extLst>
                  <a:ext uri="{FF2B5EF4-FFF2-40B4-BE49-F238E27FC236}">
                    <a16:creationId xmlns:a16="http://schemas.microsoft.com/office/drawing/2014/main" id="{898A25A1-17E0-46E1-A7C2-122042E10B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10592" y="4842360"/>
                <a:ext cx="242272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D67E6C9C-E713-45F4-90E9-59A5A3A640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48571" y="4994760"/>
                <a:ext cx="274411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ttore diritto 276">
                <a:extLst>
                  <a:ext uri="{FF2B5EF4-FFF2-40B4-BE49-F238E27FC236}">
                    <a16:creationId xmlns:a16="http://schemas.microsoft.com/office/drawing/2014/main" id="{99F16585-96F0-4410-B347-E50281387C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65686" y="5147160"/>
                <a:ext cx="291716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Connettore diritto 277">
                <a:extLst>
                  <a:ext uri="{FF2B5EF4-FFF2-40B4-BE49-F238E27FC236}">
                    <a16:creationId xmlns:a16="http://schemas.microsoft.com/office/drawing/2014/main" id="{EE1C4975-576F-4AFC-BEA9-C7DDDB7483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45231" y="5299560"/>
                <a:ext cx="295177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Connettore diritto 278">
                <a:extLst>
                  <a:ext uri="{FF2B5EF4-FFF2-40B4-BE49-F238E27FC236}">
                    <a16:creationId xmlns:a16="http://schemas.microsoft.com/office/drawing/2014/main" id="{B199B577-3346-4FBD-953F-2EDFC7AE20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88947" y="5451960"/>
                <a:ext cx="286771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Connettore diritto 279">
                <a:extLst>
                  <a:ext uri="{FF2B5EF4-FFF2-40B4-BE49-F238E27FC236}">
                    <a16:creationId xmlns:a16="http://schemas.microsoft.com/office/drawing/2014/main" id="{A5CBCF47-3094-4591-99CD-2727FC5562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03815" y="5604360"/>
                <a:ext cx="263533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Connettore diritto 280">
                <a:extLst>
                  <a:ext uri="{FF2B5EF4-FFF2-40B4-BE49-F238E27FC236}">
                    <a16:creationId xmlns:a16="http://schemas.microsoft.com/office/drawing/2014/main" id="{77CD822A-D596-44E8-90F9-41714129DA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12355" y="5756760"/>
                <a:ext cx="222495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Connettore diritto 281">
                <a:extLst>
                  <a:ext uri="{FF2B5EF4-FFF2-40B4-BE49-F238E27FC236}">
                    <a16:creationId xmlns:a16="http://schemas.microsoft.com/office/drawing/2014/main" id="{93C54FFD-DA7A-452F-9BA5-6B9D077C06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65640" y="5909160"/>
                <a:ext cx="150802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2" name="Gruppo 261">
              <a:extLst>
                <a:ext uri="{FF2B5EF4-FFF2-40B4-BE49-F238E27FC236}">
                  <a16:creationId xmlns:a16="http://schemas.microsoft.com/office/drawing/2014/main" id="{57041501-CED9-4AC7-825E-A0B571226448}"/>
                </a:ext>
              </a:extLst>
            </p:cNvPr>
            <p:cNvGrpSpPr/>
            <p:nvPr/>
          </p:nvGrpSpPr>
          <p:grpSpPr>
            <a:xfrm>
              <a:off x="9450018" y="4617462"/>
              <a:ext cx="2936869" cy="1371600"/>
              <a:chOff x="9297618" y="4385160"/>
              <a:chExt cx="2936869" cy="1371600"/>
            </a:xfrm>
          </p:grpSpPr>
          <p:cxnSp>
            <p:nvCxnSpPr>
              <p:cNvPr id="263" name="Connettore diritto 262">
                <a:extLst>
                  <a:ext uri="{FF2B5EF4-FFF2-40B4-BE49-F238E27FC236}">
                    <a16:creationId xmlns:a16="http://schemas.microsoft.com/office/drawing/2014/main" id="{E371ED81-A426-4CE1-9CA6-84CA3188E4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52423" y="4385160"/>
                <a:ext cx="143385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Connettore diritto 263">
                <a:extLst>
                  <a:ext uri="{FF2B5EF4-FFF2-40B4-BE49-F238E27FC236}">
                    <a16:creationId xmlns:a16="http://schemas.microsoft.com/office/drawing/2014/main" id="{B39EFB6B-A763-4AD9-BBD8-0226B1C05F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72016" y="4537560"/>
                <a:ext cx="22002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Connettore diritto 264">
                <a:extLst>
                  <a:ext uri="{FF2B5EF4-FFF2-40B4-BE49-F238E27FC236}">
                    <a16:creationId xmlns:a16="http://schemas.microsoft.com/office/drawing/2014/main" id="{FBA9BB12-010F-4436-A710-56D2B5F069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59748" y="4689960"/>
                <a:ext cx="262050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Connettore diritto 265">
                <a:extLst>
                  <a:ext uri="{FF2B5EF4-FFF2-40B4-BE49-F238E27FC236}">
                    <a16:creationId xmlns:a16="http://schemas.microsoft.com/office/drawing/2014/main" id="{F02C6062-AE95-4CF0-B277-5E4A4E761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4043" y="4842360"/>
                <a:ext cx="285288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Connettore diritto 266">
                <a:extLst>
                  <a:ext uri="{FF2B5EF4-FFF2-40B4-BE49-F238E27FC236}">
                    <a16:creationId xmlns:a16="http://schemas.microsoft.com/office/drawing/2014/main" id="{A43D3365-3F92-458C-B9A6-8F1CF01E6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7618" y="4994760"/>
                <a:ext cx="293686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Connettore diritto 267">
                <a:extLst>
                  <a:ext uri="{FF2B5EF4-FFF2-40B4-BE49-F238E27FC236}">
                    <a16:creationId xmlns:a16="http://schemas.microsoft.com/office/drawing/2014/main" id="{9E311654-8F96-4D8D-ABFE-18D0B1E924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09234" y="5147160"/>
                <a:ext cx="291716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Connettore diritto 268">
                <a:extLst>
                  <a:ext uri="{FF2B5EF4-FFF2-40B4-BE49-F238E27FC236}">
                    <a16:creationId xmlns:a16="http://schemas.microsoft.com/office/drawing/2014/main" id="{5617A4BF-32BB-4660-8B6E-268D33B1AA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93474" y="5299560"/>
                <a:ext cx="275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Connettore diritto 269">
                <a:extLst>
                  <a:ext uri="{FF2B5EF4-FFF2-40B4-BE49-F238E27FC236}">
                    <a16:creationId xmlns:a16="http://schemas.microsoft.com/office/drawing/2014/main" id="{50B4C042-8756-40B7-9261-8DB397EACD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46976" y="5451960"/>
                <a:ext cx="245239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Connettore diritto 270">
                <a:extLst>
                  <a:ext uri="{FF2B5EF4-FFF2-40B4-BE49-F238E27FC236}">
                    <a16:creationId xmlns:a16="http://schemas.microsoft.com/office/drawing/2014/main" id="{708F2722-D0C7-46F8-850E-0A445D5143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08663" y="5604360"/>
                <a:ext cx="19134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Connettore diritto 271">
                <a:extLst>
                  <a:ext uri="{FF2B5EF4-FFF2-40B4-BE49-F238E27FC236}">
                    <a16:creationId xmlns:a16="http://schemas.microsoft.com/office/drawing/2014/main" id="{2584CAD7-81BA-4838-92E0-6593499592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8375" y="5756760"/>
                <a:ext cx="74165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B44DC823-7057-45C3-8EC9-90DCD73AC128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9693131-1B3A-45B1-B9BC-2FC39D9AD78D}"/>
              </a:ext>
            </a:extLst>
          </p:cNvPr>
          <p:cNvSpPr txBox="1"/>
          <p:nvPr/>
        </p:nvSpPr>
        <p:spPr>
          <a:xfrm flipH="1">
            <a:off x="37324" y="1066336"/>
            <a:ext cx="2232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Sezione in scorcio totale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093BC4E-6B15-45C6-8E2A-D42FE17076C9}"/>
              </a:ext>
            </a:extLst>
          </p:cNvPr>
          <p:cNvSpPr txBox="1"/>
          <p:nvPr/>
        </p:nvSpPr>
        <p:spPr>
          <a:xfrm>
            <a:off x="4189015" y="6373996"/>
            <a:ext cx="3132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Conica di sezione in scorcio parziale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382DC051-29CB-4138-BA99-C0059757B419}"/>
              </a:ext>
            </a:extLst>
          </p:cNvPr>
          <p:cNvCxnSpPr>
            <a:cxnSpLocks/>
            <a:stCxn id="3" idx="2"/>
            <a:endCxn id="328" idx="0"/>
          </p:cNvCxnSpPr>
          <p:nvPr/>
        </p:nvCxnSpPr>
        <p:spPr>
          <a:xfrm>
            <a:off x="1153324" y="1374113"/>
            <a:ext cx="1272950" cy="67146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543B3950-6A1B-4E88-A0B5-69547026D4D7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1153324" y="1374113"/>
            <a:ext cx="120197" cy="69235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F61D552E-E979-4E98-B64D-B8A6FF7AE638}"/>
              </a:ext>
            </a:extLst>
          </p:cNvPr>
          <p:cNvCxnSpPr>
            <a:cxnSpLocks/>
            <a:stCxn id="4" idx="0"/>
          </p:cNvCxnSpPr>
          <p:nvPr/>
        </p:nvCxnSpPr>
        <p:spPr>
          <a:xfrm flipV="1">
            <a:off x="5755015" y="5623587"/>
            <a:ext cx="1344221" cy="75040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BD55C52A-E15C-4E45-A4F7-29AEC756AB0E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5535590" y="5775987"/>
            <a:ext cx="219425" cy="59800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00C37379-580D-489B-A93D-1E8F1590CDE7}"/>
              </a:ext>
            </a:extLst>
          </p:cNvPr>
          <p:cNvSpPr txBox="1"/>
          <p:nvPr/>
        </p:nvSpPr>
        <p:spPr>
          <a:xfrm>
            <a:off x="4745262" y="1068356"/>
            <a:ext cx="3132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Conica di sezione in scorcio parziale</a:t>
            </a:r>
          </a:p>
        </p:txBody>
      </p:sp>
      <p:cxnSp>
        <p:nvCxnSpPr>
          <p:cNvPr id="197" name="Connettore 2 196">
            <a:extLst>
              <a:ext uri="{FF2B5EF4-FFF2-40B4-BE49-F238E27FC236}">
                <a16:creationId xmlns:a16="http://schemas.microsoft.com/office/drawing/2014/main" id="{A43914EC-73A4-4B1F-B968-26D98B3A7CCE}"/>
              </a:ext>
            </a:extLst>
          </p:cNvPr>
          <p:cNvCxnSpPr>
            <a:cxnSpLocks/>
            <a:stCxn id="196" idx="2"/>
            <a:endCxn id="371" idx="2"/>
          </p:cNvCxnSpPr>
          <p:nvPr/>
        </p:nvCxnSpPr>
        <p:spPr>
          <a:xfrm>
            <a:off x="6311262" y="1376133"/>
            <a:ext cx="672911" cy="50580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2 197">
            <a:extLst>
              <a:ext uri="{FF2B5EF4-FFF2-40B4-BE49-F238E27FC236}">
                <a16:creationId xmlns:a16="http://schemas.microsoft.com/office/drawing/2014/main" id="{6FFD2305-EE5D-4233-B113-5338C4775B40}"/>
              </a:ext>
            </a:extLst>
          </p:cNvPr>
          <p:cNvCxnSpPr>
            <a:cxnSpLocks/>
            <a:stCxn id="196" idx="2"/>
          </p:cNvCxnSpPr>
          <p:nvPr/>
        </p:nvCxnSpPr>
        <p:spPr>
          <a:xfrm flipH="1">
            <a:off x="5736353" y="1376133"/>
            <a:ext cx="574909" cy="31547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1933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-0.13612 1.85185E-6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46" dur="20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48" dur="2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 animBg="1"/>
      <p:bldP spid="328" grpId="1" animBg="1"/>
      <p:bldP spid="329" grpId="0" animBg="1"/>
      <p:bldP spid="329" grpId="1" animBg="1"/>
      <p:bldP spid="330" grpId="0" animBg="1"/>
      <p:bldP spid="330" grpId="1" animBg="1"/>
      <p:bldP spid="331" grpId="0" animBg="1"/>
      <p:bldP spid="331" grpId="1" animBg="1"/>
      <p:bldP spid="335" grpId="0" animBg="1"/>
      <p:bldP spid="335" grpId="1" animBg="1"/>
      <p:bldP spid="336" grpId="0" animBg="1"/>
      <p:bldP spid="336" grpId="1" animBg="1"/>
      <p:bldP spid="339" grpId="0" animBg="1"/>
      <p:bldP spid="339" grpId="1" animBg="1"/>
      <p:bldP spid="340" grpId="0" animBg="1"/>
      <p:bldP spid="340" grpId="1" animBg="1"/>
      <p:bldP spid="5" grpId="0"/>
      <p:bldP spid="23" grpId="0"/>
      <p:bldP spid="29" grpId="0"/>
      <p:bldP spid="152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30" grpId="0"/>
      <p:bldP spid="3" grpId="0" animBg="1"/>
      <p:bldP spid="4" grpId="0" animBg="1"/>
      <p:bldP spid="1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11517BB2-B912-4D0A-A8AC-0A226C9E0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819400"/>
            <a:ext cx="9072000" cy="1587038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685800" eaLnBrk="1" hangingPunct="1">
              <a:defRPr/>
            </a:pPr>
            <a:endParaRPr lang="it-IT" altLang="it-IT" sz="21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4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endParaRPr lang="it-IT" altLang="it-IT" sz="1013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0D1F6FA-F860-4B53-8B04-2C7EA1AED4EA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3BA9DBC-2469-4198-8183-47E4B7FEA7EE}"/>
              </a:ext>
            </a:extLst>
          </p:cNvPr>
          <p:cNvCxnSpPr>
            <a:cxnSpLocks/>
          </p:cNvCxnSpPr>
          <p:nvPr/>
        </p:nvCxnSpPr>
        <p:spPr>
          <a:xfrm>
            <a:off x="152400" y="70263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0679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1428</Words>
  <Application>Microsoft Office PowerPoint</Application>
  <PresentationFormat>Presentazione su schermo (4:3)</PresentationFormat>
  <Paragraphs>207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MS Shell Dlg 2</vt:lpstr>
      <vt:lpstr>Symbol</vt:lpstr>
      <vt:lpstr>Tema di Office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245</cp:revision>
  <dcterms:created xsi:type="dcterms:W3CDTF">2020-08-29T16:52:32Z</dcterms:created>
  <dcterms:modified xsi:type="dcterms:W3CDTF">2021-03-23T11:54:16Z</dcterms:modified>
</cp:coreProperties>
</file>