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8" r:id="rId3"/>
    <p:sldId id="269" r:id="rId4"/>
    <p:sldId id="268" r:id="rId5"/>
    <p:sldId id="272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346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76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701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844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141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82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63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56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4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3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45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356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47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009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91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879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98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67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24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97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197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293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9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2F2D-696B-4B55-92B8-4BADBA4244A1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72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1">
            <a:extLst>
              <a:ext uri="{FF2B5EF4-FFF2-40B4-BE49-F238E27FC236}">
                <a16:creationId xmlns:a16="http://schemas.microsoft.com/office/drawing/2014/main" id="{39B77A49-1951-4435-B2F3-9292979C8A60}"/>
              </a:ext>
            </a:extLst>
          </p:cNvPr>
          <p:cNvSpPr txBox="1">
            <a:spLocks/>
          </p:cNvSpPr>
          <p:nvPr/>
        </p:nvSpPr>
        <p:spPr bwMode="auto">
          <a:xfrm>
            <a:off x="36000" y="38637"/>
            <a:ext cx="9072000" cy="360000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5pPr>
            <a:lvl6pPr marL="257168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8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4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9287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</a:t>
            </a:r>
            <a:endParaRPr kumimoji="0" lang="it-IT" sz="24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C444B0C8-43C6-435F-8F8B-FC86E7F0576D}"/>
              </a:ext>
            </a:extLst>
          </p:cNvPr>
          <p:cNvSpPr txBox="1">
            <a:spLocks noChangeArrowheads="1"/>
          </p:cNvSpPr>
          <p:nvPr/>
        </p:nvSpPr>
        <p:spPr>
          <a:xfrm>
            <a:off x="36000" y="445513"/>
            <a:ext cx="9072000" cy="360000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anchor="ctr"/>
          <a:lstStyle/>
          <a:p>
            <a:pPr marL="144655" indent="-144655" algn="ctr" defTabSz="385744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r>
              <a:rPr lang="it-IT" kern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lang="it-IT" kern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lang="it-IT" kern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06088262-3A41-4917-AEA1-7C95D134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821" y="2380484"/>
            <a:ext cx="6480000" cy="4068000"/>
          </a:xfrm>
          <a:prstGeom prst="rect">
            <a:avLst/>
          </a:prstGeom>
          <a:solidFill>
            <a:srgbClr val="FBE5D6"/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Il disegno è stato eseguito nell’a. s. 1990/91 </a:t>
            </a: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Polidoro Barbara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della classe 4B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dell’Istituto Statale d’Arte</a:t>
            </a:r>
          </a:p>
          <a:p>
            <a:pPr marL="108000" lvl="0" algn="ctr" defTabSz="457200" eaLnBrk="0" hangingPunct="0">
              <a:defRPr/>
            </a:pP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« G. Mazara » - Sulmona</a:t>
            </a: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Teoria ed applicazioni di geometria descrittiva»</a:t>
            </a:r>
          </a:p>
          <a:p>
            <a:pPr marL="108000" lvl="0" algn="ctr" defTabSz="457200" eaLnBrk="0" hangingPunct="0">
              <a:defRPr/>
            </a:pP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 vecchio ordinamento</a:t>
            </a:r>
          </a:p>
          <a:p>
            <a:pPr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Insegnante: Prof. Elio </a:t>
            </a:r>
            <a:r>
              <a:rPr lang="it-IT" sz="1900" dirty="0" err="1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Fragassi</a:t>
            </a:r>
            <a:endParaRPr lang="it-IT" sz="1900" dirty="0">
              <a:solidFill>
                <a:srgbClr val="0066FF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F449EAD3-BA05-4406-A02E-B1D9154B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7" y="6484409"/>
            <a:ext cx="4500000" cy="324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7CC0DEA8-69FD-4077-BFD0-EB08EBC34167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6">
            <a:extLst>
              <a:ext uri="{FF2B5EF4-FFF2-40B4-BE49-F238E27FC236}">
                <a16:creationId xmlns:a16="http://schemas.microsoft.com/office/drawing/2014/main" id="{AB86D067-42A3-4040-AA50-10143BAF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00" y="6479080"/>
            <a:ext cx="4500000" cy="324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8F33A8-ED97-4302-9874-A9008307D9AB}"/>
              </a:ext>
            </a:extLst>
          </p:cNvPr>
          <p:cNvSpPr txBox="1"/>
          <p:nvPr/>
        </p:nvSpPr>
        <p:spPr>
          <a:xfrm>
            <a:off x="2624577" y="852861"/>
            <a:ext cx="6480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OPERAZIONI GEOMETRICHE - SEZIONE DI SOLIDI DI ROTAZIONE - CIRCONFERENZA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81D4C33-54C8-4BA4-A8B5-93F0BDB44A8E}"/>
              </a:ext>
            </a:extLst>
          </p:cNvPr>
          <p:cNvCxnSpPr>
            <a:cxnSpLocks/>
          </p:cNvCxnSpPr>
          <p:nvPr/>
        </p:nvCxnSpPr>
        <p:spPr>
          <a:xfrm>
            <a:off x="19719" y="685470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8E6F78-C2E7-4A42-9F70-2A650BA62B2F}"/>
              </a:ext>
            </a:extLst>
          </p:cNvPr>
          <p:cNvSpPr txBox="1"/>
          <p:nvPr/>
        </p:nvSpPr>
        <p:spPr>
          <a:xfrm>
            <a:off x="2624577" y="1473992"/>
            <a:ext cx="6480000" cy="864000"/>
          </a:xfrm>
          <a:prstGeom prst="rect">
            <a:avLst/>
          </a:prstGeom>
          <a:solidFill>
            <a:srgbClr val="FBE5D6"/>
          </a:solidFill>
          <a:ln>
            <a:solidFill>
              <a:srgbClr val="0066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2100" dirty="0">
                <a:solidFill>
                  <a:srgbClr val="0066FF"/>
                </a:solidFill>
                <a:latin typeface="Comic Sans MS" panose="030F0702030302020204" pitchFamily="66" charset="0"/>
              </a:rPr>
              <a:t>SEZIONE  DELLA  SFERA  CON PIANO GENERICO PARALLELO ALLA LINEA DI TERRA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9F70479-FAD0-4B89-B3F0-73D882237BCB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418EDADB-8480-461F-B872-FEB937191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15496"/>
          <a:stretch/>
        </p:blipFill>
        <p:spPr>
          <a:xfrm>
            <a:off x="44878" y="835110"/>
            <a:ext cx="2511346" cy="56160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3071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804134DC-CD96-47E4-AF2F-201FA90BDC48}"/>
              </a:ext>
            </a:extLst>
          </p:cNvPr>
          <p:cNvSpPr/>
          <p:nvPr/>
        </p:nvSpPr>
        <p:spPr>
          <a:xfrm>
            <a:off x="7096944" y="2402507"/>
            <a:ext cx="170978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E45A7A4-DA11-4DE9-9BC9-A3A89B7987D0}"/>
              </a:ext>
            </a:extLst>
          </p:cNvPr>
          <p:cNvSpPr/>
          <p:nvPr/>
        </p:nvSpPr>
        <p:spPr>
          <a:xfrm>
            <a:off x="7203602" y="2399938"/>
            <a:ext cx="149606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458D85B-54EF-41ED-8935-D7C5E8AD6606}"/>
              </a:ext>
            </a:extLst>
          </p:cNvPr>
          <p:cNvSpPr/>
          <p:nvPr/>
        </p:nvSpPr>
        <p:spPr>
          <a:xfrm>
            <a:off x="7376595" y="2402507"/>
            <a:ext cx="115410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150D64E-2532-4118-ADC6-661A433093BE}"/>
              </a:ext>
            </a:extLst>
          </p:cNvPr>
          <p:cNvSpPr/>
          <p:nvPr/>
        </p:nvSpPr>
        <p:spPr>
          <a:xfrm>
            <a:off x="7577984" y="2401607"/>
            <a:ext cx="748032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846CE70-AD53-4117-9927-5BDD7C463AC1}"/>
              </a:ext>
            </a:extLst>
          </p:cNvPr>
          <p:cNvSpPr/>
          <p:nvPr/>
        </p:nvSpPr>
        <p:spPr>
          <a:xfrm>
            <a:off x="7846585" y="2403276"/>
            <a:ext cx="21372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BB612EB-D2BD-49AE-A975-802819F53D93}"/>
              </a:ext>
            </a:extLst>
          </p:cNvPr>
          <p:cNvSpPr/>
          <p:nvPr/>
        </p:nvSpPr>
        <p:spPr>
          <a:xfrm>
            <a:off x="7139034" y="2402077"/>
            <a:ext cx="1624297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EA259E-3EB3-41DD-A34C-E1149453BD31}"/>
              </a:ext>
            </a:extLst>
          </p:cNvPr>
          <p:cNvSpPr/>
          <p:nvPr/>
        </p:nvSpPr>
        <p:spPr>
          <a:xfrm>
            <a:off x="7275648" y="2399496"/>
            <a:ext cx="1346457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78F16AD-19F1-4884-8D3A-721C878015EA}"/>
              </a:ext>
            </a:extLst>
          </p:cNvPr>
          <p:cNvSpPr/>
          <p:nvPr/>
        </p:nvSpPr>
        <p:spPr>
          <a:xfrm>
            <a:off x="7471708" y="2398569"/>
            <a:ext cx="96175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1111BE5-1223-4625-8037-6EAC2E09F411}"/>
              </a:ext>
            </a:extLst>
          </p:cNvPr>
          <p:cNvSpPr/>
          <p:nvPr/>
        </p:nvSpPr>
        <p:spPr>
          <a:xfrm>
            <a:off x="7703078" y="2396945"/>
            <a:ext cx="49156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D1FC68-9EBE-410E-AA75-491F17B9CB17}"/>
              </a:ext>
            </a:extLst>
          </p:cNvPr>
          <p:cNvCxnSpPr>
            <a:cxnSpLocks/>
          </p:cNvCxnSpPr>
          <p:nvPr/>
        </p:nvCxnSpPr>
        <p:spPr>
          <a:xfrm>
            <a:off x="7902453" y="3263620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7D1006-ECF5-4FEE-81B5-4BF1403714F6}"/>
              </a:ext>
            </a:extLst>
          </p:cNvPr>
          <p:cNvSpPr txBox="1"/>
          <p:nvPr/>
        </p:nvSpPr>
        <p:spPr>
          <a:xfrm>
            <a:off x="8060309" y="3059908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6871317" y="4465565"/>
            <a:ext cx="2068497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7950075" y="3263619"/>
            <a:ext cx="0" cy="2664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e 50">
            <a:extLst>
              <a:ext uri="{FF2B5EF4-FFF2-40B4-BE49-F238E27FC236}">
                <a16:creationId xmlns:a16="http://schemas.microsoft.com/office/drawing/2014/main" id="{1CCBBC21-11CA-4C99-BA2D-7C4F1F0575C7}"/>
              </a:ext>
            </a:extLst>
          </p:cNvPr>
          <p:cNvSpPr/>
          <p:nvPr/>
        </p:nvSpPr>
        <p:spPr>
          <a:xfrm>
            <a:off x="7092596" y="5023778"/>
            <a:ext cx="170978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1617315E-50A0-41AC-A745-CB6238FE538A}"/>
              </a:ext>
            </a:extLst>
          </p:cNvPr>
          <p:cNvCxnSpPr/>
          <p:nvPr/>
        </p:nvCxnSpPr>
        <p:spPr>
          <a:xfrm>
            <a:off x="7078918" y="5884891"/>
            <a:ext cx="1723464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AA73E2F2-A76E-4C87-AE44-B2F5E73EAD52}"/>
              </a:ext>
            </a:extLst>
          </p:cNvPr>
          <p:cNvCxnSpPr>
            <a:cxnSpLocks/>
          </p:cNvCxnSpPr>
          <p:nvPr/>
        </p:nvCxnSpPr>
        <p:spPr>
          <a:xfrm flipH="1">
            <a:off x="7833441" y="5023778"/>
            <a:ext cx="228692" cy="170979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8C8356B6-CD68-4F80-8EA0-A1FA732F6FCC}"/>
              </a:ext>
            </a:extLst>
          </p:cNvPr>
          <p:cNvCxnSpPr>
            <a:cxnSpLocks/>
          </p:cNvCxnSpPr>
          <p:nvPr/>
        </p:nvCxnSpPr>
        <p:spPr>
          <a:xfrm flipH="1">
            <a:off x="7705004" y="5059246"/>
            <a:ext cx="491545" cy="164177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2740EF92-D14C-4F68-AAB9-7A594C61CF1E}"/>
              </a:ext>
            </a:extLst>
          </p:cNvPr>
          <p:cNvCxnSpPr>
            <a:cxnSpLocks/>
          </p:cNvCxnSpPr>
          <p:nvPr/>
        </p:nvCxnSpPr>
        <p:spPr>
          <a:xfrm flipH="1">
            <a:off x="7574622" y="5113598"/>
            <a:ext cx="751395" cy="153980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9EBA6C40-B088-4FAD-BC85-CC6B1B80421B}"/>
              </a:ext>
            </a:extLst>
          </p:cNvPr>
          <p:cNvCxnSpPr>
            <a:cxnSpLocks/>
          </p:cNvCxnSpPr>
          <p:nvPr/>
        </p:nvCxnSpPr>
        <p:spPr>
          <a:xfrm flipH="1">
            <a:off x="7471709" y="5178368"/>
            <a:ext cx="969037" cy="140593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9A8EB8E-EF41-4D8F-BF12-F1AF106B3E0B}"/>
              </a:ext>
            </a:extLst>
          </p:cNvPr>
          <p:cNvCxnSpPr>
            <a:cxnSpLocks/>
          </p:cNvCxnSpPr>
          <p:nvPr/>
        </p:nvCxnSpPr>
        <p:spPr>
          <a:xfrm flipH="1">
            <a:off x="7359643" y="5252663"/>
            <a:ext cx="1174185" cy="12738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C1991E0B-BC24-43DA-8F67-E9BF435D2B0A}"/>
              </a:ext>
            </a:extLst>
          </p:cNvPr>
          <p:cNvCxnSpPr>
            <a:cxnSpLocks/>
          </p:cNvCxnSpPr>
          <p:nvPr/>
        </p:nvCxnSpPr>
        <p:spPr>
          <a:xfrm flipH="1">
            <a:off x="7268626" y="5359684"/>
            <a:ext cx="1365693" cy="10510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EAFFFA28-3985-44BB-B4EB-E9F649DA0CF4}"/>
              </a:ext>
            </a:extLst>
          </p:cNvPr>
          <p:cNvCxnSpPr>
            <a:cxnSpLocks/>
          </p:cNvCxnSpPr>
          <p:nvPr/>
        </p:nvCxnSpPr>
        <p:spPr>
          <a:xfrm flipH="1">
            <a:off x="7188193" y="5470738"/>
            <a:ext cx="1517505" cy="83167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AB3CE58B-73EE-4196-985B-C2E2ECF7B6AB}"/>
              </a:ext>
            </a:extLst>
          </p:cNvPr>
          <p:cNvCxnSpPr>
            <a:cxnSpLocks/>
          </p:cNvCxnSpPr>
          <p:nvPr/>
        </p:nvCxnSpPr>
        <p:spPr>
          <a:xfrm flipH="1">
            <a:off x="7129132" y="5613954"/>
            <a:ext cx="1636990" cy="5372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6CC4F81A-1FFD-4F2F-8709-142A8CBD5C58}"/>
              </a:ext>
            </a:extLst>
          </p:cNvPr>
          <p:cNvCxnSpPr>
            <a:cxnSpLocks/>
          </p:cNvCxnSpPr>
          <p:nvPr/>
        </p:nvCxnSpPr>
        <p:spPr>
          <a:xfrm flipH="1">
            <a:off x="7114268" y="5741674"/>
            <a:ext cx="1687577" cy="28163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e 127">
            <a:extLst>
              <a:ext uri="{FF2B5EF4-FFF2-40B4-BE49-F238E27FC236}">
                <a16:creationId xmlns:a16="http://schemas.microsoft.com/office/drawing/2014/main" id="{74616C12-0B59-459E-B247-799F6F5AE3C2}"/>
              </a:ext>
            </a:extLst>
          </p:cNvPr>
          <p:cNvSpPr/>
          <p:nvPr/>
        </p:nvSpPr>
        <p:spPr>
          <a:xfrm>
            <a:off x="7114268" y="2398267"/>
            <a:ext cx="1677600" cy="171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5A38DC31-1E42-4646-AB88-20D76D53C90B}"/>
              </a:ext>
            </a:extLst>
          </p:cNvPr>
          <p:cNvCxnSpPr>
            <a:cxnSpLocks/>
          </p:cNvCxnSpPr>
          <p:nvPr/>
        </p:nvCxnSpPr>
        <p:spPr>
          <a:xfrm flipH="1" flipV="1">
            <a:off x="7098034" y="5760207"/>
            <a:ext cx="1693834" cy="24845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C85291D3-E4DE-4C0D-9610-8051BEC2528B}"/>
              </a:ext>
            </a:extLst>
          </p:cNvPr>
          <p:cNvCxnSpPr>
            <a:cxnSpLocks/>
          </p:cNvCxnSpPr>
          <p:nvPr/>
        </p:nvCxnSpPr>
        <p:spPr>
          <a:xfrm flipH="1" flipV="1">
            <a:off x="7129132" y="5622234"/>
            <a:ext cx="1634199" cy="51211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63763CF6-526C-45BE-A2C5-4FDD43A441C2}"/>
              </a:ext>
            </a:extLst>
          </p:cNvPr>
          <p:cNvCxnSpPr>
            <a:cxnSpLocks/>
          </p:cNvCxnSpPr>
          <p:nvPr/>
        </p:nvCxnSpPr>
        <p:spPr>
          <a:xfrm flipH="1" flipV="1">
            <a:off x="7180788" y="5497319"/>
            <a:ext cx="1533182" cy="7641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F4D3A5F3-EB58-4E26-83BA-0422CC6E2B1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70952" y="5172968"/>
            <a:ext cx="958341" cy="14105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519F42A7-DD16-4890-9CC9-AEECFD06C632}"/>
              </a:ext>
            </a:extLst>
          </p:cNvPr>
          <p:cNvCxnSpPr>
            <a:cxnSpLocks/>
          </p:cNvCxnSpPr>
          <p:nvPr/>
        </p:nvCxnSpPr>
        <p:spPr>
          <a:xfrm flipH="1" flipV="1">
            <a:off x="7309045" y="5301756"/>
            <a:ext cx="1271565" cy="115132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B54E9434-7ACB-4798-9D37-A3899C819A1C}"/>
              </a:ext>
            </a:extLst>
          </p:cNvPr>
          <p:cNvCxnSpPr>
            <a:cxnSpLocks/>
          </p:cNvCxnSpPr>
          <p:nvPr/>
        </p:nvCxnSpPr>
        <p:spPr>
          <a:xfrm rot="5400000" flipH="1">
            <a:off x="7267870" y="5351004"/>
            <a:ext cx="1353400" cy="105894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562FF9C-3D06-40CC-A7B0-67DDB57A7ED3}"/>
              </a:ext>
            </a:extLst>
          </p:cNvPr>
          <p:cNvCxnSpPr>
            <a:cxnSpLocks/>
          </p:cNvCxnSpPr>
          <p:nvPr/>
        </p:nvCxnSpPr>
        <p:spPr>
          <a:xfrm flipH="1" flipV="1">
            <a:off x="7539091" y="5130799"/>
            <a:ext cx="818148" cy="150252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23766AA4-22D1-4780-A882-F0DD35EDDD91}"/>
              </a:ext>
            </a:extLst>
          </p:cNvPr>
          <p:cNvCxnSpPr>
            <a:cxnSpLocks/>
          </p:cNvCxnSpPr>
          <p:nvPr/>
        </p:nvCxnSpPr>
        <p:spPr>
          <a:xfrm rot="5400000" flipH="1">
            <a:off x="7138278" y="5624572"/>
            <a:ext cx="1627087" cy="5203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BF625978-ED49-4078-9BA4-DFE3FB9CD258}"/>
              </a:ext>
            </a:extLst>
          </p:cNvPr>
          <p:cNvCxnSpPr>
            <a:cxnSpLocks/>
          </p:cNvCxnSpPr>
          <p:nvPr/>
        </p:nvCxnSpPr>
        <p:spPr>
          <a:xfrm rot="5400000" flipH="1">
            <a:off x="7103221" y="5752292"/>
            <a:ext cx="1697868" cy="2669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A85DB7A-6771-4F01-90B7-68175E2DAC7E}"/>
              </a:ext>
            </a:extLst>
          </p:cNvPr>
          <p:cNvCxnSpPr>
            <a:cxnSpLocks/>
          </p:cNvCxnSpPr>
          <p:nvPr/>
        </p:nvCxnSpPr>
        <p:spPr>
          <a:xfrm>
            <a:off x="7947821" y="5878778"/>
            <a:ext cx="0" cy="8532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22212"/>
            <a:ext cx="9072000" cy="360000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CONICHE – LA SFERA - DATI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B6E4F7-01FB-400D-884B-A6202E0B516D}"/>
              </a:ext>
            </a:extLst>
          </p:cNvPr>
          <p:cNvSpPr txBox="1"/>
          <p:nvPr/>
        </p:nvSpPr>
        <p:spPr>
          <a:xfrm>
            <a:off x="0" y="408362"/>
            <a:ext cx="907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ricondurre la sfera tra i solidi di rotazione facciamo la seguente osservazione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E05071B-2B1A-40D7-AE1A-3C915F56B3E2}"/>
              </a:ext>
            </a:extLst>
          </p:cNvPr>
          <p:cNvSpPr txBox="1"/>
          <p:nvPr/>
        </p:nvSpPr>
        <p:spPr>
          <a:xfrm>
            <a:off x="0" y="713128"/>
            <a:ext cx="869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Consideriamo di aver disegnato una circonferenza  (c) con il centro C reale.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D0ABEF-0A73-4649-BE7C-61EBC2626022}"/>
              </a:ext>
            </a:extLst>
          </p:cNvPr>
          <p:cNvSpPr txBox="1"/>
          <p:nvPr/>
        </p:nvSpPr>
        <p:spPr>
          <a:xfrm>
            <a:off x="0" y="954725"/>
            <a:ext cx="50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circonferenza viene definita come il luogo geometrico di punti di un piano  equidistanti da un punto fisso detto centro; la distanza di questi  dal centro è detta raggio (r) mentre si chiama diametro (d) il segmento che unisce due punti opposti al centro C 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2320C88-35F6-4B69-9B08-7D039F5CD944}"/>
              </a:ext>
            </a:extLst>
          </p:cNvPr>
          <p:cNvSpPr txBox="1"/>
          <p:nvPr/>
        </p:nvSpPr>
        <p:spPr>
          <a:xfrm>
            <a:off x="16300" y="2431281"/>
            <a:ext cx="524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Ora se immaginiamo di far ruotare nello spazio la circonferenza attorno ad suo diametro (d) otteniamo il solido detto ‘’sfera’’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4112CC2E-9CD4-4B12-9939-EB50900EB033}"/>
              </a:ext>
            </a:extLst>
          </p:cNvPr>
          <p:cNvSpPr/>
          <p:nvPr/>
        </p:nvSpPr>
        <p:spPr>
          <a:xfrm>
            <a:off x="2245722" y="3203178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1D25874B-ECBF-4A89-8F9C-8B3854DF3F1E}"/>
              </a:ext>
            </a:extLst>
          </p:cNvPr>
          <p:cNvSpPr/>
          <p:nvPr/>
        </p:nvSpPr>
        <p:spPr>
          <a:xfrm>
            <a:off x="2352380" y="3200609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2D48D622-18C6-4978-9F9D-1A1B0DA5E298}"/>
              </a:ext>
            </a:extLst>
          </p:cNvPr>
          <p:cNvSpPr/>
          <p:nvPr/>
        </p:nvSpPr>
        <p:spPr>
          <a:xfrm>
            <a:off x="2525373" y="3203178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51A0879D-F537-41EE-BD70-C0BBF2F09792}"/>
              </a:ext>
            </a:extLst>
          </p:cNvPr>
          <p:cNvSpPr/>
          <p:nvPr/>
        </p:nvSpPr>
        <p:spPr>
          <a:xfrm>
            <a:off x="2726762" y="3202278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9A1A1E74-0BC2-4009-AA02-C33D26BB25D2}"/>
              </a:ext>
            </a:extLst>
          </p:cNvPr>
          <p:cNvSpPr/>
          <p:nvPr/>
        </p:nvSpPr>
        <p:spPr>
          <a:xfrm>
            <a:off x="2995363" y="3203947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7EFDC8F1-814A-4F68-938D-13954BD329ED}"/>
              </a:ext>
            </a:extLst>
          </p:cNvPr>
          <p:cNvSpPr/>
          <p:nvPr/>
        </p:nvSpPr>
        <p:spPr>
          <a:xfrm>
            <a:off x="2287812" y="3202748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CBDF83F7-0130-4A66-8D59-A4DFF729C65B}"/>
              </a:ext>
            </a:extLst>
          </p:cNvPr>
          <p:cNvSpPr/>
          <p:nvPr/>
        </p:nvSpPr>
        <p:spPr>
          <a:xfrm>
            <a:off x="2424426" y="3200167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AF80103-D148-48BD-A036-693C25F8DDD4}"/>
              </a:ext>
            </a:extLst>
          </p:cNvPr>
          <p:cNvSpPr/>
          <p:nvPr/>
        </p:nvSpPr>
        <p:spPr>
          <a:xfrm>
            <a:off x="2620486" y="3199240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1AADFE78-15E6-494F-BC08-8C4E98427CB9}"/>
              </a:ext>
            </a:extLst>
          </p:cNvPr>
          <p:cNvSpPr/>
          <p:nvPr/>
        </p:nvSpPr>
        <p:spPr>
          <a:xfrm>
            <a:off x="2851856" y="3197616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606E404B-6A6D-4357-BFA2-D070127BDF4D}"/>
              </a:ext>
            </a:extLst>
          </p:cNvPr>
          <p:cNvCxnSpPr>
            <a:cxnSpLocks/>
          </p:cNvCxnSpPr>
          <p:nvPr/>
        </p:nvCxnSpPr>
        <p:spPr>
          <a:xfrm>
            <a:off x="3066717" y="4064291"/>
            <a:ext cx="6096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6F6CA287-0088-48FA-97A8-7FD4E44D37EE}"/>
              </a:ext>
            </a:extLst>
          </p:cNvPr>
          <p:cNvSpPr txBox="1"/>
          <p:nvPr/>
        </p:nvSpPr>
        <p:spPr>
          <a:xfrm>
            <a:off x="2865879" y="3866093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1DE87D3A-A290-4158-9E16-BA2B9AD4710A}"/>
              </a:ext>
            </a:extLst>
          </p:cNvPr>
          <p:cNvCxnSpPr>
            <a:cxnSpLocks/>
          </p:cNvCxnSpPr>
          <p:nvPr/>
        </p:nvCxnSpPr>
        <p:spPr>
          <a:xfrm>
            <a:off x="3097638" y="3195759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9237CEBD-FB82-4055-B0F3-9291C5D01A38}"/>
              </a:ext>
            </a:extLst>
          </p:cNvPr>
          <p:cNvSpPr txBox="1"/>
          <p:nvPr/>
        </p:nvSpPr>
        <p:spPr>
          <a:xfrm>
            <a:off x="754824" y="5785772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3BE1970E-34A2-4CD0-B748-6D6CC8FE9BD0}"/>
              </a:ext>
            </a:extLst>
          </p:cNvPr>
          <p:cNvSpPr/>
          <p:nvPr/>
        </p:nvSpPr>
        <p:spPr>
          <a:xfrm rot="1800000">
            <a:off x="107315" y="5108163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05CD9ADD-9F93-4492-A7B9-641BFE25D4C0}"/>
              </a:ext>
            </a:extLst>
          </p:cNvPr>
          <p:cNvSpPr/>
          <p:nvPr/>
        </p:nvSpPr>
        <p:spPr>
          <a:xfrm rot="1800000">
            <a:off x="213973" y="5105594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7132EBDC-B73D-457B-B030-5362EFF67AE9}"/>
              </a:ext>
            </a:extLst>
          </p:cNvPr>
          <p:cNvSpPr/>
          <p:nvPr/>
        </p:nvSpPr>
        <p:spPr>
          <a:xfrm rot="1800000">
            <a:off x="386966" y="5108163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7A39961-AEC4-4E61-85D4-E63952D72BE3}"/>
              </a:ext>
            </a:extLst>
          </p:cNvPr>
          <p:cNvSpPr/>
          <p:nvPr/>
        </p:nvSpPr>
        <p:spPr>
          <a:xfrm rot="1800000">
            <a:off x="149405" y="5107733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1FF7F757-7872-4774-8796-5A1DB66E29C3}"/>
              </a:ext>
            </a:extLst>
          </p:cNvPr>
          <p:cNvSpPr/>
          <p:nvPr/>
        </p:nvSpPr>
        <p:spPr>
          <a:xfrm rot="1800000">
            <a:off x="286019" y="5105152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4448B1F-51BA-4934-9405-6BFF12D11066}"/>
              </a:ext>
            </a:extLst>
          </p:cNvPr>
          <p:cNvSpPr/>
          <p:nvPr/>
        </p:nvSpPr>
        <p:spPr>
          <a:xfrm rot="1800000">
            <a:off x="482079" y="5104225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888B761D-36FE-4D3E-AA0E-BBA5E5D11875}"/>
              </a:ext>
            </a:extLst>
          </p:cNvPr>
          <p:cNvSpPr/>
          <p:nvPr/>
        </p:nvSpPr>
        <p:spPr>
          <a:xfrm rot="1800000">
            <a:off x="588355" y="5107263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41801388-A765-4F6D-82A1-F95F4D490E5F}"/>
              </a:ext>
            </a:extLst>
          </p:cNvPr>
          <p:cNvSpPr/>
          <p:nvPr/>
        </p:nvSpPr>
        <p:spPr>
          <a:xfrm rot="1800000">
            <a:off x="856956" y="5108932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1EDB0B98-EA28-4152-A63D-9EE5EF755EB6}"/>
              </a:ext>
            </a:extLst>
          </p:cNvPr>
          <p:cNvSpPr/>
          <p:nvPr/>
        </p:nvSpPr>
        <p:spPr>
          <a:xfrm rot="1800000">
            <a:off x="713449" y="5102601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21409602-E92A-4CD3-BDC9-A19791C7E0BB}"/>
              </a:ext>
            </a:extLst>
          </p:cNvPr>
          <p:cNvCxnSpPr>
            <a:cxnSpLocks/>
          </p:cNvCxnSpPr>
          <p:nvPr/>
        </p:nvCxnSpPr>
        <p:spPr>
          <a:xfrm>
            <a:off x="922615" y="5950726"/>
            <a:ext cx="62024" cy="3538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1A8FCA41-5EBD-41B2-92CD-347D93B588A5}"/>
              </a:ext>
            </a:extLst>
          </p:cNvPr>
          <p:cNvCxnSpPr>
            <a:cxnSpLocks/>
            <a:stCxn id="82" idx="0"/>
            <a:endCxn id="88" idx="4"/>
          </p:cNvCxnSpPr>
          <p:nvPr/>
        </p:nvCxnSpPr>
        <p:spPr>
          <a:xfrm flipH="1">
            <a:off x="531783" y="5221797"/>
            <a:ext cx="858036" cy="147606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07769D5B-BDB2-4901-BAA8-7F25194BAFFA}"/>
              </a:ext>
            </a:extLst>
          </p:cNvPr>
          <p:cNvSpPr/>
          <p:nvPr/>
        </p:nvSpPr>
        <p:spPr>
          <a:xfrm rot="5400000">
            <a:off x="2258886" y="5047941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B037C430-37D6-4D89-BB50-7416E3123647}"/>
              </a:ext>
            </a:extLst>
          </p:cNvPr>
          <p:cNvSpPr/>
          <p:nvPr/>
        </p:nvSpPr>
        <p:spPr>
          <a:xfrm rot="5400000">
            <a:off x="2365544" y="5045372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7C0F7853-3458-4B99-9B55-29797D9DEBC8}"/>
              </a:ext>
            </a:extLst>
          </p:cNvPr>
          <p:cNvSpPr/>
          <p:nvPr/>
        </p:nvSpPr>
        <p:spPr>
          <a:xfrm rot="5400000">
            <a:off x="2538537" y="5047941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7887FA4F-0CBD-49E8-B768-30EE030040DE}"/>
              </a:ext>
            </a:extLst>
          </p:cNvPr>
          <p:cNvSpPr/>
          <p:nvPr/>
        </p:nvSpPr>
        <p:spPr>
          <a:xfrm rot="5400000">
            <a:off x="2739926" y="5047041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9" name="Ovale 98">
            <a:extLst>
              <a:ext uri="{FF2B5EF4-FFF2-40B4-BE49-F238E27FC236}">
                <a16:creationId xmlns:a16="http://schemas.microsoft.com/office/drawing/2014/main" id="{50CC4059-0F90-450B-9419-DA248104014A}"/>
              </a:ext>
            </a:extLst>
          </p:cNvPr>
          <p:cNvSpPr/>
          <p:nvPr/>
        </p:nvSpPr>
        <p:spPr>
          <a:xfrm rot="5400000">
            <a:off x="3008527" y="5048710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BBB030FB-7B5A-43D7-B925-69A9F9C5F7AD}"/>
              </a:ext>
            </a:extLst>
          </p:cNvPr>
          <p:cNvSpPr/>
          <p:nvPr/>
        </p:nvSpPr>
        <p:spPr>
          <a:xfrm rot="5400000">
            <a:off x="2300976" y="5047511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1098112F-7527-4D9A-B640-437B627408E1}"/>
              </a:ext>
            </a:extLst>
          </p:cNvPr>
          <p:cNvSpPr/>
          <p:nvPr/>
        </p:nvSpPr>
        <p:spPr>
          <a:xfrm rot="5400000">
            <a:off x="2437590" y="5044930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AA601C5A-0F13-4E43-AEF4-98C22003503D}"/>
              </a:ext>
            </a:extLst>
          </p:cNvPr>
          <p:cNvSpPr/>
          <p:nvPr/>
        </p:nvSpPr>
        <p:spPr>
          <a:xfrm rot="5400000">
            <a:off x="2633650" y="5044003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258C9C94-5E8F-41DB-9E91-EDD9470037A8}"/>
              </a:ext>
            </a:extLst>
          </p:cNvPr>
          <p:cNvSpPr/>
          <p:nvPr/>
        </p:nvSpPr>
        <p:spPr>
          <a:xfrm rot="5400000">
            <a:off x="2865020" y="5042379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437949E0-BD61-4F93-9D56-604F7CF36266}"/>
              </a:ext>
            </a:extLst>
          </p:cNvPr>
          <p:cNvCxnSpPr>
            <a:cxnSpLocks/>
          </p:cNvCxnSpPr>
          <p:nvPr/>
        </p:nvCxnSpPr>
        <p:spPr>
          <a:xfrm>
            <a:off x="3106940" y="5878960"/>
            <a:ext cx="0" cy="4494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219D109E-8CBA-4343-89AE-ED61140BBC72}"/>
              </a:ext>
            </a:extLst>
          </p:cNvPr>
          <p:cNvSpPr txBox="1"/>
          <p:nvPr/>
        </p:nvSpPr>
        <p:spPr>
          <a:xfrm>
            <a:off x="2904492" y="5707420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7170C426-FDD7-4F7D-B0DE-01CAD9B924FE}"/>
              </a:ext>
            </a:extLst>
          </p:cNvPr>
          <p:cNvCxnSpPr>
            <a:cxnSpLocks/>
          </p:cNvCxnSpPr>
          <p:nvPr/>
        </p:nvCxnSpPr>
        <p:spPr>
          <a:xfrm rot="5400000">
            <a:off x="3113655" y="5048175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4737A5-D284-4C4D-8F46-95C6AA8AB6DA}"/>
              </a:ext>
            </a:extLst>
          </p:cNvPr>
          <p:cNvSpPr txBox="1"/>
          <p:nvPr/>
        </p:nvSpPr>
        <p:spPr>
          <a:xfrm>
            <a:off x="4286897" y="3581639"/>
            <a:ext cx="2448000" cy="17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Mentre nell’immagine posta a fianco si rappresenta la sfera seguendo le leggi delle proiezioni ortogonali di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Monge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F76E80A-BD54-45CA-8539-33259A081569}"/>
              </a:ext>
            </a:extLst>
          </p:cNvPr>
          <p:cNvSpPr txBox="1"/>
          <p:nvPr/>
        </p:nvSpPr>
        <p:spPr>
          <a:xfrm>
            <a:off x="-7039" y="3213797"/>
            <a:ext cx="2080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Le immagini successive mostrano la rotazione della circonferenza secondo diametri variamente inclinati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D251492-9B94-492A-8E7C-1B40A6848D4D}"/>
              </a:ext>
            </a:extLst>
          </p:cNvPr>
          <p:cNvSpPr txBox="1"/>
          <p:nvPr/>
        </p:nvSpPr>
        <p:spPr>
          <a:xfrm>
            <a:off x="7913854" y="5716235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69AA3E76-3113-4509-B687-07A52059DF42}"/>
              </a:ext>
            </a:extLst>
          </p:cNvPr>
          <p:cNvSpPr/>
          <p:nvPr/>
        </p:nvSpPr>
        <p:spPr>
          <a:xfrm>
            <a:off x="5590291" y="1075883"/>
            <a:ext cx="1710000" cy="171000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3F54BF2-0ED0-42C7-BBEA-CD262A042749}"/>
              </a:ext>
            </a:extLst>
          </p:cNvPr>
          <p:cNvCxnSpPr>
            <a:stCxn id="117" idx="0"/>
            <a:endCxn id="117" idx="4"/>
          </p:cNvCxnSpPr>
          <p:nvPr/>
        </p:nvCxnSpPr>
        <p:spPr>
          <a:xfrm>
            <a:off x="6445291" y="1075883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E159EAA-2CB9-46E5-B790-37753D71C20A}"/>
              </a:ext>
            </a:extLst>
          </p:cNvPr>
          <p:cNvCxnSpPr>
            <a:cxnSpLocks/>
          </p:cNvCxnSpPr>
          <p:nvPr/>
        </p:nvCxnSpPr>
        <p:spPr>
          <a:xfrm flipV="1">
            <a:off x="6377686" y="1916600"/>
            <a:ext cx="142043" cy="223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B00EB8D1-AD69-4E4B-AB53-E1FA8DE446FA}"/>
              </a:ext>
            </a:extLst>
          </p:cNvPr>
          <p:cNvCxnSpPr>
            <a:cxnSpLocks/>
            <a:stCxn id="117" idx="7"/>
          </p:cNvCxnSpPr>
          <p:nvPr/>
        </p:nvCxnSpPr>
        <p:spPr>
          <a:xfrm flipH="1">
            <a:off x="6445291" y="1326307"/>
            <a:ext cx="604576" cy="59029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EDD05CEA-B1EF-45DE-AA8A-0102D2616EC7}"/>
              </a:ext>
            </a:extLst>
          </p:cNvPr>
          <p:cNvSpPr txBox="1"/>
          <p:nvPr/>
        </p:nvSpPr>
        <p:spPr>
          <a:xfrm>
            <a:off x="6133015" y="170776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D8D609A5-3CA8-4A83-BA6B-0F26314871FD}"/>
              </a:ext>
            </a:extLst>
          </p:cNvPr>
          <p:cNvSpPr txBox="1"/>
          <p:nvPr/>
        </p:nvSpPr>
        <p:spPr>
          <a:xfrm>
            <a:off x="6679153" y="153088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91ED901B-F818-4741-96D3-E744A6256038}"/>
              </a:ext>
            </a:extLst>
          </p:cNvPr>
          <p:cNvSpPr txBox="1"/>
          <p:nvPr/>
        </p:nvSpPr>
        <p:spPr>
          <a:xfrm>
            <a:off x="6385763" y="2268165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CAB263F-84A8-44E6-9374-FBB7D4002863}"/>
              </a:ext>
            </a:extLst>
          </p:cNvPr>
          <p:cNvCxnSpPr>
            <a:cxnSpLocks/>
          </p:cNvCxnSpPr>
          <p:nvPr/>
        </p:nvCxnSpPr>
        <p:spPr>
          <a:xfrm>
            <a:off x="7908506" y="5881936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E6B87ECB-0CCA-4F1C-956C-46135D527CCC}"/>
              </a:ext>
            </a:extLst>
          </p:cNvPr>
          <p:cNvCxnSpPr>
            <a:cxnSpLocks/>
          </p:cNvCxnSpPr>
          <p:nvPr/>
        </p:nvCxnSpPr>
        <p:spPr>
          <a:xfrm rot="5400000" flipV="1">
            <a:off x="6373152" y="1916600"/>
            <a:ext cx="142043" cy="223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C0990E9D-1632-4A9B-9BC1-FC7F96BBB293}"/>
              </a:ext>
            </a:extLst>
          </p:cNvPr>
          <p:cNvSpPr txBox="1"/>
          <p:nvPr/>
        </p:nvSpPr>
        <p:spPr>
          <a:xfrm>
            <a:off x="1047337" y="5497319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454F0276-5BC6-46ED-9174-3AF91D3BAAD5}"/>
              </a:ext>
            </a:extLst>
          </p:cNvPr>
          <p:cNvSpPr txBox="1"/>
          <p:nvPr/>
        </p:nvSpPr>
        <p:spPr>
          <a:xfrm>
            <a:off x="3000212" y="3521947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834E2B3A-4A1E-419E-AEE9-6EC7718F7A87}"/>
              </a:ext>
            </a:extLst>
          </p:cNvPr>
          <p:cNvSpPr txBox="1"/>
          <p:nvPr/>
        </p:nvSpPr>
        <p:spPr>
          <a:xfrm>
            <a:off x="3419353" y="562488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1D2CAD7F-9C37-4E84-94D4-7CE66A47E1A3}"/>
              </a:ext>
            </a:extLst>
          </p:cNvPr>
          <p:cNvSpPr txBox="1"/>
          <p:nvPr/>
        </p:nvSpPr>
        <p:spPr>
          <a:xfrm>
            <a:off x="5447404" y="1300875"/>
            <a:ext cx="31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8580610" y="4194052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</a:p>
        </p:txBody>
      </p: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1F3481B9-6286-4A66-A610-010ED9663E37}"/>
              </a:ext>
            </a:extLst>
          </p:cNvPr>
          <p:cNvCxnSpPr>
            <a:cxnSpLocks/>
          </p:cNvCxnSpPr>
          <p:nvPr/>
        </p:nvCxnSpPr>
        <p:spPr>
          <a:xfrm rot="16200000">
            <a:off x="7901372" y="3263618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E009A8B-784C-42C0-99E5-A5CF7BB2F34F}"/>
              </a:ext>
            </a:extLst>
          </p:cNvPr>
          <p:cNvSpPr txBox="1"/>
          <p:nvPr/>
        </p:nvSpPr>
        <p:spPr>
          <a:xfrm>
            <a:off x="4296165" y="5355389"/>
            <a:ext cx="2489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Questa è la sfera che si prenderà in esame per lo studio delle relative coniche con differenti piani di sezione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9BADDB6-2B36-42A0-AB2E-7482C6F5D260}"/>
              </a:ext>
            </a:extLst>
          </p:cNvPr>
          <p:cNvCxnSpPr>
            <a:cxnSpLocks/>
          </p:cNvCxnSpPr>
          <p:nvPr/>
        </p:nvCxnSpPr>
        <p:spPr>
          <a:xfrm>
            <a:off x="7947821" y="2172318"/>
            <a:ext cx="0" cy="193442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5FECFCEA-E56F-4265-8133-842155791B13}"/>
              </a:ext>
            </a:extLst>
          </p:cNvPr>
          <p:cNvSpPr txBox="1"/>
          <p:nvPr/>
        </p:nvSpPr>
        <p:spPr>
          <a:xfrm>
            <a:off x="7860767" y="2106480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d’’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4553A41F-D657-4A01-BFC5-4A3DA3F50FF0}"/>
              </a:ext>
            </a:extLst>
          </p:cNvPr>
          <p:cNvSpPr txBox="1"/>
          <p:nvPr/>
        </p:nvSpPr>
        <p:spPr>
          <a:xfrm>
            <a:off x="7709508" y="5714541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d’</a:t>
            </a:r>
          </a:p>
        </p:txBody>
      </p: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236602A8-6EDE-4394-9F51-DC7350D34782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88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"/>
                            </p:stCondLst>
                            <p:childTnLst>
                              <p:par>
                                <p:cTn id="3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0"/>
                            </p:stCondLst>
                            <p:childTnLst>
                              <p:par>
                                <p:cTn id="3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500"/>
                            </p:stCondLst>
                            <p:childTnLst>
                              <p:par>
                                <p:cTn id="35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000"/>
                            </p:stCondLst>
                            <p:childTnLst>
                              <p:par>
                                <p:cTn id="3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000"/>
                            </p:stCondLst>
                            <p:childTnLst>
                              <p:par>
                                <p:cTn id="37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000"/>
                            </p:stCondLst>
                            <p:childTnLst>
                              <p:par>
                                <p:cTn id="3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500"/>
                            </p:stCondLst>
                            <p:childTnLst>
                              <p:par>
                                <p:cTn id="39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9000"/>
                            </p:stCondLst>
                            <p:childTnLst>
                              <p:par>
                                <p:cTn id="39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500"/>
                            </p:stCondLst>
                            <p:childTnLst>
                              <p:par>
                                <p:cTn id="40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51" grpId="0" animBg="1"/>
      <p:bldP spid="128" grpId="0" animBg="1"/>
      <p:bldP spid="2" grpId="0"/>
      <p:bldP spid="16" grpId="0"/>
      <p:bldP spid="15" grpId="0"/>
      <p:bldP spid="19" grpId="0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/>
      <p:bldP spid="90" grpId="0"/>
      <p:bldP spid="79" grpId="0" animBg="1"/>
      <p:bldP spid="80" grpId="0" animBg="1"/>
      <p:bldP spid="81" grpId="0" animBg="1"/>
      <p:bldP spid="84" grpId="0" animBg="1"/>
      <p:bldP spid="85" grpId="0" animBg="1"/>
      <p:bldP spid="87" grpId="0" animBg="1"/>
      <p:bldP spid="82" grpId="0" animBg="1"/>
      <p:bldP spid="83" grpId="0" animBg="1"/>
      <p:bldP spid="88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6" grpId="0"/>
      <p:bldP spid="29" grpId="0"/>
      <p:bldP spid="39" grpId="0"/>
      <p:bldP spid="116" grpId="0"/>
      <p:bldP spid="117" grpId="0" animBg="1"/>
      <p:bldP spid="138" grpId="0"/>
      <p:bldP spid="139" grpId="0"/>
      <p:bldP spid="140" grpId="0"/>
      <p:bldP spid="143" grpId="0"/>
      <p:bldP spid="144" grpId="0"/>
      <p:bldP spid="145" grpId="0"/>
      <p:bldP spid="146" grpId="0"/>
      <p:bldP spid="120" grpId="0"/>
      <p:bldP spid="17" grpId="0"/>
      <p:bldP spid="109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(1)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Sezione con piano generico parallelo alla linea di terra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 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;// lt</a:t>
            </a:r>
            <a:r>
              <a:rPr lang="it-IT" dirty="0">
                <a:solidFill>
                  <a:srgbClr val="FF0000"/>
                </a:solidFill>
                <a:latin typeface="Comic Sans MS"/>
              </a:rPr>
              <a:t>)</a:t>
            </a:r>
            <a:endParaRPr lang="it-IT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13919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754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7601" y="13903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2184" y="13916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699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7272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81" y="2473507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47316" y="2275681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5611368" y="3676039"/>
            <a:ext cx="3496632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2473505"/>
            <a:ext cx="0" cy="262127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4019435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50947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868802" y="3386319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9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13920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4963" y="1390939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30" y="4023211"/>
            <a:ext cx="261707" cy="21523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8" y="4068497"/>
            <a:ext cx="616835" cy="206868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0294" y="4132021"/>
            <a:ext cx="981675" cy="192416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2" y="4247294"/>
            <a:ext cx="1334471" cy="169542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703" y="4390883"/>
            <a:ext cx="1622069" cy="141552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8" y="4596771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817468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34" y="4816582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26343" y="4595688"/>
            <a:ext cx="1920988" cy="99105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703" y="4385156"/>
            <a:ext cx="1637713" cy="140639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2" y="4245727"/>
            <a:ext cx="1346307" cy="169699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8" y="4136673"/>
            <a:ext cx="977391" cy="192857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7" y="4064020"/>
            <a:ext cx="614571" cy="20735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3" y="4026253"/>
            <a:ext cx="254207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1101" y="861139"/>
            <a:ext cx="0" cy="26848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5" y="958753"/>
            <a:ext cx="4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/>
              </a:rPr>
              <a:t>d’’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C59E0A9F-0441-4CB9-AC1B-C4660F51A61D}"/>
              </a:ext>
            </a:extLst>
          </p:cNvPr>
          <p:cNvSpPr txBox="1"/>
          <p:nvPr/>
        </p:nvSpPr>
        <p:spPr>
          <a:xfrm>
            <a:off x="7503695" y="4899467"/>
            <a:ext cx="4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/>
              </a:rPr>
              <a:t>d’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F378D53A-3309-4D0C-81CD-04475ED636D1}"/>
              </a:ext>
            </a:extLst>
          </p:cNvPr>
          <p:cNvSpPr txBox="1"/>
          <p:nvPr/>
        </p:nvSpPr>
        <p:spPr>
          <a:xfrm>
            <a:off x="7766313" y="4898006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9AEE36C-2A30-4E64-8F9A-CB88A2940871}"/>
              </a:ext>
            </a:extLst>
          </p:cNvPr>
          <p:cNvCxnSpPr/>
          <p:nvPr/>
        </p:nvCxnSpPr>
        <p:spPr>
          <a:xfrm>
            <a:off x="7780415" y="5094778"/>
            <a:ext cx="0" cy="107864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D915D62-718F-4CD4-A89C-13CA74C2BCBB}"/>
              </a:ext>
            </a:extLst>
          </p:cNvPr>
          <p:cNvGrpSpPr/>
          <p:nvPr/>
        </p:nvGrpSpPr>
        <p:grpSpPr>
          <a:xfrm>
            <a:off x="7740767" y="5058747"/>
            <a:ext cx="72000" cy="72000"/>
            <a:chOff x="8709660" y="4010364"/>
            <a:chExt cx="72000" cy="7200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4D034E2-2EE1-4D75-9A0C-30413C6F83DD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BF518214-51AF-4382-8B15-368E8994B166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A8ECE73-E922-4462-9FD9-D8F5DFAA4383}"/>
              </a:ext>
            </a:extLst>
          </p:cNvPr>
          <p:cNvSpPr txBox="1"/>
          <p:nvPr/>
        </p:nvSpPr>
        <p:spPr>
          <a:xfrm>
            <a:off x="7651511" y="4844779"/>
            <a:ext cx="3740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6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3F4216E-F0E9-4B85-A881-D0692F61E493}"/>
              </a:ext>
            </a:extLst>
          </p:cNvPr>
          <p:cNvCxnSpPr>
            <a:cxnSpLocks/>
          </p:cNvCxnSpPr>
          <p:nvPr/>
        </p:nvCxnSpPr>
        <p:spPr>
          <a:xfrm>
            <a:off x="5133626" y="6604321"/>
            <a:ext cx="390653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3E0B4A22-FD9D-4D81-A02F-C963A2DDC58A}"/>
              </a:ext>
            </a:extLst>
          </p:cNvPr>
          <p:cNvCxnSpPr>
            <a:cxnSpLocks/>
          </p:cNvCxnSpPr>
          <p:nvPr/>
        </p:nvCxnSpPr>
        <p:spPr>
          <a:xfrm flipV="1">
            <a:off x="6405881" y="3676890"/>
            <a:ext cx="2489797" cy="3163252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0F60E1C9-32CA-40A4-8340-8DDC745FBC70}"/>
              </a:ext>
            </a:extLst>
          </p:cNvPr>
          <p:cNvCxnSpPr>
            <a:cxnSpLocks/>
          </p:cNvCxnSpPr>
          <p:nvPr/>
        </p:nvCxnSpPr>
        <p:spPr>
          <a:xfrm>
            <a:off x="8895678" y="861139"/>
            <a:ext cx="0" cy="281789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4BC4473D-A51F-4530-BBC8-1B27D56BC7EB}"/>
              </a:ext>
            </a:extLst>
          </p:cNvPr>
          <p:cNvCxnSpPr>
            <a:cxnSpLocks/>
          </p:cNvCxnSpPr>
          <p:nvPr/>
        </p:nvCxnSpPr>
        <p:spPr>
          <a:xfrm>
            <a:off x="6589632" y="366775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242CE1E4-8120-4E15-B1A4-0494583D6C2B}"/>
              </a:ext>
            </a:extLst>
          </p:cNvPr>
          <p:cNvCxnSpPr>
            <a:cxnSpLocks/>
          </p:cNvCxnSpPr>
          <p:nvPr/>
        </p:nvCxnSpPr>
        <p:spPr>
          <a:xfrm>
            <a:off x="5266944" y="2581041"/>
            <a:ext cx="387705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BC03D8A-FDAC-4F6F-8DFA-C7CC839B1D8F}"/>
              </a:ext>
            </a:extLst>
          </p:cNvPr>
          <p:cNvCxnSpPr>
            <a:cxnSpLocks/>
          </p:cNvCxnSpPr>
          <p:nvPr/>
        </p:nvCxnSpPr>
        <p:spPr>
          <a:xfrm flipV="1">
            <a:off x="6589632" y="2581044"/>
            <a:ext cx="2306046" cy="109084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236FF72B-20EB-40E9-90F1-A2ED8CC4B950}"/>
              </a:ext>
            </a:extLst>
          </p:cNvPr>
          <p:cNvCxnSpPr>
            <a:cxnSpLocks/>
          </p:cNvCxnSpPr>
          <p:nvPr/>
        </p:nvCxnSpPr>
        <p:spPr>
          <a:xfrm>
            <a:off x="7359718" y="3298556"/>
            <a:ext cx="0" cy="2328814"/>
          </a:xfrm>
          <a:prstGeom prst="line">
            <a:avLst/>
          </a:prstGeom>
          <a:ln w="31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B6596841-B294-4F04-A3A8-F6A9BF1AB1B5}"/>
              </a:ext>
            </a:extLst>
          </p:cNvPr>
          <p:cNvCxnSpPr>
            <a:cxnSpLocks/>
          </p:cNvCxnSpPr>
          <p:nvPr/>
        </p:nvCxnSpPr>
        <p:spPr>
          <a:xfrm>
            <a:off x="8409728" y="2812950"/>
            <a:ext cx="0" cy="1482825"/>
          </a:xfrm>
          <a:prstGeom prst="line">
            <a:avLst/>
          </a:prstGeom>
          <a:ln w="31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717DDE18-EBD1-4832-9C1D-5AF7F12659BA}"/>
              </a:ext>
            </a:extLst>
          </p:cNvPr>
          <p:cNvSpPr txBox="1"/>
          <p:nvPr/>
        </p:nvSpPr>
        <p:spPr>
          <a:xfrm>
            <a:off x="5616413" y="2252335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01AF8129-F680-45E1-BC95-5EA9BD568376}"/>
              </a:ext>
            </a:extLst>
          </p:cNvPr>
          <p:cNvSpPr txBox="1"/>
          <p:nvPr/>
        </p:nvSpPr>
        <p:spPr>
          <a:xfrm>
            <a:off x="5706360" y="6263965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35" name="CasellaDiTesto 234">
            <a:extLst>
              <a:ext uri="{FF2B5EF4-FFF2-40B4-BE49-F238E27FC236}">
                <a16:creationId xmlns:a16="http://schemas.microsoft.com/office/drawing/2014/main" id="{09A2C4CA-A73F-4781-8EEC-80E81A877F86}"/>
              </a:ext>
            </a:extLst>
          </p:cNvPr>
          <p:cNvSpPr txBox="1"/>
          <p:nvPr/>
        </p:nvSpPr>
        <p:spPr>
          <a:xfrm>
            <a:off x="0" y="1725209"/>
            <a:ext cx="6570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Immaginiamo di voler sezionare la sfera con un piano generico tale che sia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2;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// lt</a:t>
            </a:r>
            <a:r>
              <a:rPr lang="it-IT" sz="1600" dirty="0">
                <a:solidFill>
                  <a:srgbClr val="FF0000"/>
                </a:solidFill>
                <a:latin typeface="Comic Sans MS"/>
              </a:rPr>
              <a:t>)</a:t>
            </a:r>
          </a:p>
        </p:txBody>
      </p:sp>
      <p:sp>
        <p:nvSpPr>
          <p:cNvPr id="236" name="CasellaDiTesto 235">
            <a:extLst>
              <a:ext uri="{FF2B5EF4-FFF2-40B4-BE49-F238E27FC236}">
                <a16:creationId xmlns:a16="http://schemas.microsoft.com/office/drawing/2014/main" id="{A195DBF9-FFC1-4CA5-9400-0CAC27E61FE1}"/>
              </a:ext>
            </a:extLst>
          </p:cNvPr>
          <p:cNvSpPr txBox="1"/>
          <p:nvPr/>
        </p:nvSpPr>
        <p:spPr>
          <a:xfrm>
            <a:off x="0" y="706381"/>
            <a:ext cx="7413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Sia data la sfera nella rappresentazione ortogonale mediante le proiezioni del centro C(C’; C’’) di una circonferenza generatrice che immaginiamo di</a:t>
            </a:r>
          </a:p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far ruotare attorno al suo diametro d(d’;d’’) ortogonale a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/>
              </a:rPr>
              <a:t>1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ottenendo un’immagine discreta del solido</a:t>
            </a:r>
            <a:endParaRPr lang="it-IT" sz="1600" baseline="-25000" dirty="0">
              <a:solidFill>
                <a:srgbClr val="00B0F0"/>
              </a:solidFill>
              <a:latin typeface="Comic Sans MS"/>
            </a:endParaRPr>
          </a:p>
        </p:txBody>
      </p:sp>
      <p:sp>
        <p:nvSpPr>
          <p:cNvPr id="238" name="CasellaDiTesto 237">
            <a:extLst>
              <a:ext uri="{FF2B5EF4-FFF2-40B4-BE49-F238E27FC236}">
                <a16:creationId xmlns:a16="http://schemas.microsoft.com/office/drawing/2014/main" id="{11053C95-41C1-4C54-BB8A-5E6D5E8E3975}"/>
              </a:ext>
            </a:extLst>
          </p:cNvPr>
          <p:cNvSpPr txBox="1"/>
          <p:nvPr/>
        </p:nvSpPr>
        <p:spPr>
          <a:xfrm>
            <a:off x="0" y="2210042"/>
            <a:ext cx="5133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In questo caso il piano di sezione si presenterà con le due tracce </a:t>
            </a:r>
            <a:r>
              <a:rPr lang="it-IT" sz="1600" dirty="0">
                <a:solidFill>
                  <a:srgbClr val="FF0000"/>
                </a:solidFill>
                <a:latin typeface="Comic Sans MS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Comic Sans MS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 oblique a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 e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 ma parallele alla linea di terra</a:t>
            </a:r>
            <a:endParaRPr lang="it-IT" sz="1600" baseline="-25000" dirty="0">
              <a:solidFill>
                <a:srgbClr val="00B0F0"/>
              </a:solidFill>
              <a:latin typeface="Comic Sans MS"/>
            </a:endParaRPr>
          </a:p>
        </p:txBody>
      </p:sp>
      <p:sp>
        <p:nvSpPr>
          <p:cNvPr id="240" name="CasellaDiTesto 239">
            <a:extLst>
              <a:ext uri="{FF2B5EF4-FFF2-40B4-BE49-F238E27FC236}">
                <a16:creationId xmlns:a16="http://schemas.microsoft.com/office/drawing/2014/main" id="{5378958B-6659-4680-9713-20E5141DEC23}"/>
              </a:ext>
            </a:extLst>
          </p:cNvPr>
          <p:cNvSpPr txBox="1"/>
          <p:nvPr/>
        </p:nvSpPr>
        <p:spPr>
          <a:xfrm>
            <a:off x="0" y="2971193"/>
            <a:ext cx="592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Estendendo alla circonferenza generatrice c(c’;c’’) il concetto d’intersezione tra piano e retta si avrà</a:t>
            </a:r>
          </a:p>
        </p:txBody>
      </p:sp>
      <p:sp>
        <p:nvSpPr>
          <p:cNvPr id="241" name="CasellaDiTesto 240">
            <a:extLst>
              <a:ext uri="{FF2B5EF4-FFF2-40B4-BE49-F238E27FC236}">
                <a16:creationId xmlns:a16="http://schemas.microsoft.com/office/drawing/2014/main" id="{C494FE88-8023-4EF1-B3ED-67E57514C4E2}"/>
              </a:ext>
            </a:extLst>
          </p:cNvPr>
          <p:cNvSpPr txBox="1"/>
          <p:nvPr/>
        </p:nvSpPr>
        <p:spPr>
          <a:xfrm>
            <a:off x="6861308" y="6080778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242" name="CasellaDiTesto 241">
            <a:extLst>
              <a:ext uri="{FF2B5EF4-FFF2-40B4-BE49-F238E27FC236}">
                <a16:creationId xmlns:a16="http://schemas.microsoft.com/office/drawing/2014/main" id="{10044589-0CBE-4B68-88FA-A3D190427B35}"/>
              </a:ext>
            </a:extLst>
          </p:cNvPr>
          <p:cNvSpPr txBox="1"/>
          <p:nvPr/>
        </p:nvSpPr>
        <p:spPr>
          <a:xfrm>
            <a:off x="8451866" y="748189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1C38F66-A981-44F5-A0EE-8998B18B6111}"/>
              </a:ext>
            </a:extLst>
          </p:cNvPr>
          <p:cNvGrpSpPr/>
          <p:nvPr/>
        </p:nvGrpSpPr>
        <p:grpSpPr>
          <a:xfrm>
            <a:off x="1449422" y="3585250"/>
            <a:ext cx="1836000" cy="108000"/>
            <a:chOff x="-2770059" y="3773139"/>
            <a:chExt cx="1836000" cy="324000"/>
          </a:xfrm>
        </p:grpSpPr>
        <p:sp>
          <p:nvSpPr>
            <p:cNvPr id="247" name="CasellaDiTesto 246">
              <a:extLst>
                <a:ext uri="{FF2B5EF4-FFF2-40B4-BE49-F238E27FC236}">
                  <a16:creationId xmlns:a16="http://schemas.microsoft.com/office/drawing/2014/main" id="{C7A1B756-E1A2-45C7-A0B8-7ADB7449E7DF}"/>
                </a:ext>
              </a:extLst>
            </p:cNvPr>
            <p:cNvSpPr txBox="1"/>
            <p:nvPr/>
          </p:nvSpPr>
          <p:spPr>
            <a:xfrm>
              <a:off x="-2770059" y="3773139"/>
              <a:ext cx="1836000" cy="32400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</a:rPr>
                <a:t>c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Ç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</a:rPr>
                <a:t>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b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</a:rPr>
                <a:t>       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</a:rPr>
                <a:t>(X;Y)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</a:endParaRPr>
            </a:p>
          </p:txBody>
        </p:sp>
        <p:cxnSp>
          <p:nvCxnSpPr>
            <p:cNvPr id="248" name="Connettore 2 247">
              <a:extLst>
                <a:ext uri="{FF2B5EF4-FFF2-40B4-BE49-F238E27FC236}">
                  <a16:creationId xmlns:a16="http://schemas.microsoft.com/office/drawing/2014/main" id="{4FAB0E9D-A53A-44EB-BF52-EF7186D4A991}"/>
                </a:ext>
              </a:extLst>
            </p:cNvPr>
            <p:cNvCxnSpPr/>
            <p:nvPr/>
          </p:nvCxnSpPr>
          <p:spPr>
            <a:xfrm>
              <a:off x="-1967648" y="3989800"/>
              <a:ext cx="318551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50" name="CasellaDiTesto 249">
            <a:extLst>
              <a:ext uri="{FF2B5EF4-FFF2-40B4-BE49-F238E27FC236}">
                <a16:creationId xmlns:a16="http://schemas.microsoft.com/office/drawing/2014/main" id="{039EB384-D448-4BAD-AA55-707722BEF652}"/>
              </a:ext>
            </a:extLst>
          </p:cNvPr>
          <p:cNvSpPr txBox="1"/>
          <p:nvPr/>
        </p:nvSpPr>
        <p:spPr>
          <a:xfrm>
            <a:off x="-2" y="3818459"/>
            <a:ext cx="62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dove c(c’;c’’) = circonferenza generatrice che facciamo appartenere ad un piano ausiliario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(t</a:t>
            </a:r>
            <a:r>
              <a:rPr lang="it-IT" sz="16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; t</a:t>
            </a:r>
            <a:r>
              <a:rPr lang="it-IT" sz="16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) –proiettante su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-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che intersecando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 genera la retta 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r(T</a:t>
            </a:r>
            <a:r>
              <a:rPr lang="it-IT" sz="16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r; T</a:t>
            </a:r>
            <a:r>
              <a:rPr lang="it-IT" sz="16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r; r’; r’’)</a:t>
            </a:r>
          </a:p>
        </p:txBody>
      </p:sp>
      <p:sp>
        <p:nvSpPr>
          <p:cNvPr id="252" name="CasellaDiTesto 251">
            <a:extLst>
              <a:ext uri="{FF2B5EF4-FFF2-40B4-BE49-F238E27FC236}">
                <a16:creationId xmlns:a16="http://schemas.microsoft.com/office/drawing/2014/main" id="{AFD63EBB-7DC8-415A-8340-9D186C4F5C9C}"/>
              </a:ext>
            </a:extLst>
          </p:cNvPr>
          <p:cNvSpPr txBox="1"/>
          <p:nvPr/>
        </p:nvSpPr>
        <p:spPr>
          <a:xfrm>
            <a:off x="0" y="4585714"/>
            <a:ext cx="59379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(X;Y)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= segmento di corda della circonferenza (c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a)</a:t>
            </a:r>
            <a:endParaRPr lang="it-IT" sz="1000" dirty="0">
              <a:solidFill>
                <a:srgbClr val="002060"/>
              </a:solidFill>
              <a:latin typeface="MS Shell Dlg 2" panose="020B0604030504040204" pitchFamily="34" charset="0"/>
            </a:endParaRPr>
          </a:p>
          <a:p>
            <a:pPr defTabSz="457200">
              <a:defRPr/>
            </a:pPr>
            <a:r>
              <a:rPr lang="it-IT" sz="1600" dirty="0">
                <a:solidFill>
                  <a:srgbClr val="00B0F0"/>
                </a:solidFill>
                <a:latin typeface="Comic Sans MS"/>
              </a:rPr>
              <a:t> appartenente alla retta </a:t>
            </a:r>
            <a:r>
              <a:rPr lang="it-IT" sz="1600" dirty="0">
                <a:solidFill>
                  <a:srgbClr val="002060"/>
                </a:solidFill>
                <a:latin typeface="Comic Sans MS"/>
              </a:rPr>
              <a:t>r(r’; r’’)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intersezione tra i piani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 e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53" name="CasellaDiTesto 252">
            <a:extLst>
              <a:ext uri="{FF2B5EF4-FFF2-40B4-BE49-F238E27FC236}">
                <a16:creationId xmlns:a16="http://schemas.microsoft.com/office/drawing/2014/main" id="{AD5B0803-41AB-4258-BE7A-DD2EC526770A}"/>
              </a:ext>
            </a:extLst>
          </p:cNvPr>
          <p:cNvSpPr txBox="1"/>
          <p:nvPr/>
        </p:nvSpPr>
        <p:spPr>
          <a:xfrm>
            <a:off x="8608162" y="2563677"/>
            <a:ext cx="43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r’’</a:t>
            </a:r>
          </a:p>
        </p:txBody>
      </p:sp>
      <p:sp>
        <p:nvSpPr>
          <p:cNvPr id="255" name="CasellaDiTesto 254">
            <a:extLst>
              <a:ext uri="{FF2B5EF4-FFF2-40B4-BE49-F238E27FC236}">
                <a16:creationId xmlns:a16="http://schemas.microsoft.com/office/drawing/2014/main" id="{6A70FAB9-B1B8-46DE-86AB-2127850979E7}"/>
              </a:ext>
            </a:extLst>
          </p:cNvPr>
          <p:cNvSpPr txBox="1"/>
          <p:nvPr/>
        </p:nvSpPr>
        <p:spPr>
          <a:xfrm>
            <a:off x="8682962" y="3709866"/>
            <a:ext cx="358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r’</a:t>
            </a:r>
          </a:p>
        </p:txBody>
      </p:sp>
      <p:sp>
        <p:nvSpPr>
          <p:cNvPr id="258" name="CasellaDiTesto 257">
            <a:extLst>
              <a:ext uri="{FF2B5EF4-FFF2-40B4-BE49-F238E27FC236}">
                <a16:creationId xmlns:a16="http://schemas.microsoft.com/office/drawing/2014/main" id="{EFC35FC5-4781-4639-A7D2-8FF662795133}"/>
              </a:ext>
            </a:extLst>
          </p:cNvPr>
          <p:cNvSpPr txBox="1"/>
          <p:nvPr/>
        </p:nvSpPr>
        <p:spPr>
          <a:xfrm>
            <a:off x="6564650" y="6488092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262" name="CasellaDiTesto 261">
            <a:extLst>
              <a:ext uri="{FF2B5EF4-FFF2-40B4-BE49-F238E27FC236}">
                <a16:creationId xmlns:a16="http://schemas.microsoft.com/office/drawing/2014/main" id="{AC0DC7F2-A1A8-487D-8F87-68D8A717C5A9}"/>
              </a:ext>
            </a:extLst>
          </p:cNvPr>
          <p:cNvSpPr txBox="1"/>
          <p:nvPr/>
        </p:nvSpPr>
        <p:spPr>
          <a:xfrm>
            <a:off x="8690843" y="2313763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267" name="CasellaDiTesto 266">
            <a:extLst>
              <a:ext uri="{FF2B5EF4-FFF2-40B4-BE49-F238E27FC236}">
                <a16:creationId xmlns:a16="http://schemas.microsoft.com/office/drawing/2014/main" id="{30787E48-869A-42B5-AE9E-FB1FDEFAE1BD}"/>
              </a:ext>
            </a:extLst>
          </p:cNvPr>
          <p:cNvSpPr txBox="1"/>
          <p:nvPr/>
        </p:nvSpPr>
        <p:spPr>
          <a:xfrm>
            <a:off x="7329713" y="5477153"/>
            <a:ext cx="45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X’</a:t>
            </a:r>
          </a:p>
        </p:txBody>
      </p:sp>
      <p:sp>
        <p:nvSpPr>
          <p:cNvPr id="269" name="CasellaDiTesto 268">
            <a:extLst>
              <a:ext uri="{FF2B5EF4-FFF2-40B4-BE49-F238E27FC236}">
                <a16:creationId xmlns:a16="http://schemas.microsoft.com/office/drawing/2014/main" id="{43F240D6-14B8-455E-AF28-D21FD7BDBE55}"/>
              </a:ext>
            </a:extLst>
          </p:cNvPr>
          <p:cNvSpPr txBox="1"/>
          <p:nvPr/>
        </p:nvSpPr>
        <p:spPr>
          <a:xfrm>
            <a:off x="8243906" y="2508999"/>
            <a:ext cx="43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Y’’</a:t>
            </a:r>
          </a:p>
        </p:txBody>
      </p:sp>
      <p:sp>
        <p:nvSpPr>
          <p:cNvPr id="271" name="CasellaDiTesto 270">
            <a:extLst>
              <a:ext uri="{FF2B5EF4-FFF2-40B4-BE49-F238E27FC236}">
                <a16:creationId xmlns:a16="http://schemas.microsoft.com/office/drawing/2014/main" id="{1D280647-D35C-4F3B-9EAA-342CDD586AD5}"/>
              </a:ext>
            </a:extLst>
          </p:cNvPr>
          <p:cNvSpPr txBox="1"/>
          <p:nvPr/>
        </p:nvSpPr>
        <p:spPr>
          <a:xfrm>
            <a:off x="7104346" y="2996936"/>
            <a:ext cx="501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X’’</a:t>
            </a:r>
          </a:p>
        </p:txBody>
      </p:sp>
      <p:sp>
        <p:nvSpPr>
          <p:cNvPr id="272" name="CasellaDiTesto 271">
            <a:extLst>
              <a:ext uri="{FF2B5EF4-FFF2-40B4-BE49-F238E27FC236}">
                <a16:creationId xmlns:a16="http://schemas.microsoft.com/office/drawing/2014/main" id="{8952A864-CC9A-4FD0-BE9A-BF2141EFCA71}"/>
              </a:ext>
            </a:extLst>
          </p:cNvPr>
          <p:cNvSpPr txBox="1"/>
          <p:nvPr/>
        </p:nvSpPr>
        <p:spPr>
          <a:xfrm>
            <a:off x="8247800" y="4313931"/>
            <a:ext cx="358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Y’</a:t>
            </a:r>
          </a:p>
        </p:txBody>
      </p:sp>
      <p:sp>
        <p:nvSpPr>
          <p:cNvPr id="273" name="CasellaDiTesto 272">
            <a:extLst>
              <a:ext uri="{FF2B5EF4-FFF2-40B4-BE49-F238E27FC236}">
                <a16:creationId xmlns:a16="http://schemas.microsoft.com/office/drawing/2014/main" id="{FC625B26-86A2-4417-89BD-D86E7416698C}"/>
              </a:ext>
            </a:extLst>
          </p:cNvPr>
          <p:cNvSpPr txBox="1"/>
          <p:nvPr/>
        </p:nvSpPr>
        <p:spPr>
          <a:xfrm>
            <a:off x="7995468" y="4550323"/>
            <a:ext cx="468000" cy="37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dirty="0">
                <a:solidFill>
                  <a:srgbClr val="00B0F0"/>
                </a:solidFill>
                <a:latin typeface="Comic Sans MS"/>
              </a:rPr>
              <a:t>c’</a:t>
            </a:r>
          </a:p>
        </p:txBody>
      </p:sp>
      <p:sp>
        <p:nvSpPr>
          <p:cNvPr id="275" name="CasellaDiTesto 274">
            <a:extLst>
              <a:ext uri="{FF2B5EF4-FFF2-40B4-BE49-F238E27FC236}">
                <a16:creationId xmlns:a16="http://schemas.microsoft.com/office/drawing/2014/main" id="{A1E3186E-A203-45F7-8398-95936A21E918}"/>
              </a:ext>
            </a:extLst>
          </p:cNvPr>
          <p:cNvSpPr txBox="1"/>
          <p:nvPr/>
        </p:nvSpPr>
        <p:spPr>
          <a:xfrm>
            <a:off x="8301386" y="1763243"/>
            <a:ext cx="468000" cy="37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dirty="0">
                <a:solidFill>
                  <a:srgbClr val="00B0F0"/>
                </a:solidFill>
                <a:latin typeface="Comic Sans MS"/>
              </a:rPr>
              <a:t>c’’</a:t>
            </a:r>
          </a:p>
        </p:txBody>
      </p:sp>
      <p:sp>
        <p:nvSpPr>
          <p:cNvPr id="276" name="CasellaDiTesto 275">
            <a:extLst>
              <a:ext uri="{FF2B5EF4-FFF2-40B4-BE49-F238E27FC236}">
                <a16:creationId xmlns:a16="http://schemas.microsoft.com/office/drawing/2014/main" id="{A5E62C64-348D-4A67-A833-C0CCBB59978B}"/>
              </a:ext>
            </a:extLst>
          </p:cNvPr>
          <p:cNvSpPr txBox="1"/>
          <p:nvPr/>
        </p:nvSpPr>
        <p:spPr>
          <a:xfrm>
            <a:off x="0" y="5133800"/>
            <a:ext cx="563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Gli estremi della corda della circonferenza generatrice si presenteranno distinti sia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/>
              </a:rPr>
              <a:t>1 </a:t>
            </a:r>
            <a:r>
              <a:rPr lang="it-IT" sz="1600" dirty="0">
                <a:solidFill>
                  <a:srgbClr val="FF0000"/>
                </a:solidFill>
                <a:latin typeface="Comic Sans MS"/>
              </a:rPr>
              <a:t>(X’; Y’)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sia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/>
              </a:rPr>
              <a:t>2 </a:t>
            </a:r>
            <a:r>
              <a:rPr lang="it-IT" sz="1600" dirty="0">
                <a:solidFill>
                  <a:srgbClr val="FF0000"/>
                </a:solidFill>
                <a:latin typeface="Comic Sans MS"/>
              </a:rPr>
              <a:t>(X’’; Y’’)</a:t>
            </a:r>
          </a:p>
        </p:txBody>
      </p:sp>
      <p:sp>
        <p:nvSpPr>
          <p:cNvPr id="277" name="CasellaDiTesto 276">
            <a:extLst>
              <a:ext uri="{FF2B5EF4-FFF2-40B4-BE49-F238E27FC236}">
                <a16:creationId xmlns:a16="http://schemas.microsoft.com/office/drawing/2014/main" id="{1A22E7B4-BB27-499A-9DC7-897EA7C7C8E4}"/>
              </a:ext>
            </a:extLst>
          </p:cNvPr>
          <p:cNvSpPr txBox="1"/>
          <p:nvPr/>
        </p:nvSpPr>
        <p:spPr>
          <a:xfrm>
            <a:off x="0" y="5619728"/>
            <a:ext cx="612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dirty="0">
                <a:solidFill>
                  <a:srgbClr val="FF0000"/>
                </a:solidFill>
                <a:latin typeface="Comic Sans MS"/>
              </a:rPr>
              <a:t>Ripetendo questa operazione per le differenti posizioni della circonferenza generatrice  intersecata dal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FF0000"/>
                </a:solidFill>
                <a:latin typeface="Comic Sans MS"/>
              </a:rPr>
              <a:t> si troveranno i punti che determinano la conica di sezione che sarà una circonferenza</a:t>
            </a:r>
          </a:p>
        </p:txBody>
      </p:sp>
      <p:cxnSp>
        <p:nvCxnSpPr>
          <p:cNvPr id="280" name="Connettore diritto 279">
            <a:extLst>
              <a:ext uri="{FF2B5EF4-FFF2-40B4-BE49-F238E27FC236}">
                <a16:creationId xmlns:a16="http://schemas.microsoft.com/office/drawing/2014/main" id="{2C6C2810-281A-455F-B418-46C251332D95}"/>
              </a:ext>
            </a:extLst>
          </p:cNvPr>
          <p:cNvCxnSpPr>
            <a:cxnSpLocks/>
          </p:cNvCxnSpPr>
          <p:nvPr/>
        </p:nvCxnSpPr>
        <p:spPr>
          <a:xfrm flipV="1">
            <a:off x="7354171" y="2813095"/>
            <a:ext cx="1049236" cy="49632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ttore diritto 280">
            <a:extLst>
              <a:ext uri="{FF2B5EF4-FFF2-40B4-BE49-F238E27FC236}">
                <a16:creationId xmlns:a16="http://schemas.microsoft.com/office/drawing/2014/main" id="{879BA845-9610-41EA-A6E1-E2B3C6D5DD7E}"/>
              </a:ext>
            </a:extLst>
          </p:cNvPr>
          <p:cNvCxnSpPr>
            <a:cxnSpLocks/>
          </p:cNvCxnSpPr>
          <p:nvPr/>
        </p:nvCxnSpPr>
        <p:spPr>
          <a:xfrm flipV="1">
            <a:off x="7357245" y="4284122"/>
            <a:ext cx="1061779" cy="1348976"/>
          </a:xfrm>
          <a:prstGeom prst="line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76F28262-5D65-4881-8DC2-29F0D2778B5E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7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4" grpId="0" animBg="1"/>
      <p:bldP spid="84" grpId="0" animBg="1"/>
      <p:bldP spid="85" grpId="0" animBg="1"/>
      <p:bldP spid="85" grpId="1" animBg="1"/>
      <p:bldP spid="87" grpId="0" animBg="1"/>
      <p:bldP spid="89" grpId="0"/>
      <p:bldP spid="93" grpId="0" animBg="1"/>
      <p:bldP spid="111" grpId="0" animBg="1"/>
      <p:bldP spid="113" grpId="0" animBg="1"/>
      <p:bldP spid="204" grpId="0"/>
      <p:bldP spid="205" grpId="0"/>
      <p:bldP spid="115" grpId="0"/>
      <p:bldP spid="78" grpId="0"/>
      <p:bldP spid="225" grpId="0"/>
      <p:bldP spid="226" grpId="0"/>
      <p:bldP spid="235" grpId="0"/>
      <p:bldP spid="236" grpId="0"/>
      <p:bldP spid="238" grpId="0"/>
      <p:bldP spid="240" grpId="0"/>
      <p:bldP spid="241" grpId="0"/>
      <p:bldP spid="242" grpId="0"/>
      <p:bldP spid="250" grpId="0"/>
      <p:bldP spid="252" grpId="0"/>
      <p:bldP spid="253" grpId="0"/>
      <p:bldP spid="255" grpId="0"/>
      <p:bldP spid="258" grpId="0"/>
      <p:bldP spid="262" grpId="0"/>
      <p:bldP spid="267" grpId="0"/>
      <p:bldP spid="269" grpId="0"/>
      <p:bldP spid="271" grpId="0"/>
      <p:bldP spid="272" grpId="0"/>
      <p:bldP spid="273" grpId="0"/>
      <p:bldP spid="275" grpId="0"/>
      <p:bldP spid="276" grpId="0"/>
      <p:bldP spid="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(2)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Sezione con piano generico parallelo linea di terra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 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;// lt</a:t>
            </a:r>
            <a:r>
              <a:rPr lang="it-IT" dirty="0">
                <a:solidFill>
                  <a:srgbClr val="FF0000"/>
                </a:solidFill>
                <a:latin typeface="Comic Sans MS"/>
              </a:rPr>
              <a:t>)</a:t>
            </a:r>
            <a:endParaRPr lang="it-IT" sz="20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13919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754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7601" y="13903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2184" y="13916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699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7272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81" y="2473507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82104" y="2274910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1713390" y="3676039"/>
            <a:ext cx="7918882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2473505"/>
            <a:ext cx="0" cy="262127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4019435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50947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859603" y="3413137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9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13920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4963" y="1390939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30" y="4023211"/>
            <a:ext cx="261707" cy="21523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8" y="4068497"/>
            <a:ext cx="616835" cy="206868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0294" y="4132021"/>
            <a:ext cx="981675" cy="192416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2" y="4247294"/>
            <a:ext cx="1334471" cy="169542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703" y="4390883"/>
            <a:ext cx="1622069" cy="141552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8" y="4596771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817468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34" y="4816582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26343" y="4595688"/>
            <a:ext cx="1920988" cy="99105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703" y="4385156"/>
            <a:ext cx="1637713" cy="140639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2" y="4245727"/>
            <a:ext cx="1346307" cy="169699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8" y="4136673"/>
            <a:ext cx="977391" cy="192857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7" y="4064020"/>
            <a:ext cx="614571" cy="20735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3" y="4026253"/>
            <a:ext cx="254207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1101" y="861139"/>
            <a:ext cx="0" cy="26848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5" y="958753"/>
            <a:ext cx="4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/>
              </a:rPr>
              <a:t>d’’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C59E0A9F-0441-4CB9-AC1B-C4660F51A61D}"/>
              </a:ext>
            </a:extLst>
          </p:cNvPr>
          <p:cNvSpPr txBox="1"/>
          <p:nvPr/>
        </p:nvSpPr>
        <p:spPr>
          <a:xfrm>
            <a:off x="7503695" y="4899467"/>
            <a:ext cx="4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/>
              </a:rPr>
              <a:t>d’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F378D53A-3309-4D0C-81CD-04475ED636D1}"/>
              </a:ext>
            </a:extLst>
          </p:cNvPr>
          <p:cNvSpPr txBox="1"/>
          <p:nvPr/>
        </p:nvSpPr>
        <p:spPr>
          <a:xfrm>
            <a:off x="7766313" y="4898006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9AEE36C-2A30-4E64-8F9A-CB88A2940871}"/>
              </a:ext>
            </a:extLst>
          </p:cNvPr>
          <p:cNvCxnSpPr/>
          <p:nvPr/>
        </p:nvCxnSpPr>
        <p:spPr>
          <a:xfrm>
            <a:off x="7780415" y="5094778"/>
            <a:ext cx="0" cy="107864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D915D62-718F-4CD4-A89C-13CA74C2BCBB}"/>
              </a:ext>
            </a:extLst>
          </p:cNvPr>
          <p:cNvGrpSpPr/>
          <p:nvPr/>
        </p:nvGrpSpPr>
        <p:grpSpPr>
          <a:xfrm>
            <a:off x="7740767" y="5058747"/>
            <a:ext cx="72000" cy="72000"/>
            <a:chOff x="8709660" y="4010364"/>
            <a:chExt cx="72000" cy="7200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4D034E2-2EE1-4D75-9A0C-30413C6F83DD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BF518214-51AF-4382-8B15-368E8994B166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A8ECE73-E922-4462-9FD9-D8F5DFAA4383}"/>
              </a:ext>
            </a:extLst>
          </p:cNvPr>
          <p:cNvSpPr txBox="1"/>
          <p:nvPr/>
        </p:nvSpPr>
        <p:spPr>
          <a:xfrm>
            <a:off x="7651511" y="4844779"/>
            <a:ext cx="3740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6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3F4216E-F0E9-4B85-A881-D0692F61E493}"/>
              </a:ext>
            </a:extLst>
          </p:cNvPr>
          <p:cNvCxnSpPr>
            <a:cxnSpLocks/>
          </p:cNvCxnSpPr>
          <p:nvPr/>
        </p:nvCxnSpPr>
        <p:spPr>
          <a:xfrm>
            <a:off x="1632585" y="6604321"/>
            <a:ext cx="808846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ED4EC3B-5BEE-40BC-A7B7-5F6C3B5E2EC8}"/>
              </a:ext>
            </a:extLst>
          </p:cNvPr>
          <p:cNvCxnSpPr>
            <a:cxnSpLocks/>
          </p:cNvCxnSpPr>
          <p:nvPr/>
        </p:nvCxnSpPr>
        <p:spPr>
          <a:xfrm flipV="1">
            <a:off x="7597343" y="3669813"/>
            <a:ext cx="357299" cy="2938558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60B24E6-BC48-4F50-9455-D4D5DE0E9A2B}"/>
              </a:ext>
            </a:extLst>
          </p:cNvPr>
          <p:cNvCxnSpPr>
            <a:cxnSpLocks/>
          </p:cNvCxnSpPr>
          <p:nvPr/>
        </p:nvCxnSpPr>
        <p:spPr>
          <a:xfrm>
            <a:off x="7596708" y="3669813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799B9554-B0AE-4769-8676-BCD1CCEBE781}"/>
              </a:ext>
            </a:extLst>
          </p:cNvPr>
          <p:cNvCxnSpPr>
            <a:cxnSpLocks/>
          </p:cNvCxnSpPr>
          <p:nvPr/>
        </p:nvCxnSpPr>
        <p:spPr>
          <a:xfrm>
            <a:off x="7955428" y="1343025"/>
            <a:ext cx="0" cy="233395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BB64F6F-32F0-43F7-9D82-95E7A008F0A4}"/>
              </a:ext>
            </a:extLst>
          </p:cNvPr>
          <p:cNvCxnSpPr>
            <a:cxnSpLocks/>
          </p:cNvCxnSpPr>
          <p:nvPr/>
        </p:nvCxnSpPr>
        <p:spPr>
          <a:xfrm flipV="1">
            <a:off x="7331413" y="3672191"/>
            <a:ext cx="873493" cy="2929443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31167268-4896-4260-9C1D-4C3889246B93}"/>
              </a:ext>
            </a:extLst>
          </p:cNvPr>
          <p:cNvCxnSpPr>
            <a:cxnSpLocks/>
          </p:cNvCxnSpPr>
          <p:nvPr/>
        </p:nvCxnSpPr>
        <p:spPr>
          <a:xfrm>
            <a:off x="8200372" y="1343025"/>
            <a:ext cx="0" cy="233601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FC6DF658-B2FA-46F7-93F7-50F20B8E4316}"/>
              </a:ext>
            </a:extLst>
          </p:cNvPr>
          <p:cNvCxnSpPr>
            <a:cxnSpLocks/>
          </p:cNvCxnSpPr>
          <p:nvPr/>
        </p:nvCxnSpPr>
        <p:spPr>
          <a:xfrm>
            <a:off x="7328978" y="366775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56CF8C09-DD8A-4E93-8199-5E0CE03A9D2F}"/>
              </a:ext>
            </a:extLst>
          </p:cNvPr>
          <p:cNvCxnSpPr>
            <a:cxnSpLocks/>
          </p:cNvCxnSpPr>
          <p:nvPr/>
        </p:nvCxnSpPr>
        <p:spPr>
          <a:xfrm flipV="1">
            <a:off x="7012279" y="3673040"/>
            <a:ext cx="1494427" cy="2929202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F62A77AC-5BCD-4D2A-9DEE-E8FAB39B7590}"/>
              </a:ext>
            </a:extLst>
          </p:cNvPr>
          <p:cNvCxnSpPr>
            <a:cxnSpLocks/>
          </p:cNvCxnSpPr>
          <p:nvPr/>
        </p:nvCxnSpPr>
        <p:spPr>
          <a:xfrm>
            <a:off x="8503109" y="1343025"/>
            <a:ext cx="0" cy="233313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6C5772CD-82AE-40AB-81A8-2ACC23F0FA4F}"/>
              </a:ext>
            </a:extLst>
          </p:cNvPr>
          <p:cNvCxnSpPr>
            <a:cxnSpLocks/>
          </p:cNvCxnSpPr>
          <p:nvPr/>
        </p:nvCxnSpPr>
        <p:spPr>
          <a:xfrm>
            <a:off x="7009762" y="3669812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3E0B4A22-FD9D-4D81-A02F-C963A2DDC58A}"/>
              </a:ext>
            </a:extLst>
          </p:cNvPr>
          <p:cNvCxnSpPr>
            <a:cxnSpLocks/>
          </p:cNvCxnSpPr>
          <p:nvPr/>
        </p:nvCxnSpPr>
        <p:spPr>
          <a:xfrm flipV="1">
            <a:off x="6550934" y="3676889"/>
            <a:ext cx="2344744" cy="297896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0F60E1C9-32CA-40A4-8340-8DDC745FBC70}"/>
              </a:ext>
            </a:extLst>
          </p:cNvPr>
          <p:cNvCxnSpPr>
            <a:cxnSpLocks/>
          </p:cNvCxnSpPr>
          <p:nvPr/>
        </p:nvCxnSpPr>
        <p:spPr>
          <a:xfrm>
            <a:off x="8895678" y="742508"/>
            <a:ext cx="0" cy="293653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4BC4473D-A51F-4530-BBC8-1B27D56BC7EB}"/>
              </a:ext>
            </a:extLst>
          </p:cNvPr>
          <p:cNvCxnSpPr>
            <a:cxnSpLocks/>
          </p:cNvCxnSpPr>
          <p:nvPr/>
        </p:nvCxnSpPr>
        <p:spPr>
          <a:xfrm>
            <a:off x="6589632" y="366775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44FFB76C-6667-4741-AFA3-5CB9005A0627}"/>
              </a:ext>
            </a:extLst>
          </p:cNvPr>
          <p:cNvCxnSpPr>
            <a:cxnSpLocks/>
          </p:cNvCxnSpPr>
          <p:nvPr/>
        </p:nvCxnSpPr>
        <p:spPr>
          <a:xfrm flipV="1">
            <a:off x="6053351" y="3676878"/>
            <a:ext cx="3356943" cy="2929481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0975879E-0D88-48CF-9013-7B4D177EF5D5}"/>
              </a:ext>
            </a:extLst>
          </p:cNvPr>
          <p:cNvCxnSpPr>
            <a:cxnSpLocks/>
          </p:cNvCxnSpPr>
          <p:nvPr/>
        </p:nvCxnSpPr>
        <p:spPr>
          <a:xfrm>
            <a:off x="9406364" y="1500326"/>
            <a:ext cx="0" cy="217651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C9ED777B-E48E-47CE-BE29-6739E564399D}"/>
              </a:ext>
            </a:extLst>
          </p:cNvPr>
          <p:cNvCxnSpPr>
            <a:cxnSpLocks/>
          </p:cNvCxnSpPr>
          <p:nvPr/>
        </p:nvCxnSpPr>
        <p:spPr>
          <a:xfrm>
            <a:off x="6056232" y="3669445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7B92E02E-331D-4DC2-9C0E-64E2C03D3AFD}"/>
              </a:ext>
            </a:extLst>
          </p:cNvPr>
          <p:cNvCxnSpPr>
            <a:cxnSpLocks/>
          </p:cNvCxnSpPr>
          <p:nvPr/>
        </p:nvCxnSpPr>
        <p:spPr>
          <a:xfrm flipV="1">
            <a:off x="4910517" y="4408967"/>
            <a:ext cx="4182588" cy="2198304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D6041E2E-0362-4279-B881-020A4F50F7F9}"/>
              </a:ext>
            </a:extLst>
          </p:cNvPr>
          <p:cNvCxnSpPr>
            <a:cxnSpLocks/>
          </p:cNvCxnSpPr>
          <p:nvPr/>
        </p:nvCxnSpPr>
        <p:spPr>
          <a:xfrm>
            <a:off x="4911766" y="366944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8059B8B9-A37B-41AA-95F2-6C9DAE0548A7}"/>
              </a:ext>
            </a:extLst>
          </p:cNvPr>
          <p:cNvCxnSpPr>
            <a:cxnSpLocks/>
          </p:cNvCxnSpPr>
          <p:nvPr/>
        </p:nvCxnSpPr>
        <p:spPr>
          <a:xfrm flipV="1">
            <a:off x="2038350" y="4739758"/>
            <a:ext cx="7079964" cy="1867074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4C2A0A15-274A-4D72-B9F2-4F08D2F40D7D}"/>
              </a:ext>
            </a:extLst>
          </p:cNvPr>
          <p:cNvCxnSpPr>
            <a:cxnSpLocks/>
          </p:cNvCxnSpPr>
          <p:nvPr/>
        </p:nvCxnSpPr>
        <p:spPr>
          <a:xfrm>
            <a:off x="2052361" y="3669443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D2ADB8F6-A854-414E-932C-2C55E8B5ED50}"/>
              </a:ext>
            </a:extLst>
          </p:cNvPr>
          <p:cNvCxnSpPr>
            <a:cxnSpLocks/>
          </p:cNvCxnSpPr>
          <p:nvPr/>
        </p:nvCxnSpPr>
        <p:spPr>
          <a:xfrm>
            <a:off x="4700891" y="5096077"/>
            <a:ext cx="4392214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32256E9F-2362-4CCB-8BCA-94B59347DD0B}"/>
              </a:ext>
            </a:extLst>
          </p:cNvPr>
          <p:cNvCxnSpPr>
            <a:cxnSpLocks/>
          </p:cNvCxnSpPr>
          <p:nvPr/>
        </p:nvCxnSpPr>
        <p:spPr>
          <a:xfrm>
            <a:off x="6162957" y="3111787"/>
            <a:ext cx="2981043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AA5B6DE8-225D-4408-9EC5-2D1B757C2CA7}"/>
              </a:ext>
            </a:extLst>
          </p:cNvPr>
          <p:cNvCxnSpPr>
            <a:cxnSpLocks/>
          </p:cNvCxnSpPr>
          <p:nvPr/>
        </p:nvCxnSpPr>
        <p:spPr>
          <a:xfrm flipH="1" flipV="1">
            <a:off x="2440867" y="3681677"/>
            <a:ext cx="6637195" cy="17527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EF047238-8D83-4D9C-9E5B-E2834BF1AA0A}"/>
              </a:ext>
            </a:extLst>
          </p:cNvPr>
          <p:cNvCxnSpPr>
            <a:cxnSpLocks/>
          </p:cNvCxnSpPr>
          <p:nvPr/>
        </p:nvCxnSpPr>
        <p:spPr>
          <a:xfrm>
            <a:off x="2440866" y="1343025"/>
            <a:ext cx="0" cy="233865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A7670565-CDD1-494C-ACB7-54DCF049F7D2}"/>
              </a:ext>
            </a:extLst>
          </p:cNvPr>
          <p:cNvCxnSpPr>
            <a:cxnSpLocks/>
          </p:cNvCxnSpPr>
          <p:nvPr/>
        </p:nvCxnSpPr>
        <p:spPr>
          <a:xfrm flipH="1" flipV="1">
            <a:off x="5035707" y="3670134"/>
            <a:ext cx="4112012" cy="2121417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5574806D-B953-4FF4-8B52-446A8B3D8E10}"/>
              </a:ext>
            </a:extLst>
          </p:cNvPr>
          <p:cNvCxnSpPr>
            <a:cxnSpLocks/>
          </p:cNvCxnSpPr>
          <p:nvPr/>
        </p:nvCxnSpPr>
        <p:spPr>
          <a:xfrm>
            <a:off x="5045791" y="1266530"/>
            <a:ext cx="0" cy="241186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DEE6632A-F865-43A0-B336-E1092B5A46EF}"/>
              </a:ext>
            </a:extLst>
          </p:cNvPr>
          <p:cNvCxnSpPr>
            <a:cxnSpLocks/>
          </p:cNvCxnSpPr>
          <p:nvPr/>
        </p:nvCxnSpPr>
        <p:spPr>
          <a:xfrm flipH="1" flipV="1">
            <a:off x="6137272" y="3671634"/>
            <a:ext cx="3411079" cy="2929286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DDC7F5C8-9CD4-431B-B8AE-4C89E302CA40}"/>
              </a:ext>
            </a:extLst>
          </p:cNvPr>
          <p:cNvCxnSpPr>
            <a:cxnSpLocks/>
          </p:cNvCxnSpPr>
          <p:nvPr/>
        </p:nvCxnSpPr>
        <p:spPr>
          <a:xfrm>
            <a:off x="6139176" y="1343025"/>
            <a:ext cx="0" cy="233589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954A322D-7BDA-44B0-87AC-5C94ACBE0937}"/>
              </a:ext>
            </a:extLst>
          </p:cNvPr>
          <p:cNvCxnSpPr>
            <a:cxnSpLocks/>
          </p:cNvCxnSpPr>
          <p:nvPr/>
        </p:nvCxnSpPr>
        <p:spPr>
          <a:xfrm>
            <a:off x="9536526" y="3673327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diritto 229">
            <a:extLst>
              <a:ext uri="{FF2B5EF4-FFF2-40B4-BE49-F238E27FC236}">
                <a16:creationId xmlns:a16="http://schemas.microsoft.com/office/drawing/2014/main" id="{EBF00463-3913-4D55-828E-3D00DEBCD1EC}"/>
              </a:ext>
            </a:extLst>
          </p:cNvPr>
          <p:cNvCxnSpPr>
            <a:cxnSpLocks/>
          </p:cNvCxnSpPr>
          <p:nvPr/>
        </p:nvCxnSpPr>
        <p:spPr>
          <a:xfrm flipH="1" flipV="1">
            <a:off x="6660024" y="3677530"/>
            <a:ext cx="2325179" cy="2930841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97B69C9C-C714-4E0D-895A-7D929341DC2D}"/>
              </a:ext>
            </a:extLst>
          </p:cNvPr>
          <p:cNvCxnSpPr>
            <a:cxnSpLocks/>
          </p:cNvCxnSpPr>
          <p:nvPr/>
        </p:nvCxnSpPr>
        <p:spPr>
          <a:xfrm>
            <a:off x="8981393" y="3679162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587B92EC-1627-432F-A1F0-237949A1A93B}"/>
              </a:ext>
            </a:extLst>
          </p:cNvPr>
          <p:cNvCxnSpPr>
            <a:cxnSpLocks/>
          </p:cNvCxnSpPr>
          <p:nvPr/>
        </p:nvCxnSpPr>
        <p:spPr>
          <a:xfrm>
            <a:off x="6660024" y="1266530"/>
            <a:ext cx="0" cy="241186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675DDBB7-5F7E-4797-9E04-75FE409FE9B3}"/>
              </a:ext>
            </a:extLst>
          </p:cNvPr>
          <p:cNvCxnSpPr>
            <a:cxnSpLocks/>
          </p:cNvCxnSpPr>
          <p:nvPr/>
        </p:nvCxnSpPr>
        <p:spPr>
          <a:xfrm flipH="1" flipV="1">
            <a:off x="7062291" y="3675991"/>
            <a:ext cx="1483754" cy="292773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468459AA-620D-4776-905D-1F5A26394643}"/>
              </a:ext>
            </a:extLst>
          </p:cNvPr>
          <p:cNvCxnSpPr>
            <a:cxnSpLocks/>
          </p:cNvCxnSpPr>
          <p:nvPr/>
        </p:nvCxnSpPr>
        <p:spPr>
          <a:xfrm>
            <a:off x="7960580" y="3678062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ED406734-2C95-4D6C-AAB8-881847570384}"/>
              </a:ext>
            </a:extLst>
          </p:cNvPr>
          <p:cNvCxnSpPr>
            <a:cxnSpLocks/>
          </p:cNvCxnSpPr>
          <p:nvPr/>
        </p:nvCxnSpPr>
        <p:spPr>
          <a:xfrm>
            <a:off x="7064340" y="1266530"/>
            <a:ext cx="0" cy="241133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62D2C6BE-2CD5-479B-A0F7-54F2A8634CB8}"/>
              </a:ext>
            </a:extLst>
          </p:cNvPr>
          <p:cNvCxnSpPr>
            <a:cxnSpLocks/>
          </p:cNvCxnSpPr>
          <p:nvPr/>
        </p:nvCxnSpPr>
        <p:spPr>
          <a:xfrm flipH="1" flipV="1">
            <a:off x="7359920" y="3672589"/>
            <a:ext cx="873044" cy="2945634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56" name="Connettore diritto 255">
            <a:extLst>
              <a:ext uri="{FF2B5EF4-FFF2-40B4-BE49-F238E27FC236}">
                <a16:creationId xmlns:a16="http://schemas.microsoft.com/office/drawing/2014/main" id="{8533C6DF-5B91-46F8-8CA1-7369AEF75508}"/>
              </a:ext>
            </a:extLst>
          </p:cNvPr>
          <p:cNvCxnSpPr>
            <a:cxnSpLocks/>
          </p:cNvCxnSpPr>
          <p:nvPr/>
        </p:nvCxnSpPr>
        <p:spPr>
          <a:xfrm>
            <a:off x="7359920" y="1266530"/>
            <a:ext cx="0" cy="241152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ttore diritto 259">
            <a:extLst>
              <a:ext uri="{FF2B5EF4-FFF2-40B4-BE49-F238E27FC236}">
                <a16:creationId xmlns:a16="http://schemas.microsoft.com/office/drawing/2014/main" id="{AE451A98-E848-466E-BB3E-8AC9BAE29882}"/>
              </a:ext>
            </a:extLst>
          </p:cNvPr>
          <p:cNvCxnSpPr>
            <a:cxnSpLocks/>
          </p:cNvCxnSpPr>
          <p:nvPr/>
        </p:nvCxnSpPr>
        <p:spPr>
          <a:xfrm>
            <a:off x="8228645" y="3674241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242CE1E4-8120-4E15-B1A4-0494583D6C2B}"/>
              </a:ext>
            </a:extLst>
          </p:cNvPr>
          <p:cNvCxnSpPr>
            <a:cxnSpLocks/>
          </p:cNvCxnSpPr>
          <p:nvPr/>
        </p:nvCxnSpPr>
        <p:spPr>
          <a:xfrm>
            <a:off x="2038350" y="2581041"/>
            <a:ext cx="749817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E3C73D5-8945-421E-B08D-51B1F3853705}"/>
              </a:ext>
            </a:extLst>
          </p:cNvPr>
          <p:cNvCxnSpPr>
            <a:cxnSpLocks/>
          </p:cNvCxnSpPr>
          <p:nvPr/>
        </p:nvCxnSpPr>
        <p:spPr>
          <a:xfrm flipV="1">
            <a:off x="7596708" y="2581042"/>
            <a:ext cx="357934" cy="109322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75F272E-F32C-464E-8C4D-E301EE418E03}"/>
              </a:ext>
            </a:extLst>
          </p:cNvPr>
          <p:cNvCxnSpPr>
            <a:cxnSpLocks/>
          </p:cNvCxnSpPr>
          <p:nvPr/>
        </p:nvCxnSpPr>
        <p:spPr>
          <a:xfrm>
            <a:off x="7703725" y="3349554"/>
            <a:ext cx="0" cy="236735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E985930F-EC57-4DC2-A03E-05616FFDF90C}"/>
              </a:ext>
            </a:extLst>
          </p:cNvPr>
          <p:cNvCxnSpPr>
            <a:cxnSpLocks/>
          </p:cNvCxnSpPr>
          <p:nvPr/>
        </p:nvCxnSpPr>
        <p:spPr>
          <a:xfrm>
            <a:off x="7901446" y="2739021"/>
            <a:ext cx="0" cy="132499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FC72E78-3ACD-4801-8297-4EB2EB42CAB2}"/>
              </a:ext>
            </a:extLst>
          </p:cNvPr>
          <p:cNvCxnSpPr>
            <a:cxnSpLocks/>
          </p:cNvCxnSpPr>
          <p:nvPr/>
        </p:nvCxnSpPr>
        <p:spPr>
          <a:xfrm flipV="1">
            <a:off x="7328978" y="2581041"/>
            <a:ext cx="869335" cy="109320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D4A0C046-83EF-4F98-9ADD-56307DC7B3B4}"/>
              </a:ext>
            </a:extLst>
          </p:cNvPr>
          <p:cNvCxnSpPr>
            <a:cxnSpLocks/>
          </p:cNvCxnSpPr>
          <p:nvPr/>
        </p:nvCxnSpPr>
        <p:spPr>
          <a:xfrm>
            <a:off x="8079431" y="2707439"/>
            <a:ext cx="0" cy="13930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0F1E2D08-D386-4A1E-AAD9-7ADE04804394}"/>
              </a:ext>
            </a:extLst>
          </p:cNvPr>
          <p:cNvCxnSpPr>
            <a:cxnSpLocks/>
          </p:cNvCxnSpPr>
          <p:nvPr/>
        </p:nvCxnSpPr>
        <p:spPr>
          <a:xfrm>
            <a:off x="7600158" y="3330208"/>
            <a:ext cx="0" cy="236955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DF1B35B5-1E12-4E72-A23C-5E97E2085C2F}"/>
              </a:ext>
            </a:extLst>
          </p:cNvPr>
          <p:cNvCxnSpPr/>
          <p:nvPr/>
        </p:nvCxnSpPr>
        <p:spPr>
          <a:xfrm flipV="1">
            <a:off x="7009762" y="2581041"/>
            <a:ext cx="1493347" cy="10932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28EADAFE-246C-4142-9C84-EE97A4AFDDAC}"/>
              </a:ext>
            </a:extLst>
          </p:cNvPr>
          <p:cNvCxnSpPr>
            <a:cxnSpLocks/>
          </p:cNvCxnSpPr>
          <p:nvPr/>
        </p:nvCxnSpPr>
        <p:spPr>
          <a:xfrm>
            <a:off x="8247803" y="2765325"/>
            <a:ext cx="0" cy="141805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A13F26B5-653B-4DBC-8ED8-2D2F27772E77}"/>
              </a:ext>
            </a:extLst>
          </p:cNvPr>
          <p:cNvCxnSpPr>
            <a:cxnSpLocks/>
          </p:cNvCxnSpPr>
          <p:nvPr/>
        </p:nvCxnSpPr>
        <p:spPr>
          <a:xfrm>
            <a:off x="7486448" y="3321416"/>
            <a:ext cx="0" cy="234962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BC03D8A-FDAC-4F6F-8DFA-C7CC839B1D8F}"/>
              </a:ext>
            </a:extLst>
          </p:cNvPr>
          <p:cNvCxnSpPr>
            <a:cxnSpLocks/>
          </p:cNvCxnSpPr>
          <p:nvPr/>
        </p:nvCxnSpPr>
        <p:spPr>
          <a:xfrm flipV="1">
            <a:off x="6589632" y="2581044"/>
            <a:ext cx="2306046" cy="109084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236FF72B-20EB-40E9-90F1-A2ED8CC4B950}"/>
              </a:ext>
            </a:extLst>
          </p:cNvPr>
          <p:cNvCxnSpPr>
            <a:cxnSpLocks/>
          </p:cNvCxnSpPr>
          <p:nvPr/>
        </p:nvCxnSpPr>
        <p:spPr>
          <a:xfrm>
            <a:off x="7359718" y="3298556"/>
            <a:ext cx="0" cy="232881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B6596841-B294-4F04-A3A8-F6A9BF1AB1B5}"/>
              </a:ext>
            </a:extLst>
          </p:cNvPr>
          <p:cNvCxnSpPr>
            <a:cxnSpLocks/>
          </p:cNvCxnSpPr>
          <p:nvPr/>
        </p:nvCxnSpPr>
        <p:spPr>
          <a:xfrm>
            <a:off x="8409728" y="2812950"/>
            <a:ext cx="0" cy="148282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D20BC12D-5B3C-480B-8384-BD807DB955F6}"/>
              </a:ext>
            </a:extLst>
          </p:cNvPr>
          <p:cNvCxnSpPr>
            <a:cxnSpLocks/>
          </p:cNvCxnSpPr>
          <p:nvPr/>
        </p:nvCxnSpPr>
        <p:spPr>
          <a:xfrm flipV="1">
            <a:off x="6056232" y="2581041"/>
            <a:ext cx="3350132" cy="10932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C550A2E8-5C67-45C7-A99F-0B3D0318CC40}"/>
              </a:ext>
            </a:extLst>
          </p:cNvPr>
          <p:cNvCxnSpPr>
            <a:cxnSpLocks/>
          </p:cNvCxnSpPr>
          <p:nvPr/>
        </p:nvCxnSpPr>
        <p:spPr>
          <a:xfrm>
            <a:off x="7247323" y="3280336"/>
            <a:ext cx="0" cy="2287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D73C4605-28CA-4A41-A570-23B64A60AEEE}"/>
              </a:ext>
            </a:extLst>
          </p:cNvPr>
          <p:cNvCxnSpPr>
            <a:cxnSpLocks/>
          </p:cNvCxnSpPr>
          <p:nvPr/>
        </p:nvCxnSpPr>
        <p:spPr>
          <a:xfrm>
            <a:off x="8534943" y="2864385"/>
            <a:ext cx="0" cy="157617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D763E2D3-F2A8-4C7C-B816-0962699168FC}"/>
              </a:ext>
            </a:extLst>
          </p:cNvPr>
          <p:cNvCxnSpPr>
            <a:cxnSpLocks/>
          </p:cNvCxnSpPr>
          <p:nvPr/>
        </p:nvCxnSpPr>
        <p:spPr>
          <a:xfrm flipV="1">
            <a:off x="4911766" y="2851811"/>
            <a:ext cx="4196234" cy="82243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62E3451F-0B85-4274-9186-450D98BCEFD8}"/>
              </a:ext>
            </a:extLst>
          </p:cNvPr>
          <p:cNvCxnSpPr>
            <a:cxnSpLocks/>
          </p:cNvCxnSpPr>
          <p:nvPr/>
        </p:nvCxnSpPr>
        <p:spPr>
          <a:xfrm>
            <a:off x="7114552" y="3241166"/>
            <a:ext cx="0" cy="221284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0D32BB08-962B-4102-923E-87FD977BE8C0}"/>
              </a:ext>
            </a:extLst>
          </p:cNvPr>
          <p:cNvCxnSpPr>
            <a:cxnSpLocks/>
          </p:cNvCxnSpPr>
          <p:nvPr/>
        </p:nvCxnSpPr>
        <p:spPr>
          <a:xfrm>
            <a:off x="8635708" y="2944495"/>
            <a:ext cx="0" cy="171333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F04EC3E4-CC34-4DA2-B5D5-4956B796BA38}"/>
              </a:ext>
            </a:extLst>
          </p:cNvPr>
          <p:cNvCxnSpPr>
            <a:cxnSpLocks/>
          </p:cNvCxnSpPr>
          <p:nvPr/>
        </p:nvCxnSpPr>
        <p:spPr>
          <a:xfrm>
            <a:off x="6913923" y="3107977"/>
            <a:ext cx="0" cy="198472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ADBD6461-1ECB-4CC6-BEEE-65CCD199C26F}"/>
              </a:ext>
            </a:extLst>
          </p:cNvPr>
          <p:cNvCxnSpPr>
            <a:cxnSpLocks/>
          </p:cNvCxnSpPr>
          <p:nvPr/>
        </p:nvCxnSpPr>
        <p:spPr>
          <a:xfrm>
            <a:off x="8649643" y="3107362"/>
            <a:ext cx="0" cy="198944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0D8F094-0C2F-4D71-8408-CC93050FC05A}"/>
              </a:ext>
            </a:extLst>
          </p:cNvPr>
          <p:cNvCxnSpPr>
            <a:cxnSpLocks/>
          </p:cNvCxnSpPr>
          <p:nvPr/>
        </p:nvCxnSpPr>
        <p:spPr>
          <a:xfrm flipV="1">
            <a:off x="2052361" y="2979479"/>
            <a:ext cx="7064258" cy="69476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E68FE094-BBF4-4FC5-B569-FF0E3201795C}"/>
              </a:ext>
            </a:extLst>
          </p:cNvPr>
          <p:cNvCxnSpPr>
            <a:cxnSpLocks/>
          </p:cNvCxnSpPr>
          <p:nvPr/>
        </p:nvCxnSpPr>
        <p:spPr>
          <a:xfrm>
            <a:off x="7001890" y="3190956"/>
            <a:ext cx="0" cy="210643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7C76354B-F324-4625-B00A-E5D37810B1DE}"/>
              </a:ext>
            </a:extLst>
          </p:cNvPr>
          <p:cNvCxnSpPr>
            <a:cxnSpLocks/>
          </p:cNvCxnSpPr>
          <p:nvPr/>
        </p:nvCxnSpPr>
        <p:spPr>
          <a:xfrm>
            <a:off x="8675712" y="3020702"/>
            <a:ext cx="0" cy="184247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E7E54BD2-0A5F-4E91-AB3C-FDFA81C1A30E}"/>
              </a:ext>
            </a:extLst>
          </p:cNvPr>
          <p:cNvCxnSpPr>
            <a:cxnSpLocks/>
          </p:cNvCxnSpPr>
          <p:nvPr/>
        </p:nvCxnSpPr>
        <p:spPr>
          <a:xfrm>
            <a:off x="2440866" y="2578818"/>
            <a:ext cx="6675753" cy="66577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>
            <a:extLst>
              <a:ext uri="{FF2B5EF4-FFF2-40B4-BE49-F238E27FC236}">
                <a16:creationId xmlns:a16="http://schemas.microsoft.com/office/drawing/2014/main" id="{E65D54AD-F3CA-4ECA-92EC-3CC1A3CF5BE2}"/>
              </a:ext>
            </a:extLst>
          </p:cNvPr>
          <p:cNvCxnSpPr>
            <a:cxnSpLocks/>
          </p:cNvCxnSpPr>
          <p:nvPr/>
        </p:nvCxnSpPr>
        <p:spPr>
          <a:xfrm>
            <a:off x="6884808" y="3014531"/>
            <a:ext cx="0" cy="184864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89F311BD-9907-4058-9E9A-E83087ED1D81}"/>
              </a:ext>
            </a:extLst>
          </p:cNvPr>
          <p:cNvCxnSpPr>
            <a:cxnSpLocks/>
          </p:cNvCxnSpPr>
          <p:nvPr/>
        </p:nvCxnSpPr>
        <p:spPr>
          <a:xfrm>
            <a:off x="8557904" y="3190956"/>
            <a:ext cx="0" cy="210643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D3A5EB2B-7DFE-400D-B4CD-9E4C80D2AC79}"/>
              </a:ext>
            </a:extLst>
          </p:cNvPr>
          <p:cNvCxnSpPr>
            <a:cxnSpLocks/>
          </p:cNvCxnSpPr>
          <p:nvPr/>
        </p:nvCxnSpPr>
        <p:spPr>
          <a:xfrm>
            <a:off x="5055492" y="2578818"/>
            <a:ext cx="4072294" cy="78964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diritto 248">
            <a:extLst>
              <a:ext uri="{FF2B5EF4-FFF2-40B4-BE49-F238E27FC236}">
                <a16:creationId xmlns:a16="http://schemas.microsoft.com/office/drawing/2014/main" id="{5EC7BCE7-3946-42CC-A29B-25958E0006DF}"/>
              </a:ext>
            </a:extLst>
          </p:cNvPr>
          <p:cNvCxnSpPr>
            <a:cxnSpLocks/>
          </p:cNvCxnSpPr>
          <p:nvPr/>
        </p:nvCxnSpPr>
        <p:spPr>
          <a:xfrm>
            <a:off x="6925929" y="2937447"/>
            <a:ext cx="0" cy="171275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ttore diritto 250">
            <a:extLst>
              <a:ext uri="{FF2B5EF4-FFF2-40B4-BE49-F238E27FC236}">
                <a16:creationId xmlns:a16="http://schemas.microsoft.com/office/drawing/2014/main" id="{4D457F7A-166A-49FF-930C-B27F07B38826}"/>
              </a:ext>
            </a:extLst>
          </p:cNvPr>
          <p:cNvCxnSpPr>
            <a:cxnSpLocks/>
          </p:cNvCxnSpPr>
          <p:nvPr/>
        </p:nvCxnSpPr>
        <p:spPr>
          <a:xfrm>
            <a:off x="8454723" y="3238061"/>
            <a:ext cx="0" cy="219631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F423F75-1196-4ED5-BF13-5D54098032AD}"/>
              </a:ext>
            </a:extLst>
          </p:cNvPr>
          <p:cNvCxnSpPr>
            <a:cxnSpLocks/>
          </p:cNvCxnSpPr>
          <p:nvPr/>
        </p:nvCxnSpPr>
        <p:spPr>
          <a:xfrm>
            <a:off x="6137272" y="2578818"/>
            <a:ext cx="3411079" cy="110285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ttore diritto 258">
            <a:extLst>
              <a:ext uri="{FF2B5EF4-FFF2-40B4-BE49-F238E27FC236}">
                <a16:creationId xmlns:a16="http://schemas.microsoft.com/office/drawing/2014/main" id="{F6E8F5AA-8883-43A3-A506-033B16DE0B01}"/>
              </a:ext>
            </a:extLst>
          </p:cNvPr>
          <p:cNvCxnSpPr>
            <a:cxnSpLocks/>
          </p:cNvCxnSpPr>
          <p:nvPr/>
        </p:nvCxnSpPr>
        <p:spPr>
          <a:xfrm>
            <a:off x="7028799" y="2864385"/>
            <a:ext cx="0" cy="157617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ttore diritto 260">
            <a:extLst>
              <a:ext uri="{FF2B5EF4-FFF2-40B4-BE49-F238E27FC236}">
                <a16:creationId xmlns:a16="http://schemas.microsoft.com/office/drawing/2014/main" id="{EE3C99FA-0FC6-4004-BE96-4A71DE7AAC1E}"/>
              </a:ext>
            </a:extLst>
          </p:cNvPr>
          <p:cNvCxnSpPr>
            <a:cxnSpLocks/>
          </p:cNvCxnSpPr>
          <p:nvPr/>
        </p:nvCxnSpPr>
        <p:spPr>
          <a:xfrm>
            <a:off x="8330898" y="3280336"/>
            <a:ext cx="0" cy="226511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ttore diritto 256">
            <a:extLst>
              <a:ext uri="{FF2B5EF4-FFF2-40B4-BE49-F238E27FC236}">
                <a16:creationId xmlns:a16="http://schemas.microsoft.com/office/drawing/2014/main" id="{D27E5517-7DC2-4EA7-84A0-D68ABF73FB6E}"/>
              </a:ext>
            </a:extLst>
          </p:cNvPr>
          <p:cNvCxnSpPr>
            <a:cxnSpLocks/>
          </p:cNvCxnSpPr>
          <p:nvPr/>
        </p:nvCxnSpPr>
        <p:spPr>
          <a:xfrm>
            <a:off x="6660024" y="2578818"/>
            <a:ext cx="2331144" cy="110285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diritto 267">
            <a:extLst>
              <a:ext uri="{FF2B5EF4-FFF2-40B4-BE49-F238E27FC236}">
                <a16:creationId xmlns:a16="http://schemas.microsoft.com/office/drawing/2014/main" id="{BF0982D1-694E-4EF5-87E2-AEAD4AB21298}"/>
              </a:ext>
            </a:extLst>
          </p:cNvPr>
          <p:cNvCxnSpPr>
            <a:cxnSpLocks/>
            <a:endCxn id="293" idx="1"/>
          </p:cNvCxnSpPr>
          <p:nvPr/>
        </p:nvCxnSpPr>
        <p:spPr>
          <a:xfrm flipH="1">
            <a:off x="7147011" y="2808986"/>
            <a:ext cx="469" cy="148939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ttore diritto 269">
            <a:extLst>
              <a:ext uri="{FF2B5EF4-FFF2-40B4-BE49-F238E27FC236}">
                <a16:creationId xmlns:a16="http://schemas.microsoft.com/office/drawing/2014/main" id="{1F3FCA4E-8CD2-468E-9708-D696C1D6433B}"/>
              </a:ext>
            </a:extLst>
          </p:cNvPr>
          <p:cNvCxnSpPr>
            <a:cxnSpLocks/>
          </p:cNvCxnSpPr>
          <p:nvPr/>
        </p:nvCxnSpPr>
        <p:spPr>
          <a:xfrm>
            <a:off x="8205933" y="3303196"/>
            <a:ext cx="0" cy="232417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ttore diritto 273">
            <a:extLst>
              <a:ext uri="{FF2B5EF4-FFF2-40B4-BE49-F238E27FC236}">
                <a16:creationId xmlns:a16="http://schemas.microsoft.com/office/drawing/2014/main" id="{1123E739-DB72-441C-8F4A-4BBF06E5B414}"/>
              </a:ext>
            </a:extLst>
          </p:cNvPr>
          <p:cNvCxnSpPr>
            <a:cxnSpLocks/>
          </p:cNvCxnSpPr>
          <p:nvPr/>
        </p:nvCxnSpPr>
        <p:spPr>
          <a:xfrm flipH="1" flipV="1">
            <a:off x="7062293" y="2578819"/>
            <a:ext cx="1491810" cy="110285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ttore diritto 277">
            <a:extLst>
              <a:ext uri="{FF2B5EF4-FFF2-40B4-BE49-F238E27FC236}">
                <a16:creationId xmlns:a16="http://schemas.microsoft.com/office/drawing/2014/main" id="{5707D571-B81A-48CB-BAF1-A73848EF52E6}"/>
              </a:ext>
            </a:extLst>
          </p:cNvPr>
          <p:cNvCxnSpPr>
            <a:cxnSpLocks/>
          </p:cNvCxnSpPr>
          <p:nvPr/>
        </p:nvCxnSpPr>
        <p:spPr>
          <a:xfrm>
            <a:off x="7316827" y="2759076"/>
            <a:ext cx="0" cy="142430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ttore diritto 278">
            <a:extLst>
              <a:ext uri="{FF2B5EF4-FFF2-40B4-BE49-F238E27FC236}">
                <a16:creationId xmlns:a16="http://schemas.microsoft.com/office/drawing/2014/main" id="{EB8430F5-A44F-4A15-9F2E-FAE8A5142A7B}"/>
              </a:ext>
            </a:extLst>
          </p:cNvPr>
          <p:cNvCxnSpPr>
            <a:cxnSpLocks/>
          </p:cNvCxnSpPr>
          <p:nvPr/>
        </p:nvCxnSpPr>
        <p:spPr>
          <a:xfrm>
            <a:off x="8077601" y="3325786"/>
            <a:ext cx="0" cy="234525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ttore diritto 282">
            <a:extLst>
              <a:ext uri="{FF2B5EF4-FFF2-40B4-BE49-F238E27FC236}">
                <a16:creationId xmlns:a16="http://schemas.microsoft.com/office/drawing/2014/main" id="{0E4BC402-E4F4-4045-A73A-B1083BA8CFE5}"/>
              </a:ext>
            </a:extLst>
          </p:cNvPr>
          <p:cNvCxnSpPr>
            <a:cxnSpLocks/>
          </p:cNvCxnSpPr>
          <p:nvPr/>
        </p:nvCxnSpPr>
        <p:spPr>
          <a:xfrm>
            <a:off x="7359920" y="2578818"/>
            <a:ext cx="873900" cy="109542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ttore diritto 286">
            <a:extLst>
              <a:ext uri="{FF2B5EF4-FFF2-40B4-BE49-F238E27FC236}">
                <a16:creationId xmlns:a16="http://schemas.microsoft.com/office/drawing/2014/main" id="{8EFFA06B-6103-4DE8-BFCB-A0693DDA1386}"/>
              </a:ext>
            </a:extLst>
          </p:cNvPr>
          <p:cNvCxnSpPr>
            <a:cxnSpLocks/>
          </p:cNvCxnSpPr>
          <p:nvPr/>
        </p:nvCxnSpPr>
        <p:spPr>
          <a:xfrm>
            <a:off x="7488449" y="2739021"/>
            <a:ext cx="0" cy="136141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ttore diritto 288">
            <a:extLst>
              <a:ext uri="{FF2B5EF4-FFF2-40B4-BE49-F238E27FC236}">
                <a16:creationId xmlns:a16="http://schemas.microsoft.com/office/drawing/2014/main" id="{E666B6C1-D833-4A01-876E-6CADC819DCF8}"/>
              </a:ext>
            </a:extLst>
          </p:cNvPr>
          <p:cNvCxnSpPr>
            <a:cxnSpLocks/>
          </p:cNvCxnSpPr>
          <p:nvPr/>
        </p:nvCxnSpPr>
        <p:spPr>
          <a:xfrm>
            <a:off x="7963000" y="3333328"/>
            <a:ext cx="0" cy="238357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e 290">
            <a:extLst>
              <a:ext uri="{FF2B5EF4-FFF2-40B4-BE49-F238E27FC236}">
                <a16:creationId xmlns:a16="http://schemas.microsoft.com/office/drawing/2014/main" id="{14E6D7B0-B7A8-4A13-896D-6ACCA23FC4D9}"/>
              </a:ext>
            </a:extLst>
          </p:cNvPr>
          <p:cNvSpPr/>
          <p:nvPr/>
        </p:nvSpPr>
        <p:spPr>
          <a:xfrm>
            <a:off x="6890029" y="2724193"/>
            <a:ext cx="1785600" cy="62242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3" name="Ovale 292">
            <a:extLst>
              <a:ext uri="{FF2B5EF4-FFF2-40B4-BE49-F238E27FC236}">
                <a16:creationId xmlns:a16="http://schemas.microsoft.com/office/drawing/2014/main" id="{34C4C46C-142D-4F06-AA5D-9D0733764A1C}"/>
              </a:ext>
            </a:extLst>
          </p:cNvPr>
          <p:cNvSpPr/>
          <p:nvPr/>
        </p:nvSpPr>
        <p:spPr>
          <a:xfrm>
            <a:off x="6885516" y="4053756"/>
            <a:ext cx="1785600" cy="16704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717DDE18-EBD1-4832-9C1D-5AF7F12659BA}"/>
              </a:ext>
            </a:extLst>
          </p:cNvPr>
          <p:cNvSpPr txBox="1"/>
          <p:nvPr/>
        </p:nvSpPr>
        <p:spPr>
          <a:xfrm>
            <a:off x="5616413" y="2252335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01AF8129-F680-45E1-BC95-5EA9BD568376}"/>
              </a:ext>
            </a:extLst>
          </p:cNvPr>
          <p:cNvSpPr txBox="1"/>
          <p:nvPr/>
        </p:nvSpPr>
        <p:spPr>
          <a:xfrm>
            <a:off x="5611368" y="6263965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EAD85EB6-68E9-424C-84B2-96817CF0B4E8}"/>
              </a:ext>
            </a:extLst>
          </p:cNvPr>
          <p:cNvSpPr txBox="1"/>
          <p:nvPr/>
        </p:nvSpPr>
        <p:spPr>
          <a:xfrm>
            <a:off x="0" y="1024049"/>
            <a:ext cx="6067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Per quanto esplicitato nella diapositiva precedente, si procede a ripetere la stessa operazione d’intersezione tra il piano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e i diversi piani contenenti le diverse posizioni della circonferenza generatrice</a:t>
            </a: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C8F73A43-9303-4EEC-96C0-8AF476BC9506}"/>
              </a:ext>
            </a:extLst>
          </p:cNvPr>
          <p:cNvSpPr txBox="1"/>
          <p:nvPr/>
        </p:nvSpPr>
        <p:spPr>
          <a:xfrm>
            <a:off x="0" y="2038290"/>
            <a:ext cx="45000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Per semplicità e chiarezza grafica si riportano solo le tracce del piano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a 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nella posizione della precedente diapositiva come modello per lo sviluppo delle successive operazioni di [(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1600" b="1" dirty="0">
                <a:solidFill>
                  <a:srgbClr val="00B0F0"/>
                </a:solidFill>
                <a:latin typeface="Symbol" panose="05050102010706020507" pitchFamily="18" charset="2"/>
              </a:rPr>
              <a:t>Ì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c)</a:t>
            </a:r>
            <a:r>
              <a:rPr lang="it-IT" sz="1600" b="1" dirty="0">
                <a:solidFill>
                  <a:srgbClr val="00B0F0"/>
                </a:solidFill>
                <a:latin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]. </a:t>
            </a: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8AB3E8BA-00FB-45CA-8A69-8ED15F979F7A}"/>
              </a:ext>
            </a:extLst>
          </p:cNvPr>
          <p:cNvSpPr txBox="1"/>
          <p:nvPr/>
        </p:nvSpPr>
        <p:spPr>
          <a:xfrm>
            <a:off x="0" y="715874"/>
            <a:ext cx="702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Riprendiamo l’immagine precedente della sfera e del piano di sezione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8D256F17-3008-4A3B-9BF3-17173E8ED83B}"/>
              </a:ext>
            </a:extLst>
          </p:cNvPr>
          <p:cNvSpPr txBox="1"/>
          <p:nvPr/>
        </p:nvSpPr>
        <p:spPr>
          <a:xfrm>
            <a:off x="6861308" y="6080778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3520D4D4-E251-430E-A3C0-9F34BD03DAFE}"/>
              </a:ext>
            </a:extLst>
          </p:cNvPr>
          <p:cNvSpPr txBox="1"/>
          <p:nvPr/>
        </p:nvSpPr>
        <p:spPr>
          <a:xfrm>
            <a:off x="8451866" y="748189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91" name="CasellaDiTesto 190">
            <a:extLst>
              <a:ext uri="{FF2B5EF4-FFF2-40B4-BE49-F238E27FC236}">
                <a16:creationId xmlns:a16="http://schemas.microsoft.com/office/drawing/2014/main" id="{D9FA6361-6CC3-4F67-8EEF-7E6D887E6317}"/>
              </a:ext>
            </a:extLst>
          </p:cNvPr>
          <p:cNvSpPr txBox="1"/>
          <p:nvPr/>
        </p:nvSpPr>
        <p:spPr>
          <a:xfrm>
            <a:off x="6307533" y="6533547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DC5D84DE-CB03-432B-9FF1-8100D2ABC6E6}"/>
              </a:ext>
            </a:extLst>
          </p:cNvPr>
          <p:cNvSpPr txBox="1"/>
          <p:nvPr/>
        </p:nvSpPr>
        <p:spPr>
          <a:xfrm>
            <a:off x="8690843" y="2313763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DE250784-1BEF-4351-88D3-A1B831218F14}"/>
              </a:ext>
            </a:extLst>
          </p:cNvPr>
          <p:cNvSpPr txBox="1"/>
          <p:nvPr/>
        </p:nvSpPr>
        <p:spPr>
          <a:xfrm>
            <a:off x="0" y="3339739"/>
            <a:ext cx="3600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Continuando a sviluppare la ricerca delle intersezioni tra i due piani si ottengono tutti i punti relativi alle differenti corde delle circonferenze generatrici sezionate dall’operazione (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 </a:t>
            </a:r>
            <a:r>
              <a:rPr lang="it-IT" sz="1600" b="1" dirty="0">
                <a:solidFill>
                  <a:srgbClr val="00B0F0"/>
                </a:solidFill>
                <a:latin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)</a:t>
            </a:r>
          </a:p>
        </p:txBody>
      </p:sp>
      <p:sp>
        <p:nvSpPr>
          <p:cNvPr id="195" name="CasellaDiTesto 194">
            <a:extLst>
              <a:ext uri="{FF2B5EF4-FFF2-40B4-BE49-F238E27FC236}">
                <a16:creationId xmlns:a16="http://schemas.microsoft.com/office/drawing/2014/main" id="{C5FCA44B-6149-48ED-8C90-689B973DFF4A}"/>
              </a:ext>
            </a:extLst>
          </p:cNvPr>
          <p:cNvSpPr txBox="1"/>
          <p:nvPr/>
        </p:nvSpPr>
        <p:spPr>
          <a:xfrm>
            <a:off x="0" y="4825062"/>
            <a:ext cx="4428000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Collegando, infine, questi punti si ottiene l’immagine della conica di sezione che si presenta come scorcio parziale nella forma di ellisse sia su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Comic Sans MS"/>
              </a:rPr>
              <a:t> che su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FF0000"/>
                </a:solidFill>
                <a:latin typeface="Comic Sans MS"/>
              </a:rPr>
              <a:t>2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CEB2222C-7626-4B3A-A75C-F026FD2ED55F}"/>
              </a:ext>
            </a:extLst>
          </p:cNvPr>
          <p:cNvSpPr txBox="1"/>
          <p:nvPr/>
        </p:nvSpPr>
        <p:spPr>
          <a:xfrm>
            <a:off x="0" y="5797787"/>
            <a:ext cx="51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Per verificare se il risultato dell’operazione è una circonferenza è necessario effettuare una procedura di ribaltamento per ricavare la vera forma e le vere dimensioni della sezione risultante</a:t>
            </a:r>
          </a:p>
        </p:txBody>
      </p: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CCC72BCA-7648-400A-8EB2-1356AD24484E}"/>
              </a:ext>
            </a:extLst>
          </p:cNvPr>
          <p:cNvCxnSpPr>
            <a:cxnSpLocks/>
          </p:cNvCxnSpPr>
          <p:nvPr/>
        </p:nvCxnSpPr>
        <p:spPr>
          <a:xfrm flipH="1" flipV="1">
            <a:off x="7611468" y="3673388"/>
            <a:ext cx="348136" cy="2940543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A7BE84A4-8E1F-4F89-BD3E-8D22A4E57310}"/>
              </a:ext>
            </a:extLst>
          </p:cNvPr>
          <p:cNvCxnSpPr>
            <a:cxnSpLocks/>
          </p:cNvCxnSpPr>
          <p:nvPr/>
        </p:nvCxnSpPr>
        <p:spPr>
          <a:xfrm>
            <a:off x="7611468" y="1354659"/>
            <a:ext cx="0" cy="233313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9B4D9B5-7B54-4AAE-89C5-8037AA54A1BE}"/>
              </a:ext>
            </a:extLst>
          </p:cNvPr>
          <p:cNvCxnSpPr/>
          <p:nvPr/>
        </p:nvCxnSpPr>
        <p:spPr>
          <a:xfrm flipH="1" flipV="1">
            <a:off x="7611468" y="2578818"/>
            <a:ext cx="351532" cy="109542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B9017CB-59AD-4ADD-9B15-9613FB9FB8E0}"/>
              </a:ext>
            </a:extLst>
          </p:cNvPr>
          <p:cNvCxnSpPr>
            <a:cxnSpLocks/>
          </p:cNvCxnSpPr>
          <p:nvPr/>
        </p:nvCxnSpPr>
        <p:spPr>
          <a:xfrm>
            <a:off x="7853954" y="3346618"/>
            <a:ext cx="0" cy="237753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EEF99740-DE55-4635-B671-853509D4E86F}"/>
              </a:ext>
            </a:extLst>
          </p:cNvPr>
          <p:cNvCxnSpPr>
            <a:cxnSpLocks/>
          </p:cNvCxnSpPr>
          <p:nvPr/>
        </p:nvCxnSpPr>
        <p:spPr>
          <a:xfrm>
            <a:off x="7658714" y="2724193"/>
            <a:ext cx="0" cy="133982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35DC428-DC9B-46E3-8761-2B0DD1A6C0F8}"/>
              </a:ext>
            </a:extLst>
          </p:cNvPr>
          <p:cNvCxnSpPr>
            <a:cxnSpLocks/>
          </p:cNvCxnSpPr>
          <p:nvPr/>
        </p:nvCxnSpPr>
        <p:spPr>
          <a:xfrm>
            <a:off x="8552322" y="3667754"/>
            <a:ext cx="0" cy="293316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43231FF4-96F9-4C7C-9EE9-1EC115C666BD}"/>
              </a:ext>
            </a:extLst>
          </p:cNvPr>
          <p:cNvSpPr txBox="1"/>
          <p:nvPr/>
        </p:nvSpPr>
        <p:spPr>
          <a:xfrm>
            <a:off x="4583084" y="1950111"/>
            <a:ext cx="2027921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Curva di sezione su 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4B4D1B0B-1EEB-4E63-ABE3-8381CFA536EF}"/>
              </a:ext>
            </a:extLst>
          </p:cNvPr>
          <p:cNvSpPr txBox="1"/>
          <p:nvPr/>
        </p:nvSpPr>
        <p:spPr>
          <a:xfrm>
            <a:off x="4165392" y="4736076"/>
            <a:ext cx="2027921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Curva di sezione su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9" name="Connettore 2 148">
            <a:extLst>
              <a:ext uri="{FF2B5EF4-FFF2-40B4-BE49-F238E27FC236}">
                <a16:creationId xmlns:a16="http://schemas.microsoft.com/office/drawing/2014/main" id="{210A23BA-2FC5-4F23-81CF-B46AE4BF784E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1005" y="2104000"/>
            <a:ext cx="650526" cy="684350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16875847-BCC4-44A6-90F6-AA1575D08664}"/>
              </a:ext>
            </a:extLst>
          </p:cNvPr>
          <p:cNvCxnSpPr>
            <a:cxnSpLocks/>
            <a:stCxn id="147" idx="3"/>
          </p:cNvCxnSpPr>
          <p:nvPr/>
        </p:nvCxnSpPr>
        <p:spPr>
          <a:xfrm>
            <a:off x="6193313" y="4889965"/>
            <a:ext cx="740188" cy="310971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8741B141-D197-4842-98E9-3DF851360161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1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4" grpId="0" animBg="1"/>
      <p:bldP spid="84" grpId="0" animBg="1"/>
      <p:bldP spid="85" grpId="0" animBg="1"/>
      <p:bldP spid="87" grpId="0" animBg="1"/>
      <p:bldP spid="89" grpId="0"/>
      <p:bldP spid="93" grpId="0" animBg="1"/>
      <p:bldP spid="111" grpId="0" animBg="1"/>
      <p:bldP spid="113" grpId="0" animBg="1"/>
      <p:bldP spid="204" grpId="0"/>
      <p:bldP spid="205" grpId="0"/>
      <p:bldP spid="115" grpId="0"/>
      <p:bldP spid="78" grpId="0"/>
      <p:bldP spid="291" grpId="0" animBg="1"/>
      <p:bldP spid="293" grpId="0" animBg="1"/>
      <p:bldP spid="225" grpId="0"/>
      <p:bldP spid="226" grpId="0"/>
      <p:bldP spid="167" grpId="0"/>
      <p:bldP spid="169" grpId="0"/>
      <p:bldP spid="172" grpId="0"/>
      <p:bldP spid="188" grpId="0"/>
      <p:bldP spid="190" grpId="0"/>
      <p:bldP spid="191" grpId="0"/>
      <p:bldP spid="192" grpId="0"/>
      <p:bldP spid="194" grpId="0"/>
      <p:bldP spid="195" grpId="0"/>
      <p:bldP spid="197" grpId="0"/>
      <p:bldP spid="142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(3)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Sezione con piano generico parallelo linea di terra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 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;// lt</a:t>
            </a:r>
            <a:r>
              <a:rPr lang="it-IT" dirty="0">
                <a:solidFill>
                  <a:srgbClr val="FF0000"/>
                </a:solidFill>
                <a:latin typeface="Comic Sans MS"/>
              </a:rPr>
              <a:t>)</a:t>
            </a:r>
            <a:endParaRPr lang="it-IT" sz="20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13919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754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7601" y="13903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2184" y="13916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699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7272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81" y="2473507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77984" y="2288152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1965960" y="3676039"/>
            <a:ext cx="7626694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2473505"/>
            <a:ext cx="0" cy="262127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4019435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50947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874081" y="3403939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9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13920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4963" y="1390939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201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30" y="4023211"/>
            <a:ext cx="261707" cy="21523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8" y="4068497"/>
            <a:ext cx="616835" cy="206868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0294" y="4132021"/>
            <a:ext cx="981675" cy="192416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2" y="4247294"/>
            <a:ext cx="1334471" cy="169542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703" y="4390883"/>
            <a:ext cx="1622069" cy="141552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8" y="4596771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817468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34" y="4816582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26343" y="4595688"/>
            <a:ext cx="1920988" cy="99105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703" y="4385156"/>
            <a:ext cx="1637713" cy="140639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2" y="4245727"/>
            <a:ext cx="1346307" cy="169699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8" y="4136673"/>
            <a:ext cx="977391" cy="192857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7" y="4064020"/>
            <a:ext cx="614571" cy="20735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3" y="4026253"/>
            <a:ext cx="254207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1101" y="861139"/>
            <a:ext cx="0" cy="26848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5" y="958753"/>
            <a:ext cx="4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/>
              </a:rPr>
              <a:t>d’’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C59E0A9F-0441-4CB9-AC1B-C4660F51A61D}"/>
              </a:ext>
            </a:extLst>
          </p:cNvPr>
          <p:cNvSpPr txBox="1"/>
          <p:nvPr/>
        </p:nvSpPr>
        <p:spPr>
          <a:xfrm>
            <a:off x="7503695" y="4899467"/>
            <a:ext cx="4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/>
              </a:rPr>
              <a:t>d’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F378D53A-3309-4D0C-81CD-04475ED636D1}"/>
              </a:ext>
            </a:extLst>
          </p:cNvPr>
          <p:cNvSpPr txBox="1"/>
          <p:nvPr/>
        </p:nvSpPr>
        <p:spPr>
          <a:xfrm>
            <a:off x="7766313" y="4898006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9AEE36C-2A30-4E64-8F9A-CB88A2940871}"/>
              </a:ext>
            </a:extLst>
          </p:cNvPr>
          <p:cNvCxnSpPr/>
          <p:nvPr/>
        </p:nvCxnSpPr>
        <p:spPr>
          <a:xfrm>
            <a:off x="7780415" y="5094778"/>
            <a:ext cx="0" cy="107864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D915D62-718F-4CD4-A89C-13CA74C2BCBB}"/>
              </a:ext>
            </a:extLst>
          </p:cNvPr>
          <p:cNvGrpSpPr/>
          <p:nvPr/>
        </p:nvGrpSpPr>
        <p:grpSpPr>
          <a:xfrm>
            <a:off x="7740767" y="5058747"/>
            <a:ext cx="72000" cy="72000"/>
            <a:chOff x="8709660" y="4010364"/>
            <a:chExt cx="72000" cy="7200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4D034E2-2EE1-4D75-9A0C-30413C6F83DD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BF518214-51AF-4382-8B15-368E8994B166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A8ECE73-E922-4462-9FD9-D8F5DFAA4383}"/>
              </a:ext>
            </a:extLst>
          </p:cNvPr>
          <p:cNvSpPr txBox="1"/>
          <p:nvPr/>
        </p:nvSpPr>
        <p:spPr>
          <a:xfrm>
            <a:off x="7651511" y="4844779"/>
            <a:ext cx="3740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6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3F4216E-F0E9-4B85-A881-D0692F61E493}"/>
              </a:ext>
            </a:extLst>
          </p:cNvPr>
          <p:cNvCxnSpPr>
            <a:cxnSpLocks/>
          </p:cNvCxnSpPr>
          <p:nvPr/>
        </p:nvCxnSpPr>
        <p:spPr>
          <a:xfrm>
            <a:off x="3659735" y="6604321"/>
            <a:ext cx="598696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ED4EC3B-5BEE-40BC-A7B7-5F6C3B5E2EC8}"/>
              </a:ext>
            </a:extLst>
          </p:cNvPr>
          <p:cNvCxnSpPr>
            <a:cxnSpLocks/>
          </p:cNvCxnSpPr>
          <p:nvPr/>
        </p:nvCxnSpPr>
        <p:spPr>
          <a:xfrm flipV="1">
            <a:off x="7586823" y="3669813"/>
            <a:ext cx="367819" cy="3025078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60B24E6-BC48-4F50-9455-D4D5DE0E9A2B}"/>
              </a:ext>
            </a:extLst>
          </p:cNvPr>
          <p:cNvCxnSpPr>
            <a:cxnSpLocks/>
          </p:cNvCxnSpPr>
          <p:nvPr/>
        </p:nvCxnSpPr>
        <p:spPr>
          <a:xfrm>
            <a:off x="7596708" y="3669813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799B9554-B0AE-4769-8676-BCD1CCEBE781}"/>
              </a:ext>
            </a:extLst>
          </p:cNvPr>
          <p:cNvCxnSpPr>
            <a:cxnSpLocks/>
          </p:cNvCxnSpPr>
          <p:nvPr/>
        </p:nvCxnSpPr>
        <p:spPr>
          <a:xfrm>
            <a:off x="7955428" y="1343025"/>
            <a:ext cx="0" cy="233395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BB64F6F-32F0-43F7-9D82-95E7A008F0A4}"/>
              </a:ext>
            </a:extLst>
          </p:cNvPr>
          <p:cNvCxnSpPr>
            <a:cxnSpLocks/>
          </p:cNvCxnSpPr>
          <p:nvPr/>
        </p:nvCxnSpPr>
        <p:spPr>
          <a:xfrm flipV="1">
            <a:off x="7294917" y="3672190"/>
            <a:ext cx="909989" cy="3051841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31167268-4896-4260-9C1D-4C3889246B93}"/>
              </a:ext>
            </a:extLst>
          </p:cNvPr>
          <p:cNvCxnSpPr>
            <a:cxnSpLocks/>
          </p:cNvCxnSpPr>
          <p:nvPr/>
        </p:nvCxnSpPr>
        <p:spPr>
          <a:xfrm>
            <a:off x="8200372" y="1343025"/>
            <a:ext cx="0" cy="233601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FC6DF658-B2FA-46F7-93F7-50F20B8E4316}"/>
              </a:ext>
            </a:extLst>
          </p:cNvPr>
          <p:cNvCxnSpPr>
            <a:cxnSpLocks/>
          </p:cNvCxnSpPr>
          <p:nvPr/>
        </p:nvCxnSpPr>
        <p:spPr>
          <a:xfrm>
            <a:off x="7328978" y="366775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56CF8C09-DD8A-4E93-8199-5E0CE03A9D2F}"/>
              </a:ext>
            </a:extLst>
          </p:cNvPr>
          <p:cNvCxnSpPr>
            <a:cxnSpLocks/>
          </p:cNvCxnSpPr>
          <p:nvPr/>
        </p:nvCxnSpPr>
        <p:spPr>
          <a:xfrm flipV="1">
            <a:off x="6982064" y="3673040"/>
            <a:ext cx="1524642" cy="2988426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F62A77AC-5BCD-4D2A-9DEE-E8FAB39B7590}"/>
              </a:ext>
            </a:extLst>
          </p:cNvPr>
          <p:cNvCxnSpPr>
            <a:cxnSpLocks/>
          </p:cNvCxnSpPr>
          <p:nvPr/>
        </p:nvCxnSpPr>
        <p:spPr>
          <a:xfrm>
            <a:off x="8503109" y="1343025"/>
            <a:ext cx="0" cy="233313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6C5772CD-82AE-40AB-81A8-2ACC23F0FA4F}"/>
              </a:ext>
            </a:extLst>
          </p:cNvPr>
          <p:cNvCxnSpPr>
            <a:cxnSpLocks/>
          </p:cNvCxnSpPr>
          <p:nvPr/>
        </p:nvCxnSpPr>
        <p:spPr>
          <a:xfrm>
            <a:off x="7009762" y="3669812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3E0B4A22-FD9D-4D81-A02F-C963A2DDC58A}"/>
              </a:ext>
            </a:extLst>
          </p:cNvPr>
          <p:cNvCxnSpPr>
            <a:cxnSpLocks/>
          </p:cNvCxnSpPr>
          <p:nvPr/>
        </p:nvCxnSpPr>
        <p:spPr>
          <a:xfrm flipV="1">
            <a:off x="6550934" y="3676889"/>
            <a:ext cx="2344744" cy="297896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0F60E1C9-32CA-40A4-8340-8DDC745FBC70}"/>
              </a:ext>
            </a:extLst>
          </p:cNvPr>
          <p:cNvCxnSpPr>
            <a:cxnSpLocks/>
          </p:cNvCxnSpPr>
          <p:nvPr/>
        </p:nvCxnSpPr>
        <p:spPr>
          <a:xfrm>
            <a:off x="8895678" y="748189"/>
            <a:ext cx="0" cy="293084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4BC4473D-A51F-4530-BBC8-1B27D56BC7EB}"/>
              </a:ext>
            </a:extLst>
          </p:cNvPr>
          <p:cNvCxnSpPr>
            <a:cxnSpLocks/>
          </p:cNvCxnSpPr>
          <p:nvPr/>
        </p:nvCxnSpPr>
        <p:spPr>
          <a:xfrm>
            <a:off x="6589632" y="366775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44FFB76C-6667-4741-AFA3-5CB9005A0627}"/>
              </a:ext>
            </a:extLst>
          </p:cNvPr>
          <p:cNvCxnSpPr>
            <a:cxnSpLocks/>
          </p:cNvCxnSpPr>
          <p:nvPr/>
        </p:nvCxnSpPr>
        <p:spPr>
          <a:xfrm flipV="1">
            <a:off x="6025277" y="3676878"/>
            <a:ext cx="3385017" cy="295398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0975879E-0D88-48CF-9013-7B4D177EF5D5}"/>
              </a:ext>
            </a:extLst>
          </p:cNvPr>
          <p:cNvCxnSpPr>
            <a:cxnSpLocks/>
          </p:cNvCxnSpPr>
          <p:nvPr/>
        </p:nvCxnSpPr>
        <p:spPr>
          <a:xfrm>
            <a:off x="9406364" y="1500326"/>
            <a:ext cx="0" cy="217651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C9ED777B-E48E-47CE-BE29-6739E564399D}"/>
              </a:ext>
            </a:extLst>
          </p:cNvPr>
          <p:cNvCxnSpPr>
            <a:cxnSpLocks/>
          </p:cNvCxnSpPr>
          <p:nvPr/>
        </p:nvCxnSpPr>
        <p:spPr>
          <a:xfrm>
            <a:off x="6056232" y="3669445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7B92E02E-331D-4DC2-9C0E-64E2C03D3AFD}"/>
              </a:ext>
            </a:extLst>
          </p:cNvPr>
          <p:cNvCxnSpPr>
            <a:cxnSpLocks/>
          </p:cNvCxnSpPr>
          <p:nvPr/>
        </p:nvCxnSpPr>
        <p:spPr>
          <a:xfrm flipV="1">
            <a:off x="4865637" y="4409062"/>
            <a:ext cx="4227287" cy="2221798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D6041E2E-0362-4279-B881-020A4F50F7F9}"/>
              </a:ext>
            </a:extLst>
          </p:cNvPr>
          <p:cNvCxnSpPr>
            <a:cxnSpLocks/>
          </p:cNvCxnSpPr>
          <p:nvPr/>
        </p:nvCxnSpPr>
        <p:spPr>
          <a:xfrm>
            <a:off x="4911766" y="366944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8059B8B9-A37B-41AA-95F2-6C9DAE0548A7}"/>
              </a:ext>
            </a:extLst>
          </p:cNvPr>
          <p:cNvCxnSpPr>
            <a:cxnSpLocks/>
          </p:cNvCxnSpPr>
          <p:nvPr/>
        </p:nvCxnSpPr>
        <p:spPr>
          <a:xfrm flipV="1">
            <a:off x="5088732" y="4755036"/>
            <a:ext cx="3971652" cy="1047373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D2ADB8F6-A854-414E-932C-2C55E8B5ED50}"/>
              </a:ext>
            </a:extLst>
          </p:cNvPr>
          <p:cNvCxnSpPr>
            <a:cxnSpLocks/>
          </p:cNvCxnSpPr>
          <p:nvPr/>
        </p:nvCxnSpPr>
        <p:spPr>
          <a:xfrm>
            <a:off x="4994418" y="5096077"/>
            <a:ext cx="4113582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32256E9F-2362-4CCB-8BCA-94B59347DD0B}"/>
              </a:ext>
            </a:extLst>
          </p:cNvPr>
          <p:cNvCxnSpPr>
            <a:cxnSpLocks/>
          </p:cNvCxnSpPr>
          <p:nvPr/>
        </p:nvCxnSpPr>
        <p:spPr>
          <a:xfrm>
            <a:off x="5130021" y="3111787"/>
            <a:ext cx="3977979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AA5B6DE8-225D-4408-9EC5-2D1B757C2CA7}"/>
              </a:ext>
            </a:extLst>
          </p:cNvPr>
          <p:cNvCxnSpPr>
            <a:cxnSpLocks/>
          </p:cNvCxnSpPr>
          <p:nvPr/>
        </p:nvCxnSpPr>
        <p:spPr>
          <a:xfrm flipH="1" flipV="1">
            <a:off x="5104829" y="4385157"/>
            <a:ext cx="4018822" cy="106126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A7670565-CDD1-494C-ACB7-54DCF049F7D2}"/>
              </a:ext>
            </a:extLst>
          </p:cNvPr>
          <p:cNvCxnSpPr>
            <a:cxnSpLocks/>
          </p:cNvCxnSpPr>
          <p:nvPr/>
        </p:nvCxnSpPr>
        <p:spPr>
          <a:xfrm flipH="1" flipV="1">
            <a:off x="5035707" y="3670134"/>
            <a:ext cx="4072293" cy="2100926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5574806D-B953-4FF4-8B52-446A8B3D8E10}"/>
              </a:ext>
            </a:extLst>
          </p:cNvPr>
          <p:cNvCxnSpPr>
            <a:cxnSpLocks/>
          </p:cNvCxnSpPr>
          <p:nvPr/>
        </p:nvCxnSpPr>
        <p:spPr>
          <a:xfrm>
            <a:off x="5045791" y="2313763"/>
            <a:ext cx="0" cy="136463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DEE6632A-F865-43A0-B336-E1092B5A46EF}"/>
              </a:ext>
            </a:extLst>
          </p:cNvPr>
          <p:cNvCxnSpPr>
            <a:cxnSpLocks/>
          </p:cNvCxnSpPr>
          <p:nvPr/>
        </p:nvCxnSpPr>
        <p:spPr>
          <a:xfrm flipH="1" flipV="1">
            <a:off x="6137272" y="3671634"/>
            <a:ext cx="3411079" cy="2929286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DDC7F5C8-9CD4-431B-B8AE-4C89E302CA40}"/>
              </a:ext>
            </a:extLst>
          </p:cNvPr>
          <p:cNvCxnSpPr>
            <a:cxnSpLocks/>
          </p:cNvCxnSpPr>
          <p:nvPr/>
        </p:nvCxnSpPr>
        <p:spPr>
          <a:xfrm>
            <a:off x="6139176" y="2313763"/>
            <a:ext cx="0" cy="136515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954A322D-7BDA-44B0-87AC-5C94ACBE0937}"/>
              </a:ext>
            </a:extLst>
          </p:cNvPr>
          <p:cNvCxnSpPr>
            <a:cxnSpLocks/>
          </p:cNvCxnSpPr>
          <p:nvPr/>
        </p:nvCxnSpPr>
        <p:spPr>
          <a:xfrm>
            <a:off x="9536526" y="3673327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diritto 229">
            <a:extLst>
              <a:ext uri="{FF2B5EF4-FFF2-40B4-BE49-F238E27FC236}">
                <a16:creationId xmlns:a16="http://schemas.microsoft.com/office/drawing/2014/main" id="{EBF00463-3913-4D55-828E-3D00DEBCD1EC}"/>
              </a:ext>
            </a:extLst>
          </p:cNvPr>
          <p:cNvCxnSpPr>
            <a:cxnSpLocks/>
          </p:cNvCxnSpPr>
          <p:nvPr/>
        </p:nvCxnSpPr>
        <p:spPr>
          <a:xfrm flipH="1" flipV="1">
            <a:off x="6660024" y="3677530"/>
            <a:ext cx="2325179" cy="2930841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97B69C9C-C714-4E0D-895A-7D929341DC2D}"/>
              </a:ext>
            </a:extLst>
          </p:cNvPr>
          <p:cNvCxnSpPr>
            <a:cxnSpLocks/>
          </p:cNvCxnSpPr>
          <p:nvPr/>
        </p:nvCxnSpPr>
        <p:spPr>
          <a:xfrm>
            <a:off x="8981393" y="3679162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587B92EC-1627-432F-A1F0-237949A1A93B}"/>
              </a:ext>
            </a:extLst>
          </p:cNvPr>
          <p:cNvCxnSpPr>
            <a:cxnSpLocks/>
          </p:cNvCxnSpPr>
          <p:nvPr/>
        </p:nvCxnSpPr>
        <p:spPr>
          <a:xfrm>
            <a:off x="6660024" y="2313763"/>
            <a:ext cx="0" cy="136462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675DDBB7-5F7E-4797-9E04-75FE409FE9B3}"/>
              </a:ext>
            </a:extLst>
          </p:cNvPr>
          <p:cNvCxnSpPr>
            <a:cxnSpLocks/>
          </p:cNvCxnSpPr>
          <p:nvPr/>
        </p:nvCxnSpPr>
        <p:spPr>
          <a:xfrm flipH="1" flipV="1">
            <a:off x="7062291" y="3675991"/>
            <a:ext cx="1501974" cy="2963682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468459AA-620D-4776-905D-1F5A26394643}"/>
              </a:ext>
            </a:extLst>
          </p:cNvPr>
          <p:cNvCxnSpPr>
            <a:cxnSpLocks/>
          </p:cNvCxnSpPr>
          <p:nvPr/>
        </p:nvCxnSpPr>
        <p:spPr>
          <a:xfrm>
            <a:off x="8547220" y="3674241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ED406734-2C95-4D6C-AAB8-881847570384}"/>
              </a:ext>
            </a:extLst>
          </p:cNvPr>
          <p:cNvCxnSpPr>
            <a:cxnSpLocks/>
          </p:cNvCxnSpPr>
          <p:nvPr/>
        </p:nvCxnSpPr>
        <p:spPr>
          <a:xfrm>
            <a:off x="7064340" y="1266530"/>
            <a:ext cx="0" cy="241133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62D2C6BE-2CD5-479B-A0F7-54F2A8634CB8}"/>
              </a:ext>
            </a:extLst>
          </p:cNvPr>
          <p:cNvCxnSpPr>
            <a:cxnSpLocks/>
          </p:cNvCxnSpPr>
          <p:nvPr/>
        </p:nvCxnSpPr>
        <p:spPr>
          <a:xfrm flipH="1" flipV="1">
            <a:off x="7359920" y="3672589"/>
            <a:ext cx="873044" cy="2945634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56" name="Connettore diritto 255">
            <a:extLst>
              <a:ext uri="{FF2B5EF4-FFF2-40B4-BE49-F238E27FC236}">
                <a16:creationId xmlns:a16="http://schemas.microsoft.com/office/drawing/2014/main" id="{8533C6DF-5B91-46F8-8CA1-7369AEF75508}"/>
              </a:ext>
            </a:extLst>
          </p:cNvPr>
          <p:cNvCxnSpPr>
            <a:cxnSpLocks/>
          </p:cNvCxnSpPr>
          <p:nvPr/>
        </p:nvCxnSpPr>
        <p:spPr>
          <a:xfrm>
            <a:off x="7359920" y="1266530"/>
            <a:ext cx="0" cy="241152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ttore diritto 259">
            <a:extLst>
              <a:ext uri="{FF2B5EF4-FFF2-40B4-BE49-F238E27FC236}">
                <a16:creationId xmlns:a16="http://schemas.microsoft.com/office/drawing/2014/main" id="{AE451A98-E848-466E-BB3E-8AC9BAE29882}"/>
              </a:ext>
            </a:extLst>
          </p:cNvPr>
          <p:cNvCxnSpPr>
            <a:cxnSpLocks/>
          </p:cNvCxnSpPr>
          <p:nvPr/>
        </p:nvCxnSpPr>
        <p:spPr>
          <a:xfrm>
            <a:off x="8228645" y="3674241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242CE1E4-8120-4E15-B1A4-0494583D6C2B}"/>
              </a:ext>
            </a:extLst>
          </p:cNvPr>
          <p:cNvCxnSpPr>
            <a:cxnSpLocks/>
          </p:cNvCxnSpPr>
          <p:nvPr/>
        </p:nvCxnSpPr>
        <p:spPr>
          <a:xfrm>
            <a:off x="4350058" y="2581041"/>
            <a:ext cx="529664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E3C73D5-8945-421E-B08D-51B1F3853705}"/>
              </a:ext>
            </a:extLst>
          </p:cNvPr>
          <p:cNvCxnSpPr>
            <a:cxnSpLocks/>
          </p:cNvCxnSpPr>
          <p:nvPr/>
        </p:nvCxnSpPr>
        <p:spPr>
          <a:xfrm flipV="1">
            <a:off x="7596708" y="2581042"/>
            <a:ext cx="357934" cy="109322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FC72E78-3ACD-4801-8297-4EB2EB42CAB2}"/>
              </a:ext>
            </a:extLst>
          </p:cNvPr>
          <p:cNvCxnSpPr>
            <a:cxnSpLocks/>
          </p:cNvCxnSpPr>
          <p:nvPr/>
        </p:nvCxnSpPr>
        <p:spPr>
          <a:xfrm flipV="1">
            <a:off x="7328978" y="2581041"/>
            <a:ext cx="869335" cy="109320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DF1B35B5-1E12-4E72-A23C-5E97E2085C2F}"/>
              </a:ext>
            </a:extLst>
          </p:cNvPr>
          <p:cNvCxnSpPr/>
          <p:nvPr/>
        </p:nvCxnSpPr>
        <p:spPr>
          <a:xfrm flipV="1">
            <a:off x="7009762" y="2581041"/>
            <a:ext cx="1493347" cy="10932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BC03D8A-FDAC-4F6F-8DFA-C7CC839B1D8F}"/>
              </a:ext>
            </a:extLst>
          </p:cNvPr>
          <p:cNvCxnSpPr>
            <a:cxnSpLocks/>
          </p:cNvCxnSpPr>
          <p:nvPr/>
        </p:nvCxnSpPr>
        <p:spPr>
          <a:xfrm flipV="1">
            <a:off x="6589632" y="2581044"/>
            <a:ext cx="2306046" cy="109084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D20BC12D-5B3C-480B-8384-BD807DB955F6}"/>
              </a:ext>
            </a:extLst>
          </p:cNvPr>
          <p:cNvCxnSpPr>
            <a:cxnSpLocks/>
          </p:cNvCxnSpPr>
          <p:nvPr/>
        </p:nvCxnSpPr>
        <p:spPr>
          <a:xfrm flipV="1">
            <a:off x="6056232" y="2581041"/>
            <a:ext cx="3350132" cy="10932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D763E2D3-F2A8-4C7C-B816-0962699168FC}"/>
              </a:ext>
            </a:extLst>
          </p:cNvPr>
          <p:cNvCxnSpPr>
            <a:cxnSpLocks/>
          </p:cNvCxnSpPr>
          <p:nvPr/>
        </p:nvCxnSpPr>
        <p:spPr>
          <a:xfrm flipV="1">
            <a:off x="4911766" y="2851811"/>
            <a:ext cx="4196234" cy="82243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0D8F094-0C2F-4D71-8408-CC93050FC05A}"/>
              </a:ext>
            </a:extLst>
          </p:cNvPr>
          <p:cNvCxnSpPr>
            <a:cxnSpLocks/>
          </p:cNvCxnSpPr>
          <p:nvPr/>
        </p:nvCxnSpPr>
        <p:spPr>
          <a:xfrm flipV="1">
            <a:off x="5174209" y="2978788"/>
            <a:ext cx="3949442" cy="38842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E7E54BD2-0A5F-4E91-AB3C-FDFA81C1A30E}"/>
              </a:ext>
            </a:extLst>
          </p:cNvPr>
          <p:cNvCxnSpPr>
            <a:cxnSpLocks/>
          </p:cNvCxnSpPr>
          <p:nvPr/>
        </p:nvCxnSpPr>
        <p:spPr>
          <a:xfrm>
            <a:off x="5157216" y="2849718"/>
            <a:ext cx="3893956" cy="38834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D3A5EB2B-7DFE-400D-B4CD-9E4C80D2AC79}"/>
              </a:ext>
            </a:extLst>
          </p:cNvPr>
          <p:cNvCxnSpPr>
            <a:cxnSpLocks/>
          </p:cNvCxnSpPr>
          <p:nvPr/>
        </p:nvCxnSpPr>
        <p:spPr>
          <a:xfrm>
            <a:off x="5035706" y="2578818"/>
            <a:ext cx="4075986" cy="79036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F423F75-1196-4ED5-BF13-5D54098032AD}"/>
              </a:ext>
            </a:extLst>
          </p:cNvPr>
          <p:cNvCxnSpPr>
            <a:cxnSpLocks/>
          </p:cNvCxnSpPr>
          <p:nvPr/>
        </p:nvCxnSpPr>
        <p:spPr>
          <a:xfrm>
            <a:off x="6137272" y="2578818"/>
            <a:ext cx="3411079" cy="110285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ttore diritto 256">
            <a:extLst>
              <a:ext uri="{FF2B5EF4-FFF2-40B4-BE49-F238E27FC236}">
                <a16:creationId xmlns:a16="http://schemas.microsoft.com/office/drawing/2014/main" id="{D27E5517-7DC2-4EA7-84A0-D68ABF73FB6E}"/>
              </a:ext>
            </a:extLst>
          </p:cNvPr>
          <p:cNvCxnSpPr>
            <a:cxnSpLocks/>
          </p:cNvCxnSpPr>
          <p:nvPr/>
        </p:nvCxnSpPr>
        <p:spPr>
          <a:xfrm>
            <a:off x="6660024" y="2578818"/>
            <a:ext cx="2331144" cy="110285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ttore diritto 273">
            <a:extLst>
              <a:ext uri="{FF2B5EF4-FFF2-40B4-BE49-F238E27FC236}">
                <a16:creationId xmlns:a16="http://schemas.microsoft.com/office/drawing/2014/main" id="{1123E739-DB72-441C-8F4A-4BBF06E5B414}"/>
              </a:ext>
            </a:extLst>
          </p:cNvPr>
          <p:cNvCxnSpPr>
            <a:cxnSpLocks/>
          </p:cNvCxnSpPr>
          <p:nvPr/>
        </p:nvCxnSpPr>
        <p:spPr>
          <a:xfrm flipH="1" flipV="1">
            <a:off x="7062293" y="2578819"/>
            <a:ext cx="1491810" cy="110285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ttore diritto 282">
            <a:extLst>
              <a:ext uri="{FF2B5EF4-FFF2-40B4-BE49-F238E27FC236}">
                <a16:creationId xmlns:a16="http://schemas.microsoft.com/office/drawing/2014/main" id="{0E4BC402-E4F4-4045-A73A-B1083BA8CFE5}"/>
              </a:ext>
            </a:extLst>
          </p:cNvPr>
          <p:cNvCxnSpPr>
            <a:cxnSpLocks/>
          </p:cNvCxnSpPr>
          <p:nvPr/>
        </p:nvCxnSpPr>
        <p:spPr>
          <a:xfrm>
            <a:off x="7359920" y="2578818"/>
            <a:ext cx="873900" cy="109542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e 290">
            <a:extLst>
              <a:ext uri="{FF2B5EF4-FFF2-40B4-BE49-F238E27FC236}">
                <a16:creationId xmlns:a16="http://schemas.microsoft.com/office/drawing/2014/main" id="{14E6D7B0-B7A8-4A13-896D-6ACCA23FC4D9}"/>
              </a:ext>
            </a:extLst>
          </p:cNvPr>
          <p:cNvSpPr/>
          <p:nvPr/>
        </p:nvSpPr>
        <p:spPr>
          <a:xfrm>
            <a:off x="6890029" y="2724193"/>
            <a:ext cx="1785600" cy="62242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3" name="Ovale 292">
            <a:extLst>
              <a:ext uri="{FF2B5EF4-FFF2-40B4-BE49-F238E27FC236}">
                <a16:creationId xmlns:a16="http://schemas.microsoft.com/office/drawing/2014/main" id="{34C4C46C-142D-4F06-AA5D-9D0733764A1C}"/>
              </a:ext>
            </a:extLst>
          </p:cNvPr>
          <p:cNvSpPr/>
          <p:nvPr/>
        </p:nvSpPr>
        <p:spPr>
          <a:xfrm>
            <a:off x="6885516" y="4053756"/>
            <a:ext cx="1785600" cy="16704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</p:txBody>
      </p:sp>
      <p:cxnSp>
        <p:nvCxnSpPr>
          <p:cNvPr id="305" name="Connettore diritto 304">
            <a:extLst>
              <a:ext uri="{FF2B5EF4-FFF2-40B4-BE49-F238E27FC236}">
                <a16:creationId xmlns:a16="http://schemas.microsoft.com/office/drawing/2014/main" id="{286CB1F6-D81A-4A70-9B5D-4EBA95AEB1B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502907" y="3476598"/>
            <a:ext cx="5033619" cy="7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ttore diritto 338">
            <a:extLst>
              <a:ext uri="{FF2B5EF4-FFF2-40B4-BE49-F238E27FC236}">
                <a16:creationId xmlns:a16="http://schemas.microsoft.com/office/drawing/2014/main" id="{2E0B0D12-95A0-4CA7-B07D-0E6A3E769662}"/>
              </a:ext>
            </a:extLst>
          </p:cNvPr>
          <p:cNvCxnSpPr>
            <a:cxnSpLocks/>
          </p:cNvCxnSpPr>
          <p:nvPr/>
        </p:nvCxnSpPr>
        <p:spPr>
          <a:xfrm flipH="1" flipV="1">
            <a:off x="5043072" y="3473898"/>
            <a:ext cx="3969483" cy="22019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ttore diritto 341">
            <a:extLst>
              <a:ext uri="{FF2B5EF4-FFF2-40B4-BE49-F238E27FC236}">
                <a16:creationId xmlns:a16="http://schemas.microsoft.com/office/drawing/2014/main" id="{6B45A728-8C24-42F2-8548-7CDABABB6B64}"/>
              </a:ext>
            </a:extLst>
          </p:cNvPr>
          <p:cNvCxnSpPr>
            <a:cxnSpLocks/>
          </p:cNvCxnSpPr>
          <p:nvPr/>
        </p:nvCxnSpPr>
        <p:spPr>
          <a:xfrm flipH="1" flipV="1">
            <a:off x="6132286" y="3471137"/>
            <a:ext cx="3419079" cy="313393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ttore diritto 345">
            <a:extLst>
              <a:ext uri="{FF2B5EF4-FFF2-40B4-BE49-F238E27FC236}">
                <a16:creationId xmlns:a16="http://schemas.microsoft.com/office/drawing/2014/main" id="{1228DFBE-D129-4CBE-BAEC-D60344542C1F}"/>
              </a:ext>
            </a:extLst>
          </p:cNvPr>
          <p:cNvCxnSpPr>
            <a:cxnSpLocks/>
          </p:cNvCxnSpPr>
          <p:nvPr/>
        </p:nvCxnSpPr>
        <p:spPr>
          <a:xfrm flipH="1" flipV="1">
            <a:off x="6649863" y="3465237"/>
            <a:ext cx="2334993" cy="314212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ttore diritto 347">
            <a:extLst>
              <a:ext uri="{FF2B5EF4-FFF2-40B4-BE49-F238E27FC236}">
                <a16:creationId xmlns:a16="http://schemas.microsoft.com/office/drawing/2014/main" id="{529863C8-3CCA-41B3-BA19-DB5DAF782BC5}"/>
              </a:ext>
            </a:extLst>
          </p:cNvPr>
          <p:cNvCxnSpPr>
            <a:cxnSpLocks/>
          </p:cNvCxnSpPr>
          <p:nvPr/>
        </p:nvCxnSpPr>
        <p:spPr>
          <a:xfrm flipH="1" flipV="1">
            <a:off x="7064219" y="3469324"/>
            <a:ext cx="1483002" cy="31390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ttore diritto 351">
            <a:extLst>
              <a:ext uri="{FF2B5EF4-FFF2-40B4-BE49-F238E27FC236}">
                <a16:creationId xmlns:a16="http://schemas.microsoft.com/office/drawing/2014/main" id="{F2EF2353-7FA2-4672-B9C7-47DAD9085B0A}"/>
              </a:ext>
            </a:extLst>
          </p:cNvPr>
          <p:cNvCxnSpPr>
            <a:cxnSpLocks/>
          </p:cNvCxnSpPr>
          <p:nvPr/>
        </p:nvCxnSpPr>
        <p:spPr>
          <a:xfrm flipH="1" flipV="1">
            <a:off x="7359573" y="3477870"/>
            <a:ext cx="869073" cy="31230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ttore diritto 353">
            <a:extLst>
              <a:ext uri="{FF2B5EF4-FFF2-40B4-BE49-F238E27FC236}">
                <a16:creationId xmlns:a16="http://schemas.microsoft.com/office/drawing/2014/main" id="{48E92546-0F72-4C23-9AB6-F4D39F1B1627}"/>
              </a:ext>
            </a:extLst>
          </p:cNvPr>
          <p:cNvCxnSpPr>
            <a:cxnSpLocks/>
          </p:cNvCxnSpPr>
          <p:nvPr/>
        </p:nvCxnSpPr>
        <p:spPr>
          <a:xfrm flipV="1">
            <a:off x="7596708" y="3467608"/>
            <a:ext cx="359833" cy="31333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ttore diritto 355">
            <a:extLst>
              <a:ext uri="{FF2B5EF4-FFF2-40B4-BE49-F238E27FC236}">
                <a16:creationId xmlns:a16="http://schemas.microsoft.com/office/drawing/2014/main" id="{92399F08-C669-4FB6-B35B-DAA39F3AE714}"/>
              </a:ext>
            </a:extLst>
          </p:cNvPr>
          <p:cNvCxnSpPr>
            <a:cxnSpLocks/>
          </p:cNvCxnSpPr>
          <p:nvPr/>
        </p:nvCxnSpPr>
        <p:spPr>
          <a:xfrm flipV="1">
            <a:off x="7328978" y="3474353"/>
            <a:ext cx="876999" cy="31329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nettore diritto 362">
            <a:extLst>
              <a:ext uri="{FF2B5EF4-FFF2-40B4-BE49-F238E27FC236}">
                <a16:creationId xmlns:a16="http://schemas.microsoft.com/office/drawing/2014/main" id="{9938D0EB-B208-45F5-9B5D-AA861AAA051A}"/>
              </a:ext>
            </a:extLst>
          </p:cNvPr>
          <p:cNvCxnSpPr>
            <a:cxnSpLocks/>
          </p:cNvCxnSpPr>
          <p:nvPr/>
        </p:nvCxnSpPr>
        <p:spPr>
          <a:xfrm flipV="1">
            <a:off x="7009762" y="3473895"/>
            <a:ext cx="1493641" cy="312702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ttore diritto 368">
            <a:extLst>
              <a:ext uri="{FF2B5EF4-FFF2-40B4-BE49-F238E27FC236}">
                <a16:creationId xmlns:a16="http://schemas.microsoft.com/office/drawing/2014/main" id="{40431EDF-5EEE-4C0E-9788-F6007AFCCEFC}"/>
              </a:ext>
            </a:extLst>
          </p:cNvPr>
          <p:cNvCxnSpPr>
            <a:cxnSpLocks/>
          </p:cNvCxnSpPr>
          <p:nvPr/>
        </p:nvCxnSpPr>
        <p:spPr>
          <a:xfrm flipV="1">
            <a:off x="6587965" y="3475300"/>
            <a:ext cx="2310941" cy="312976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5906B9A-43FD-4F93-88BB-C2C079244E20}"/>
              </a:ext>
            </a:extLst>
          </p:cNvPr>
          <p:cNvCxnSpPr>
            <a:cxnSpLocks/>
          </p:cNvCxnSpPr>
          <p:nvPr/>
        </p:nvCxnSpPr>
        <p:spPr>
          <a:xfrm>
            <a:off x="4499723" y="958753"/>
            <a:ext cx="0" cy="583125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o 3">
            <a:extLst>
              <a:ext uri="{FF2B5EF4-FFF2-40B4-BE49-F238E27FC236}">
                <a16:creationId xmlns:a16="http://schemas.microsoft.com/office/drawing/2014/main" id="{A586CE2E-C6E4-4F51-B767-81DE9EE82F8A}"/>
              </a:ext>
            </a:extLst>
          </p:cNvPr>
          <p:cNvSpPr/>
          <p:nvPr/>
        </p:nvSpPr>
        <p:spPr>
          <a:xfrm>
            <a:off x="1573272" y="736426"/>
            <a:ext cx="5868000" cy="5868000"/>
          </a:xfrm>
          <a:prstGeom prst="arc">
            <a:avLst>
              <a:gd name="adj1" fmla="val 5400977"/>
              <a:gd name="adj2" fmla="val 10792112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D2E6664E-6CC2-48E4-87CC-2CC2949B63C9}"/>
              </a:ext>
            </a:extLst>
          </p:cNvPr>
          <p:cNvCxnSpPr>
            <a:cxnSpLocks/>
          </p:cNvCxnSpPr>
          <p:nvPr/>
        </p:nvCxnSpPr>
        <p:spPr>
          <a:xfrm flipV="1">
            <a:off x="1573510" y="2581041"/>
            <a:ext cx="2931436" cy="109611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8D78BFD0-9CB0-406B-A9CD-E036ED755363}"/>
              </a:ext>
            </a:extLst>
          </p:cNvPr>
          <p:cNvSpPr/>
          <p:nvPr/>
        </p:nvSpPr>
        <p:spPr>
          <a:xfrm>
            <a:off x="-1527952" y="562007"/>
            <a:ext cx="6228000" cy="6228000"/>
          </a:xfrm>
          <a:prstGeom prst="arc">
            <a:avLst>
              <a:gd name="adj1" fmla="val 20347741"/>
              <a:gd name="adj2" fmla="val 2468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9E27DE75-FFB4-4A81-9129-B57FE572D386}"/>
              </a:ext>
            </a:extLst>
          </p:cNvPr>
          <p:cNvSpPr/>
          <p:nvPr/>
        </p:nvSpPr>
        <p:spPr>
          <a:xfrm>
            <a:off x="4302493" y="3476583"/>
            <a:ext cx="396000" cy="396000"/>
          </a:xfrm>
          <a:prstGeom prst="arc">
            <a:avLst>
              <a:gd name="adj1" fmla="val 22754"/>
              <a:gd name="adj2" fmla="val 16241922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BF80273-E188-4541-96C9-8B3D15C6B74A}"/>
              </a:ext>
            </a:extLst>
          </p:cNvPr>
          <p:cNvCxnSpPr>
            <a:cxnSpLocks/>
          </p:cNvCxnSpPr>
          <p:nvPr/>
        </p:nvCxnSpPr>
        <p:spPr>
          <a:xfrm>
            <a:off x="5130021" y="4240182"/>
            <a:ext cx="3981671" cy="11299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69F10BA7-332E-44F9-A966-E5F3A787F409}"/>
              </a:ext>
            </a:extLst>
          </p:cNvPr>
          <p:cNvCxnSpPr>
            <a:cxnSpLocks/>
          </p:cNvCxnSpPr>
          <p:nvPr/>
        </p:nvCxnSpPr>
        <p:spPr>
          <a:xfrm flipH="1">
            <a:off x="6057832" y="3473895"/>
            <a:ext cx="3348533" cy="31311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AE5B0994-9BA7-438B-9546-ED468CE6D10E}"/>
              </a:ext>
            </a:extLst>
          </p:cNvPr>
          <p:cNvSpPr/>
          <p:nvPr/>
        </p:nvSpPr>
        <p:spPr>
          <a:xfrm>
            <a:off x="6887453" y="3886668"/>
            <a:ext cx="1789200" cy="1789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717DDE18-EBD1-4832-9C1D-5AF7F12659BA}"/>
              </a:ext>
            </a:extLst>
          </p:cNvPr>
          <p:cNvSpPr txBox="1"/>
          <p:nvPr/>
        </p:nvSpPr>
        <p:spPr>
          <a:xfrm>
            <a:off x="5616413" y="2252335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01AF8129-F680-45E1-BC95-5EA9BD568376}"/>
              </a:ext>
            </a:extLst>
          </p:cNvPr>
          <p:cNvSpPr txBox="1"/>
          <p:nvPr/>
        </p:nvSpPr>
        <p:spPr>
          <a:xfrm>
            <a:off x="5540344" y="6334989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A0C428-3BD2-4DFE-9BAF-18C38CF8FBA1}"/>
              </a:ext>
            </a:extLst>
          </p:cNvPr>
          <p:cNvSpPr txBox="1"/>
          <p:nvPr/>
        </p:nvSpPr>
        <p:spPr>
          <a:xfrm>
            <a:off x="-1" y="728275"/>
            <a:ext cx="772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Completata la ricerca dei punti d’intersezione e definita la curva di sezione che si presenta come ellisse sia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che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, è necessario procedere al ribaltamento per verificarne forma e dimensioni vere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8CB288-7F57-4DD4-A2FC-E9CB7F87D7EA}"/>
              </a:ext>
            </a:extLst>
          </p:cNvPr>
          <p:cNvSpPr txBox="1"/>
          <p:nvPr/>
        </p:nvSpPr>
        <p:spPr>
          <a:xfrm>
            <a:off x="16401" y="1501843"/>
            <a:ext cx="496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Eseguiamo, quindi, il ribaltamento del piano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su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65DDCC02-C787-4DD3-8739-4F18E041A1DE}"/>
              </a:ext>
            </a:extLst>
          </p:cNvPr>
          <p:cNvSpPr txBox="1"/>
          <p:nvPr/>
        </p:nvSpPr>
        <p:spPr>
          <a:xfrm>
            <a:off x="2727311" y="2859818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42B511C6-9865-4E47-A91A-6878658C47FB}"/>
              </a:ext>
            </a:extLst>
          </p:cNvPr>
          <p:cNvSpPr txBox="1"/>
          <p:nvPr/>
        </p:nvSpPr>
        <p:spPr>
          <a:xfrm>
            <a:off x="4633178" y="3187866"/>
            <a:ext cx="576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85C341DF-25AF-44EA-87D2-85E6176A8F3C}"/>
              </a:ext>
            </a:extLst>
          </p:cNvPr>
          <p:cNvSpPr txBox="1"/>
          <p:nvPr/>
        </p:nvSpPr>
        <p:spPr>
          <a:xfrm>
            <a:off x="6861308" y="6080778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F7709AF4-557F-4693-B5CF-5CFD2A2E1586}"/>
              </a:ext>
            </a:extLst>
          </p:cNvPr>
          <p:cNvSpPr txBox="1"/>
          <p:nvPr/>
        </p:nvSpPr>
        <p:spPr>
          <a:xfrm>
            <a:off x="8451866" y="748189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DB83FACD-FE8E-461D-94CA-4FC0B1E73E8F}"/>
              </a:ext>
            </a:extLst>
          </p:cNvPr>
          <p:cNvSpPr txBox="1"/>
          <p:nvPr/>
        </p:nvSpPr>
        <p:spPr>
          <a:xfrm>
            <a:off x="6546894" y="6559116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6BB956BA-356E-49A4-9645-E3CF000A16A1}"/>
              </a:ext>
            </a:extLst>
          </p:cNvPr>
          <p:cNvSpPr txBox="1"/>
          <p:nvPr/>
        </p:nvSpPr>
        <p:spPr>
          <a:xfrm>
            <a:off x="8690843" y="2313763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470E9A85-4BA4-43CD-9530-3B6E8E57D472}"/>
              </a:ext>
            </a:extLst>
          </p:cNvPr>
          <p:cNvSpPr txBox="1"/>
          <p:nvPr/>
        </p:nvSpPr>
        <p:spPr>
          <a:xfrm>
            <a:off x="8620272" y="3176258"/>
            <a:ext cx="612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(T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DE85E70-3FBC-4E47-B2E9-A9783BCAE04D}"/>
              </a:ext>
            </a:extLst>
          </p:cNvPr>
          <p:cNvSpPr txBox="1"/>
          <p:nvPr/>
        </p:nvSpPr>
        <p:spPr>
          <a:xfrm>
            <a:off x="0" y="1758496"/>
            <a:ext cx="39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Per operare il ribaltamento è necessario definire la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come scorcio totale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intersecando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con un piano</a:t>
            </a:r>
          </a:p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;t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di profilo la cui </a:t>
            </a:r>
          </a:p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traccia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g 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viene, poi, </a:t>
            </a:r>
          </a:p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ribaltata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34CC97-FACE-4290-95DA-26D9D1CD8674}"/>
              </a:ext>
            </a:extLst>
          </p:cNvPr>
          <p:cNvSpPr txBox="1"/>
          <p:nvPr/>
        </p:nvSpPr>
        <p:spPr>
          <a:xfrm>
            <a:off x="0" y="3257929"/>
            <a:ext cx="248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Lo sviluppo del ribaltamento porta</a:t>
            </a:r>
          </a:p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la traccia ribaltata</a:t>
            </a:r>
          </a:p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nel secondo diedro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5237EB6-478F-40CA-A998-AA1181D4A7A8}"/>
              </a:ext>
            </a:extLst>
          </p:cNvPr>
          <p:cNvSpPr txBox="1"/>
          <p:nvPr/>
        </p:nvSpPr>
        <p:spPr>
          <a:xfrm>
            <a:off x="0" y="4229147"/>
            <a:ext cx="440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In questa posizione si troveranno anche le tracce 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(T</a:t>
            </a:r>
            <a:r>
              <a:rPr lang="it-IT" sz="16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r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) ribaltate delle rette che contengono le corde  della conica di sezione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A7F4FE-1E3D-4873-9A04-D19233F00851}"/>
              </a:ext>
            </a:extLst>
          </p:cNvPr>
          <p:cNvSpPr txBox="1"/>
          <p:nvPr/>
        </p:nvSpPr>
        <p:spPr>
          <a:xfrm>
            <a:off x="16401" y="4996308"/>
            <a:ext cx="42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Proiettando sulle rette ribaltate i punti della curva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si determinano vera forma e dimensione della sezione </a:t>
            </a:r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7FE6386B-90EB-4DE1-9261-D7FA30025284}"/>
              </a:ext>
            </a:extLst>
          </p:cNvPr>
          <p:cNvSpPr txBox="1"/>
          <p:nvPr/>
        </p:nvSpPr>
        <p:spPr>
          <a:xfrm>
            <a:off x="0" y="5764647"/>
            <a:ext cx="4614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Collegando tutti questi punti si determina sia le vere dimensioni della sezione che la vera forma che, anche in questo caso, si concretizza in una circonferenza</a:t>
            </a:r>
          </a:p>
        </p:txBody>
      </p: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283A8B7F-8FA4-4A23-8E86-862686870C44}"/>
              </a:ext>
            </a:extLst>
          </p:cNvPr>
          <p:cNvSpPr txBox="1"/>
          <p:nvPr/>
        </p:nvSpPr>
        <p:spPr>
          <a:xfrm>
            <a:off x="2690183" y="7218321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84" name="CasellaDiTesto 183">
            <a:extLst>
              <a:ext uri="{FF2B5EF4-FFF2-40B4-BE49-F238E27FC236}">
                <a16:creationId xmlns:a16="http://schemas.microsoft.com/office/drawing/2014/main" id="{6844F941-A44F-46F7-A48B-91595B0D5999}"/>
              </a:ext>
            </a:extLst>
          </p:cNvPr>
          <p:cNvSpPr txBox="1"/>
          <p:nvPr/>
        </p:nvSpPr>
        <p:spPr>
          <a:xfrm>
            <a:off x="4079573" y="1885732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5CDDC8CD-5EEE-4D58-858E-55388AAF6A80}"/>
              </a:ext>
            </a:extLst>
          </p:cNvPr>
          <p:cNvSpPr txBox="1"/>
          <p:nvPr/>
        </p:nvSpPr>
        <p:spPr>
          <a:xfrm>
            <a:off x="4132002" y="5309222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B786DB1B-F3E9-4A1F-ADFE-53C50894B6E7}"/>
              </a:ext>
            </a:extLst>
          </p:cNvPr>
          <p:cNvSpPr txBox="1"/>
          <p:nvPr/>
        </p:nvSpPr>
        <p:spPr>
          <a:xfrm>
            <a:off x="3659735" y="3431871"/>
            <a:ext cx="540000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(t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)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D293345-7E95-4FAC-9129-85FBE42EB259}"/>
              </a:ext>
            </a:extLst>
          </p:cNvPr>
          <p:cNvCxnSpPr>
            <a:cxnSpLocks/>
          </p:cNvCxnSpPr>
          <p:nvPr/>
        </p:nvCxnSpPr>
        <p:spPr>
          <a:xfrm flipH="1">
            <a:off x="896112" y="3676673"/>
            <a:ext cx="3603611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B99E650B-F02B-4517-A41D-B2810C194835}"/>
              </a:ext>
            </a:extLst>
          </p:cNvPr>
          <p:cNvCxnSpPr>
            <a:cxnSpLocks/>
          </p:cNvCxnSpPr>
          <p:nvPr/>
        </p:nvCxnSpPr>
        <p:spPr>
          <a:xfrm flipH="1" flipV="1">
            <a:off x="7611380" y="3670796"/>
            <a:ext cx="352523" cy="2977597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597BC80E-0834-4B18-966A-2834A6D4EFF7}"/>
              </a:ext>
            </a:extLst>
          </p:cNvPr>
          <p:cNvCxnSpPr>
            <a:cxnSpLocks/>
          </p:cNvCxnSpPr>
          <p:nvPr/>
        </p:nvCxnSpPr>
        <p:spPr>
          <a:xfrm>
            <a:off x="7960555" y="3678153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F94E7C2B-0E57-47BA-BDBD-690AD90F501D}"/>
              </a:ext>
            </a:extLst>
          </p:cNvPr>
          <p:cNvCxnSpPr>
            <a:cxnSpLocks/>
          </p:cNvCxnSpPr>
          <p:nvPr/>
        </p:nvCxnSpPr>
        <p:spPr>
          <a:xfrm>
            <a:off x="7612035" y="1266530"/>
            <a:ext cx="0" cy="241514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47835B2-2F59-43D3-9437-3E8DCC9E1CDD}"/>
              </a:ext>
            </a:extLst>
          </p:cNvPr>
          <p:cNvCxnSpPr>
            <a:cxnSpLocks/>
          </p:cNvCxnSpPr>
          <p:nvPr/>
        </p:nvCxnSpPr>
        <p:spPr>
          <a:xfrm>
            <a:off x="7608998" y="2581913"/>
            <a:ext cx="356981" cy="109710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0BE44BF-8DC3-417E-93EA-7AD38203FDB3}"/>
              </a:ext>
            </a:extLst>
          </p:cNvPr>
          <p:cNvCxnSpPr>
            <a:cxnSpLocks/>
          </p:cNvCxnSpPr>
          <p:nvPr/>
        </p:nvCxnSpPr>
        <p:spPr>
          <a:xfrm>
            <a:off x="7610690" y="3475298"/>
            <a:ext cx="348779" cy="31279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787FD4BD-2ABF-478B-8FD7-771D3D7FD04E}"/>
              </a:ext>
            </a:extLst>
          </p:cNvPr>
          <p:cNvCxnSpPr/>
          <p:nvPr/>
        </p:nvCxnSpPr>
        <p:spPr>
          <a:xfrm>
            <a:off x="7657064" y="3888573"/>
            <a:ext cx="0" cy="1794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C509190-2F64-49BE-8D3B-7CE6C6E304F4}"/>
              </a:ext>
            </a:extLst>
          </p:cNvPr>
          <p:cNvCxnSpPr>
            <a:cxnSpLocks/>
          </p:cNvCxnSpPr>
          <p:nvPr/>
        </p:nvCxnSpPr>
        <p:spPr>
          <a:xfrm flipV="1">
            <a:off x="4915227" y="4243875"/>
            <a:ext cx="4188247" cy="236339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3589185-7E78-4B4A-9157-7E9594E5DA10}"/>
              </a:ext>
            </a:extLst>
          </p:cNvPr>
          <p:cNvCxnSpPr>
            <a:cxnSpLocks/>
          </p:cNvCxnSpPr>
          <p:nvPr/>
        </p:nvCxnSpPr>
        <p:spPr>
          <a:xfrm flipV="1">
            <a:off x="4994418" y="4615011"/>
            <a:ext cx="4098506" cy="115744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578FF981-DFED-4139-B7EE-BD05AF8A1270}"/>
              </a:ext>
            </a:extLst>
          </p:cNvPr>
          <p:cNvCxnSpPr/>
          <p:nvPr/>
        </p:nvCxnSpPr>
        <p:spPr>
          <a:xfrm>
            <a:off x="7487112" y="3933267"/>
            <a:ext cx="0" cy="172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8EB0CEB5-E45E-4DB1-8606-F49BA85D2D57}"/>
              </a:ext>
            </a:extLst>
          </p:cNvPr>
          <p:cNvCxnSpPr/>
          <p:nvPr/>
        </p:nvCxnSpPr>
        <p:spPr>
          <a:xfrm>
            <a:off x="7318417" y="4016494"/>
            <a:ext cx="0" cy="162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1D161B2C-0F6F-431B-A314-1C4778E5E9D0}"/>
              </a:ext>
            </a:extLst>
          </p:cNvPr>
          <p:cNvCxnSpPr/>
          <p:nvPr/>
        </p:nvCxnSpPr>
        <p:spPr>
          <a:xfrm>
            <a:off x="7154144" y="4137514"/>
            <a:ext cx="0" cy="1584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CF5497D3-5409-4815-B196-CC3F350E1F6E}"/>
              </a:ext>
            </a:extLst>
          </p:cNvPr>
          <p:cNvCxnSpPr/>
          <p:nvPr/>
        </p:nvCxnSpPr>
        <p:spPr>
          <a:xfrm>
            <a:off x="7030319" y="4285705"/>
            <a:ext cx="0" cy="15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diritto 223">
            <a:extLst>
              <a:ext uri="{FF2B5EF4-FFF2-40B4-BE49-F238E27FC236}">
                <a16:creationId xmlns:a16="http://schemas.microsoft.com/office/drawing/2014/main" id="{D83867C4-D2C8-478C-A062-5373FB90E714}"/>
              </a:ext>
            </a:extLst>
          </p:cNvPr>
          <p:cNvCxnSpPr/>
          <p:nvPr/>
        </p:nvCxnSpPr>
        <p:spPr>
          <a:xfrm>
            <a:off x="6927449" y="4506621"/>
            <a:ext cx="0" cy="144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diritto 226">
            <a:extLst>
              <a:ext uri="{FF2B5EF4-FFF2-40B4-BE49-F238E27FC236}">
                <a16:creationId xmlns:a16="http://schemas.microsoft.com/office/drawing/2014/main" id="{298637E1-DB9C-447C-81F0-BDBBC0B1476C}"/>
              </a:ext>
            </a:extLst>
          </p:cNvPr>
          <p:cNvCxnSpPr/>
          <p:nvPr/>
        </p:nvCxnSpPr>
        <p:spPr>
          <a:xfrm>
            <a:off x="6885516" y="4727515"/>
            <a:ext cx="0" cy="136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67363AD3-A4CE-4A0D-AD46-8769F8066B19}"/>
              </a:ext>
            </a:extLst>
          </p:cNvPr>
          <p:cNvCxnSpPr/>
          <p:nvPr/>
        </p:nvCxnSpPr>
        <p:spPr>
          <a:xfrm>
            <a:off x="7907832" y="3889327"/>
            <a:ext cx="0" cy="1794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2AA32BFB-4E17-4B63-86D4-A2D791D185B1}"/>
              </a:ext>
            </a:extLst>
          </p:cNvPr>
          <p:cNvCxnSpPr/>
          <p:nvPr/>
        </p:nvCxnSpPr>
        <p:spPr>
          <a:xfrm>
            <a:off x="8078069" y="3932481"/>
            <a:ext cx="0" cy="1794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diritto 230">
            <a:extLst>
              <a:ext uri="{FF2B5EF4-FFF2-40B4-BE49-F238E27FC236}">
                <a16:creationId xmlns:a16="http://schemas.microsoft.com/office/drawing/2014/main" id="{6C7BC33C-2BEE-4DFC-9AEE-F05CED5F7B96}"/>
              </a:ext>
            </a:extLst>
          </p:cNvPr>
          <p:cNvCxnSpPr/>
          <p:nvPr/>
        </p:nvCxnSpPr>
        <p:spPr>
          <a:xfrm>
            <a:off x="8246732" y="4013686"/>
            <a:ext cx="0" cy="172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diritto 234">
            <a:extLst>
              <a:ext uri="{FF2B5EF4-FFF2-40B4-BE49-F238E27FC236}">
                <a16:creationId xmlns:a16="http://schemas.microsoft.com/office/drawing/2014/main" id="{F2A64029-84B0-49DD-AA2A-1E6884598526}"/>
              </a:ext>
            </a:extLst>
          </p:cNvPr>
          <p:cNvCxnSpPr/>
          <p:nvPr/>
        </p:nvCxnSpPr>
        <p:spPr>
          <a:xfrm>
            <a:off x="8406393" y="4135609"/>
            <a:ext cx="0" cy="1656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487B9118-D72B-44CA-9BC8-BB2D0EE2B795}"/>
              </a:ext>
            </a:extLst>
          </p:cNvPr>
          <p:cNvCxnSpPr/>
          <p:nvPr/>
        </p:nvCxnSpPr>
        <p:spPr>
          <a:xfrm>
            <a:off x="8533364" y="4286529"/>
            <a:ext cx="0" cy="162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diritto 237">
            <a:extLst>
              <a:ext uri="{FF2B5EF4-FFF2-40B4-BE49-F238E27FC236}">
                <a16:creationId xmlns:a16="http://schemas.microsoft.com/office/drawing/2014/main" id="{0A5FB83E-9723-472F-85EA-D240ED4CE98D}"/>
              </a:ext>
            </a:extLst>
          </p:cNvPr>
          <p:cNvCxnSpPr/>
          <p:nvPr/>
        </p:nvCxnSpPr>
        <p:spPr>
          <a:xfrm>
            <a:off x="8636234" y="4504988"/>
            <a:ext cx="0" cy="144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ttore diritto 239">
            <a:extLst>
              <a:ext uri="{FF2B5EF4-FFF2-40B4-BE49-F238E27FC236}">
                <a16:creationId xmlns:a16="http://schemas.microsoft.com/office/drawing/2014/main" id="{869C4E1D-DE87-4B07-8A4A-48A107EBA206}"/>
              </a:ext>
            </a:extLst>
          </p:cNvPr>
          <p:cNvCxnSpPr/>
          <p:nvPr/>
        </p:nvCxnSpPr>
        <p:spPr>
          <a:xfrm>
            <a:off x="8673890" y="4728075"/>
            <a:ext cx="0" cy="136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97D5F6E9-DA7A-4DD9-AD3B-AC1CA98AD643}"/>
              </a:ext>
            </a:extLst>
          </p:cNvPr>
          <p:cNvCxnSpPr/>
          <p:nvPr/>
        </p:nvCxnSpPr>
        <p:spPr>
          <a:xfrm>
            <a:off x="6997729" y="5203137"/>
            <a:ext cx="0" cy="100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ttore diritto 241">
            <a:extLst>
              <a:ext uri="{FF2B5EF4-FFF2-40B4-BE49-F238E27FC236}">
                <a16:creationId xmlns:a16="http://schemas.microsoft.com/office/drawing/2014/main" id="{E59F2DCC-E083-4E8E-97DF-E290E804E1D3}"/>
              </a:ext>
            </a:extLst>
          </p:cNvPr>
          <p:cNvCxnSpPr/>
          <p:nvPr/>
        </p:nvCxnSpPr>
        <p:spPr>
          <a:xfrm>
            <a:off x="7111167" y="5363251"/>
            <a:ext cx="0" cy="90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diritto 243">
            <a:extLst>
              <a:ext uri="{FF2B5EF4-FFF2-40B4-BE49-F238E27FC236}">
                <a16:creationId xmlns:a16="http://schemas.microsoft.com/office/drawing/2014/main" id="{D42E9A53-766F-4AF8-8E99-DB0D95F027A2}"/>
              </a:ext>
            </a:extLst>
          </p:cNvPr>
          <p:cNvCxnSpPr/>
          <p:nvPr/>
        </p:nvCxnSpPr>
        <p:spPr>
          <a:xfrm>
            <a:off x="7247045" y="5494696"/>
            <a:ext cx="0" cy="72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diritto 246">
            <a:extLst>
              <a:ext uri="{FF2B5EF4-FFF2-40B4-BE49-F238E27FC236}">
                <a16:creationId xmlns:a16="http://schemas.microsoft.com/office/drawing/2014/main" id="{B0B02EE8-F719-4CB1-8011-2774004D0151}"/>
              </a:ext>
            </a:extLst>
          </p:cNvPr>
          <p:cNvCxnSpPr/>
          <p:nvPr/>
        </p:nvCxnSpPr>
        <p:spPr>
          <a:xfrm>
            <a:off x="7356188" y="5562318"/>
            <a:ext cx="0" cy="72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diritto 247">
            <a:extLst>
              <a:ext uri="{FF2B5EF4-FFF2-40B4-BE49-F238E27FC236}">
                <a16:creationId xmlns:a16="http://schemas.microsoft.com/office/drawing/2014/main" id="{EED69C93-DFE6-4BC6-B9DC-ADA1175E7833}"/>
              </a:ext>
            </a:extLst>
          </p:cNvPr>
          <p:cNvCxnSpPr/>
          <p:nvPr/>
        </p:nvCxnSpPr>
        <p:spPr>
          <a:xfrm>
            <a:off x="7481822" y="5614464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diritto 249">
            <a:extLst>
              <a:ext uri="{FF2B5EF4-FFF2-40B4-BE49-F238E27FC236}">
                <a16:creationId xmlns:a16="http://schemas.microsoft.com/office/drawing/2014/main" id="{0C3FEFAE-3B8C-4DE4-8764-BACB01899B7F}"/>
              </a:ext>
            </a:extLst>
          </p:cNvPr>
          <p:cNvCxnSpPr/>
          <p:nvPr/>
        </p:nvCxnSpPr>
        <p:spPr>
          <a:xfrm>
            <a:off x="7591418" y="5649716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diritto 251">
            <a:extLst>
              <a:ext uri="{FF2B5EF4-FFF2-40B4-BE49-F238E27FC236}">
                <a16:creationId xmlns:a16="http://schemas.microsoft.com/office/drawing/2014/main" id="{1818E92C-D579-4A9A-AE2E-1EEE472B712E}"/>
              </a:ext>
            </a:extLst>
          </p:cNvPr>
          <p:cNvCxnSpPr/>
          <p:nvPr/>
        </p:nvCxnSpPr>
        <p:spPr>
          <a:xfrm>
            <a:off x="7707535" y="5664994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diritto 252">
            <a:extLst>
              <a:ext uri="{FF2B5EF4-FFF2-40B4-BE49-F238E27FC236}">
                <a16:creationId xmlns:a16="http://schemas.microsoft.com/office/drawing/2014/main" id="{6DC56601-8257-413E-85B3-CFB68249FA41}"/>
              </a:ext>
            </a:extLst>
          </p:cNvPr>
          <p:cNvCxnSpPr/>
          <p:nvPr/>
        </p:nvCxnSpPr>
        <p:spPr>
          <a:xfrm>
            <a:off x="7856940" y="5665435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ttore diritto 254">
            <a:extLst>
              <a:ext uri="{FF2B5EF4-FFF2-40B4-BE49-F238E27FC236}">
                <a16:creationId xmlns:a16="http://schemas.microsoft.com/office/drawing/2014/main" id="{FA570F7F-21BC-4BDA-B448-0D94EBC80725}"/>
              </a:ext>
            </a:extLst>
          </p:cNvPr>
          <p:cNvCxnSpPr/>
          <p:nvPr/>
        </p:nvCxnSpPr>
        <p:spPr>
          <a:xfrm>
            <a:off x="7966233" y="5652811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ttore diritto 257">
            <a:extLst>
              <a:ext uri="{FF2B5EF4-FFF2-40B4-BE49-F238E27FC236}">
                <a16:creationId xmlns:a16="http://schemas.microsoft.com/office/drawing/2014/main" id="{66850F14-42E0-46DA-B521-C0BA97F398F9}"/>
              </a:ext>
            </a:extLst>
          </p:cNvPr>
          <p:cNvCxnSpPr/>
          <p:nvPr/>
        </p:nvCxnSpPr>
        <p:spPr>
          <a:xfrm>
            <a:off x="8078069" y="5619081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ttore diritto 261">
            <a:extLst>
              <a:ext uri="{FF2B5EF4-FFF2-40B4-BE49-F238E27FC236}">
                <a16:creationId xmlns:a16="http://schemas.microsoft.com/office/drawing/2014/main" id="{AB462DAB-C2DF-4870-8FDA-3A2552362A9B}"/>
              </a:ext>
            </a:extLst>
          </p:cNvPr>
          <p:cNvCxnSpPr/>
          <p:nvPr/>
        </p:nvCxnSpPr>
        <p:spPr>
          <a:xfrm>
            <a:off x="8208716" y="5559988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diritto 262">
            <a:extLst>
              <a:ext uri="{FF2B5EF4-FFF2-40B4-BE49-F238E27FC236}">
                <a16:creationId xmlns:a16="http://schemas.microsoft.com/office/drawing/2014/main" id="{4F24C48F-16FD-4A44-B761-12E2D76B3458}"/>
              </a:ext>
            </a:extLst>
          </p:cNvPr>
          <p:cNvCxnSpPr/>
          <p:nvPr/>
        </p:nvCxnSpPr>
        <p:spPr>
          <a:xfrm>
            <a:off x="8329085" y="5483517"/>
            <a:ext cx="0" cy="64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ttore diritto 263">
            <a:extLst>
              <a:ext uri="{FF2B5EF4-FFF2-40B4-BE49-F238E27FC236}">
                <a16:creationId xmlns:a16="http://schemas.microsoft.com/office/drawing/2014/main" id="{9D5558D7-37D4-484B-B53E-4B5BC89B0003}"/>
              </a:ext>
            </a:extLst>
          </p:cNvPr>
          <p:cNvCxnSpPr/>
          <p:nvPr/>
        </p:nvCxnSpPr>
        <p:spPr>
          <a:xfrm>
            <a:off x="8456134" y="5365292"/>
            <a:ext cx="0" cy="72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diritto 264">
            <a:extLst>
              <a:ext uri="{FF2B5EF4-FFF2-40B4-BE49-F238E27FC236}">
                <a16:creationId xmlns:a16="http://schemas.microsoft.com/office/drawing/2014/main" id="{7B41E1BA-F82B-431C-838C-AB0F7D73CF02}"/>
              </a:ext>
            </a:extLst>
          </p:cNvPr>
          <p:cNvCxnSpPr/>
          <p:nvPr/>
        </p:nvCxnSpPr>
        <p:spPr>
          <a:xfrm>
            <a:off x="8562360" y="5210757"/>
            <a:ext cx="0" cy="936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2CD4009-98E6-475F-9748-532C0E4357A9}"/>
              </a:ext>
            </a:extLst>
          </p:cNvPr>
          <p:cNvSpPr txBox="1"/>
          <p:nvPr/>
        </p:nvSpPr>
        <p:spPr>
          <a:xfrm>
            <a:off x="4760337" y="3745136"/>
            <a:ext cx="1620000" cy="523220"/>
          </a:xfrm>
          <a:prstGeom prst="rect">
            <a:avLst/>
          </a:prstGeom>
          <a:solidFill>
            <a:srgbClr val="FBE5D6">
              <a:alpha val="50000"/>
            </a:srgbClr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Sezione ribaltata della curva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AC87A759-6CB5-42F3-AD2F-70F18FB1E8A2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6380337" y="4006746"/>
            <a:ext cx="832769" cy="82916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BABA574E-75F1-4FFB-9AF8-E754EFC4580C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70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70" grpId="0" animBg="1"/>
      <p:bldP spid="2" grpId="0"/>
      <p:bldP spid="5" grpId="0"/>
      <p:bldP spid="169" grpId="0"/>
      <p:bldP spid="172" grpId="0"/>
      <p:bldP spid="181" grpId="0"/>
      <p:bldP spid="14" grpId="0"/>
      <p:bldP spid="16" grpId="0"/>
      <p:bldP spid="17" grpId="0"/>
      <p:bldP spid="18" grpId="0"/>
      <p:bldP spid="182" grpId="0"/>
      <p:bldP spid="183" grpId="0"/>
      <p:bldP spid="184" grpId="0"/>
      <p:bldP spid="188" grpId="0"/>
      <p:bldP spid="190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(4)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Sezione con piano generico parallelo linea di terra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 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;// lt</a:t>
            </a:r>
            <a:r>
              <a:rPr lang="it-IT" dirty="0">
                <a:solidFill>
                  <a:srgbClr val="FF0000"/>
                </a:solidFill>
                <a:latin typeface="Comic Sans MS"/>
              </a:rPr>
              <a:t>)</a:t>
            </a:r>
            <a:endParaRPr lang="it-IT" sz="20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40830" y="2473507"/>
            <a:ext cx="72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4478867" y="3676039"/>
            <a:ext cx="5113787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2425783"/>
            <a:ext cx="0" cy="2704964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1101" y="958753"/>
            <a:ext cx="0" cy="258720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5" y="958753"/>
            <a:ext cx="4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/>
              </a:rPr>
              <a:t>d’’</a:t>
            </a: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3F4216E-F0E9-4B85-A881-D0692F61E493}"/>
              </a:ext>
            </a:extLst>
          </p:cNvPr>
          <p:cNvCxnSpPr>
            <a:cxnSpLocks/>
          </p:cNvCxnSpPr>
          <p:nvPr/>
        </p:nvCxnSpPr>
        <p:spPr>
          <a:xfrm>
            <a:off x="3659735" y="6604321"/>
            <a:ext cx="598696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ED4EC3B-5BEE-40BC-A7B7-5F6C3B5E2EC8}"/>
              </a:ext>
            </a:extLst>
          </p:cNvPr>
          <p:cNvCxnSpPr>
            <a:cxnSpLocks/>
          </p:cNvCxnSpPr>
          <p:nvPr/>
        </p:nvCxnSpPr>
        <p:spPr>
          <a:xfrm flipV="1">
            <a:off x="7586823" y="3669813"/>
            <a:ext cx="367819" cy="3025078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60B24E6-BC48-4F50-9455-D4D5DE0E9A2B}"/>
              </a:ext>
            </a:extLst>
          </p:cNvPr>
          <p:cNvCxnSpPr>
            <a:cxnSpLocks/>
          </p:cNvCxnSpPr>
          <p:nvPr/>
        </p:nvCxnSpPr>
        <p:spPr>
          <a:xfrm>
            <a:off x="7596708" y="3669813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799B9554-B0AE-4769-8676-BCD1CCEBE781}"/>
              </a:ext>
            </a:extLst>
          </p:cNvPr>
          <p:cNvCxnSpPr>
            <a:cxnSpLocks/>
          </p:cNvCxnSpPr>
          <p:nvPr/>
        </p:nvCxnSpPr>
        <p:spPr>
          <a:xfrm>
            <a:off x="7955428" y="1343025"/>
            <a:ext cx="0" cy="233395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BB64F6F-32F0-43F7-9D82-95E7A008F0A4}"/>
              </a:ext>
            </a:extLst>
          </p:cNvPr>
          <p:cNvCxnSpPr>
            <a:cxnSpLocks/>
          </p:cNvCxnSpPr>
          <p:nvPr/>
        </p:nvCxnSpPr>
        <p:spPr>
          <a:xfrm flipV="1">
            <a:off x="7294917" y="3672190"/>
            <a:ext cx="909989" cy="3051841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31167268-4896-4260-9C1D-4C3889246B93}"/>
              </a:ext>
            </a:extLst>
          </p:cNvPr>
          <p:cNvCxnSpPr>
            <a:cxnSpLocks/>
          </p:cNvCxnSpPr>
          <p:nvPr/>
        </p:nvCxnSpPr>
        <p:spPr>
          <a:xfrm>
            <a:off x="8200372" y="1343025"/>
            <a:ext cx="0" cy="233601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FC6DF658-B2FA-46F7-93F7-50F20B8E4316}"/>
              </a:ext>
            </a:extLst>
          </p:cNvPr>
          <p:cNvCxnSpPr>
            <a:cxnSpLocks/>
          </p:cNvCxnSpPr>
          <p:nvPr/>
        </p:nvCxnSpPr>
        <p:spPr>
          <a:xfrm>
            <a:off x="7328978" y="366775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56CF8C09-DD8A-4E93-8199-5E0CE03A9D2F}"/>
              </a:ext>
            </a:extLst>
          </p:cNvPr>
          <p:cNvCxnSpPr>
            <a:cxnSpLocks/>
          </p:cNvCxnSpPr>
          <p:nvPr/>
        </p:nvCxnSpPr>
        <p:spPr>
          <a:xfrm flipV="1">
            <a:off x="6982064" y="3673040"/>
            <a:ext cx="1524642" cy="2988426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F62A77AC-5BCD-4D2A-9DEE-E8FAB39B7590}"/>
              </a:ext>
            </a:extLst>
          </p:cNvPr>
          <p:cNvCxnSpPr>
            <a:cxnSpLocks/>
          </p:cNvCxnSpPr>
          <p:nvPr/>
        </p:nvCxnSpPr>
        <p:spPr>
          <a:xfrm>
            <a:off x="8503109" y="1343025"/>
            <a:ext cx="0" cy="233313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6C5772CD-82AE-40AB-81A8-2ACC23F0FA4F}"/>
              </a:ext>
            </a:extLst>
          </p:cNvPr>
          <p:cNvCxnSpPr>
            <a:cxnSpLocks/>
          </p:cNvCxnSpPr>
          <p:nvPr/>
        </p:nvCxnSpPr>
        <p:spPr>
          <a:xfrm>
            <a:off x="7009762" y="3669812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3E0B4A22-FD9D-4D81-A02F-C963A2DDC58A}"/>
              </a:ext>
            </a:extLst>
          </p:cNvPr>
          <p:cNvCxnSpPr>
            <a:cxnSpLocks/>
          </p:cNvCxnSpPr>
          <p:nvPr/>
        </p:nvCxnSpPr>
        <p:spPr>
          <a:xfrm flipV="1">
            <a:off x="6550934" y="3676889"/>
            <a:ext cx="2344744" cy="297896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0F60E1C9-32CA-40A4-8340-8DDC745FBC70}"/>
              </a:ext>
            </a:extLst>
          </p:cNvPr>
          <p:cNvCxnSpPr>
            <a:cxnSpLocks/>
          </p:cNvCxnSpPr>
          <p:nvPr/>
        </p:nvCxnSpPr>
        <p:spPr>
          <a:xfrm>
            <a:off x="8895678" y="748189"/>
            <a:ext cx="0" cy="293084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4BC4473D-A51F-4530-BBC8-1B27D56BC7EB}"/>
              </a:ext>
            </a:extLst>
          </p:cNvPr>
          <p:cNvCxnSpPr>
            <a:cxnSpLocks/>
          </p:cNvCxnSpPr>
          <p:nvPr/>
        </p:nvCxnSpPr>
        <p:spPr>
          <a:xfrm>
            <a:off x="6589632" y="366775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44FFB76C-6667-4741-AFA3-5CB9005A0627}"/>
              </a:ext>
            </a:extLst>
          </p:cNvPr>
          <p:cNvCxnSpPr>
            <a:cxnSpLocks/>
          </p:cNvCxnSpPr>
          <p:nvPr/>
        </p:nvCxnSpPr>
        <p:spPr>
          <a:xfrm flipV="1">
            <a:off x="6025277" y="3676878"/>
            <a:ext cx="3385017" cy="295398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0975879E-0D88-48CF-9013-7B4D177EF5D5}"/>
              </a:ext>
            </a:extLst>
          </p:cNvPr>
          <p:cNvCxnSpPr>
            <a:cxnSpLocks/>
          </p:cNvCxnSpPr>
          <p:nvPr/>
        </p:nvCxnSpPr>
        <p:spPr>
          <a:xfrm>
            <a:off x="9406364" y="1500326"/>
            <a:ext cx="0" cy="217651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C9ED777B-E48E-47CE-BE29-6739E564399D}"/>
              </a:ext>
            </a:extLst>
          </p:cNvPr>
          <p:cNvCxnSpPr>
            <a:cxnSpLocks/>
          </p:cNvCxnSpPr>
          <p:nvPr/>
        </p:nvCxnSpPr>
        <p:spPr>
          <a:xfrm>
            <a:off x="6056232" y="3669445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7B92E02E-331D-4DC2-9C0E-64E2C03D3AFD}"/>
              </a:ext>
            </a:extLst>
          </p:cNvPr>
          <p:cNvCxnSpPr>
            <a:cxnSpLocks/>
          </p:cNvCxnSpPr>
          <p:nvPr/>
        </p:nvCxnSpPr>
        <p:spPr>
          <a:xfrm flipV="1">
            <a:off x="4865637" y="4409062"/>
            <a:ext cx="4227287" cy="2221798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D6041E2E-0362-4279-B881-020A4F50F7F9}"/>
              </a:ext>
            </a:extLst>
          </p:cNvPr>
          <p:cNvCxnSpPr>
            <a:cxnSpLocks/>
          </p:cNvCxnSpPr>
          <p:nvPr/>
        </p:nvCxnSpPr>
        <p:spPr>
          <a:xfrm>
            <a:off x="4911766" y="3669444"/>
            <a:ext cx="0" cy="29369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8059B8B9-A37B-41AA-95F2-6C9DAE0548A7}"/>
              </a:ext>
            </a:extLst>
          </p:cNvPr>
          <p:cNvCxnSpPr>
            <a:cxnSpLocks/>
          </p:cNvCxnSpPr>
          <p:nvPr/>
        </p:nvCxnSpPr>
        <p:spPr>
          <a:xfrm flipV="1">
            <a:off x="5088732" y="4755036"/>
            <a:ext cx="3971652" cy="1047373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D2ADB8F6-A854-414E-932C-2C55E8B5ED50}"/>
              </a:ext>
            </a:extLst>
          </p:cNvPr>
          <p:cNvCxnSpPr>
            <a:cxnSpLocks/>
          </p:cNvCxnSpPr>
          <p:nvPr/>
        </p:nvCxnSpPr>
        <p:spPr>
          <a:xfrm>
            <a:off x="4994418" y="5096077"/>
            <a:ext cx="4113582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32256E9F-2362-4CCB-8BCA-94B59347DD0B}"/>
              </a:ext>
            </a:extLst>
          </p:cNvPr>
          <p:cNvCxnSpPr>
            <a:cxnSpLocks/>
          </p:cNvCxnSpPr>
          <p:nvPr/>
        </p:nvCxnSpPr>
        <p:spPr>
          <a:xfrm>
            <a:off x="5104829" y="3111787"/>
            <a:ext cx="4006863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AA5B6DE8-225D-4408-9EC5-2D1B757C2CA7}"/>
              </a:ext>
            </a:extLst>
          </p:cNvPr>
          <p:cNvCxnSpPr>
            <a:cxnSpLocks/>
          </p:cNvCxnSpPr>
          <p:nvPr/>
        </p:nvCxnSpPr>
        <p:spPr>
          <a:xfrm flipH="1" flipV="1">
            <a:off x="5104829" y="4385157"/>
            <a:ext cx="4018822" cy="106126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A7670565-CDD1-494C-ACB7-54DCF049F7D2}"/>
              </a:ext>
            </a:extLst>
          </p:cNvPr>
          <p:cNvCxnSpPr>
            <a:cxnSpLocks/>
          </p:cNvCxnSpPr>
          <p:nvPr/>
        </p:nvCxnSpPr>
        <p:spPr>
          <a:xfrm flipH="1" flipV="1">
            <a:off x="5035707" y="3670134"/>
            <a:ext cx="4072293" cy="2100926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5574806D-B953-4FF4-8B52-446A8B3D8E10}"/>
              </a:ext>
            </a:extLst>
          </p:cNvPr>
          <p:cNvCxnSpPr>
            <a:cxnSpLocks/>
          </p:cNvCxnSpPr>
          <p:nvPr/>
        </p:nvCxnSpPr>
        <p:spPr>
          <a:xfrm>
            <a:off x="5045791" y="2313763"/>
            <a:ext cx="0" cy="136463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DEE6632A-F865-43A0-B336-E1092B5A46EF}"/>
              </a:ext>
            </a:extLst>
          </p:cNvPr>
          <p:cNvCxnSpPr>
            <a:cxnSpLocks/>
          </p:cNvCxnSpPr>
          <p:nvPr/>
        </p:nvCxnSpPr>
        <p:spPr>
          <a:xfrm flipH="1" flipV="1">
            <a:off x="6137272" y="3671634"/>
            <a:ext cx="3411079" cy="2929286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DDC7F5C8-9CD4-431B-B8AE-4C89E302CA40}"/>
              </a:ext>
            </a:extLst>
          </p:cNvPr>
          <p:cNvCxnSpPr>
            <a:cxnSpLocks/>
          </p:cNvCxnSpPr>
          <p:nvPr/>
        </p:nvCxnSpPr>
        <p:spPr>
          <a:xfrm>
            <a:off x="6139176" y="2313763"/>
            <a:ext cx="0" cy="136515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954A322D-7BDA-44B0-87AC-5C94ACBE0937}"/>
              </a:ext>
            </a:extLst>
          </p:cNvPr>
          <p:cNvCxnSpPr>
            <a:cxnSpLocks/>
          </p:cNvCxnSpPr>
          <p:nvPr/>
        </p:nvCxnSpPr>
        <p:spPr>
          <a:xfrm>
            <a:off x="9536526" y="3673327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diritto 229">
            <a:extLst>
              <a:ext uri="{FF2B5EF4-FFF2-40B4-BE49-F238E27FC236}">
                <a16:creationId xmlns:a16="http://schemas.microsoft.com/office/drawing/2014/main" id="{EBF00463-3913-4D55-828E-3D00DEBCD1EC}"/>
              </a:ext>
            </a:extLst>
          </p:cNvPr>
          <p:cNvCxnSpPr>
            <a:cxnSpLocks/>
          </p:cNvCxnSpPr>
          <p:nvPr/>
        </p:nvCxnSpPr>
        <p:spPr>
          <a:xfrm flipH="1" flipV="1">
            <a:off x="6660024" y="3677530"/>
            <a:ext cx="2325179" cy="2930841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97B69C9C-C714-4E0D-895A-7D929341DC2D}"/>
              </a:ext>
            </a:extLst>
          </p:cNvPr>
          <p:cNvCxnSpPr>
            <a:cxnSpLocks/>
          </p:cNvCxnSpPr>
          <p:nvPr/>
        </p:nvCxnSpPr>
        <p:spPr>
          <a:xfrm>
            <a:off x="8981393" y="3679162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587B92EC-1627-432F-A1F0-237949A1A93B}"/>
              </a:ext>
            </a:extLst>
          </p:cNvPr>
          <p:cNvCxnSpPr>
            <a:cxnSpLocks/>
          </p:cNvCxnSpPr>
          <p:nvPr/>
        </p:nvCxnSpPr>
        <p:spPr>
          <a:xfrm>
            <a:off x="6660024" y="2313763"/>
            <a:ext cx="0" cy="136462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675DDBB7-5F7E-4797-9E04-75FE409FE9B3}"/>
              </a:ext>
            </a:extLst>
          </p:cNvPr>
          <p:cNvCxnSpPr>
            <a:cxnSpLocks/>
          </p:cNvCxnSpPr>
          <p:nvPr/>
        </p:nvCxnSpPr>
        <p:spPr>
          <a:xfrm flipH="1" flipV="1">
            <a:off x="7062291" y="3675991"/>
            <a:ext cx="1501974" cy="2963682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468459AA-620D-4776-905D-1F5A26394643}"/>
              </a:ext>
            </a:extLst>
          </p:cNvPr>
          <p:cNvCxnSpPr>
            <a:cxnSpLocks/>
          </p:cNvCxnSpPr>
          <p:nvPr/>
        </p:nvCxnSpPr>
        <p:spPr>
          <a:xfrm>
            <a:off x="8547220" y="3674241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ED406734-2C95-4D6C-AAB8-881847570384}"/>
              </a:ext>
            </a:extLst>
          </p:cNvPr>
          <p:cNvCxnSpPr>
            <a:cxnSpLocks/>
          </p:cNvCxnSpPr>
          <p:nvPr/>
        </p:nvCxnSpPr>
        <p:spPr>
          <a:xfrm>
            <a:off x="7064340" y="1266530"/>
            <a:ext cx="0" cy="241133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62D2C6BE-2CD5-479B-A0F7-54F2A8634CB8}"/>
              </a:ext>
            </a:extLst>
          </p:cNvPr>
          <p:cNvCxnSpPr>
            <a:cxnSpLocks/>
          </p:cNvCxnSpPr>
          <p:nvPr/>
        </p:nvCxnSpPr>
        <p:spPr>
          <a:xfrm flipH="1" flipV="1">
            <a:off x="7359920" y="3672589"/>
            <a:ext cx="873044" cy="2945634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56" name="Connettore diritto 255">
            <a:extLst>
              <a:ext uri="{FF2B5EF4-FFF2-40B4-BE49-F238E27FC236}">
                <a16:creationId xmlns:a16="http://schemas.microsoft.com/office/drawing/2014/main" id="{8533C6DF-5B91-46F8-8CA1-7369AEF75508}"/>
              </a:ext>
            </a:extLst>
          </p:cNvPr>
          <p:cNvCxnSpPr>
            <a:cxnSpLocks/>
          </p:cNvCxnSpPr>
          <p:nvPr/>
        </p:nvCxnSpPr>
        <p:spPr>
          <a:xfrm>
            <a:off x="7359920" y="1266530"/>
            <a:ext cx="0" cy="241152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ttore diritto 259">
            <a:extLst>
              <a:ext uri="{FF2B5EF4-FFF2-40B4-BE49-F238E27FC236}">
                <a16:creationId xmlns:a16="http://schemas.microsoft.com/office/drawing/2014/main" id="{AE451A98-E848-466E-BB3E-8AC9BAE29882}"/>
              </a:ext>
            </a:extLst>
          </p:cNvPr>
          <p:cNvCxnSpPr>
            <a:cxnSpLocks/>
          </p:cNvCxnSpPr>
          <p:nvPr/>
        </p:nvCxnSpPr>
        <p:spPr>
          <a:xfrm>
            <a:off x="8228645" y="3674241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242CE1E4-8120-4E15-B1A4-0494583D6C2B}"/>
              </a:ext>
            </a:extLst>
          </p:cNvPr>
          <p:cNvCxnSpPr>
            <a:cxnSpLocks/>
          </p:cNvCxnSpPr>
          <p:nvPr/>
        </p:nvCxnSpPr>
        <p:spPr>
          <a:xfrm>
            <a:off x="4350058" y="2581041"/>
            <a:ext cx="529664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E3C73D5-8945-421E-B08D-51B1F3853705}"/>
              </a:ext>
            </a:extLst>
          </p:cNvPr>
          <p:cNvCxnSpPr>
            <a:cxnSpLocks/>
          </p:cNvCxnSpPr>
          <p:nvPr/>
        </p:nvCxnSpPr>
        <p:spPr>
          <a:xfrm flipV="1">
            <a:off x="7596708" y="2581042"/>
            <a:ext cx="357934" cy="109322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FC72E78-3ACD-4801-8297-4EB2EB42CAB2}"/>
              </a:ext>
            </a:extLst>
          </p:cNvPr>
          <p:cNvCxnSpPr>
            <a:cxnSpLocks/>
          </p:cNvCxnSpPr>
          <p:nvPr/>
        </p:nvCxnSpPr>
        <p:spPr>
          <a:xfrm flipV="1">
            <a:off x="7328978" y="2581041"/>
            <a:ext cx="869335" cy="109320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DF1B35B5-1E12-4E72-A23C-5E97E2085C2F}"/>
              </a:ext>
            </a:extLst>
          </p:cNvPr>
          <p:cNvCxnSpPr/>
          <p:nvPr/>
        </p:nvCxnSpPr>
        <p:spPr>
          <a:xfrm flipV="1">
            <a:off x="7009762" y="2581041"/>
            <a:ext cx="1493347" cy="10932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BC03D8A-FDAC-4F6F-8DFA-C7CC839B1D8F}"/>
              </a:ext>
            </a:extLst>
          </p:cNvPr>
          <p:cNvCxnSpPr>
            <a:cxnSpLocks/>
          </p:cNvCxnSpPr>
          <p:nvPr/>
        </p:nvCxnSpPr>
        <p:spPr>
          <a:xfrm flipV="1">
            <a:off x="6589632" y="2581044"/>
            <a:ext cx="2306046" cy="109084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D20BC12D-5B3C-480B-8384-BD807DB955F6}"/>
              </a:ext>
            </a:extLst>
          </p:cNvPr>
          <p:cNvCxnSpPr>
            <a:cxnSpLocks/>
          </p:cNvCxnSpPr>
          <p:nvPr/>
        </p:nvCxnSpPr>
        <p:spPr>
          <a:xfrm flipV="1">
            <a:off x="6056232" y="2581041"/>
            <a:ext cx="3350132" cy="10932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D763E2D3-F2A8-4C7C-B816-0962699168FC}"/>
              </a:ext>
            </a:extLst>
          </p:cNvPr>
          <p:cNvCxnSpPr>
            <a:cxnSpLocks/>
          </p:cNvCxnSpPr>
          <p:nvPr/>
        </p:nvCxnSpPr>
        <p:spPr>
          <a:xfrm flipV="1">
            <a:off x="4911766" y="2851811"/>
            <a:ext cx="4196234" cy="82243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0D8F094-0C2F-4D71-8408-CC93050FC05A}"/>
              </a:ext>
            </a:extLst>
          </p:cNvPr>
          <p:cNvCxnSpPr>
            <a:cxnSpLocks/>
          </p:cNvCxnSpPr>
          <p:nvPr/>
        </p:nvCxnSpPr>
        <p:spPr>
          <a:xfrm flipV="1">
            <a:off x="5174209" y="2978788"/>
            <a:ext cx="3949442" cy="38842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E7E54BD2-0A5F-4E91-AB3C-FDFA81C1A30E}"/>
              </a:ext>
            </a:extLst>
          </p:cNvPr>
          <p:cNvCxnSpPr>
            <a:cxnSpLocks/>
          </p:cNvCxnSpPr>
          <p:nvPr/>
        </p:nvCxnSpPr>
        <p:spPr>
          <a:xfrm>
            <a:off x="5157216" y="2849718"/>
            <a:ext cx="3893956" cy="38834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D3A5EB2B-7DFE-400D-B4CD-9E4C80D2AC79}"/>
              </a:ext>
            </a:extLst>
          </p:cNvPr>
          <p:cNvCxnSpPr>
            <a:cxnSpLocks/>
          </p:cNvCxnSpPr>
          <p:nvPr/>
        </p:nvCxnSpPr>
        <p:spPr>
          <a:xfrm>
            <a:off x="5035706" y="2578818"/>
            <a:ext cx="4075986" cy="79036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F423F75-1196-4ED5-BF13-5D54098032AD}"/>
              </a:ext>
            </a:extLst>
          </p:cNvPr>
          <p:cNvCxnSpPr>
            <a:cxnSpLocks/>
          </p:cNvCxnSpPr>
          <p:nvPr/>
        </p:nvCxnSpPr>
        <p:spPr>
          <a:xfrm>
            <a:off x="6137272" y="2578818"/>
            <a:ext cx="3411079" cy="110285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ttore diritto 256">
            <a:extLst>
              <a:ext uri="{FF2B5EF4-FFF2-40B4-BE49-F238E27FC236}">
                <a16:creationId xmlns:a16="http://schemas.microsoft.com/office/drawing/2014/main" id="{D27E5517-7DC2-4EA7-84A0-D68ABF73FB6E}"/>
              </a:ext>
            </a:extLst>
          </p:cNvPr>
          <p:cNvCxnSpPr>
            <a:cxnSpLocks/>
          </p:cNvCxnSpPr>
          <p:nvPr/>
        </p:nvCxnSpPr>
        <p:spPr>
          <a:xfrm>
            <a:off x="6660024" y="2578818"/>
            <a:ext cx="2331144" cy="110285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ttore diritto 273">
            <a:extLst>
              <a:ext uri="{FF2B5EF4-FFF2-40B4-BE49-F238E27FC236}">
                <a16:creationId xmlns:a16="http://schemas.microsoft.com/office/drawing/2014/main" id="{1123E739-DB72-441C-8F4A-4BBF06E5B414}"/>
              </a:ext>
            </a:extLst>
          </p:cNvPr>
          <p:cNvCxnSpPr>
            <a:cxnSpLocks/>
          </p:cNvCxnSpPr>
          <p:nvPr/>
        </p:nvCxnSpPr>
        <p:spPr>
          <a:xfrm flipH="1" flipV="1">
            <a:off x="7062293" y="2578819"/>
            <a:ext cx="1491810" cy="110285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ttore diritto 282">
            <a:extLst>
              <a:ext uri="{FF2B5EF4-FFF2-40B4-BE49-F238E27FC236}">
                <a16:creationId xmlns:a16="http://schemas.microsoft.com/office/drawing/2014/main" id="{0E4BC402-E4F4-4045-A73A-B1083BA8CFE5}"/>
              </a:ext>
            </a:extLst>
          </p:cNvPr>
          <p:cNvCxnSpPr>
            <a:cxnSpLocks/>
          </p:cNvCxnSpPr>
          <p:nvPr/>
        </p:nvCxnSpPr>
        <p:spPr>
          <a:xfrm>
            <a:off x="7359920" y="2578818"/>
            <a:ext cx="873900" cy="109542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nettore diritto 304">
            <a:extLst>
              <a:ext uri="{FF2B5EF4-FFF2-40B4-BE49-F238E27FC236}">
                <a16:creationId xmlns:a16="http://schemas.microsoft.com/office/drawing/2014/main" id="{286CB1F6-D81A-4A70-9B5D-4EBA95AEB1B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502907" y="3476598"/>
            <a:ext cx="5033619" cy="7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ttore diritto 338">
            <a:extLst>
              <a:ext uri="{FF2B5EF4-FFF2-40B4-BE49-F238E27FC236}">
                <a16:creationId xmlns:a16="http://schemas.microsoft.com/office/drawing/2014/main" id="{2E0B0D12-95A0-4CA7-B07D-0E6A3E769662}"/>
              </a:ext>
            </a:extLst>
          </p:cNvPr>
          <p:cNvCxnSpPr>
            <a:cxnSpLocks/>
          </p:cNvCxnSpPr>
          <p:nvPr/>
        </p:nvCxnSpPr>
        <p:spPr>
          <a:xfrm flipH="1" flipV="1">
            <a:off x="5043072" y="3473898"/>
            <a:ext cx="3969483" cy="22019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ttore diritto 341">
            <a:extLst>
              <a:ext uri="{FF2B5EF4-FFF2-40B4-BE49-F238E27FC236}">
                <a16:creationId xmlns:a16="http://schemas.microsoft.com/office/drawing/2014/main" id="{6B45A728-8C24-42F2-8548-7CDABABB6B64}"/>
              </a:ext>
            </a:extLst>
          </p:cNvPr>
          <p:cNvCxnSpPr>
            <a:cxnSpLocks/>
          </p:cNvCxnSpPr>
          <p:nvPr/>
        </p:nvCxnSpPr>
        <p:spPr>
          <a:xfrm flipH="1" flipV="1">
            <a:off x="6132286" y="3471137"/>
            <a:ext cx="3419079" cy="313393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ttore diritto 345">
            <a:extLst>
              <a:ext uri="{FF2B5EF4-FFF2-40B4-BE49-F238E27FC236}">
                <a16:creationId xmlns:a16="http://schemas.microsoft.com/office/drawing/2014/main" id="{1228DFBE-D129-4CBE-BAEC-D60344542C1F}"/>
              </a:ext>
            </a:extLst>
          </p:cNvPr>
          <p:cNvCxnSpPr>
            <a:cxnSpLocks/>
          </p:cNvCxnSpPr>
          <p:nvPr/>
        </p:nvCxnSpPr>
        <p:spPr>
          <a:xfrm flipH="1" flipV="1">
            <a:off x="6649863" y="3465237"/>
            <a:ext cx="2334993" cy="314212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ttore diritto 347">
            <a:extLst>
              <a:ext uri="{FF2B5EF4-FFF2-40B4-BE49-F238E27FC236}">
                <a16:creationId xmlns:a16="http://schemas.microsoft.com/office/drawing/2014/main" id="{529863C8-3CCA-41B3-BA19-DB5DAF782BC5}"/>
              </a:ext>
            </a:extLst>
          </p:cNvPr>
          <p:cNvCxnSpPr>
            <a:cxnSpLocks/>
          </p:cNvCxnSpPr>
          <p:nvPr/>
        </p:nvCxnSpPr>
        <p:spPr>
          <a:xfrm flipH="1" flipV="1">
            <a:off x="7064219" y="3469324"/>
            <a:ext cx="1483002" cy="31390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ttore diritto 351">
            <a:extLst>
              <a:ext uri="{FF2B5EF4-FFF2-40B4-BE49-F238E27FC236}">
                <a16:creationId xmlns:a16="http://schemas.microsoft.com/office/drawing/2014/main" id="{F2EF2353-7FA2-4672-B9C7-47DAD9085B0A}"/>
              </a:ext>
            </a:extLst>
          </p:cNvPr>
          <p:cNvCxnSpPr>
            <a:cxnSpLocks/>
          </p:cNvCxnSpPr>
          <p:nvPr/>
        </p:nvCxnSpPr>
        <p:spPr>
          <a:xfrm flipH="1" flipV="1">
            <a:off x="7359573" y="3477870"/>
            <a:ext cx="869073" cy="31230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ttore diritto 353">
            <a:extLst>
              <a:ext uri="{FF2B5EF4-FFF2-40B4-BE49-F238E27FC236}">
                <a16:creationId xmlns:a16="http://schemas.microsoft.com/office/drawing/2014/main" id="{48E92546-0F72-4C23-9AB6-F4D39F1B1627}"/>
              </a:ext>
            </a:extLst>
          </p:cNvPr>
          <p:cNvCxnSpPr>
            <a:cxnSpLocks/>
          </p:cNvCxnSpPr>
          <p:nvPr/>
        </p:nvCxnSpPr>
        <p:spPr>
          <a:xfrm flipV="1">
            <a:off x="7596708" y="3467608"/>
            <a:ext cx="359833" cy="31333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ttore diritto 355">
            <a:extLst>
              <a:ext uri="{FF2B5EF4-FFF2-40B4-BE49-F238E27FC236}">
                <a16:creationId xmlns:a16="http://schemas.microsoft.com/office/drawing/2014/main" id="{92399F08-C669-4FB6-B35B-DAA39F3AE714}"/>
              </a:ext>
            </a:extLst>
          </p:cNvPr>
          <p:cNvCxnSpPr>
            <a:cxnSpLocks/>
          </p:cNvCxnSpPr>
          <p:nvPr/>
        </p:nvCxnSpPr>
        <p:spPr>
          <a:xfrm flipV="1">
            <a:off x="7328978" y="3474353"/>
            <a:ext cx="876999" cy="31329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nettore diritto 362">
            <a:extLst>
              <a:ext uri="{FF2B5EF4-FFF2-40B4-BE49-F238E27FC236}">
                <a16:creationId xmlns:a16="http://schemas.microsoft.com/office/drawing/2014/main" id="{9938D0EB-B208-45F5-9B5D-AA861AAA051A}"/>
              </a:ext>
            </a:extLst>
          </p:cNvPr>
          <p:cNvCxnSpPr>
            <a:cxnSpLocks/>
          </p:cNvCxnSpPr>
          <p:nvPr/>
        </p:nvCxnSpPr>
        <p:spPr>
          <a:xfrm flipV="1">
            <a:off x="7009762" y="3473895"/>
            <a:ext cx="1493641" cy="312702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ttore diritto 368">
            <a:extLst>
              <a:ext uri="{FF2B5EF4-FFF2-40B4-BE49-F238E27FC236}">
                <a16:creationId xmlns:a16="http://schemas.microsoft.com/office/drawing/2014/main" id="{40431EDF-5EEE-4C0E-9788-F6007AFCCEFC}"/>
              </a:ext>
            </a:extLst>
          </p:cNvPr>
          <p:cNvCxnSpPr>
            <a:cxnSpLocks/>
          </p:cNvCxnSpPr>
          <p:nvPr/>
        </p:nvCxnSpPr>
        <p:spPr>
          <a:xfrm flipV="1">
            <a:off x="6587965" y="3475300"/>
            <a:ext cx="2310941" cy="312976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5906B9A-43FD-4F93-88BB-C2C079244E20}"/>
              </a:ext>
            </a:extLst>
          </p:cNvPr>
          <p:cNvCxnSpPr>
            <a:cxnSpLocks/>
          </p:cNvCxnSpPr>
          <p:nvPr/>
        </p:nvCxnSpPr>
        <p:spPr>
          <a:xfrm>
            <a:off x="4499723" y="958753"/>
            <a:ext cx="0" cy="583125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o 3">
            <a:extLst>
              <a:ext uri="{FF2B5EF4-FFF2-40B4-BE49-F238E27FC236}">
                <a16:creationId xmlns:a16="http://schemas.microsoft.com/office/drawing/2014/main" id="{A586CE2E-C6E4-4F51-B767-81DE9EE82F8A}"/>
              </a:ext>
            </a:extLst>
          </p:cNvPr>
          <p:cNvSpPr/>
          <p:nvPr/>
        </p:nvSpPr>
        <p:spPr>
          <a:xfrm>
            <a:off x="1573272" y="736426"/>
            <a:ext cx="5868000" cy="5868000"/>
          </a:xfrm>
          <a:prstGeom prst="arc">
            <a:avLst>
              <a:gd name="adj1" fmla="val 5400977"/>
              <a:gd name="adj2" fmla="val 10792112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D2E6664E-6CC2-48E4-87CC-2CC2949B63C9}"/>
              </a:ext>
            </a:extLst>
          </p:cNvPr>
          <p:cNvCxnSpPr>
            <a:cxnSpLocks/>
          </p:cNvCxnSpPr>
          <p:nvPr/>
        </p:nvCxnSpPr>
        <p:spPr>
          <a:xfrm flipV="1">
            <a:off x="1573510" y="2581041"/>
            <a:ext cx="2931436" cy="109611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8D78BFD0-9CB0-406B-A9CD-E036ED755363}"/>
              </a:ext>
            </a:extLst>
          </p:cNvPr>
          <p:cNvSpPr/>
          <p:nvPr/>
        </p:nvSpPr>
        <p:spPr>
          <a:xfrm>
            <a:off x="-1527952" y="562007"/>
            <a:ext cx="6228000" cy="6228000"/>
          </a:xfrm>
          <a:prstGeom prst="arc">
            <a:avLst>
              <a:gd name="adj1" fmla="val 20347741"/>
              <a:gd name="adj2" fmla="val 2468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9E27DE75-FFB4-4A81-9129-B57FE572D386}"/>
              </a:ext>
            </a:extLst>
          </p:cNvPr>
          <p:cNvSpPr/>
          <p:nvPr/>
        </p:nvSpPr>
        <p:spPr>
          <a:xfrm>
            <a:off x="4302493" y="3476583"/>
            <a:ext cx="396000" cy="396000"/>
          </a:xfrm>
          <a:prstGeom prst="arc">
            <a:avLst>
              <a:gd name="adj1" fmla="val 22754"/>
              <a:gd name="adj2" fmla="val 16241922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BF80273-E188-4541-96C9-8B3D15C6B74A}"/>
              </a:ext>
            </a:extLst>
          </p:cNvPr>
          <p:cNvCxnSpPr>
            <a:cxnSpLocks/>
          </p:cNvCxnSpPr>
          <p:nvPr/>
        </p:nvCxnSpPr>
        <p:spPr>
          <a:xfrm>
            <a:off x="5130021" y="4240182"/>
            <a:ext cx="3981671" cy="11299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69F10BA7-332E-44F9-A966-E5F3A787F409}"/>
              </a:ext>
            </a:extLst>
          </p:cNvPr>
          <p:cNvCxnSpPr>
            <a:cxnSpLocks/>
          </p:cNvCxnSpPr>
          <p:nvPr/>
        </p:nvCxnSpPr>
        <p:spPr>
          <a:xfrm flipH="1">
            <a:off x="6057832" y="3473895"/>
            <a:ext cx="3348533" cy="31311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717DDE18-EBD1-4832-9C1D-5AF7F12659BA}"/>
              </a:ext>
            </a:extLst>
          </p:cNvPr>
          <p:cNvSpPr txBox="1"/>
          <p:nvPr/>
        </p:nvSpPr>
        <p:spPr>
          <a:xfrm>
            <a:off x="5616413" y="2252335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01AF8129-F680-45E1-BC95-5EA9BD568376}"/>
              </a:ext>
            </a:extLst>
          </p:cNvPr>
          <p:cNvSpPr txBox="1"/>
          <p:nvPr/>
        </p:nvSpPr>
        <p:spPr>
          <a:xfrm>
            <a:off x="5540344" y="6334989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65DDCC02-C787-4DD3-8739-4F18E041A1DE}"/>
              </a:ext>
            </a:extLst>
          </p:cNvPr>
          <p:cNvSpPr txBox="1"/>
          <p:nvPr/>
        </p:nvSpPr>
        <p:spPr>
          <a:xfrm>
            <a:off x="2727311" y="2859818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42B511C6-9865-4E47-A91A-6878658C47FB}"/>
              </a:ext>
            </a:extLst>
          </p:cNvPr>
          <p:cNvSpPr txBox="1"/>
          <p:nvPr/>
        </p:nvSpPr>
        <p:spPr>
          <a:xfrm>
            <a:off x="4633178" y="3187866"/>
            <a:ext cx="576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(t</a:t>
            </a:r>
            <a:r>
              <a:rPr kumimoji="0" lang="it-IT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85C341DF-25AF-44EA-87D2-85E6176A8F3C}"/>
              </a:ext>
            </a:extLst>
          </p:cNvPr>
          <p:cNvSpPr txBox="1"/>
          <p:nvPr/>
        </p:nvSpPr>
        <p:spPr>
          <a:xfrm>
            <a:off x="6861308" y="6080778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F7709AF4-557F-4693-B5CF-5CFD2A2E1586}"/>
              </a:ext>
            </a:extLst>
          </p:cNvPr>
          <p:cNvSpPr txBox="1"/>
          <p:nvPr/>
        </p:nvSpPr>
        <p:spPr>
          <a:xfrm>
            <a:off x="8451866" y="748189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DB83FACD-FE8E-461D-94CA-4FC0B1E73E8F}"/>
              </a:ext>
            </a:extLst>
          </p:cNvPr>
          <p:cNvSpPr txBox="1"/>
          <p:nvPr/>
        </p:nvSpPr>
        <p:spPr>
          <a:xfrm>
            <a:off x="6546894" y="6559116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6BB956BA-356E-49A4-9645-E3CF000A16A1}"/>
              </a:ext>
            </a:extLst>
          </p:cNvPr>
          <p:cNvSpPr txBox="1"/>
          <p:nvPr/>
        </p:nvSpPr>
        <p:spPr>
          <a:xfrm>
            <a:off x="8690843" y="2313763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</a:t>
            </a: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470E9A85-4BA4-43CD-9530-3B6E8E57D472}"/>
              </a:ext>
            </a:extLst>
          </p:cNvPr>
          <p:cNvSpPr txBox="1"/>
          <p:nvPr/>
        </p:nvSpPr>
        <p:spPr>
          <a:xfrm>
            <a:off x="8620272" y="3176258"/>
            <a:ext cx="612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(T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r)</a:t>
            </a:r>
          </a:p>
        </p:txBody>
      </p: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283A8B7F-8FA4-4A23-8E86-862686870C44}"/>
              </a:ext>
            </a:extLst>
          </p:cNvPr>
          <p:cNvSpPr txBox="1"/>
          <p:nvPr/>
        </p:nvSpPr>
        <p:spPr>
          <a:xfrm>
            <a:off x="2690183" y="7218321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84" name="CasellaDiTesto 183">
            <a:extLst>
              <a:ext uri="{FF2B5EF4-FFF2-40B4-BE49-F238E27FC236}">
                <a16:creationId xmlns:a16="http://schemas.microsoft.com/office/drawing/2014/main" id="{6844F941-A44F-46F7-A48B-91595B0D5999}"/>
              </a:ext>
            </a:extLst>
          </p:cNvPr>
          <p:cNvSpPr txBox="1"/>
          <p:nvPr/>
        </p:nvSpPr>
        <p:spPr>
          <a:xfrm>
            <a:off x="4079573" y="1885732"/>
            <a:ext cx="54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5CDDC8CD-5EEE-4D58-858E-55388AAF6A80}"/>
              </a:ext>
            </a:extLst>
          </p:cNvPr>
          <p:cNvSpPr txBox="1"/>
          <p:nvPr/>
        </p:nvSpPr>
        <p:spPr>
          <a:xfrm>
            <a:off x="4132002" y="5309222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it-IT" sz="140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B786DB1B-F3E9-4A1F-ADFE-53C50894B6E7}"/>
              </a:ext>
            </a:extLst>
          </p:cNvPr>
          <p:cNvSpPr txBox="1"/>
          <p:nvPr/>
        </p:nvSpPr>
        <p:spPr>
          <a:xfrm>
            <a:off x="3659735" y="3431871"/>
            <a:ext cx="540000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srgbClr val="002060"/>
                </a:solidFill>
                <a:latin typeface="Comic Sans MS"/>
              </a:rPr>
              <a:t>(t</a:t>
            </a:r>
            <a:r>
              <a:rPr lang="it-IT" sz="1400" baseline="-25000" dirty="0">
                <a:solidFill>
                  <a:srgbClr val="002060"/>
                </a:solidFill>
                <a:latin typeface="Comic Sans MS"/>
              </a:rPr>
              <a:t>1</a:t>
            </a:r>
            <a:r>
              <a:rPr lang="it-IT" sz="1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it-IT" sz="1400" dirty="0">
                <a:solidFill>
                  <a:srgbClr val="002060"/>
                </a:solidFill>
                <a:latin typeface="Comic Sans MS"/>
              </a:rPr>
              <a:t>)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D293345-7E95-4FAC-9129-85FBE42EB259}"/>
              </a:ext>
            </a:extLst>
          </p:cNvPr>
          <p:cNvCxnSpPr>
            <a:cxnSpLocks/>
          </p:cNvCxnSpPr>
          <p:nvPr/>
        </p:nvCxnSpPr>
        <p:spPr>
          <a:xfrm flipH="1">
            <a:off x="896112" y="3676673"/>
            <a:ext cx="3603611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B99E650B-F02B-4517-A41D-B2810C194835}"/>
              </a:ext>
            </a:extLst>
          </p:cNvPr>
          <p:cNvCxnSpPr>
            <a:cxnSpLocks/>
          </p:cNvCxnSpPr>
          <p:nvPr/>
        </p:nvCxnSpPr>
        <p:spPr>
          <a:xfrm flipH="1" flipV="1">
            <a:off x="7611380" y="3670796"/>
            <a:ext cx="352523" cy="2977597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597BC80E-0834-4B18-966A-2834A6D4EFF7}"/>
              </a:ext>
            </a:extLst>
          </p:cNvPr>
          <p:cNvCxnSpPr>
            <a:cxnSpLocks/>
          </p:cNvCxnSpPr>
          <p:nvPr/>
        </p:nvCxnSpPr>
        <p:spPr>
          <a:xfrm>
            <a:off x="7960555" y="3678153"/>
            <a:ext cx="0" cy="292920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F94E7C2B-0E57-47BA-BDBD-690AD90F501D}"/>
              </a:ext>
            </a:extLst>
          </p:cNvPr>
          <p:cNvCxnSpPr>
            <a:cxnSpLocks/>
          </p:cNvCxnSpPr>
          <p:nvPr/>
        </p:nvCxnSpPr>
        <p:spPr>
          <a:xfrm>
            <a:off x="7612035" y="1266530"/>
            <a:ext cx="0" cy="241514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47835B2-2F59-43D3-9437-3E8DCC9E1CDD}"/>
              </a:ext>
            </a:extLst>
          </p:cNvPr>
          <p:cNvCxnSpPr>
            <a:cxnSpLocks/>
          </p:cNvCxnSpPr>
          <p:nvPr/>
        </p:nvCxnSpPr>
        <p:spPr>
          <a:xfrm>
            <a:off x="7608998" y="2581913"/>
            <a:ext cx="356981" cy="109710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0BE44BF-8DC3-417E-93EA-7AD38203FDB3}"/>
              </a:ext>
            </a:extLst>
          </p:cNvPr>
          <p:cNvCxnSpPr>
            <a:cxnSpLocks/>
          </p:cNvCxnSpPr>
          <p:nvPr/>
        </p:nvCxnSpPr>
        <p:spPr>
          <a:xfrm>
            <a:off x="7610690" y="3475298"/>
            <a:ext cx="348779" cy="31279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C509190-2F64-49BE-8D3B-7CE6C6E304F4}"/>
              </a:ext>
            </a:extLst>
          </p:cNvPr>
          <p:cNvCxnSpPr>
            <a:cxnSpLocks/>
          </p:cNvCxnSpPr>
          <p:nvPr/>
        </p:nvCxnSpPr>
        <p:spPr>
          <a:xfrm flipV="1">
            <a:off x="4915227" y="4243875"/>
            <a:ext cx="4188247" cy="236339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3589185-7E78-4B4A-9157-7E9594E5DA10}"/>
              </a:ext>
            </a:extLst>
          </p:cNvPr>
          <p:cNvCxnSpPr>
            <a:cxnSpLocks/>
          </p:cNvCxnSpPr>
          <p:nvPr/>
        </p:nvCxnSpPr>
        <p:spPr>
          <a:xfrm flipV="1">
            <a:off x="4994418" y="4615011"/>
            <a:ext cx="4098506" cy="115744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C7405B29-8E93-4D10-BA6D-747DF8BBE276}"/>
              </a:ext>
            </a:extLst>
          </p:cNvPr>
          <p:cNvSpPr txBox="1"/>
          <p:nvPr/>
        </p:nvSpPr>
        <p:spPr>
          <a:xfrm>
            <a:off x="-1" y="727957"/>
            <a:ext cx="7119422" cy="584775"/>
          </a:xfrm>
          <a:prstGeom prst="rect">
            <a:avLst/>
          </a:prstGeom>
          <a:solidFill>
            <a:srgbClr val="FBE5D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Completate le procedure di sezione e ribaltamento della curva di sezione l’immagine si presenta in questa veste</a:t>
            </a:r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75A02DB0-C939-479A-9F02-652A008A3C44}"/>
              </a:ext>
            </a:extLst>
          </p:cNvPr>
          <p:cNvSpPr txBox="1"/>
          <p:nvPr/>
        </p:nvSpPr>
        <p:spPr>
          <a:xfrm>
            <a:off x="0" y="1257963"/>
            <a:ext cx="4752000" cy="1323439"/>
          </a:xfrm>
          <a:prstGeom prst="rect">
            <a:avLst/>
          </a:prstGeom>
          <a:solidFill>
            <a:srgbClr val="ED7D31">
              <a:lumMod val="20000"/>
              <a:lumOff val="80000"/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Eliminati i procedimenti del ribaltamento e le procedure per la ricerca della sezione restano le proiezioni della sfera con le curve di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noProof="0" dirty="0">
                <a:solidFill>
                  <a:srgbClr val="00B0F0"/>
                </a:solidFill>
                <a:latin typeface="Comic Sans MS"/>
              </a:rPr>
              <a:t>s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ezione la circonferenza di ribaltamento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e le tracce del piano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 di sezione</a:t>
            </a:r>
            <a:endParaRPr kumimoji="0" lang="it-IT" sz="16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7BA80F7D-4F8A-411D-9A71-AB58D24D9872}"/>
              </a:ext>
            </a:extLst>
          </p:cNvPr>
          <p:cNvSpPr txBox="1"/>
          <p:nvPr/>
        </p:nvSpPr>
        <p:spPr>
          <a:xfrm>
            <a:off x="17713" y="2515012"/>
            <a:ext cx="4174627" cy="830997"/>
          </a:xfrm>
          <a:prstGeom prst="rect">
            <a:avLst/>
          </a:prstGeom>
          <a:solidFill>
            <a:srgbClr val="FBE5D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Eliminate le tracce del piano e altre didascalie restano solamente le ellissi di sezione e la circonferenza di ribaltamento </a:t>
            </a:r>
          </a:p>
        </p:txBody>
      </p: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99D7B873-FDC4-40A7-AA66-68809C53C710}"/>
              </a:ext>
            </a:extLst>
          </p:cNvPr>
          <p:cNvSpPr txBox="1"/>
          <p:nvPr/>
        </p:nvSpPr>
        <p:spPr>
          <a:xfrm>
            <a:off x="-2" y="3282670"/>
            <a:ext cx="2931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Facendo scorrere la parte di sfera sezionata si isolano la calotta sezionata e la relativa conica risultante nella vera forma e nelle </a:t>
            </a:r>
          </a:p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vera dimensione: circonferenza di base</a:t>
            </a:r>
          </a:p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della calotta sferica</a:t>
            </a:r>
          </a:p>
        </p:txBody>
      </p:sp>
      <p:grpSp>
        <p:nvGrpSpPr>
          <p:cNvPr id="215" name="Gruppo 214">
            <a:extLst>
              <a:ext uri="{FF2B5EF4-FFF2-40B4-BE49-F238E27FC236}">
                <a16:creationId xmlns:a16="http://schemas.microsoft.com/office/drawing/2014/main" id="{EBF30B9D-146A-4D8F-89AC-A761F3001E17}"/>
              </a:ext>
            </a:extLst>
          </p:cNvPr>
          <p:cNvGrpSpPr/>
          <p:nvPr/>
        </p:nvGrpSpPr>
        <p:grpSpPr>
          <a:xfrm>
            <a:off x="6706848" y="1387734"/>
            <a:ext cx="2160000" cy="2165068"/>
            <a:chOff x="12494597" y="1387734"/>
            <a:chExt cx="2160000" cy="2165068"/>
          </a:xfrm>
        </p:grpSpPr>
        <p:grpSp>
          <p:nvGrpSpPr>
            <p:cNvPr id="216" name="Gruppo 215">
              <a:extLst>
                <a:ext uri="{FF2B5EF4-FFF2-40B4-BE49-F238E27FC236}">
                  <a16:creationId xmlns:a16="http://schemas.microsoft.com/office/drawing/2014/main" id="{53568EB6-A94A-4AE1-B772-8A94E516F789}"/>
                </a:ext>
              </a:extLst>
            </p:cNvPr>
            <p:cNvGrpSpPr/>
            <p:nvPr/>
          </p:nvGrpSpPr>
          <p:grpSpPr>
            <a:xfrm>
              <a:off x="12494597" y="1387734"/>
              <a:ext cx="2160000" cy="2165068"/>
              <a:chOff x="12494597" y="1387734"/>
              <a:chExt cx="2160000" cy="2165068"/>
            </a:xfrm>
          </p:grpSpPr>
          <p:sp>
            <p:nvSpPr>
              <p:cNvPr id="218" name="Arco 217">
                <a:extLst>
                  <a:ext uri="{FF2B5EF4-FFF2-40B4-BE49-F238E27FC236}">
                    <a16:creationId xmlns:a16="http://schemas.microsoft.com/office/drawing/2014/main" id="{EA0E2B99-3FBB-41B5-BDCA-8C0BB006D5ED}"/>
                  </a:ext>
                </a:extLst>
              </p:cNvPr>
              <p:cNvSpPr/>
              <p:nvPr/>
            </p:nvSpPr>
            <p:spPr>
              <a:xfrm>
                <a:off x="12494597" y="1389425"/>
                <a:ext cx="2160000" cy="2160000"/>
              </a:xfrm>
              <a:prstGeom prst="arc">
                <a:avLst>
                  <a:gd name="adj1" fmla="val 2194747"/>
                  <a:gd name="adj2" fmla="val 8656126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9" name="Arco 218">
                <a:extLst>
                  <a:ext uri="{FF2B5EF4-FFF2-40B4-BE49-F238E27FC236}">
                    <a16:creationId xmlns:a16="http://schemas.microsoft.com/office/drawing/2014/main" id="{5E6B8967-4202-4D63-9DA4-7B977A9398BB}"/>
                  </a:ext>
                </a:extLst>
              </p:cNvPr>
              <p:cNvSpPr/>
              <p:nvPr/>
            </p:nvSpPr>
            <p:spPr>
              <a:xfrm>
                <a:off x="12530000" y="1391834"/>
                <a:ext cx="2088000" cy="2160000"/>
              </a:xfrm>
              <a:prstGeom prst="arc">
                <a:avLst>
                  <a:gd name="adj1" fmla="val 2450848"/>
                  <a:gd name="adj2" fmla="val 8317108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0" name="Arco 219">
                <a:extLst>
                  <a:ext uri="{FF2B5EF4-FFF2-40B4-BE49-F238E27FC236}">
                    <a16:creationId xmlns:a16="http://schemas.microsoft.com/office/drawing/2014/main" id="{CD28BBEC-8F80-403E-8D60-F3F5259B7EA0}"/>
                  </a:ext>
                </a:extLst>
              </p:cNvPr>
              <p:cNvSpPr/>
              <p:nvPr/>
            </p:nvSpPr>
            <p:spPr>
              <a:xfrm>
                <a:off x="12620331" y="1392802"/>
                <a:ext cx="1908000" cy="2160000"/>
              </a:xfrm>
              <a:prstGeom prst="arc">
                <a:avLst>
                  <a:gd name="adj1" fmla="val 2907852"/>
                  <a:gd name="adj2" fmla="val 7876729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2" name="Arco 221">
                <a:extLst>
                  <a:ext uri="{FF2B5EF4-FFF2-40B4-BE49-F238E27FC236}">
                    <a16:creationId xmlns:a16="http://schemas.microsoft.com/office/drawing/2014/main" id="{196528D4-E758-4026-AEA7-3F02187148F5}"/>
                  </a:ext>
                </a:extLst>
              </p:cNvPr>
              <p:cNvSpPr/>
              <p:nvPr/>
            </p:nvSpPr>
            <p:spPr>
              <a:xfrm>
                <a:off x="12763430" y="1391857"/>
                <a:ext cx="1620000" cy="2160000"/>
              </a:xfrm>
              <a:prstGeom prst="arc">
                <a:avLst>
                  <a:gd name="adj1" fmla="val 3406918"/>
                  <a:gd name="adj2" fmla="val 742731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23" name="Arco 222">
                <a:extLst>
                  <a:ext uri="{FF2B5EF4-FFF2-40B4-BE49-F238E27FC236}">
                    <a16:creationId xmlns:a16="http://schemas.microsoft.com/office/drawing/2014/main" id="{FB22C13F-CA2B-428A-9065-EC93BB731C5B}"/>
                  </a:ext>
                </a:extLst>
              </p:cNvPr>
              <p:cNvSpPr/>
              <p:nvPr/>
            </p:nvSpPr>
            <p:spPr>
              <a:xfrm>
                <a:off x="12906447" y="1390307"/>
                <a:ext cx="1332000" cy="2160000"/>
              </a:xfrm>
              <a:prstGeom prst="arc">
                <a:avLst>
                  <a:gd name="adj1" fmla="val 3768931"/>
                  <a:gd name="adj2" fmla="val 7031709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7" name="Arco 236">
                <a:extLst>
                  <a:ext uri="{FF2B5EF4-FFF2-40B4-BE49-F238E27FC236}">
                    <a16:creationId xmlns:a16="http://schemas.microsoft.com/office/drawing/2014/main" id="{35C48E55-6177-4588-901C-1BC64D5801CE}"/>
                  </a:ext>
                </a:extLst>
              </p:cNvPr>
              <p:cNvSpPr/>
              <p:nvPr/>
            </p:nvSpPr>
            <p:spPr>
              <a:xfrm>
                <a:off x="13085282" y="1387734"/>
                <a:ext cx="972000" cy="2160000"/>
              </a:xfrm>
              <a:prstGeom prst="arc">
                <a:avLst>
                  <a:gd name="adj1" fmla="val 4245437"/>
                  <a:gd name="adj2" fmla="val 6550923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9" name="Arco 238">
                <a:extLst>
                  <a:ext uri="{FF2B5EF4-FFF2-40B4-BE49-F238E27FC236}">
                    <a16:creationId xmlns:a16="http://schemas.microsoft.com/office/drawing/2014/main" id="{A8D6EB02-0965-4BF3-A4C2-2AE776D6327E}"/>
                  </a:ext>
                </a:extLst>
              </p:cNvPr>
              <p:cNvSpPr/>
              <p:nvPr/>
            </p:nvSpPr>
            <p:spPr>
              <a:xfrm>
                <a:off x="13267723" y="1391612"/>
                <a:ext cx="612000" cy="2160000"/>
              </a:xfrm>
              <a:prstGeom prst="arc">
                <a:avLst>
                  <a:gd name="adj1" fmla="val 4647883"/>
                  <a:gd name="adj2" fmla="val 611305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49" name="Arco 248">
                <a:extLst>
                  <a:ext uri="{FF2B5EF4-FFF2-40B4-BE49-F238E27FC236}">
                    <a16:creationId xmlns:a16="http://schemas.microsoft.com/office/drawing/2014/main" id="{3E4271A6-7B05-424E-9382-66AEBA9D9B8B}"/>
                  </a:ext>
                </a:extLst>
              </p:cNvPr>
              <p:cNvSpPr/>
              <p:nvPr/>
            </p:nvSpPr>
            <p:spPr>
              <a:xfrm>
                <a:off x="13447393" y="1390000"/>
                <a:ext cx="252000" cy="2160000"/>
              </a:xfrm>
              <a:prstGeom prst="arc">
                <a:avLst>
                  <a:gd name="adj1" fmla="val 5104833"/>
                  <a:gd name="adj2" fmla="val 5697318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251" name="Connettore diritto 250">
                <a:extLst>
                  <a:ext uri="{FF2B5EF4-FFF2-40B4-BE49-F238E27FC236}">
                    <a16:creationId xmlns:a16="http://schemas.microsoft.com/office/drawing/2014/main" id="{B9BED87B-8827-401C-A87F-52C8D293F5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73187" y="3342066"/>
                <a:ext cx="0" cy="209016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Ovale 216">
              <a:extLst>
                <a:ext uri="{FF2B5EF4-FFF2-40B4-BE49-F238E27FC236}">
                  <a16:creationId xmlns:a16="http://schemas.microsoft.com/office/drawing/2014/main" id="{CE09F2A2-F987-4737-8E13-67E368B9425C}"/>
                </a:ext>
              </a:extLst>
            </p:cNvPr>
            <p:cNvSpPr/>
            <p:nvPr/>
          </p:nvSpPr>
          <p:spPr>
            <a:xfrm>
              <a:off x="12682334" y="2719641"/>
              <a:ext cx="1785600" cy="622425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3A10239B-440C-40FE-97E7-F7C5BA217AA3}"/>
              </a:ext>
            </a:extLst>
          </p:cNvPr>
          <p:cNvGrpSpPr/>
          <p:nvPr/>
        </p:nvGrpSpPr>
        <p:grpSpPr>
          <a:xfrm>
            <a:off x="6704268" y="1387382"/>
            <a:ext cx="2165719" cy="4794007"/>
            <a:chOff x="6704268" y="1387382"/>
            <a:chExt cx="2165719" cy="4794007"/>
          </a:xfrm>
        </p:grpSpPr>
        <p:grpSp>
          <p:nvGrpSpPr>
            <p:cNvPr id="259" name="Gruppo 258">
              <a:extLst>
                <a:ext uri="{FF2B5EF4-FFF2-40B4-BE49-F238E27FC236}">
                  <a16:creationId xmlns:a16="http://schemas.microsoft.com/office/drawing/2014/main" id="{8C75B8E1-316C-4991-A865-6BADF79C1B17}"/>
                </a:ext>
              </a:extLst>
            </p:cNvPr>
            <p:cNvGrpSpPr/>
            <p:nvPr/>
          </p:nvGrpSpPr>
          <p:grpSpPr>
            <a:xfrm>
              <a:off x="6709987" y="1387382"/>
              <a:ext cx="2160000" cy="2164864"/>
              <a:chOff x="12527920" y="1544334"/>
              <a:chExt cx="2160000" cy="2164864"/>
            </a:xfrm>
          </p:grpSpPr>
          <p:grpSp>
            <p:nvGrpSpPr>
              <p:cNvPr id="261" name="Gruppo 260">
                <a:extLst>
                  <a:ext uri="{FF2B5EF4-FFF2-40B4-BE49-F238E27FC236}">
                    <a16:creationId xmlns:a16="http://schemas.microsoft.com/office/drawing/2014/main" id="{156FC655-F6E1-4009-A74B-AFE390B27A7B}"/>
                  </a:ext>
                </a:extLst>
              </p:cNvPr>
              <p:cNvGrpSpPr/>
              <p:nvPr/>
            </p:nvGrpSpPr>
            <p:grpSpPr>
              <a:xfrm>
                <a:off x="12711757" y="2876919"/>
                <a:ext cx="1785671" cy="622807"/>
                <a:chOff x="12711757" y="2876919"/>
                <a:chExt cx="1785671" cy="622807"/>
              </a:xfrm>
            </p:grpSpPr>
            <p:sp>
              <p:nvSpPr>
                <p:cNvPr id="276" name="Arco 275">
                  <a:extLst>
                    <a:ext uri="{FF2B5EF4-FFF2-40B4-BE49-F238E27FC236}">
                      <a16:creationId xmlns:a16="http://schemas.microsoft.com/office/drawing/2014/main" id="{C6EFB5EC-9E1C-46CB-B7FE-E028381356BE}"/>
                    </a:ext>
                  </a:extLst>
                </p:cNvPr>
                <p:cNvSpPr/>
                <p:nvPr/>
              </p:nvSpPr>
              <p:spPr>
                <a:xfrm>
                  <a:off x="12711757" y="2876919"/>
                  <a:ext cx="1785600" cy="622800"/>
                </a:xfrm>
                <a:prstGeom prst="arc">
                  <a:avLst>
                    <a:gd name="adj1" fmla="val 10562403"/>
                    <a:gd name="adj2" fmla="val 248945"/>
                  </a:avLst>
                </a:prstGeom>
                <a:ln w="31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7" name="Arco 276">
                  <a:extLst>
                    <a:ext uri="{FF2B5EF4-FFF2-40B4-BE49-F238E27FC236}">
                      <a16:creationId xmlns:a16="http://schemas.microsoft.com/office/drawing/2014/main" id="{749A0D55-FE10-4213-91A3-ED91E9E5ABC8}"/>
                    </a:ext>
                  </a:extLst>
                </p:cNvPr>
                <p:cNvSpPr/>
                <p:nvPr/>
              </p:nvSpPr>
              <p:spPr>
                <a:xfrm>
                  <a:off x="12711828" y="2876926"/>
                  <a:ext cx="1785600" cy="622800"/>
                </a:xfrm>
                <a:prstGeom prst="arc">
                  <a:avLst>
                    <a:gd name="adj1" fmla="val 251778"/>
                    <a:gd name="adj2" fmla="val 10553987"/>
                  </a:avLst>
                </a:prstGeom>
                <a:ln w="31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66" name="Arco 265">
                <a:extLst>
                  <a:ext uri="{FF2B5EF4-FFF2-40B4-BE49-F238E27FC236}">
                    <a16:creationId xmlns:a16="http://schemas.microsoft.com/office/drawing/2014/main" id="{32B4675D-2FBA-4A9D-8E9D-100535803D0F}"/>
                  </a:ext>
                </a:extLst>
              </p:cNvPr>
              <p:cNvSpPr/>
              <p:nvPr/>
            </p:nvSpPr>
            <p:spPr>
              <a:xfrm>
                <a:off x="12527920" y="1545215"/>
                <a:ext cx="2160000" cy="2160000"/>
              </a:xfrm>
              <a:prstGeom prst="arc">
                <a:avLst>
                  <a:gd name="adj1" fmla="val 8604123"/>
                  <a:gd name="adj2" fmla="val 2203377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7" name="Arco 266">
                <a:extLst>
                  <a:ext uri="{FF2B5EF4-FFF2-40B4-BE49-F238E27FC236}">
                    <a16:creationId xmlns:a16="http://schemas.microsoft.com/office/drawing/2014/main" id="{B3ED6B84-B5CB-4F6A-B59B-ABF28A3EDB60}"/>
                  </a:ext>
                </a:extLst>
              </p:cNvPr>
              <p:cNvSpPr/>
              <p:nvPr/>
            </p:nvSpPr>
            <p:spPr>
              <a:xfrm>
                <a:off x="12560778" y="1549198"/>
                <a:ext cx="2088000" cy="2160000"/>
              </a:xfrm>
              <a:prstGeom prst="arc">
                <a:avLst>
                  <a:gd name="adj1" fmla="val 8321695"/>
                  <a:gd name="adj2" fmla="val 2496348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8" name="Arco 267">
                <a:extLst>
                  <a:ext uri="{FF2B5EF4-FFF2-40B4-BE49-F238E27FC236}">
                    <a16:creationId xmlns:a16="http://schemas.microsoft.com/office/drawing/2014/main" id="{49703711-0E78-48A2-B2DF-A2A359C23BAC}"/>
                  </a:ext>
                </a:extLst>
              </p:cNvPr>
              <p:cNvSpPr/>
              <p:nvPr/>
            </p:nvSpPr>
            <p:spPr>
              <a:xfrm>
                <a:off x="12651488" y="1544334"/>
                <a:ext cx="1908000" cy="2160000"/>
              </a:xfrm>
              <a:prstGeom prst="arc">
                <a:avLst>
                  <a:gd name="adj1" fmla="val 7843573"/>
                  <a:gd name="adj2" fmla="val 2980775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9" name="Arco 268">
                <a:extLst>
                  <a:ext uri="{FF2B5EF4-FFF2-40B4-BE49-F238E27FC236}">
                    <a16:creationId xmlns:a16="http://schemas.microsoft.com/office/drawing/2014/main" id="{EC29583B-6C48-4A76-882E-E125F795C2FF}"/>
                  </a:ext>
                </a:extLst>
              </p:cNvPr>
              <p:cNvSpPr/>
              <p:nvPr/>
            </p:nvSpPr>
            <p:spPr>
              <a:xfrm>
                <a:off x="12795581" y="1548034"/>
                <a:ext cx="1620000" cy="2160000"/>
              </a:xfrm>
              <a:prstGeom prst="arc">
                <a:avLst>
                  <a:gd name="adj1" fmla="val 7388119"/>
                  <a:gd name="adj2" fmla="val 3391356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0" name="Arco 269">
                <a:extLst>
                  <a:ext uri="{FF2B5EF4-FFF2-40B4-BE49-F238E27FC236}">
                    <a16:creationId xmlns:a16="http://schemas.microsoft.com/office/drawing/2014/main" id="{C2B862B2-FC4E-4A37-B338-A4C4EB61DE26}"/>
                  </a:ext>
                </a:extLst>
              </p:cNvPr>
              <p:cNvSpPr/>
              <p:nvPr/>
            </p:nvSpPr>
            <p:spPr>
              <a:xfrm>
                <a:off x="12939113" y="1545771"/>
                <a:ext cx="1332000" cy="2160000"/>
              </a:xfrm>
              <a:prstGeom prst="arc">
                <a:avLst>
                  <a:gd name="adj1" fmla="val 7029085"/>
                  <a:gd name="adj2" fmla="val 3795129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1" name="Arco 270">
                <a:extLst>
                  <a:ext uri="{FF2B5EF4-FFF2-40B4-BE49-F238E27FC236}">
                    <a16:creationId xmlns:a16="http://schemas.microsoft.com/office/drawing/2014/main" id="{726F348D-D801-49E9-91B6-2BAF591CB7C0}"/>
                  </a:ext>
                </a:extLst>
              </p:cNvPr>
              <p:cNvSpPr/>
              <p:nvPr/>
            </p:nvSpPr>
            <p:spPr>
              <a:xfrm>
                <a:off x="13118710" y="1544686"/>
                <a:ext cx="972000" cy="2160000"/>
              </a:xfrm>
              <a:prstGeom prst="arc">
                <a:avLst>
                  <a:gd name="adj1" fmla="val 6541905"/>
                  <a:gd name="adj2" fmla="val 4278269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2" name="Arco 271">
                <a:extLst>
                  <a:ext uri="{FF2B5EF4-FFF2-40B4-BE49-F238E27FC236}">
                    <a16:creationId xmlns:a16="http://schemas.microsoft.com/office/drawing/2014/main" id="{73AD44E3-E818-4A67-84D5-DB6E48789257}"/>
                  </a:ext>
                </a:extLst>
              </p:cNvPr>
              <p:cNvSpPr/>
              <p:nvPr/>
            </p:nvSpPr>
            <p:spPr>
              <a:xfrm>
                <a:off x="13299452" y="1547322"/>
                <a:ext cx="612000" cy="2160000"/>
              </a:xfrm>
              <a:prstGeom prst="arc">
                <a:avLst>
                  <a:gd name="adj1" fmla="val 6112406"/>
                  <a:gd name="adj2" fmla="val 4704297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3" name="Arco 272">
                <a:extLst>
                  <a:ext uri="{FF2B5EF4-FFF2-40B4-BE49-F238E27FC236}">
                    <a16:creationId xmlns:a16="http://schemas.microsoft.com/office/drawing/2014/main" id="{2A46568E-88AF-491D-AA86-884EBCFF0B49}"/>
                  </a:ext>
                </a:extLst>
              </p:cNvPr>
              <p:cNvSpPr/>
              <p:nvPr/>
            </p:nvSpPr>
            <p:spPr>
              <a:xfrm>
                <a:off x="13480757" y="1547382"/>
                <a:ext cx="252000" cy="2160000"/>
              </a:xfrm>
              <a:prstGeom prst="arc">
                <a:avLst>
                  <a:gd name="adj1" fmla="val 5680616"/>
                  <a:gd name="adj2" fmla="val 5113843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5" name="Connettore diritto 274">
                <a:extLst>
                  <a:ext uri="{FF2B5EF4-FFF2-40B4-BE49-F238E27FC236}">
                    <a16:creationId xmlns:a16="http://schemas.microsoft.com/office/drawing/2014/main" id="{E03CAF9C-EB21-4CC5-AA2D-580CA52EA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99057" y="1548034"/>
                <a:ext cx="0" cy="1950984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uppo 278">
              <a:extLst>
                <a:ext uri="{FF2B5EF4-FFF2-40B4-BE49-F238E27FC236}">
                  <a16:creationId xmlns:a16="http://schemas.microsoft.com/office/drawing/2014/main" id="{84AE7A4A-4E62-4CFB-9F5D-50CE46216B8D}"/>
                </a:ext>
              </a:extLst>
            </p:cNvPr>
            <p:cNvGrpSpPr/>
            <p:nvPr/>
          </p:nvGrpSpPr>
          <p:grpSpPr>
            <a:xfrm>
              <a:off x="6704268" y="4021389"/>
              <a:ext cx="2161112" cy="2160000"/>
              <a:chOff x="12095014" y="4019435"/>
              <a:chExt cx="2161112" cy="2160000"/>
            </a:xfrm>
          </p:grpSpPr>
          <p:sp>
            <p:nvSpPr>
              <p:cNvPr id="280" name="Ovale 279">
                <a:extLst>
                  <a:ext uri="{FF2B5EF4-FFF2-40B4-BE49-F238E27FC236}">
                    <a16:creationId xmlns:a16="http://schemas.microsoft.com/office/drawing/2014/main" id="{00EA87CD-8F96-4EC9-97C1-A3777A728D47}"/>
                  </a:ext>
                </a:extLst>
              </p:cNvPr>
              <p:cNvSpPr/>
              <p:nvPr/>
            </p:nvSpPr>
            <p:spPr>
              <a:xfrm>
                <a:off x="12096126" y="4019435"/>
                <a:ext cx="2160000" cy="2160000"/>
              </a:xfrm>
              <a:prstGeom prst="ellipse">
                <a:avLst/>
              </a:prstGeom>
              <a:noFill/>
              <a:ln w="31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it-IT" sz="201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81" name="Connettore diritto 280">
                <a:extLst>
                  <a:ext uri="{FF2B5EF4-FFF2-40B4-BE49-F238E27FC236}">
                    <a16:creationId xmlns:a16="http://schemas.microsoft.com/office/drawing/2014/main" id="{8E4B8114-6F40-4F2A-A03A-1C75662A0B40}"/>
                  </a:ext>
                </a:extLst>
              </p:cNvPr>
              <p:cNvCxnSpPr/>
              <p:nvPr/>
            </p:nvCxnSpPr>
            <p:spPr>
              <a:xfrm>
                <a:off x="12095014" y="5094777"/>
                <a:ext cx="2160000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2" name="Connettore diritto 281">
                <a:extLst>
                  <a:ext uri="{FF2B5EF4-FFF2-40B4-BE49-F238E27FC236}">
                    <a16:creationId xmlns:a16="http://schemas.microsoft.com/office/drawing/2014/main" id="{A9E2CCA6-3FDB-4481-B0D1-E5C96A0B32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41821" y="4023211"/>
                <a:ext cx="261707" cy="2152375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4" name="Connettore diritto 283">
                <a:extLst>
                  <a:ext uri="{FF2B5EF4-FFF2-40B4-BE49-F238E27FC236}">
                    <a16:creationId xmlns:a16="http://schemas.microsoft.com/office/drawing/2014/main" id="{45F85A5D-B086-4F10-A373-B77BCCDCCA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62089" y="4068497"/>
                <a:ext cx="616835" cy="2068688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5" name="Connettore diritto 284">
                <a:extLst>
                  <a:ext uri="{FF2B5EF4-FFF2-40B4-BE49-F238E27FC236}">
                    <a16:creationId xmlns:a16="http://schemas.microsoft.com/office/drawing/2014/main" id="{0ED911CE-E70C-443D-990D-3CE4FDE7F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83285" y="4132021"/>
                <a:ext cx="981675" cy="1924165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6" name="Connettore diritto 285">
                <a:extLst>
                  <a:ext uri="{FF2B5EF4-FFF2-40B4-BE49-F238E27FC236}">
                    <a16:creationId xmlns:a16="http://schemas.microsoft.com/office/drawing/2014/main" id="{55BE868C-63A0-4584-9FA4-A8F95B8D77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05623" y="4247294"/>
                <a:ext cx="1334471" cy="1695427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7" name="Connettore diritto 286">
                <a:extLst>
                  <a:ext uri="{FF2B5EF4-FFF2-40B4-BE49-F238E27FC236}">
                    <a16:creationId xmlns:a16="http://schemas.microsoft.com/office/drawing/2014/main" id="{2D004CA7-D171-454C-8448-D903EE42F0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63694" y="4390883"/>
                <a:ext cx="1622069" cy="1415521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8" name="Connettore diritto 287">
                <a:extLst>
                  <a:ext uri="{FF2B5EF4-FFF2-40B4-BE49-F238E27FC236}">
                    <a16:creationId xmlns:a16="http://schemas.microsoft.com/office/drawing/2014/main" id="{60F91F14-C6FB-407D-916D-825C5F9E80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19339" y="4596771"/>
                <a:ext cx="1909141" cy="1003415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9" name="Connettore diritto 288">
                <a:extLst>
                  <a:ext uri="{FF2B5EF4-FFF2-40B4-BE49-F238E27FC236}">
                    <a16:creationId xmlns:a16="http://schemas.microsoft.com/office/drawing/2014/main" id="{BC648AA7-7F0C-4733-B08E-E285D09F7A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30820" y="4817468"/>
                <a:ext cx="2088000" cy="550631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0" name="Connettore diritto 289">
                <a:extLst>
                  <a:ext uri="{FF2B5EF4-FFF2-40B4-BE49-F238E27FC236}">
                    <a16:creationId xmlns:a16="http://schemas.microsoft.com/office/drawing/2014/main" id="{34F2CCEC-719B-4CA3-BDFD-9FD10B0EBC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130825" y="4816582"/>
                <a:ext cx="2096299" cy="553575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2" name="Connettore diritto 291">
                <a:extLst>
                  <a:ext uri="{FF2B5EF4-FFF2-40B4-BE49-F238E27FC236}">
                    <a16:creationId xmlns:a16="http://schemas.microsoft.com/office/drawing/2014/main" id="{FE618F79-8A46-4CC0-844A-40470C9C1E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219334" y="4595688"/>
                <a:ext cx="1920988" cy="991051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4" name="Connettore diritto 293">
                <a:extLst>
                  <a:ext uri="{FF2B5EF4-FFF2-40B4-BE49-F238E27FC236}">
                    <a16:creationId xmlns:a16="http://schemas.microsoft.com/office/drawing/2014/main" id="{5DAE537B-046A-4DB2-BED3-CCD96E9696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363694" y="4385156"/>
                <a:ext cx="1637713" cy="1406395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5" name="Connettore diritto 294">
                <a:extLst>
                  <a:ext uri="{FF2B5EF4-FFF2-40B4-BE49-F238E27FC236}">
                    <a16:creationId xmlns:a16="http://schemas.microsoft.com/office/drawing/2014/main" id="{3D86F3EE-FBDD-401B-B71B-F35B8ECEFE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503733" y="4245727"/>
                <a:ext cx="1346307" cy="1696992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6" name="Connettore diritto 295">
                <a:extLst>
                  <a:ext uri="{FF2B5EF4-FFF2-40B4-BE49-F238E27FC236}">
                    <a16:creationId xmlns:a16="http://schemas.microsoft.com/office/drawing/2014/main" id="{109264DF-A85D-48FE-B580-24C8FE39B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688979" y="4136673"/>
                <a:ext cx="977391" cy="1928579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7" name="Connettore diritto 296">
                <a:extLst>
                  <a:ext uri="{FF2B5EF4-FFF2-40B4-BE49-F238E27FC236}">
                    <a16:creationId xmlns:a16="http://schemas.microsoft.com/office/drawing/2014/main" id="{DC55B9A2-A127-4BEC-91BB-4A6C46CCDD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68508" y="4064020"/>
                <a:ext cx="614571" cy="2073549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8" name="Connettore diritto 297">
                <a:extLst>
                  <a:ext uri="{FF2B5EF4-FFF2-40B4-BE49-F238E27FC236}">
                    <a16:creationId xmlns:a16="http://schemas.microsoft.com/office/drawing/2014/main" id="{A62CFB27-1DDB-42BC-8D1B-970FEFE70B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047394" y="4026253"/>
                <a:ext cx="254207" cy="2147171"/>
              </a:xfrm>
              <a:prstGeom prst="lin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9" name="Ovale 298">
                <a:extLst>
                  <a:ext uri="{FF2B5EF4-FFF2-40B4-BE49-F238E27FC236}">
                    <a16:creationId xmlns:a16="http://schemas.microsoft.com/office/drawing/2014/main" id="{AEDBD425-8331-4AA8-B363-70523787D083}"/>
                  </a:ext>
                </a:extLst>
              </p:cNvPr>
              <p:cNvSpPr/>
              <p:nvPr/>
            </p:nvSpPr>
            <p:spPr>
              <a:xfrm>
                <a:off x="12276797" y="4053107"/>
                <a:ext cx="1785600" cy="167040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  <a:p>
                <a:pPr algn="ctr"/>
                <a:endParaRPr lang="it-IT" dirty="0"/>
              </a:p>
            </p:txBody>
          </p:sp>
        </p:grpSp>
      </p:grpSp>
      <p:sp>
        <p:nvSpPr>
          <p:cNvPr id="27" name="Ovale 26">
            <a:extLst>
              <a:ext uri="{FF2B5EF4-FFF2-40B4-BE49-F238E27FC236}">
                <a16:creationId xmlns:a16="http://schemas.microsoft.com/office/drawing/2014/main" id="{854DA023-1A0D-4B6D-B729-9177C95ADDAE}"/>
              </a:ext>
            </a:extLst>
          </p:cNvPr>
          <p:cNvSpPr/>
          <p:nvPr/>
        </p:nvSpPr>
        <p:spPr>
          <a:xfrm>
            <a:off x="6890099" y="4054245"/>
            <a:ext cx="1785600" cy="167040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B941F49-1E18-48D7-8A2B-515831E63724}"/>
              </a:ext>
            </a:extLst>
          </p:cNvPr>
          <p:cNvCxnSpPr>
            <a:cxnSpLocks/>
          </p:cNvCxnSpPr>
          <p:nvPr/>
        </p:nvCxnSpPr>
        <p:spPr>
          <a:xfrm>
            <a:off x="5709015" y="2425783"/>
            <a:ext cx="0" cy="27942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74401E6-61A5-43B0-92C4-EF12B23C2BB2}"/>
              </a:ext>
            </a:extLst>
          </p:cNvPr>
          <p:cNvCxnSpPr>
            <a:cxnSpLocks/>
          </p:cNvCxnSpPr>
          <p:nvPr/>
        </p:nvCxnSpPr>
        <p:spPr>
          <a:xfrm>
            <a:off x="5616413" y="2473505"/>
            <a:ext cx="229444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ttore diritto 300">
            <a:extLst>
              <a:ext uri="{FF2B5EF4-FFF2-40B4-BE49-F238E27FC236}">
                <a16:creationId xmlns:a16="http://schemas.microsoft.com/office/drawing/2014/main" id="{153BE22C-941A-44BF-A5CD-5FD289BA5282}"/>
              </a:ext>
            </a:extLst>
          </p:cNvPr>
          <p:cNvCxnSpPr>
            <a:cxnSpLocks/>
          </p:cNvCxnSpPr>
          <p:nvPr/>
        </p:nvCxnSpPr>
        <p:spPr>
          <a:xfrm>
            <a:off x="5616413" y="5096105"/>
            <a:ext cx="2196417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onnettore diritto 301">
            <a:extLst>
              <a:ext uri="{FF2B5EF4-FFF2-40B4-BE49-F238E27FC236}">
                <a16:creationId xmlns:a16="http://schemas.microsoft.com/office/drawing/2014/main" id="{2A8F5734-93F7-4337-AEC6-282741FC3DD7}"/>
              </a:ext>
            </a:extLst>
          </p:cNvPr>
          <p:cNvCxnSpPr>
            <a:cxnSpLocks/>
          </p:cNvCxnSpPr>
          <p:nvPr/>
        </p:nvCxnSpPr>
        <p:spPr>
          <a:xfrm>
            <a:off x="7743188" y="3111787"/>
            <a:ext cx="758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53843455-F7D2-4828-A67E-3275E8DCC9C5}"/>
              </a:ext>
            </a:extLst>
          </p:cNvPr>
          <p:cNvGrpSpPr/>
          <p:nvPr/>
        </p:nvGrpSpPr>
        <p:grpSpPr>
          <a:xfrm>
            <a:off x="6885548" y="3888573"/>
            <a:ext cx="1789200" cy="1789200"/>
            <a:chOff x="6885548" y="3888573"/>
            <a:chExt cx="1789200" cy="1789200"/>
          </a:xfrm>
        </p:grpSpPr>
        <p:sp>
          <p:nvSpPr>
            <p:cNvPr id="278" name="Ovale 277">
              <a:extLst>
                <a:ext uri="{FF2B5EF4-FFF2-40B4-BE49-F238E27FC236}">
                  <a16:creationId xmlns:a16="http://schemas.microsoft.com/office/drawing/2014/main" id="{E804F329-4F48-4A87-A458-80BAF67CE5D1}"/>
                </a:ext>
              </a:extLst>
            </p:cNvPr>
            <p:cNvSpPr/>
            <p:nvPr/>
          </p:nvSpPr>
          <p:spPr>
            <a:xfrm>
              <a:off x="6885548" y="3888573"/>
              <a:ext cx="1789200" cy="17892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30BFBC8F-AC23-4CE4-AD02-637DEE484774}"/>
                </a:ext>
              </a:extLst>
            </p:cNvPr>
            <p:cNvGrpSpPr/>
            <p:nvPr/>
          </p:nvGrpSpPr>
          <p:grpSpPr>
            <a:xfrm>
              <a:off x="7751624" y="4746643"/>
              <a:ext cx="72000" cy="72000"/>
              <a:chOff x="7751624" y="4746643"/>
              <a:chExt cx="72000" cy="72000"/>
            </a:xfrm>
          </p:grpSpPr>
          <p:cxnSp>
            <p:nvCxnSpPr>
              <p:cNvPr id="67" name="Connettore diritto 66">
                <a:extLst>
                  <a:ext uri="{FF2B5EF4-FFF2-40B4-BE49-F238E27FC236}">
                    <a16:creationId xmlns:a16="http://schemas.microsoft.com/office/drawing/2014/main" id="{2AAD7A65-F37F-466C-B571-AAD24D870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1624" y="4783998"/>
                <a:ext cx="7200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diritto 70">
                <a:extLst>
                  <a:ext uri="{FF2B5EF4-FFF2-40B4-BE49-F238E27FC236}">
                    <a16:creationId xmlns:a16="http://schemas.microsoft.com/office/drawing/2014/main" id="{FA7E07EB-C500-4F2A-8EA9-0E0C101B3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2208" y="4746643"/>
                <a:ext cx="0" cy="72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3" name="Gruppo 302">
            <a:extLst>
              <a:ext uri="{FF2B5EF4-FFF2-40B4-BE49-F238E27FC236}">
                <a16:creationId xmlns:a16="http://schemas.microsoft.com/office/drawing/2014/main" id="{8CE8976E-F686-41D1-8D63-C32578810FA9}"/>
              </a:ext>
            </a:extLst>
          </p:cNvPr>
          <p:cNvGrpSpPr/>
          <p:nvPr/>
        </p:nvGrpSpPr>
        <p:grpSpPr>
          <a:xfrm>
            <a:off x="9263379" y="4878472"/>
            <a:ext cx="72000" cy="72000"/>
            <a:chOff x="7751624" y="4746643"/>
            <a:chExt cx="72000" cy="72000"/>
          </a:xfrm>
        </p:grpSpPr>
        <p:cxnSp>
          <p:nvCxnSpPr>
            <p:cNvPr id="304" name="Connettore diritto 303">
              <a:extLst>
                <a:ext uri="{FF2B5EF4-FFF2-40B4-BE49-F238E27FC236}">
                  <a16:creationId xmlns:a16="http://schemas.microsoft.com/office/drawing/2014/main" id="{E63B28C2-661E-46CB-B05C-441F802FC84B}"/>
                </a:ext>
              </a:extLst>
            </p:cNvPr>
            <p:cNvCxnSpPr>
              <a:cxnSpLocks/>
            </p:cNvCxnSpPr>
            <p:nvPr/>
          </p:nvCxnSpPr>
          <p:spPr>
            <a:xfrm>
              <a:off x="7751624" y="4783998"/>
              <a:ext cx="72000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ttore diritto 305">
              <a:extLst>
                <a:ext uri="{FF2B5EF4-FFF2-40B4-BE49-F238E27FC236}">
                  <a16:creationId xmlns:a16="http://schemas.microsoft.com/office/drawing/2014/main" id="{B33AD5D6-F63C-4559-8E2D-5DAC031008A6}"/>
                </a:ext>
              </a:extLst>
            </p:cNvPr>
            <p:cNvCxnSpPr>
              <a:cxnSpLocks/>
            </p:cNvCxnSpPr>
            <p:nvPr/>
          </p:nvCxnSpPr>
          <p:spPr>
            <a:xfrm>
              <a:off x="7782208" y="4746643"/>
              <a:ext cx="0" cy="72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42D9F1-0247-49D1-8D62-A93BDCF87D2E}"/>
              </a:ext>
            </a:extLst>
          </p:cNvPr>
          <p:cNvSpPr txBox="1"/>
          <p:nvPr/>
        </p:nvSpPr>
        <p:spPr>
          <a:xfrm>
            <a:off x="0" y="5379874"/>
            <a:ext cx="2603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Facendo scorrere anche</a:t>
            </a:r>
          </a:p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la curva di sezione ribaltata si verifica che trattasi, anche in questo caso di una circonferenza</a:t>
            </a:r>
          </a:p>
        </p:txBody>
      </p:sp>
      <p:grpSp>
        <p:nvGrpSpPr>
          <p:cNvPr id="300" name="Gruppo 299">
            <a:extLst>
              <a:ext uri="{FF2B5EF4-FFF2-40B4-BE49-F238E27FC236}">
                <a16:creationId xmlns:a16="http://schemas.microsoft.com/office/drawing/2014/main" id="{97EA6E68-6BD9-41C6-9E83-2DC71DEC4429}"/>
              </a:ext>
            </a:extLst>
          </p:cNvPr>
          <p:cNvGrpSpPr/>
          <p:nvPr/>
        </p:nvGrpSpPr>
        <p:grpSpPr>
          <a:xfrm>
            <a:off x="6886584" y="4075680"/>
            <a:ext cx="1788168" cy="1603095"/>
            <a:chOff x="9965952" y="3898982"/>
            <a:chExt cx="1953127" cy="1603095"/>
          </a:xfrm>
        </p:grpSpPr>
        <p:grpSp>
          <p:nvGrpSpPr>
            <p:cNvPr id="310" name="Gruppo 309">
              <a:extLst>
                <a:ext uri="{FF2B5EF4-FFF2-40B4-BE49-F238E27FC236}">
                  <a16:creationId xmlns:a16="http://schemas.microsoft.com/office/drawing/2014/main" id="{C089B4F0-273A-4F8E-AC31-A05BCDFB8759}"/>
                </a:ext>
              </a:extLst>
            </p:cNvPr>
            <p:cNvGrpSpPr/>
            <p:nvPr/>
          </p:nvGrpSpPr>
          <p:grpSpPr>
            <a:xfrm>
              <a:off x="9965952" y="4051229"/>
              <a:ext cx="1953127" cy="1450848"/>
              <a:chOff x="11457225" y="4281254"/>
              <a:chExt cx="3418707" cy="1450848"/>
            </a:xfrm>
          </p:grpSpPr>
          <p:grpSp>
            <p:nvGrpSpPr>
              <p:cNvPr id="316" name="Gruppo 315">
                <a:extLst>
                  <a:ext uri="{FF2B5EF4-FFF2-40B4-BE49-F238E27FC236}">
                    <a16:creationId xmlns:a16="http://schemas.microsoft.com/office/drawing/2014/main" id="{9BEDE557-4AF5-4E70-BF10-185CC8638039}"/>
                  </a:ext>
                </a:extLst>
              </p:cNvPr>
              <p:cNvGrpSpPr/>
              <p:nvPr/>
            </p:nvGrpSpPr>
            <p:grpSpPr>
              <a:xfrm>
                <a:off x="11457225" y="4281254"/>
                <a:ext cx="3418707" cy="1371600"/>
                <a:chOff x="11457225" y="4281254"/>
                <a:chExt cx="3418707" cy="1371600"/>
              </a:xfrm>
            </p:grpSpPr>
            <p:cxnSp>
              <p:nvCxnSpPr>
                <p:cNvPr id="329" name="Connettore diritto 328">
                  <a:extLst>
                    <a:ext uri="{FF2B5EF4-FFF2-40B4-BE49-F238E27FC236}">
                      <a16:creationId xmlns:a16="http://schemas.microsoft.com/office/drawing/2014/main" id="{21C18EF0-6CA0-4950-B56C-ECBB53C4A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19541" y="4281254"/>
                  <a:ext cx="21039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0" name="Connettore diritto 329">
                  <a:extLst>
                    <a:ext uri="{FF2B5EF4-FFF2-40B4-BE49-F238E27FC236}">
                      <a16:creationId xmlns:a16="http://schemas.microsoft.com/office/drawing/2014/main" id="{6607A32D-6C4C-45F9-95B8-6DF9917E7540}"/>
                    </a:ext>
                  </a:extLst>
                </p:cNvPr>
                <p:cNvCxnSpPr/>
                <p:nvPr/>
              </p:nvCxnSpPr>
              <p:spPr>
                <a:xfrm>
                  <a:off x="11801209" y="4433654"/>
                  <a:ext cx="2725532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1" name="Connettore diritto 330">
                  <a:extLst>
                    <a:ext uri="{FF2B5EF4-FFF2-40B4-BE49-F238E27FC236}">
                      <a16:creationId xmlns:a16="http://schemas.microsoft.com/office/drawing/2014/main" id="{00B20565-ED60-4829-9C09-AA82FFF28968}"/>
                    </a:ext>
                  </a:extLst>
                </p:cNvPr>
                <p:cNvCxnSpPr/>
                <p:nvPr/>
              </p:nvCxnSpPr>
              <p:spPr>
                <a:xfrm>
                  <a:off x="11616815" y="4586054"/>
                  <a:ext cx="3097195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2" name="Connettore diritto 331">
                  <a:extLst>
                    <a:ext uri="{FF2B5EF4-FFF2-40B4-BE49-F238E27FC236}">
                      <a16:creationId xmlns:a16="http://schemas.microsoft.com/office/drawing/2014/main" id="{83997AC1-5DD4-4163-8E5C-BF75EE54B2E8}"/>
                    </a:ext>
                  </a:extLst>
                </p:cNvPr>
                <p:cNvCxnSpPr/>
                <p:nvPr/>
              </p:nvCxnSpPr>
              <p:spPr>
                <a:xfrm>
                  <a:off x="11511757" y="4738454"/>
                  <a:ext cx="3303675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3" name="Connettore diritto 332">
                  <a:extLst>
                    <a:ext uri="{FF2B5EF4-FFF2-40B4-BE49-F238E27FC236}">
                      <a16:creationId xmlns:a16="http://schemas.microsoft.com/office/drawing/2014/main" id="{F3BE7BA8-CA20-456E-99C7-61F8C3E8D5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7225" y="4890854"/>
                  <a:ext cx="341870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4" name="Connettore diritto 333">
                  <a:extLst>
                    <a:ext uri="{FF2B5EF4-FFF2-40B4-BE49-F238E27FC236}">
                      <a16:creationId xmlns:a16="http://schemas.microsoft.com/office/drawing/2014/main" id="{AAC573ED-B124-48FD-AC5D-277122F5DB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64752" y="5043254"/>
                  <a:ext cx="341118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5" name="Connettore diritto 334">
                  <a:extLst>
                    <a:ext uri="{FF2B5EF4-FFF2-40B4-BE49-F238E27FC236}">
                      <a16:creationId xmlns:a16="http://schemas.microsoft.com/office/drawing/2014/main" id="{8997A353-48DA-490F-A6F5-007A95EB7B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20926" y="5193388"/>
                  <a:ext cx="3274534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6" name="Connettore diritto 335">
                  <a:extLst>
                    <a:ext uri="{FF2B5EF4-FFF2-40B4-BE49-F238E27FC236}">
                      <a16:creationId xmlns:a16="http://schemas.microsoft.com/office/drawing/2014/main" id="{4D11E65F-9C10-4C95-8542-7C02E6DC42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81785" y="5348054"/>
                  <a:ext cx="2995698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7" name="Connettore diritto 336">
                  <a:extLst>
                    <a:ext uri="{FF2B5EF4-FFF2-40B4-BE49-F238E27FC236}">
                      <a16:creationId xmlns:a16="http://schemas.microsoft.com/office/drawing/2014/main" id="{EB8E4192-83B7-486D-9604-DAC33FC42F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90075" y="5500454"/>
                  <a:ext cx="255973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8" name="Connettore diritto 337">
                  <a:extLst>
                    <a:ext uri="{FF2B5EF4-FFF2-40B4-BE49-F238E27FC236}">
                      <a16:creationId xmlns:a16="http://schemas.microsoft.com/office/drawing/2014/main" id="{F5E3819D-0AD3-4D4C-9C4B-2D6D78D604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49104" y="5652854"/>
                  <a:ext cx="180644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317" name="Gruppo 316">
                <a:extLst>
                  <a:ext uri="{FF2B5EF4-FFF2-40B4-BE49-F238E27FC236}">
                    <a16:creationId xmlns:a16="http://schemas.microsoft.com/office/drawing/2014/main" id="{26AD4FB6-5A31-4DC0-BC6C-B5416B1A2492}"/>
                  </a:ext>
                </a:extLst>
              </p:cNvPr>
              <p:cNvGrpSpPr/>
              <p:nvPr/>
            </p:nvGrpSpPr>
            <p:grpSpPr>
              <a:xfrm>
                <a:off x="11457554" y="4360502"/>
                <a:ext cx="3418371" cy="1371600"/>
                <a:chOff x="11552042" y="4281254"/>
                <a:chExt cx="3418371" cy="1371600"/>
              </a:xfrm>
            </p:grpSpPr>
            <p:cxnSp>
              <p:nvCxnSpPr>
                <p:cNvPr id="318" name="Connettore diritto 317">
                  <a:extLst>
                    <a:ext uri="{FF2B5EF4-FFF2-40B4-BE49-F238E27FC236}">
                      <a16:creationId xmlns:a16="http://schemas.microsoft.com/office/drawing/2014/main" id="{AAA3DD9A-C57F-4598-BD3A-619921710398}"/>
                    </a:ext>
                  </a:extLst>
                </p:cNvPr>
                <p:cNvCxnSpPr/>
                <p:nvPr/>
              </p:nvCxnSpPr>
              <p:spPr>
                <a:xfrm>
                  <a:off x="12029389" y="4281254"/>
                  <a:ext cx="245710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9" name="Connettore diritto 318">
                  <a:extLst>
                    <a:ext uri="{FF2B5EF4-FFF2-40B4-BE49-F238E27FC236}">
                      <a16:creationId xmlns:a16="http://schemas.microsoft.com/office/drawing/2014/main" id="{30246260-B193-4048-A9C3-2259F9306134}"/>
                    </a:ext>
                  </a:extLst>
                </p:cNvPr>
                <p:cNvCxnSpPr/>
                <p:nvPr/>
              </p:nvCxnSpPr>
              <p:spPr>
                <a:xfrm>
                  <a:off x="11787798" y="4433654"/>
                  <a:ext cx="2932012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0" name="Connettore diritto 319">
                  <a:extLst>
                    <a:ext uri="{FF2B5EF4-FFF2-40B4-BE49-F238E27FC236}">
                      <a16:creationId xmlns:a16="http://schemas.microsoft.com/office/drawing/2014/main" id="{2297A9DE-85A6-4C08-8290-7CE5A52FE9D8}"/>
                    </a:ext>
                  </a:extLst>
                </p:cNvPr>
                <p:cNvCxnSpPr/>
                <p:nvPr/>
              </p:nvCxnSpPr>
              <p:spPr>
                <a:xfrm>
                  <a:off x="11647090" y="4586054"/>
                  <a:ext cx="32348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1" name="Connettore diritto 320">
                  <a:extLst>
                    <a:ext uri="{FF2B5EF4-FFF2-40B4-BE49-F238E27FC236}">
                      <a16:creationId xmlns:a16="http://schemas.microsoft.com/office/drawing/2014/main" id="{85AE97FB-FBED-4E6B-8759-79F29E2D01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72302" y="4738454"/>
                  <a:ext cx="3372502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2" name="Connettore diritto 321">
                  <a:extLst>
                    <a:ext uri="{FF2B5EF4-FFF2-40B4-BE49-F238E27FC236}">
                      <a16:creationId xmlns:a16="http://schemas.microsoft.com/office/drawing/2014/main" id="{5B78CD70-EAE0-40E8-A701-780DAEC01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2042" y="4890854"/>
                  <a:ext cx="341837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3" name="Connettore diritto 322">
                  <a:extLst>
                    <a:ext uri="{FF2B5EF4-FFF2-40B4-BE49-F238E27FC236}">
                      <a16:creationId xmlns:a16="http://schemas.microsoft.com/office/drawing/2014/main" id="{5DD95B40-13A7-47F6-8330-7CC61AC60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85266" y="5043254"/>
                  <a:ext cx="3370034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4" name="Connettore diritto 323">
                  <a:extLst>
                    <a:ext uri="{FF2B5EF4-FFF2-40B4-BE49-F238E27FC236}">
                      <a16:creationId xmlns:a16="http://schemas.microsoft.com/office/drawing/2014/main" id="{3FC3C88B-EC61-4497-933B-3580E6CA8B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81086" y="5195654"/>
                  <a:ext cx="313689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5" name="Connettore diritto 324">
                  <a:extLst>
                    <a:ext uri="{FF2B5EF4-FFF2-40B4-BE49-F238E27FC236}">
                      <a16:creationId xmlns:a16="http://schemas.microsoft.com/office/drawing/2014/main" id="{A0A777DD-0DC7-47E4-87E5-6188C827D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53606" y="5348054"/>
                  <a:ext cx="2788664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6" name="Connettore diritto 325">
                  <a:extLst>
                    <a:ext uri="{FF2B5EF4-FFF2-40B4-BE49-F238E27FC236}">
                      <a16:creationId xmlns:a16="http://schemas.microsoft.com/office/drawing/2014/main" id="{44A82891-0946-41E5-8965-EFFDC1F388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35825" y="5500454"/>
                  <a:ext cx="223273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7" name="Connettore diritto 326">
                  <a:extLst>
                    <a:ext uri="{FF2B5EF4-FFF2-40B4-BE49-F238E27FC236}">
                      <a16:creationId xmlns:a16="http://schemas.microsoft.com/office/drawing/2014/main" id="{A5476E1E-2DE5-47B5-BD76-56C1B63D0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9688" y="5652854"/>
                  <a:ext cx="117929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308" name="Connettore diritto 307">
              <a:extLst>
                <a:ext uri="{FF2B5EF4-FFF2-40B4-BE49-F238E27FC236}">
                  <a16:creationId xmlns:a16="http://schemas.microsoft.com/office/drawing/2014/main" id="{100729AA-CA6A-43C1-AC2E-8BDF9A5C857F}"/>
                </a:ext>
              </a:extLst>
            </p:cNvPr>
            <p:cNvCxnSpPr>
              <a:cxnSpLocks/>
            </p:cNvCxnSpPr>
            <p:nvPr/>
          </p:nvCxnSpPr>
          <p:spPr>
            <a:xfrm>
              <a:off x="10730792" y="3898982"/>
              <a:ext cx="432531" cy="0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09" name="Connettore diritto 308">
              <a:extLst>
                <a:ext uri="{FF2B5EF4-FFF2-40B4-BE49-F238E27FC236}">
                  <a16:creationId xmlns:a16="http://schemas.microsoft.com/office/drawing/2014/main" id="{505F2D87-A9BE-44E0-89C0-8F74ADF4C90F}"/>
                </a:ext>
              </a:extLst>
            </p:cNvPr>
            <p:cNvCxnSpPr>
              <a:cxnSpLocks/>
            </p:cNvCxnSpPr>
            <p:nvPr/>
          </p:nvCxnSpPr>
          <p:spPr>
            <a:xfrm>
              <a:off x="10482577" y="3978230"/>
              <a:ext cx="955787" cy="0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41" name="Gruppo 340">
            <a:extLst>
              <a:ext uri="{FF2B5EF4-FFF2-40B4-BE49-F238E27FC236}">
                <a16:creationId xmlns:a16="http://schemas.microsoft.com/office/drawing/2014/main" id="{43958553-A3F0-4D46-9702-F9FEF46C8AC3}"/>
              </a:ext>
            </a:extLst>
          </p:cNvPr>
          <p:cNvGrpSpPr/>
          <p:nvPr/>
        </p:nvGrpSpPr>
        <p:grpSpPr>
          <a:xfrm>
            <a:off x="2756291" y="3932096"/>
            <a:ext cx="1789199" cy="1720150"/>
            <a:chOff x="9877793" y="3978230"/>
            <a:chExt cx="2113197" cy="1974189"/>
          </a:xfrm>
        </p:grpSpPr>
        <p:grpSp>
          <p:nvGrpSpPr>
            <p:cNvPr id="343" name="Gruppo 342">
              <a:extLst>
                <a:ext uri="{FF2B5EF4-FFF2-40B4-BE49-F238E27FC236}">
                  <a16:creationId xmlns:a16="http://schemas.microsoft.com/office/drawing/2014/main" id="{AF112DAD-C158-4EB3-AC2D-664F16B7ACD8}"/>
                </a:ext>
              </a:extLst>
            </p:cNvPr>
            <p:cNvGrpSpPr/>
            <p:nvPr/>
          </p:nvGrpSpPr>
          <p:grpSpPr>
            <a:xfrm>
              <a:off x="9877793" y="4051229"/>
              <a:ext cx="2113197" cy="1901190"/>
              <a:chOff x="9677344" y="1924840"/>
              <a:chExt cx="2113197" cy="1901190"/>
            </a:xfrm>
          </p:grpSpPr>
          <p:grpSp>
            <p:nvGrpSpPr>
              <p:cNvPr id="347" name="Gruppo 346">
                <a:extLst>
                  <a:ext uri="{FF2B5EF4-FFF2-40B4-BE49-F238E27FC236}">
                    <a16:creationId xmlns:a16="http://schemas.microsoft.com/office/drawing/2014/main" id="{738756C5-67E5-423F-B34F-62B7DE9BAD6F}"/>
                  </a:ext>
                </a:extLst>
              </p:cNvPr>
              <p:cNvGrpSpPr/>
              <p:nvPr/>
            </p:nvGrpSpPr>
            <p:grpSpPr>
              <a:xfrm>
                <a:off x="9677344" y="1924840"/>
                <a:ext cx="2113197" cy="1603248"/>
                <a:chOff x="11302950" y="4281254"/>
                <a:chExt cx="3698894" cy="1603248"/>
              </a:xfrm>
            </p:grpSpPr>
            <p:grpSp>
              <p:nvGrpSpPr>
                <p:cNvPr id="357" name="Gruppo 356">
                  <a:extLst>
                    <a:ext uri="{FF2B5EF4-FFF2-40B4-BE49-F238E27FC236}">
                      <a16:creationId xmlns:a16="http://schemas.microsoft.com/office/drawing/2014/main" id="{A50F4A72-9904-41B2-BA95-F2ECFFC096E4}"/>
                    </a:ext>
                  </a:extLst>
                </p:cNvPr>
                <p:cNvGrpSpPr/>
                <p:nvPr/>
              </p:nvGrpSpPr>
              <p:grpSpPr>
                <a:xfrm>
                  <a:off x="11305439" y="4281254"/>
                  <a:ext cx="3692595" cy="1524000"/>
                  <a:chOff x="11305439" y="4281254"/>
                  <a:chExt cx="3692595" cy="1524000"/>
                </a:xfrm>
              </p:grpSpPr>
              <p:cxnSp>
                <p:nvCxnSpPr>
                  <p:cNvPr id="372" name="Connettore diritto 371">
                    <a:extLst>
                      <a:ext uri="{FF2B5EF4-FFF2-40B4-BE49-F238E27FC236}">
                        <a16:creationId xmlns:a16="http://schemas.microsoft.com/office/drawing/2014/main" id="{54C10253-1858-4C35-AE06-0F79CEAC4E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308179" y="4281254"/>
                    <a:ext cx="167705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3" name="Connettore diritto 372">
                    <a:extLst>
                      <a:ext uri="{FF2B5EF4-FFF2-40B4-BE49-F238E27FC236}">
                        <a16:creationId xmlns:a16="http://schemas.microsoft.com/office/drawing/2014/main" id="{BDE13263-F603-4E1E-8C2C-9FA9C2116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905215" y="4433654"/>
                    <a:ext cx="2492571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4" name="Connettore diritto 373">
                    <a:extLst>
                      <a:ext uri="{FF2B5EF4-FFF2-40B4-BE49-F238E27FC236}">
                        <a16:creationId xmlns:a16="http://schemas.microsoft.com/office/drawing/2014/main" id="{623C0ED5-028E-4C5A-BEB3-55F9EC0001B1}"/>
                      </a:ext>
                    </a:extLst>
                  </p:cNvPr>
                  <p:cNvCxnSpPr/>
                  <p:nvPr/>
                </p:nvCxnSpPr>
                <p:spPr>
                  <a:xfrm>
                    <a:off x="11637742" y="4586054"/>
                    <a:ext cx="3014191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5" name="Connettore diritto 374">
                    <a:extLst>
                      <a:ext uri="{FF2B5EF4-FFF2-40B4-BE49-F238E27FC236}">
                        <a16:creationId xmlns:a16="http://schemas.microsoft.com/office/drawing/2014/main" id="{E52AA44A-5004-4CB6-B79C-47D5306946C3}"/>
                      </a:ext>
                    </a:extLst>
                  </p:cNvPr>
                  <p:cNvCxnSpPr/>
                  <p:nvPr/>
                </p:nvCxnSpPr>
                <p:spPr>
                  <a:xfrm>
                    <a:off x="11489702" y="4738454"/>
                    <a:ext cx="3311889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6" name="Connettore diritto 375">
                    <a:extLst>
                      <a:ext uri="{FF2B5EF4-FFF2-40B4-BE49-F238E27FC236}">
                        <a16:creationId xmlns:a16="http://schemas.microsoft.com/office/drawing/2014/main" id="{4D855ED6-400F-48CE-82F4-E0EE30B78AE2}"/>
                      </a:ext>
                    </a:extLst>
                  </p:cNvPr>
                  <p:cNvCxnSpPr/>
                  <p:nvPr/>
                </p:nvCxnSpPr>
                <p:spPr>
                  <a:xfrm>
                    <a:off x="11394509" y="4890854"/>
                    <a:ext cx="3542605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7" name="Connettore diritto 376">
                    <a:extLst>
                      <a:ext uri="{FF2B5EF4-FFF2-40B4-BE49-F238E27FC236}">
                        <a16:creationId xmlns:a16="http://schemas.microsoft.com/office/drawing/2014/main" id="{CD280596-984B-4A2C-B77B-CE6B0272D476}"/>
                      </a:ext>
                    </a:extLst>
                  </p:cNvPr>
                  <p:cNvCxnSpPr/>
                  <p:nvPr/>
                </p:nvCxnSpPr>
                <p:spPr>
                  <a:xfrm>
                    <a:off x="11319087" y="5043254"/>
                    <a:ext cx="3673688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8" name="Connettore diritto 377">
                    <a:extLst>
                      <a:ext uri="{FF2B5EF4-FFF2-40B4-BE49-F238E27FC236}">
                        <a16:creationId xmlns:a16="http://schemas.microsoft.com/office/drawing/2014/main" id="{0E486557-828B-4633-B6D7-349189685370}"/>
                      </a:ext>
                    </a:extLst>
                  </p:cNvPr>
                  <p:cNvCxnSpPr/>
                  <p:nvPr/>
                </p:nvCxnSpPr>
                <p:spPr>
                  <a:xfrm>
                    <a:off x="11305439" y="5200226"/>
                    <a:ext cx="3692595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9" name="Connettore diritto 378">
                    <a:extLst>
                      <a:ext uri="{FF2B5EF4-FFF2-40B4-BE49-F238E27FC236}">
                        <a16:creationId xmlns:a16="http://schemas.microsoft.com/office/drawing/2014/main" id="{73C8A80A-8868-43C8-AC40-1E1EFF2F3EAC}"/>
                      </a:ext>
                    </a:extLst>
                  </p:cNvPr>
                  <p:cNvCxnSpPr/>
                  <p:nvPr/>
                </p:nvCxnSpPr>
                <p:spPr>
                  <a:xfrm>
                    <a:off x="11343543" y="5348054"/>
                    <a:ext cx="3616977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80" name="Connettore diritto 379">
                    <a:extLst>
                      <a:ext uri="{FF2B5EF4-FFF2-40B4-BE49-F238E27FC236}">
                        <a16:creationId xmlns:a16="http://schemas.microsoft.com/office/drawing/2014/main" id="{71DA4733-4888-4450-8593-6D0D6150A02B}"/>
                      </a:ext>
                    </a:extLst>
                  </p:cNvPr>
                  <p:cNvCxnSpPr/>
                  <p:nvPr/>
                </p:nvCxnSpPr>
                <p:spPr>
                  <a:xfrm>
                    <a:off x="11395799" y="5500454"/>
                    <a:ext cx="349795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81" name="Connettore diritto 380">
                    <a:extLst>
                      <a:ext uri="{FF2B5EF4-FFF2-40B4-BE49-F238E27FC236}">
                        <a16:creationId xmlns:a16="http://schemas.microsoft.com/office/drawing/2014/main" id="{9B1C340B-C695-4476-9E71-0409099E240C}"/>
                      </a:ext>
                    </a:extLst>
                  </p:cNvPr>
                  <p:cNvCxnSpPr/>
                  <p:nvPr/>
                </p:nvCxnSpPr>
                <p:spPr>
                  <a:xfrm>
                    <a:off x="11505707" y="5652854"/>
                    <a:ext cx="3311889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82" name="Connettore diritto 381">
                    <a:extLst>
                      <a:ext uri="{FF2B5EF4-FFF2-40B4-BE49-F238E27FC236}">
                        <a16:creationId xmlns:a16="http://schemas.microsoft.com/office/drawing/2014/main" id="{539A28F5-872D-469D-9D56-94C83BE88EFD}"/>
                      </a:ext>
                    </a:extLst>
                  </p:cNvPr>
                  <p:cNvCxnSpPr/>
                  <p:nvPr/>
                </p:nvCxnSpPr>
                <p:spPr>
                  <a:xfrm>
                    <a:off x="11667039" y="5805254"/>
                    <a:ext cx="2976979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58" name="Gruppo 357">
                  <a:extLst>
                    <a:ext uri="{FF2B5EF4-FFF2-40B4-BE49-F238E27FC236}">
                      <a16:creationId xmlns:a16="http://schemas.microsoft.com/office/drawing/2014/main" id="{66AD3C71-29AB-43ED-99C3-D2F4B524A301}"/>
                    </a:ext>
                  </a:extLst>
                </p:cNvPr>
                <p:cNvGrpSpPr/>
                <p:nvPr/>
              </p:nvGrpSpPr>
              <p:grpSpPr>
                <a:xfrm>
                  <a:off x="11302950" y="4360502"/>
                  <a:ext cx="3698894" cy="1524000"/>
                  <a:chOff x="11397438" y="4281254"/>
                  <a:chExt cx="3698894" cy="1524000"/>
                </a:xfrm>
              </p:grpSpPr>
              <p:cxnSp>
                <p:nvCxnSpPr>
                  <p:cNvPr id="359" name="Connettore diritto 358">
                    <a:extLst>
                      <a:ext uri="{FF2B5EF4-FFF2-40B4-BE49-F238E27FC236}">
                        <a16:creationId xmlns:a16="http://schemas.microsoft.com/office/drawing/2014/main" id="{B42EAE34-DF73-4BF0-AEE7-06EF48CF3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62949" y="4281254"/>
                    <a:ext cx="2150755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0" name="Connettore diritto 359">
                    <a:extLst>
                      <a:ext uri="{FF2B5EF4-FFF2-40B4-BE49-F238E27FC236}">
                        <a16:creationId xmlns:a16="http://schemas.microsoft.com/office/drawing/2014/main" id="{14371060-AC96-4D7F-A02F-5CD480E5D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57177" y="4433654"/>
                    <a:ext cx="2783475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1" name="Connettore diritto 360">
                    <a:extLst>
                      <a:ext uri="{FF2B5EF4-FFF2-40B4-BE49-F238E27FC236}">
                        <a16:creationId xmlns:a16="http://schemas.microsoft.com/office/drawing/2014/main" id="{B2291D92-49F1-441C-911F-BF18F8C90BCA}"/>
                      </a:ext>
                    </a:extLst>
                  </p:cNvPr>
                  <p:cNvCxnSpPr/>
                  <p:nvPr/>
                </p:nvCxnSpPr>
                <p:spPr>
                  <a:xfrm>
                    <a:off x="11646524" y="4586054"/>
                    <a:ext cx="320025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2" name="Connettore diritto 361">
                    <a:extLst>
                      <a:ext uri="{FF2B5EF4-FFF2-40B4-BE49-F238E27FC236}">
                        <a16:creationId xmlns:a16="http://schemas.microsoft.com/office/drawing/2014/main" id="{78C937E0-7D60-4875-A662-E62E7D2F3829}"/>
                      </a:ext>
                    </a:extLst>
                  </p:cNvPr>
                  <p:cNvCxnSpPr/>
                  <p:nvPr/>
                </p:nvCxnSpPr>
                <p:spPr>
                  <a:xfrm>
                    <a:off x="11520271" y="4738454"/>
                    <a:ext cx="3445853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4" name="Connettore diritto 363">
                    <a:extLst>
                      <a:ext uri="{FF2B5EF4-FFF2-40B4-BE49-F238E27FC236}">
                        <a16:creationId xmlns:a16="http://schemas.microsoft.com/office/drawing/2014/main" id="{D77ADE6B-624C-46FA-B7E0-894A9E943E7E}"/>
                      </a:ext>
                    </a:extLst>
                  </p:cNvPr>
                  <p:cNvCxnSpPr/>
                  <p:nvPr/>
                </p:nvCxnSpPr>
                <p:spPr>
                  <a:xfrm>
                    <a:off x="11433209" y="4890854"/>
                    <a:ext cx="3623279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5" name="Connettore diritto 364">
                    <a:extLst>
                      <a:ext uri="{FF2B5EF4-FFF2-40B4-BE49-F238E27FC236}">
                        <a16:creationId xmlns:a16="http://schemas.microsoft.com/office/drawing/2014/main" id="{1A233DAD-0F4F-4E25-8513-DCF08F4229E3}"/>
                      </a:ext>
                    </a:extLst>
                  </p:cNvPr>
                  <p:cNvCxnSpPr/>
                  <p:nvPr/>
                </p:nvCxnSpPr>
                <p:spPr>
                  <a:xfrm>
                    <a:off x="11397438" y="5043254"/>
                    <a:ext cx="3698894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6" name="Connettore diritto 365">
                    <a:extLst>
                      <a:ext uri="{FF2B5EF4-FFF2-40B4-BE49-F238E27FC236}">
                        <a16:creationId xmlns:a16="http://schemas.microsoft.com/office/drawing/2014/main" id="{AFEBE1A8-0FCB-44FF-A744-D4BE60A895C3}"/>
                      </a:ext>
                    </a:extLst>
                  </p:cNvPr>
                  <p:cNvCxnSpPr/>
                  <p:nvPr/>
                </p:nvCxnSpPr>
                <p:spPr>
                  <a:xfrm>
                    <a:off x="11411990" y="5195654"/>
                    <a:ext cx="3673689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7" name="Connettore diritto 366">
                    <a:extLst>
                      <a:ext uri="{FF2B5EF4-FFF2-40B4-BE49-F238E27FC236}">
                        <a16:creationId xmlns:a16="http://schemas.microsoft.com/office/drawing/2014/main" id="{F06D0BAD-5F05-49C5-ADEB-264F3FCFCCE8}"/>
                      </a:ext>
                    </a:extLst>
                  </p:cNvPr>
                  <p:cNvCxnSpPr/>
                  <p:nvPr/>
                </p:nvCxnSpPr>
                <p:spPr>
                  <a:xfrm>
                    <a:off x="11457947" y="5348054"/>
                    <a:ext cx="357287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8" name="Connettore diritto 367">
                    <a:extLst>
                      <a:ext uri="{FF2B5EF4-FFF2-40B4-BE49-F238E27FC236}">
                        <a16:creationId xmlns:a16="http://schemas.microsoft.com/office/drawing/2014/main" id="{865D90B6-B363-488A-98D4-9CD435A8F0AE}"/>
                      </a:ext>
                    </a:extLst>
                  </p:cNvPr>
                  <p:cNvCxnSpPr/>
                  <p:nvPr/>
                </p:nvCxnSpPr>
                <p:spPr>
                  <a:xfrm>
                    <a:off x="11543659" y="5500454"/>
                    <a:ext cx="3423526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0" name="Connettore diritto 369">
                    <a:extLst>
                      <a:ext uri="{FF2B5EF4-FFF2-40B4-BE49-F238E27FC236}">
                        <a16:creationId xmlns:a16="http://schemas.microsoft.com/office/drawing/2014/main" id="{4C92F63C-5408-41DC-A6EB-4D751F2CF266}"/>
                      </a:ext>
                    </a:extLst>
                  </p:cNvPr>
                  <p:cNvCxnSpPr/>
                  <p:nvPr/>
                </p:nvCxnSpPr>
                <p:spPr>
                  <a:xfrm>
                    <a:off x="11667766" y="5652854"/>
                    <a:ext cx="3177925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1" name="Connettore diritto 370">
                    <a:extLst>
                      <a:ext uri="{FF2B5EF4-FFF2-40B4-BE49-F238E27FC236}">
                        <a16:creationId xmlns:a16="http://schemas.microsoft.com/office/drawing/2014/main" id="{5EB1EF66-5874-46AE-95FB-C8A98C4D52D3}"/>
                      </a:ext>
                    </a:extLst>
                  </p:cNvPr>
                  <p:cNvCxnSpPr/>
                  <p:nvPr/>
                </p:nvCxnSpPr>
                <p:spPr>
                  <a:xfrm>
                    <a:off x="11866385" y="5805254"/>
                    <a:ext cx="2753705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349" name="Gruppo 348">
                <a:extLst>
                  <a:ext uri="{FF2B5EF4-FFF2-40B4-BE49-F238E27FC236}">
                    <a16:creationId xmlns:a16="http://schemas.microsoft.com/office/drawing/2014/main" id="{86CB3CAF-AD3F-464B-A4F9-AE33F6AFE1B2}"/>
                  </a:ext>
                </a:extLst>
              </p:cNvPr>
              <p:cNvGrpSpPr/>
              <p:nvPr/>
            </p:nvGrpSpPr>
            <p:grpSpPr>
              <a:xfrm>
                <a:off x="10027632" y="3600478"/>
                <a:ext cx="1403130" cy="225552"/>
                <a:chOff x="10027632" y="3600478"/>
                <a:chExt cx="1403130" cy="225552"/>
              </a:xfrm>
            </p:grpSpPr>
            <p:cxnSp>
              <p:nvCxnSpPr>
                <p:cNvPr id="350" name="Connettore diritto 349">
                  <a:extLst>
                    <a:ext uri="{FF2B5EF4-FFF2-40B4-BE49-F238E27FC236}">
                      <a16:creationId xmlns:a16="http://schemas.microsoft.com/office/drawing/2014/main" id="{8F80481A-DC06-4545-B76D-380E6B592361}"/>
                    </a:ext>
                  </a:extLst>
                </p:cNvPr>
                <p:cNvCxnSpPr/>
                <p:nvPr/>
              </p:nvCxnSpPr>
              <p:spPr>
                <a:xfrm>
                  <a:off x="10124162" y="3673630"/>
                  <a:ext cx="123305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1" name="Connettore diritto 350">
                  <a:extLst>
                    <a:ext uri="{FF2B5EF4-FFF2-40B4-BE49-F238E27FC236}">
                      <a16:creationId xmlns:a16="http://schemas.microsoft.com/office/drawing/2014/main" id="{B14668C5-2269-4904-9C31-A6585C4FA9F8}"/>
                    </a:ext>
                  </a:extLst>
                </p:cNvPr>
                <p:cNvCxnSpPr/>
                <p:nvPr/>
              </p:nvCxnSpPr>
              <p:spPr>
                <a:xfrm>
                  <a:off x="10469739" y="3826030"/>
                  <a:ext cx="51022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3" name="Connettore diritto 352">
                  <a:extLst>
                    <a:ext uri="{FF2B5EF4-FFF2-40B4-BE49-F238E27FC236}">
                      <a16:creationId xmlns:a16="http://schemas.microsoft.com/office/drawing/2014/main" id="{3E44AA5F-9EEF-42D5-AC40-99C1E9593BE2}"/>
                    </a:ext>
                  </a:extLst>
                </p:cNvPr>
                <p:cNvCxnSpPr/>
                <p:nvPr/>
              </p:nvCxnSpPr>
              <p:spPr>
                <a:xfrm>
                  <a:off x="10027632" y="3600478"/>
                  <a:ext cx="140313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5" name="Connettore diritto 354">
                  <a:extLst>
                    <a:ext uri="{FF2B5EF4-FFF2-40B4-BE49-F238E27FC236}">
                      <a16:creationId xmlns:a16="http://schemas.microsoft.com/office/drawing/2014/main" id="{D40558E6-A566-4641-B083-83970E444FCE}"/>
                    </a:ext>
                  </a:extLst>
                </p:cNvPr>
                <p:cNvCxnSpPr/>
                <p:nvPr/>
              </p:nvCxnSpPr>
              <p:spPr>
                <a:xfrm>
                  <a:off x="10251653" y="3752878"/>
                  <a:ext cx="969435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345" name="Connettore diritto 344">
              <a:extLst>
                <a:ext uri="{FF2B5EF4-FFF2-40B4-BE49-F238E27FC236}">
                  <a16:creationId xmlns:a16="http://schemas.microsoft.com/office/drawing/2014/main" id="{3C7838C4-EA12-418A-8F12-7ACD31CCF0F6}"/>
                </a:ext>
              </a:extLst>
            </p:cNvPr>
            <p:cNvCxnSpPr>
              <a:cxnSpLocks/>
            </p:cNvCxnSpPr>
            <p:nvPr/>
          </p:nvCxnSpPr>
          <p:spPr>
            <a:xfrm>
              <a:off x="10622916" y="3978230"/>
              <a:ext cx="590276" cy="0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87" name="Gruppo 386">
            <a:extLst>
              <a:ext uri="{FF2B5EF4-FFF2-40B4-BE49-F238E27FC236}">
                <a16:creationId xmlns:a16="http://schemas.microsoft.com/office/drawing/2014/main" id="{4E6F1BD4-3D25-4A90-AFE1-BB54C5B42584}"/>
              </a:ext>
            </a:extLst>
          </p:cNvPr>
          <p:cNvGrpSpPr/>
          <p:nvPr/>
        </p:nvGrpSpPr>
        <p:grpSpPr>
          <a:xfrm>
            <a:off x="6891504" y="2723964"/>
            <a:ext cx="1789200" cy="609600"/>
            <a:chOff x="11302950" y="4817702"/>
            <a:chExt cx="3676701" cy="609600"/>
          </a:xfrm>
        </p:grpSpPr>
        <p:grpSp>
          <p:nvGrpSpPr>
            <p:cNvPr id="393" name="Gruppo 392">
              <a:extLst>
                <a:ext uri="{FF2B5EF4-FFF2-40B4-BE49-F238E27FC236}">
                  <a16:creationId xmlns:a16="http://schemas.microsoft.com/office/drawing/2014/main" id="{B6834BF1-6914-4530-8306-8D45BCF90620}"/>
                </a:ext>
              </a:extLst>
            </p:cNvPr>
            <p:cNvGrpSpPr/>
            <p:nvPr/>
          </p:nvGrpSpPr>
          <p:grpSpPr>
            <a:xfrm>
              <a:off x="11343542" y="4890854"/>
              <a:ext cx="3610120" cy="457200"/>
              <a:chOff x="11343542" y="4890854"/>
              <a:chExt cx="3610120" cy="457200"/>
            </a:xfrm>
          </p:grpSpPr>
          <p:cxnSp>
            <p:nvCxnSpPr>
              <p:cNvPr id="410" name="Connettore diritto 409">
                <a:extLst>
                  <a:ext uri="{FF2B5EF4-FFF2-40B4-BE49-F238E27FC236}">
                    <a16:creationId xmlns:a16="http://schemas.microsoft.com/office/drawing/2014/main" id="{3BEE45C9-970C-4D51-A442-76FF3A50A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0666" y="4890854"/>
                <a:ext cx="246346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1" name="Connettore diritto 410">
                <a:extLst>
                  <a:ext uri="{FF2B5EF4-FFF2-40B4-BE49-F238E27FC236}">
                    <a16:creationId xmlns:a16="http://schemas.microsoft.com/office/drawing/2014/main" id="{1395F872-1015-4FD2-8A3A-12759D743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1301" y="5043254"/>
                <a:ext cx="355093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2" name="Connettore diritto 411">
                <a:extLst>
                  <a:ext uri="{FF2B5EF4-FFF2-40B4-BE49-F238E27FC236}">
                    <a16:creationId xmlns:a16="http://schemas.microsoft.com/office/drawing/2014/main" id="{0E1E9330-BA18-4C37-A184-7CD5E1E2F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3542" y="5193388"/>
                <a:ext cx="3610120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3" name="Connettore diritto 412">
                <a:extLst>
                  <a:ext uri="{FF2B5EF4-FFF2-40B4-BE49-F238E27FC236}">
                    <a16:creationId xmlns:a16="http://schemas.microsoft.com/office/drawing/2014/main" id="{DFBBA96A-02EB-4413-82B3-8E249F561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8566" y="5348054"/>
                <a:ext cx="253004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94" name="Gruppo 393">
              <a:extLst>
                <a:ext uri="{FF2B5EF4-FFF2-40B4-BE49-F238E27FC236}">
                  <a16:creationId xmlns:a16="http://schemas.microsoft.com/office/drawing/2014/main" id="{2AEBE3D9-71BE-4E64-85E5-057AFEEA0056}"/>
                </a:ext>
              </a:extLst>
            </p:cNvPr>
            <p:cNvGrpSpPr/>
            <p:nvPr/>
          </p:nvGrpSpPr>
          <p:grpSpPr>
            <a:xfrm>
              <a:off x="11302950" y="4817702"/>
              <a:ext cx="3676701" cy="609600"/>
              <a:chOff x="11397438" y="4738454"/>
              <a:chExt cx="3676701" cy="609600"/>
            </a:xfrm>
          </p:grpSpPr>
          <p:cxnSp>
            <p:nvCxnSpPr>
              <p:cNvPr id="398" name="Connettore diritto 397">
                <a:extLst>
                  <a:ext uri="{FF2B5EF4-FFF2-40B4-BE49-F238E27FC236}">
                    <a16:creationId xmlns:a16="http://schemas.microsoft.com/office/drawing/2014/main" id="{325D1BB4-EE3A-4884-A6CD-C0CE9F708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1838" y="4738454"/>
                <a:ext cx="66580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9" name="Connettore diritto 398">
                <a:extLst>
                  <a:ext uri="{FF2B5EF4-FFF2-40B4-BE49-F238E27FC236}">
                    <a16:creationId xmlns:a16="http://schemas.microsoft.com/office/drawing/2014/main" id="{62BE2D65-542B-47CD-89EB-3CB863E00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0563" y="4890854"/>
                <a:ext cx="3218038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0" name="Connettore diritto 399">
                <a:extLst>
                  <a:ext uri="{FF2B5EF4-FFF2-40B4-BE49-F238E27FC236}">
                    <a16:creationId xmlns:a16="http://schemas.microsoft.com/office/drawing/2014/main" id="{F0AA414C-02CD-4E93-B10C-DC6617ED47A9}"/>
                  </a:ext>
                </a:extLst>
              </p:cNvPr>
              <p:cNvCxnSpPr/>
              <p:nvPr/>
            </p:nvCxnSpPr>
            <p:spPr>
              <a:xfrm>
                <a:off x="11397438" y="5043254"/>
                <a:ext cx="367670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1" name="Connettore diritto 400">
                <a:extLst>
                  <a:ext uri="{FF2B5EF4-FFF2-40B4-BE49-F238E27FC236}">
                    <a16:creationId xmlns:a16="http://schemas.microsoft.com/office/drawing/2014/main" id="{A8D684DA-67FD-4087-9D6C-6849E83BED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28693" y="5195654"/>
                <a:ext cx="322543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2" name="Connettore diritto 401">
                <a:extLst>
                  <a:ext uri="{FF2B5EF4-FFF2-40B4-BE49-F238E27FC236}">
                    <a16:creationId xmlns:a16="http://schemas.microsoft.com/office/drawing/2014/main" id="{09108366-990B-46D3-A96C-5BFEBA994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55931" y="5348054"/>
                <a:ext cx="97914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8E7927-6C01-4491-8FEB-E25EA6F63B78}"/>
              </a:ext>
            </a:extLst>
          </p:cNvPr>
          <p:cNvSpPr txBox="1"/>
          <p:nvPr/>
        </p:nvSpPr>
        <p:spPr>
          <a:xfrm>
            <a:off x="2647843" y="6255246"/>
            <a:ext cx="2628000" cy="5232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Vera forma e vere dimensioni della curva di sezione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69D7778-010A-437B-B10C-B7036B19E4AD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3610972" y="5194031"/>
            <a:ext cx="350871" cy="1061215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BD5911-5559-4A38-A7A2-0EA4687F5224}"/>
              </a:ext>
            </a:extLst>
          </p:cNvPr>
          <p:cNvSpPr txBox="1"/>
          <p:nvPr/>
        </p:nvSpPr>
        <p:spPr>
          <a:xfrm>
            <a:off x="5945996" y="3709722"/>
            <a:ext cx="1554757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Calotta sferica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2CA0D79-B332-43CA-89E7-5919DA1B4A70}"/>
              </a:ext>
            </a:extLst>
          </p:cNvPr>
          <p:cNvCxnSpPr>
            <a:stCxn id="5" idx="0"/>
          </p:cNvCxnSpPr>
          <p:nvPr/>
        </p:nvCxnSpPr>
        <p:spPr>
          <a:xfrm flipV="1">
            <a:off x="6723375" y="3428095"/>
            <a:ext cx="959049" cy="281627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D08EE76-A06C-41AF-93A8-01116E0D3BA3}"/>
              </a:ext>
            </a:extLst>
          </p:cNvPr>
          <p:cNvCxnSpPr>
            <a:stCxn id="5" idx="2"/>
          </p:cNvCxnSpPr>
          <p:nvPr/>
        </p:nvCxnSpPr>
        <p:spPr>
          <a:xfrm>
            <a:off x="6723375" y="4017499"/>
            <a:ext cx="617120" cy="437164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D4FBB9-311B-44C9-BBEF-4F83A7A62D28}"/>
              </a:ext>
            </a:extLst>
          </p:cNvPr>
          <p:cNvSpPr txBox="1"/>
          <p:nvPr/>
        </p:nvSpPr>
        <p:spPr>
          <a:xfrm>
            <a:off x="7766313" y="4898006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83A3F0-0075-4474-B6B7-956209A7216B}"/>
              </a:ext>
            </a:extLst>
          </p:cNvPr>
          <p:cNvSpPr txBox="1"/>
          <p:nvPr/>
        </p:nvSpPr>
        <p:spPr>
          <a:xfrm>
            <a:off x="7777984" y="2288152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rgbClr val="00B0F0"/>
                </a:solidFill>
                <a:latin typeface="Comic Sans MS"/>
              </a:rPr>
              <a:t>C’’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D53BD7D-3020-46C8-891B-DEF2D7521593}"/>
              </a:ext>
            </a:extLst>
          </p:cNvPr>
          <p:cNvGrpSpPr/>
          <p:nvPr/>
        </p:nvGrpSpPr>
        <p:grpSpPr>
          <a:xfrm>
            <a:off x="7761634" y="4789397"/>
            <a:ext cx="1368000" cy="1382068"/>
            <a:chOff x="7761634" y="4789397"/>
            <a:chExt cx="1368000" cy="1382068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271741A-DEEC-4034-9F4A-A7548B40E23D}"/>
                </a:ext>
              </a:extLst>
            </p:cNvPr>
            <p:cNvSpPr txBox="1"/>
            <p:nvPr/>
          </p:nvSpPr>
          <p:spPr>
            <a:xfrm>
              <a:off x="7761634" y="5775465"/>
              <a:ext cx="1368000" cy="39600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Centro della circonferenza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BA1A9667-4322-4D06-8564-A0FA489BBA0E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7789082" y="4789397"/>
              <a:ext cx="656552" cy="98606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0" name="Connettore diritto 239">
            <a:extLst>
              <a:ext uri="{FF2B5EF4-FFF2-40B4-BE49-F238E27FC236}">
                <a16:creationId xmlns:a16="http://schemas.microsoft.com/office/drawing/2014/main" id="{F8F6EEAE-1C59-4DCB-8CE5-F4FFB443BF81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0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1.85185E-6 L -0.22639 -1.85185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45052 -3.7037E-6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45173 -4.07407E-6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4" grpId="0" animBg="1"/>
      <p:bldP spid="10" grpId="0" animBg="1"/>
      <p:bldP spid="11" grpId="0" animBg="1"/>
      <p:bldP spid="225" grpId="0"/>
      <p:bldP spid="226" grpId="0"/>
      <p:bldP spid="169" grpId="0"/>
      <p:bldP spid="172" grpId="0"/>
      <p:bldP spid="174" grpId="0"/>
      <p:bldP spid="177" grpId="0"/>
      <p:bldP spid="178" grpId="0"/>
      <p:bldP spid="180" grpId="0"/>
      <p:bldP spid="181" grpId="0"/>
      <p:bldP spid="184" grpId="0"/>
      <p:bldP spid="188" grpId="0"/>
      <p:bldP spid="190" grpId="0"/>
      <p:bldP spid="171" grpId="0" animBg="1"/>
      <p:bldP spid="173" grpId="0" animBg="1"/>
      <p:bldP spid="176" grpId="0" animBg="1"/>
      <p:bldP spid="179" grpId="0"/>
      <p:bldP spid="17" grpId="0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1517BB2-B912-4D0A-A8AC-0A226C9E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" y="2819400"/>
            <a:ext cx="9072000" cy="158703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r>
              <a:rPr lang="it-IT" altLang="it-IT" sz="2100" kern="0" dirty="0">
                <a:solidFill>
                  <a:srgbClr val="0070C0"/>
                </a:solidFill>
                <a:latin typeface="Comic Sans MS" panose="030F0702030302020204" pitchFamily="66" charset="0"/>
              </a:rPr>
              <a:t>Per maggiore completezza ed approfondimento degli argomenti si può consultare il seguente sito</a:t>
            </a:r>
          </a:p>
          <a:p>
            <a:pPr algn="ctr" defTabSz="685800" eaLnBrk="1" hangingPunct="1">
              <a:defRPr/>
            </a:pPr>
            <a:endParaRPr lang="it-IT" altLang="it-IT" sz="2100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defTabSz="685800" eaLnBrk="1" hangingPunct="1">
              <a:defRPr/>
            </a:pPr>
            <a:r>
              <a:rPr lang="it-IT" sz="2400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lang="it-IT" altLang="it-IT" sz="2400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defTabSz="685800" eaLnBrk="1" hangingPunct="1">
              <a:defRPr/>
            </a:pPr>
            <a:endParaRPr lang="it-IT" altLang="it-IT" sz="1013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0D1F6FA-F860-4B53-8B04-2C7EA1AED4EA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67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Presentazione su schermo (4:3)</PresentationFormat>
  <Paragraphs>165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MS Shell Dlg 2</vt:lpstr>
      <vt:lpstr>Symbol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168</cp:revision>
  <dcterms:created xsi:type="dcterms:W3CDTF">2020-08-24T17:25:10Z</dcterms:created>
  <dcterms:modified xsi:type="dcterms:W3CDTF">2021-03-06T11:54:07Z</dcterms:modified>
</cp:coreProperties>
</file>