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6" r:id="rId3"/>
    <p:sldId id="274" r:id="rId4"/>
    <p:sldId id="276" r:id="rId5"/>
    <p:sldId id="280" r:id="rId6"/>
    <p:sldId id="282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BE5D6"/>
    <a:srgbClr val="FF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2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4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994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600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8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813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73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190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005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840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077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653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920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2F2D-696B-4B55-92B8-4BADBA4244A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EC10-10E8-4E75-A452-156E08B1F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01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olo 1">
            <a:extLst>
              <a:ext uri="{FF2B5EF4-FFF2-40B4-BE49-F238E27FC236}">
                <a16:creationId xmlns:a16="http://schemas.microsoft.com/office/drawing/2014/main" id="{39B77A49-1951-4435-B2F3-9292979C8A60}"/>
              </a:ext>
            </a:extLst>
          </p:cNvPr>
          <p:cNvSpPr txBox="1">
            <a:spLocks/>
          </p:cNvSpPr>
          <p:nvPr/>
        </p:nvSpPr>
        <p:spPr bwMode="auto">
          <a:xfrm>
            <a:off x="36000" y="38637"/>
            <a:ext cx="9072000" cy="360000"/>
          </a:xfrm>
          <a:prstGeom prst="rect">
            <a:avLst/>
          </a:prstGeom>
          <a:noFill/>
          <a:ln w="31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5pPr>
            <a:lvl6pPr marL="257168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8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4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19287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all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</a:t>
            </a:r>
            <a:endParaRPr kumimoji="0" lang="it-IT" sz="24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C444B0C8-43C6-435F-8F8B-FC86E7F0576D}"/>
              </a:ext>
            </a:extLst>
          </p:cNvPr>
          <p:cNvSpPr txBox="1">
            <a:spLocks noChangeArrowheads="1"/>
          </p:cNvSpPr>
          <p:nvPr/>
        </p:nvSpPr>
        <p:spPr>
          <a:xfrm>
            <a:off x="36000" y="445513"/>
            <a:ext cx="9072000" cy="36000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anchor="ctr"/>
          <a:lstStyle/>
          <a:p>
            <a:pPr marL="144655" indent="-144655" algn="ctr" defTabSz="385744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75000"/>
              <a:defRPr/>
            </a:pPr>
            <a:r>
              <a:rPr lang="it-IT" kern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Indagine insiemistica sulla doppia proiezione ortogonale di </a:t>
            </a:r>
            <a:r>
              <a:rPr lang="it-IT" kern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Monge</a:t>
            </a:r>
            <a:endParaRPr lang="it-IT" kern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06088262-3A41-4917-AEA1-7C95D1340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919" y="2381951"/>
            <a:ext cx="6588000" cy="4068000"/>
          </a:xfrm>
          <a:prstGeom prst="rect">
            <a:avLst/>
          </a:prstGeom>
          <a:solidFill>
            <a:srgbClr val="FBE5D6"/>
          </a:solidFill>
          <a:ln w="31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Il disegno è stato eseguito nell’a. s. 1990/91 </a:t>
            </a:r>
          </a:p>
          <a:p>
            <a:pPr marL="108000" lvl="0" algn="ctr" defTabSz="457200" eaLnBrk="0" hangingPunct="0">
              <a:defRPr/>
            </a:pPr>
            <a:endParaRPr lang="it-IT" sz="1900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da </a:t>
            </a:r>
            <a:r>
              <a:rPr lang="it-IT" sz="1900" b="1" dirty="0" err="1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Ficorilli</a:t>
            </a: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 Anna Rita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della classe 4B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dell’Istituto Statale d’Arte</a:t>
            </a:r>
          </a:p>
          <a:p>
            <a:pPr marL="108000" lvl="0" algn="ctr" defTabSz="457200" eaLnBrk="0" hangingPunct="0">
              <a:defRPr/>
            </a:pP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« G. Mazara » - Sulmona</a:t>
            </a:r>
          </a:p>
          <a:p>
            <a:pPr marL="108000" lvl="0" algn="ctr" defTabSz="457200" eaLnBrk="0" hangingPunct="0">
              <a:defRPr/>
            </a:pPr>
            <a:endParaRPr lang="it-IT" sz="1900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per la materia </a:t>
            </a:r>
          </a:p>
          <a:p>
            <a:pPr marL="108000"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Teoria ed applicazioni di geometria descrittiva»</a:t>
            </a:r>
          </a:p>
          <a:p>
            <a:pPr marL="108000" lvl="0" algn="ctr" defTabSz="457200" eaLnBrk="0" hangingPunct="0">
              <a:defRPr/>
            </a:pPr>
            <a:r>
              <a:rPr lang="it-IT" sz="19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del vecchio ordinamento</a:t>
            </a:r>
          </a:p>
          <a:p>
            <a:pPr lvl="0" algn="ctr" defTabSz="457200" eaLnBrk="0" hangingPunct="0">
              <a:defRPr/>
            </a:pPr>
            <a:endParaRPr lang="it-IT" sz="1900" dirty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r>
              <a:rPr lang="it-IT" sz="1900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Insegnante: Prof. Elio </a:t>
            </a:r>
            <a:r>
              <a:rPr lang="it-IT" sz="1900" dirty="0" err="1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Fragassi</a:t>
            </a:r>
            <a:endParaRPr lang="it-IT" sz="1900" dirty="0">
              <a:solidFill>
                <a:srgbClr val="0066FF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9">
            <a:extLst>
              <a:ext uri="{FF2B5EF4-FFF2-40B4-BE49-F238E27FC236}">
                <a16:creationId xmlns:a16="http://schemas.microsoft.com/office/drawing/2014/main" id="{F449EAD3-BA05-4406-A02E-B1D9154B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7" y="6484409"/>
            <a:ext cx="4500000" cy="324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300" b="1" kern="0" dirty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7CC0DEA8-69FD-4077-BFD0-EB08EBC34167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6">
            <a:extLst>
              <a:ext uri="{FF2B5EF4-FFF2-40B4-BE49-F238E27FC236}">
                <a16:creationId xmlns:a16="http://schemas.microsoft.com/office/drawing/2014/main" id="{AB86D067-42A3-4040-AA50-10143BAF7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000" y="6479080"/>
            <a:ext cx="4500000" cy="324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600" b="1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8F33A8-ED97-4302-9874-A9008307D9AB}"/>
              </a:ext>
            </a:extLst>
          </p:cNvPr>
          <p:cNvSpPr txBox="1"/>
          <p:nvPr/>
        </p:nvSpPr>
        <p:spPr>
          <a:xfrm>
            <a:off x="2530662" y="835110"/>
            <a:ext cx="6588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OPERAZIONI GEOMETRICHE - SEZIONE DI SOLIDI DI ROTAZIONE - CIRCONFERENZA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81D4C33-54C8-4BA4-A8B5-93F0BDB44A8E}"/>
              </a:ext>
            </a:extLst>
          </p:cNvPr>
          <p:cNvCxnSpPr>
            <a:cxnSpLocks/>
          </p:cNvCxnSpPr>
          <p:nvPr/>
        </p:nvCxnSpPr>
        <p:spPr>
          <a:xfrm>
            <a:off x="19719" y="685470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660AFC81-4032-485A-BBEF-E664472454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" y="840854"/>
            <a:ext cx="2448000" cy="5592172"/>
          </a:xfrm>
          <a:prstGeom prst="rect">
            <a:avLst/>
          </a:prstGeom>
          <a:ln>
            <a:solidFill>
              <a:srgbClr val="0066FF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8E6F78-C2E7-4A42-9F70-2A650BA62B2F}"/>
              </a:ext>
            </a:extLst>
          </p:cNvPr>
          <p:cNvSpPr txBox="1"/>
          <p:nvPr/>
        </p:nvSpPr>
        <p:spPr>
          <a:xfrm>
            <a:off x="2527414" y="1391703"/>
            <a:ext cx="6588000" cy="954107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66FF"/>
                </a:solidFill>
              </a:rPr>
              <a:t>SEZIONE  DELLA  SFERA  CON PIANO GENERICO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9F70479-FAD0-4B89-B3F0-73D882237BCB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71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0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804134DC-CD96-47E4-AF2F-201FA90BDC48}"/>
              </a:ext>
            </a:extLst>
          </p:cNvPr>
          <p:cNvSpPr/>
          <p:nvPr/>
        </p:nvSpPr>
        <p:spPr>
          <a:xfrm>
            <a:off x="7096944" y="2402507"/>
            <a:ext cx="1709786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E45A7A4-DA11-4DE9-9BC9-A3A89B7987D0}"/>
              </a:ext>
            </a:extLst>
          </p:cNvPr>
          <p:cNvSpPr/>
          <p:nvPr/>
        </p:nvSpPr>
        <p:spPr>
          <a:xfrm>
            <a:off x="7203602" y="2399938"/>
            <a:ext cx="149606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458D85B-54EF-41ED-8935-D7C5E8AD6606}"/>
              </a:ext>
            </a:extLst>
          </p:cNvPr>
          <p:cNvSpPr/>
          <p:nvPr/>
        </p:nvSpPr>
        <p:spPr>
          <a:xfrm>
            <a:off x="7376595" y="2402507"/>
            <a:ext cx="1154106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150D64E-2532-4118-ADC6-661A433093BE}"/>
              </a:ext>
            </a:extLst>
          </p:cNvPr>
          <p:cNvSpPr/>
          <p:nvPr/>
        </p:nvSpPr>
        <p:spPr>
          <a:xfrm>
            <a:off x="7577984" y="2401607"/>
            <a:ext cx="748032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846CE70-AD53-4117-9927-5BDD7C463AC1}"/>
              </a:ext>
            </a:extLst>
          </p:cNvPr>
          <p:cNvSpPr/>
          <p:nvPr/>
        </p:nvSpPr>
        <p:spPr>
          <a:xfrm>
            <a:off x="7846585" y="2403276"/>
            <a:ext cx="21372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BB612EB-D2BD-49AE-A975-802819F53D93}"/>
              </a:ext>
            </a:extLst>
          </p:cNvPr>
          <p:cNvSpPr/>
          <p:nvPr/>
        </p:nvSpPr>
        <p:spPr>
          <a:xfrm>
            <a:off x="7139034" y="2402077"/>
            <a:ext cx="1624297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2EA259E-3EB3-41DD-A34C-E1149453BD31}"/>
              </a:ext>
            </a:extLst>
          </p:cNvPr>
          <p:cNvSpPr/>
          <p:nvPr/>
        </p:nvSpPr>
        <p:spPr>
          <a:xfrm>
            <a:off x="7275648" y="2399496"/>
            <a:ext cx="1346457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78F16AD-19F1-4884-8D3A-721C878015EA}"/>
              </a:ext>
            </a:extLst>
          </p:cNvPr>
          <p:cNvSpPr/>
          <p:nvPr/>
        </p:nvSpPr>
        <p:spPr>
          <a:xfrm>
            <a:off x="7471708" y="2398569"/>
            <a:ext cx="96175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1111BE5-1223-4625-8037-6EAC2E09F411}"/>
              </a:ext>
            </a:extLst>
          </p:cNvPr>
          <p:cNvSpPr/>
          <p:nvPr/>
        </p:nvSpPr>
        <p:spPr>
          <a:xfrm>
            <a:off x="7703078" y="2396945"/>
            <a:ext cx="491564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AD1FC68-9EBE-410E-AA75-491F17B9CB17}"/>
              </a:ext>
            </a:extLst>
          </p:cNvPr>
          <p:cNvCxnSpPr>
            <a:cxnSpLocks/>
          </p:cNvCxnSpPr>
          <p:nvPr/>
        </p:nvCxnSpPr>
        <p:spPr>
          <a:xfrm>
            <a:off x="7902453" y="3263620"/>
            <a:ext cx="95441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E7D1006-ECF5-4FEE-81B5-4BF1403714F6}"/>
              </a:ext>
            </a:extLst>
          </p:cNvPr>
          <p:cNvSpPr txBox="1"/>
          <p:nvPr/>
        </p:nvSpPr>
        <p:spPr>
          <a:xfrm>
            <a:off x="8060309" y="3059908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C’’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C7DDE0C-D67C-41A8-94D4-1D90661EFC77}"/>
              </a:ext>
            </a:extLst>
          </p:cNvPr>
          <p:cNvCxnSpPr>
            <a:cxnSpLocks/>
          </p:cNvCxnSpPr>
          <p:nvPr/>
        </p:nvCxnSpPr>
        <p:spPr>
          <a:xfrm>
            <a:off x="6871317" y="4465565"/>
            <a:ext cx="2068497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AD49FA4-489E-485D-B0C6-9507A628D147}"/>
              </a:ext>
            </a:extLst>
          </p:cNvPr>
          <p:cNvCxnSpPr>
            <a:cxnSpLocks/>
          </p:cNvCxnSpPr>
          <p:nvPr/>
        </p:nvCxnSpPr>
        <p:spPr>
          <a:xfrm>
            <a:off x="7950075" y="3263619"/>
            <a:ext cx="0" cy="2664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e 50">
            <a:extLst>
              <a:ext uri="{FF2B5EF4-FFF2-40B4-BE49-F238E27FC236}">
                <a16:creationId xmlns:a16="http://schemas.microsoft.com/office/drawing/2014/main" id="{1CCBBC21-11CA-4C99-BA2D-7C4F1F0575C7}"/>
              </a:ext>
            </a:extLst>
          </p:cNvPr>
          <p:cNvSpPr/>
          <p:nvPr/>
        </p:nvSpPr>
        <p:spPr>
          <a:xfrm>
            <a:off x="7092596" y="5023778"/>
            <a:ext cx="1709786" cy="1709793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1617315E-50A0-41AC-A745-CB6238FE538A}"/>
              </a:ext>
            </a:extLst>
          </p:cNvPr>
          <p:cNvCxnSpPr/>
          <p:nvPr/>
        </p:nvCxnSpPr>
        <p:spPr>
          <a:xfrm>
            <a:off x="7078918" y="5884891"/>
            <a:ext cx="1723464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AA73E2F2-A76E-4C87-AE44-B2F5E73EAD52}"/>
              </a:ext>
            </a:extLst>
          </p:cNvPr>
          <p:cNvCxnSpPr>
            <a:cxnSpLocks/>
          </p:cNvCxnSpPr>
          <p:nvPr/>
        </p:nvCxnSpPr>
        <p:spPr>
          <a:xfrm flipH="1">
            <a:off x="7833441" y="5023778"/>
            <a:ext cx="228692" cy="170979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8C8356B6-CD68-4F80-8EA0-A1FA732F6FCC}"/>
              </a:ext>
            </a:extLst>
          </p:cNvPr>
          <p:cNvCxnSpPr>
            <a:cxnSpLocks/>
          </p:cNvCxnSpPr>
          <p:nvPr/>
        </p:nvCxnSpPr>
        <p:spPr>
          <a:xfrm flipH="1">
            <a:off x="7705004" y="5059246"/>
            <a:ext cx="491545" cy="164177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2740EF92-D14C-4F68-AAB9-7A594C61CF1E}"/>
              </a:ext>
            </a:extLst>
          </p:cNvPr>
          <p:cNvCxnSpPr>
            <a:cxnSpLocks/>
          </p:cNvCxnSpPr>
          <p:nvPr/>
        </p:nvCxnSpPr>
        <p:spPr>
          <a:xfrm flipH="1">
            <a:off x="7574622" y="5113598"/>
            <a:ext cx="751395" cy="153980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9EBA6C40-B088-4FAD-BC85-CC6B1B80421B}"/>
              </a:ext>
            </a:extLst>
          </p:cNvPr>
          <p:cNvCxnSpPr>
            <a:cxnSpLocks/>
          </p:cNvCxnSpPr>
          <p:nvPr/>
        </p:nvCxnSpPr>
        <p:spPr>
          <a:xfrm flipH="1">
            <a:off x="7471709" y="5178368"/>
            <a:ext cx="969037" cy="140593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89A8EB8E-EF41-4D8F-BF12-F1AF106B3E0B}"/>
              </a:ext>
            </a:extLst>
          </p:cNvPr>
          <p:cNvCxnSpPr>
            <a:cxnSpLocks/>
          </p:cNvCxnSpPr>
          <p:nvPr/>
        </p:nvCxnSpPr>
        <p:spPr>
          <a:xfrm flipH="1">
            <a:off x="7359643" y="5252663"/>
            <a:ext cx="1174185" cy="127387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C1991E0B-BC24-43DA-8F67-E9BF435D2B0A}"/>
              </a:ext>
            </a:extLst>
          </p:cNvPr>
          <p:cNvCxnSpPr>
            <a:cxnSpLocks/>
          </p:cNvCxnSpPr>
          <p:nvPr/>
        </p:nvCxnSpPr>
        <p:spPr>
          <a:xfrm flipH="1">
            <a:off x="7268626" y="5359684"/>
            <a:ext cx="1365693" cy="10510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EAFFFA28-3985-44BB-B4EB-E9F649DA0CF4}"/>
              </a:ext>
            </a:extLst>
          </p:cNvPr>
          <p:cNvCxnSpPr>
            <a:cxnSpLocks/>
          </p:cNvCxnSpPr>
          <p:nvPr/>
        </p:nvCxnSpPr>
        <p:spPr>
          <a:xfrm flipH="1">
            <a:off x="7188193" y="5470738"/>
            <a:ext cx="1517505" cy="83167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AB3CE58B-73EE-4196-985B-C2E2ECF7B6AB}"/>
              </a:ext>
            </a:extLst>
          </p:cNvPr>
          <p:cNvCxnSpPr>
            <a:cxnSpLocks/>
          </p:cNvCxnSpPr>
          <p:nvPr/>
        </p:nvCxnSpPr>
        <p:spPr>
          <a:xfrm flipH="1">
            <a:off x="7129132" y="5613954"/>
            <a:ext cx="1636990" cy="53729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6CC4F81A-1FFD-4F2F-8709-142A8CBD5C58}"/>
              </a:ext>
            </a:extLst>
          </p:cNvPr>
          <p:cNvCxnSpPr>
            <a:cxnSpLocks/>
          </p:cNvCxnSpPr>
          <p:nvPr/>
        </p:nvCxnSpPr>
        <p:spPr>
          <a:xfrm flipH="1">
            <a:off x="7114268" y="5741674"/>
            <a:ext cx="1687577" cy="28163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e 127">
            <a:extLst>
              <a:ext uri="{FF2B5EF4-FFF2-40B4-BE49-F238E27FC236}">
                <a16:creationId xmlns:a16="http://schemas.microsoft.com/office/drawing/2014/main" id="{74616C12-0B59-459E-B247-799F6F5AE3C2}"/>
              </a:ext>
            </a:extLst>
          </p:cNvPr>
          <p:cNvSpPr/>
          <p:nvPr/>
        </p:nvSpPr>
        <p:spPr>
          <a:xfrm>
            <a:off x="7114268" y="2398267"/>
            <a:ext cx="1677600" cy="171000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5A38DC31-1E42-4646-AB88-20D76D53C90B}"/>
              </a:ext>
            </a:extLst>
          </p:cNvPr>
          <p:cNvCxnSpPr>
            <a:cxnSpLocks/>
          </p:cNvCxnSpPr>
          <p:nvPr/>
        </p:nvCxnSpPr>
        <p:spPr>
          <a:xfrm flipH="1" flipV="1">
            <a:off x="7098034" y="5760207"/>
            <a:ext cx="1693834" cy="24845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C85291D3-E4DE-4C0D-9610-8051BEC2528B}"/>
              </a:ext>
            </a:extLst>
          </p:cNvPr>
          <p:cNvCxnSpPr>
            <a:cxnSpLocks/>
          </p:cNvCxnSpPr>
          <p:nvPr/>
        </p:nvCxnSpPr>
        <p:spPr>
          <a:xfrm flipH="1" flipV="1">
            <a:off x="7129132" y="5622234"/>
            <a:ext cx="1634199" cy="51211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63763CF6-526C-45BE-A2C5-4FDD43A441C2}"/>
              </a:ext>
            </a:extLst>
          </p:cNvPr>
          <p:cNvCxnSpPr>
            <a:cxnSpLocks/>
          </p:cNvCxnSpPr>
          <p:nvPr/>
        </p:nvCxnSpPr>
        <p:spPr>
          <a:xfrm flipH="1" flipV="1">
            <a:off x="7180788" y="5497319"/>
            <a:ext cx="1533182" cy="76417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F4D3A5F3-EB58-4E26-83BA-0422CC6E2B1F}"/>
              </a:ext>
            </a:extLst>
          </p:cNvPr>
          <p:cNvCxnSpPr>
            <a:cxnSpLocks/>
          </p:cNvCxnSpPr>
          <p:nvPr/>
        </p:nvCxnSpPr>
        <p:spPr>
          <a:xfrm rot="5400000" flipH="1">
            <a:off x="7470952" y="5172968"/>
            <a:ext cx="958341" cy="141057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519F42A7-DD16-4890-9CC9-AEECFD06C632}"/>
              </a:ext>
            </a:extLst>
          </p:cNvPr>
          <p:cNvCxnSpPr>
            <a:cxnSpLocks/>
          </p:cNvCxnSpPr>
          <p:nvPr/>
        </p:nvCxnSpPr>
        <p:spPr>
          <a:xfrm flipH="1" flipV="1">
            <a:off x="7309045" y="5301756"/>
            <a:ext cx="1271565" cy="115132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B54E9434-7ACB-4798-9D37-A3899C819A1C}"/>
              </a:ext>
            </a:extLst>
          </p:cNvPr>
          <p:cNvCxnSpPr>
            <a:cxnSpLocks/>
          </p:cNvCxnSpPr>
          <p:nvPr/>
        </p:nvCxnSpPr>
        <p:spPr>
          <a:xfrm rot="5400000" flipH="1">
            <a:off x="7267870" y="5351004"/>
            <a:ext cx="1353400" cy="105894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562FF9C-3D06-40CC-A7B0-67DDB57A7ED3}"/>
              </a:ext>
            </a:extLst>
          </p:cNvPr>
          <p:cNvCxnSpPr>
            <a:cxnSpLocks/>
          </p:cNvCxnSpPr>
          <p:nvPr/>
        </p:nvCxnSpPr>
        <p:spPr>
          <a:xfrm flipH="1" flipV="1">
            <a:off x="7539091" y="5130799"/>
            <a:ext cx="818148" cy="150252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23766AA4-22D1-4780-A882-F0DD35EDDD91}"/>
              </a:ext>
            </a:extLst>
          </p:cNvPr>
          <p:cNvCxnSpPr>
            <a:cxnSpLocks/>
          </p:cNvCxnSpPr>
          <p:nvPr/>
        </p:nvCxnSpPr>
        <p:spPr>
          <a:xfrm rot="5400000" flipH="1">
            <a:off x="7138278" y="5624572"/>
            <a:ext cx="1627087" cy="52039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BF625978-ED49-4078-9BA4-DFE3FB9CD258}"/>
              </a:ext>
            </a:extLst>
          </p:cNvPr>
          <p:cNvCxnSpPr>
            <a:cxnSpLocks/>
          </p:cNvCxnSpPr>
          <p:nvPr/>
        </p:nvCxnSpPr>
        <p:spPr>
          <a:xfrm rot="5400000" flipH="1">
            <a:off x="7103221" y="5752292"/>
            <a:ext cx="1697868" cy="26698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CA85DB7A-6771-4F01-90B7-68175E2DAC7E}"/>
              </a:ext>
            </a:extLst>
          </p:cNvPr>
          <p:cNvCxnSpPr>
            <a:cxnSpLocks/>
          </p:cNvCxnSpPr>
          <p:nvPr/>
        </p:nvCxnSpPr>
        <p:spPr>
          <a:xfrm>
            <a:off x="7947821" y="5878778"/>
            <a:ext cx="0" cy="8532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22212"/>
            <a:ext cx="9072000" cy="360000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CONICHE – LA SFERA - DATI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B6E4F7-01FB-400D-884B-A6202E0B516D}"/>
              </a:ext>
            </a:extLst>
          </p:cNvPr>
          <p:cNvSpPr txBox="1"/>
          <p:nvPr/>
        </p:nvSpPr>
        <p:spPr>
          <a:xfrm>
            <a:off x="0" y="408362"/>
            <a:ext cx="907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ricondurre la sfera tra i solidi di rotazione facciamo la seguente osservazione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E05071B-2B1A-40D7-AE1A-3C915F56B3E2}"/>
              </a:ext>
            </a:extLst>
          </p:cNvPr>
          <p:cNvSpPr txBox="1"/>
          <p:nvPr/>
        </p:nvSpPr>
        <p:spPr>
          <a:xfrm>
            <a:off x="0" y="713128"/>
            <a:ext cx="869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Consideriamo di aver disegnato una circonferenza  (c) con il centro C reale.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D0ABEF-0A73-4649-BE7C-61EBC2626022}"/>
              </a:ext>
            </a:extLst>
          </p:cNvPr>
          <p:cNvSpPr txBox="1"/>
          <p:nvPr/>
        </p:nvSpPr>
        <p:spPr>
          <a:xfrm>
            <a:off x="0" y="954725"/>
            <a:ext cx="50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circonferenza viene definita come il luogo geometrico di punti di un piano  equidistanti da un punto fisso detto centro; la distanza di questi  dal centro è detta raggio (r) mentre si chiama diametro (d) il segmento che unisce due punti opposti al centro C 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2320C88-35F6-4B69-9B08-7D039F5CD944}"/>
              </a:ext>
            </a:extLst>
          </p:cNvPr>
          <p:cNvSpPr txBox="1"/>
          <p:nvPr/>
        </p:nvSpPr>
        <p:spPr>
          <a:xfrm>
            <a:off x="16300" y="2431281"/>
            <a:ext cx="524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Ora se immaginiamo di far ruotare nello spazio la circonferenza attorno ad suo diametro (d) otteniamo il solido detto ‘’sfera’’</a:t>
            </a: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4112CC2E-9CD4-4B12-9939-EB50900EB033}"/>
              </a:ext>
            </a:extLst>
          </p:cNvPr>
          <p:cNvSpPr/>
          <p:nvPr/>
        </p:nvSpPr>
        <p:spPr>
          <a:xfrm>
            <a:off x="2245722" y="3203178"/>
            <a:ext cx="170978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1D25874B-ECBF-4A89-8F9C-8B3854DF3F1E}"/>
              </a:ext>
            </a:extLst>
          </p:cNvPr>
          <p:cNvSpPr/>
          <p:nvPr/>
        </p:nvSpPr>
        <p:spPr>
          <a:xfrm>
            <a:off x="2352380" y="3200609"/>
            <a:ext cx="14960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2D48D622-18C6-4978-9F9D-1A1B0DA5E298}"/>
              </a:ext>
            </a:extLst>
          </p:cNvPr>
          <p:cNvSpPr/>
          <p:nvPr/>
        </p:nvSpPr>
        <p:spPr>
          <a:xfrm>
            <a:off x="2525373" y="3203178"/>
            <a:ext cx="115410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51A0879D-F537-41EE-BD70-C0BBF2F09792}"/>
              </a:ext>
            </a:extLst>
          </p:cNvPr>
          <p:cNvSpPr/>
          <p:nvPr/>
        </p:nvSpPr>
        <p:spPr>
          <a:xfrm>
            <a:off x="2726762" y="3202278"/>
            <a:ext cx="748032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9A1A1E74-0BC2-4009-AA02-C33D26BB25D2}"/>
              </a:ext>
            </a:extLst>
          </p:cNvPr>
          <p:cNvSpPr/>
          <p:nvPr/>
        </p:nvSpPr>
        <p:spPr>
          <a:xfrm>
            <a:off x="2995363" y="3203947"/>
            <a:ext cx="21372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7EFDC8F1-814A-4F68-938D-13954BD329ED}"/>
              </a:ext>
            </a:extLst>
          </p:cNvPr>
          <p:cNvSpPr/>
          <p:nvPr/>
        </p:nvSpPr>
        <p:spPr>
          <a:xfrm>
            <a:off x="2287812" y="3202748"/>
            <a:ext cx="162429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CBDF83F7-0130-4A66-8D59-A4DFF729C65B}"/>
              </a:ext>
            </a:extLst>
          </p:cNvPr>
          <p:cNvSpPr/>
          <p:nvPr/>
        </p:nvSpPr>
        <p:spPr>
          <a:xfrm>
            <a:off x="2424426" y="3200167"/>
            <a:ext cx="134645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EAF80103-D148-48BD-A036-693C25F8DDD4}"/>
              </a:ext>
            </a:extLst>
          </p:cNvPr>
          <p:cNvSpPr/>
          <p:nvPr/>
        </p:nvSpPr>
        <p:spPr>
          <a:xfrm>
            <a:off x="2620486" y="3199240"/>
            <a:ext cx="96175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1AADFE78-15E6-494F-BC08-8C4E98427CB9}"/>
              </a:ext>
            </a:extLst>
          </p:cNvPr>
          <p:cNvSpPr/>
          <p:nvPr/>
        </p:nvSpPr>
        <p:spPr>
          <a:xfrm>
            <a:off x="2851856" y="3197616"/>
            <a:ext cx="4915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606E404B-6A6D-4357-BFA2-D070127BDF4D}"/>
              </a:ext>
            </a:extLst>
          </p:cNvPr>
          <p:cNvCxnSpPr>
            <a:cxnSpLocks/>
          </p:cNvCxnSpPr>
          <p:nvPr/>
        </p:nvCxnSpPr>
        <p:spPr>
          <a:xfrm>
            <a:off x="3066717" y="4064291"/>
            <a:ext cx="6096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6F6CA287-0088-48FA-97A8-7FD4E44D37EE}"/>
              </a:ext>
            </a:extLst>
          </p:cNvPr>
          <p:cNvSpPr txBox="1"/>
          <p:nvPr/>
        </p:nvSpPr>
        <p:spPr>
          <a:xfrm>
            <a:off x="2865879" y="3866093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1DE87D3A-A290-4158-9E16-BA2B9AD4710A}"/>
              </a:ext>
            </a:extLst>
          </p:cNvPr>
          <p:cNvCxnSpPr>
            <a:cxnSpLocks/>
          </p:cNvCxnSpPr>
          <p:nvPr/>
        </p:nvCxnSpPr>
        <p:spPr>
          <a:xfrm>
            <a:off x="3097638" y="3195759"/>
            <a:ext cx="0" cy="171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9237CEBD-FB82-4055-B0F3-9291C5D01A38}"/>
              </a:ext>
            </a:extLst>
          </p:cNvPr>
          <p:cNvSpPr txBox="1"/>
          <p:nvPr/>
        </p:nvSpPr>
        <p:spPr>
          <a:xfrm>
            <a:off x="754824" y="5785772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3BE1970E-34A2-4CD0-B748-6D6CC8FE9BD0}"/>
              </a:ext>
            </a:extLst>
          </p:cNvPr>
          <p:cNvSpPr/>
          <p:nvPr/>
        </p:nvSpPr>
        <p:spPr>
          <a:xfrm rot="1800000">
            <a:off x="107315" y="5108163"/>
            <a:ext cx="170978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05CD9ADD-9F93-4492-A7B9-641BFE25D4C0}"/>
              </a:ext>
            </a:extLst>
          </p:cNvPr>
          <p:cNvSpPr/>
          <p:nvPr/>
        </p:nvSpPr>
        <p:spPr>
          <a:xfrm rot="1800000">
            <a:off x="213973" y="5105594"/>
            <a:ext cx="14960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7132EBDC-B73D-457B-B030-5362EFF67AE9}"/>
              </a:ext>
            </a:extLst>
          </p:cNvPr>
          <p:cNvSpPr/>
          <p:nvPr/>
        </p:nvSpPr>
        <p:spPr>
          <a:xfrm rot="1800000">
            <a:off x="386966" y="5108163"/>
            <a:ext cx="115410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47A39961-AEC4-4E61-85D4-E63952D72BE3}"/>
              </a:ext>
            </a:extLst>
          </p:cNvPr>
          <p:cNvSpPr/>
          <p:nvPr/>
        </p:nvSpPr>
        <p:spPr>
          <a:xfrm rot="1800000">
            <a:off x="149405" y="5107733"/>
            <a:ext cx="162429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1FF7F757-7872-4774-8796-5A1DB66E29C3}"/>
              </a:ext>
            </a:extLst>
          </p:cNvPr>
          <p:cNvSpPr/>
          <p:nvPr/>
        </p:nvSpPr>
        <p:spPr>
          <a:xfrm rot="1800000">
            <a:off x="286019" y="5105152"/>
            <a:ext cx="134645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4448B1F-51BA-4934-9405-6BFF12D11066}"/>
              </a:ext>
            </a:extLst>
          </p:cNvPr>
          <p:cNvSpPr/>
          <p:nvPr/>
        </p:nvSpPr>
        <p:spPr>
          <a:xfrm rot="1800000">
            <a:off x="482079" y="5104225"/>
            <a:ext cx="96175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888B761D-36FE-4D3E-AA0E-BBA5E5D11875}"/>
              </a:ext>
            </a:extLst>
          </p:cNvPr>
          <p:cNvSpPr/>
          <p:nvPr/>
        </p:nvSpPr>
        <p:spPr>
          <a:xfrm rot="1800000">
            <a:off x="588355" y="5107263"/>
            <a:ext cx="748032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41801388-A765-4F6D-82A1-F95F4D490E5F}"/>
              </a:ext>
            </a:extLst>
          </p:cNvPr>
          <p:cNvSpPr/>
          <p:nvPr/>
        </p:nvSpPr>
        <p:spPr>
          <a:xfrm rot="1800000">
            <a:off x="856956" y="5108932"/>
            <a:ext cx="21372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1EDB0B98-EA28-4152-A63D-9EE5EF755EB6}"/>
              </a:ext>
            </a:extLst>
          </p:cNvPr>
          <p:cNvSpPr/>
          <p:nvPr/>
        </p:nvSpPr>
        <p:spPr>
          <a:xfrm rot="1800000">
            <a:off x="713449" y="5102601"/>
            <a:ext cx="4915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21409602-E92A-4CD3-BDC9-A19791C7E0BB}"/>
              </a:ext>
            </a:extLst>
          </p:cNvPr>
          <p:cNvCxnSpPr>
            <a:cxnSpLocks/>
          </p:cNvCxnSpPr>
          <p:nvPr/>
        </p:nvCxnSpPr>
        <p:spPr>
          <a:xfrm>
            <a:off x="922615" y="5950726"/>
            <a:ext cx="62024" cy="3538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1A8FCA41-5EBD-41B2-92CD-347D93B588A5}"/>
              </a:ext>
            </a:extLst>
          </p:cNvPr>
          <p:cNvCxnSpPr>
            <a:cxnSpLocks/>
            <a:stCxn id="82" idx="0"/>
            <a:endCxn id="88" idx="4"/>
          </p:cNvCxnSpPr>
          <p:nvPr/>
        </p:nvCxnSpPr>
        <p:spPr>
          <a:xfrm flipH="1">
            <a:off x="531783" y="5221797"/>
            <a:ext cx="858036" cy="1476063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07769D5B-BDB2-4901-BAA8-7F25194BAFFA}"/>
              </a:ext>
            </a:extLst>
          </p:cNvPr>
          <p:cNvSpPr/>
          <p:nvPr/>
        </p:nvSpPr>
        <p:spPr>
          <a:xfrm rot="5400000">
            <a:off x="2258886" y="5047941"/>
            <a:ext cx="170978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B037C430-37D6-4D89-BB50-7416E3123647}"/>
              </a:ext>
            </a:extLst>
          </p:cNvPr>
          <p:cNvSpPr/>
          <p:nvPr/>
        </p:nvSpPr>
        <p:spPr>
          <a:xfrm rot="5400000">
            <a:off x="2365544" y="5045372"/>
            <a:ext cx="14960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7" name="Ovale 96">
            <a:extLst>
              <a:ext uri="{FF2B5EF4-FFF2-40B4-BE49-F238E27FC236}">
                <a16:creationId xmlns:a16="http://schemas.microsoft.com/office/drawing/2014/main" id="{7C0F7853-3458-4B99-9B55-29797D9DEBC8}"/>
              </a:ext>
            </a:extLst>
          </p:cNvPr>
          <p:cNvSpPr/>
          <p:nvPr/>
        </p:nvSpPr>
        <p:spPr>
          <a:xfrm rot="5400000">
            <a:off x="2538537" y="5047941"/>
            <a:ext cx="1154106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7887FA4F-0CBD-49E8-B768-30EE030040DE}"/>
              </a:ext>
            </a:extLst>
          </p:cNvPr>
          <p:cNvSpPr/>
          <p:nvPr/>
        </p:nvSpPr>
        <p:spPr>
          <a:xfrm rot="5400000">
            <a:off x="2739926" y="5047041"/>
            <a:ext cx="748032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9" name="Ovale 98">
            <a:extLst>
              <a:ext uri="{FF2B5EF4-FFF2-40B4-BE49-F238E27FC236}">
                <a16:creationId xmlns:a16="http://schemas.microsoft.com/office/drawing/2014/main" id="{50CC4059-0F90-450B-9419-DA248104014A}"/>
              </a:ext>
            </a:extLst>
          </p:cNvPr>
          <p:cNvSpPr/>
          <p:nvPr/>
        </p:nvSpPr>
        <p:spPr>
          <a:xfrm rot="5400000">
            <a:off x="3008527" y="5048710"/>
            <a:ext cx="21372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id="{BBB030FB-7B5A-43D7-B925-69A9F9C5F7AD}"/>
              </a:ext>
            </a:extLst>
          </p:cNvPr>
          <p:cNvSpPr/>
          <p:nvPr/>
        </p:nvSpPr>
        <p:spPr>
          <a:xfrm rot="5400000">
            <a:off x="2300976" y="5047511"/>
            <a:ext cx="162429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1098112F-7527-4D9A-B640-437B627408E1}"/>
              </a:ext>
            </a:extLst>
          </p:cNvPr>
          <p:cNvSpPr/>
          <p:nvPr/>
        </p:nvSpPr>
        <p:spPr>
          <a:xfrm rot="5400000">
            <a:off x="2437590" y="5044930"/>
            <a:ext cx="1346457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3" name="Ovale 102">
            <a:extLst>
              <a:ext uri="{FF2B5EF4-FFF2-40B4-BE49-F238E27FC236}">
                <a16:creationId xmlns:a16="http://schemas.microsoft.com/office/drawing/2014/main" id="{AA601C5A-0F13-4E43-AEF4-98C22003503D}"/>
              </a:ext>
            </a:extLst>
          </p:cNvPr>
          <p:cNvSpPr/>
          <p:nvPr/>
        </p:nvSpPr>
        <p:spPr>
          <a:xfrm rot="5400000">
            <a:off x="2633650" y="5044003"/>
            <a:ext cx="96175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4" name="Ovale 103">
            <a:extLst>
              <a:ext uri="{FF2B5EF4-FFF2-40B4-BE49-F238E27FC236}">
                <a16:creationId xmlns:a16="http://schemas.microsoft.com/office/drawing/2014/main" id="{258C9C94-5E8F-41DB-9E91-EDD9470037A8}"/>
              </a:ext>
            </a:extLst>
          </p:cNvPr>
          <p:cNvSpPr/>
          <p:nvPr/>
        </p:nvSpPr>
        <p:spPr>
          <a:xfrm rot="5400000">
            <a:off x="2865020" y="5042379"/>
            <a:ext cx="491564" cy="170979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437949E0-BD61-4F93-9D56-604F7CF36266}"/>
              </a:ext>
            </a:extLst>
          </p:cNvPr>
          <p:cNvCxnSpPr>
            <a:cxnSpLocks/>
          </p:cNvCxnSpPr>
          <p:nvPr/>
        </p:nvCxnSpPr>
        <p:spPr>
          <a:xfrm>
            <a:off x="3106940" y="5878960"/>
            <a:ext cx="0" cy="4494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219D109E-8CBA-4343-89AE-ED61140BBC72}"/>
              </a:ext>
            </a:extLst>
          </p:cNvPr>
          <p:cNvSpPr txBox="1"/>
          <p:nvPr/>
        </p:nvSpPr>
        <p:spPr>
          <a:xfrm>
            <a:off x="2904492" y="5707420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7170C426-FDD7-4F7D-B0DE-01CAD9B924FE}"/>
              </a:ext>
            </a:extLst>
          </p:cNvPr>
          <p:cNvCxnSpPr>
            <a:cxnSpLocks/>
          </p:cNvCxnSpPr>
          <p:nvPr/>
        </p:nvCxnSpPr>
        <p:spPr>
          <a:xfrm rot="5400000">
            <a:off x="3113655" y="5048175"/>
            <a:ext cx="0" cy="171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E4737A5-D284-4C4D-8F46-95C6AA8AB6DA}"/>
              </a:ext>
            </a:extLst>
          </p:cNvPr>
          <p:cNvSpPr txBox="1"/>
          <p:nvPr/>
        </p:nvSpPr>
        <p:spPr>
          <a:xfrm>
            <a:off x="4286897" y="3581639"/>
            <a:ext cx="2448000" cy="17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Mentre nell’immagine posta a fianco si rappresenta la sfera seguendo le leggi delle proiezioni ortogonali di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Monge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F76E80A-BD54-45CA-8539-33259A081569}"/>
              </a:ext>
            </a:extLst>
          </p:cNvPr>
          <p:cNvSpPr txBox="1"/>
          <p:nvPr/>
        </p:nvSpPr>
        <p:spPr>
          <a:xfrm>
            <a:off x="-7039" y="3213797"/>
            <a:ext cx="2080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Le immagini successive mostrano la rotazione della circonferenza secondo diametri variamente inclinati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3D251492-9B94-492A-8E7C-1B40A6848D4D}"/>
              </a:ext>
            </a:extLst>
          </p:cNvPr>
          <p:cNvSpPr txBox="1"/>
          <p:nvPr/>
        </p:nvSpPr>
        <p:spPr>
          <a:xfrm>
            <a:off x="7913854" y="5716235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C’</a:t>
            </a:r>
          </a:p>
        </p:txBody>
      </p:sp>
      <p:sp>
        <p:nvSpPr>
          <p:cNvPr id="117" name="Ovale 116">
            <a:extLst>
              <a:ext uri="{FF2B5EF4-FFF2-40B4-BE49-F238E27FC236}">
                <a16:creationId xmlns:a16="http://schemas.microsoft.com/office/drawing/2014/main" id="{69AA3E76-3113-4509-B687-07A52059DF42}"/>
              </a:ext>
            </a:extLst>
          </p:cNvPr>
          <p:cNvSpPr/>
          <p:nvPr/>
        </p:nvSpPr>
        <p:spPr>
          <a:xfrm>
            <a:off x="5590291" y="1075883"/>
            <a:ext cx="1710000" cy="1710000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43F54BF2-0ED0-42C7-BBEA-CD262A042749}"/>
              </a:ext>
            </a:extLst>
          </p:cNvPr>
          <p:cNvCxnSpPr>
            <a:stCxn id="117" idx="0"/>
            <a:endCxn id="117" idx="4"/>
          </p:cNvCxnSpPr>
          <p:nvPr/>
        </p:nvCxnSpPr>
        <p:spPr>
          <a:xfrm>
            <a:off x="6445291" y="1075883"/>
            <a:ext cx="0" cy="171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E159EAA-2CB9-46E5-B790-37753D71C20A}"/>
              </a:ext>
            </a:extLst>
          </p:cNvPr>
          <p:cNvCxnSpPr>
            <a:cxnSpLocks/>
          </p:cNvCxnSpPr>
          <p:nvPr/>
        </p:nvCxnSpPr>
        <p:spPr>
          <a:xfrm flipV="1">
            <a:off x="6377686" y="1916600"/>
            <a:ext cx="142043" cy="223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B00EB8D1-AD69-4E4B-AB53-E1FA8DE446FA}"/>
              </a:ext>
            </a:extLst>
          </p:cNvPr>
          <p:cNvCxnSpPr>
            <a:cxnSpLocks/>
            <a:stCxn id="117" idx="7"/>
          </p:cNvCxnSpPr>
          <p:nvPr/>
        </p:nvCxnSpPr>
        <p:spPr>
          <a:xfrm flipH="1">
            <a:off x="6445291" y="1326307"/>
            <a:ext cx="604576" cy="590293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EDD05CEA-B1EF-45DE-AA8A-0102D2616EC7}"/>
              </a:ext>
            </a:extLst>
          </p:cNvPr>
          <p:cNvSpPr txBox="1"/>
          <p:nvPr/>
        </p:nvSpPr>
        <p:spPr>
          <a:xfrm>
            <a:off x="6133015" y="1707768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D8D609A5-3CA8-4A83-BA6B-0F26314871FD}"/>
              </a:ext>
            </a:extLst>
          </p:cNvPr>
          <p:cNvSpPr txBox="1"/>
          <p:nvPr/>
        </p:nvSpPr>
        <p:spPr>
          <a:xfrm>
            <a:off x="6679153" y="1530888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91ED901B-F818-4741-96D3-E744A6256038}"/>
              </a:ext>
            </a:extLst>
          </p:cNvPr>
          <p:cNvSpPr txBox="1"/>
          <p:nvPr/>
        </p:nvSpPr>
        <p:spPr>
          <a:xfrm>
            <a:off x="6385763" y="2268165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</a:p>
        </p:txBody>
      </p: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CAB263F-84A8-44E6-9374-FBB7D4002863}"/>
              </a:ext>
            </a:extLst>
          </p:cNvPr>
          <p:cNvCxnSpPr>
            <a:cxnSpLocks/>
          </p:cNvCxnSpPr>
          <p:nvPr/>
        </p:nvCxnSpPr>
        <p:spPr>
          <a:xfrm>
            <a:off x="7908506" y="5881936"/>
            <a:ext cx="95441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E6B87ECB-0CCA-4F1C-956C-46135D527CCC}"/>
              </a:ext>
            </a:extLst>
          </p:cNvPr>
          <p:cNvCxnSpPr>
            <a:cxnSpLocks/>
          </p:cNvCxnSpPr>
          <p:nvPr/>
        </p:nvCxnSpPr>
        <p:spPr>
          <a:xfrm rot="5400000" flipV="1">
            <a:off x="6373152" y="1916600"/>
            <a:ext cx="142043" cy="223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C0990E9D-1632-4A9B-9BC1-FC7F96BBB293}"/>
              </a:ext>
            </a:extLst>
          </p:cNvPr>
          <p:cNvSpPr txBox="1"/>
          <p:nvPr/>
        </p:nvSpPr>
        <p:spPr>
          <a:xfrm>
            <a:off x="1047337" y="5497319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454F0276-5BC6-46ED-9174-3AF91D3BAAD5}"/>
              </a:ext>
            </a:extLst>
          </p:cNvPr>
          <p:cNvSpPr txBox="1"/>
          <p:nvPr/>
        </p:nvSpPr>
        <p:spPr>
          <a:xfrm>
            <a:off x="3000212" y="3521947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834E2B3A-4A1E-419E-AEE9-6EC7718F7A87}"/>
              </a:ext>
            </a:extLst>
          </p:cNvPr>
          <p:cNvSpPr txBox="1"/>
          <p:nvPr/>
        </p:nvSpPr>
        <p:spPr>
          <a:xfrm>
            <a:off x="3419353" y="5624888"/>
            <a:ext cx="278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1D2CAD7F-9C37-4E84-94D4-7CE66A47E1A3}"/>
              </a:ext>
            </a:extLst>
          </p:cNvPr>
          <p:cNvSpPr txBox="1"/>
          <p:nvPr/>
        </p:nvSpPr>
        <p:spPr>
          <a:xfrm>
            <a:off x="5447404" y="1300875"/>
            <a:ext cx="314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EAEC9E36-3A71-433D-BF66-632941EE53A5}"/>
              </a:ext>
            </a:extLst>
          </p:cNvPr>
          <p:cNvSpPr txBox="1"/>
          <p:nvPr/>
        </p:nvSpPr>
        <p:spPr>
          <a:xfrm flipH="1">
            <a:off x="8580610" y="4194052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lt</a:t>
            </a:r>
          </a:p>
        </p:txBody>
      </p: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1F3481B9-6286-4A66-A610-010ED9663E37}"/>
              </a:ext>
            </a:extLst>
          </p:cNvPr>
          <p:cNvCxnSpPr>
            <a:cxnSpLocks/>
          </p:cNvCxnSpPr>
          <p:nvPr/>
        </p:nvCxnSpPr>
        <p:spPr>
          <a:xfrm rot="16200000">
            <a:off x="7901372" y="3263618"/>
            <a:ext cx="95441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E009A8B-784C-42C0-99E5-A5CF7BB2F34F}"/>
              </a:ext>
            </a:extLst>
          </p:cNvPr>
          <p:cNvSpPr txBox="1"/>
          <p:nvPr/>
        </p:nvSpPr>
        <p:spPr>
          <a:xfrm>
            <a:off x="4296165" y="5355389"/>
            <a:ext cx="2489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Questa è la sfera che si prenderà in esame per lo studio delle relative coniche con differenti piani di sezione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9BADDB6-2B36-42A0-AB2E-7482C6F5D260}"/>
              </a:ext>
            </a:extLst>
          </p:cNvPr>
          <p:cNvCxnSpPr>
            <a:cxnSpLocks/>
          </p:cNvCxnSpPr>
          <p:nvPr/>
        </p:nvCxnSpPr>
        <p:spPr>
          <a:xfrm>
            <a:off x="7947821" y="2172318"/>
            <a:ext cx="0" cy="193442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5FECFCEA-E56F-4265-8133-842155791B13}"/>
              </a:ext>
            </a:extLst>
          </p:cNvPr>
          <p:cNvSpPr txBox="1"/>
          <p:nvPr/>
        </p:nvSpPr>
        <p:spPr>
          <a:xfrm>
            <a:off x="7860767" y="2106480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d’’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4553A41F-D657-4A01-BFC5-4A3DA3F50FF0}"/>
              </a:ext>
            </a:extLst>
          </p:cNvPr>
          <p:cNvSpPr txBox="1"/>
          <p:nvPr/>
        </p:nvSpPr>
        <p:spPr>
          <a:xfrm>
            <a:off x="7709508" y="5714541"/>
            <a:ext cx="43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d’</a:t>
            </a:r>
          </a:p>
        </p:txBody>
      </p: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A4EF9CA4-CAC1-4F5F-AEC9-F764F0DCE999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88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"/>
                            </p:stCondLst>
                            <p:childTnLst>
                              <p:par>
                                <p:cTn id="2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"/>
                            </p:stCondLst>
                            <p:childTnLst>
                              <p:par>
                                <p:cTn id="2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00"/>
                            </p:stCondLst>
                            <p:childTnLst>
                              <p:par>
                                <p:cTn id="3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0"/>
                            </p:stCondLst>
                            <p:childTnLst>
                              <p:par>
                                <p:cTn id="3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500"/>
                            </p:stCondLst>
                            <p:childTnLst>
                              <p:par>
                                <p:cTn id="35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6000"/>
                            </p:stCondLst>
                            <p:childTnLst>
                              <p:par>
                                <p:cTn id="3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000"/>
                            </p:stCondLst>
                            <p:childTnLst>
                              <p:par>
                                <p:cTn id="37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8000"/>
                            </p:stCondLst>
                            <p:childTnLst>
                              <p:par>
                                <p:cTn id="38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8500"/>
                            </p:stCondLst>
                            <p:childTnLst>
                              <p:par>
                                <p:cTn id="39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9000"/>
                            </p:stCondLst>
                            <p:childTnLst>
                              <p:par>
                                <p:cTn id="39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500"/>
                            </p:stCondLst>
                            <p:childTnLst>
                              <p:par>
                                <p:cTn id="40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/>
      <p:bldP spid="51" grpId="0" animBg="1"/>
      <p:bldP spid="128" grpId="0" animBg="1"/>
      <p:bldP spid="2" grpId="0"/>
      <p:bldP spid="16" grpId="0"/>
      <p:bldP spid="15" grpId="0"/>
      <p:bldP spid="19" grpId="0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/>
      <p:bldP spid="90" grpId="0"/>
      <p:bldP spid="79" grpId="0" animBg="1"/>
      <p:bldP spid="80" grpId="0" animBg="1"/>
      <p:bldP spid="81" grpId="0" animBg="1"/>
      <p:bldP spid="84" grpId="0" animBg="1"/>
      <p:bldP spid="85" grpId="0" animBg="1"/>
      <p:bldP spid="87" grpId="0" animBg="1"/>
      <p:bldP spid="82" grpId="0" animBg="1"/>
      <p:bldP spid="83" grpId="0" animBg="1"/>
      <p:bldP spid="88" grpId="0" animBg="1"/>
      <p:bldP spid="93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6" grpId="0"/>
      <p:bldP spid="29" grpId="0"/>
      <p:bldP spid="39" grpId="0"/>
      <p:bldP spid="116" grpId="0"/>
      <p:bldP spid="117" grpId="0" animBg="1"/>
      <p:bldP spid="138" grpId="0"/>
      <p:bldP spid="139" grpId="0"/>
      <p:bldP spid="140" grpId="0"/>
      <p:bldP spid="143" grpId="0"/>
      <p:bldP spid="144" grpId="0"/>
      <p:bldP spid="145" grpId="0"/>
      <p:bldP spid="146" grpId="0"/>
      <p:bldP spid="120" grpId="0"/>
      <p:bldP spid="17" grpId="0"/>
      <p:bldP spid="109" grpId="0"/>
      <p:bldP spid="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13334"/>
            <a:ext cx="9072000" cy="707886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CONICHE – LA SFERA 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Sezione con piano generico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Ð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Ð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)</a:t>
            </a:r>
            <a:endParaRPr kumimoji="0" lang="it-IT" sz="20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FBCEF72-86D7-43FA-ADB9-F00E349F860C}"/>
              </a:ext>
            </a:extLst>
          </p:cNvPr>
          <p:cNvSpPr/>
          <p:nvPr/>
        </p:nvSpPr>
        <p:spPr>
          <a:xfrm>
            <a:off x="6701233" y="1391972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41AA28E7-2559-4EB1-96F3-57CC9BE19C3A}"/>
              </a:ext>
            </a:extLst>
          </p:cNvPr>
          <p:cNvSpPr/>
          <p:nvPr/>
        </p:nvSpPr>
        <p:spPr>
          <a:xfrm>
            <a:off x="7473734" y="1391124"/>
            <a:ext cx="61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A09A797-EDA4-4E8E-951A-A270C850A4C6}"/>
              </a:ext>
            </a:extLst>
          </p:cNvPr>
          <p:cNvSpPr/>
          <p:nvPr/>
        </p:nvSpPr>
        <p:spPr>
          <a:xfrm>
            <a:off x="6825696" y="1390383"/>
            <a:ext cx="190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454C753A-346C-4A10-B648-1A561BDFEC18}"/>
              </a:ext>
            </a:extLst>
          </p:cNvPr>
          <p:cNvSpPr/>
          <p:nvPr/>
        </p:nvSpPr>
        <p:spPr>
          <a:xfrm>
            <a:off x="6970279" y="1391659"/>
            <a:ext cx="162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ACEFC82-B175-41EE-824A-D95638FADABE}"/>
              </a:ext>
            </a:extLst>
          </p:cNvPr>
          <p:cNvSpPr/>
          <p:nvPr/>
        </p:nvSpPr>
        <p:spPr>
          <a:xfrm>
            <a:off x="7113181" y="1391601"/>
            <a:ext cx="133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D469665-B505-43BF-90FA-FD2A07BEF0E8}"/>
              </a:ext>
            </a:extLst>
          </p:cNvPr>
          <p:cNvSpPr/>
          <p:nvPr/>
        </p:nvSpPr>
        <p:spPr>
          <a:xfrm>
            <a:off x="7295367" y="1391933"/>
            <a:ext cx="97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AE97761-B68F-47D7-80DA-3DE44F56D2EA}"/>
              </a:ext>
            </a:extLst>
          </p:cNvPr>
          <p:cNvCxnSpPr>
            <a:cxnSpLocks/>
          </p:cNvCxnSpPr>
          <p:nvPr/>
        </p:nvCxnSpPr>
        <p:spPr>
          <a:xfrm>
            <a:off x="7733775" y="2473506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B80A3257-CF3B-484F-906A-1AF9DAA1EEB9}"/>
              </a:ext>
            </a:extLst>
          </p:cNvPr>
          <p:cNvSpPr txBox="1"/>
          <p:nvPr/>
        </p:nvSpPr>
        <p:spPr>
          <a:xfrm>
            <a:off x="7656675" y="2190453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C’’</a:t>
            </a: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ED84B15-B085-4094-B8BF-1AED565FEDC2}"/>
              </a:ext>
            </a:extLst>
          </p:cNvPr>
          <p:cNvCxnSpPr>
            <a:cxnSpLocks/>
          </p:cNvCxnSpPr>
          <p:nvPr/>
        </p:nvCxnSpPr>
        <p:spPr>
          <a:xfrm>
            <a:off x="4840419" y="3676038"/>
            <a:ext cx="426758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894B45D5-0DEE-4EFB-987D-64F2B83BD882}"/>
              </a:ext>
            </a:extLst>
          </p:cNvPr>
          <p:cNvCxnSpPr>
            <a:cxnSpLocks/>
          </p:cNvCxnSpPr>
          <p:nvPr/>
        </p:nvCxnSpPr>
        <p:spPr>
          <a:xfrm>
            <a:off x="7781397" y="2473505"/>
            <a:ext cx="0" cy="2621272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CB00F2D3-5CC8-438A-A0C3-B93607906F4A}"/>
              </a:ext>
            </a:extLst>
          </p:cNvPr>
          <p:cNvSpPr/>
          <p:nvPr/>
        </p:nvSpPr>
        <p:spPr>
          <a:xfrm>
            <a:off x="6703135" y="4019434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3B04C557-954D-4C5B-BC3A-71647A7498F8}"/>
              </a:ext>
            </a:extLst>
          </p:cNvPr>
          <p:cNvCxnSpPr/>
          <p:nvPr/>
        </p:nvCxnSpPr>
        <p:spPr>
          <a:xfrm>
            <a:off x="6702023" y="5094777"/>
            <a:ext cx="2160000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A21447C-5250-4CCA-9CB1-00B56C7F3DAA}"/>
              </a:ext>
            </a:extLst>
          </p:cNvPr>
          <p:cNvSpPr txBox="1"/>
          <p:nvPr/>
        </p:nvSpPr>
        <p:spPr>
          <a:xfrm flipH="1">
            <a:off x="8854215" y="3413983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lt</a:t>
            </a:r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63A8A07D-A3EB-47C4-BDF7-900EB0810628}"/>
              </a:ext>
            </a:extLst>
          </p:cNvPr>
          <p:cNvCxnSpPr>
            <a:cxnSpLocks/>
          </p:cNvCxnSpPr>
          <p:nvPr/>
        </p:nvCxnSpPr>
        <p:spPr>
          <a:xfrm rot="16200000">
            <a:off x="7732694" y="2473504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11" name="Ovale 110">
            <a:extLst>
              <a:ext uri="{FF2B5EF4-FFF2-40B4-BE49-F238E27FC236}">
                <a16:creationId xmlns:a16="http://schemas.microsoft.com/office/drawing/2014/main" id="{896FFBBF-A3F4-49E3-8B8F-60549B6A4D42}"/>
              </a:ext>
            </a:extLst>
          </p:cNvPr>
          <p:cNvSpPr/>
          <p:nvPr/>
        </p:nvSpPr>
        <p:spPr>
          <a:xfrm>
            <a:off x="6737829" y="1392045"/>
            <a:ext cx="208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e 112">
            <a:extLst>
              <a:ext uri="{FF2B5EF4-FFF2-40B4-BE49-F238E27FC236}">
                <a16:creationId xmlns:a16="http://schemas.microsoft.com/office/drawing/2014/main" id="{78185B5B-CE4A-42EC-BC3A-53853B628F6A}"/>
              </a:ext>
            </a:extLst>
          </p:cNvPr>
          <p:cNvSpPr/>
          <p:nvPr/>
        </p:nvSpPr>
        <p:spPr>
          <a:xfrm>
            <a:off x="7653382" y="1390938"/>
            <a:ext cx="25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A398C01E-5DAA-4DA2-AC90-613299346F8D}"/>
              </a:ext>
            </a:extLst>
          </p:cNvPr>
          <p:cNvCxnSpPr>
            <a:cxnSpLocks/>
          </p:cNvCxnSpPr>
          <p:nvPr/>
        </p:nvCxnSpPr>
        <p:spPr>
          <a:xfrm flipV="1">
            <a:off x="7648829" y="4019434"/>
            <a:ext cx="257851" cy="2156149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8F911C82-A655-4218-B50D-2F2FF0B5B3D8}"/>
              </a:ext>
            </a:extLst>
          </p:cNvPr>
          <p:cNvCxnSpPr>
            <a:cxnSpLocks/>
          </p:cNvCxnSpPr>
          <p:nvPr/>
        </p:nvCxnSpPr>
        <p:spPr>
          <a:xfrm flipV="1">
            <a:off x="7469094" y="4050030"/>
            <a:ext cx="619154" cy="2087157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818D34BB-BFC8-4AC7-87C4-5B242E655A9A}"/>
              </a:ext>
            </a:extLst>
          </p:cNvPr>
          <p:cNvCxnSpPr>
            <a:cxnSpLocks/>
          </p:cNvCxnSpPr>
          <p:nvPr/>
        </p:nvCxnSpPr>
        <p:spPr>
          <a:xfrm flipV="1">
            <a:off x="7294871" y="4132019"/>
            <a:ext cx="977093" cy="1941684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EBAEC608-D504-4736-BB6D-DD0BDFB7AB12}"/>
              </a:ext>
            </a:extLst>
          </p:cNvPr>
          <p:cNvCxnSpPr>
            <a:cxnSpLocks/>
          </p:cNvCxnSpPr>
          <p:nvPr/>
        </p:nvCxnSpPr>
        <p:spPr>
          <a:xfrm flipV="1">
            <a:off x="7112631" y="4247293"/>
            <a:ext cx="1334470" cy="1695426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D5F1B278-F2DA-4A23-99B6-E5638C3F25EC}"/>
              </a:ext>
            </a:extLst>
          </p:cNvPr>
          <p:cNvCxnSpPr>
            <a:cxnSpLocks/>
          </p:cNvCxnSpPr>
          <p:nvPr/>
        </p:nvCxnSpPr>
        <p:spPr>
          <a:xfrm flipV="1">
            <a:off x="6970698" y="4385156"/>
            <a:ext cx="1620882" cy="1421247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05AD9FF4-C7BF-4BF7-8E55-8E1837670FF9}"/>
              </a:ext>
            </a:extLst>
          </p:cNvPr>
          <p:cNvCxnSpPr>
            <a:cxnSpLocks/>
          </p:cNvCxnSpPr>
          <p:nvPr/>
        </p:nvCxnSpPr>
        <p:spPr>
          <a:xfrm flipV="1">
            <a:off x="6826343" y="4596766"/>
            <a:ext cx="1909141" cy="100341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74ACBB6-310F-42D7-B6A2-8DD53A7ACCA6}"/>
              </a:ext>
            </a:extLst>
          </p:cNvPr>
          <p:cNvCxnSpPr>
            <a:cxnSpLocks/>
          </p:cNvCxnSpPr>
          <p:nvPr/>
        </p:nvCxnSpPr>
        <p:spPr>
          <a:xfrm flipV="1">
            <a:off x="6737829" y="4817463"/>
            <a:ext cx="2088000" cy="55063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A48C50F8-E15E-48EB-947F-D49B53008996}"/>
              </a:ext>
            </a:extLst>
          </p:cNvPr>
          <p:cNvCxnSpPr>
            <a:cxnSpLocks/>
          </p:cNvCxnSpPr>
          <p:nvPr/>
        </p:nvCxnSpPr>
        <p:spPr>
          <a:xfrm flipH="1" flipV="1">
            <a:off x="6737829" y="4816576"/>
            <a:ext cx="2096299" cy="5535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B1BA243-7ABB-406E-AEA9-B119E7741283}"/>
              </a:ext>
            </a:extLst>
          </p:cNvPr>
          <p:cNvCxnSpPr>
            <a:cxnSpLocks/>
          </p:cNvCxnSpPr>
          <p:nvPr/>
        </p:nvCxnSpPr>
        <p:spPr>
          <a:xfrm flipH="1" flipV="1">
            <a:off x="6826345" y="4595689"/>
            <a:ext cx="1909902" cy="1018346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2A330E7E-671E-47B9-A711-5C07C146CD6A}"/>
              </a:ext>
            </a:extLst>
          </p:cNvPr>
          <p:cNvCxnSpPr>
            <a:cxnSpLocks/>
          </p:cNvCxnSpPr>
          <p:nvPr/>
        </p:nvCxnSpPr>
        <p:spPr>
          <a:xfrm flipH="1" flipV="1">
            <a:off x="6970701" y="4385156"/>
            <a:ext cx="1624466" cy="1436524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D22C6FDE-4030-4C6B-8A53-C079267D248E}"/>
              </a:ext>
            </a:extLst>
          </p:cNvPr>
          <p:cNvCxnSpPr>
            <a:cxnSpLocks/>
          </p:cNvCxnSpPr>
          <p:nvPr/>
        </p:nvCxnSpPr>
        <p:spPr>
          <a:xfrm flipH="1" flipV="1">
            <a:off x="7110744" y="4245728"/>
            <a:ext cx="1339594" cy="1715017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F303794-E50F-483D-A6FE-24706181A47D}"/>
              </a:ext>
            </a:extLst>
          </p:cNvPr>
          <p:cNvCxnSpPr>
            <a:cxnSpLocks/>
          </p:cNvCxnSpPr>
          <p:nvPr/>
        </p:nvCxnSpPr>
        <p:spPr>
          <a:xfrm flipH="1" flipV="1">
            <a:off x="7295985" y="4136673"/>
            <a:ext cx="974156" cy="1937030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4CF9C59-43E7-44E8-8720-D44E8A7B2752}"/>
              </a:ext>
            </a:extLst>
          </p:cNvPr>
          <p:cNvCxnSpPr>
            <a:cxnSpLocks/>
          </p:cNvCxnSpPr>
          <p:nvPr/>
        </p:nvCxnSpPr>
        <p:spPr>
          <a:xfrm flipH="1" flipV="1">
            <a:off x="7475513" y="4064016"/>
            <a:ext cx="607381" cy="207316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C416A07B-AA4E-4872-9BEA-1C5663FE2D7C}"/>
              </a:ext>
            </a:extLst>
          </p:cNvPr>
          <p:cNvCxnSpPr>
            <a:cxnSpLocks/>
          </p:cNvCxnSpPr>
          <p:nvPr/>
        </p:nvCxnSpPr>
        <p:spPr>
          <a:xfrm flipH="1" flipV="1">
            <a:off x="7654402" y="4026248"/>
            <a:ext cx="254206" cy="214717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8A879B03-68E6-42C9-AFC9-677268CDF711}"/>
              </a:ext>
            </a:extLst>
          </p:cNvPr>
          <p:cNvCxnSpPr>
            <a:cxnSpLocks/>
          </p:cNvCxnSpPr>
          <p:nvPr/>
        </p:nvCxnSpPr>
        <p:spPr>
          <a:xfrm>
            <a:off x="7782198" y="861134"/>
            <a:ext cx="0" cy="26848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DAC3DA90-DFDD-4DED-9CB2-ABB7FC6C9A9E}"/>
              </a:ext>
            </a:extLst>
          </p:cNvPr>
          <p:cNvSpPr txBox="1"/>
          <p:nvPr/>
        </p:nvSpPr>
        <p:spPr>
          <a:xfrm>
            <a:off x="7715153" y="958749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d’’</a:t>
            </a:r>
          </a:p>
        </p:txBody>
      </p:sp>
      <p:sp>
        <p:nvSpPr>
          <p:cNvPr id="205" name="CasellaDiTesto 204">
            <a:extLst>
              <a:ext uri="{FF2B5EF4-FFF2-40B4-BE49-F238E27FC236}">
                <a16:creationId xmlns:a16="http://schemas.microsoft.com/office/drawing/2014/main" id="{C59E0A9F-0441-4CB9-AC1B-C4660F51A61D}"/>
              </a:ext>
            </a:extLst>
          </p:cNvPr>
          <p:cNvSpPr txBox="1"/>
          <p:nvPr/>
        </p:nvSpPr>
        <p:spPr>
          <a:xfrm>
            <a:off x="7503694" y="4899462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d’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F378D53A-3309-4D0C-81CD-04475ED636D1}"/>
              </a:ext>
            </a:extLst>
          </p:cNvPr>
          <p:cNvSpPr txBox="1"/>
          <p:nvPr/>
        </p:nvSpPr>
        <p:spPr>
          <a:xfrm>
            <a:off x="7766313" y="4898005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9AEE36C-2A30-4E64-8F9A-CB88A2940871}"/>
              </a:ext>
            </a:extLst>
          </p:cNvPr>
          <p:cNvCxnSpPr/>
          <p:nvPr/>
        </p:nvCxnSpPr>
        <p:spPr>
          <a:xfrm>
            <a:off x="7780414" y="5094777"/>
            <a:ext cx="0" cy="107864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D915D62-718F-4CD4-A89C-13CA74C2BCBB}"/>
              </a:ext>
            </a:extLst>
          </p:cNvPr>
          <p:cNvGrpSpPr/>
          <p:nvPr/>
        </p:nvGrpSpPr>
        <p:grpSpPr>
          <a:xfrm>
            <a:off x="7740767" y="5058747"/>
            <a:ext cx="72000" cy="72000"/>
            <a:chOff x="8709660" y="4010364"/>
            <a:chExt cx="72000" cy="7200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74D034E2-2EE1-4D75-9A0C-30413C6F83DD}"/>
                </a:ext>
              </a:extLst>
            </p:cNvPr>
            <p:cNvCxnSpPr/>
            <p:nvPr/>
          </p:nvCxnSpPr>
          <p:spPr>
            <a:xfrm>
              <a:off x="8747106" y="4010364"/>
              <a:ext cx="0" cy="7200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BF518214-51AF-4382-8B15-368E8994B166}"/>
                </a:ext>
              </a:extLst>
            </p:cNvPr>
            <p:cNvCxnSpPr/>
            <p:nvPr/>
          </p:nvCxnSpPr>
          <p:spPr>
            <a:xfrm>
              <a:off x="8709660" y="4044315"/>
              <a:ext cx="72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A8ECE73-E922-4462-9FD9-D8F5DFAA4383}"/>
              </a:ext>
            </a:extLst>
          </p:cNvPr>
          <p:cNvSpPr txBox="1"/>
          <p:nvPr/>
        </p:nvSpPr>
        <p:spPr>
          <a:xfrm>
            <a:off x="7651510" y="4844778"/>
            <a:ext cx="37405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º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S Shell Dlg 2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FE38141-A2DD-40F8-AC1C-EF22F8A58765}"/>
              </a:ext>
            </a:extLst>
          </p:cNvPr>
          <p:cNvCxnSpPr>
            <a:cxnSpLocks/>
          </p:cNvCxnSpPr>
          <p:nvPr/>
        </p:nvCxnSpPr>
        <p:spPr>
          <a:xfrm flipV="1">
            <a:off x="5730095" y="1257964"/>
            <a:ext cx="3351433" cy="241807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B9BE69A-4D4A-4A73-89EF-62D5F37EE065}"/>
              </a:ext>
            </a:extLst>
          </p:cNvPr>
          <p:cNvCxnSpPr>
            <a:cxnSpLocks/>
          </p:cNvCxnSpPr>
          <p:nvPr/>
        </p:nvCxnSpPr>
        <p:spPr>
          <a:xfrm>
            <a:off x="5730095" y="3676038"/>
            <a:ext cx="1387774" cy="30600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9D95F2DD-D4CF-4967-8B97-7229A97DECFA}"/>
              </a:ext>
            </a:extLst>
          </p:cNvPr>
          <p:cNvSpPr txBox="1"/>
          <p:nvPr/>
        </p:nvSpPr>
        <p:spPr>
          <a:xfrm>
            <a:off x="8565870" y="1566362"/>
            <a:ext cx="43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+mj-lt"/>
              </a:rPr>
              <a:t>r’’</a:t>
            </a: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7F50D390-D7C3-40A5-B949-C8455BF60DB3}"/>
              </a:ext>
            </a:extLst>
          </p:cNvPr>
          <p:cNvSpPr txBox="1"/>
          <p:nvPr/>
        </p:nvSpPr>
        <p:spPr>
          <a:xfrm>
            <a:off x="8577804" y="3886572"/>
            <a:ext cx="358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+mj-lt"/>
              </a:rPr>
              <a:t>r’</a:t>
            </a:r>
          </a:p>
        </p:txBody>
      </p: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AB3BFBBD-1435-424C-A27F-C07FD121A1B9}"/>
              </a:ext>
            </a:extLst>
          </p:cNvPr>
          <p:cNvSpPr txBox="1"/>
          <p:nvPr/>
        </p:nvSpPr>
        <p:spPr>
          <a:xfrm>
            <a:off x="6852214" y="6091185"/>
            <a:ext cx="5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it-IT" dirty="0">
                <a:solidFill>
                  <a:srgbClr val="002060"/>
                </a:solidFill>
                <a:latin typeface="+mj-lt"/>
              </a:rPr>
              <a:t>r</a:t>
            </a:r>
          </a:p>
        </p:txBody>
      </p: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44D15942-745E-4043-A49F-E0EDDE7E3053}"/>
              </a:ext>
            </a:extLst>
          </p:cNvPr>
          <p:cNvCxnSpPr>
            <a:cxnSpLocks/>
          </p:cNvCxnSpPr>
          <p:nvPr/>
        </p:nvCxnSpPr>
        <p:spPr>
          <a:xfrm flipV="1">
            <a:off x="6500957" y="3678282"/>
            <a:ext cx="2395024" cy="3042844"/>
          </a:xfrm>
          <a:prstGeom prst="line">
            <a:avLst/>
          </a:prstGeom>
          <a:noFill/>
          <a:ln w="3175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605922AC-0513-47C9-A41E-99D779774AFF}"/>
              </a:ext>
            </a:extLst>
          </p:cNvPr>
          <p:cNvCxnSpPr>
            <a:cxnSpLocks/>
          </p:cNvCxnSpPr>
          <p:nvPr/>
        </p:nvCxnSpPr>
        <p:spPr>
          <a:xfrm>
            <a:off x="8896155" y="794502"/>
            <a:ext cx="0" cy="28800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DEC93580-D0C3-4B0F-BFBC-9CC0B7E4694B}"/>
              </a:ext>
            </a:extLst>
          </p:cNvPr>
          <p:cNvCxnSpPr>
            <a:cxnSpLocks/>
          </p:cNvCxnSpPr>
          <p:nvPr/>
        </p:nvCxnSpPr>
        <p:spPr>
          <a:xfrm>
            <a:off x="6887776" y="3672882"/>
            <a:ext cx="0" cy="256307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20BF006-86CE-4048-859D-B5167D574D9B}"/>
              </a:ext>
            </a:extLst>
          </p:cNvPr>
          <p:cNvCxnSpPr>
            <a:cxnSpLocks/>
          </p:cNvCxnSpPr>
          <p:nvPr/>
        </p:nvCxnSpPr>
        <p:spPr>
          <a:xfrm flipV="1">
            <a:off x="6887776" y="1385588"/>
            <a:ext cx="2015300" cy="229455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5915237A-D87F-472D-AFD4-20F4C5A2B21F}"/>
              </a:ext>
            </a:extLst>
          </p:cNvPr>
          <p:cNvCxnSpPr>
            <a:cxnSpLocks/>
          </p:cNvCxnSpPr>
          <p:nvPr/>
        </p:nvCxnSpPr>
        <p:spPr>
          <a:xfrm>
            <a:off x="7296776" y="3212114"/>
            <a:ext cx="0" cy="250031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77305CFB-71A7-43C6-B2EC-046E13F15845}"/>
              </a:ext>
            </a:extLst>
          </p:cNvPr>
          <p:cNvCxnSpPr>
            <a:cxnSpLocks/>
          </p:cNvCxnSpPr>
          <p:nvPr/>
        </p:nvCxnSpPr>
        <p:spPr>
          <a:xfrm>
            <a:off x="8373831" y="1985417"/>
            <a:ext cx="0" cy="23580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D416EB03-F1AD-47C1-8A55-330CE6D51043}"/>
              </a:ext>
            </a:extLst>
          </p:cNvPr>
          <p:cNvSpPr txBox="1"/>
          <p:nvPr/>
        </p:nvSpPr>
        <p:spPr>
          <a:xfrm>
            <a:off x="16575" y="1688099"/>
            <a:ext cx="5331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Immaginiamo di voler sezionare la sfera con un piano generico tale che sia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Ð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;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Ðp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FF0000"/>
                </a:solidFill>
              </a:rPr>
              <a:t>)</a:t>
            </a:r>
            <a:endParaRPr lang="it-IT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F38C1A2A-2809-45C2-AA49-8DF91BAC9695}"/>
              </a:ext>
            </a:extLst>
          </p:cNvPr>
          <p:cNvSpPr txBox="1"/>
          <p:nvPr/>
        </p:nvSpPr>
        <p:spPr>
          <a:xfrm>
            <a:off x="-26841" y="706381"/>
            <a:ext cx="685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Sia data la sfera nella rappresentazione ortogonale mediante le proiezioni del centro C(C’; C’’) di una circonferenza generatrice che immaginiamo di far ruotare attorno al suo diametro d(d’;d’’) ortogonale a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1 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ottenendo un’immagine discreta del solido</a:t>
            </a:r>
            <a:endParaRPr lang="it-IT" sz="1600" baseline="-25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81" name="CasellaDiTesto 180">
            <a:extLst>
              <a:ext uri="{FF2B5EF4-FFF2-40B4-BE49-F238E27FC236}">
                <a16:creationId xmlns:a16="http://schemas.microsoft.com/office/drawing/2014/main" id="{3A108694-2EE5-41C7-B58D-A8F9008C4853}"/>
              </a:ext>
            </a:extLst>
          </p:cNvPr>
          <p:cNvSpPr txBox="1"/>
          <p:nvPr/>
        </p:nvSpPr>
        <p:spPr>
          <a:xfrm>
            <a:off x="-26840" y="2210042"/>
            <a:ext cx="513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In questo caso il piano di sezione si presenterà con la traccia 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 obliqua a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 e la traccia 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  <a:latin typeface="+mj-lt"/>
              </a:rPr>
              <a:t> obliqua a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  <a:latin typeface="+mj-lt"/>
              </a:rPr>
              <a:t>1</a:t>
            </a:r>
          </a:p>
        </p:txBody>
      </p:sp>
      <p:sp>
        <p:nvSpPr>
          <p:cNvPr id="182" name="CasellaDiTesto 181">
            <a:extLst>
              <a:ext uri="{FF2B5EF4-FFF2-40B4-BE49-F238E27FC236}">
                <a16:creationId xmlns:a16="http://schemas.microsoft.com/office/drawing/2014/main" id="{A31ACAE1-ECE8-414B-9059-84E561B39157}"/>
              </a:ext>
            </a:extLst>
          </p:cNvPr>
          <p:cNvSpPr txBox="1"/>
          <p:nvPr/>
        </p:nvSpPr>
        <p:spPr>
          <a:xfrm>
            <a:off x="-44538" y="2724878"/>
            <a:ext cx="531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Estendendo alla circonferenza generatrice il concetto d’intersezione tra piano e retta si avrà</a:t>
            </a:r>
          </a:p>
        </p:txBody>
      </p:sp>
      <p:grpSp>
        <p:nvGrpSpPr>
          <p:cNvPr id="183" name="Gruppo 182">
            <a:extLst>
              <a:ext uri="{FF2B5EF4-FFF2-40B4-BE49-F238E27FC236}">
                <a16:creationId xmlns:a16="http://schemas.microsoft.com/office/drawing/2014/main" id="{D20388A6-4451-4995-9749-F3390BB352CD}"/>
              </a:ext>
            </a:extLst>
          </p:cNvPr>
          <p:cNvGrpSpPr/>
          <p:nvPr/>
        </p:nvGrpSpPr>
        <p:grpSpPr>
          <a:xfrm>
            <a:off x="1031859" y="3369595"/>
            <a:ext cx="2124000" cy="162064"/>
            <a:chOff x="-2760955" y="-3792876"/>
            <a:chExt cx="1989232" cy="9853008"/>
          </a:xfrm>
        </p:grpSpPr>
        <p:sp>
          <p:nvSpPr>
            <p:cNvPr id="184" name="CasellaDiTesto 183">
              <a:extLst>
                <a:ext uri="{FF2B5EF4-FFF2-40B4-BE49-F238E27FC236}">
                  <a16:creationId xmlns:a16="http://schemas.microsoft.com/office/drawing/2014/main" id="{517F397D-74D6-4412-A79F-0518A3B36357}"/>
                </a:ext>
              </a:extLst>
            </p:cNvPr>
            <p:cNvSpPr txBox="1"/>
            <p:nvPr/>
          </p:nvSpPr>
          <p:spPr>
            <a:xfrm>
              <a:off x="-2760955" y="1682747"/>
              <a:ext cx="1989232" cy="437738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c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Ç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b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      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(X;Y)</a:t>
              </a:r>
            </a:p>
            <a:p>
              <a:endParaRPr lang="it-IT" dirty="0"/>
            </a:p>
          </p:txBody>
        </p:sp>
        <p:cxnSp>
          <p:nvCxnSpPr>
            <p:cNvPr id="185" name="Connettore 2 184">
              <a:extLst>
                <a:ext uri="{FF2B5EF4-FFF2-40B4-BE49-F238E27FC236}">
                  <a16:creationId xmlns:a16="http://schemas.microsoft.com/office/drawing/2014/main" id="{F5513430-A5C9-4F0E-B9A6-524D0D39BA7D}"/>
                </a:ext>
              </a:extLst>
            </p:cNvPr>
            <p:cNvCxnSpPr/>
            <p:nvPr/>
          </p:nvCxnSpPr>
          <p:spPr>
            <a:xfrm>
              <a:off x="-1927727" y="-3792876"/>
              <a:ext cx="298339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CasellaDiTesto 185">
            <a:extLst>
              <a:ext uri="{FF2B5EF4-FFF2-40B4-BE49-F238E27FC236}">
                <a16:creationId xmlns:a16="http://schemas.microsoft.com/office/drawing/2014/main" id="{AF320375-8E34-4B2E-8539-CEA6F4EF98E5}"/>
              </a:ext>
            </a:extLst>
          </p:cNvPr>
          <p:cNvSpPr txBox="1"/>
          <p:nvPr/>
        </p:nvSpPr>
        <p:spPr>
          <a:xfrm>
            <a:off x="0" y="3550889"/>
            <a:ext cx="53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  <a:latin typeface="+mj-lt"/>
              </a:rPr>
              <a:t>dove c(c’;c’’) = circonferenza generatrice che facciamo appartenere ad un piano ausiliario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2060"/>
                </a:solidFill>
              </a:rPr>
              <a:t>(t</a:t>
            </a:r>
            <a:r>
              <a:rPr lang="it-IT" sz="1600" baseline="-25000" dirty="0">
                <a:solidFill>
                  <a:srgbClr val="002060"/>
                </a:solidFill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2060"/>
                </a:solidFill>
              </a:rPr>
              <a:t>; t</a:t>
            </a:r>
            <a:r>
              <a:rPr lang="it-IT" sz="1600" baseline="-25000" dirty="0">
                <a:solidFill>
                  <a:srgbClr val="002060"/>
                </a:solidFill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2060"/>
                </a:solidFill>
              </a:rPr>
              <a:t>) </a:t>
            </a:r>
            <a:r>
              <a:rPr lang="it-IT" sz="1600" dirty="0">
                <a:solidFill>
                  <a:srgbClr val="00B0F0"/>
                </a:solidFill>
              </a:rPr>
              <a:t>che intersecando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</a:rPr>
              <a:t> genera la retta </a:t>
            </a:r>
            <a:r>
              <a:rPr lang="it-IT" sz="1600" dirty="0">
                <a:solidFill>
                  <a:srgbClr val="002060"/>
                </a:solidFill>
              </a:rPr>
              <a:t>r(T</a:t>
            </a:r>
            <a:r>
              <a:rPr lang="it-IT" sz="1600" baseline="-25000" dirty="0">
                <a:solidFill>
                  <a:srgbClr val="002060"/>
                </a:solidFill>
              </a:rPr>
              <a:t>1</a:t>
            </a:r>
            <a:r>
              <a:rPr lang="it-IT" sz="1600" dirty="0">
                <a:solidFill>
                  <a:srgbClr val="002060"/>
                </a:solidFill>
              </a:rPr>
              <a:t>r; T</a:t>
            </a:r>
            <a:r>
              <a:rPr lang="it-IT" sz="1600" baseline="-25000" dirty="0">
                <a:solidFill>
                  <a:srgbClr val="002060"/>
                </a:solidFill>
              </a:rPr>
              <a:t>2</a:t>
            </a:r>
            <a:r>
              <a:rPr lang="it-IT" sz="1600" dirty="0">
                <a:solidFill>
                  <a:srgbClr val="002060"/>
                </a:solidFill>
              </a:rPr>
              <a:t>r; r’; r’’)</a:t>
            </a:r>
          </a:p>
        </p:txBody>
      </p:sp>
      <p:sp>
        <p:nvSpPr>
          <p:cNvPr id="187" name="CasellaDiTesto 186">
            <a:extLst>
              <a:ext uri="{FF2B5EF4-FFF2-40B4-BE49-F238E27FC236}">
                <a16:creationId xmlns:a16="http://schemas.microsoft.com/office/drawing/2014/main" id="{3453AE1C-6A4C-444C-AFE3-C9AE8E25540F}"/>
              </a:ext>
            </a:extLst>
          </p:cNvPr>
          <p:cNvSpPr txBox="1"/>
          <p:nvPr/>
        </p:nvSpPr>
        <p:spPr>
          <a:xfrm>
            <a:off x="0" y="4424680"/>
            <a:ext cx="59379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(X;Y)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= segmento di corda della circonferenza (c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Î</a:t>
            </a:r>
            <a:r>
              <a:rPr lang="it-IT" sz="1600" dirty="0">
                <a:latin typeface="Symbol" panose="05050102010706020507" pitchFamily="18" charset="2"/>
              </a:rPr>
              <a:t>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latin typeface="Symbol" panose="05050102010706020507" pitchFamily="18" charset="2"/>
              </a:rPr>
              <a:t>)</a:t>
            </a:r>
            <a:endParaRPr lang="it-IT" sz="1000" dirty="0">
              <a:latin typeface="MS Shell Dlg 2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appartenente alla retta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r(r’; r’’)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intersezione tra i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piani 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</a:rPr>
              <a:t>a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e 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</a:rPr>
              <a:t>b</a:t>
            </a:r>
            <a:endParaRPr lang="it-IT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88" name="CasellaDiTesto 187">
            <a:extLst>
              <a:ext uri="{FF2B5EF4-FFF2-40B4-BE49-F238E27FC236}">
                <a16:creationId xmlns:a16="http://schemas.microsoft.com/office/drawing/2014/main" id="{526F5244-4819-4969-8473-DD166DEFFE5E}"/>
              </a:ext>
            </a:extLst>
          </p:cNvPr>
          <p:cNvSpPr txBox="1"/>
          <p:nvPr/>
        </p:nvSpPr>
        <p:spPr>
          <a:xfrm>
            <a:off x="0" y="5045020"/>
            <a:ext cx="563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Gli estremi della corda della circonferenza generatrice si presenteranno distinti sia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</a:rPr>
              <a:t>1 </a:t>
            </a:r>
            <a:r>
              <a:rPr lang="it-IT" sz="1600" dirty="0">
                <a:solidFill>
                  <a:srgbClr val="FF0000"/>
                </a:solidFill>
              </a:rPr>
              <a:t>(X’; Y’) </a:t>
            </a:r>
            <a:r>
              <a:rPr lang="it-IT" sz="1600" dirty="0">
                <a:solidFill>
                  <a:srgbClr val="00B0F0"/>
                </a:solidFill>
              </a:rPr>
              <a:t>sia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</a:rPr>
              <a:t>2 </a:t>
            </a:r>
            <a:r>
              <a:rPr lang="it-IT" sz="1600" dirty="0">
                <a:solidFill>
                  <a:srgbClr val="FF0000"/>
                </a:solidFill>
              </a:rPr>
              <a:t>(X’’; Y’’)</a:t>
            </a:r>
          </a:p>
        </p:txBody>
      </p:sp>
      <p:sp>
        <p:nvSpPr>
          <p:cNvPr id="189" name="CasellaDiTesto 188">
            <a:extLst>
              <a:ext uri="{FF2B5EF4-FFF2-40B4-BE49-F238E27FC236}">
                <a16:creationId xmlns:a16="http://schemas.microsoft.com/office/drawing/2014/main" id="{D4EAA8F2-1575-4D95-9BAF-646258D75E40}"/>
              </a:ext>
            </a:extLst>
          </p:cNvPr>
          <p:cNvSpPr txBox="1"/>
          <p:nvPr/>
        </p:nvSpPr>
        <p:spPr>
          <a:xfrm>
            <a:off x="0" y="5619728"/>
            <a:ext cx="6314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  <a:latin typeface="+mj-lt"/>
              </a:rPr>
              <a:t>Ripetendo questa operazione per le differenti posizioni della circonferenza generatrice  intersecata dal piano </a:t>
            </a:r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800" dirty="0">
                <a:solidFill>
                  <a:srgbClr val="FF0000"/>
                </a:solidFill>
                <a:latin typeface="+mj-lt"/>
              </a:rPr>
              <a:t> si troveranno i punti che determinano la conica di sezione che sarà una circonferenza</a:t>
            </a:r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6C69571C-494F-4316-B149-7894519F09E2}"/>
              </a:ext>
            </a:extLst>
          </p:cNvPr>
          <p:cNvSpPr txBox="1"/>
          <p:nvPr/>
        </p:nvSpPr>
        <p:spPr>
          <a:xfrm>
            <a:off x="7126867" y="5641389"/>
            <a:ext cx="45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X’</a:t>
            </a:r>
          </a:p>
        </p:txBody>
      </p:sp>
      <p:sp>
        <p:nvSpPr>
          <p:cNvPr id="191" name="CasellaDiTesto 190">
            <a:extLst>
              <a:ext uri="{FF2B5EF4-FFF2-40B4-BE49-F238E27FC236}">
                <a16:creationId xmlns:a16="http://schemas.microsoft.com/office/drawing/2014/main" id="{C4A06371-3920-40FD-8C31-26B9E5581A1D}"/>
              </a:ext>
            </a:extLst>
          </p:cNvPr>
          <p:cNvSpPr txBox="1"/>
          <p:nvPr/>
        </p:nvSpPr>
        <p:spPr>
          <a:xfrm>
            <a:off x="8350245" y="1878030"/>
            <a:ext cx="43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Y’’</a:t>
            </a:r>
          </a:p>
        </p:txBody>
      </p:sp>
      <p:sp>
        <p:nvSpPr>
          <p:cNvPr id="192" name="CasellaDiTesto 191">
            <a:extLst>
              <a:ext uri="{FF2B5EF4-FFF2-40B4-BE49-F238E27FC236}">
                <a16:creationId xmlns:a16="http://schemas.microsoft.com/office/drawing/2014/main" id="{D7073D34-1FC0-4DC6-B85A-A3A90E1A3183}"/>
              </a:ext>
            </a:extLst>
          </p:cNvPr>
          <p:cNvSpPr txBox="1"/>
          <p:nvPr/>
        </p:nvSpPr>
        <p:spPr>
          <a:xfrm>
            <a:off x="7051598" y="2873560"/>
            <a:ext cx="501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X’’</a:t>
            </a:r>
          </a:p>
        </p:txBody>
      </p: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7318F471-7836-4E3A-92BE-C5017CC06F9E}"/>
              </a:ext>
            </a:extLst>
          </p:cNvPr>
          <p:cNvSpPr txBox="1"/>
          <p:nvPr/>
        </p:nvSpPr>
        <p:spPr>
          <a:xfrm>
            <a:off x="8247800" y="4313931"/>
            <a:ext cx="358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Y’</a:t>
            </a:r>
          </a:p>
        </p:txBody>
      </p:sp>
      <p:sp>
        <p:nvSpPr>
          <p:cNvPr id="194" name="CasellaDiTesto 193">
            <a:extLst>
              <a:ext uri="{FF2B5EF4-FFF2-40B4-BE49-F238E27FC236}">
                <a16:creationId xmlns:a16="http://schemas.microsoft.com/office/drawing/2014/main" id="{92F306B6-F96D-4AC7-B547-68998BE2997D}"/>
              </a:ext>
            </a:extLst>
          </p:cNvPr>
          <p:cNvSpPr txBox="1"/>
          <p:nvPr/>
        </p:nvSpPr>
        <p:spPr>
          <a:xfrm>
            <a:off x="6017578" y="2855353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dirty="0"/>
          </a:p>
        </p:txBody>
      </p:sp>
      <p:sp>
        <p:nvSpPr>
          <p:cNvPr id="196" name="CasellaDiTesto 195">
            <a:extLst>
              <a:ext uri="{FF2B5EF4-FFF2-40B4-BE49-F238E27FC236}">
                <a16:creationId xmlns:a16="http://schemas.microsoft.com/office/drawing/2014/main" id="{4EBE27FA-643F-4D68-9821-BB699A7040A3}"/>
              </a:ext>
            </a:extLst>
          </p:cNvPr>
          <p:cNvSpPr txBox="1"/>
          <p:nvPr/>
        </p:nvSpPr>
        <p:spPr>
          <a:xfrm>
            <a:off x="5845876" y="4763290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dirty="0"/>
          </a:p>
        </p:txBody>
      </p:sp>
      <p:sp>
        <p:nvSpPr>
          <p:cNvPr id="197" name="CasellaDiTesto 196">
            <a:extLst>
              <a:ext uri="{FF2B5EF4-FFF2-40B4-BE49-F238E27FC236}">
                <a16:creationId xmlns:a16="http://schemas.microsoft.com/office/drawing/2014/main" id="{B52C6420-CEAB-4983-96C3-45B2653A24F7}"/>
              </a:ext>
            </a:extLst>
          </p:cNvPr>
          <p:cNvSpPr txBox="1"/>
          <p:nvPr/>
        </p:nvSpPr>
        <p:spPr>
          <a:xfrm>
            <a:off x="6154566" y="6366782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98" name="CasellaDiTesto 197">
            <a:extLst>
              <a:ext uri="{FF2B5EF4-FFF2-40B4-BE49-F238E27FC236}">
                <a16:creationId xmlns:a16="http://schemas.microsoft.com/office/drawing/2014/main" id="{304E2FCF-FBF7-419D-8889-12C6C744D002}"/>
              </a:ext>
            </a:extLst>
          </p:cNvPr>
          <p:cNvSpPr txBox="1"/>
          <p:nvPr/>
        </p:nvSpPr>
        <p:spPr>
          <a:xfrm>
            <a:off x="8451866" y="748189"/>
            <a:ext cx="5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3A1154BE-B022-40EA-9278-7B2C47C5312C}"/>
              </a:ext>
            </a:extLst>
          </p:cNvPr>
          <p:cNvCxnSpPr>
            <a:cxnSpLocks/>
          </p:cNvCxnSpPr>
          <p:nvPr/>
        </p:nvCxnSpPr>
        <p:spPr>
          <a:xfrm flipV="1">
            <a:off x="7299718" y="1985418"/>
            <a:ext cx="1074018" cy="12266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A3B1CBE0-350B-4A83-BDA9-F156DEED8CEB}"/>
              </a:ext>
            </a:extLst>
          </p:cNvPr>
          <p:cNvCxnSpPr>
            <a:cxnSpLocks/>
          </p:cNvCxnSpPr>
          <p:nvPr/>
        </p:nvCxnSpPr>
        <p:spPr>
          <a:xfrm flipV="1">
            <a:off x="7295814" y="4346794"/>
            <a:ext cx="1068348" cy="1357320"/>
          </a:xfrm>
          <a:prstGeom prst="line">
            <a:avLst/>
          </a:prstGeom>
          <a:noFill/>
          <a:ln w="31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5CB1D74A-4C59-4285-AA2A-41B5563C7ECB}"/>
              </a:ext>
            </a:extLst>
          </p:cNvPr>
          <p:cNvSpPr txBox="1"/>
          <p:nvPr/>
        </p:nvSpPr>
        <p:spPr>
          <a:xfrm>
            <a:off x="8400586" y="1141794"/>
            <a:ext cx="57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it-IT" dirty="0">
                <a:solidFill>
                  <a:srgbClr val="002060"/>
                </a:solidFill>
                <a:latin typeface="+mj-lt"/>
              </a:rPr>
              <a:t>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BE04B2-58A2-4A92-9E06-0D785113F70B}"/>
              </a:ext>
            </a:extLst>
          </p:cNvPr>
          <p:cNvSpPr txBox="1"/>
          <p:nvPr/>
        </p:nvSpPr>
        <p:spPr>
          <a:xfrm>
            <a:off x="7835549" y="4479441"/>
            <a:ext cx="468000" cy="37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c’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7789F3-2080-49A6-88C7-9A7ED1AC0400}"/>
              </a:ext>
            </a:extLst>
          </p:cNvPr>
          <p:cNvSpPr txBox="1"/>
          <p:nvPr/>
        </p:nvSpPr>
        <p:spPr>
          <a:xfrm>
            <a:off x="8371964" y="2358008"/>
            <a:ext cx="468000" cy="37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c’’</a:t>
            </a:r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5C75ADF4-7AFA-4C0D-A179-2772E271BBC1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91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4" grpId="0" animBg="1"/>
      <p:bldP spid="84" grpId="0" animBg="1"/>
      <p:bldP spid="85" grpId="0" animBg="1"/>
      <p:bldP spid="87" grpId="0" animBg="1"/>
      <p:bldP spid="89" grpId="0"/>
      <p:bldP spid="93" grpId="0" animBg="1"/>
      <p:bldP spid="111" grpId="0" animBg="1"/>
      <p:bldP spid="113" grpId="0" animBg="1"/>
      <p:bldP spid="204" grpId="0"/>
      <p:bldP spid="205" grpId="0"/>
      <p:bldP spid="115" grpId="0"/>
      <p:bldP spid="78" grpId="0"/>
      <p:bldP spid="174" grpId="0"/>
      <p:bldP spid="176" grpId="0"/>
      <p:bldP spid="180" grpId="0"/>
      <p:bldP spid="169" grpId="0"/>
      <p:bldP spid="172" grpId="0"/>
      <p:bldP spid="181" grpId="0"/>
      <p:bldP spid="182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6" grpId="0"/>
      <p:bldP spid="197" grpId="0"/>
      <p:bldP spid="198" grpId="0"/>
      <p:bldP spid="96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13334"/>
            <a:ext cx="9072000" cy="707886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CONICHE – LA SFERA 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Sezione con piano generico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Ð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Ð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)</a:t>
            </a:r>
            <a:endParaRPr kumimoji="0" lang="it-IT" sz="20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FBCEF72-86D7-43FA-ADB9-F00E349F860C}"/>
              </a:ext>
            </a:extLst>
          </p:cNvPr>
          <p:cNvSpPr/>
          <p:nvPr/>
        </p:nvSpPr>
        <p:spPr>
          <a:xfrm>
            <a:off x="6701233" y="1391972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41AA28E7-2559-4EB1-96F3-57CC9BE19C3A}"/>
              </a:ext>
            </a:extLst>
          </p:cNvPr>
          <p:cNvSpPr/>
          <p:nvPr/>
        </p:nvSpPr>
        <p:spPr>
          <a:xfrm>
            <a:off x="7473734" y="1391124"/>
            <a:ext cx="61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A09A797-EDA4-4E8E-951A-A270C850A4C6}"/>
              </a:ext>
            </a:extLst>
          </p:cNvPr>
          <p:cNvSpPr/>
          <p:nvPr/>
        </p:nvSpPr>
        <p:spPr>
          <a:xfrm>
            <a:off x="6825696" y="1390383"/>
            <a:ext cx="190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454C753A-346C-4A10-B648-1A561BDFEC18}"/>
              </a:ext>
            </a:extLst>
          </p:cNvPr>
          <p:cNvSpPr/>
          <p:nvPr/>
        </p:nvSpPr>
        <p:spPr>
          <a:xfrm>
            <a:off x="6970279" y="1391659"/>
            <a:ext cx="162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ACEFC82-B175-41EE-824A-D95638FADABE}"/>
              </a:ext>
            </a:extLst>
          </p:cNvPr>
          <p:cNvSpPr/>
          <p:nvPr/>
        </p:nvSpPr>
        <p:spPr>
          <a:xfrm>
            <a:off x="7113181" y="1391601"/>
            <a:ext cx="133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D469665-B505-43BF-90FA-FD2A07BEF0E8}"/>
              </a:ext>
            </a:extLst>
          </p:cNvPr>
          <p:cNvSpPr/>
          <p:nvPr/>
        </p:nvSpPr>
        <p:spPr>
          <a:xfrm>
            <a:off x="7295367" y="1391933"/>
            <a:ext cx="97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AE97761-B68F-47D7-80DA-3DE44F56D2EA}"/>
              </a:ext>
            </a:extLst>
          </p:cNvPr>
          <p:cNvCxnSpPr>
            <a:cxnSpLocks/>
          </p:cNvCxnSpPr>
          <p:nvPr/>
        </p:nvCxnSpPr>
        <p:spPr>
          <a:xfrm>
            <a:off x="7733775" y="2473506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B80A3257-CF3B-484F-906A-1AF9DAA1EEB9}"/>
              </a:ext>
            </a:extLst>
          </p:cNvPr>
          <p:cNvSpPr txBox="1"/>
          <p:nvPr/>
        </p:nvSpPr>
        <p:spPr>
          <a:xfrm>
            <a:off x="7758683" y="2281285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C’’</a:t>
            </a: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ED84B15-B085-4094-B8BF-1AED565FEDC2}"/>
              </a:ext>
            </a:extLst>
          </p:cNvPr>
          <p:cNvCxnSpPr>
            <a:cxnSpLocks/>
          </p:cNvCxnSpPr>
          <p:nvPr/>
        </p:nvCxnSpPr>
        <p:spPr>
          <a:xfrm>
            <a:off x="5365513" y="3676038"/>
            <a:ext cx="3781156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894B45D5-0DEE-4EFB-987D-64F2B83BD882}"/>
              </a:ext>
            </a:extLst>
          </p:cNvPr>
          <p:cNvCxnSpPr>
            <a:cxnSpLocks/>
          </p:cNvCxnSpPr>
          <p:nvPr/>
        </p:nvCxnSpPr>
        <p:spPr>
          <a:xfrm>
            <a:off x="7781397" y="2473505"/>
            <a:ext cx="0" cy="2621272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CB00F2D3-5CC8-438A-A0C3-B93607906F4A}"/>
              </a:ext>
            </a:extLst>
          </p:cNvPr>
          <p:cNvSpPr/>
          <p:nvPr/>
        </p:nvSpPr>
        <p:spPr>
          <a:xfrm>
            <a:off x="6703135" y="4019434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3B04C557-954D-4C5B-BC3A-71647A7498F8}"/>
              </a:ext>
            </a:extLst>
          </p:cNvPr>
          <p:cNvCxnSpPr/>
          <p:nvPr/>
        </p:nvCxnSpPr>
        <p:spPr>
          <a:xfrm>
            <a:off x="6702023" y="5094777"/>
            <a:ext cx="2160000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A21447C-5250-4CCA-9CB1-00B56C7F3DAA}"/>
              </a:ext>
            </a:extLst>
          </p:cNvPr>
          <p:cNvSpPr txBox="1"/>
          <p:nvPr/>
        </p:nvSpPr>
        <p:spPr>
          <a:xfrm flipH="1">
            <a:off x="8874839" y="3430923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lt</a:t>
            </a:r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63A8A07D-A3EB-47C4-BDF7-900EB0810628}"/>
              </a:ext>
            </a:extLst>
          </p:cNvPr>
          <p:cNvCxnSpPr>
            <a:cxnSpLocks/>
          </p:cNvCxnSpPr>
          <p:nvPr/>
        </p:nvCxnSpPr>
        <p:spPr>
          <a:xfrm rot="16200000">
            <a:off x="7732694" y="2473504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11" name="Ovale 110">
            <a:extLst>
              <a:ext uri="{FF2B5EF4-FFF2-40B4-BE49-F238E27FC236}">
                <a16:creationId xmlns:a16="http://schemas.microsoft.com/office/drawing/2014/main" id="{896FFBBF-A3F4-49E3-8B8F-60549B6A4D42}"/>
              </a:ext>
            </a:extLst>
          </p:cNvPr>
          <p:cNvSpPr/>
          <p:nvPr/>
        </p:nvSpPr>
        <p:spPr>
          <a:xfrm>
            <a:off x="6737829" y="1392045"/>
            <a:ext cx="208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e 112">
            <a:extLst>
              <a:ext uri="{FF2B5EF4-FFF2-40B4-BE49-F238E27FC236}">
                <a16:creationId xmlns:a16="http://schemas.microsoft.com/office/drawing/2014/main" id="{78185B5B-CE4A-42EC-BC3A-53853B628F6A}"/>
              </a:ext>
            </a:extLst>
          </p:cNvPr>
          <p:cNvSpPr/>
          <p:nvPr/>
        </p:nvSpPr>
        <p:spPr>
          <a:xfrm>
            <a:off x="7653382" y="1390938"/>
            <a:ext cx="25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A398C01E-5DAA-4DA2-AC90-613299346F8D}"/>
              </a:ext>
            </a:extLst>
          </p:cNvPr>
          <p:cNvCxnSpPr>
            <a:cxnSpLocks/>
          </p:cNvCxnSpPr>
          <p:nvPr/>
        </p:nvCxnSpPr>
        <p:spPr>
          <a:xfrm flipV="1">
            <a:off x="7648829" y="4019434"/>
            <a:ext cx="257851" cy="2156149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8F911C82-A655-4218-B50D-2F2FF0B5B3D8}"/>
              </a:ext>
            </a:extLst>
          </p:cNvPr>
          <p:cNvCxnSpPr>
            <a:cxnSpLocks/>
          </p:cNvCxnSpPr>
          <p:nvPr/>
        </p:nvCxnSpPr>
        <p:spPr>
          <a:xfrm flipV="1">
            <a:off x="7469094" y="4050030"/>
            <a:ext cx="619154" cy="2087157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818D34BB-BFC8-4AC7-87C4-5B242E655A9A}"/>
              </a:ext>
            </a:extLst>
          </p:cNvPr>
          <p:cNvCxnSpPr>
            <a:cxnSpLocks/>
          </p:cNvCxnSpPr>
          <p:nvPr/>
        </p:nvCxnSpPr>
        <p:spPr>
          <a:xfrm flipV="1">
            <a:off x="7294871" y="4132019"/>
            <a:ext cx="977093" cy="1941684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EBAEC608-D504-4736-BB6D-DD0BDFB7AB12}"/>
              </a:ext>
            </a:extLst>
          </p:cNvPr>
          <p:cNvCxnSpPr>
            <a:cxnSpLocks/>
          </p:cNvCxnSpPr>
          <p:nvPr/>
        </p:nvCxnSpPr>
        <p:spPr>
          <a:xfrm flipV="1">
            <a:off x="7112631" y="4247293"/>
            <a:ext cx="1334470" cy="1695426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D5F1B278-F2DA-4A23-99B6-E5638C3F25EC}"/>
              </a:ext>
            </a:extLst>
          </p:cNvPr>
          <p:cNvCxnSpPr>
            <a:cxnSpLocks/>
          </p:cNvCxnSpPr>
          <p:nvPr/>
        </p:nvCxnSpPr>
        <p:spPr>
          <a:xfrm flipV="1">
            <a:off x="6970698" y="4385156"/>
            <a:ext cx="1620882" cy="1421247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05AD9FF4-C7BF-4BF7-8E55-8E1837670FF9}"/>
              </a:ext>
            </a:extLst>
          </p:cNvPr>
          <p:cNvCxnSpPr>
            <a:cxnSpLocks/>
          </p:cNvCxnSpPr>
          <p:nvPr/>
        </p:nvCxnSpPr>
        <p:spPr>
          <a:xfrm flipV="1">
            <a:off x="6826343" y="4596766"/>
            <a:ext cx="1909141" cy="100341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74ACBB6-310F-42D7-B6A2-8DD53A7ACCA6}"/>
              </a:ext>
            </a:extLst>
          </p:cNvPr>
          <p:cNvCxnSpPr>
            <a:cxnSpLocks/>
          </p:cNvCxnSpPr>
          <p:nvPr/>
        </p:nvCxnSpPr>
        <p:spPr>
          <a:xfrm flipV="1">
            <a:off x="6737829" y="4817463"/>
            <a:ext cx="2088000" cy="55063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A48C50F8-E15E-48EB-947F-D49B53008996}"/>
              </a:ext>
            </a:extLst>
          </p:cNvPr>
          <p:cNvCxnSpPr>
            <a:cxnSpLocks/>
          </p:cNvCxnSpPr>
          <p:nvPr/>
        </p:nvCxnSpPr>
        <p:spPr>
          <a:xfrm flipH="1" flipV="1">
            <a:off x="6737829" y="4816576"/>
            <a:ext cx="2096299" cy="5535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B1BA243-7ABB-406E-AEA9-B119E7741283}"/>
              </a:ext>
            </a:extLst>
          </p:cNvPr>
          <p:cNvCxnSpPr>
            <a:cxnSpLocks/>
          </p:cNvCxnSpPr>
          <p:nvPr/>
        </p:nvCxnSpPr>
        <p:spPr>
          <a:xfrm flipH="1" flipV="1">
            <a:off x="6832207" y="4589827"/>
            <a:ext cx="1909902" cy="1018346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2A330E7E-671E-47B9-A711-5C07C146CD6A}"/>
              </a:ext>
            </a:extLst>
          </p:cNvPr>
          <p:cNvCxnSpPr>
            <a:cxnSpLocks/>
          </p:cNvCxnSpPr>
          <p:nvPr/>
        </p:nvCxnSpPr>
        <p:spPr>
          <a:xfrm flipH="1" flipV="1">
            <a:off x="6970702" y="4385157"/>
            <a:ext cx="1607189" cy="1421246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D22C6FDE-4030-4C6B-8A53-C079267D248E}"/>
              </a:ext>
            </a:extLst>
          </p:cNvPr>
          <p:cNvCxnSpPr>
            <a:cxnSpLocks/>
          </p:cNvCxnSpPr>
          <p:nvPr/>
        </p:nvCxnSpPr>
        <p:spPr>
          <a:xfrm flipH="1" flipV="1">
            <a:off x="7110744" y="4245729"/>
            <a:ext cx="1325514" cy="1696990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F303794-E50F-483D-A6FE-24706181A47D}"/>
              </a:ext>
            </a:extLst>
          </p:cNvPr>
          <p:cNvCxnSpPr>
            <a:cxnSpLocks/>
          </p:cNvCxnSpPr>
          <p:nvPr/>
        </p:nvCxnSpPr>
        <p:spPr>
          <a:xfrm flipH="1" flipV="1">
            <a:off x="7295985" y="4136673"/>
            <a:ext cx="974156" cy="1937030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4CF9C59-43E7-44E8-8720-D44E8A7B2752}"/>
              </a:ext>
            </a:extLst>
          </p:cNvPr>
          <p:cNvCxnSpPr>
            <a:cxnSpLocks/>
          </p:cNvCxnSpPr>
          <p:nvPr/>
        </p:nvCxnSpPr>
        <p:spPr>
          <a:xfrm flipH="1" flipV="1">
            <a:off x="7475513" y="4064016"/>
            <a:ext cx="607381" cy="207316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C416A07B-AA4E-4872-9BEA-1C5663FE2D7C}"/>
              </a:ext>
            </a:extLst>
          </p:cNvPr>
          <p:cNvCxnSpPr>
            <a:cxnSpLocks/>
          </p:cNvCxnSpPr>
          <p:nvPr/>
        </p:nvCxnSpPr>
        <p:spPr>
          <a:xfrm flipH="1" flipV="1">
            <a:off x="7654402" y="4026248"/>
            <a:ext cx="254206" cy="214717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8A879B03-68E6-42C9-AFC9-677268CDF711}"/>
              </a:ext>
            </a:extLst>
          </p:cNvPr>
          <p:cNvCxnSpPr>
            <a:cxnSpLocks/>
          </p:cNvCxnSpPr>
          <p:nvPr/>
        </p:nvCxnSpPr>
        <p:spPr>
          <a:xfrm>
            <a:off x="7782198" y="861134"/>
            <a:ext cx="0" cy="26848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DAC3DA90-DFDD-4DED-9CB2-ABB7FC6C9A9E}"/>
              </a:ext>
            </a:extLst>
          </p:cNvPr>
          <p:cNvSpPr txBox="1"/>
          <p:nvPr/>
        </p:nvSpPr>
        <p:spPr>
          <a:xfrm>
            <a:off x="7715153" y="958749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d’’</a:t>
            </a:r>
          </a:p>
        </p:txBody>
      </p:sp>
      <p:sp>
        <p:nvSpPr>
          <p:cNvPr id="205" name="CasellaDiTesto 204">
            <a:extLst>
              <a:ext uri="{FF2B5EF4-FFF2-40B4-BE49-F238E27FC236}">
                <a16:creationId xmlns:a16="http://schemas.microsoft.com/office/drawing/2014/main" id="{C59E0A9F-0441-4CB9-AC1B-C4660F51A61D}"/>
              </a:ext>
            </a:extLst>
          </p:cNvPr>
          <p:cNvSpPr txBox="1"/>
          <p:nvPr/>
        </p:nvSpPr>
        <p:spPr>
          <a:xfrm>
            <a:off x="7503694" y="4899462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d’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F378D53A-3309-4D0C-81CD-04475ED636D1}"/>
              </a:ext>
            </a:extLst>
          </p:cNvPr>
          <p:cNvSpPr txBox="1"/>
          <p:nvPr/>
        </p:nvSpPr>
        <p:spPr>
          <a:xfrm>
            <a:off x="7766313" y="4898005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9AEE36C-2A30-4E64-8F9A-CB88A2940871}"/>
              </a:ext>
            </a:extLst>
          </p:cNvPr>
          <p:cNvCxnSpPr/>
          <p:nvPr/>
        </p:nvCxnSpPr>
        <p:spPr>
          <a:xfrm>
            <a:off x="7780414" y="5094777"/>
            <a:ext cx="0" cy="107864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D915D62-718F-4CD4-A89C-13CA74C2BCBB}"/>
              </a:ext>
            </a:extLst>
          </p:cNvPr>
          <p:cNvGrpSpPr/>
          <p:nvPr/>
        </p:nvGrpSpPr>
        <p:grpSpPr>
          <a:xfrm>
            <a:off x="7740767" y="5058747"/>
            <a:ext cx="72000" cy="72000"/>
            <a:chOff x="8709660" y="4010364"/>
            <a:chExt cx="72000" cy="7200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74D034E2-2EE1-4D75-9A0C-30413C6F83DD}"/>
                </a:ext>
              </a:extLst>
            </p:cNvPr>
            <p:cNvCxnSpPr/>
            <p:nvPr/>
          </p:nvCxnSpPr>
          <p:spPr>
            <a:xfrm>
              <a:off x="8747106" y="4010364"/>
              <a:ext cx="0" cy="7200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BF518214-51AF-4382-8B15-368E8994B166}"/>
                </a:ext>
              </a:extLst>
            </p:cNvPr>
            <p:cNvCxnSpPr/>
            <p:nvPr/>
          </p:nvCxnSpPr>
          <p:spPr>
            <a:xfrm>
              <a:off x="8709660" y="4044315"/>
              <a:ext cx="72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A8ECE73-E922-4462-9FD9-D8F5DFAA4383}"/>
              </a:ext>
            </a:extLst>
          </p:cNvPr>
          <p:cNvSpPr txBox="1"/>
          <p:nvPr/>
        </p:nvSpPr>
        <p:spPr>
          <a:xfrm>
            <a:off x="7651510" y="4844778"/>
            <a:ext cx="37405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º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S Shell Dlg 2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FE38141-A2DD-40F8-AC1C-EF22F8A58765}"/>
              </a:ext>
            </a:extLst>
          </p:cNvPr>
          <p:cNvCxnSpPr>
            <a:cxnSpLocks/>
          </p:cNvCxnSpPr>
          <p:nvPr/>
        </p:nvCxnSpPr>
        <p:spPr>
          <a:xfrm flipV="1">
            <a:off x="5730095" y="1260814"/>
            <a:ext cx="3347482" cy="241522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B9BE69A-4D4A-4A73-89EF-62D5F37EE065}"/>
              </a:ext>
            </a:extLst>
          </p:cNvPr>
          <p:cNvCxnSpPr>
            <a:cxnSpLocks/>
          </p:cNvCxnSpPr>
          <p:nvPr/>
        </p:nvCxnSpPr>
        <p:spPr>
          <a:xfrm>
            <a:off x="5730095" y="3676038"/>
            <a:ext cx="1422497" cy="31366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818EAF0C-3FBB-42A8-B862-42204E451CA3}"/>
              </a:ext>
            </a:extLst>
          </p:cNvPr>
          <p:cNvSpPr/>
          <p:nvPr/>
        </p:nvSpPr>
        <p:spPr>
          <a:xfrm rot="20098202">
            <a:off x="7030981" y="3991045"/>
            <a:ext cx="1671645" cy="214186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5" name="Ovale 194">
            <a:extLst>
              <a:ext uri="{FF2B5EF4-FFF2-40B4-BE49-F238E27FC236}">
                <a16:creationId xmlns:a16="http://schemas.microsoft.com/office/drawing/2014/main" id="{DC87801F-0724-4C92-B4DF-2794F97C4226}"/>
              </a:ext>
            </a:extLst>
          </p:cNvPr>
          <p:cNvSpPr/>
          <p:nvPr/>
        </p:nvSpPr>
        <p:spPr>
          <a:xfrm rot="3279006">
            <a:off x="7588839" y="1521984"/>
            <a:ext cx="551604" cy="213916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6B2CA590-13FB-44BA-8873-026066F1EB16}"/>
              </a:ext>
            </a:extLst>
          </p:cNvPr>
          <p:cNvCxnSpPr>
            <a:cxnSpLocks/>
          </p:cNvCxnSpPr>
          <p:nvPr/>
        </p:nvCxnSpPr>
        <p:spPr>
          <a:xfrm>
            <a:off x="6360378" y="5095287"/>
            <a:ext cx="2743757" cy="0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85970103-9E8A-4D58-A4ED-A0CC3CC9FAF7}"/>
              </a:ext>
            </a:extLst>
          </p:cNvPr>
          <p:cNvCxnSpPr>
            <a:cxnSpLocks/>
          </p:cNvCxnSpPr>
          <p:nvPr/>
        </p:nvCxnSpPr>
        <p:spPr>
          <a:xfrm>
            <a:off x="6373301" y="3673267"/>
            <a:ext cx="0" cy="142616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A525CCAF-2AA9-4B7D-A00A-8974C8EE0F97}"/>
              </a:ext>
            </a:extLst>
          </p:cNvPr>
          <p:cNvCxnSpPr>
            <a:cxnSpLocks/>
          </p:cNvCxnSpPr>
          <p:nvPr/>
        </p:nvCxnSpPr>
        <p:spPr>
          <a:xfrm flipV="1">
            <a:off x="6371396" y="1717241"/>
            <a:ext cx="2715221" cy="195904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C166B108-2EBC-46DF-B8B7-9409AAB3DBF6}"/>
              </a:ext>
            </a:extLst>
          </p:cNvPr>
          <p:cNvCxnSpPr>
            <a:cxnSpLocks/>
          </p:cNvCxnSpPr>
          <p:nvPr/>
        </p:nvCxnSpPr>
        <p:spPr>
          <a:xfrm>
            <a:off x="7000875" y="3221527"/>
            <a:ext cx="0" cy="18711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DD3D789B-AF76-4BAB-9986-E90945FBC114}"/>
              </a:ext>
            </a:extLst>
          </p:cNvPr>
          <p:cNvCxnSpPr>
            <a:cxnSpLocks/>
          </p:cNvCxnSpPr>
          <p:nvPr/>
        </p:nvCxnSpPr>
        <p:spPr>
          <a:xfrm>
            <a:off x="8737506" y="1965478"/>
            <a:ext cx="0" cy="312722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9E3C8453-FA28-4EEE-ADDD-FEEF6D36350B}"/>
              </a:ext>
            </a:extLst>
          </p:cNvPr>
          <p:cNvCxnSpPr>
            <a:cxnSpLocks/>
          </p:cNvCxnSpPr>
          <p:nvPr/>
        </p:nvCxnSpPr>
        <p:spPr>
          <a:xfrm flipV="1">
            <a:off x="6642804" y="4381706"/>
            <a:ext cx="2503865" cy="1315993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CAB27CE1-42BD-4F63-8E21-A7F5B698385C}"/>
              </a:ext>
            </a:extLst>
          </p:cNvPr>
          <p:cNvCxnSpPr>
            <a:cxnSpLocks/>
          </p:cNvCxnSpPr>
          <p:nvPr/>
        </p:nvCxnSpPr>
        <p:spPr>
          <a:xfrm>
            <a:off x="6645841" y="3672882"/>
            <a:ext cx="0" cy="2023531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54F5731E-8556-4AA7-93E0-5521D24B4BA8}"/>
              </a:ext>
            </a:extLst>
          </p:cNvPr>
          <p:cNvCxnSpPr>
            <a:cxnSpLocks/>
          </p:cNvCxnSpPr>
          <p:nvPr/>
        </p:nvCxnSpPr>
        <p:spPr>
          <a:xfrm flipH="1">
            <a:off x="6642804" y="1457085"/>
            <a:ext cx="2488371" cy="22191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58168691-A19D-41D0-9C3E-63C5AE68DE95}"/>
              </a:ext>
            </a:extLst>
          </p:cNvPr>
          <p:cNvCxnSpPr>
            <a:cxnSpLocks/>
          </p:cNvCxnSpPr>
          <p:nvPr/>
        </p:nvCxnSpPr>
        <p:spPr>
          <a:xfrm>
            <a:off x="7121978" y="3248615"/>
            <a:ext cx="0" cy="220436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9A053702-9A82-484C-93C4-FCD9AF32DA14}"/>
              </a:ext>
            </a:extLst>
          </p:cNvPr>
          <p:cNvCxnSpPr>
            <a:cxnSpLocks/>
          </p:cNvCxnSpPr>
          <p:nvPr/>
        </p:nvCxnSpPr>
        <p:spPr>
          <a:xfrm>
            <a:off x="8602431" y="1926130"/>
            <a:ext cx="0" cy="27585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44D15942-745E-4043-A49F-E0EDDE7E3053}"/>
              </a:ext>
            </a:extLst>
          </p:cNvPr>
          <p:cNvCxnSpPr>
            <a:cxnSpLocks/>
          </p:cNvCxnSpPr>
          <p:nvPr/>
        </p:nvCxnSpPr>
        <p:spPr>
          <a:xfrm flipV="1">
            <a:off x="6506039" y="3678282"/>
            <a:ext cx="2389942" cy="3036387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605922AC-0513-47C9-A41E-99D779774AFF}"/>
              </a:ext>
            </a:extLst>
          </p:cNvPr>
          <p:cNvCxnSpPr>
            <a:cxnSpLocks/>
          </p:cNvCxnSpPr>
          <p:nvPr/>
        </p:nvCxnSpPr>
        <p:spPr>
          <a:xfrm>
            <a:off x="8896729" y="802104"/>
            <a:ext cx="0" cy="287458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DEC93580-D0C3-4B0F-BFBC-9CC0B7E4694B}"/>
              </a:ext>
            </a:extLst>
          </p:cNvPr>
          <p:cNvCxnSpPr>
            <a:cxnSpLocks/>
          </p:cNvCxnSpPr>
          <p:nvPr/>
        </p:nvCxnSpPr>
        <p:spPr>
          <a:xfrm>
            <a:off x="6887776" y="3672882"/>
            <a:ext cx="0" cy="256307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20BF006-86CE-4048-859D-B5167D574D9B}"/>
              </a:ext>
            </a:extLst>
          </p:cNvPr>
          <p:cNvCxnSpPr>
            <a:cxnSpLocks/>
          </p:cNvCxnSpPr>
          <p:nvPr/>
        </p:nvCxnSpPr>
        <p:spPr>
          <a:xfrm flipV="1">
            <a:off x="6887776" y="1385588"/>
            <a:ext cx="2015300" cy="229455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5915237A-D87F-472D-AFD4-20F4C5A2B21F}"/>
              </a:ext>
            </a:extLst>
          </p:cNvPr>
          <p:cNvCxnSpPr>
            <a:cxnSpLocks/>
          </p:cNvCxnSpPr>
          <p:nvPr/>
        </p:nvCxnSpPr>
        <p:spPr>
          <a:xfrm>
            <a:off x="7296776" y="3212114"/>
            <a:ext cx="0" cy="250031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77305CFB-71A7-43C6-B2EC-046E13F15845}"/>
              </a:ext>
            </a:extLst>
          </p:cNvPr>
          <p:cNvCxnSpPr>
            <a:cxnSpLocks/>
          </p:cNvCxnSpPr>
          <p:nvPr/>
        </p:nvCxnSpPr>
        <p:spPr>
          <a:xfrm>
            <a:off x="8373831" y="1985417"/>
            <a:ext cx="0" cy="23653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6F85EE0F-BF47-4671-8F7D-FF7EFFA426E3}"/>
              </a:ext>
            </a:extLst>
          </p:cNvPr>
          <p:cNvCxnSpPr>
            <a:cxnSpLocks/>
          </p:cNvCxnSpPr>
          <p:nvPr/>
        </p:nvCxnSpPr>
        <p:spPr>
          <a:xfrm flipV="1">
            <a:off x="7270524" y="3677479"/>
            <a:ext cx="929091" cy="3131947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C80A3F85-89C9-4F57-AEF4-C38162939B7B}"/>
              </a:ext>
            </a:extLst>
          </p:cNvPr>
          <p:cNvCxnSpPr>
            <a:cxnSpLocks/>
          </p:cNvCxnSpPr>
          <p:nvPr/>
        </p:nvCxnSpPr>
        <p:spPr>
          <a:xfrm>
            <a:off x="8196787" y="856854"/>
            <a:ext cx="0" cy="282329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1CCF1E26-7F70-4EAA-8976-700DA3D98EEC}"/>
              </a:ext>
            </a:extLst>
          </p:cNvPr>
          <p:cNvCxnSpPr>
            <a:cxnSpLocks/>
          </p:cNvCxnSpPr>
          <p:nvPr/>
        </p:nvCxnSpPr>
        <p:spPr>
          <a:xfrm>
            <a:off x="7222450" y="3672882"/>
            <a:ext cx="0" cy="3136544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8C1003D0-3A08-4292-BEA0-DCDC9E7BD339}"/>
              </a:ext>
            </a:extLst>
          </p:cNvPr>
          <p:cNvCxnSpPr>
            <a:cxnSpLocks/>
          </p:cNvCxnSpPr>
          <p:nvPr/>
        </p:nvCxnSpPr>
        <p:spPr>
          <a:xfrm flipV="1">
            <a:off x="7222883" y="1887281"/>
            <a:ext cx="983883" cy="178710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5C361520-DD4A-4B71-898E-E07A3CF72135}"/>
              </a:ext>
            </a:extLst>
          </p:cNvPr>
          <p:cNvCxnSpPr>
            <a:cxnSpLocks/>
          </p:cNvCxnSpPr>
          <p:nvPr/>
        </p:nvCxnSpPr>
        <p:spPr>
          <a:xfrm>
            <a:off x="7530351" y="3116156"/>
            <a:ext cx="0" cy="28074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1B256611-DF3C-4F70-85B9-A4A111389471}"/>
              </a:ext>
            </a:extLst>
          </p:cNvPr>
          <p:cNvCxnSpPr>
            <a:cxnSpLocks/>
          </p:cNvCxnSpPr>
          <p:nvPr/>
        </p:nvCxnSpPr>
        <p:spPr>
          <a:xfrm>
            <a:off x="8070936" y="2133556"/>
            <a:ext cx="0" cy="19828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13ABA121-91DC-467C-8850-A8BA0F9161D2}"/>
              </a:ext>
            </a:extLst>
          </p:cNvPr>
          <p:cNvCxnSpPr>
            <a:cxnSpLocks/>
          </p:cNvCxnSpPr>
          <p:nvPr/>
        </p:nvCxnSpPr>
        <p:spPr>
          <a:xfrm flipH="1" flipV="1">
            <a:off x="5103349" y="3670799"/>
            <a:ext cx="3946755" cy="2097421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ECBFF7E2-652B-45F0-AA94-35A9B4D72F48}"/>
              </a:ext>
            </a:extLst>
          </p:cNvPr>
          <p:cNvCxnSpPr>
            <a:cxnSpLocks/>
          </p:cNvCxnSpPr>
          <p:nvPr/>
        </p:nvCxnSpPr>
        <p:spPr>
          <a:xfrm>
            <a:off x="5928412" y="3673267"/>
            <a:ext cx="0" cy="44315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3657DFB-D9F8-4EBC-A642-5683711980EE}"/>
              </a:ext>
            </a:extLst>
          </p:cNvPr>
          <p:cNvCxnSpPr>
            <a:cxnSpLocks/>
          </p:cNvCxnSpPr>
          <p:nvPr/>
        </p:nvCxnSpPr>
        <p:spPr>
          <a:xfrm flipV="1">
            <a:off x="5110287" y="1943742"/>
            <a:ext cx="3993848" cy="217721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B4E2F796-F1CB-4BA1-B8DB-9FC5A3358EB4}"/>
              </a:ext>
            </a:extLst>
          </p:cNvPr>
          <p:cNvCxnSpPr>
            <a:cxnSpLocks/>
          </p:cNvCxnSpPr>
          <p:nvPr/>
        </p:nvCxnSpPr>
        <p:spPr>
          <a:xfrm>
            <a:off x="5107357" y="3673267"/>
            <a:ext cx="0" cy="45875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610E6C5C-4843-4A6C-A91C-C8DFABA7EE5B}"/>
              </a:ext>
            </a:extLst>
          </p:cNvPr>
          <p:cNvCxnSpPr>
            <a:cxnSpLocks/>
          </p:cNvCxnSpPr>
          <p:nvPr/>
        </p:nvCxnSpPr>
        <p:spPr>
          <a:xfrm>
            <a:off x="6994582" y="3089851"/>
            <a:ext cx="0" cy="159479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46A811B5-C92E-480D-B79D-BC0307849851}"/>
              </a:ext>
            </a:extLst>
          </p:cNvPr>
          <p:cNvCxnSpPr>
            <a:cxnSpLocks/>
          </p:cNvCxnSpPr>
          <p:nvPr/>
        </p:nvCxnSpPr>
        <p:spPr>
          <a:xfrm>
            <a:off x="8696715" y="2164201"/>
            <a:ext cx="0" cy="343598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1172009C-8D47-4E5C-8D10-78762A6F02E0}"/>
              </a:ext>
            </a:extLst>
          </p:cNvPr>
          <p:cNvCxnSpPr>
            <a:cxnSpLocks/>
          </p:cNvCxnSpPr>
          <p:nvPr/>
        </p:nvCxnSpPr>
        <p:spPr>
          <a:xfrm flipV="1">
            <a:off x="6771442" y="3904488"/>
            <a:ext cx="2368287" cy="2076597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5A808381-8938-4CC6-9D43-C143532887B5}"/>
              </a:ext>
            </a:extLst>
          </p:cNvPr>
          <p:cNvCxnSpPr>
            <a:cxnSpLocks/>
          </p:cNvCxnSpPr>
          <p:nvPr/>
        </p:nvCxnSpPr>
        <p:spPr>
          <a:xfrm>
            <a:off x="6776026" y="3678281"/>
            <a:ext cx="0" cy="230294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E1478DB-556F-4FB5-893F-5E9ADD089D2C}"/>
              </a:ext>
            </a:extLst>
          </p:cNvPr>
          <p:cNvCxnSpPr>
            <a:cxnSpLocks/>
          </p:cNvCxnSpPr>
          <p:nvPr/>
        </p:nvCxnSpPr>
        <p:spPr>
          <a:xfrm flipV="1">
            <a:off x="6774481" y="1385588"/>
            <a:ext cx="2275623" cy="22889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diritto 166">
            <a:extLst>
              <a:ext uri="{FF2B5EF4-FFF2-40B4-BE49-F238E27FC236}">
                <a16:creationId xmlns:a16="http://schemas.microsoft.com/office/drawing/2014/main" id="{81781966-32E8-4903-8D6D-CDF377F17807}"/>
              </a:ext>
            </a:extLst>
          </p:cNvPr>
          <p:cNvCxnSpPr>
            <a:cxnSpLocks/>
          </p:cNvCxnSpPr>
          <p:nvPr/>
        </p:nvCxnSpPr>
        <p:spPr>
          <a:xfrm>
            <a:off x="7206556" y="3238946"/>
            <a:ext cx="0" cy="236504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A293A1C7-2C4C-44DB-97FF-6B8D3D32B80F}"/>
              </a:ext>
            </a:extLst>
          </p:cNvPr>
          <p:cNvCxnSpPr>
            <a:cxnSpLocks/>
          </p:cNvCxnSpPr>
          <p:nvPr/>
        </p:nvCxnSpPr>
        <p:spPr>
          <a:xfrm>
            <a:off x="8486498" y="1950504"/>
            <a:ext cx="0" cy="25316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6CD5DAAC-D8E1-412E-8B43-456C5EBAFFD9}"/>
              </a:ext>
            </a:extLst>
          </p:cNvPr>
          <p:cNvSpPr txBox="1"/>
          <p:nvPr/>
        </p:nvSpPr>
        <p:spPr>
          <a:xfrm>
            <a:off x="0" y="1254881"/>
            <a:ext cx="478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Per quanto esplicitato nella diapositiva precedente, si procede a ripetere la stessa operazione d’intersezione tra il piano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 </a:t>
            </a:r>
            <a:r>
              <a:rPr lang="it-IT" sz="1600" dirty="0">
                <a:solidFill>
                  <a:srgbClr val="00B0F0"/>
                </a:solidFill>
              </a:rPr>
              <a:t>e i diversi piani contenenti le differenti posizioni della circonferenza generatrice</a:t>
            </a:r>
          </a:p>
        </p:txBody>
      </p: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9C3691AB-CCB5-4DEA-9C6B-71A0C5A95F9D}"/>
              </a:ext>
            </a:extLst>
          </p:cNvPr>
          <p:cNvSpPr txBox="1"/>
          <p:nvPr/>
        </p:nvSpPr>
        <p:spPr>
          <a:xfrm>
            <a:off x="0" y="2449081"/>
            <a:ext cx="450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</a:rPr>
              <a:t>Per semplicità e chiarezza grafica si riportano solo le tracce del piano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</a:rPr>
              <a:t>a 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</a:rPr>
              <a:t>nella posizione della precedente diapositiva come modello per lo sviluppo delle successive operazioni di 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[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</a:rPr>
              <a:t>(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</a:rPr>
              <a:t>a</a:t>
            </a:r>
            <a:r>
              <a:rPr lang="it-IT" sz="1600" b="1" dirty="0">
                <a:solidFill>
                  <a:srgbClr val="00B0F0"/>
                </a:solidFill>
                <a:latin typeface="Symbol" panose="05050102010706020507" pitchFamily="18" charset="2"/>
              </a:rPr>
              <a:t>Ì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</a:rPr>
              <a:t>c)</a:t>
            </a:r>
            <a:r>
              <a:rPr lang="it-IT" sz="1600" b="1" dirty="0">
                <a:solidFill>
                  <a:srgbClr val="00B0F0"/>
                </a:solidFill>
                <a:latin typeface="Symbol" panose="05050102010706020507" pitchFamily="18" charset="2"/>
              </a:rPr>
              <a:t>Ç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</a:rPr>
              <a:t>b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</a:rPr>
              <a:t>]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</a:rPr>
              <a:t>. </a:t>
            </a:r>
          </a:p>
        </p:txBody>
      </p:sp>
      <p:sp>
        <p:nvSpPr>
          <p:cNvPr id="181" name="CasellaDiTesto 180">
            <a:extLst>
              <a:ext uri="{FF2B5EF4-FFF2-40B4-BE49-F238E27FC236}">
                <a16:creationId xmlns:a16="http://schemas.microsoft.com/office/drawing/2014/main" id="{84137B49-E2ED-41C2-BBEA-95B72B107E24}"/>
              </a:ext>
            </a:extLst>
          </p:cNvPr>
          <p:cNvSpPr txBox="1"/>
          <p:nvPr/>
        </p:nvSpPr>
        <p:spPr>
          <a:xfrm>
            <a:off x="0" y="3729662"/>
            <a:ext cx="40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Continuando a sviluppare la ricerca delle intersezioni tra i due piani si ottengono tutti i punti relativi alle differenti corde delle circonferenze generatrici sezionate dall’operazione (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 </a:t>
            </a:r>
            <a:r>
              <a:rPr lang="it-IT" sz="1600" b="1" dirty="0">
                <a:solidFill>
                  <a:srgbClr val="00B0F0"/>
                </a:solidFill>
                <a:latin typeface="Symbol" panose="05050102010706020507" pitchFamily="18" charset="2"/>
              </a:rPr>
              <a:t>Ç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82" name="CasellaDiTesto 181">
            <a:extLst>
              <a:ext uri="{FF2B5EF4-FFF2-40B4-BE49-F238E27FC236}">
                <a16:creationId xmlns:a16="http://schemas.microsoft.com/office/drawing/2014/main" id="{652BED4D-C807-4B4C-8411-6D5689783AEE}"/>
              </a:ext>
            </a:extLst>
          </p:cNvPr>
          <p:cNvSpPr txBox="1"/>
          <p:nvPr/>
        </p:nvSpPr>
        <p:spPr>
          <a:xfrm>
            <a:off x="0" y="4995192"/>
            <a:ext cx="54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Collegando, infine, questi punti si ottiene l’immagine della conica di sezione che si presenta come scorcio parziale nella forma di ellisse sia su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FF0000"/>
                </a:solidFill>
              </a:rPr>
              <a:t>1</a:t>
            </a:r>
            <a:r>
              <a:rPr lang="it-IT" sz="1600" dirty="0">
                <a:solidFill>
                  <a:srgbClr val="FF0000"/>
                </a:solidFill>
              </a:rPr>
              <a:t> che su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3" name="CasellaDiTesto 182">
            <a:extLst>
              <a:ext uri="{FF2B5EF4-FFF2-40B4-BE49-F238E27FC236}">
                <a16:creationId xmlns:a16="http://schemas.microsoft.com/office/drawing/2014/main" id="{3C937DEE-0E91-412C-999D-85556A555433}"/>
              </a:ext>
            </a:extLst>
          </p:cNvPr>
          <p:cNvSpPr txBox="1"/>
          <p:nvPr/>
        </p:nvSpPr>
        <p:spPr>
          <a:xfrm>
            <a:off x="0" y="5757147"/>
            <a:ext cx="543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Per verificare se il risultato dell’operazione è una circonferenza è necessario effettuare una procedura di ribaltamento per ricavare la vera forma e le vere </a:t>
            </a:r>
          </a:p>
          <a:p>
            <a:r>
              <a:rPr lang="it-IT" sz="1600" dirty="0">
                <a:solidFill>
                  <a:srgbClr val="FF0000"/>
                </a:solidFill>
              </a:rPr>
              <a:t>dimensioni della sezione risultante</a:t>
            </a:r>
          </a:p>
        </p:txBody>
      </p:sp>
      <p:cxnSp>
        <p:nvCxnSpPr>
          <p:cNvPr id="184" name="Connettore diritto 183">
            <a:extLst>
              <a:ext uri="{FF2B5EF4-FFF2-40B4-BE49-F238E27FC236}">
                <a16:creationId xmlns:a16="http://schemas.microsoft.com/office/drawing/2014/main" id="{E02E5C6D-E726-4035-92FD-7EF1121C3A30}"/>
              </a:ext>
            </a:extLst>
          </p:cNvPr>
          <p:cNvCxnSpPr>
            <a:cxnSpLocks/>
          </p:cNvCxnSpPr>
          <p:nvPr/>
        </p:nvCxnSpPr>
        <p:spPr>
          <a:xfrm flipV="1">
            <a:off x="7036311" y="3671905"/>
            <a:ext cx="1465864" cy="2912972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3E75243D-D8C1-4707-9FBA-9A36A343E91C}"/>
              </a:ext>
            </a:extLst>
          </p:cNvPr>
          <p:cNvCxnSpPr>
            <a:cxnSpLocks/>
          </p:cNvCxnSpPr>
          <p:nvPr/>
        </p:nvCxnSpPr>
        <p:spPr>
          <a:xfrm>
            <a:off x="7042026" y="3672882"/>
            <a:ext cx="0" cy="289835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2BB1E560-121D-4F01-8E17-6D1702620BE0}"/>
              </a:ext>
            </a:extLst>
          </p:cNvPr>
          <p:cNvCxnSpPr>
            <a:cxnSpLocks/>
          </p:cNvCxnSpPr>
          <p:nvPr/>
        </p:nvCxnSpPr>
        <p:spPr>
          <a:xfrm flipV="1">
            <a:off x="7043614" y="1670936"/>
            <a:ext cx="1463715" cy="20116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C9C9E278-9A22-4E0B-AF79-4E0C5494C271}"/>
              </a:ext>
            </a:extLst>
          </p:cNvPr>
          <p:cNvCxnSpPr>
            <a:cxnSpLocks/>
          </p:cNvCxnSpPr>
          <p:nvPr/>
        </p:nvCxnSpPr>
        <p:spPr>
          <a:xfrm>
            <a:off x="8502175" y="856854"/>
            <a:ext cx="0" cy="281983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E11F7F0C-57AE-4623-97AA-92B942670284}"/>
              </a:ext>
            </a:extLst>
          </p:cNvPr>
          <p:cNvCxnSpPr>
            <a:cxnSpLocks/>
          </p:cNvCxnSpPr>
          <p:nvPr/>
        </p:nvCxnSpPr>
        <p:spPr>
          <a:xfrm>
            <a:off x="7414146" y="3168108"/>
            <a:ext cx="0" cy="26688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diritto 187">
            <a:extLst>
              <a:ext uri="{FF2B5EF4-FFF2-40B4-BE49-F238E27FC236}">
                <a16:creationId xmlns:a16="http://schemas.microsoft.com/office/drawing/2014/main" id="{6F13413F-99B6-454D-AEDC-E6CC49960AC7}"/>
              </a:ext>
            </a:extLst>
          </p:cNvPr>
          <p:cNvCxnSpPr>
            <a:cxnSpLocks/>
          </p:cNvCxnSpPr>
          <p:nvPr/>
        </p:nvCxnSpPr>
        <p:spPr>
          <a:xfrm>
            <a:off x="8229051" y="2056086"/>
            <a:ext cx="0" cy="21692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3C6BFE35-F9E2-4137-B34C-A536CD034AA1}"/>
              </a:ext>
            </a:extLst>
          </p:cNvPr>
          <p:cNvCxnSpPr>
            <a:cxnSpLocks/>
          </p:cNvCxnSpPr>
          <p:nvPr/>
        </p:nvCxnSpPr>
        <p:spPr>
          <a:xfrm flipV="1">
            <a:off x="2454219" y="3677161"/>
            <a:ext cx="3274274" cy="236240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5D185E23-9F9C-437B-91B9-6052B134C39C}"/>
              </a:ext>
            </a:extLst>
          </p:cNvPr>
          <p:cNvCxnSpPr>
            <a:cxnSpLocks/>
          </p:cNvCxnSpPr>
          <p:nvPr/>
        </p:nvCxnSpPr>
        <p:spPr>
          <a:xfrm flipH="1" flipV="1">
            <a:off x="2465406" y="3679852"/>
            <a:ext cx="6593258" cy="175244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34DA7549-C36F-455F-B78E-8D7719466F81}"/>
              </a:ext>
            </a:extLst>
          </p:cNvPr>
          <p:cNvCxnSpPr>
            <a:cxnSpLocks/>
          </p:cNvCxnSpPr>
          <p:nvPr/>
        </p:nvCxnSpPr>
        <p:spPr>
          <a:xfrm>
            <a:off x="6178991" y="3677478"/>
            <a:ext cx="0" cy="98786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4BA905E-C661-4E9D-A18C-7AB3F1EA31E4}"/>
              </a:ext>
            </a:extLst>
          </p:cNvPr>
          <p:cNvCxnSpPr>
            <a:cxnSpLocks/>
          </p:cNvCxnSpPr>
          <p:nvPr/>
        </p:nvCxnSpPr>
        <p:spPr>
          <a:xfrm flipV="1">
            <a:off x="2453640" y="1834696"/>
            <a:ext cx="6652072" cy="420415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41CCAD55-FE9A-47A4-BD19-378F8072DCF6}"/>
              </a:ext>
            </a:extLst>
          </p:cNvPr>
          <p:cNvCxnSpPr>
            <a:cxnSpLocks/>
          </p:cNvCxnSpPr>
          <p:nvPr/>
        </p:nvCxnSpPr>
        <p:spPr>
          <a:xfrm>
            <a:off x="6980430" y="3177633"/>
            <a:ext cx="0" cy="17067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90DF7300-BA91-4BF0-B060-16EAD53F7933}"/>
              </a:ext>
            </a:extLst>
          </p:cNvPr>
          <p:cNvCxnSpPr>
            <a:cxnSpLocks/>
          </p:cNvCxnSpPr>
          <p:nvPr/>
        </p:nvCxnSpPr>
        <p:spPr>
          <a:xfrm>
            <a:off x="8750259" y="2052167"/>
            <a:ext cx="0" cy="32976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286A1229-CF36-4EB8-A34B-CB2E5A013852}"/>
              </a:ext>
            </a:extLst>
          </p:cNvPr>
          <p:cNvCxnSpPr>
            <a:cxnSpLocks/>
          </p:cNvCxnSpPr>
          <p:nvPr/>
        </p:nvCxnSpPr>
        <p:spPr>
          <a:xfrm>
            <a:off x="2472574" y="3670798"/>
            <a:ext cx="0" cy="2364434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5EC82B77-0939-4603-9351-1B50EC25CE09}"/>
              </a:ext>
            </a:extLst>
          </p:cNvPr>
          <p:cNvCxnSpPr>
            <a:cxnSpLocks/>
          </p:cNvCxnSpPr>
          <p:nvPr/>
        </p:nvCxnSpPr>
        <p:spPr>
          <a:xfrm flipH="1" flipV="1">
            <a:off x="5428875" y="3021423"/>
            <a:ext cx="3564375" cy="3151996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7F86FD50-D530-4AD2-BDB4-15C9018325BE}"/>
              </a:ext>
            </a:extLst>
          </p:cNvPr>
          <p:cNvCxnSpPr>
            <a:cxnSpLocks/>
          </p:cNvCxnSpPr>
          <p:nvPr/>
        </p:nvCxnSpPr>
        <p:spPr>
          <a:xfrm>
            <a:off x="4417519" y="781050"/>
            <a:ext cx="1341001" cy="29569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ADAD7EA2-28B1-45BF-BBD7-C5350EA394AD}"/>
              </a:ext>
            </a:extLst>
          </p:cNvPr>
          <p:cNvCxnSpPr>
            <a:cxnSpLocks/>
          </p:cNvCxnSpPr>
          <p:nvPr/>
        </p:nvCxnSpPr>
        <p:spPr>
          <a:xfrm>
            <a:off x="6167515" y="3360420"/>
            <a:ext cx="0" cy="315886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23F612B3-27C2-48EF-AF7D-312CC626B3E5}"/>
              </a:ext>
            </a:extLst>
          </p:cNvPr>
          <p:cNvCxnSpPr>
            <a:cxnSpLocks/>
          </p:cNvCxnSpPr>
          <p:nvPr/>
        </p:nvCxnSpPr>
        <p:spPr>
          <a:xfrm flipV="1">
            <a:off x="5431102" y="2091690"/>
            <a:ext cx="3682482" cy="158125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47FD924D-6BED-4718-9DBB-9B9BE57B93DD}"/>
              </a:ext>
            </a:extLst>
          </p:cNvPr>
          <p:cNvCxnSpPr>
            <a:cxnSpLocks/>
          </p:cNvCxnSpPr>
          <p:nvPr/>
        </p:nvCxnSpPr>
        <p:spPr>
          <a:xfrm>
            <a:off x="5434090" y="3021423"/>
            <a:ext cx="0" cy="65605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FF9208DB-79E8-41F2-9355-B0BDFA8F81D2}"/>
              </a:ext>
            </a:extLst>
          </p:cNvPr>
          <p:cNvCxnSpPr>
            <a:cxnSpLocks/>
          </p:cNvCxnSpPr>
          <p:nvPr/>
        </p:nvCxnSpPr>
        <p:spPr>
          <a:xfrm>
            <a:off x="7061152" y="2961832"/>
            <a:ext cx="0" cy="15034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diritto 162">
            <a:extLst>
              <a:ext uri="{FF2B5EF4-FFF2-40B4-BE49-F238E27FC236}">
                <a16:creationId xmlns:a16="http://schemas.microsoft.com/office/drawing/2014/main" id="{3B31B7CD-6A8B-4E9B-91EC-8A4E52601D47}"/>
              </a:ext>
            </a:extLst>
          </p:cNvPr>
          <p:cNvCxnSpPr>
            <a:cxnSpLocks/>
          </p:cNvCxnSpPr>
          <p:nvPr/>
        </p:nvCxnSpPr>
        <p:spPr>
          <a:xfrm>
            <a:off x="8580510" y="2315878"/>
            <a:ext cx="0" cy="350580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9543A122-0DEF-4420-907A-FFE23DD587DA}"/>
              </a:ext>
            </a:extLst>
          </p:cNvPr>
          <p:cNvCxnSpPr>
            <a:cxnSpLocks/>
          </p:cNvCxnSpPr>
          <p:nvPr/>
        </p:nvCxnSpPr>
        <p:spPr>
          <a:xfrm flipH="1" flipV="1">
            <a:off x="4391067" y="756665"/>
            <a:ext cx="4602183" cy="5902173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71" name="Connettore diritto 170">
            <a:extLst>
              <a:ext uri="{FF2B5EF4-FFF2-40B4-BE49-F238E27FC236}">
                <a16:creationId xmlns:a16="http://schemas.microsoft.com/office/drawing/2014/main" id="{9A2F8CBC-37CE-4892-B2E5-1C40267C0C02}"/>
              </a:ext>
            </a:extLst>
          </p:cNvPr>
          <p:cNvCxnSpPr>
            <a:cxnSpLocks/>
          </p:cNvCxnSpPr>
          <p:nvPr/>
        </p:nvCxnSpPr>
        <p:spPr>
          <a:xfrm>
            <a:off x="6662174" y="2997999"/>
            <a:ext cx="0" cy="6783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3A179CE1-8391-466B-8C24-607682E47E04}"/>
              </a:ext>
            </a:extLst>
          </p:cNvPr>
          <p:cNvCxnSpPr>
            <a:cxnSpLocks/>
          </p:cNvCxnSpPr>
          <p:nvPr/>
        </p:nvCxnSpPr>
        <p:spPr>
          <a:xfrm flipH="1">
            <a:off x="4424356" y="2282405"/>
            <a:ext cx="4634308" cy="13956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307B11D5-54A2-4485-9CC0-01CA5609D01F}"/>
              </a:ext>
            </a:extLst>
          </p:cNvPr>
          <p:cNvCxnSpPr>
            <a:cxnSpLocks/>
          </p:cNvCxnSpPr>
          <p:nvPr/>
        </p:nvCxnSpPr>
        <p:spPr>
          <a:xfrm>
            <a:off x="4424356" y="781050"/>
            <a:ext cx="0" cy="289412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diritto 189">
            <a:extLst>
              <a:ext uri="{FF2B5EF4-FFF2-40B4-BE49-F238E27FC236}">
                <a16:creationId xmlns:a16="http://schemas.microsoft.com/office/drawing/2014/main" id="{1F8BEF57-3462-4D4A-8C74-F7C47ABBAF46}"/>
              </a:ext>
            </a:extLst>
          </p:cNvPr>
          <p:cNvCxnSpPr>
            <a:cxnSpLocks/>
          </p:cNvCxnSpPr>
          <p:nvPr/>
        </p:nvCxnSpPr>
        <p:spPr>
          <a:xfrm>
            <a:off x="7152592" y="2847311"/>
            <a:ext cx="0" cy="14615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1A451207-50A4-403E-AD39-3CCFA4CD6E67}"/>
              </a:ext>
            </a:extLst>
          </p:cNvPr>
          <p:cNvCxnSpPr>
            <a:cxnSpLocks/>
          </p:cNvCxnSpPr>
          <p:nvPr/>
        </p:nvCxnSpPr>
        <p:spPr>
          <a:xfrm>
            <a:off x="8444316" y="2463121"/>
            <a:ext cx="0" cy="34976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0C99AE65-D291-44B8-B157-0D5B884D3A3E}"/>
              </a:ext>
            </a:extLst>
          </p:cNvPr>
          <p:cNvCxnSpPr>
            <a:cxnSpLocks/>
          </p:cNvCxnSpPr>
          <p:nvPr/>
        </p:nvCxnSpPr>
        <p:spPr>
          <a:xfrm flipH="1" flipV="1">
            <a:off x="5610615" y="786261"/>
            <a:ext cx="3021936" cy="6008874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96" name="Connettore diritto 195">
            <a:extLst>
              <a:ext uri="{FF2B5EF4-FFF2-40B4-BE49-F238E27FC236}">
                <a16:creationId xmlns:a16="http://schemas.microsoft.com/office/drawing/2014/main" id="{FA4EF2E7-F883-4637-B395-128729365DC0}"/>
              </a:ext>
            </a:extLst>
          </p:cNvPr>
          <p:cNvCxnSpPr>
            <a:cxnSpLocks/>
          </p:cNvCxnSpPr>
          <p:nvPr/>
        </p:nvCxnSpPr>
        <p:spPr>
          <a:xfrm>
            <a:off x="7066961" y="2708254"/>
            <a:ext cx="0" cy="9684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C8270FB7-BF2E-43A2-9A68-509692473A65}"/>
              </a:ext>
            </a:extLst>
          </p:cNvPr>
          <p:cNvCxnSpPr>
            <a:cxnSpLocks/>
          </p:cNvCxnSpPr>
          <p:nvPr/>
        </p:nvCxnSpPr>
        <p:spPr>
          <a:xfrm flipV="1">
            <a:off x="3477050" y="2586007"/>
            <a:ext cx="5636534" cy="3357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98D30DB1-BF39-4A48-A797-70E08306BB75}"/>
              </a:ext>
            </a:extLst>
          </p:cNvPr>
          <p:cNvCxnSpPr>
            <a:cxnSpLocks/>
          </p:cNvCxnSpPr>
          <p:nvPr/>
        </p:nvCxnSpPr>
        <p:spPr>
          <a:xfrm>
            <a:off x="7306016" y="2690904"/>
            <a:ext cx="0" cy="14615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ttore diritto 206">
            <a:extLst>
              <a:ext uri="{FF2B5EF4-FFF2-40B4-BE49-F238E27FC236}">
                <a16:creationId xmlns:a16="http://schemas.microsoft.com/office/drawing/2014/main" id="{02FC026E-2BA2-496A-8EA1-810B465EBCE7}"/>
              </a:ext>
            </a:extLst>
          </p:cNvPr>
          <p:cNvCxnSpPr>
            <a:cxnSpLocks/>
          </p:cNvCxnSpPr>
          <p:nvPr/>
        </p:nvCxnSpPr>
        <p:spPr>
          <a:xfrm>
            <a:off x="8262802" y="2632990"/>
            <a:ext cx="0" cy="342290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diritto 208">
            <a:extLst>
              <a:ext uri="{FF2B5EF4-FFF2-40B4-BE49-F238E27FC236}">
                <a16:creationId xmlns:a16="http://schemas.microsoft.com/office/drawing/2014/main" id="{26F505DB-8527-4492-92C4-C6DEDB62AD8E}"/>
              </a:ext>
            </a:extLst>
          </p:cNvPr>
          <p:cNvCxnSpPr>
            <a:cxnSpLocks/>
          </p:cNvCxnSpPr>
          <p:nvPr/>
        </p:nvCxnSpPr>
        <p:spPr>
          <a:xfrm flipH="1" flipV="1">
            <a:off x="7360023" y="3675713"/>
            <a:ext cx="923895" cy="3153532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11" name="Connettore diritto 210">
            <a:extLst>
              <a:ext uri="{FF2B5EF4-FFF2-40B4-BE49-F238E27FC236}">
                <a16:creationId xmlns:a16="http://schemas.microsoft.com/office/drawing/2014/main" id="{A687CC03-90D1-4C02-A960-DBD8638FA5F1}"/>
              </a:ext>
            </a:extLst>
          </p:cNvPr>
          <p:cNvCxnSpPr>
            <a:cxnSpLocks/>
          </p:cNvCxnSpPr>
          <p:nvPr/>
        </p:nvCxnSpPr>
        <p:spPr>
          <a:xfrm>
            <a:off x="7360022" y="2499360"/>
            <a:ext cx="0" cy="117811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diritto 213">
            <a:extLst>
              <a:ext uri="{FF2B5EF4-FFF2-40B4-BE49-F238E27FC236}">
                <a16:creationId xmlns:a16="http://schemas.microsoft.com/office/drawing/2014/main" id="{D8A1A7BF-DB7F-4A3F-BF49-A9AAD37C2F20}"/>
              </a:ext>
            </a:extLst>
          </p:cNvPr>
          <p:cNvCxnSpPr>
            <a:cxnSpLocks/>
          </p:cNvCxnSpPr>
          <p:nvPr/>
        </p:nvCxnSpPr>
        <p:spPr>
          <a:xfrm>
            <a:off x="3254774" y="856854"/>
            <a:ext cx="5615334" cy="224669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diritto 217">
            <a:extLst>
              <a:ext uri="{FF2B5EF4-FFF2-40B4-BE49-F238E27FC236}">
                <a16:creationId xmlns:a16="http://schemas.microsoft.com/office/drawing/2014/main" id="{739F7E2A-333F-497D-A2C9-CB460D791555}"/>
              </a:ext>
            </a:extLst>
          </p:cNvPr>
          <p:cNvCxnSpPr>
            <a:cxnSpLocks/>
          </p:cNvCxnSpPr>
          <p:nvPr/>
        </p:nvCxnSpPr>
        <p:spPr>
          <a:xfrm>
            <a:off x="7475513" y="2552935"/>
            <a:ext cx="0" cy="15072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diritto 219">
            <a:extLst>
              <a:ext uri="{FF2B5EF4-FFF2-40B4-BE49-F238E27FC236}">
                <a16:creationId xmlns:a16="http://schemas.microsoft.com/office/drawing/2014/main" id="{76A0D68F-534C-4082-A8AC-2C1F1AC60FAE}"/>
              </a:ext>
            </a:extLst>
          </p:cNvPr>
          <p:cNvCxnSpPr>
            <a:cxnSpLocks/>
          </p:cNvCxnSpPr>
          <p:nvPr/>
        </p:nvCxnSpPr>
        <p:spPr>
          <a:xfrm>
            <a:off x="8070936" y="2784530"/>
            <a:ext cx="0" cy="332453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diritto 222">
            <a:extLst>
              <a:ext uri="{FF2B5EF4-FFF2-40B4-BE49-F238E27FC236}">
                <a16:creationId xmlns:a16="http://schemas.microsoft.com/office/drawing/2014/main" id="{47AE7978-B5F5-41E5-8AA2-A4F99B576279}"/>
              </a:ext>
            </a:extLst>
          </p:cNvPr>
          <p:cNvCxnSpPr>
            <a:cxnSpLocks/>
          </p:cNvCxnSpPr>
          <p:nvPr/>
        </p:nvCxnSpPr>
        <p:spPr>
          <a:xfrm flipH="1" flipV="1">
            <a:off x="7611806" y="3675072"/>
            <a:ext cx="371079" cy="3134354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24" name="Connettore diritto 223">
            <a:extLst>
              <a:ext uri="{FF2B5EF4-FFF2-40B4-BE49-F238E27FC236}">
                <a16:creationId xmlns:a16="http://schemas.microsoft.com/office/drawing/2014/main" id="{5D71F423-EE44-490A-A245-C76E76AEA2DF}"/>
              </a:ext>
            </a:extLst>
          </p:cNvPr>
          <p:cNvCxnSpPr>
            <a:cxnSpLocks/>
          </p:cNvCxnSpPr>
          <p:nvPr/>
        </p:nvCxnSpPr>
        <p:spPr>
          <a:xfrm>
            <a:off x="7612812" y="2315878"/>
            <a:ext cx="0" cy="136350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diritto 227">
            <a:extLst>
              <a:ext uri="{FF2B5EF4-FFF2-40B4-BE49-F238E27FC236}">
                <a16:creationId xmlns:a16="http://schemas.microsoft.com/office/drawing/2014/main" id="{A01DC9B2-DBEB-44A2-835A-7C22A728EBEB}"/>
              </a:ext>
            </a:extLst>
          </p:cNvPr>
          <p:cNvCxnSpPr>
            <a:cxnSpLocks/>
          </p:cNvCxnSpPr>
          <p:nvPr/>
        </p:nvCxnSpPr>
        <p:spPr>
          <a:xfrm>
            <a:off x="6898404" y="802104"/>
            <a:ext cx="1356106" cy="287008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ttore diritto 232">
            <a:extLst>
              <a:ext uri="{FF2B5EF4-FFF2-40B4-BE49-F238E27FC236}">
                <a16:creationId xmlns:a16="http://schemas.microsoft.com/office/drawing/2014/main" id="{AF2A0CD9-05B0-44BE-AA7E-FD9D151CB66C}"/>
              </a:ext>
            </a:extLst>
          </p:cNvPr>
          <p:cNvCxnSpPr>
            <a:cxnSpLocks/>
          </p:cNvCxnSpPr>
          <p:nvPr/>
        </p:nvCxnSpPr>
        <p:spPr>
          <a:xfrm>
            <a:off x="8252072" y="3677478"/>
            <a:ext cx="0" cy="315176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ttore diritto 235">
            <a:extLst>
              <a:ext uri="{FF2B5EF4-FFF2-40B4-BE49-F238E27FC236}">
                <a16:creationId xmlns:a16="http://schemas.microsoft.com/office/drawing/2014/main" id="{6383CB72-948C-4695-84C4-4AC246C254DB}"/>
              </a:ext>
            </a:extLst>
          </p:cNvPr>
          <p:cNvCxnSpPr>
            <a:cxnSpLocks/>
          </p:cNvCxnSpPr>
          <p:nvPr/>
        </p:nvCxnSpPr>
        <p:spPr>
          <a:xfrm>
            <a:off x="7656488" y="2397975"/>
            <a:ext cx="0" cy="164517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ttore diritto 237">
            <a:extLst>
              <a:ext uri="{FF2B5EF4-FFF2-40B4-BE49-F238E27FC236}">
                <a16:creationId xmlns:a16="http://schemas.microsoft.com/office/drawing/2014/main" id="{3FED78AF-0985-4E84-B8DB-32E1547C9F4B}"/>
              </a:ext>
            </a:extLst>
          </p:cNvPr>
          <p:cNvCxnSpPr>
            <a:cxnSpLocks/>
          </p:cNvCxnSpPr>
          <p:nvPr/>
        </p:nvCxnSpPr>
        <p:spPr>
          <a:xfrm>
            <a:off x="7894736" y="2906568"/>
            <a:ext cx="0" cy="31818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7665B213-EFD4-423B-9E92-337AB5976757}"/>
              </a:ext>
            </a:extLst>
          </p:cNvPr>
          <p:cNvSpPr txBox="1"/>
          <p:nvPr/>
        </p:nvSpPr>
        <p:spPr>
          <a:xfrm>
            <a:off x="6017578" y="2855353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dirty="0"/>
          </a:p>
        </p:txBody>
      </p: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051DF6FA-C6FA-4745-BF1B-36270DFCE279}"/>
              </a:ext>
            </a:extLst>
          </p:cNvPr>
          <p:cNvSpPr txBox="1"/>
          <p:nvPr/>
        </p:nvSpPr>
        <p:spPr>
          <a:xfrm>
            <a:off x="5845876" y="4763290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dirty="0"/>
          </a:p>
        </p:txBody>
      </p:sp>
      <p:sp>
        <p:nvSpPr>
          <p:cNvPr id="160" name="CasellaDiTesto 159">
            <a:extLst>
              <a:ext uri="{FF2B5EF4-FFF2-40B4-BE49-F238E27FC236}">
                <a16:creationId xmlns:a16="http://schemas.microsoft.com/office/drawing/2014/main" id="{CF5EBC03-0000-4234-9D49-6DE2554E559F}"/>
              </a:ext>
            </a:extLst>
          </p:cNvPr>
          <p:cNvSpPr txBox="1"/>
          <p:nvPr/>
        </p:nvSpPr>
        <p:spPr>
          <a:xfrm>
            <a:off x="6154566" y="6366782"/>
            <a:ext cx="515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70C0"/>
                </a:solidFill>
                <a:latin typeface="+mj-lt"/>
              </a:rPr>
              <a:t>1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DD64043A-0779-43A1-8596-05D8067BE23C}"/>
              </a:ext>
            </a:extLst>
          </p:cNvPr>
          <p:cNvSpPr txBox="1"/>
          <p:nvPr/>
        </p:nvSpPr>
        <p:spPr>
          <a:xfrm>
            <a:off x="8602791" y="748189"/>
            <a:ext cx="5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197" name="Connettore diritto 196">
            <a:extLst>
              <a:ext uri="{FF2B5EF4-FFF2-40B4-BE49-F238E27FC236}">
                <a16:creationId xmlns:a16="http://schemas.microsoft.com/office/drawing/2014/main" id="{0520CD94-8FC3-4287-8C83-A0F2121D009E}"/>
              </a:ext>
            </a:extLst>
          </p:cNvPr>
          <p:cNvCxnSpPr>
            <a:cxnSpLocks/>
          </p:cNvCxnSpPr>
          <p:nvPr/>
        </p:nvCxnSpPr>
        <p:spPr>
          <a:xfrm flipV="1">
            <a:off x="6515628" y="4738444"/>
            <a:ext cx="2610147" cy="688326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98" name="Connettore diritto 197">
            <a:extLst>
              <a:ext uri="{FF2B5EF4-FFF2-40B4-BE49-F238E27FC236}">
                <a16:creationId xmlns:a16="http://schemas.microsoft.com/office/drawing/2014/main" id="{44BB44C0-0B4A-4839-91D9-B80A8070AC24}"/>
              </a:ext>
            </a:extLst>
          </p:cNvPr>
          <p:cNvCxnSpPr>
            <a:cxnSpLocks/>
          </p:cNvCxnSpPr>
          <p:nvPr/>
        </p:nvCxnSpPr>
        <p:spPr>
          <a:xfrm>
            <a:off x="6511866" y="3681430"/>
            <a:ext cx="0" cy="174929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F4F13A1-CAE0-4486-A04E-39D15549823B}"/>
              </a:ext>
            </a:extLst>
          </p:cNvPr>
          <p:cNvCxnSpPr>
            <a:cxnSpLocks/>
          </p:cNvCxnSpPr>
          <p:nvPr/>
        </p:nvCxnSpPr>
        <p:spPr>
          <a:xfrm flipV="1">
            <a:off x="6522544" y="1596624"/>
            <a:ext cx="2590106" cy="2080856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ttore diritto 198">
            <a:extLst>
              <a:ext uri="{FF2B5EF4-FFF2-40B4-BE49-F238E27FC236}">
                <a16:creationId xmlns:a16="http://schemas.microsoft.com/office/drawing/2014/main" id="{03A832CD-60F8-4118-87CA-4971B1A308DC}"/>
              </a:ext>
            </a:extLst>
          </p:cNvPr>
          <p:cNvCxnSpPr>
            <a:cxnSpLocks/>
          </p:cNvCxnSpPr>
          <p:nvPr/>
        </p:nvCxnSpPr>
        <p:spPr>
          <a:xfrm>
            <a:off x="7055771" y="3248615"/>
            <a:ext cx="0" cy="20352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5C744905-80E2-495F-89D3-503C0B6EED9F}"/>
              </a:ext>
            </a:extLst>
          </p:cNvPr>
          <p:cNvCxnSpPr>
            <a:cxnSpLocks/>
          </p:cNvCxnSpPr>
          <p:nvPr/>
        </p:nvCxnSpPr>
        <p:spPr>
          <a:xfrm>
            <a:off x="8684346" y="1943742"/>
            <a:ext cx="0" cy="29149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71FC23A-E782-41A2-AA13-12A2B0E9C1AE}"/>
              </a:ext>
            </a:extLst>
          </p:cNvPr>
          <p:cNvSpPr txBox="1"/>
          <p:nvPr/>
        </p:nvSpPr>
        <p:spPr>
          <a:xfrm>
            <a:off x="0" y="736660"/>
            <a:ext cx="39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Riprendiamo l’immagine precedente della sfera e del piano di sezione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201" name="Connettore diritto 200">
            <a:extLst>
              <a:ext uri="{FF2B5EF4-FFF2-40B4-BE49-F238E27FC236}">
                <a16:creationId xmlns:a16="http://schemas.microsoft.com/office/drawing/2014/main" id="{79E996FA-C1AF-40A8-8893-A94A464B0FC0}"/>
              </a:ext>
            </a:extLst>
          </p:cNvPr>
          <p:cNvCxnSpPr>
            <a:cxnSpLocks/>
          </p:cNvCxnSpPr>
          <p:nvPr/>
        </p:nvCxnSpPr>
        <p:spPr>
          <a:xfrm>
            <a:off x="1586472" y="3677161"/>
            <a:ext cx="3781156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2700DE58-1B01-4446-92AB-5E7BDE897B75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188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000"/>
                            </p:stCondLst>
                            <p:childTnLst>
                              <p:par>
                                <p:cTn id="2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00"/>
                            </p:stCondLst>
                            <p:childTnLst>
                              <p:par>
                                <p:cTn id="2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500"/>
                            </p:stCondLst>
                            <p:childTnLst>
                              <p:par>
                                <p:cTn id="3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00"/>
                            </p:stCondLst>
                            <p:childTnLst>
                              <p:par>
                                <p:cTn id="3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500"/>
                            </p:stCondLst>
                            <p:childTnLst>
                              <p:par>
                                <p:cTn id="3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000"/>
                            </p:stCondLst>
                            <p:childTnLst>
                              <p:par>
                                <p:cTn id="3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00"/>
                            </p:stCondLst>
                            <p:childTnLst>
                              <p:par>
                                <p:cTn id="4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"/>
                            </p:stCondLst>
                            <p:childTnLst>
                              <p:par>
                                <p:cTn id="4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500"/>
                            </p:stCondLst>
                            <p:childTnLst>
                              <p:par>
                                <p:cTn id="4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000"/>
                            </p:stCondLst>
                            <p:childTnLst>
                              <p:par>
                                <p:cTn id="4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00"/>
                            </p:stCondLst>
                            <p:childTnLst>
                              <p:par>
                                <p:cTn id="4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00"/>
                            </p:stCondLst>
                            <p:childTnLst>
                              <p:par>
                                <p:cTn id="4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500"/>
                            </p:stCondLst>
                            <p:childTnLst>
                              <p:par>
                                <p:cTn id="4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2000"/>
                            </p:stCondLst>
                            <p:childTnLst>
                              <p:par>
                                <p:cTn id="4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500"/>
                            </p:stCondLst>
                            <p:childTnLst>
                              <p:par>
                                <p:cTn id="4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00"/>
                            </p:stCondLst>
                            <p:childTnLst>
                              <p:par>
                                <p:cTn id="4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000"/>
                            </p:stCondLst>
                            <p:childTnLst>
                              <p:par>
                                <p:cTn id="4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500"/>
                            </p:stCondLst>
                            <p:childTnLst>
                              <p:par>
                                <p:cTn id="4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000"/>
                            </p:stCondLst>
                            <p:childTnLst>
                              <p:par>
                                <p:cTn id="4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00"/>
                            </p:stCondLst>
                            <p:childTnLst>
                              <p:par>
                                <p:cTn id="4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000"/>
                            </p:stCondLst>
                            <p:childTnLst>
                              <p:par>
                                <p:cTn id="4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4" grpId="0" animBg="1"/>
      <p:bldP spid="84" grpId="0" animBg="1"/>
      <p:bldP spid="85" grpId="0" animBg="1"/>
      <p:bldP spid="87" grpId="0" animBg="1"/>
      <p:bldP spid="89" grpId="0"/>
      <p:bldP spid="93" grpId="0" animBg="1"/>
      <p:bldP spid="111" grpId="0" animBg="1"/>
      <p:bldP spid="113" grpId="0" animBg="1"/>
      <p:bldP spid="204" grpId="0"/>
      <p:bldP spid="205" grpId="0"/>
      <p:bldP spid="115" grpId="0"/>
      <p:bldP spid="78" grpId="0"/>
      <p:bldP spid="23" grpId="0" animBg="1"/>
      <p:bldP spid="195" grpId="0" animBg="1"/>
      <p:bldP spid="169" grpId="0"/>
      <p:bldP spid="172" grpId="0"/>
      <p:bldP spid="181" grpId="0"/>
      <p:bldP spid="182" grpId="0"/>
      <p:bldP spid="183" grpId="0"/>
      <p:bldP spid="153" grpId="0"/>
      <p:bldP spid="154" grpId="0"/>
      <p:bldP spid="160" grpId="0"/>
      <p:bldP spid="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13334"/>
            <a:ext cx="9072000" cy="338554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CONICHE – LA SFERA (3) - Sezione con piano generico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Ð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r>
              <a:rPr kumimoji="0" lang="it-IT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Ð p</a:t>
            </a:r>
            <a:r>
              <a:rPr kumimoji="0" lang="it-IT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)</a:t>
            </a:r>
            <a:endParaRPr kumimoji="0" lang="it-IT" sz="16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FBCEF72-86D7-43FA-ADB9-F00E349F860C}"/>
              </a:ext>
            </a:extLst>
          </p:cNvPr>
          <p:cNvSpPr/>
          <p:nvPr/>
        </p:nvSpPr>
        <p:spPr>
          <a:xfrm>
            <a:off x="6701233" y="668072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41AA28E7-2559-4EB1-96F3-57CC9BE19C3A}"/>
              </a:ext>
            </a:extLst>
          </p:cNvPr>
          <p:cNvSpPr/>
          <p:nvPr/>
        </p:nvSpPr>
        <p:spPr>
          <a:xfrm>
            <a:off x="7473734" y="667224"/>
            <a:ext cx="61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A09A797-EDA4-4E8E-951A-A270C850A4C6}"/>
              </a:ext>
            </a:extLst>
          </p:cNvPr>
          <p:cNvSpPr/>
          <p:nvPr/>
        </p:nvSpPr>
        <p:spPr>
          <a:xfrm>
            <a:off x="6825696" y="666483"/>
            <a:ext cx="190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454C753A-346C-4A10-B648-1A561BDFEC18}"/>
              </a:ext>
            </a:extLst>
          </p:cNvPr>
          <p:cNvSpPr/>
          <p:nvPr/>
        </p:nvSpPr>
        <p:spPr>
          <a:xfrm>
            <a:off x="6970279" y="667759"/>
            <a:ext cx="162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ACEFC82-B175-41EE-824A-D95638FADABE}"/>
              </a:ext>
            </a:extLst>
          </p:cNvPr>
          <p:cNvSpPr/>
          <p:nvPr/>
        </p:nvSpPr>
        <p:spPr>
          <a:xfrm>
            <a:off x="7113181" y="667701"/>
            <a:ext cx="133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FD469665-B505-43BF-90FA-FD2A07BEF0E8}"/>
              </a:ext>
            </a:extLst>
          </p:cNvPr>
          <p:cNvSpPr/>
          <p:nvPr/>
        </p:nvSpPr>
        <p:spPr>
          <a:xfrm>
            <a:off x="7295367" y="668033"/>
            <a:ext cx="97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5AE97761-B68F-47D7-80DA-3DE44F56D2EA}"/>
              </a:ext>
            </a:extLst>
          </p:cNvPr>
          <p:cNvCxnSpPr>
            <a:cxnSpLocks/>
          </p:cNvCxnSpPr>
          <p:nvPr/>
        </p:nvCxnSpPr>
        <p:spPr>
          <a:xfrm>
            <a:off x="7733775" y="1749606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B80A3257-CF3B-484F-906A-1AF9DAA1EEB9}"/>
              </a:ext>
            </a:extLst>
          </p:cNvPr>
          <p:cNvSpPr txBox="1"/>
          <p:nvPr/>
        </p:nvSpPr>
        <p:spPr>
          <a:xfrm>
            <a:off x="7731037" y="1878818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C’’</a:t>
            </a: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ED84B15-B085-4094-B8BF-1AED565FEDC2}"/>
              </a:ext>
            </a:extLst>
          </p:cNvPr>
          <p:cNvCxnSpPr>
            <a:cxnSpLocks/>
          </p:cNvCxnSpPr>
          <p:nvPr/>
        </p:nvCxnSpPr>
        <p:spPr>
          <a:xfrm>
            <a:off x="-341194" y="2952138"/>
            <a:ext cx="9982336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894B45D5-0DEE-4EFB-987D-64F2B83BD882}"/>
              </a:ext>
            </a:extLst>
          </p:cNvPr>
          <p:cNvCxnSpPr>
            <a:cxnSpLocks/>
          </p:cNvCxnSpPr>
          <p:nvPr/>
        </p:nvCxnSpPr>
        <p:spPr>
          <a:xfrm>
            <a:off x="7781397" y="1749605"/>
            <a:ext cx="0" cy="2621272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93" name="Ovale 92">
            <a:extLst>
              <a:ext uri="{FF2B5EF4-FFF2-40B4-BE49-F238E27FC236}">
                <a16:creationId xmlns:a16="http://schemas.microsoft.com/office/drawing/2014/main" id="{CB00F2D3-5CC8-438A-A0C3-B93607906F4A}"/>
              </a:ext>
            </a:extLst>
          </p:cNvPr>
          <p:cNvSpPr/>
          <p:nvPr/>
        </p:nvSpPr>
        <p:spPr>
          <a:xfrm>
            <a:off x="6703135" y="3295534"/>
            <a:ext cx="2160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3B04C557-954D-4C5B-BC3A-71647A7498F8}"/>
              </a:ext>
            </a:extLst>
          </p:cNvPr>
          <p:cNvCxnSpPr/>
          <p:nvPr/>
        </p:nvCxnSpPr>
        <p:spPr>
          <a:xfrm>
            <a:off x="6702023" y="4370877"/>
            <a:ext cx="2160000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A21447C-5250-4CCA-9CB1-00B56C7F3DAA}"/>
              </a:ext>
            </a:extLst>
          </p:cNvPr>
          <p:cNvSpPr txBox="1"/>
          <p:nvPr/>
        </p:nvSpPr>
        <p:spPr>
          <a:xfrm flipH="1">
            <a:off x="8850132" y="2688392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lt</a:t>
            </a:r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63A8A07D-A3EB-47C4-BDF7-900EB0810628}"/>
              </a:ext>
            </a:extLst>
          </p:cNvPr>
          <p:cNvCxnSpPr>
            <a:cxnSpLocks/>
          </p:cNvCxnSpPr>
          <p:nvPr/>
        </p:nvCxnSpPr>
        <p:spPr>
          <a:xfrm rot="16200000">
            <a:off x="7732694" y="1749604"/>
            <a:ext cx="95441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11" name="Ovale 110">
            <a:extLst>
              <a:ext uri="{FF2B5EF4-FFF2-40B4-BE49-F238E27FC236}">
                <a16:creationId xmlns:a16="http://schemas.microsoft.com/office/drawing/2014/main" id="{896FFBBF-A3F4-49E3-8B8F-60549B6A4D42}"/>
              </a:ext>
            </a:extLst>
          </p:cNvPr>
          <p:cNvSpPr/>
          <p:nvPr/>
        </p:nvSpPr>
        <p:spPr>
          <a:xfrm>
            <a:off x="6737829" y="668145"/>
            <a:ext cx="2088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e 112">
            <a:extLst>
              <a:ext uri="{FF2B5EF4-FFF2-40B4-BE49-F238E27FC236}">
                <a16:creationId xmlns:a16="http://schemas.microsoft.com/office/drawing/2014/main" id="{78185B5B-CE4A-42EC-BC3A-53853B628F6A}"/>
              </a:ext>
            </a:extLst>
          </p:cNvPr>
          <p:cNvSpPr/>
          <p:nvPr/>
        </p:nvSpPr>
        <p:spPr>
          <a:xfrm>
            <a:off x="7653382" y="667038"/>
            <a:ext cx="252000" cy="2160000"/>
          </a:xfrm>
          <a:prstGeom prst="ellips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A398C01E-5DAA-4DA2-AC90-613299346F8D}"/>
              </a:ext>
            </a:extLst>
          </p:cNvPr>
          <p:cNvCxnSpPr>
            <a:cxnSpLocks/>
          </p:cNvCxnSpPr>
          <p:nvPr/>
        </p:nvCxnSpPr>
        <p:spPr>
          <a:xfrm flipV="1">
            <a:off x="7648829" y="3295534"/>
            <a:ext cx="257851" cy="2156149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8F911C82-A655-4218-B50D-2F2FF0B5B3D8}"/>
              </a:ext>
            </a:extLst>
          </p:cNvPr>
          <p:cNvCxnSpPr>
            <a:cxnSpLocks/>
          </p:cNvCxnSpPr>
          <p:nvPr/>
        </p:nvCxnSpPr>
        <p:spPr>
          <a:xfrm flipV="1">
            <a:off x="7469094" y="3326130"/>
            <a:ext cx="619154" cy="2087157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818D34BB-BFC8-4AC7-87C4-5B242E655A9A}"/>
              </a:ext>
            </a:extLst>
          </p:cNvPr>
          <p:cNvCxnSpPr>
            <a:cxnSpLocks/>
          </p:cNvCxnSpPr>
          <p:nvPr/>
        </p:nvCxnSpPr>
        <p:spPr>
          <a:xfrm flipV="1">
            <a:off x="7294871" y="3408119"/>
            <a:ext cx="977093" cy="1941684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EBAEC608-D504-4736-BB6D-DD0BDFB7AB12}"/>
              </a:ext>
            </a:extLst>
          </p:cNvPr>
          <p:cNvCxnSpPr>
            <a:cxnSpLocks/>
          </p:cNvCxnSpPr>
          <p:nvPr/>
        </p:nvCxnSpPr>
        <p:spPr>
          <a:xfrm flipV="1">
            <a:off x="7112631" y="3523393"/>
            <a:ext cx="1334470" cy="1695426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D5F1B278-F2DA-4A23-99B6-E5638C3F25EC}"/>
              </a:ext>
            </a:extLst>
          </p:cNvPr>
          <p:cNvCxnSpPr>
            <a:cxnSpLocks/>
          </p:cNvCxnSpPr>
          <p:nvPr/>
        </p:nvCxnSpPr>
        <p:spPr>
          <a:xfrm flipV="1">
            <a:off x="6970698" y="3661256"/>
            <a:ext cx="1620882" cy="1421247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05AD9FF4-C7BF-4BF7-8E55-8E1837670FF9}"/>
              </a:ext>
            </a:extLst>
          </p:cNvPr>
          <p:cNvCxnSpPr>
            <a:cxnSpLocks/>
          </p:cNvCxnSpPr>
          <p:nvPr/>
        </p:nvCxnSpPr>
        <p:spPr>
          <a:xfrm flipV="1">
            <a:off x="6826343" y="3872866"/>
            <a:ext cx="1909141" cy="100341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D74ACBB6-310F-42D7-B6A2-8DD53A7ACCA6}"/>
              </a:ext>
            </a:extLst>
          </p:cNvPr>
          <p:cNvCxnSpPr>
            <a:cxnSpLocks/>
          </p:cNvCxnSpPr>
          <p:nvPr/>
        </p:nvCxnSpPr>
        <p:spPr>
          <a:xfrm flipV="1">
            <a:off x="6737829" y="4093563"/>
            <a:ext cx="2088000" cy="55063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A48C50F8-E15E-48EB-947F-D49B53008996}"/>
              </a:ext>
            </a:extLst>
          </p:cNvPr>
          <p:cNvCxnSpPr>
            <a:cxnSpLocks/>
          </p:cNvCxnSpPr>
          <p:nvPr/>
        </p:nvCxnSpPr>
        <p:spPr>
          <a:xfrm flipH="1" flipV="1">
            <a:off x="6737829" y="4092676"/>
            <a:ext cx="2096299" cy="553575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5B1BA243-7ABB-406E-AEA9-B119E7741283}"/>
              </a:ext>
            </a:extLst>
          </p:cNvPr>
          <p:cNvCxnSpPr>
            <a:cxnSpLocks/>
          </p:cNvCxnSpPr>
          <p:nvPr/>
        </p:nvCxnSpPr>
        <p:spPr>
          <a:xfrm flipH="1" flipV="1">
            <a:off x="6832207" y="3865927"/>
            <a:ext cx="1909902" cy="1018346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2A330E7E-671E-47B9-A711-5C07C146CD6A}"/>
              </a:ext>
            </a:extLst>
          </p:cNvPr>
          <p:cNvCxnSpPr>
            <a:cxnSpLocks/>
          </p:cNvCxnSpPr>
          <p:nvPr/>
        </p:nvCxnSpPr>
        <p:spPr>
          <a:xfrm flipH="1" flipV="1">
            <a:off x="6970701" y="3661256"/>
            <a:ext cx="2087963" cy="1846397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D22C6FDE-4030-4C6B-8A53-C079267D248E}"/>
              </a:ext>
            </a:extLst>
          </p:cNvPr>
          <p:cNvCxnSpPr>
            <a:cxnSpLocks/>
          </p:cNvCxnSpPr>
          <p:nvPr/>
        </p:nvCxnSpPr>
        <p:spPr>
          <a:xfrm flipH="1" flipV="1">
            <a:off x="7110744" y="3521829"/>
            <a:ext cx="1913416" cy="2449652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F303794-E50F-483D-A6FE-24706181A47D}"/>
              </a:ext>
            </a:extLst>
          </p:cNvPr>
          <p:cNvCxnSpPr>
            <a:cxnSpLocks/>
          </p:cNvCxnSpPr>
          <p:nvPr/>
        </p:nvCxnSpPr>
        <p:spPr>
          <a:xfrm flipH="1" flipV="1">
            <a:off x="7295985" y="3412773"/>
            <a:ext cx="974156" cy="1937030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4CF9C59-43E7-44E8-8720-D44E8A7B2752}"/>
              </a:ext>
            </a:extLst>
          </p:cNvPr>
          <p:cNvCxnSpPr>
            <a:cxnSpLocks/>
          </p:cNvCxnSpPr>
          <p:nvPr/>
        </p:nvCxnSpPr>
        <p:spPr>
          <a:xfrm flipH="1" flipV="1">
            <a:off x="7475513" y="3340116"/>
            <a:ext cx="607381" cy="207316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C416A07B-AA4E-4872-9BEA-1C5663FE2D7C}"/>
              </a:ext>
            </a:extLst>
          </p:cNvPr>
          <p:cNvCxnSpPr>
            <a:cxnSpLocks/>
          </p:cNvCxnSpPr>
          <p:nvPr/>
        </p:nvCxnSpPr>
        <p:spPr>
          <a:xfrm flipH="1" flipV="1">
            <a:off x="7654402" y="3302348"/>
            <a:ext cx="254206" cy="2147171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8A879B03-68E6-42C9-AFC9-677268CDF711}"/>
              </a:ext>
            </a:extLst>
          </p:cNvPr>
          <p:cNvCxnSpPr>
            <a:cxnSpLocks/>
          </p:cNvCxnSpPr>
          <p:nvPr/>
        </p:nvCxnSpPr>
        <p:spPr>
          <a:xfrm>
            <a:off x="7782198" y="137234"/>
            <a:ext cx="0" cy="26848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DAC3DA90-DFDD-4DED-9CB2-ABB7FC6C9A9E}"/>
              </a:ext>
            </a:extLst>
          </p:cNvPr>
          <p:cNvSpPr txBox="1"/>
          <p:nvPr/>
        </p:nvSpPr>
        <p:spPr>
          <a:xfrm>
            <a:off x="7715153" y="234849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d’’</a:t>
            </a:r>
          </a:p>
        </p:txBody>
      </p:sp>
      <p:sp>
        <p:nvSpPr>
          <p:cNvPr id="205" name="CasellaDiTesto 204">
            <a:extLst>
              <a:ext uri="{FF2B5EF4-FFF2-40B4-BE49-F238E27FC236}">
                <a16:creationId xmlns:a16="http://schemas.microsoft.com/office/drawing/2014/main" id="{C59E0A9F-0441-4CB9-AC1B-C4660F51A61D}"/>
              </a:ext>
            </a:extLst>
          </p:cNvPr>
          <p:cNvSpPr txBox="1"/>
          <p:nvPr/>
        </p:nvSpPr>
        <p:spPr>
          <a:xfrm>
            <a:off x="7503694" y="4175562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d’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F378D53A-3309-4D0C-81CD-04475ED636D1}"/>
              </a:ext>
            </a:extLst>
          </p:cNvPr>
          <p:cNvSpPr txBox="1"/>
          <p:nvPr/>
        </p:nvSpPr>
        <p:spPr>
          <a:xfrm>
            <a:off x="7766313" y="4174105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C’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9AEE36C-2A30-4E64-8F9A-CB88A2940871}"/>
              </a:ext>
            </a:extLst>
          </p:cNvPr>
          <p:cNvCxnSpPr/>
          <p:nvPr/>
        </p:nvCxnSpPr>
        <p:spPr>
          <a:xfrm>
            <a:off x="7780414" y="4370877"/>
            <a:ext cx="0" cy="107864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D915D62-718F-4CD4-A89C-13CA74C2BCBB}"/>
              </a:ext>
            </a:extLst>
          </p:cNvPr>
          <p:cNvGrpSpPr/>
          <p:nvPr/>
        </p:nvGrpSpPr>
        <p:grpSpPr>
          <a:xfrm>
            <a:off x="7740767" y="4334847"/>
            <a:ext cx="72000" cy="72000"/>
            <a:chOff x="8709660" y="4010364"/>
            <a:chExt cx="72000" cy="7200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74D034E2-2EE1-4D75-9A0C-30413C6F83DD}"/>
                </a:ext>
              </a:extLst>
            </p:cNvPr>
            <p:cNvCxnSpPr/>
            <p:nvPr/>
          </p:nvCxnSpPr>
          <p:spPr>
            <a:xfrm>
              <a:off x="8747106" y="4010364"/>
              <a:ext cx="0" cy="7200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BF518214-51AF-4382-8B15-368E8994B166}"/>
                </a:ext>
              </a:extLst>
            </p:cNvPr>
            <p:cNvCxnSpPr/>
            <p:nvPr/>
          </p:nvCxnSpPr>
          <p:spPr>
            <a:xfrm>
              <a:off x="8709660" y="4044315"/>
              <a:ext cx="72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A8ECE73-E922-4462-9FD9-D8F5DFAA4383}"/>
              </a:ext>
            </a:extLst>
          </p:cNvPr>
          <p:cNvSpPr txBox="1"/>
          <p:nvPr/>
        </p:nvSpPr>
        <p:spPr>
          <a:xfrm>
            <a:off x="7651510" y="4120878"/>
            <a:ext cx="37405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º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S Shell Dlg 2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FE38141-A2DD-40F8-AC1C-EF22F8A58765}"/>
              </a:ext>
            </a:extLst>
          </p:cNvPr>
          <p:cNvCxnSpPr>
            <a:cxnSpLocks/>
          </p:cNvCxnSpPr>
          <p:nvPr/>
        </p:nvCxnSpPr>
        <p:spPr>
          <a:xfrm flipV="1">
            <a:off x="5730095" y="277879"/>
            <a:ext cx="3706502" cy="26742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B9BE69A-4D4A-4A73-89EF-62D5F37EE065}"/>
              </a:ext>
            </a:extLst>
          </p:cNvPr>
          <p:cNvCxnSpPr>
            <a:cxnSpLocks/>
          </p:cNvCxnSpPr>
          <p:nvPr/>
        </p:nvCxnSpPr>
        <p:spPr>
          <a:xfrm>
            <a:off x="5730095" y="2952138"/>
            <a:ext cx="1724391" cy="380232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818EAF0C-3FBB-42A8-B862-42204E451CA3}"/>
              </a:ext>
            </a:extLst>
          </p:cNvPr>
          <p:cNvSpPr/>
          <p:nvPr/>
        </p:nvSpPr>
        <p:spPr>
          <a:xfrm rot="20098202">
            <a:off x="7030981" y="3267145"/>
            <a:ext cx="1671645" cy="214186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5" name="Ovale 194">
            <a:extLst>
              <a:ext uri="{FF2B5EF4-FFF2-40B4-BE49-F238E27FC236}">
                <a16:creationId xmlns:a16="http://schemas.microsoft.com/office/drawing/2014/main" id="{DC87801F-0724-4C92-B4DF-2794F97C4226}"/>
              </a:ext>
            </a:extLst>
          </p:cNvPr>
          <p:cNvSpPr/>
          <p:nvPr/>
        </p:nvSpPr>
        <p:spPr>
          <a:xfrm rot="3279006">
            <a:off x="7588839" y="798084"/>
            <a:ext cx="551604" cy="213916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8" name="CasellaDiTesto 177">
            <a:extLst>
              <a:ext uri="{FF2B5EF4-FFF2-40B4-BE49-F238E27FC236}">
                <a16:creationId xmlns:a16="http://schemas.microsoft.com/office/drawing/2014/main" id="{3C565A41-2F69-4047-8056-5BD7D69A6A4A}"/>
              </a:ext>
            </a:extLst>
          </p:cNvPr>
          <p:cNvSpPr txBox="1"/>
          <p:nvPr/>
        </p:nvSpPr>
        <p:spPr>
          <a:xfrm>
            <a:off x="3313581" y="4626275"/>
            <a:ext cx="68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+mj-lt"/>
              </a:rPr>
              <a:t>(t</a:t>
            </a:r>
            <a:r>
              <a:rPr lang="it-IT" sz="14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400" dirty="0">
                <a:solidFill>
                  <a:srgbClr val="FF0000"/>
                </a:solidFill>
              </a:rPr>
              <a:t>)</a:t>
            </a:r>
            <a:endParaRPr lang="it-IT" sz="1400" dirty="0"/>
          </a:p>
        </p:txBody>
      </p: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AB3BFBBD-1435-424C-A27F-C07FD121A1B9}"/>
              </a:ext>
            </a:extLst>
          </p:cNvPr>
          <p:cNvSpPr txBox="1"/>
          <p:nvPr/>
        </p:nvSpPr>
        <p:spPr>
          <a:xfrm>
            <a:off x="7321723" y="6442239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sz="1400" dirty="0"/>
          </a:p>
        </p:txBody>
      </p: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75A1885B-2989-4862-9A9F-53AE8664B72A}"/>
              </a:ext>
            </a:extLst>
          </p:cNvPr>
          <p:cNvCxnSpPr>
            <a:cxnSpLocks/>
          </p:cNvCxnSpPr>
          <p:nvPr/>
        </p:nvCxnSpPr>
        <p:spPr>
          <a:xfrm>
            <a:off x="5732000" y="-1937982"/>
            <a:ext cx="0" cy="488925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6B2CA590-13FB-44BA-8873-026066F1EB16}"/>
              </a:ext>
            </a:extLst>
          </p:cNvPr>
          <p:cNvCxnSpPr>
            <a:cxnSpLocks/>
          </p:cNvCxnSpPr>
          <p:nvPr/>
        </p:nvCxnSpPr>
        <p:spPr>
          <a:xfrm>
            <a:off x="6360378" y="4371387"/>
            <a:ext cx="2743757" cy="0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85970103-9E8A-4D58-A4ED-A0CC3CC9FAF7}"/>
              </a:ext>
            </a:extLst>
          </p:cNvPr>
          <p:cNvCxnSpPr>
            <a:cxnSpLocks/>
          </p:cNvCxnSpPr>
          <p:nvPr/>
        </p:nvCxnSpPr>
        <p:spPr>
          <a:xfrm>
            <a:off x="6373301" y="2949367"/>
            <a:ext cx="0" cy="142616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A525CCAF-2AA9-4B7D-A00A-8974C8EE0F97}"/>
              </a:ext>
            </a:extLst>
          </p:cNvPr>
          <p:cNvCxnSpPr>
            <a:cxnSpLocks/>
          </p:cNvCxnSpPr>
          <p:nvPr/>
        </p:nvCxnSpPr>
        <p:spPr>
          <a:xfrm flipV="1">
            <a:off x="6371396" y="993341"/>
            <a:ext cx="2715221" cy="195904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C166B108-2EBC-46DF-B8B7-9409AAB3DBF6}"/>
              </a:ext>
            </a:extLst>
          </p:cNvPr>
          <p:cNvCxnSpPr>
            <a:cxnSpLocks/>
          </p:cNvCxnSpPr>
          <p:nvPr/>
        </p:nvCxnSpPr>
        <p:spPr>
          <a:xfrm>
            <a:off x="7000875" y="2497627"/>
            <a:ext cx="0" cy="18711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DD3D789B-AF76-4BAB-9986-E90945FBC114}"/>
              </a:ext>
            </a:extLst>
          </p:cNvPr>
          <p:cNvCxnSpPr>
            <a:cxnSpLocks/>
          </p:cNvCxnSpPr>
          <p:nvPr/>
        </p:nvCxnSpPr>
        <p:spPr>
          <a:xfrm>
            <a:off x="8737506" y="1241578"/>
            <a:ext cx="0" cy="312722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9E3C8453-FA28-4EEE-ADDD-FEEF6D36350B}"/>
              </a:ext>
            </a:extLst>
          </p:cNvPr>
          <p:cNvCxnSpPr>
            <a:cxnSpLocks/>
          </p:cNvCxnSpPr>
          <p:nvPr/>
        </p:nvCxnSpPr>
        <p:spPr>
          <a:xfrm flipV="1">
            <a:off x="6642804" y="3657806"/>
            <a:ext cx="2503865" cy="1315993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CAB27CE1-42BD-4F63-8E21-A7F5B698385C}"/>
              </a:ext>
            </a:extLst>
          </p:cNvPr>
          <p:cNvCxnSpPr>
            <a:cxnSpLocks/>
          </p:cNvCxnSpPr>
          <p:nvPr/>
        </p:nvCxnSpPr>
        <p:spPr>
          <a:xfrm>
            <a:off x="6645841" y="2948982"/>
            <a:ext cx="0" cy="2023531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54F5731E-8556-4AA7-93E0-5521D24B4BA8}"/>
              </a:ext>
            </a:extLst>
          </p:cNvPr>
          <p:cNvCxnSpPr>
            <a:cxnSpLocks/>
          </p:cNvCxnSpPr>
          <p:nvPr/>
        </p:nvCxnSpPr>
        <p:spPr>
          <a:xfrm flipH="1">
            <a:off x="6642804" y="733185"/>
            <a:ext cx="2488371" cy="22191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58168691-A19D-41D0-9C3E-63C5AE68DE95}"/>
              </a:ext>
            </a:extLst>
          </p:cNvPr>
          <p:cNvCxnSpPr>
            <a:cxnSpLocks/>
          </p:cNvCxnSpPr>
          <p:nvPr/>
        </p:nvCxnSpPr>
        <p:spPr>
          <a:xfrm>
            <a:off x="7121978" y="2524715"/>
            <a:ext cx="0" cy="220436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9A053702-9A82-484C-93C4-FCD9AF32DA14}"/>
              </a:ext>
            </a:extLst>
          </p:cNvPr>
          <p:cNvCxnSpPr>
            <a:cxnSpLocks/>
          </p:cNvCxnSpPr>
          <p:nvPr/>
        </p:nvCxnSpPr>
        <p:spPr>
          <a:xfrm>
            <a:off x="8602431" y="1202230"/>
            <a:ext cx="0" cy="27585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44D15942-745E-4043-A49F-E0EDDE7E3053}"/>
              </a:ext>
            </a:extLst>
          </p:cNvPr>
          <p:cNvCxnSpPr>
            <a:cxnSpLocks/>
          </p:cNvCxnSpPr>
          <p:nvPr/>
        </p:nvCxnSpPr>
        <p:spPr>
          <a:xfrm flipV="1">
            <a:off x="6886189" y="2954381"/>
            <a:ext cx="2009792" cy="2553413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605922AC-0513-47C9-A41E-99D779774AFF}"/>
              </a:ext>
            </a:extLst>
          </p:cNvPr>
          <p:cNvCxnSpPr>
            <a:cxnSpLocks/>
          </p:cNvCxnSpPr>
          <p:nvPr/>
        </p:nvCxnSpPr>
        <p:spPr>
          <a:xfrm>
            <a:off x="8896729" y="78204"/>
            <a:ext cx="0" cy="287458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DEC93580-D0C3-4B0F-BFBC-9CC0B7E4694B}"/>
              </a:ext>
            </a:extLst>
          </p:cNvPr>
          <p:cNvCxnSpPr>
            <a:cxnSpLocks/>
          </p:cNvCxnSpPr>
          <p:nvPr/>
        </p:nvCxnSpPr>
        <p:spPr>
          <a:xfrm>
            <a:off x="6887776" y="2948982"/>
            <a:ext cx="0" cy="256307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20BF006-86CE-4048-859D-B5167D574D9B}"/>
              </a:ext>
            </a:extLst>
          </p:cNvPr>
          <p:cNvCxnSpPr>
            <a:cxnSpLocks/>
          </p:cNvCxnSpPr>
          <p:nvPr/>
        </p:nvCxnSpPr>
        <p:spPr>
          <a:xfrm flipV="1">
            <a:off x="6887776" y="661688"/>
            <a:ext cx="2015300" cy="229455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5915237A-D87F-472D-AFD4-20F4C5A2B21F}"/>
              </a:ext>
            </a:extLst>
          </p:cNvPr>
          <p:cNvCxnSpPr>
            <a:cxnSpLocks/>
          </p:cNvCxnSpPr>
          <p:nvPr/>
        </p:nvCxnSpPr>
        <p:spPr>
          <a:xfrm>
            <a:off x="7296776" y="2488214"/>
            <a:ext cx="0" cy="250031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77305CFB-71A7-43C6-B2EC-046E13F15845}"/>
              </a:ext>
            </a:extLst>
          </p:cNvPr>
          <p:cNvCxnSpPr>
            <a:cxnSpLocks/>
          </p:cNvCxnSpPr>
          <p:nvPr/>
        </p:nvCxnSpPr>
        <p:spPr>
          <a:xfrm>
            <a:off x="8373831" y="1261517"/>
            <a:ext cx="0" cy="23653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6F85EE0F-BF47-4671-8F7D-FF7EFFA426E3}"/>
              </a:ext>
            </a:extLst>
          </p:cNvPr>
          <p:cNvCxnSpPr>
            <a:cxnSpLocks/>
          </p:cNvCxnSpPr>
          <p:nvPr/>
        </p:nvCxnSpPr>
        <p:spPr>
          <a:xfrm flipV="1">
            <a:off x="7221176" y="2953580"/>
            <a:ext cx="978439" cy="3298297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C80A3F85-89C9-4F57-AEF4-C38162939B7B}"/>
              </a:ext>
            </a:extLst>
          </p:cNvPr>
          <p:cNvCxnSpPr>
            <a:cxnSpLocks/>
          </p:cNvCxnSpPr>
          <p:nvPr/>
        </p:nvCxnSpPr>
        <p:spPr>
          <a:xfrm>
            <a:off x="8196787" y="132954"/>
            <a:ext cx="0" cy="282329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1CCF1E26-7F70-4EAA-8976-700DA3D98EEC}"/>
              </a:ext>
            </a:extLst>
          </p:cNvPr>
          <p:cNvCxnSpPr>
            <a:cxnSpLocks/>
          </p:cNvCxnSpPr>
          <p:nvPr/>
        </p:nvCxnSpPr>
        <p:spPr>
          <a:xfrm>
            <a:off x="7222450" y="2948982"/>
            <a:ext cx="0" cy="329859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8C1003D0-3A08-4292-BEA0-DCDC9E7BD339}"/>
              </a:ext>
            </a:extLst>
          </p:cNvPr>
          <p:cNvCxnSpPr>
            <a:cxnSpLocks/>
          </p:cNvCxnSpPr>
          <p:nvPr/>
        </p:nvCxnSpPr>
        <p:spPr>
          <a:xfrm flipV="1">
            <a:off x="7222883" y="1163381"/>
            <a:ext cx="983883" cy="178710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5C361520-DD4A-4B71-898E-E07A3CF72135}"/>
              </a:ext>
            </a:extLst>
          </p:cNvPr>
          <p:cNvCxnSpPr>
            <a:cxnSpLocks/>
          </p:cNvCxnSpPr>
          <p:nvPr/>
        </p:nvCxnSpPr>
        <p:spPr>
          <a:xfrm>
            <a:off x="7530351" y="2392256"/>
            <a:ext cx="0" cy="28074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1B256611-DF3C-4F70-85B9-A4A111389471}"/>
              </a:ext>
            </a:extLst>
          </p:cNvPr>
          <p:cNvCxnSpPr>
            <a:cxnSpLocks/>
          </p:cNvCxnSpPr>
          <p:nvPr/>
        </p:nvCxnSpPr>
        <p:spPr>
          <a:xfrm>
            <a:off x="8070936" y="1409656"/>
            <a:ext cx="0" cy="19828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13ABA121-91DC-467C-8850-A8BA0F9161D2}"/>
              </a:ext>
            </a:extLst>
          </p:cNvPr>
          <p:cNvCxnSpPr>
            <a:cxnSpLocks/>
          </p:cNvCxnSpPr>
          <p:nvPr/>
        </p:nvCxnSpPr>
        <p:spPr>
          <a:xfrm flipH="1" flipV="1">
            <a:off x="5103349" y="2946899"/>
            <a:ext cx="3946755" cy="2097421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ECBFF7E2-652B-45F0-AA94-35A9B4D72F48}"/>
              </a:ext>
            </a:extLst>
          </p:cNvPr>
          <p:cNvCxnSpPr>
            <a:cxnSpLocks/>
          </p:cNvCxnSpPr>
          <p:nvPr/>
        </p:nvCxnSpPr>
        <p:spPr>
          <a:xfrm>
            <a:off x="5928412" y="2949367"/>
            <a:ext cx="0" cy="44315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3657DFB-D9F8-4EBC-A642-5683711980EE}"/>
              </a:ext>
            </a:extLst>
          </p:cNvPr>
          <p:cNvCxnSpPr>
            <a:cxnSpLocks/>
          </p:cNvCxnSpPr>
          <p:nvPr/>
        </p:nvCxnSpPr>
        <p:spPr>
          <a:xfrm flipV="1">
            <a:off x="5110287" y="1219842"/>
            <a:ext cx="3993848" cy="217721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B4E2F796-F1CB-4BA1-B8DB-9FC5A3358EB4}"/>
              </a:ext>
            </a:extLst>
          </p:cNvPr>
          <p:cNvCxnSpPr>
            <a:cxnSpLocks/>
          </p:cNvCxnSpPr>
          <p:nvPr/>
        </p:nvCxnSpPr>
        <p:spPr>
          <a:xfrm>
            <a:off x="5107357" y="2949367"/>
            <a:ext cx="0" cy="45875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610E6C5C-4843-4A6C-A91C-C8DFABA7EE5B}"/>
              </a:ext>
            </a:extLst>
          </p:cNvPr>
          <p:cNvCxnSpPr>
            <a:cxnSpLocks/>
          </p:cNvCxnSpPr>
          <p:nvPr/>
        </p:nvCxnSpPr>
        <p:spPr>
          <a:xfrm>
            <a:off x="6994582" y="2365951"/>
            <a:ext cx="0" cy="159479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46A811B5-C92E-480D-B79D-BC0307849851}"/>
              </a:ext>
            </a:extLst>
          </p:cNvPr>
          <p:cNvCxnSpPr>
            <a:cxnSpLocks/>
          </p:cNvCxnSpPr>
          <p:nvPr/>
        </p:nvCxnSpPr>
        <p:spPr>
          <a:xfrm>
            <a:off x="8696715" y="1440301"/>
            <a:ext cx="0" cy="343598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1172009C-8D47-4E5C-8D10-78762A6F02E0}"/>
              </a:ext>
            </a:extLst>
          </p:cNvPr>
          <p:cNvCxnSpPr>
            <a:cxnSpLocks/>
          </p:cNvCxnSpPr>
          <p:nvPr/>
        </p:nvCxnSpPr>
        <p:spPr>
          <a:xfrm flipV="1">
            <a:off x="6771442" y="2952302"/>
            <a:ext cx="2628639" cy="2304884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5A808381-8938-4CC6-9D43-C143532887B5}"/>
              </a:ext>
            </a:extLst>
          </p:cNvPr>
          <p:cNvCxnSpPr>
            <a:cxnSpLocks/>
          </p:cNvCxnSpPr>
          <p:nvPr/>
        </p:nvCxnSpPr>
        <p:spPr>
          <a:xfrm>
            <a:off x="6776026" y="2954381"/>
            <a:ext cx="0" cy="230294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E1478DB-556F-4FB5-893F-5E9ADD089D2C}"/>
              </a:ext>
            </a:extLst>
          </p:cNvPr>
          <p:cNvCxnSpPr>
            <a:cxnSpLocks/>
          </p:cNvCxnSpPr>
          <p:nvPr/>
        </p:nvCxnSpPr>
        <p:spPr>
          <a:xfrm flipV="1">
            <a:off x="6774481" y="661688"/>
            <a:ext cx="2275623" cy="22889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diritto 166">
            <a:extLst>
              <a:ext uri="{FF2B5EF4-FFF2-40B4-BE49-F238E27FC236}">
                <a16:creationId xmlns:a16="http://schemas.microsoft.com/office/drawing/2014/main" id="{81781966-32E8-4903-8D6D-CDF377F17807}"/>
              </a:ext>
            </a:extLst>
          </p:cNvPr>
          <p:cNvCxnSpPr>
            <a:cxnSpLocks/>
          </p:cNvCxnSpPr>
          <p:nvPr/>
        </p:nvCxnSpPr>
        <p:spPr>
          <a:xfrm>
            <a:off x="7206556" y="2515046"/>
            <a:ext cx="0" cy="236504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A293A1C7-2C4C-44DB-97FF-6B8D3D32B80F}"/>
              </a:ext>
            </a:extLst>
          </p:cNvPr>
          <p:cNvCxnSpPr>
            <a:cxnSpLocks/>
          </p:cNvCxnSpPr>
          <p:nvPr/>
        </p:nvCxnSpPr>
        <p:spPr>
          <a:xfrm>
            <a:off x="8486498" y="1226604"/>
            <a:ext cx="0" cy="25316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ttore diritto 183">
            <a:extLst>
              <a:ext uri="{FF2B5EF4-FFF2-40B4-BE49-F238E27FC236}">
                <a16:creationId xmlns:a16="http://schemas.microsoft.com/office/drawing/2014/main" id="{E02E5C6D-E726-4035-92FD-7EF1121C3A30}"/>
              </a:ext>
            </a:extLst>
          </p:cNvPr>
          <p:cNvCxnSpPr>
            <a:cxnSpLocks/>
          </p:cNvCxnSpPr>
          <p:nvPr/>
        </p:nvCxnSpPr>
        <p:spPr>
          <a:xfrm flipV="1">
            <a:off x="7036311" y="2948005"/>
            <a:ext cx="1465864" cy="2912972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3E75243D-D8C1-4707-9FBA-9A36A343E91C}"/>
              </a:ext>
            </a:extLst>
          </p:cNvPr>
          <p:cNvCxnSpPr>
            <a:cxnSpLocks/>
          </p:cNvCxnSpPr>
          <p:nvPr/>
        </p:nvCxnSpPr>
        <p:spPr>
          <a:xfrm>
            <a:off x="7042026" y="2948982"/>
            <a:ext cx="0" cy="289835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2BB1E560-121D-4F01-8E17-6D1702620BE0}"/>
              </a:ext>
            </a:extLst>
          </p:cNvPr>
          <p:cNvCxnSpPr>
            <a:cxnSpLocks/>
          </p:cNvCxnSpPr>
          <p:nvPr/>
        </p:nvCxnSpPr>
        <p:spPr>
          <a:xfrm flipV="1">
            <a:off x="7043614" y="947036"/>
            <a:ext cx="1463715" cy="20116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C9C9E278-9A22-4E0B-AF79-4E0C5494C271}"/>
              </a:ext>
            </a:extLst>
          </p:cNvPr>
          <p:cNvCxnSpPr>
            <a:cxnSpLocks/>
          </p:cNvCxnSpPr>
          <p:nvPr/>
        </p:nvCxnSpPr>
        <p:spPr>
          <a:xfrm>
            <a:off x="8502175" y="132954"/>
            <a:ext cx="0" cy="281983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E11F7F0C-57AE-4623-97AA-92B942670284}"/>
              </a:ext>
            </a:extLst>
          </p:cNvPr>
          <p:cNvCxnSpPr>
            <a:cxnSpLocks/>
          </p:cNvCxnSpPr>
          <p:nvPr/>
        </p:nvCxnSpPr>
        <p:spPr>
          <a:xfrm>
            <a:off x="7414146" y="2444208"/>
            <a:ext cx="0" cy="26688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diritto 187">
            <a:extLst>
              <a:ext uri="{FF2B5EF4-FFF2-40B4-BE49-F238E27FC236}">
                <a16:creationId xmlns:a16="http://schemas.microsoft.com/office/drawing/2014/main" id="{6F13413F-99B6-454D-AEDC-E6CC49960AC7}"/>
              </a:ext>
            </a:extLst>
          </p:cNvPr>
          <p:cNvCxnSpPr>
            <a:cxnSpLocks/>
          </p:cNvCxnSpPr>
          <p:nvPr/>
        </p:nvCxnSpPr>
        <p:spPr>
          <a:xfrm>
            <a:off x="8229051" y="1332186"/>
            <a:ext cx="0" cy="21692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3C6BFE35-F9E2-4137-B34C-A536CD034AA1}"/>
              </a:ext>
            </a:extLst>
          </p:cNvPr>
          <p:cNvCxnSpPr>
            <a:cxnSpLocks/>
          </p:cNvCxnSpPr>
          <p:nvPr/>
        </p:nvCxnSpPr>
        <p:spPr>
          <a:xfrm flipV="1">
            <a:off x="2454219" y="2392258"/>
            <a:ext cx="4051820" cy="292340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5D185E23-9F9C-437B-91B9-6052B134C39C}"/>
              </a:ext>
            </a:extLst>
          </p:cNvPr>
          <p:cNvCxnSpPr>
            <a:cxnSpLocks/>
          </p:cNvCxnSpPr>
          <p:nvPr/>
        </p:nvCxnSpPr>
        <p:spPr>
          <a:xfrm flipH="1" flipV="1">
            <a:off x="2465406" y="2955952"/>
            <a:ext cx="6593258" cy="175244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34DA7549-C36F-455F-B78E-8D7719466F81}"/>
              </a:ext>
            </a:extLst>
          </p:cNvPr>
          <p:cNvCxnSpPr>
            <a:cxnSpLocks/>
          </p:cNvCxnSpPr>
          <p:nvPr/>
        </p:nvCxnSpPr>
        <p:spPr>
          <a:xfrm>
            <a:off x="6178991" y="2953578"/>
            <a:ext cx="0" cy="98786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4BA905E-C661-4E9D-A18C-7AB3F1EA31E4}"/>
              </a:ext>
            </a:extLst>
          </p:cNvPr>
          <p:cNvCxnSpPr>
            <a:cxnSpLocks/>
          </p:cNvCxnSpPr>
          <p:nvPr/>
        </p:nvCxnSpPr>
        <p:spPr>
          <a:xfrm flipV="1">
            <a:off x="2453640" y="1110796"/>
            <a:ext cx="6652072" cy="420415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41CCAD55-FE9A-47A4-BD19-378F8072DCF6}"/>
              </a:ext>
            </a:extLst>
          </p:cNvPr>
          <p:cNvCxnSpPr>
            <a:cxnSpLocks/>
          </p:cNvCxnSpPr>
          <p:nvPr/>
        </p:nvCxnSpPr>
        <p:spPr>
          <a:xfrm>
            <a:off x="6980430" y="2453733"/>
            <a:ext cx="0" cy="17067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90DF7300-BA91-4BF0-B060-16EAD53F7933}"/>
              </a:ext>
            </a:extLst>
          </p:cNvPr>
          <p:cNvCxnSpPr>
            <a:cxnSpLocks/>
          </p:cNvCxnSpPr>
          <p:nvPr/>
        </p:nvCxnSpPr>
        <p:spPr>
          <a:xfrm>
            <a:off x="8744397" y="1328268"/>
            <a:ext cx="0" cy="329135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286A1229-CF36-4EB8-A34B-CB2E5A013852}"/>
              </a:ext>
            </a:extLst>
          </p:cNvPr>
          <p:cNvCxnSpPr>
            <a:cxnSpLocks/>
          </p:cNvCxnSpPr>
          <p:nvPr/>
        </p:nvCxnSpPr>
        <p:spPr>
          <a:xfrm>
            <a:off x="2472574" y="2946898"/>
            <a:ext cx="0" cy="2364434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5EC82B77-0939-4603-9351-1B50EC25CE09}"/>
              </a:ext>
            </a:extLst>
          </p:cNvPr>
          <p:cNvCxnSpPr>
            <a:cxnSpLocks/>
          </p:cNvCxnSpPr>
          <p:nvPr/>
        </p:nvCxnSpPr>
        <p:spPr>
          <a:xfrm flipH="1" flipV="1">
            <a:off x="5428875" y="2297523"/>
            <a:ext cx="2911820" cy="2574938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7F86FD50-D530-4AD2-BDB4-15C9018325BE}"/>
              </a:ext>
            </a:extLst>
          </p:cNvPr>
          <p:cNvCxnSpPr>
            <a:cxnSpLocks/>
          </p:cNvCxnSpPr>
          <p:nvPr/>
        </p:nvCxnSpPr>
        <p:spPr>
          <a:xfrm>
            <a:off x="4417519" y="57150"/>
            <a:ext cx="2643633" cy="582927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ADAD7EA2-28B1-45BF-BBD7-C5350EA394AD}"/>
              </a:ext>
            </a:extLst>
          </p:cNvPr>
          <p:cNvCxnSpPr>
            <a:cxnSpLocks/>
          </p:cNvCxnSpPr>
          <p:nvPr/>
        </p:nvCxnSpPr>
        <p:spPr>
          <a:xfrm>
            <a:off x="6167515" y="2636520"/>
            <a:ext cx="0" cy="315886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23F612B3-27C2-48EF-AF7D-312CC626B3E5}"/>
              </a:ext>
            </a:extLst>
          </p:cNvPr>
          <p:cNvCxnSpPr>
            <a:cxnSpLocks/>
          </p:cNvCxnSpPr>
          <p:nvPr/>
        </p:nvCxnSpPr>
        <p:spPr>
          <a:xfrm flipV="1">
            <a:off x="5431102" y="1367790"/>
            <a:ext cx="3682482" cy="158125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47FD924D-6BED-4718-9DBB-9B9BE57B93DD}"/>
              </a:ext>
            </a:extLst>
          </p:cNvPr>
          <p:cNvCxnSpPr>
            <a:cxnSpLocks/>
          </p:cNvCxnSpPr>
          <p:nvPr/>
        </p:nvCxnSpPr>
        <p:spPr>
          <a:xfrm>
            <a:off x="5434090" y="2297523"/>
            <a:ext cx="0" cy="65605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FF9208DB-79E8-41F2-9355-B0BDFA8F81D2}"/>
              </a:ext>
            </a:extLst>
          </p:cNvPr>
          <p:cNvCxnSpPr>
            <a:cxnSpLocks/>
          </p:cNvCxnSpPr>
          <p:nvPr/>
        </p:nvCxnSpPr>
        <p:spPr>
          <a:xfrm>
            <a:off x="7061152" y="2237932"/>
            <a:ext cx="0" cy="15034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diritto 162">
            <a:extLst>
              <a:ext uri="{FF2B5EF4-FFF2-40B4-BE49-F238E27FC236}">
                <a16:creationId xmlns:a16="http://schemas.microsoft.com/office/drawing/2014/main" id="{3B31B7CD-6A8B-4E9B-91EC-8A4E52601D47}"/>
              </a:ext>
            </a:extLst>
          </p:cNvPr>
          <p:cNvCxnSpPr>
            <a:cxnSpLocks/>
          </p:cNvCxnSpPr>
          <p:nvPr/>
        </p:nvCxnSpPr>
        <p:spPr>
          <a:xfrm>
            <a:off x="8580510" y="1591978"/>
            <a:ext cx="0" cy="350580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9543A122-0DEF-4420-907A-FFE23DD587DA}"/>
              </a:ext>
            </a:extLst>
          </p:cNvPr>
          <p:cNvCxnSpPr>
            <a:cxnSpLocks/>
          </p:cNvCxnSpPr>
          <p:nvPr/>
        </p:nvCxnSpPr>
        <p:spPr>
          <a:xfrm flipH="1" flipV="1">
            <a:off x="4391066" y="32764"/>
            <a:ext cx="3610703" cy="4630627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71" name="Connettore diritto 170">
            <a:extLst>
              <a:ext uri="{FF2B5EF4-FFF2-40B4-BE49-F238E27FC236}">
                <a16:creationId xmlns:a16="http://schemas.microsoft.com/office/drawing/2014/main" id="{9A2F8CBC-37CE-4892-B2E5-1C40267C0C02}"/>
              </a:ext>
            </a:extLst>
          </p:cNvPr>
          <p:cNvCxnSpPr>
            <a:cxnSpLocks/>
          </p:cNvCxnSpPr>
          <p:nvPr/>
        </p:nvCxnSpPr>
        <p:spPr>
          <a:xfrm>
            <a:off x="6662174" y="2274099"/>
            <a:ext cx="0" cy="6783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3A179CE1-8391-466B-8C24-607682E47E04}"/>
              </a:ext>
            </a:extLst>
          </p:cNvPr>
          <p:cNvCxnSpPr>
            <a:cxnSpLocks/>
          </p:cNvCxnSpPr>
          <p:nvPr/>
        </p:nvCxnSpPr>
        <p:spPr>
          <a:xfrm flipH="1">
            <a:off x="4424356" y="1558505"/>
            <a:ext cx="4634308" cy="13956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307B11D5-54A2-4485-9CC0-01CA5609D01F}"/>
              </a:ext>
            </a:extLst>
          </p:cNvPr>
          <p:cNvCxnSpPr>
            <a:cxnSpLocks/>
          </p:cNvCxnSpPr>
          <p:nvPr/>
        </p:nvCxnSpPr>
        <p:spPr>
          <a:xfrm>
            <a:off x="4424356" y="57150"/>
            <a:ext cx="0" cy="289412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diritto 189">
            <a:extLst>
              <a:ext uri="{FF2B5EF4-FFF2-40B4-BE49-F238E27FC236}">
                <a16:creationId xmlns:a16="http://schemas.microsoft.com/office/drawing/2014/main" id="{1F8BEF57-3462-4D4A-8C74-F7C47ABBAF46}"/>
              </a:ext>
            </a:extLst>
          </p:cNvPr>
          <p:cNvCxnSpPr>
            <a:cxnSpLocks/>
          </p:cNvCxnSpPr>
          <p:nvPr/>
        </p:nvCxnSpPr>
        <p:spPr>
          <a:xfrm>
            <a:off x="7152592" y="2123411"/>
            <a:ext cx="0" cy="14615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1A451207-50A4-403E-AD39-3CCFA4CD6E67}"/>
              </a:ext>
            </a:extLst>
          </p:cNvPr>
          <p:cNvCxnSpPr>
            <a:cxnSpLocks/>
          </p:cNvCxnSpPr>
          <p:nvPr/>
        </p:nvCxnSpPr>
        <p:spPr>
          <a:xfrm>
            <a:off x="8444316" y="1739221"/>
            <a:ext cx="0" cy="34976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0C99AE65-D291-44B8-B157-0D5B884D3A3E}"/>
              </a:ext>
            </a:extLst>
          </p:cNvPr>
          <p:cNvCxnSpPr>
            <a:cxnSpLocks/>
          </p:cNvCxnSpPr>
          <p:nvPr/>
        </p:nvCxnSpPr>
        <p:spPr>
          <a:xfrm flipH="1" flipV="1">
            <a:off x="5610615" y="62361"/>
            <a:ext cx="3355660" cy="6672458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96" name="Connettore diritto 195">
            <a:extLst>
              <a:ext uri="{FF2B5EF4-FFF2-40B4-BE49-F238E27FC236}">
                <a16:creationId xmlns:a16="http://schemas.microsoft.com/office/drawing/2014/main" id="{FA4EF2E7-F883-4637-B395-128729365DC0}"/>
              </a:ext>
            </a:extLst>
          </p:cNvPr>
          <p:cNvCxnSpPr>
            <a:cxnSpLocks/>
          </p:cNvCxnSpPr>
          <p:nvPr/>
        </p:nvCxnSpPr>
        <p:spPr>
          <a:xfrm>
            <a:off x="7066961" y="1984354"/>
            <a:ext cx="0" cy="972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C8270FB7-BF2E-43A2-9A68-509692473A65}"/>
              </a:ext>
            </a:extLst>
          </p:cNvPr>
          <p:cNvCxnSpPr>
            <a:cxnSpLocks/>
          </p:cNvCxnSpPr>
          <p:nvPr/>
        </p:nvCxnSpPr>
        <p:spPr>
          <a:xfrm flipV="1">
            <a:off x="3477050" y="1862107"/>
            <a:ext cx="5636534" cy="3357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98D30DB1-BF39-4A48-A797-70E08306BB75}"/>
              </a:ext>
            </a:extLst>
          </p:cNvPr>
          <p:cNvCxnSpPr>
            <a:cxnSpLocks/>
          </p:cNvCxnSpPr>
          <p:nvPr/>
        </p:nvCxnSpPr>
        <p:spPr>
          <a:xfrm>
            <a:off x="7306016" y="1967004"/>
            <a:ext cx="0" cy="14615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ttore diritto 206">
            <a:extLst>
              <a:ext uri="{FF2B5EF4-FFF2-40B4-BE49-F238E27FC236}">
                <a16:creationId xmlns:a16="http://schemas.microsoft.com/office/drawing/2014/main" id="{02FC026E-2BA2-496A-8EA1-810B465EBCE7}"/>
              </a:ext>
            </a:extLst>
          </p:cNvPr>
          <p:cNvCxnSpPr>
            <a:cxnSpLocks/>
          </p:cNvCxnSpPr>
          <p:nvPr/>
        </p:nvCxnSpPr>
        <p:spPr>
          <a:xfrm>
            <a:off x="8262802" y="1909090"/>
            <a:ext cx="0" cy="342290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diritto 208">
            <a:extLst>
              <a:ext uri="{FF2B5EF4-FFF2-40B4-BE49-F238E27FC236}">
                <a16:creationId xmlns:a16="http://schemas.microsoft.com/office/drawing/2014/main" id="{26F505DB-8527-4492-92C4-C6DEDB62AD8E}"/>
              </a:ext>
            </a:extLst>
          </p:cNvPr>
          <p:cNvCxnSpPr>
            <a:cxnSpLocks/>
          </p:cNvCxnSpPr>
          <p:nvPr/>
        </p:nvCxnSpPr>
        <p:spPr>
          <a:xfrm flipH="1" flipV="1">
            <a:off x="7360024" y="2951813"/>
            <a:ext cx="1121489" cy="3827983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11" name="Connettore diritto 210">
            <a:extLst>
              <a:ext uri="{FF2B5EF4-FFF2-40B4-BE49-F238E27FC236}">
                <a16:creationId xmlns:a16="http://schemas.microsoft.com/office/drawing/2014/main" id="{A687CC03-90D1-4C02-A960-DBD8638FA5F1}"/>
              </a:ext>
            </a:extLst>
          </p:cNvPr>
          <p:cNvCxnSpPr>
            <a:cxnSpLocks/>
          </p:cNvCxnSpPr>
          <p:nvPr/>
        </p:nvCxnSpPr>
        <p:spPr>
          <a:xfrm>
            <a:off x="7360022" y="1775460"/>
            <a:ext cx="0" cy="117811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diritto 213">
            <a:extLst>
              <a:ext uri="{FF2B5EF4-FFF2-40B4-BE49-F238E27FC236}">
                <a16:creationId xmlns:a16="http://schemas.microsoft.com/office/drawing/2014/main" id="{D8A1A7BF-DB7F-4A3F-BF49-A9AAD37C2F20}"/>
              </a:ext>
            </a:extLst>
          </p:cNvPr>
          <p:cNvCxnSpPr>
            <a:cxnSpLocks/>
          </p:cNvCxnSpPr>
          <p:nvPr/>
        </p:nvCxnSpPr>
        <p:spPr>
          <a:xfrm>
            <a:off x="3254774" y="132954"/>
            <a:ext cx="5615334" cy="224669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diritto 217">
            <a:extLst>
              <a:ext uri="{FF2B5EF4-FFF2-40B4-BE49-F238E27FC236}">
                <a16:creationId xmlns:a16="http://schemas.microsoft.com/office/drawing/2014/main" id="{739F7E2A-333F-497D-A2C9-CB460D791555}"/>
              </a:ext>
            </a:extLst>
          </p:cNvPr>
          <p:cNvCxnSpPr>
            <a:cxnSpLocks/>
          </p:cNvCxnSpPr>
          <p:nvPr/>
        </p:nvCxnSpPr>
        <p:spPr>
          <a:xfrm>
            <a:off x="7475513" y="1829035"/>
            <a:ext cx="0" cy="15072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diritto 219">
            <a:extLst>
              <a:ext uri="{FF2B5EF4-FFF2-40B4-BE49-F238E27FC236}">
                <a16:creationId xmlns:a16="http://schemas.microsoft.com/office/drawing/2014/main" id="{76A0D68F-534C-4082-A8AC-2C1F1AC60FAE}"/>
              </a:ext>
            </a:extLst>
          </p:cNvPr>
          <p:cNvCxnSpPr>
            <a:cxnSpLocks/>
          </p:cNvCxnSpPr>
          <p:nvPr/>
        </p:nvCxnSpPr>
        <p:spPr>
          <a:xfrm>
            <a:off x="8070936" y="2060630"/>
            <a:ext cx="0" cy="332453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diritto 222">
            <a:extLst>
              <a:ext uri="{FF2B5EF4-FFF2-40B4-BE49-F238E27FC236}">
                <a16:creationId xmlns:a16="http://schemas.microsoft.com/office/drawing/2014/main" id="{47AE7978-B5F5-41E5-8AA2-A4F99B576279}"/>
              </a:ext>
            </a:extLst>
          </p:cNvPr>
          <p:cNvCxnSpPr>
            <a:cxnSpLocks/>
          </p:cNvCxnSpPr>
          <p:nvPr/>
        </p:nvCxnSpPr>
        <p:spPr>
          <a:xfrm flipH="1" flipV="1">
            <a:off x="7611808" y="2951172"/>
            <a:ext cx="450273" cy="380328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24" name="Connettore diritto 223">
            <a:extLst>
              <a:ext uri="{FF2B5EF4-FFF2-40B4-BE49-F238E27FC236}">
                <a16:creationId xmlns:a16="http://schemas.microsoft.com/office/drawing/2014/main" id="{5D71F423-EE44-490A-A245-C76E76AEA2DF}"/>
              </a:ext>
            </a:extLst>
          </p:cNvPr>
          <p:cNvCxnSpPr>
            <a:cxnSpLocks/>
          </p:cNvCxnSpPr>
          <p:nvPr/>
        </p:nvCxnSpPr>
        <p:spPr>
          <a:xfrm>
            <a:off x="7612812" y="1591978"/>
            <a:ext cx="0" cy="136350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diritto 227">
            <a:extLst>
              <a:ext uri="{FF2B5EF4-FFF2-40B4-BE49-F238E27FC236}">
                <a16:creationId xmlns:a16="http://schemas.microsoft.com/office/drawing/2014/main" id="{A01DC9B2-DBEB-44A2-835A-7C22A728EBEB}"/>
              </a:ext>
            </a:extLst>
          </p:cNvPr>
          <p:cNvCxnSpPr>
            <a:cxnSpLocks/>
          </p:cNvCxnSpPr>
          <p:nvPr/>
        </p:nvCxnSpPr>
        <p:spPr>
          <a:xfrm>
            <a:off x="6898404" y="78204"/>
            <a:ext cx="1356106" cy="287008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ttore diritto 232">
            <a:extLst>
              <a:ext uri="{FF2B5EF4-FFF2-40B4-BE49-F238E27FC236}">
                <a16:creationId xmlns:a16="http://schemas.microsoft.com/office/drawing/2014/main" id="{AF2A0CD9-05B0-44BE-AA7E-FD9D151CB66C}"/>
              </a:ext>
            </a:extLst>
          </p:cNvPr>
          <p:cNvCxnSpPr>
            <a:cxnSpLocks/>
          </p:cNvCxnSpPr>
          <p:nvPr/>
        </p:nvCxnSpPr>
        <p:spPr>
          <a:xfrm>
            <a:off x="8252072" y="2953578"/>
            <a:ext cx="0" cy="3781241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ttore diritto 235">
            <a:extLst>
              <a:ext uri="{FF2B5EF4-FFF2-40B4-BE49-F238E27FC236}">
                <a16:creationId xmlns:a16="http://schemas.microsoft.com/office/drawing/2014/main" id="{6383CB72-948C-4695-84C4-4AC246C254DB}"/>
              </a:ext>
            </a:extLst>
          </p:cNvPr>
          <p:cNvCxnSpPr>
            <a:cxnSpLocks/>
          </p:cNvCxnSpPr>
          <p:nvPr/>
        </p:nvCxnSpPr>
        <p:spPr>
          <a:xfrm>
            <a:off x="7656488" y="1674075"/>
            <a:ext cx="0" cy="164517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ttore diritto 237">
            <a:extLst>
              <a:ext uri="{FF2B5EF4-FFF2-40B4-BE49-F238E27FC236}">
                <a16:creationId xmlns:a16="http://schemas.microsoft.com/office/drawing/2014/main" id="{3FED78AF-0985-4E84-B8DB-32E1547C9F4B}"/>
              </a:ext>
            </a:extLst>
          </p:cNvPr>
          <p:cNvCxnSpPr>
            <a:cxnSpLocks/>
          </p:cNvCxnSpPr>
          <p:nvPr/>
        </p:nvCxnSpPr>
        <p:spPr>
          <a:xfrm>
            <a:off x="7894736" y="2182668"/>
            <a:ext cx="0" cy="31818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50E55C05-043C-40F5-BB22-2832BABB21DD}"/>
              </a:ext>
            </a:extLst>
          </p:cNvPr>
          <p:cNvCxnSpPr>
            <a:cxnSpLocks/>
          </p:cNvCxnSpPr>
          <p:nvPr/>
        </p:nvCxnSpPr>
        <p:spPr>
          <a:xfrm>
            <a:off x="6592824" y="2247900"/>
            <a:ext cx="0" cy="70393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5AB3DF53-5701-47B4-8D82-6625BF58300C}"/>
              </a:ext>
            </a:extLst>
          </p:cNvPr>
          <p:cNvCxnSpPr>
            <a:cxnSpLocks/>
          </p:cNvCxnSpPr>
          <p:nvPr/>
        </p:nvCxnSpPr>
        <p:spPr>
          <a:xfrm flipH="1">
            <a:off x="4832819" y="2951031"/>
            <a:ext cx="1760988" cy="80150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1DCF398C-3605-422C-8AE9-4CE58A4C08F1}"/>
              </a:ext>
            </a:extLst>
          </p:cNvPr>
          <p:cNvCxnSpPr>
            <a:cxnSpLocks/>
          </p:cNvCxnSpPr>
          <p:nvPr/>
        </p:nvCxnSpPr>
        <p:spPr>
          <a:xfrm>
            <a:off x="6592592" y="2949368"/>
            <a:ext cx="291256" cy="63991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Arco 160">
            <a:extLst>
              <a:ext uri="{FF2B5EF4-FFF2-40B4-BE49-F238E27FC236}">
                <a16:creationId xmlns:a16="http://schemas.microsoft.com/office/drawing/2014/main" id="{3E860E8A-DC88-4954-BAA0-4B03034DED88}"/>
              </a:ext>
            </a:extLst>
          </p:cNvPr>
          <p:cNvSpPr/>
          <p:nvPr/>
        </p:nvSpPr>
        <p:spPr>
          <a:xfrm>
            <a:off x="4671510" y="1888414"/>
            <a:ext cx="2124000" cy="2124000"/>
          </a:xfrm>
          <a:prstGeom prst="arc">
            <a:avLst>
              <a:gd name="adj1" fmla="val 8135793"/>
              <a:gd name="adj2" fmla="val 19466721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" name="Arco 161">
            <a:extLst>
              <a:ext uri="{FF2B5EF4-FFF2-40B4-BE49-F238E27FC236}">
                <a16:creationId xmlns:a16="http://schemas.microsoft.com/office/drawing/2014/main" id="{49435735-9B93-4EAD-946D-18C2E8C4777C}"/>
              </a:ext>
            </a:extLst>
          </p:cNvPr>
          <p:cNvSpPr/>
          <p:nvPr/>
        </p:nvSpPr>
        <p:spPr>
          <a:xfrm>
            <a:off x="5970134" y="2327474"/>
            <a:ext cx="1245600" cy="1245600"/>
          </a:xfrm>
          <a:prstGeom prst="arc">
            <a:avLst>
              <a:gd name="adj1" fmla="val 16200000"/>
              <a:gd name="adj2" fmla="val 394770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2060"/>
                </a:solidFill>
              </a:ln>
            </a:endParaRPr>
          </a:p>
        </p:txBody>
      </p: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3A993C7F-11A8-4C32-90E0-FBFBA3122F42}"/>
              </a:ext>
            </a:extLst>
          </p:cNvPr>
          <p:cNvCxnSpPr>
            <a:cxnSpLocks/>
            <a:endCxn id="162" idx="2"/>
          </p:cNvCxnSpPr>
          <p:nvPr/>
        </p:nvCxnSpPr>
        <p:spPr>
          <a:xfrm>
            <a:off x="5872474" y="3278148"/>
            <a:ext cx="975809" cy="24017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>
            <a:extLst>
              <a:ext uri="{FF2B5EF4-FFF2-40B4-BE49-F238E27FC236}">
                <a16:creationId xmlns:a16="http://schemas.microsoft.com/office/drawing/2014/main" id="{9ED86950-669D-4286-BB55-FFAC6719B564}"/>
              </a:ext>
            </a:extLst>
          </p:cNvPr>
          <p:cNvSpPr/>
          <p:nvPr/>
        </p:nvSpPr>
        <p:spPr>
          <a:xfrm>
            <a:off x="1821942" y="-957453"/>
            <a:ext cx="7819200" cy="7819200"/>
          </a:xfrm>
          <a:prstGeom prst="arc">
            <a:avLst>
              <a:gd name="adj1" fmla="val 8146564"/>
              <a:gd name="adj2" fmla="val 1945267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9390D645-0735-4AA1-807D-B0FABE8A8128}"/>
              </a:ext>
            </a:extLst>
          </p:cNvPr>
          <p:cNvSpPr/>
          <p:nvPr/>
        </p:nvSpPr>
        <p:spPr>
          <a:xfrm>
            <a:off x="2688547" y="-86516"/>
            <a:ext cx="6084000" cy="6084000"/>
          </a:xfrm>
          <a:prstGeom prst="arc">
            <a:avLst>
              <a:gd name="adj1" fmla="val 8146564"/>
              <a:gd name="adj2" fmla="val 1945267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B47C0425-389A-4124-968E-9C3B634432C1}"/>
              </a:ext>
            </a:extLst>
          </p:cNvPr>
          <p:cNvSpPr/>
          <p:nvPr/>
        </p:nvSpPr>
        <p:spPr>
          <a:xfrm>
            <a:off x="3993932" y="1213395"/>
            <a:ext cx="3474000" cy="3474000"/>
          </a:xfrm>
          <a:prstGeom prst="arc">
            <a:avLst>
              <a:gd name="adj1" fmla="val 8135793"/>
              <a:gd name="adj2" fmla="val 19466721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4FD41A79-6297-4799-BDC2-67B495404608}"/>
              </a:ext>
            </a:extLst>
          </p:cNvPr>
          <p:cNvSpPr/>
          <p:nvPr/>
        </p:nvSpPr>
        <p:spPr>
          <a:xfrm>
            <a:off x="2338638" y="-442916"/>
            <a:ext cx="6804000" cy="6804000"/>
          </a:xfrm>
          <a:prstGeom prst="arc">
            <a:avLst>
              <a:gd name="adj1" fmla="val 8146564"/>
              <a:gd name="adj2" fmla="val 1945267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0" name="Connettore diritto 209">
            <a:extLst>
              <a:ext uri="{FF2B5EF4-FFF2-40B4-BE49-F238E27FC236}">
                <a16:creationId xmlns:a16="http://schemas.microsoft.com/office/drawing/2014/main" id="{83F2E69B-E960-48D0-A2D4-C755DC253E2F}"/>
              </a:ext>
            </a:extLst>
          </p:cNvPr>
          <p:cNvCxnSpPr>
            <a:cxnSpLocks/>
          </p:cNvCxnSpPr>
          <p:nvPr/>
        </p:nvCxnSpPr>
        <p:spPr>
          <a:xfrm flipH="1">
            <a:off x="1837983" y="2949367"/>
            <a:ext cx="3894452" cy="379170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68726ECA-7062-445F-91E1-7D7043125712}"/>
              </a:ext>
            </a:extLst>
          </p:cNvPr>
          <p:cNvCxnSpPr>
            <a:cxnSpLocks/>
          </p:cNvCxnSpPr>
          <p:nvPr/>
        </p:nvCxnSpPr>
        <p:spPr>
          <a:xfrm>
            <a:off x="6152941" y="1936497"/>
            <a:ext cx="294151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o 15">
            <a:extLst>
              <a:ext uri="{FF2B5EF4-FFF2-40B4-BE49-F238E27FC236}">
                <a16:creationId xmlns:a16="http://schemas.microsoft.com/office/drawing/2014/main" id="{37AD1D2D-961F-4C3A-ADF0-858723DA3AD8}"/>
              </a:ext>
            </a:extLst>
          </p:cNvPr>
          <p:cNvSpPr/>
          <p:nvPr/>
        </p:nvSpPr>
        <p:spPr>
          <a:xfrm rot="20139378">
            <a:off x="4879239" y="2278582"/>
            <a:ext cx="1998000" cy="1998000"/>
          </a:xfrm>
          <a:prstGeom prst="arc">
            <a:avLst>
              <a:gd name="adj1" fmla="val 2284208"/>
              <a:gd name="adj2" fmla="val 1080701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5" name="Connettore diritto 214">
            <a:extLst>
              <a:ext uri="{FF2B5EF4-FFF2-40B4-BE49-F238E27FC236}">
                <a16:creationId xmlns:a16="http://schemas.microsoft.com/office/drawing/2014/main" id="{0FC0B8E4-AC91-4B4E-BB1D-940D9F4D36A1}"/>
              </a:ext>
            </a:extLst>
          </p:cNvPr>
          <p:cNvCxnSpPr>
            <a:cxnSpLocks/>
          </p:cNvCxnSpPr>
          <p:nvPr/>
        </p:nvCxnSpPr>
        <p:spPr>
          <a:xfrm>
            <a:off x="7135273" y="1932225"/>
            <a:ext cx="0" cy="10260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ttore diritto 215">
            <a:extLst>
              <a:ext uri="{FF2B5EF4-FFF2-40B4-BE49-F238E27FC236}">
                <a16:creationId xmlns:a16="http://schemas.microsoft.com/office/drawing/2014/main" id="{FCDCB695-319D-4121-A9F0-C1AA698BB135}"/>
              </a:ext>
            </a:extLst>
          </p:cNvPr>
          <p:cNvCxnSpPr>
            <a:cxnSpLocks/>
          </p:cNvCxnSpPr>
          <p:nvPr/>
        </p:nvCxnSpPr>
        <p:spPr>
          <a:xfrm>
            <a:off x="7134544" y="2945905"/>
            <a:ext cx="1726689" cy="380739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>
            <a:extLst>
              <a:ext uri="{FF2B5EF4-FFF2-40B4-BE49-F238E27FC236}">
                <a16:creationId xmlns:a16="http://schemas.microsoft.com/office/drawing/2014/main" id="{9F8A91C5-194B-49DB-B81D-BEAE02AAED4C}"/>
              </a:ext>
            </a:extLst>
          </p:cNvPr>
          <p:cNvCxnSpPr>
            <a:cxnSpLocks/>
          </p:cNvCxnSpPr>
          <p:nvPr/>
        </p:nvCxnSpPr>
        <p:spPr>
          <a:xfrm>
            <a:off x="4486956" y="4151077"/>
            <a:ext cx="1199335" cy="2644562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diritto 220">
            <a:extLst>
              <a:ext uri="{FF2B5EF4-FFF2-40B4-BE49-F238E27FC236}">
                <a16:creationId xmlns:a16="http://schemas.microsoft.com/office/drawing/2014/main" id="{F52A48F0-5414-4D5F-9A14-7CDBE96C4273}"/>
              </a:ext>
            </a:extLst>
          </p:cNvPr>
          <p:cNvCxnSpPr>
            <a:cxnSpLocks/>
          </p:cNvCxnSpPr>
          <p:nvPr/>
        </p:nvCxnSpPr>
        <p:spPr>
          <a:xfrm flipH="1">
            <a:off x="3899124" y="4372748"/>
            <a:ext cx="2472273" cy="240704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>
            <a:extLst>
              <a:ext uri="{FF2B5EF4-FFF2-40B4-BE49-F238E27FC236}">
                <a16:creationId xmlns:a16="http://schemas.microsoft.com/office/drawing/2014/main" id="{CF3E6FE8-E371-488D-B907-6835C5772E46}"/>
              </a:ext>
            </a:extLst>
          </p:cNvPr>
          <p:cNvSpPr/>
          <p:nvPr/>
        </p:nvSpPr>
        <p:spPr>
          <a:xfrm rot="3931653">
            <a:off x="3948951" y="4558633"/>
            <a:ext cx="2160000" cy="2160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5" name="Connettore diritto 224">
            <a:extLst>
              <a:ext uri="{FF2B5EF4-FFF2-40B4-BE49-F238E27FC236}">
                <a16:creationId xmlns:a16="http://schemas.microsoft.com/office/drawing/2014/main" id="{A0A0CA9F-0FAA-4837-8AF1-117BD6E18B4E}"/>
              </a:ext>
            </a:extLst>
          </p:cNvPr>
          <p:cNvCxnSpPr>
            <a:cxnSpLocks/>
          </p:cNvCxnSpPr>
          <p:nvPr/>
        </p:nvCxnSpPr>
        <p:spPr>
          <a:xfrm flipH="1">
            <a:off x="5827664" y="4369150"/>
            <a:ext cx="1172634" cy="53371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ttore diritto 225">
            <a:extLst>
              <a:ext uri="{FF2B5EF4-FFF2-40B4-BE49-F238E27FC236}">
                <a16:creationId xmlns:a16="http://schemas.microsoft.com/office/drawing/2014/main" id="{332E2B23-382E-4151-B2F5-BF3FE5AEDE8C}"/>
              </a:ext>
            </a:extLst>
          </p:cNvPr>
          <p:cNvCxnSpPr>
            <a:cxnSpLocks/>
          </p:cNvCxnSpPr>
          <p:nvPr/>
        </p:nvCxnSpPr>
        <p:spPr>
          <a:xfrm flipH="1">
            <a:off x="4008549" y="3943101"/>
            <a:ext cx="4592609" cy="209030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ttore diritto 226">
            <a:extLst>
              <a:ext uri="{FF2B5EF4-FFF2-40B4-BE49-F238E27FC236}">
                <a16:creationId xmlns:a16="http://schemas.microsoft.com/office/drawing/2014/main" id="{DCEA5BFA-587E-4698-B5C9-96FFD8471356}"/>
              </a:ext>
            </a:extLst>
          </p:cNvPr>
          <p:cNvCxnSpPr>
            <a:cxnSpLocks/>
          </p:cNvCxnSpPr>
          <p:nvPr/>
        </p:nvCxnSpPr>
        <p:spPr>
          <a:xfrm flipH="1">
            <a:off x="3932822" y="3620435"/>
            <a:ext cx="4440238" cy="202095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diritto 228">
            <a:extLst>
              <a:ext uri="{FF2B5EF4-FFF2-40B4-BE49-F238E27FC236}">
                <a16:creationId xmlns:a16="http://schemas.microsoft.com/office/drawing/2014/main" id="{E52FB30A-4C27-44DE-9BBE-77D02A634524}"/>
              </a:ext>
            </a:extLst>
          </p:cNvPr>
          <p:cNvCxnSpPr>
            <a:cxnSpLocks/>
          </p:cNvCxnSpPr>
          <p:nvPr/>
        </p:nvCxnSpPr>
        <p:spPr>
          <a:xfrm flipH="1">
            <a:off x="4004555" y="3391479"/>
            <a:ext cx="4068452" cy="185173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diritto 229">
            <a:extLst>
              <a:ext uri="{FF2B5EF4-FFF2-40B4-BE49-F238E27FC236}">
                <a16:creationId xmlns:a16="http://schemas.microsoft.com/office/drawing/2014/main" id="{CEE5C13C-DF31-4C76-9CEF-D2597EE388BF}"/>
              </a:ext>
            </a:extLst>
          </p:cNvPr>
          <p:cNvCxnSpPr>
            <a:cxnSpLocks/>
          </p:cNvCxnSpPr>
          <p:nvPr/>
        </p:nvCxnSpPr>
        <p:spPr>
          <a:xfrm flipH="1">
            <a:off x="5466171" y="3956021"/>
            <a:ext cx="1523073" cy="69322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ttore diritto 230">
            <a:extLst>
              <a:ext uri="{FF2B5EF4-FFF2-40B4-BE49-F238E27FC236}">
                <a16:creationId xmlns:a16="http://schemas.microsoft.com/office/drawing/2014/main" id="{5AFCD8EC-8780-410E-AE69-4D19BB70AD53}"/>
              </a:ext>
            </a:extLst>
          </p:cNvPr>
          <p:cNvCxnSpPr>
            <a:cxnSpLocks/>
          </p:cNvCxnSpPr>
          <p:nvPr/>
        </p:nvCxnSpPr>
        <p:spPr>
          <a:xfrm flipH="1">
            <a:off x="3961040" y="3752057"/>
            <a:ext cx="4525458" cy="205974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diritto 231">
            <a:extLst>
              <a:ext uri="{FF2B5EF4-FFF2-40B4-BE49-F238E27FC236}">
                <a16:creationId xmlns:a16="http://schemas.microsoft.com/office/drawing/2014/main" id="{2DD035D5-5B46-4FFA-ACFF-5786D2D123AE}"/>
              </a:ext>
            </a:extLst>
          </p:cNvPr>
          <p:cNvCxnSpPr>
            <a:cxnSpLocks/>
          </p:cNvCxnSpPr>
          <p:nvPr/>
        </p:nvCxnSpPr>
        <p:spPr>
          <a:xfrm flipH="1">
            <a:off x="3973699" y="3486076"/>
            <a:ext cx="4258898" cy="193841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ttore diritto 233">
            <a:extLst>
              <a:ext uri="{FF2B5EF4-FFF2-40B4-BE49-F238E27FC236}">
                <a16:creationId xmlns:a16="http://schemas.microsoft.com/office/drawing/2014/main" id="{85F76424-B070-4C14-B14F-7B495B3EA488}"/>
              </a:ext>
            </a:extLst>
          </p:cNvPr>
          <p:cNvCxnSpPr>
            <a:cxnSpLocks/>
          </p:cNvCxnSpPr>
          <p:nvPr/>
        </p:nvCxnSpPr>
        <p:spPr>
          <a:xfrm flipH="1">
            <a:off x="5657375" y="4158524"/>
            <a:ext cx="1325218" cy="60316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ttore diritto 234">
            <a:extLst>
              <a:ext uri="{FF2B5EF4-FFF2-40B4-BE49-F238E27FC236}">
                <a16:creationId xmlns:a16="http://schemas.microsoft.com/office/drawing/2014/main" id="{12B207AD-D61C-4F8C-8BD5-F286C2C1C867}"/>
              </a:ext>
            </a:extLst>
          </p:cNvPr>
          <p:cNvCxnSpPr>
            <a:cxnSpLocks/>
          </p:cNvCxnSpPr>
          <p:nvPr/>
        </p:nvCxnSpPr>
        <p:spPr>
          <a:xfrm flipH="1">
            <a:off x="2929847" y="5507672"/>
            <a:ext cx="3963312" cy="1712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diritto 236">
            <a:extLst>
              <a:ext uri="{FF2B5EF4-FFF2-40B4-BE49-F238E27FC236}">
                <a16:creationId xmlns:a16="http://schemas.microsoft.com/office/drawing/2014/main" id="{3F0481CF-B570-439F-8DAB-72EB3869AF2D}"/>
              </a:ext>
            </a:extLst>
          </p:cNvPr>
          <p:cNvCxnSpPr>
            <a:cxnSpLocks/>
          </p:cNvCxnSpPr>
          <p:nvPr/>
        </p:nvCxnSpPr>
        <p:spPr>
          <a:xfrm>
            <a:off x="3550591" y="5077171"/>
            <a:ext cx="3670585" cy="117040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diritto 238">
            <a:extLst>
              <a:ext uri="{FF2B5EF4-FFF2-40B4-BE49-F238E27FC236}">
                <a16:creationId xmlns:a16="http://schemas.microsoft.com/office/drawing/2014/main" id="{19070517-C296-4258-B3BF-60D1DF9B2B3F}"/>
              </a:ext>
            </a:extLst>
          </p:cNvPr>
          <p:cNvCxnSpPr>
            <a:cxnSpLocks/>
          </p:cNvCxnSpPr>
          <p:nvPr/>
        </p:nvCxnSpPr>
        <p:spPr>
          <a:xfrm flipH="1">
            <a:off x="2486791" y="5247375"/>
            <a:ext cx="4293975" cy="86047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ttore diritto 239">
            <a:extLst>
              <a:ext uri="{FF2B5EF4-FFF2-40B4-BE49-F238E27FC236}">
                <a16:creationId xmlns:a16="http://schemas.microsoft.com/office/drawing/2014/main" id="{36D86272-461D-40BD-9228-67FA33C0C539}"/>
              </a:ext>
            </a:extLst>
          </p:cNvPr>
          <p:cNvCxnSpPr>
            <a:cxnSpLocks/>
          </p:cNvCxnSpPr>
          <p:nvPr/>
        </p:nvCxnSpPr>
        <p:spPr>
          <a:xfrm>
            <a:off x="3289820" y="5321091"/>
            <a:ext cx="3766320" cy="53051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ttore diritto 241">
            <a:extLst>
              <a:ext uri="{FF2B5EF4-FFF2-40B4-BE49-F238E27FC236}">
                <a16:creationId xmlns:a16="http://schemas.microsoft.com/office/drawing/2014/main" id="{47D01817-2557-4138-9C9D-FE8FB31672E9}"/>
              </a:ext>
            </a:extLst>
          </p:cNvPr>
          <p:cNvCxnSpPr>
            <a:cxnSpLocks/>
          </p:cNvCxnSpPr>
          <p:nvPr/>
        </p:nvCxnSpPr>
        <p:spPr>
          <a:xfrm flipH="1">
            <a:off x="2250841" y="4972513"/>
            <a:ext cx="4391964" cy="17725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diritto 242">
            <a:extLst>
              <a:ext uri="{FF2B5EF4-FFF2-40B4-BE49-F238E27FC236}">
                <a16:creationId xmlns:a16="http://schemas.microsoft.com/office/drawing/2014/main" id="{ADD86C81-D791-4F1C-B2DE-D8BDECCD1B15}"/>
              </a:ext>
            </a:extLst>
          </p:cNvPr>
          <p:cNvCxnSpPr>
            <a:cxnSpLocks/>
          </p:cNvCxnSpPr>
          <p:nvPr/>
        </p:nvCxnSpPr>
        <p:spPr>
          <a:xfrm flipH="1">
            <a:off x="4696904" y="3386281"/>
            <a:ext cx="1226267" cy="33935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ttore diritto 243">
            <a:extLst>
              <a:ext uri="{FF2B5EF4-FFF2-40B4-BE49-F238E27FC236}">
                <a16:creationId xmlns:a16="http://schemas.microsoft.com/office/drawing/2014/main" id="{5B15A560-D950-4253-A6DE-7133A4F4F73C}"/>
              </a:ext>
            </a:extLst>
          </p:cNvPr>
          <p:cNvCxnSpPr>
            <a:cxnSpLocks/>
          </p:cNvCxnSpPr>
          <p:nvPr/>
        </p:nvCxnSpPr>
        <p:spPr>
          <a:xfrm flipH="1">
            <a:off x="4419020" y="3939286"/>
            <a:ext cx="1763155" cy="274697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ttore diritto 244">
            <a:extLst>
              <a:ext uri="{FF2B5EF4-FFF2-40B4-BE49-F238E27FC236}">
                <a16:creationId xmlns:a16="http://schemas.microsoft.com/office/drawing/2014/main" id="{87D18A60-8E56-426B-B8C8-445002DDB0FC}"/>
              </a:ext>
            </a:extLst>
          </p:cNvPr>
          <p:cNvCxnSpPr>
            <a:cxnSpLocks/>
          </p:cNvCxnSpPr>
          <p:nvPr/>
        </p:nvCxnSpPr>
        <p:spPr>
          <a:xfrm flipH="1">
            <a:off x="4267200" y="4375912"/>
            <a:ext cx="4471779" cy="204121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diritto 245">
            <a:extLst>
              <a:ext uri="{FF2B5EF4-FFF2-40B4-BE49-F238E27FC236}">
                <a16:creationId xmlns:a16="http://schemas.microsoft.com/office/drawing/2014/main" id="{FAB88259-BBB6-47CD-BD54-9D5F0175FD63}"/>
              </a:ext>
            </a:extLst>
          </p:cNvPr>
          <p:cNvCxnSpPr>
            <a:cxnSpLocks/>
          </p:cNvCxnSpPr>
          <p:nvPr/>
        </p:nvCxnSpPr>
        <p:spPr>
          <a:xfrm flipH="1">
            <a:off x="6024576" y="4716007"/>
            <a:ext cx="1105178" cy="50301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diritto 246">
            <a:extLst>
              <a:ext uri="{FF2B5EF4-FFF2-40B4-BE49-F238E27FC236}">
                <a16:creationId xmlns:a16="http://schemas.microsoft.com/office/drawing/2014/main" id="{8F0F3649-17BA-4A7F-BFD0-F9C70FB317E1}"/>
              </a:ext>
            </a:extLst>
          </p:cNvPr>
          <p:cNvCxnSpPr>
            <a:cxnSpLocks/>
          </p:cNvCxnSpPr>
          <p:nvPr/>
        </p:nvCxnSpPr>
        <p:spPr>
          <a:xfrm flipH="1">
            <a:off x="6101470" y="4987073"/>
            <a:ext cx="1203083" cy="55507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ttore diritto 247">
            <a:extLst>
              <a:ext uri="{FF2B5EF4-FFF2-40B4-BE49-F238E27FC236}">
                <a16:creationId xmlns:a16="http://schemas.microsoft.com/office/drawing/2014/main" id="{B6B8715A-8581-4E50-9774-F924F8450327}"/>
              </a:ext>
            </a:extLst>
          </p:cNvPr>
          <p:cNvCxnSpPr>
            <a:cxnSpLocks/>
          </p:cNvCxnSpPr>
          <p:nvPr/>
        </p:nvCxnSpPr>
        <p:spPr>
          <a:xfrm flipH="1">
            <a:off x="6078607" y="5203446"/>
            <a:ext cx="1453266" cy="67941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ttore diritto 248">
            <a:extLst>
              <a:ext uri="{FF2B5EF4-FFF2-40B4-BE49-F238E27FC236}">
                <a16:creationId xmlns:a16="http://schemas.microsoft.com/office/drawing/2014/main" id="{AA55FB37-7642-4784-834D-CDEEFFD6CE6E}"/>
              </a:ext>
            </a:extLst>
          </p:cNvPr>
          <p:cNvCxnSpPr>
            <a:cxnSpLocks/>
          </p:cNvCxnSpPr>
          <p:nvPr/>
        </p:nvCxnSpPr>
        <p:spPr>
          <a:xfrm flipH="1">
            <a:off x="4727121" y="4867383"/>
            <a:ext cx="3969064" cy="180649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ttore diritto 249">
            <a:extLst>
              <a:ext uri="{FF2B5EF4-FFF2-40B4-BE49-F238E27FC236}">
                <a16:creationId xmlns:a16="http://schemas.microsoft.com/office/drawing/2014/main" id="{BF55575E-D0C6-45F9-AE87-08466A301932}"/>
              </a:ext>
            </a:extLst>
          </p:cNvPr>
          <p:cNvCxnSpPr>
            <a:cxnSpLocks/>
          </p:cNvCxnSpPr>
          <p:nvPr/>
        </p:nvCxnSpPr>
        <p:spPr>
          <a:xfrm flipH="1">
            <a:off x="6069975" y="4874560"/>
            <a:ext cx="1141498" cy="51954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ttore diritto 250">
            <a:extLst>
              <a:ext uri="{FF2B5EF4-FFF2-40B4-BE49-F238E27FC236}">
                <a16:creationId xmlns:a16="http://schemas.microsoft.com/office/drawing/2014/main" id="{071DBB3D-894D-4C1E-AEF5-DE379AAD8E57}"/>
              </a:ext>
            </a:extLst>
          </p:cNvPr>
          <p:cNvCxnSpPr>
            <a:cxnSpLocks/>
          </p:cNvCxnSpPr>
          <p:nvPr/>
        </p:nvCxnSpPr>
        <p:spPr>
          <a:xfrm flipH="1">
            <a:off x="6103347" y="5109809"/>
            <a:ext cx="1309366" cy="61214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ttore diritto 251">
            <a:extLst>
              <a:ext uri="{FF2B5EF4-FFF2-40B4-BE49-F238E27FC236}">
                <a16:creationId xmlns:a16="http://schemas.microsoft.com/office/drawing/2014/main" id="{CB7DDB6D-EECE-4F86-B111-5E8FE7CCE96A}"/>
              </a:ext>
            </a:extLst>
          </p:cNvPr>
          <p:cNvCxnSpPr>
            <a:cxnSpLocks/>
          </p:cNvCxnSpPr>
          <p:nvPr/>
        </p:nvCxnSpPr>
        <p:spPr>
          <a:xfrm flipH="1">
            <a:off x="4482389" y="4625928"/>
            <a:ext cx="4249456" cy="195419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ttore diritto 252">
            <a:extLst>
              <a:ext uri="{FF2B5EF4-FFF2-40B4-BE49-F238E27FC236}">
                <a16:creationId xmlns:a16="http://schemas.microsoft.com/office/drawing/2014/main" id="{FCAE4CFC-4CE2-403C-B7BB-B07C796773A0}"/>
              </a:ext>
            </a:extLst>
          </p:cNvPr>
          <p:cNvCxnSpPr>
            <a:cxnSpLocks/>
          </p:cNvCxnSpPr>
          <p:nvPr/>
        </p:nvCxnSpPr>
        <p:spPr>
          <a:xfrm flipH="1">
            <a:off x="4681223" y="3408119"/>
            <a:ext cx="2662737" cy="121150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diritto 253">
            <a:extLst>
              <a:ext uri="{FF2B5EF4-FFF2-40B4-BE49-F238E27FC236}">
                <a16:creationId xmlns:a16="http://schemas.microsoft.com/office/drawing/2014/main" id="{854C27E9-0BCD-4015-904A-8D1688530CE8}"/>
              </a:ext>
            </a:extLst>
          </p:cNvPr>
          <p:cNvCxnSpPr>
            <a:cxnSpLocks/>
          </p:cNvCxnSpPr>
          <p:nvPr/>
        </p:nvCxnSpPr>
        <p:spPr>
          <a:xfrm flipH="1">
            <a:off x="5589270" y="5331996"/>
            <a:ext cx="2655478" cy="123263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o 29">
            <a:extLst>
              <a:ext uri="{FF2B5EF4-FFF2-40B4-BE49-F238E27FC236}">
                <a16:creationId xmlns:a16="http://schemas.microsoft.com/office/drawing/2014/main" id="{20E2D38C-FF82-454A-849C-EA47E24BADDC}"/>
              </a:ext>
            </a:extLst>
          </p:cNvPr>
          <p:cNvSpPr/>
          <p:nvPr/>
        </p:nvSpPr>
        <p:spPr>
          <a:xfrm>
            <a:off x="1211024" y="-1569831"/>
            <a:ext cx="9043200" cy="9043200"/>
          </a:xfrm>
          <a:prstGeom prst="arc">
            <a:avLst>
              <a:gd name="adj1" fmla="val 8148281"/>
              <a:gd name="adj2" fmla="val 1945267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7" name="Connettore diritto 196">
            <a:extLst>
              <a:ext uri="{FF2B5EF4-FFF2-40B4-BE49-F238E27FC236}">
                <a16:creationId xmlns:a16="http://schemas.microsoft.com/office/drawing/2014/main" id="{34FF6C57-B6ED-4FEA-B2F5-9C042831619E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9395816" y="307546"/>
            <a:ext cx="4634" cy="264475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087A70-EE52-4D16-9235-34D1C3FEEFEC}"/>
              </a:ext>
            </a:extLst>
          </p:cNvPr>
          <p:cNvSpPr txBox="1"/>
          <p:nvPr/>
        </p:nvSpPr>
        <p:spPr>
          <a:xfrm>
            <a:off x="0" y="319592"/>
            <a:ext cx="429567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Per sviluppare le procedure di ribaltamento e includere l’immagine nella videata ho traslato leggermente verso l’alto l’immagine della diapositiva precedente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7FAD63-A1B5-4C22-9EE7-456EDE02434D}"/>
              </a:ext>
            </a:extLst>
          </p:cNvPr>
          <p:cNvSpPr txBox="1"/>
          <p:nvPr/>
        </p:nvSpPr>
        <p:spPr>
          <a:xfrm>
            <a:off x="45915" y="1376870"/>
            <a:ext cx="41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Il ribaltamento della curva di sezione per verificarne forma e dimensioni avviene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</a:rPr>
              <a:t>1 </a:t>
            </a:r>
            <a:r>
              <a:rPr lang="it-IT" sz="1600" dirty="0">
                <a:solidFill>
                  <a:srgbClr val="00B0F0"/>
                </a:solidFill>
              </a:rPr>
              <a:t>sviluppando i seguenti passaggi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17111BB-3117-40A4-B14F-34B8BE8786BA}"/>
              </a:ext>
            </a:extLst>
          </p:cNvPr>
          <p:cNvSpPr txBox="1"/>
          <p:nvPr/>
        </p:nvSpPr>
        <p:spPr>
          <a:xfrm>
            <a:off x="27592" y="2147687"/>
            <a:ext cx="375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1.Ribaltare la traccia </a:t>
            </a:r>
            <a:r>
              <a:rPr lang="it-IT" sz="1600" dirty="0">
                <a:solidFill>
                  <a:srgbClr val="FF0000"/>
                </a:solidFill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</a:rPr>
              <a:t>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</a:rPr>
              <a:t>1</a:t>
            </a:r>
            <a:r>
              <a:rPr lang="it-IT" sz="1600" dirty="0">
                <a:solidFill>
                  <a:srgbClr val="00B0F0"/>
                </a:solidFill>
              </a:rPr>
              <a:t> determinando </a:t>
            </a:r>
            <a:r>
              <a:rPr lang="it-IT" sz="1600" dirty="0">
                <a:solidFill>
                  <a:srgbClr val="FF0000"/>
                </a:solidFill>
              </a:rPr>
              <a:t>(t</a:t>
            </a:r>
            <a:r>
              <a:rPr lang="it-IT" sz="1600" baseline="-25000" dirty="0">
                <a:solidFill>
                  <a:srgbClr val="FF0000"/>
                </a:solidFill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3B80E023-2667-43D2-B906-CD58F7B4BF82}"/>
              </a:ext>
            </a:extLst>
          </p:cNvPr>
          <p:cNvSpPr txBox="1"/>
          <p:nvPr/>
        </p:nvSpPr>
        <p:spPr>
          <a:xfrm>
            <a:off x="8588816" y="298145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sz="14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946114E-3B08-4869-883A-87E5C9AFBC39}"/>
              </a:ext>
            </a:extLst>
          </p:cNvPr>
          <p:cNvSpPr txBox="1"/>
          <p:nvPr/>
        </p:nvSpPr>
        <p:spPr>
          <a:xfrm>
            <a:off x="27172" y="2660768"/>
            <a:ext cx="4006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2.Ribaltare le tracce </a:t>
            </a:r>
            <a:r>
              <a:rPr lang="it-IT" sz="1600" dirty="0">
                <a:solidFill>
                  <a:srgbClr val="0070C0"/>
                </a:solidFill>
              </a:rPr>
              <a:t>T</a:t>
            </a:r>
            <a:r>
              <a:rPr lang="it-IT" sz="1600" baseline="-25000" dirty="0">
                <a:solidFill>
                  <a:srgbClr val="0070C0"/>
                </a:solidFill>
              </a:rPr>
              <a:t>2</a:t>
            </a:r>
            <a:r>
              <a:rPr lang="it-IT" sz="1600" dirty="0">
                <a:solidFill>
                  <a:srgbClr val="0070C0"/>
                </a:solidFill>
              </a:rPr>
              <a:t>r</a:t>
            </a:r>
            <a:r>
              <a:rPr lang="it-IT" sz="1600" dirty="0">
                <a:solidFill>
                  <a:srgbClr val="00B0F0"/>
                </a:solidFill>
              </a:rPr>
              <a:t> create da </a:t>
            </a:r>
            <a:r>
              <a:rPr lang="it-IT" sz="1600" dirty="0" err="1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it-IT" sz="1600" b="1" dirty="0" err="1">
                <a:latin typeface="Symbol" panose="05050102010706020507" pitchFamily="18" charset="2"/>
              </a:rPr>
              <a:t>Ç</a:t>
            </a:r>
            <a:r>
              <a:rPr lang="it-IT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sz="16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BB6F417-B404-4C30-B1CF-37BF1AF3896C}"/>
              </a:ext>
            </a:extLst>
          </p:cNvPr>
          <p:cNvSpPr txBox="1"/>
          <p:nvPr/>
        </p:nvSpPr>
        <p:spPr>
          <a:xfrm>
            <a:off x="-44176" y="2985686"/>
            <a:ext cx="3638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3.Ribaltare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</a:rPr>
              <a:t>1</a:t>
            </a:r>
            <a:r>
              <a:rPr lang="it-IT" sz="1600" dirty="0">
                <a:solidFill>
                  <a:srgbClr val="00B0F0"/>
                </a:solidFill>
              </a:rPr>
              <a:t> le rette d’intersezione contenenti le corde delle circonferenze generatrici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249EE3A-5B4F-4259-9BD8-FD62C0B90F5A}"/>
              </a:ext>
            </a:extLst>
          </p:cNvPr>
          <p:cNvSpPr txBox="1"/>
          <p:nvPr/>
        </p:nvSpPr>
        <p:spPr>
          <a:xfrm>
            <a:off x="-7185" y="3740870"/>
            <a:ext cx="37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4.Proiettare i punti dell’ellisse su </a:t>
            </a:r>
            <a:r>
              <a:rPr lang="it-IT" sz="16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B0F0"/>
                </a:solidFill>
              </a:rPr>
              <a:t>1</a:t>
            </a:r>
            <a:r>
              <a:rPr lang="it-IT" sz="1600" dirty="0">
                <a:solidFill>
                  <a:srgbClr val="00B0F0"/>
                </a:solidFill>
              </a:rPr>
              <a:t> sulle rispettive rette ribaltate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D901900-00E4-44E9-A726-C8E07772E8E0}"/>
              </a:ext>
            </a:extLst>
          </p:cNvPr>
          <p:cNvSpPr txBox="1"/>
          <p:nvPr/>
        </p:nvSpPr>
        <p:spPr>
          <a:xfrm>
            <a:off x="-28454" y="5319479"/>
            <a:ext cx="3020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6.Collegare i punti così definiti per determinare il ribaltamento della curva di sezione che, anche in questo caso, si dimostra essere una circonferenza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9A019DF-D74B-4C1D-A56D-DC102EF3893F}"/>
              </a:ext>
            </a:extLst>
          </p:cNvPr>
          <p:cNvSpPr txBox="1"/>
          <p:nvPr/>
        </p:nvSpPr>
        <p:spPr>
          <a:xfrm>
            <a:off x="0" y="4244939"/>
            <a:ext cx="2794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5. Verificare il punto d’intersezione delle corde delle circonferenze  generatrici</a:t>
            </a:r>
          </a:p>
        </p:txBody>
      </p:sp>
      <p:cxnSp>
        <p:nvCxnSpPr>
          <p:cNvPr id="198" name="Connettore diritto 197">
            <a:extLst>
              <a:ext uri="{FF2B5EF4-FFF2-40B4-BE49-F238E27FC236}">
                <a16:creationId xmlns:a16="http://schemas.microsoft.com/office/drawing/2014/main" id="{85B2937F-A62B-42C5-AAC2-5FF95B2E171B}"/>
              </a:ext>
            </a:extLst>
          </p:cNvPr>
          <p:cNvCxnSpPr>
            <a:cxnSpLocks/>
          </p:cNvCxnSpPr>
          <p:nvPr/>
        </p:nvCxnSpPr>
        <p:spPr>
          <a:xfrm>
            <a:off x="4021567" y="5227803"/>
            <a:ext cx="2068486" cy="6595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ttore diritto 198">
            <a:extLst>
              <a:ext uri="{FF2B5EF4-FFF2-40B4-BE49-F238E27FC236}">
                <a16:creationId xmlns:a16="http://schemas.microsoft.com/office/drawing/2014/main" id="{A1AA5A6F-FEF2-4D9A-806C-8517C0AE84EA}"/>
              </a:ext>
            </a:extLst>
          </p:cNvPr>
          <p:cNvCxnSpPr>
            <a:cxnSpLocks/>
          </p:cNvCxnSpPr>
          <p:nvPr/>
        </p:nvCxnSpPr>
        <p:spPr>
          <a:xfrm>
            <a:off x="3967455" y="5416458"/>
            <a:ext cx="2140476" cy="30150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1BBF6D18-CEA5-4E93-B6AB-9E0928C6311F}"/>
              </a:ext>
            </a:extLst>
          </p:cNvPr>
          <p:cNvCxnSpPr>
            <a:cxnSpLocks/>
          </p:cNvCxnSpPr>
          <p:nvPr/>
        </p:nvCxnSpPr>
        <p:spPr>
          <a:xfrm flipH="1">
            <a:off x="3938978" y="5541463"/>
            <a:ext cx="2164591" cy="9354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ttore diritto 200">
            <a:extLst>
              <a:ext uri="{FF2B5EF4-FFF2-40B4-BE49-F238E27FC236}">
                <a16:creationId xmlns:a16="http://schemas.microsoft.com/office/drawing/2014/main" id="{A8927B37-FF2C-43F0-B0EF-F42E5CD2A7F8}"/>
              </a:ext>
            </a:extLst>
          </p:cNvPr>
          <p:cNvCxnSpPr>
            <a:cxnSpLocks/>
          </p:cNvCxnSpPr>
          <p:nvPr/>
        </p:nvCxnSpPr>
        <p:spPr>
          <a:xfrm flipH="1">
            <a:off x="3965828" y="5383542"/>
            <a:ext cx="2137139" cy="42826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diritto 207">
            <a:extLst>
              <a:ext uri="{FF2B5EF4-FFF2-40B4-BE49-F238E27FC236}">
                <a16:creationId xmlns:a16="http://schemas.microsoft.com/office/drawing/2014/main" id="{CB2D19AD-2A80-4F1B-AC53-35EE0BA65798}"/>
              </a:ext>
            </a:extLst>
          </p:cNvPr>
          <p:cNvCxnSpPr>
            <a:cxnSpLocks/>
          </p:cNvCxnSpPr>
          <p:nvPr/>
        </p:nvCxnSpPr>
        <p:spPr>
          <a:xfrm flipH="1">
            <a:off x="4023230" y="5219722"/>
            <a:ext cx="2002333" cy="80813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637BEF3E-5069-49A0-AFC9-86E56908ADF1}"/>
              </a:ext>
            </a:extLst>
          </p:cNvPr>
          <p:cNvCxnSpPr>
            <a:cxnSpLocks/>
          </p:cNvCxnSpPr>
          <p:nvPr/>
        </p:nvCxnSpPr>
        <p:spPr>
          <a:xfrm flipH="1">
            <a:off x="4264493" y="4897767"/>
            <a:ext cx="1565886" cy="152457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diritto 240">
            <a:extLst>
              <a:ext uri="{FF2B5EF4-FFF2-40B4-BE49-F238E27FC236}">
                <a16:creationId xmlns:a16="http://schemas.microsoft.com/office/drawing/2014/main" id="{CA176FA0-75BF-4285-BB81-ACEBD08BEFCD}"/>
              </a:ext>
            </a:extLst>
          </p:cNvPr>
          <p:cNvCxnSpPr>
            <a:cxnSpLocks/>
          </p:cNvCxnSpPr>
          <p:nvPr/>
        </p:nvCxnSpPr>
        <p:spPr>
          <a:xfrm flipH="1">
            <a:off x="4491213" y="4764043"/>
            <a:ext cx="1161533" cy="180965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ttore diritto 254">
            <a:extLst>
              <a:ext uri="{FF2B5EF4-FFF2-40B4-BE49-F238E27FC236}">
                <a16:creationId xmlns:a16="http://schemas.microsoft.com/office/drawing/2014/main" id="{C3F1920B-3F05-4B9B-9EFE-0831107A55B1}"/>
              </a:ext>
            </a:extLst>
          </p:cNvPr>
          <p:cNvCxnSpPr>
            <a:cxnSpLocks/>
          </p:cNvCxnSpPr>
          <p:nvPr/>
        </p:nvCxnSpPr>
        <p:spPr>
          <a:xfrm flipH="1">
            <a:off x="4732782" y="4663391"/>
            <a:ext cx="729315" cy="20182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uppo 201">
            <a:extLst>
              <a:ext uri="{FF2B5EF4-FFF2-40B4-BE49-F238E27FC236}">
                <a16:creationId xmlns:a16="http://schemas.microsoft.com/office/drawing/2014/main" id="{4F2912DD-0F23-40B2-A4A2-E16DBD008537}"/>
              </a:ext>
            </a:extLst>
          </p:cNvPr>
          <p:cNvGrpSpPr/>
          <p:nvPr/>
        </p:nvGrpSpPr>
        <p:grpSpPr>
          <a:xfrm>
            <a:off x="4980504" y="5600024"/>
            <a:ext cx="86571" cy="78930"/>
            <a:chOff x="4980504" y="5600024"/>
            <a:chExt cx="86571" cy="78930"/>
          </a:xfrm>
        </p:grpSpPr>
        <p:cxnSp>
          <p:nvCxnSpPr>
            <p:cNvPr id="213" name="Connettore diritto 212">
              <a:extLst>
                <a:ext uri="{FF2B5EF4-FFF2-40B4-BE49-F238E27FC236}">
                  <a16:creationId xmlns:a16="http://schemas.microsoft.com/office/drawing/2014/main" id="{BFD76A42-B5EA-4465-9064-7C9ED2D5614A}"/>
                </a:ext>
              </a:extLst>
            </p:cNvPr>
            <p:cNvCxnSpPr>
              <a:cxnSpLocks/>
            </p:cNvCxnSpPr>
            <p:nvPr/>
          </p:nvCxnSpPr>
          <p:spPr>
            <a:xfrm>
              <a:off x="5011378" y="5600024"/>
              <a:ext cx="35925" cy="789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diritto 221">
              <a:extLst>
                <a:ext uri="{FF2B5EF4-FFF2-40B4-BE49-F238E27FC236}">
                  <a16:creationId xmlns:a16="http://schemas.microsoft.com/office/drawing/2014/main" id="{0BA13AB0-7626-4820-A2F4-FC9D46B7A8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0504" y="5621281"/>
              <a:ext cx="86571" cy="394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CasellaDiTesto 255">
            <a:extLst>
              <a:ext uri="{FF2B5EF4-FFF2-40B4-BE49-F238E27FC236}">
                <a16:creationId xmlns:a16="http://schemas.microsoft.com/office/drawing/2014/main" id="{1DAAE5C5-34B6-4645-AA3A-93E7E24A106C}"/>
              </a:ext>
            </a:extLst>
          </p:cNvPr>
          <p:cNvSpPr txBox="1"/>
          <p:nvPr/>
        </p:nvSpPr>
        <p:spPr>
          <a:xfrm>
            <a:off x="5585850" y="6176740"/>
            <a:ext cx="2270723" cy="461665"/>
          </a:xfrm>
          <a:prstGeom prst="rect">
            <a:avLst/>
          </a:prstGeom>
          <a:solidFill>
            <a:srgbClr val="FBE5D6">
              <a:alpha val="50000"/>
            </a:srgbClr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Diametro della sfera e punto d’incontro delle corde</a:t>
            </a:r>
          </a:p>
        </p:txBody>
      </p:sp>
      <p:cxnSp>
        <p:nvCxnSpPr>
          <p:cNvPr id="257" name="Connettore 2 256">
            <a:extLst>
              <a:ext uri="{FF2B5EF4-FFF2-40B4-BE49-F238E27FC236}">
                <a16:creationId xmlns:a16="http://schemas.microsoft.com/office/drawing/2014/main" id="{439053E4-7815-44F1-A48A-B12698705EE4}"/>
              </a:ext>
            </a:extLst>
          </p:cNvPr>
          <p:cNvCxnSpPr>
            <a:cxnSpLocks/>
            <a:stCxn id="256" idx="1"/>
          </p:cNvCxnSpPr>
          <p:nvPr/>
        </p:nvCxnSpPr>
        <p:spPr>
          <a:xfrm flipH="1" flipV="1">
            <a:off x="5135940" y="5585079"/>
            <a:ext cx="449910" cy="822494"/>
          </a:xfrm>
          <a:prstGeom prst="straightConnector1">
            <a:avLst/>
          </a:prstGeom>
          <a:ln w="317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CasellaDiTesto 257">
            <a:extLst>
              <a:ext uri="{FF2B5EF4-FFF2-40B4-BE49-F238E27FC236}">
                <a16:creationId xmlns:a16="http://schemas.microsoft.com/office/drawing/2014/main" id="{C5076727-70A3-483E-9D24-EE0E2A98077F}"/>
              </a:ext>
            </a:extLst>
          </p:cNvPr>
          <p:cNvSpPr txBox="1"/>
          <p:nvPr/>
        </p:nvSpPr>
        <p:spPr>
          <a:xfrm>
            <a:off x="2898648" y="6320932"/>
            <a:ext cx="1175409" cy="461665"/>
          </a:xfrm>
          <a:prstGeom prst="rect">
            <a:avLst/>
          </a:prstGeom>
          <a:solidFill>
            <a:srgbClr val="FBE5D6">
              <a:alpha val="50000"/>
            </a:srgbClr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Centro della circonferenza</a:t>
            </a:r>
          </a:p>
        </p:txBody>
      </p:sp>
      <p:cxnSp>
        <p:nvCxnSpPr>
          <p:cNvPr id="259" name="Connettore 2 258">
            <a:extLst>
              <a:ext uri="{FF2B5EF4-FFF2-40B4-BE49-F238E27FC236}">
                <a16:creationId xmlns:a16="http://schemas.microsoft.com/office/drawing/2014/main" id="{52D1F721-575E-41A1-B26F-A8B0B60972A3}"/>
              </a:ext>
            </a:extLst>
          </p:cNvPr>
          <p:cNvCxnSpPr>
            <a:cxnSpLocks/>
            <a:stCxn id="258" idx="3"/>
          </p:cNvCxnSpPr>
          <p:nvPr/>
        </p:nvCxnSpPr>
        <p:spPr>
          <a:xfrm flipV="1">
            <a:off x="4074057" y="5642751"/>
            <a:ext cx="939007" cy="909014"/>
          </a:xfrm>
          <a:prstGeom prst="straightConnector1">
            <a:avLst/>
          </a:prstGeom>
          <a:ln w="317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ttore diritto 259">
            <a:extLst>
              <a:ext uri="{FF2B5EF4-FFF2-40B4-BE49-F238E27FC236}">
                <a16:creationId xmlns:a16="http://schemas.microsoft.com/office/drawing/2014/main" id="{35E36E24-DAEB-432E-AAB4-9FBAD947E22D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70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78" grpId="0"/>
      <p:bldP spid="161" grpId="0" animBg="1"/>
      <p:bldP spid="162" grpId="0" animBg="1"/>
      <p:bldP spid="8" grpId="0" animBg="1"/>
      <p:bldP spid="10" grpId="0" animBg="1"/>
      <p:bldP spid="11" grpId="0" animBg="1"/>
      <p:bldP spid="15" grpId="0" animBg="1"/>
      <p:bldP spid="16" grpId="0" animBg="1"/>
      <p:bldP spid="24" grpId="0" animBg="1"/>
      <p:bldP spid="30" grpId="0" animBg="1"/>
      <p:bldP spid="2" grpId="0"/>
      <p:bldP spid="5" grpId="0"/>
      <p:bldP spid="20" grpId="0"/>
      <p:bldP spid="22" grpId="0"/>
      <p:bldP spid="25" grpId="0"/>
      <p:bldP spid="26" grpId="0"/>
      <p:bldP spid="28" grpId="0"/>
      <p:bldP spid="45" grpId="0"/>
      <p:bldP spid="256" grpId="0" animBg="1"/>
      <p:bldP spid="2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1FDA72EF-FE6B-4AE3-B5D2-DCCC468A533D}"/>
              </a:ext>
            </a:extLst>
          </p:cNvPr>
          <p:cNvSpPr txBox="1"/>
          <p:nvPr/>
        </p:nvSpPr>
        <p:spPr>
          <a:xfrm>
            <a:off x="36000" y="13334"/>
            <a:ext cx="9072000" cy="338554"/>
          </a:xfrm>
          <a:prstGeom prst="rect">
            <a:avLst/>
          </a:prstGeom>
          <a:solidFill>
            <a:srgbClr val="FBE5D6"/>
          </a:soli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CONICHE – LA SFERA (4) - Sezione con piano generico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Ð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r>
              <a:rPr kumimoji="0" lang="it-IT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Ð p</a:t>
            </a:r>
            <a:r>
              <a:rPr kumimoji="0" lang="it-IT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)</a:t>
            </a:r>
            <a:endParaRPr kumimoji="0" lang="it-IT" sz="16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ED84B15-B085-4094-B8BF-1AED565FEDC2}"/>
              </a:ext>
            </a:extLst>
          </p:cNvPr>
          <p:cNvCxnSpPr>
            <a:cxnSpLocks/>
          </p:cNvCxnSpPr>
          <p:nvPr/>
        </p:nvCxnSpPr>
        <p:spPr>
          <a:xfrm>
            <a:off x="2338638" y="2952138"/>
            <a:ext cx="7164870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894B45D5-0DEE-4EFB-987D-64F2B83BD882}"/>
              </a:ext>
            </a:extLst>
          </p:cNvPr>
          <p:cNvCxnSpPr>
            <a:cxnSpLocks/>
          </p:cNvCxnSpPr>
          <p:nvPr/>
        </p:nvCxnSpPr>
        <p:spPr>
          <a:xfrm>
            <a:off x="7781397" y="1932225"/>
            <a:ext cx="0" cy="2438652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5A21447C-5250-4CCA-9CB1-00B56C7F3DAA}"/>
              </a:ext>
            </a:extLst>
          </p:cNvPr>
          <p:cNvSpPr txBox="1"/>
          <p:nvPr/>
        </p:nvSpPr>
        <p:spPr>
          <a:xfrm flipH="1">
            <a:off x="8850132" y="2688392"/>
            <a:ext cx="35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lt</a:t>
            </a:r>
          </a:p>
        </p:txBody>
      </p: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8A879B03-68E6-42C9-AFC9-677268CDF711}"/>
              </a:ext>
            </a:extLst>
          </p:cNvPr>
          <p:cNvCxnSpPr>
            <a:cxnSpLocks/>
          </p:cNvCxnSpPr>
          <p:nvPr/>
        </p:nvCxnSpPr>
        <p:spPr>
          <a:xfrm>
            <a:off x="7782198" y="372860"/>
            <a:ext cx="0" cy="99493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DAC3DA90-DFDD-4DED-9CB2-ABB7FC6C9A9E}"/>
              </a:ext>
            </a:extLst>
          </p:cNvPr>
          <p:cNvSpPr txBox="1"/>
          <p:nvPr/>
        </p:nvSpPr>
        <p:spPr>
          <a:xfrm>
            <a:off x="7715153" y="295809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d’’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FE38141-A2DD-40F8-AC1C-EF22F8A58765}"/>
              </a:ext>
            </a:extLst>
          </p:cNvPr>
          <p:cNvCxnSpPr>
            <a:cxnSpLocks/>
          </p:cNvCxnSpPr>
          <p:nvPr/>
        </p:nvCxnSpPr>
        <p:spPr>
          <a:xfrm flipV="1">
            <a:off x="5730095" y="277879"/>
            <a:ext cx="3706502" cy="26742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B9BE69A-4D4A-4A73-89EF-62D5F37EE065}"/>
              </a:ext>
            </a:extLst>
          </p:cNvPr>
          <p:cNvCxnSpPr>
            <a:cxnSpLocks/>
          </p:cNvCxnSpPr>
          <p:nvPr/>
        </p:nvCxnSpPr>
        <p:spPr>
          <a:xfrm>
            <a:off x="5730095" y="2952138"/>
            <a:ext cx="1724391" cy="380232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CasellaDiTesto 177">
            <a:extLst>
              <a:ext uri="{FF2B5EF4-FFF2-40B4-BE49-F238E27FC236}">
                <a16:creationId xmlns:a16="http://schemas.microsoft.com/office/drawing/2014/main" id="{3C565A41-2F69-4047-8056-5BD7D69A6A4A}"/>
              </a:ext>
            </a:extLst>
          </p:cNvPr>
          <p:cNvSpPr txBox="1"/>
          <p:nvPr/>
        </p:nvSpPr>
        <p:spPr>
          <a:xfrm>
            <a:off x="3313581" y="4626275"/>
            <a:ext cx="68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+mj-lt"/>
              </a:rPr>
              <a:t>(t</a:t>
            </a:r>
            <a:r>
              <a:rPr lang="it-IT" sz="14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400" dirty="0">
                <a:solidFill>
                  <a:srgbClr val="FF0000"/>
                </a:solidFill>
              </a:rPr>
              <a:t>)</a:t>
            </a:r>
            <a:endParaRPr lang="it-IT" sz="1400" dirty="0"/>
          </a:p>
        </p:txBody>
      </p: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AB3BFBBD-1435-424C-A27F-C07FD121A1B9}"/>
              </a:ext>
            </a:extLst>
          </p:cNvPr>
          <p:cNvSpPr txBox="1"/>
          <p:nvPr/>
        </p:nvSpPr>
        <p:spPr>
          <a:xfrm>
            <a:off x="7321723" y="6442239"/>
            <a:ext cx="515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sz="1400" dirty="0"/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6B2CA590-13FB-44BA-8873-026066F1EB16}"/>
              </a:ext>
            </a:extLst>
          </p:cNvPr>
          <p:cNvCxnSpPr>
            <a:cxnSpLocks/>
          </p:cNvCxnSpPr>
          <p:nvPr/>
        </p:nvCxnSpPr>
        <p:spPr>
          <a:xfrm>
            <a:off x="6360378" y="4371387"/>
            <a:ext cx="2743757" cy="0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85970103-9E8A-4D58-A4ED-A0CC3CC9FAF7}"/>
              </a:ext>
            </a:extLst>
          </p:cNvPr>
          <p:cNvCxnSpPr>
            <a:cxnSpLocks/>
          </p:cNvCxnSpPr>
          <p:nvPr/>
        </p:nvCxnSpPr>
        <p:spPr>
          <a:xfrm>
            <a:off x="6373301" y="2949367"/>
            <a:ext cx="0" cy="142616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A525CCAF-2AA9-4B7D-A00A-8974C8EE0F97}"/>
              </a:ext>
            </a:extLst>
          </p:cNvPr>
          <p:cNvCxnSpPr>
            <a:cxnSpLocks/>
          </p:cNvCxnSpPr>
          <p:nvPr/>
        </p:nvCxnSpPr>
        <p:spPr>
          <a:xfrm flipV="1">
            <a:off x="6371396" y="993341"/>
            <a:ext cx="2715221" cy="195904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C166B108-2EBC-46DF-B8B7-9409AAB3DBF6}"/>
              </a:ext>
            </a:extLst>
          </p:cNvPr>
          <p:cNvCxnSpPr>
            <a:cxnSpLocks/>
          </p:cNvCxnSpPr>
          <p:nvPr/>
        </p:nvCxnSpPr>
        <p:spPr>
          <a:xfrm>
            <a:off x="7007777" y="2497627"/>
            <a:ext cx="0" cy="18711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DD3D789B-AF76-4BAB-9986-E90945FBC114}"/>
              </a:ext>
            </a:extLst>
          </p:cNvPr>
          <p:cNvCxnSpPr>
            <a:cxnSpLocks/>
          </p:cNvCxnSpPr>
          <p:nvPr/>
        </p:nvCxnSpPr>
        <p:spPr>
          <a:xfrm>
            <a:off x="8737506" y="1241578"/>
            <a:ext cx="0" cy="312722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9E3C8453-FA28-4EEE-ADDD-FEEF6D36350B}"/>
              </a:ext>
            </a:extLst>
          </p:cNvPr>
          <p:cNvCxnSpPr>
            <a:cxnSpLocks/>
          </p:cNvCxnSpPr>
          <p:nvPr/>
        </p:nvCxnSpPr>
        <p:spPr>
          <a:xfrm flipV="1">
            <a:off x="6642804" y="3657806"/>
            <a:ext cx="2503865" cy="1315993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CAB27CE1-42BD-4F63-8E21-A7F5B698385C}"/>
              </a:ext>
            </a:extLst>
          </p:cNvPr>
          <p:cNvCxnSpPr>
            <a:cxnSpLocks/>
          </p:cNvCxnSpPr>
          <p:nvPr/>
        </p:nvCxnSpPr>
        <p:spPr>
          <a:xfrm>
            <a:off x="6645841" y="2948982"/>
            <a:ext cx="0" cy="2023531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54F5731E-8556-4AA7-93E0-5521D24B4BA8}"/>
              </a:ext>
            </a:extLst>
          </p:cNvPr>
          <p:cNvCxnSpPr>
            <a:cxnSpLocks/>
          </p:cNvCxnSpPr>
          <p:nvPr/>
        </p:nvCxnSpPr>
        <p:spPr>
          <a:xfrm flipH="1">
            <a:off x="6642804" y="733185"/>
            <a:ext cx="2488371" cy="22191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58168691-A19D-41D0-9C3E-63C5AE68DE95}"/>
              </a:ext>
            </a:extLst>
          </p:cNvPr>
          <p:cNvCxnSpPr>
            <a:cxnSpLocks/>
          </p:cNvCxnSpPr>
          <p:nvPr/>
        </p:nvCxnSpPr>
        <p:spPr>
          <a:xfrm>
            <a:off x="7128880" y="2524715"/>
            <a:ext cx="0" cy="220436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9A053702-9A82-484C-93C4-FCD9AF32DA14}"/>
              </a:ext>
            </a:extLst>
          </p:cNvPr>
          <p:cNvCxnSpPr>
            <a:cxnSpLocks/>
          </p:cNvCxnSpPr>
          <p:nvPr/>
        </p:nvCxnSpPr>
        <p:spPr>
          <a:xfrm>
            <a:off x="8602431" y="1202230"/>
            <a:ext cx="0" cy="27585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44D15942-745E-4043-A49F-E0EDDE7E3053}"/>
              </a:ext>
            </a:extLst>
          </p:cNvPr>
          <p:cNvCxnSpPr>
            <a:cxnSpLocks/>
          </p:cNvCxnSpPr>
          <p:nvPr/>
        </p:nvCxnSpPr>
        <p:spPr>
          <a:xfrm flipV="1">
            <a:off x="6886189" y="2954381"/>
            <a:ext cx="2009792" cy="2553413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605922AC-0513-47C9-A41E-99D779774AFF}"/>
              </a:ext>
            </a:extLst>
          </p:cNvPr>
          <p:cNvCxnSpPr>
            <a:cxnSpLocks/>
          </p:cNvCxnSpPr>
          <p:nvPr/>
        </p:nvCxnSpPr>
        <p:spPr>
          <a:xfrm>
            <a:off x="8892937" y="372860"/>
            <a:ext cx="0" cy="257993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DEC93580-D0C3-4B0F-BFBC-9CC0B7E4694B}"/>
              </a:ext>
            </a:extLst>
          </p:cNvPr>
          <p:cNvCxnSpPr>
            <a:cxnSpLocks/>
          </p:cNvCxnSpPr>
          <p:nvPr/>
        </p:nvCxnSpPr>
        <p:spPr>
          <a:xfrm>
            <a:off x="6887776" y="2948982"/>
            <a:ext cx="0" cy="256307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20BF006-86CE-4048-859D-B5167D574D9B}"/>
              </a:ext>
            </a:extLst>
          </p:cNvPr>
          <p:cNvCxnSpPr>
            <a:cxnSpLocks/>
          </p:cNvCxnSpPr>
          <p:nvPr/>
        </p:nvCxnSpPr>
        <p:spPr>
          <a:xfrm flipV="1">
            <a:off x="6887776" y="661688"/>
            <a:ext cx="2015300" cy="229455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5915237A-D87F-472D-AFD4-20F4C5A2B21F}"/>
              </a:ext>
            </a:extLst>
          </p:cNvPr>
          <p:cNvCxnSpPr>
            <a:cxnSpLocks/>
          </p:cNvCxnSpPr>
          <p:nvPr/>
        </p:nvCxnSpPr>
        <p:spPr>
          <a:xfrm>
            <a:off x="7303678" y="2488214"/>
            <a:ext cx="0" cy="250031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77305CFB-71A7-43C6-B2EC-046E13F15845}"/>
              </a:ext>
            </a:extLst>
          </p:cNvPr>
          <p:cNvCxnSpPr>
            <a:cxnSpLocks/>
          </p:cNvCxnSpPr>
          <p:nvPr/>
        </p:nvCxnSpPr>
        <p:spPr>
          <a:xfrm>
            <a:off x="8373831" y="1261517"/>
            <a:ext cx="0" cy="23653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6F85EE0F-BF47-4671-8F7D-FF7EFFA426E3}"/>
              </a:ext>
            </a:extLst>
          </p:cNvPr>
          <p:cNvCxnSpPr>
            <a:cxnSpLocks/>
          </p:cNvCxnSpPr>
          <p:nvPr/>
        </p:nvCxnSpPr>
        <p:spPr>
          <a:xfrm flipV="1">
            <a:off x="7221176" y="2953580"/>
            <a:ext cx="978439" cy="3298297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C80A3F85-89C9-4F57-AEF4-C38162939B7B}"/>
              </a:ext>
            </a:extLst>
          </p:cNvPr>
          <p:cNvCxnSpPr>
            <a:cxnSpLocks/>
          </p:cNvCxnSpPr>
          <p:nvPr/>
        </p:nvCxnSpPr>
        <p:spPr>
          <a:xfrm>
            <a:off x="8196787" y="372860"/>
            <a:ext cx="0" cy="2583384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1CCF1E26-7F70-4EAA-8976-700DA3D98EEC}"/>
              </a:ext>
            </a:extLst>
          </p:cNvPr>
          <p:cNvCxnSpPr>
            <a:cxnSpLocks/>
          </p:cNvCxnSpPr>
          <p:nvPr/>
        </p:nvCxnSpPr>
        <p:spPr>
          <a:xfrm>
            <a:off x="7222450" y="2948982"/>
            <a:ext cx="0" cy="329859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8C1003D0-3A08-4292-BEA0-DCDC9E7BD339}"/>
              </a:ext>
            </a:extLst>
          </p:cNvPr>
          <p:cNvCxnSpPr>
            <a:cxnSpLocks/>
          </p:cNvCxnSpPr>
          <p:nvPr/>
        </p:nvCxnSpPr>
        <p:spPr>
          <a:xfrm flipV="1">
            <a:off x="7222883" y="1163381"/>
            <a:ext cx="983883" cy="178710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5C361520-DD4A-4B71-898E-E07A3CF72135}"/>
              </a:ext>
            </a:extLst>
          </p:cNvPr>
          <p:cNvCxnSpPr>
            <a:cxnSpLocks/>
          </p:cNvCxnSpPr>
          <p:nvPr/>
        </p:nvCxnSpPr>
        <p:spPr>
          <a:xfrm>
            <a:off x="7537253" y="2392256"/>
            <a:ext cx="0" cy="28074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1B256611-DF3C-4F70-85B9-A4A111389471}"/>
              </a:ext>
            </a:extLst>
          </p:cNvPr>
          <p:cNvCxnSpPr>
            <a:cxnSpLocks/>
          </p:cNvCxnSpPr>
          <p:nvPr/>
        </p:nvCxnSpPr>
        <p:spPr>
          <a:xfrm>
            <a:off x="8070936" y="1409656"/>
            <a:ext cx="0" cy="19828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13ABA121-91DC-467C-8850-A8BA0F9161D2}"/>
              </a:ext>
            </a:extLst>
          </p:cNvPr>
          <p:cNvCxnSpPr>
            <a:cxnSpLocks/>
          </p:cNvCxnSpPr>
          <p:nvPr/>
        </p:nvCxnSpPr>
        <p:spPr>
          <a:xfrm flipH="1" flipV="1">
            <a:off x="5103349" y="2946899"/>
            <a:ext cx="3946755" cy="2097421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ECBFF7E2-652B-45F0-AA94-35A9B4D72F48}"/>
              </a:ext>
            </a:extLst>
          </p:cNvPr>
          <p:cNvCxnSpPr>
            <a:cxnSpLocks/>
          </p:cNvCxnSpPr>
          <p:nvPr/>
        </p:nvCxnSpPr>
        <p:spPr>
          <a:xfrm>
            <a:off x="5928412" y="2949367"/>
            <a:ext cx="0" cy="44315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3657DFB-D9F8-4EBC-A642-5683711980EE}"/>
              </a:ext>
            </a:extLst>
          </p:cNvPr>
          <p:cNvCxnSpPr>
            <a:cxnSpLocks/>
          </p:cNvCxnSpPr>
          <p:nvPr/>
        </p:nvCxnSpPr>
        <p:spPr>
          <a:xfrm flipV="1">
            <a:off x="5110287" y="1219842"/>
            <a:ext cx="3993848" cy="217721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B4E2F796-F1CB-4BA1-B8DB-9FC5A3358EB4}"/>
              </a:ext>
            </a:extLst>
          </p:cNvPr>
          <p:cNvCxnSpPr>
            <a:cxnSpLocks/>
          </p:cNvCxnSpPr>
          <p:nvPr/>
        </p:nvCxnSpPr>
        <p:spPr>
          <a:xfrm>
            <a:off x="5107357" y="2949367"/>
            <a:ext cx="0" cy="45875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610E6C5C-4843-4A6C-A91C-C8DFABA7EE5B}"/>
              </a:ext>
            </a:extLst>
          </p:cNvPr>
          <p:cNvCxnSpPr>
            <a:cxnSpLocks/>
          </p:cNvCxnSpPr>
          <p:nvPr/>
        </p:nvCxnSpPr>
        <p:spPr>
          <a:xfrm>
            <a:off x="7001484" y="2365951"/>
            <a:ext cx="0" cy="159479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46A811B5-C92E-480D-B79D-BC0307849851}"/>
              </a:ext>
            </a:extLst>
          </p:cNvPr>
          <p:cNvCxnSpPr>
            <a:cxnSpLocks/>
          </p:cNvCxnSpPr>
          <p:nvPr/>
        </p:nvCxnSpPr>
        <p:spPr>
          <a:xfrm>
            <a:off x="8696715" y="1440301"/>
            <a:ext cx="0" cy="343598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1172009C-8D47-4E5C-8D10-78762A6F02E0}"/>
              </a:ext>
            </a:extLst>
          </p:cNvPr>
          <p:cNvCxnSpPr>
            <a:cxnSpLocks/>
          </p:cNvCxnSpPr>
          <p:nvPr/>
        </p:nvCxnSpPr>
        <p:spPr>
          <a:xfrm flipV="1">
            <a:off x="6771442" y="2952302"/>
            <a:ext cx="2628639" cy="2304884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5A808381-8938-4CC6-9D43-C143532887B5}"/>
              </a:ext>
            </a:extLst>
          </p:cNvPr>
          <p:cNvCxnSpPr>
            <a:cxnSpLocks/>
          </p:cNvCxnSpPr>
          <p:nvPr/>
        </p:nvCxnSpPr>
        <p:spPr>
          <a:xfrm>
            <a:off x="6776026" y="2954381"/>
            <a:ext cx="0" cy="230294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E1478DB-556F-4FB5-893F-5E9ADD089D2C}"/>
              </a:ext>
            </a:extLst>
          </p:cNvPr>
          <p:cNvCxnSpPr>
            <a:cxnSpLocks/>
          </p:cNvCxnSpPr>
          <p:nvPr/>
        </p:nvCxnSpPr>
        <p:spPr>
          <a:xfrm flipV="1">
            <a:off x="6774481" y="661688"/>
            <a:ext cx="2275623" cy="22889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diritto 166">
            <a:extLst>
              <a:ext uri="{FF2B5EF4-FFF2-40B4-BE49-F238E27FC236}">
                <a16:creationId xmlns:a16="http://schemas.microsoft.com/office/drawing/2014/main" id="{81781966-32E8-4903-8D6D-CDF377F17807}"/>
              </a:ext>
            </a:extLst>
          </p:cNvPr>
          <p:cNvCxnSpPr>
            <a:cxnSpLocks/>
          </p:cNvCxnSpPr>
          <p:nvPr/>
        </p:nvCxnSpPr>
        <p:spPr>
          <a:xfrm>
            <a:off x="7213458" y="2515046"/>
            <a:ext cx="0" cy="236504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A293A1C7-2C4C-44DB-97FF-6B8D3D32B80F}"/>
              </a:ext>
            </a:extLst>
          </p:cNvPr>
          <p:cNvCxnSpPr>
            <a:cxnSpLocks/>
          </p:cNvCxnSpPr>
          <p:nvPr/>
        </p:nvCxnSpPr>
        <p:spPr>
          <a:xfrm>
            <a:off x="8486498" y="1226604"/>
            <a:ext cx="0" cy="25316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ttore diritto 183">
            <a:extLst>
              <a:ext uri="{FF2B5EF4-FFF2-40B4-BE49-F238E27FC236}">
                <a16:creationId xmlns:a16="http://schemas.microsoft.com/office/drawing/2014/main" id="{E02E5C6D-E726-4035-92FD-7EF1121C3A30}"/>
              </a:ext>
            </a:extLst>
          </p:cNvPr>
          <p:cNvCxnSpPr>
            <a:cxnSpLocks/>
          </p:cNvCxnSpPr>
          <p:nvPr/>
        </p:nvCxnSpPr>
        <p:spPr>
          <a:xfrm flipV="1">
            <a:off x="7036311" y="2948005"/>
            <a:ext cx="1465864" cy="2912972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3E75243D-D8C1-4707-9FBA-9A36A343E91C}"/>
              </a:ext>
            </a:extLst>
          </p:cNvPr>
          <p:cNvCxnSpPr>
            <a:cxnSpLocks/>
          </p:cNvCxnSpPr>
          <p:nvPr/>
        </p:nvCxnSpPr>
        <p:spPr>
          <a:xfrm>
            <a:off x="7042026" y="2948982"/>
            <a:ext cx="0" cy="289835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2BB1E560-121D-4F01-8E17-6D1702620BE0}"/>
              </a:ext>
            </a:extLst>
          </p:cNvPr>
          <p:cNvCxnSpPr>
            <a:cxnSpLocks/>
          </p:cNvCxnSpPr>
          <p:nvPr/>
        </p:nvCxnSpPr>
        <p:spPr>
          <a:xfrm flipV="1">
            <a:off x="7043614" y="947036"/>
            <a:ext cx="1463715" cy="20116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C9C9E278-9A22-4E0B-AF79-4E0C5494C271}"/>
              </a:ext>
            </a:extLst>
          </p:cNvPr>
          <p:cNvCxnSpPr>
            <a:cxnSpLocks/>
          </p:cNvCxnSpPr>
          <p:nvPr/>
        </p:nvCxnSpPr>
        <p:spPr>
          <a:xfrm>
            <a:off x="8502175" y="372860"/>
            <a:ext cx="0" cy="257993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E11F7F0C-57AE-4623-97AA-92B942670284}"/>
              </a:ext>
            </a:extLst>
          </p:cNvPr>
          <p:cNvCxnSpPr>
            <a:cxnSpLocks/>
          </p:cNvCxnSpPr>
          <p:nvPr/>
        </p:nvCxnSpPr>
        <p:spPr>
          <a:xfrm>
            <a:off x="7421048" y="2444208"/>
            <a:ext cx="0" cy="26688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diritto 187">
            <a:extLst>
              <a:ext uri="{FF2B5EF4-FFF2-40B4-BE49-F238E27FC236}">
                <a16:creationId xmlns:a16="http://schemas.microsoft.com/office/drawing/2014/main" id="{6F13413F-99B6-454D-AEDC-E6CC49960AC7}"/>
              </a:ext>
            </a:extLst>
          </p:cNvPr>
          <p:cNvCxnSpPr>
            <a:cxnSpLocks/>
          </p:cNvCxnSpPr>
          <p:nvPr/>
        </p:nvCxnSpPr>
        <p:spPr>
          <a:xfrm>
            <a:off x="8229051" y="1332186"/>
            <a:ext cx="0" cy="21692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3C6BFE35-F9E2-4137-B34C-A536CD034AA1}"/>
              </a:ext>
            </a:extLst>
          </p:cNvPr>
          <p:cNvCxnSpPr>
            <a:cxnSpLocks/>
          </p:cNvCxnSpPr>
          <p:nvPr/>
        </p:nvCxnSpPr>
        <p:spPr>
          <a:xfrm flipV="1">
            <a:off x="2454219" y="2392258"/>
            <a:ext cx="4051820" cy="292340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5D185E23-9F9C-437B-91B9-6052B134C39C}"/>
              </a:ext>
            </a:extLst>
          </p:cNvPr>
          <p:cNvCxnSpPr>
            <a:cxnSpLocks/>
          </p:cNvCxnSpPr>
          <p:nvPr/>
        </p:nvCxnSpPr>
        <p:spPr>
          <a:xfrm flipH="1" flipV="1">
            <a:off x="2465406" y="2955952"/>
            <a:ext cx="6593258" cy="175244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34DA7549-C36F-455F-B78E-8D7719466F81}"/>
              </a:ext>
            </a:extLst>
          </p:cNvPr>
          <p:cNvCxnSpPr>
            <a:cxnSpLocks/>
          </p:cNvCxnSpPr>
          <p:nvPr/>
        </p:nvCxnSpPr>
        <p:spPr>
          <a:xfrm>
            <a:off x="6178991" y="2953578"/>
            <a:ext cx="0" cy="98786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4BA905E-C661-4E9D-A18C-7AB3F1EA31E4}"/>
              </a:ext>
            </a:extLst>
          </p:cNvPr>
          <p:cNvCxnSpPr>
            <a:cxnSpLocks/>
          </p:cNvCxnSpPr>
          <p:nvPr/>
        </p:nvCxnSpPr>
        <p:spPr>
          <a:xfrm flipV="1">
            <a:off x="2453640" y="1110796"/>
            <a:ext cx="6652072" cy="420415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41CCAD55-FE9A-47A4-BD19-378F8072DCF6}"/>
              </a:ext>
            </a:extLst>
          </p:cNvPr>
          <p:cNvCxnSpPr>
            <a:cxnSpLocks/>
          </p:cNvCxnSpPr>
          <p:nvPr/>
        </p:nvCxnSpPr>
        <p:spPr>
          <a:xfrm>
            <a:off x="6987332" y="2453733"/>
            <a:ext cx="0" cy="17067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90DF7300-BA91-4BF0-B060-16EAD53F7933}"/>
              </a:ext>
            </a:extLst>
          </p:cNvPr>
          <p:cNvCxnSpPr>
            <a:cxnSpLocks/>
          </p:cNvCxnSpPr>
          <p:nvPr/>
        </p:nvCxnSpPr>
        <p:spPr>
          <a:xfrm>
            <a:off x="8744397" y="1328268"/>
            <a:ext cx="0" cy="329135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286A1229-CF36-4EB8-A34B-CB2E5A013852}"/>
              </a:ext>
            </a:extLst>
          </p:cNvPr>
          <p:cNvCxnSpPr>
            <a:cxnSpLocks/>
          </p:cNvCxnSpPr>
          <p:nvPr/>
        </p:nvCxnSpPr>
        <p:spPr>
          <a:xfrm>
            <a:off x="2472574" y="2946898"/>
            <a:ext cx="0" cy="2364434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5EC82B77-0939-4603-9351-1B50EC25CE09}"/>
              </a:ext>
            </a:extLst>
          </p:cNvPr>
          <p:cNvCxnSpPr>
            <a:cxnSpLocks/>
          </p:cNvCxnSpPr>
          <p:nvPr/>
        </p:nvCxnSpPr>
        <p:spPr>
          <a:xfrm flipH="1" flipV="1">
            <a:off x="5428875" y="2297523"/>
            <a:ext cx="3627867" cy="3208142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7F86FD50-D530-4AD2-BDB4-15C9018325BE}"/>
              </a:ext>
            </a:extLst>
          </p:cNvPr>
          <p:cNvCxnSpPr>
            <a:cxnSpLocks/>
          </p:cNvCxnSpPr>
          <p:nvPr/>
        </p:nvCxnSpPr>
        <p:spPr>
          <a:xfrm>
            <a:off x="4417519" y="57150"/>
            <a:ext cx="2643633" cy="582927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ADAD7EA2-28B1-45BF-BBD7-C5350EA394AD}"/>
              </a:ext>
            </a:extLst>
          </p:cNvPr>
          <p:cNvCxnSpPr>
            <a:cxnSpLocks/>
          </p:cNvCxnSpPr>
          <p:nvPr/>
        </p:nvCxnSpPr>
        <p:spPr>
          <a:xfrm>
            <a:off x="6167515" y="2636520"/>
            <a:ext cx="0" cy="315886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23F612B3-27C2-48EF-AF7D-312CC626B3E5}"/>
              </a:ext>
            </a:extLst>
          </p:cNvPr>
          <p:cNvCxnSpPr>
            <a:cxnSpLocks/>
          </p:cNvCxnSpPr>
          <p:nvPr/>
        </p:nvCxnSpPr>
        <p:spPr>
          <a:xfrm flipV="1">
            <a:off x="5431102" y="1367790"/>
            <a:ext cx="3682482" cy="158125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47FD924D-6BED-4718-9DBB-9B9BE57B93DD}"/>
              </a:ext>
            </a:extLst>
          </p:cNvPr>
          <p:cNvCxnSpPr>
            <a:cxnSpLocks/>
          </p:cNvCxnSpPr>
          <p:nvPr/>
        </p:nvCxnSpPr>
        <p:spPr>
          <a:xfrm>
            <a:off x="5434090" y="2297523"/>
            <a:ext cx="0" cy="65605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FF9208DB-79E8-41F2-9355-B0BDFA8F81D2}"/>
              </a:ext>
            </a:extLst>
          </p:cNvPr>
          <p:cNvCxnSpPr>
            <a:cxnSpLocks/>
          </p:cNvCxnSpPr>
          <p:nvPr/>
        </p:nvCxnSpPr>
        <p:spPr>
          <a:xfrm>
            <a:off x="7068054" y="2237932"/>
            <a:ext cx="0" cy="15034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diritto 162">
            <a:extLst>
              <a:ext uri="{FF2B5EF4-FFF2-40B4-BE49-F238E27FC236}">
                <a16:creationId xmlns:a16="http://schemas.microsoft.com/office/drawing/2014/main" id="{3B31B7CD-6A8B-4E9B-91EC-8A4E52601D47}"/>
              </a:ext>
            </a:extLst>
          </p:cNvPr>
          <p:cNvCxnSpPr>
            <a:cxnSpLocks/>
          </p:cNvCxnSpPr>
          <p:nvPr/>
        </p:nvCxnSpPr>
        <p:spPr>
          <a:xfrm>
            <a:off x="8580510" y="1591978"/>
            <a:ext cx="0" cy="350580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9543A122-0DEF-4420-907A-FFE23DD587DA}"/>
              </a:ext>
            </a:extLst>
          </p:cNvPr>
          <p:cNvCxnSpPr>
            <a:cxnSpLocks/>
          </p:cNvCxnSpPr>
          <p:nvPr/>
        </p:nvCxnSpPr>
        <p:spPr>
          <a:xfrm flipH="1" flipV="1">
            <a:off x="4419869" y="69703"/>
            <a:ext cx="4579577" cy="5873181"/>
          </a:xfrm>
          <a:prstGeom prst="line">
            <a:avLst/>
          </a:prstGeom>
          <a:noFill/>
          <a:ln w="31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171" name="Connettore diritto 170">
            <a:extLst>
              <a:ext uri="{FF2B5EF4-FFF2-40B4-BE49-F238E27FC236}">
                <a16:creationId xmlns:a16="http://schemas.microsoft.com/office/drawing/2014/main" id="{9A2F8CBC-37CE-4892-B2E5-1C40267C0C02}"/>
              </a:ext>
            </a:extLst>
          </p:cNvPr>
          <p:cNvCxnSpPr>
            <a:cxnSpLocks/>
          </p:cNvCxnSpPr>
          <p:nvPr/>
        </p:nvCxnSpPr>
        <p:spPr>
          <a:xfrm>
            <a:off x="6662174" y="2274099"/>
            <a:ext cx="0" cy="6783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3A179CE1-8391-466B-8C24-607682E47E04}"/>
              </a:ext>
            </a:extLst>
          </p:cNvPr>
          <p:cNvCxnSpPr>
            <a:cxnSpLocks/>
          </p:cNvCxnSpPr>
          <p:nvPr/>
        </p:nvCxnSpPr>
        <p:spPr>
          <a:xfrm flipH="1">
            <a:off x="4424356" y="1558505"/>
            <a:ext cx="4634308" cy="13956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307B11D5-54A2-4485-9CC0-01CA5609D01F}"/>
              </a:ext>
            </a:extLst>
          </p:cNvPr>
          <p:cNvCxnSpPr>
            <a:cxnSpLocks/>
          </p:cNvCxnSpPr>
          <p:nvPr/>
        </p:nvCxnSpPr>
        <p:spPr>
          <a:xfrm>
            <a:off x="4424356" y="57150"/>
            <a:ext cx="0" cy="289412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diritto 189">
            <a:extLst>
              <a:ext uri="{FF2B5EF4-FFF2-40B4-BE49-F238E27FC236}">
                <a16:creationId xmlns:a16="http://schemas.microsoft.com/office/drawing/2014/main" id="{1F8BEF57-3462-4D4A-8C74-F7C47ABBAF46}"/>
              </a:ext>
            </a:extLst>
          </p:cNvPr>
          <p:cNvCxnSpPr>
            <a:cxnSpLocks/>
          </p:cNvCxnSpPr>
          <p:nvPr/>
        </p:nvCxnSpPr>
        <p:spPr>
          <a:xfrm>
            <a:off x="7159494" y="2123411"/>
            <a:ext cx="0" cy="14615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1A451207-50A4-403E-AD39-3CCFA4CD6E67}"/>
              </a:ext>
            </a:extLst>
          </p:cNvPr>
          <p:cNvCxnSpPr>
            <a:cxnSpLocks/>
          </p:cNvCxnSpPr>
          <p:nvPr/>
        </p:nvCxnSpPr>
        <p:spPr>
          <a:xfrm>
            <a:off x="8444316" y="1739221"/>
            <a:ext cx="0" cy="34976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0C99AE65-D291-44B8-B157-0D5B884D3A3E}"/>
              </a:ext>
            </a:extLst>
          </p:cNvPr>
          <p:cNvCxnSpPr>
            <a:cxnSpLocks/>
          </p:cNvCxnSpPr>
          <p:nvPr/>
        </p:nvCxnSpPr>
        <p:spPr>
          <a:xfrm flipH="1" flipV="1">
            <a:off x="5765994" y="371319"/>
            <a:ext cx="3200281" cy="6363500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96" name="Connettore diritto 195">
            <a:extLst>
              <a:ext uri="{FF2B5EF4-FFF2-40B4-BE49-F238E27FC236}">
                <a16:creationId xmlns:a16="http://schemas.microsoft.com/office/drawing/2014/main" id="{FA4EF2E7-F883-4637-B395-128729365DC0}"/>
              </a:ext>
            </a:extLst>
          </p:cNvPr>
          <p:cNvCxnSpPr>
            <a:cxnSpLocks/>
          </p:cNvCxnSpPr>
          <p:nvPr/>
        </p:nvCxnSpPr>
        <p:spPr>
          <a:xfrm>
            <a:off x="7066961" y="1984354"/>
            <a:ext cx="0" cy="972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C8270FB7-BF2E-43A2-9A68-509692473A65}"/>
              </a:ext>
            </a:extLst>
          </p:cNvPr>
          <p:cNvCxnSpPr>
            <a:cxnSpLocks/>
          </p:cNvCxnSpPr>
          <p:nvPr/>
        </p:nvCxnSpPr>
        <p:spPr>
          <a:xfrm flipV="1">
            <a:off x="3477050" y="1862107"/>
            <a:ext cx="5636534" cy="3357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98D30DB1-BF39-4A48-A797-70E08306BB75}"/>
              </a:ext>
            </a:extLst>
          </p:cNvPr>
          <p:cNvCxnSpPr>
            <a:cxnSpLocks/>
          </p:cNvCxnSpPr>
          <p:nvPr/>
        </p:nvCxnSpPr>
        <p:spPr>
          <a:xfrm>
            <a:off x="7312918" y="1967004"/>
            <a:ext cx="0" cy="14615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ttore diritto 206">
            <a:extLst>
              <a:ext uri="{FF2B5EF4-FFF2-40B4-BE49-F238E27FC236}">
                <a16:creationId xmlns:a16="http://schemas.microsoft.com/office/drawing/2014/main" id="{02FC026E-2BA2-496A-8EA1-810B465EBCE7}"/>
              </a:ext>
            </a:extLst>
          </p:cNvPr>
          <p:cNvCxnSpPr>
            <a:cxnSpLocks/>
          </p:cNvCxnSpPr>
          <p:nvPr/>
        </p:nvCxnSpPr>
        <p:spPr>
          <a:xfrm>
            <a:off x="8262802" y="1909090"/>
            <a:ext cx="0" cy="342290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diritto 208">
            <a:extLst>
              <a:ext uri="{FF2B5EF4-FFF2-40B4-BE49-F238E27FC236}">
                <a16:creationId xmlns:a16="http://schemas.microsoft.com/office/drawing/2014/main" id="{26F505DB-8527-4492-92C4-C6DEDB62AD8E}"/>
              </a:ext>
            </a:extLst>
          </p:cNvPr>
          <p:cNvCxnSpPr>
            <a:cxnSpLocks/>
          </p:cNvCxnSpPr>
          <p:nvPr/>
        </p:nvCxnSpPr>
        <p:spPr>
          <a:xfrm flipH="1" flipV="1">
            <a:off x="7360024" y="2951813"/>
            <a:ext cx="1121489" cy="3827983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11" name="Connettore diritto 210">
            <a:extLst>
              <a:ext uri="{FF2B5EF4-FFF2-40B4-BE49-F238E27FC236}">
                <a16:creationId xmlns:a16="http://schemas.microsoft.com/office/drawing/2014/main" id="{A687CC03-90D1-4C02-A960-DBD8638FA5F1}"/>
              </a:ext>
            </a:extLst>
          </p:cNvPr>
          <p:cNvCxnSpPr>
            <a:cxnSpLocks/>
          </p:cNvCxnSpPr>
          <p:nvPr/>
        </p:nvCxnSpPr>
        <p:spPr>
          <a:xfrm>
            <a:off x="7360022" y="1775460"/>
            <a:ext cx="0" cy="117811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diritto 213">
            <a:extLst>
              <a:ext uri="{FF2B5EF4-FFF2-40B4-BE49-F238E27FC236}">
                <a16:creationId xmlns:a16="http://schemas.microsoft.com/office/drawing/2014/main" id="{D8A1A7BF-DB7F-4A3F-BF49-A9AAD37C2F20}"/>
              </a:ext>
            </a:extLst>
          </p:cNvPr>
          <p:cNvCxnSpPr>
            <a:cxnSpLocks/>
          </p:cNvCxnSpPr>
          <p:nvPr/>
        </p:nvCxnSpPr>
        <p:spPr>
          <a:xfrm>
            <a:off x="3254774" y="132954"/>
            <a:ext cx="5844144" cy="233823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diritto 217">
            <a:extLst>
              <a:ext uri="{FF2B5EF4-FFF2-40B4-BE49-F238E27FC236}">
                <a16:creationId xmlns:a16="http://schemas.microsoft.com/office/drawing/2014/main" id="{739F7E2A-333F-497D-A2C9-CB460D791555}"/>
              </a:ext>
            </a:extLst>
          </p:cNvPr>
          <p:cNvCxnSpPr>
            <a:cxnSpLocks/>
          </p:cNvCxnSpPr>
          <p:nvPr/>
        </p:nvCxnSpPr>
        <p:spPr>
          <a:xfrm>
            <a:off x="7482415" y="1829035"/>
            <a:ext cx="0" cy="150727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diritto 219">
            <a:extLst>
              <a:ext uri="{FF2B5EF4-FFF2-40B4-BE49-F238E27FC236}">
                <a16:creationId xmlns:a16="http://schemas.microsoft.com/office/drawing/2014/main" id="{76A0D68F-534C-4082-A8AC-2C1F1AC60FAE}"/>
              </a:ext>
            </a:extLst>
          </p:cNvPr>
          <p:cNvCxnSpPr>
            <a:cxnSpLocks/>
          </p:cNvCxnSpPr>
          <p:nvPr/>
        </p:nvCxnSpPr>
        <p:spPr>
          <a:xfrm>
            <a:off x="8070936" y="2060630"/>
            <a:ext cx="0" cy="332453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diritto 222">
            <a:extLst>
              <a:ext uri="{FF2B5EF4-FFF2-40B4-BE49-F238E27FC236}">
                <a16:creationId xmlns:a16="http://schemas.microsoft.com/office/drawing/2014/main" id="{47AE7978-B5F5-41E5-8AA2-A4F99B576279}"/>
              </a:ext>
            </a:extLst>
          </p:cNvPr>
          <p:cNvCxnSpPr>
            <a:cxnSpLocks/>
          </p:cNvCxnSpPr>
          <p:nvPr/>
        </p:nvCxnSpPr>
        <p:spPr>
          <a:xfrm flipH="1" flipV="1">
            <a:off x="7611808" y="2951172"/>
            <a:ext cx="450273" cy="3803289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24" name="Connettore diritto 223">
            <a:extLst>
              <a:ext uri="{FF2B5EF4-FFF2-40B4-BE49-F238E27FC236}">
                <a16:creationId xmlns:a16="http://schemas.microsoft.com/office/drawing/2014/main" id="{5D71F423-EE44-490A-A245-C76E76AEA2DF}"/>
              </a:ext>
            </a:extLst>
          </p:cNvPr>
          <p:cNvCxnSpPr>
            <a:cxnSpLocks/>
          </p:cNvCxnSpPr>
          <p:nvPr/>
        </p:nvCxnSpPr>
        <p:spPr>
          <a:xfrm>
            <a:off x="7612812" y="1591978"/>
            <a:ext cx="0" cy="1363505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diritto 227">
            <a:extLst>
              <a:ext uri="{FF2B5EF4-FFF2-40B4-BE49-F238E27FC236}">
                <a16:creationId xmlns:a16="http://schemas.microsoft.com/office/drawing/2014/main" id="{A01DC9B2-DBEB-44A2-835A-7C22A728EBEB}"/>
              </a:ext>
            </a:extLst>
          </p:cNvPr>
          <p:cNvCxnSpPr>
            <a:cxnSpLocks/>
          </p:cNvCxnSpPr>
          <p:nvPr/>
        </p:nvCxnSpPr>
        <p:spPr>
          <a:xfrm>
            <a:off x="7038608" y="374934"/>
            <a:ext cx="1215902" cy="257335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ttore diritto 232">
            <a:extLst>
              <a:ext uri="{FF2B5EF4-FFF2-40B4-BE49-F238E27FC236}">
                <a16:creationId xmlns:a16="http://schemas.microsoft.com/office/drawing/2014/main" id="{AF2A0CD9-05B0-44BE-AA7E-FD9D151CB66C}"/>
              </a:ext>
            </a:extLst>
          </p:cNvPr>
          <p:cNvCxnSpPr>
            <a:cxnSpLocks/>
          </p:cNvCxnSpPr>
          <p:nvPr/>
        </p:nvCxnSpPr>
        <p:spPr>
          <a:xfrm>
            <a:off x="8252072" y="2953578"/>
            <a:ext cx="0" cy="3781241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ttore diritto 235">
            <a:extLst>
              <a:ext uri="{FF2B5EF4-FFF2-40B4-BE49-F238E27FC236}">
                <a16:creationId xmlns:a16="http://schemas.microsoft.com/office/drawing/2014/main" id="{6383CB72-948C-4695-84C4-4AC246C254DB}"/>
              </a:ext>
            </a:extLst>
          </p:cNvPr>
          <p:cNvCxnSpPr>
            <a:cxnSpLocks/>
          </p:cNvCxnSpPr>
          <p:nvPr/>
        </p:nvCxnSpPr>
        <p:spPr>
          <a:xfrm>
            <a:off x="7655770" y="1674075"/>
            <a:ext cx="0" cy="16282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ttore diritto 237">
            <a:extLst>
              <a:ext uri="{FF2B5EF4-FFF2-40B4-BE49-F238E27FC236}">
                <a16:creationId xmlns:a16="http://schemas.microsoft.com/office/drawing/2014/main" id="{3FED78AF-0985-4E84-B8DB-32E1547C9F4B}"/>
              </a:ext>
            </a:extLst>
          </p:cNvPr>
          <p:cNvCxnSpPr>
            <a:cxnSpLocks/>
          </p:cNvCxnSpPr>
          <p:nvPr/>
        </p:nvCxnSpPr>
        <p:spPr>
          <a:xfrm>
            <a:off x="7901638" y="2182668"/>
            <a:ext cx="0" cy="318181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50E55C05-043C-40F5-BB22-2832BABB21DD}"/>
              </a:ext>
            </a:extLst>
          </p:cNvPr>
          <p:cNvCxnSpPr>
            <a:cxnSpLocks/>
          </p:cNvCxnSpPr>
          <p:nvPr/>
        </p:nvCxnSpPr>
        <p:spPr>
          <a:xfrm>
            <a:off x="6592824" y="2247900"/>
            <a:ext cx="0" cy="70393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5AB3DF53-5701-47B4-8D82-6625BF58300C}"/>
              </a:ext>
            </a:extLst>
          </p:cNvPr>
          <p:cNvCxnSpPr>
            <a:cxnSpLocks/>
          </p:cNvCxnSpPr>
          <p:nvPr/>
        </p:nvCxnSpPr>
        <p:spPr>
          <a:xfrm flipH="1">
            <a:off x="4832819" y="2951031"/>
            <a:ext cx="1760988" cy="80150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1DCF398C-3605-422C-8AE9-4CE58A4C08F1}"/>
              </a:ext>
            </a:extLst>
          </p:cNvPr>
          <p:cNvCxnSpPr>
            <a:cxnSpLocks/>
          </p:cNvCxnSpPr>
          <p:nvPr/>
        </p:nvCxnSpPr>
        <p:spPr>
          <a:xfrm>
            <a:off x="6592592" y="2949368"/>
            <a:ext cx="291256" cy="63991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Arco 160">
            <a:extLst>
              <a:ext uri="{FF2B5EF4-FFF2-40B4-BE49-F238E27FC236}">
                <a16:creationId xmlns:a16="http://schemas.microsoft.com/office/drawing/2014/main" id="{3E860E8A-DC88-4954-BAA0-4B03034DED88}"/>
              </a:ext>
            </a:extLst>
          </p:cNvPr>
          <p:cNvSpPr/>
          <p:nvPr/>
        </p:nvSpPr>
        <p:spPr>
          <a:xfrm>
            <a:off x="4671510" y="1888414"/>
            <a:ext cx="2124000" cy="2124000"/>
          </a:xfrm>
          <a:prstGeom prst="arc">
            <a:avLst>
              <a:gd name="adj1" fmla="val 8135793"/>
              <a:gd name="adj2" fmla="val 19466721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" name="Arco 161">
            <a:extLst>
              <a:ext uri="{FF2B5EF4-FFF2-40B4-BE49-F238E27FC236}">
                <a16:creationId xmlns:a16="http://schemas.microsoft.com/office/drawing/2014/main" id="{49435735-9B93-4EAD-946D-18C2E8C4777C}"/>
              </a:ext>
            </a:extLst>
          </p:cNvPr>
          <p:cNvSpPr/>
          <p:nvPr/>
        </p:nvSpPr>
        <p:spPr>
          <a:xfrm>
            <a:off x="5970134" y="2327474"/>
            <a:ext cx="1245600" cy="1245600"/>
          </a:xfrm>
          <a:prstGeom prst="arc">
            <a:avLst>
              <a:gd name="adj1" fmla="val 16200000"/>
              <a:gd name="adj2" fmla="val 394770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2060"/>
                </a:solidFill>
              </a:ln>
            </a:endParaRPr>
          </a:p>
        </p:txBody>
      </p: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3A993C7F-11A8-4C32-90E0-FBFBA3122F42}"/>
              </a:ext>
            </a:extLst>
          </p:cNvPr>
          <p:cNvCxnSpPr>
            <a:cxnSpLocks/>
            <a:endCxn id="162" idx="2"/>
          </p:cNvCxnSpPr>
          <p:nvPr/>
        </p:nvCxnSpPr>
        <p:spPr>
          <a:xfrm>
            <a:off x="5872474" y="3278148"/>
            <a:ext cx="975809" cy="24017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>
            <a:extLst>
              <a:ext uri="{FF2B5EF4-FFF2-40B4-BE49-F238E27FC236}">
                <a16:creationId xmlns:a16="http://schemas.microsoft.com/office/drawing/2014/main" id="{9ED86950-669D-4286-BB55-FFAC6719B564}"/>
              </a:ext>
            </a:extLst>
          </p:cNvPr>
          <p:cNvSpPr/>
          <p:nvPr/>
        </p:nvSpPr>
        <p:spPr>
          <a:xfrm>
            <a:off x="1821942" y="-957453"/>
            <a:ext cx="7819200" cy="7819200"/>
          </a:xfrm>
          <a:prstGeom prst="arc">
            <a:avLst>
              <a:gd name="adj1" fmla="val 8146564"/>
              <a:gd name="adj2" fmla="val 1945267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9390D645-0735-4AA1-807D-B0FABE8A8128}"/>
              </a:ext>
            </a:extLst>
          </p:cNvPr>
          <p:cNvSpPr/>
          <p:nvPr/>
        </p:nvSpPr>
        <p:spPr>
          <a:xfrm>
            <a:off x="2688547" y="-86516"/>
            <a:ext cx="6084000" cy="6084000"/>
          </a:xfrm>
          <a:prstGeom prst="arc">
            <a:avLst>
              <a:gd name="adj1" fmla="val 8146564"/>
              <a:gd name="adj2" fmla="val 1945267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B47C0425-389A-4124-968E-9C3B634432C1}"/>
              </a:ext>
            </a:extLst>
          </p:cNvPr>
          <p:cNvSpPr/>
          <p:nvPr/>
        </p:nvSpPr>
        <p:spPr>
          <a:xfrm>
            <a:off x="4007267" y="1221015"/>
            <a:ext cx="3456000" cy="3456000"/>
          </a:xfrm>
          <a:prstGeom prst="arc">
            <a:avLst>
              <a:gd name="adj1" fmla="val 8135793"/>
              <a:gd name="adj2" fmla="val 19466721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4FD41A79-6297-4799-BDC2-67B495404608}"/>
              </a:ext>
            </a:extLst>
          </p:cNvPr>
          <p:cNvSpPr/>
          <p:nvPr/>
        </p:nvSpPr>
        <p:spPr>
          <a:xfrm>
            <a:off x="2338638" y="-442916"/>
            <a:ext cx="6804000" cy="6804000"/>
          </a:xfrm>
          <a:prstGeom prst="arc">
            <a:avLst>
              <a:gd name="adj1" fmla="val 8146564"/>
              <a:gd name="adj2" fmla="val 1945267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0" name="Connettore diritto 209">
            <a:extLst>
              <a:ext uri="{FF2B5EF4-FFF2-40B4-BE49-F238E27FC236}">
                <a16:creationId xmlns:a16="http://schemas.microsoft.com/office/drawing/2014/main" id="{83F2E69B-E960-48D0-A2D4-C755DC253E2F}"/>
              </a:ext>
            </a:extLst>
          </p:cNvPr>
          <p:cNvCxnSpPr>
            <a:cxnSpLocks/>
          </p:cNvCxnSpPr>
          <p:nvPr/>
        </p:nvCxnSpPr>
        <p:spPr>
          <a:xfrm flipH="1">
            <a:off x="1837983" y="2949367"/>
            <a:ext cx="3894452" cy="379170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68726ECA-7062-445F-91E1-7D7043125712}"/>
              </a:ext>
            </a:extLst>
          </p:cNvPr>
          <p:cNvCxnSpPr>
            <a:cxnSpLocks/>
          </p:cNvCxnSpPr>
          <p:nvPr/>
        </p:nvCxnSpPr>
        <p:spPr>
          <a:xfrm>
            <a:off x="6152941" y="1936497"/>
            <a:ext cx="294151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o 15">
            <a:extLst>
              <a:ext uri="{FF2B5EF4-FFF2-40B4-BE49-F238E27FC236}">
                <a16:creationId xmlns:a16="http://schemas.microsoft.com/office/drawing/2014/main" id="{37AD1D2D-961F-4C3A-ADF0-858723DA3AD8}"/>
              </a:ext>
            </a:extLst>
          </p:cNvPr>
          <p:cNvSpPr/>
          <p:nvPr/>
        </p:nvSpPr>
        <p:spPr>
          <a:xfrm rot="20139378">
            <a:off x="4879239" y="2278582"/>
            <a:ext cx="1998000" cy="1998000"/>
          </a:xfrm>
          <a:prstGeom prst="arc">
            <a:avLst>
              <a:gd name="adj1" fmla="val 2284208"/>
              <a:gd name="adj2" fmla="val 1080701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5" name="Connettore diritto 214">
            <a:extLst>
              <a:ext uri="{FF2B5EF4-FFF2-40B4-BE49-F238E27FC236}">
                <a16:creationId xmlns:a16="http://schemas.microsoft.com/office/drawing/2014/main" id="{0FC0B8E4-AC91-4B4E-BB1D-940D9F4D36A1}"/>
              </a:ext>
            </a:extLst>
          </p:cNvPr>
          <p:cNvCxnSpPr>
            <a:cxnSpLocks/>
          </p:cNvCxnSpPr>
          <p:nvPr/>
        </p:nvCxnSpPr>
        <p:spPr>
          <a:xfrm>
            <a:off x="7133368" y="1932225"/>
            <a:ext cx="0" cy="10260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ttore diritto 215">
            <a:extLst>
              <a:ext uri="{FF2B5EF4-FFF2-40B4-BE49-F238E27FC236}">
                <a16:creationId xmlns:a16="http://schemas.microsoft.com/office/drawing/2014/main" id="{FCDCB695-319D-4121-A9F0-C1AA698BB135}"/>
              </a:ext>
            </a:extLst>
          </p:cNvPr>
          <p:cNvCxnSpPr>
            <a:cxnSpLocks/>
          </p:cNvCxnSpPr>
          <p:nvPr/>
        </p:nvCxnSpPr>
        <p:spPr>
          <a:xfrm>
            <a:off x="7134544" y="2945905"/>
            <a:ext cx="1726689" cy="380739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>
            <a:extLst>
              <a:ext uri="{FF2B5EF4-FFF2-40B4-BE49-F238E27FC236}">
                <a16:creationId xmlns:a16="http://schemas.microsoft.com/office/drawing/2014/main" id="{9F8A91C5-194B-49DB-B81D-BEAE02AAED4C}"/>
              </a:ext>
            </a:extLst>
          </p:cNvPr>
          <p:cNvCxnSpPr>
            <a:cxnSpLocks/>
          </p:cNvCxnSpPr>
          <p:nvPr/>
        </p:nvCxnSpPr>
        <p:spPr>
          <a:xfrm>
            <a:off x="4494576" y="4151077"/>
            <a:ext cx="1199335" cy="2644562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diritto 220">
            <a:extLst>
              <a:ext uri="{FF2B5EF4-FFF2-40B4-BE49-F238E27FC236}">
                <a16:creationId xmlns:a16="http://schemas.microsoft.com/office/drawing/2014/main" id="{F52A48F0-5414-4D5F-9A14-7CDBE96C4273}"/>
              </a:ext>
            </a:extLst>
          </p:cNvPr>
          <p:cNvCxnSpPr>
            <a:cxnSpLocks/>
          </p:cNvCxnSpPr>
          <p:nvPr/>
        </p:nvCxnSpPr>
        <p:spPr>
          <a:xfrm flipH="1">
            <a:off x="3899124" y="4372748"/>
            <a:ext cx="2472273" cy="240704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ttore diritto 224">
            <a:extLst>
              <a:ext uri="{FF2B5EF4-FFF2-40B4-BE49-F238E27FC236}">
                <a16:creationId xmlns:a16="http://schemas.microsoft.com/office/drawing/2014/main" id="{A0A0CA9F-0FAA-4837-8AF1-117BD6E18B4E}"/>
              </a:ext>
            </a:extLst>
          </p:cNvPr>
          <p:cNvCxnSpPr>
            <a:cxnSpLocks/>
          </p:cNvCxnSpPr>
          <p:nvPr/>
        </p:nvCxnSpPr>
        <p:spPr>
          <a:xfrm flipH="1">
            <a:off x="5802766" y="4369150"/>
            <a:ext cx="1197531" cy="54505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ttore diritto 225">
            <a:extLst>
              <a:ext uri="{FF2B5EF4-FFF2-40B4-BE49-F238E27FC236}">
                <a16:creationId xmlns:a16="http://schemas.microsoft.com/office/drawing/2014/main" id="{332E2B23-382E-4151-B2F5-BF3FE5AEDE8C}"/>
              </a:ext>
            </a:extLst>
          </p:cNvPr>
          <p:cNvCxnSpPr>
            <a:cxnSpLocks/>
          </p:cNvCxnSpPr>
          <p:nvPr/>
        </p:nvCxnSpPr>
        <p:spPr>
          <a:xfrm flipH="1">
            <a:off x="4008549" y="3943101"/>
            <a:ext cx="4592609" cy="209030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ttore diritto 226">
            <a:extLst>
              <a:ext uri="{FF2B5EF4-FFF2-40B4-BE49-F238E27FC236}">
                <a16:creationId xmlns:a16="http://schemas.microsoft.com/office/drawing/2014/main" id="{DCEA5BFA-587E-4698-B5C9-96FFD8471356}"/>
              </a:ext>
            </a:extLst>
          </p:cNvPr>
          <p:cNvCxnSpPr>
            <a:cxnSpLocks/>
          </p:cNvCxnSpPr>
          <p:nvPr/>
        </p:nvCxnSpPr>
        <p:spPr>
          <a:xfrm flipH="1">
            <a:off x="3939724" y="3620435"/>
            <a:ext cx="4440238" cy="202095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diritto 228">
            <a:extLst>
              <a:ext uri="{FF2B5EF4-FFF2-40B4-BE49-F238E27FC236}">
                <a16:creationId xmlns:a16="http://schemas.microsoft.com/office/drawing/2014/main" id="{E52FB30A-4C27-44DE-9BBE-77D02A634524}"/>
              </a:ext>
            </a:extLst>
          </p:cNvPr>
          <p:cNvCxnSpPr>
            <a:cxnSpLocks/>
          </p:cNvCxnSpPr>
          <p:nvPr/>
        </p:nvCxnSpPr>
        <p:spPr>
          <a:xfrm flipH="1">
            <a:off x="4004555" y="3391479"/>
            <a:ext cx="4068452" cy="185173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ttore diritto 229">
            <a:extLst>
              <a:ext uri="{FF2B5EF4-FFF2-40B4-BE49-F238E27FC236}">
                <a16:creationId xmlns:a16="http://schemas.microsoft.com/office/drawing/2014/main" id="{CEE5C13C-DF31-4C76-9CEF-D2597EE388BF}"/>
              </a:ext>
            </a:extLst>
          </p:cNvPr>
          <p:cNvCxnSpPr>
            <a:cxnSpLocks/>
          </p:cNvCxnSpPr>
          <p:nvPr/>
        </p:nvCxnSpPr>
        <p:spPr>
          <a:xfrm flipH="1">
            <a:off x="5466171" y="3956021"/>
            <a:ext cx="1523073" cy="69322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ttore diritto 230">
            <a:extLst>
              <a:ext uri="{FF2B5EF4-FFF2-40B4-BE49-F238E27FC236}">
                <a16:creationId xmlns:a16="http://schemas.microsoft.com/office/drawing/2014/main" id="{5AFCD8EC-8780-410E-AE69-4D19BB70AD53}"/>
              </a:ext>
            </a:extLst>
          </p:cNvPr>
          <p:cNvCxnSpPr>
            <a:cxnSpLocks/>
          </p:cNvCxnSpPr>
          <p:nvPr/>
        </p:nvCxnSpPr>
        <p:spPr>
          <a:xfrm flipH="1">
            <a:off x="3961040" y="3752057"/>
            <a:ext cx="4525458" cy="205974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diritto 231">
            <a:extLst>
              <a:ext uri="{FF2B5EF4-FFF2-40B4-BE49-F238E27FC236}">
                <a16:creationId xmlns:a16="http://schemas.microsoft.com/office/drawing/2014/main" id="{2DD035D5-5B46-4FFA-ACFF-5786D2D123AE}"/>
              </a:ext>
            </a:extLst>
          </p:cNvPr>
          <p:cNvCxnSpPr>
            <a:cxnSpLocks/>
          </p:cNvCxnSpPr>
          <p:nvPr/>
        </p:nvCxnSpPr>
        <p:spPr>
          <a:xfrm flipH="1">
            <a:off x="3973699" y="3491994"/>
            <a:ext cx="4258898" cy="193841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ttore diritto 233">
            <a:extLst>
              <a:ext uri="{FF2B5EF4-FFF2-40B4-BE49-F238E27FC236}">
                <a16:creationId xmlns:a16="http://schemas.microsoft.com/office/drawing/2014/main" id="{85F76424-B070-4C14-B14F-7B495B3EA488}"/>
              </a:ext>
            </a:extLst>
          </p:cNvPr>
          <p:cNvCxnSpPr>
            <a:cxnSpLocks/>
          </p:cNvCxnSpPr>
          <p:nvPr/>
        </p:nvCxnSpPr>
        <p:spPr>
          <a:xfrm flipH="1">
            <a:off x="5657375" y="4158524"/>
            <a:ext cx="1325218" cy="60316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ttore diritto 234">
            <a:extLst>
              <a:ext uri="{FF2B5EF4-FFF2-40B4-BE49-F238E27FC236}">
                <a16:creationId xmlns:a16="http://schemas.microsoft.com/office/drawing/2014/main" id="{12B207AD-D61C-4F8C-8BD5-F286C2C1C867}"/>
              </a:ext>
            </a:extLst>
          </p:cNvPr>
          <p:cNvCxnSpPr>
            <a:cxnSpLocks/>
          </p:cNvCxnSpPr>
          <p:nvPr/>
        </p:nvCxnSpPr>
        <p:spPr>
          <a:xfrm flipH="1">
            <a:off x="2929847" y="5507672"/>
            <a:ext cx="3963312" cy="1712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diritto 236">
            <a:extLst>
              <a:ext uri="{FF2B5EF4-FFF2-40B4-BE49-F238E27FC236}">
                <a16:creationId xmlns:a16="http://schemas.microsoft.com/office/drawing/2014/main" id="{3F0481CF-B570-439F-8DAB-72EB3869AF2D}"/>
              </a:ext>
            </a:extLst>
          </p:cNvPr>
          <p:cNvCxnSpPr>
            <a:cxnSpLocks/>
          </p:cNvCxnSpPr>
          <p:nvPr/>
        </p:nvCxnSpPr>
        <p:spPr>
          <a:xfrm>
            <a:off x="3550591" y="5077171"/>
            <a:ext cx="3670585" cy="117040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diritto 238">
            <a:extLst>
              <a:ext uri="{FF2B5EF4-FFF2-40B4-BE49-F238E27FC236}">
                <a16:creationId xmlns:a16="http://schemas.microsoft.com/office/drawing/2014/main" id="{19070517-C296-4258-B3BF-60D1DF9B2B3F}"/>
              </a:ext>
            </a:extLst>
          </p:cNvPr>
          <p:cNvCxnSpPr>
            <a:cxnSpLocks/>
          </p:cNvCxnSpPr>
          <p:nvPr/>
        </p:nvCxnSpPr>
        <p:spPr>
          <a:xfrm flipH="1">
            <a:off x="2486791" y="5247375"/>
            <a:ext cx="4293975" cy="86047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ttore diritto 239">
            <a:extLst>
              <a:ext uri="{FF2B5EF4-FFF2-40B4-BE49-F238E27FC236}">
                <a16:creationId xmlns:a16="http://schemas.microsoft.com/office/drawing/2014/main" id="{36D86272-461D-40BD-9228-67FA33C0C539}"/>
              </a:ext>
            </a:extLst>
          </p:cNvPr>
          <p:cNvCxnSpPr>
            <a:cxnSpLocks/>
          </p:cNvCxnSpPr>
          <p:nvPr/>
        </p:nvCxnSpPr>
        <p:spPr>
          <a:xfrm>
            <a:off x="3289820" y="5321091"/>
            <a:ext cx="3766320" cy="53051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ttore diritto 241">
            <a:extLst>
              <a:ext uri="{FF2B5EF4-FFF2-40B4-BE49-F238E27FC236}">
                <a16:creationId xmlns:a16="http://schemas.microsoft.com/office/drawing/2014/main" id="{47D01817-2557-4138-9C9D-FE8FB31672E9}"/>
              </a:ext>
            </a:extLst>
          </p:cNvPr>
          <p:cNvCxnSpPr>
            <a:cxnSpLocks/>
          </p:cNvCxnSpPr>
          <p:nvPr/>
        </p:nvCxnSpPr>
        <p:spPr>
          <a:xfrm flipH="1">
            <a:off x="2250841" y="4972513"/>
            <a:ext cx="4391964" cy="17725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diritto 242">
            <a:extLst>
              <a:ext uri="{FF2B5EF4-FFF2-40B4-BE49-F238E27FC236}">
                <a16:creationId xmlns:a16="http://schemas.microsoft.com/office/drawing/2014/main" id="{ADD86C81-D791-4F1C-B2DE-D8BDECCD1B15}"/>
              </a:ext>
            </a:extLst>
          </p:cNvPr>
          <p:cNvCxnSpPr>
            <a:cxnSpLocks/>
          </p:cNvCxnSpPr>
          <p:nvPr/>
        </p:nvCxnSpPr>
        <p:spPr>
          <a:xfrm flipH="1">
            <a:off x="4696904" y="3386281"/>
            <a:ext cx="1226267" cy="33935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ttore diritto 243">
            <a:extLst>
              <a:ext uri="{FF2B5EF4-FFF2-40B4-BE49-F238E27FC236}">
                <a16:creationId xmlns:a16="http://schemas.microsoft.com/office/drawing/2014/main" id="{5B15A560-D950-4253-A6DE-7133A4F4F73C}"/>
              </a:ext>
            </a:extLst>
          </p:cNvPr>
          <p:cNvCxnSpPr>
            <a:cxnSpLocks/>
          </p:cNvCxnSpPr>
          <p:nvPr/>
        </p:nvCxnSpPr>
        <p:spPr>
          <a:xfrm flipH="1">
            <a:off x="4419020" y="3939286"/>
            <a:ext cx="1763155" cy="274697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ttore diritto 244">
            <a:extLst>
              <a:ext uri="{FF2B5EF4-FFF2-40B4-BE49-F238E27FC236}">
                <a16:creationId xmlns:a16="http://schemas.microsoft.com/office/drawing/2014/main" id="{87D18A60-8E56-426B-B8C8-445002DDB0FC}"/>
              </a:ext>
            </a:extLst>
          </p:cNvPr>
          <p:cNvCxnSpPr>
            <a:cxnSpLocks/>
          </p:cNvCxnSpPr>
          <p:nvPr/>
        </p:nvCxnSpPr>
        <p:spPr>
          <a:xfrm flipH="1">
            <a:off x="4267200" y="4375912"/>
            <a:ext cx="4471779" cy="204121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diritto 245">
            <a:extLst>
              <a:ext uri="{FF2B5EF4-FFF2-40B4-BE49-F238E27FC236}">
                <a16:creationId xmlns:a16="http://schemas.microsoft.com/office/drawing/2014/main" id="{FAB88259-BBB6-47CD-BD54-9D5F0175FD63}"/>
              </a:ext>
            </a:extLst>
          </p:cNvPr>
          <p:cNvCxnSpPr>
            <a:cxnSpLocks/>
          </p:cNvCxnSpPr>
          <p:nvPr/>
        </p:nvCxnSpPr>
        <p:spPr>
          <a:xfrm flipH="1">
            <a:off x="5932222" y="4716007"/>
            <a:ext cx="1197531" cy="54505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diritto 246">
            <a:extLst>
              <a:ext uri="{FF2B5EF4-FFF2-40B4-BE49-F238E27FC236}">
                <a16:creationId xmlns:a16="http://schemas.microsoft.com/office/drawing/2014/main" id="{8F0F3649-17BA-4A7F-BFD0-F9C70FB317E1}"/>
              </a:ext>
            </a:extLst>
          </p:cNvPr>
          <p:cNvCxnSpPr>
            <a:cxnSpLocks/>
          </p:cNvCxnSpPr>
          <p:nvPr/>
        </p:nvCxnSpPr>
        <p:spPr>
          <a:xfrm flipH="1">
            <a:off x="6101470" y="4987073"/>
            <a:ext cx="1203083" cy="55507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ttore diritto 247">
            <a:extLst>
              <a:ext uri="{FF2B5EF4-FFF2-40B4-BE49-F238E27FC236}">
                <a16:creationId xmlns:a16="http://schemas.microsoft.com/office/drawing/2014/main" id="{B6B8715A-8581-4E50-9774-F924F8450327}"/>
              </a:ext>
            </a:extLst>
          </p:cNvPr>
          <p:cNvCxnSpPr>
            <a:cxnSpLocks/>
          </p:cNvCxnSpPr>
          <p:nvPr/>
        </p:nvCxnSpPr>
        <p:spPr>
          <a:xfrm flipH="1">
            <a:off x="6078607" y="5203446"/>
            <a:ext cx="1453266" cy="67941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ttore diritto 248">
            <a:extLst>
              <a:ext uri="{FF2B5EF4-FFF2-40B4-BE49-F238E27FC236}">
                <a16:creationId xmlns:a16="http://schemas.microsoft.com/office/drawing/2014/main" id="{AA55FB37-7642-4784-834D-CDEEFFD6CE6E}"/>
              </a:ext>
            </a:extLst>
          </p:cNvPr>
          <p:cNvCxnSpPr>
            <a:cxnSpLocks/>
          </p:cNvCxnSpPr>
          <p:nvPr/>
        </p:nvCxnSpPr>
        <p:spPr>
          <a:xfrm flipH="1">
            <a:off x="4727121" y="4867383"/>
            <a:ext cx="3969064" cy="180649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ttore diritto 249">
            <a:extLst>
              <a:ext uri="{FF2B5EF4-FFF2-40B4-BE49-F238E27FC236}">
                <a16:creationId xmlns:a16="http://schemas.microsoft.com/office/drawing/2014/main" id="{BF55575E-D0C6-45F9-AE87-08466A301932}"/>
              </a:ext>
            </a:extLst>
          </p:cNvPr>
          <p:cNvCxnSpPr>
            <a:cxnSpLocks/>
          </p:cNvCxnSpPr>
          <p:nvPr/>
        </p:nvCxnSpPr>
        <p:spPr>
          <a:xfrm flipH="1">
            <a:off x="6069975" y="4874560"/>
            <a:ext cx="1141498" cy="51954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ttore diritto 250">
            <a:extLst>
              <a:ext uri="{FF2B5EF4-FFF2-40B4-BE49-F238E27FC236}">
                <a16:creationId xmlns:a16="http://schemas.microsoft.com/office/drawing/2014/main" id="{071DBB3D-894D-4C1E-AEF5-DE379AAD8E57}"/>
              </a:ext>
            </a:extLst>
          </p:cNvPr>
          <p:cNvCxnSpPr>
            <a:cxnSpLocks/>
          </p:cNvCxnSpPr>
          <p:nvPr/>
        </p:nvCxnSpPr>
        <p:spPr>
          <a:xfrm flipH="1">
            <a:off x="6103347" y="5109809"/>
            <a:ext cx="1309366" cy="61214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ttore diritto 251">
            <a:extLst>
              <a:ext uri="{FF2B5EF4-FFF2-40B4-BE49-F238E27FC236}">
                <a16:creationId xmlns:a16="http://schemas.microsoft.com/office/drawing/2014/main" id="{CB7DDB6D-EECE-4F86-B111-5E8FE7CCE96A}"/>
              </a:ext>
            </a:extLst>
          </p:cNvPr>
          <p:cNvCxnSpPr>
            <a:cxnSpLocks/>
          </p:cNvCxnSpPr>
          <p:nvPr/>
        </p:nvCxnSpPr>
        <p:spPr>
          <a:xfrm flipH="1">
            <a:off x="4482389" y="4625928"/>
            <a:ext cx="4249456" cy="1954193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ttore diritto 252">
            <a:extLst>
              <a:ext uri="{FF2B5EF4-FFF2-40B4-BE49-F238E27FC236}">
                <a16:creationId xmlns:a16="http://schemas.microsoft.com/office/drawing/2014/main" id="{FCAE4CFC-4CE2-403C-B7BB-B07C796773A0}"/>
              </a:ext>
            </a:extLst>
          </p:cNvPr>
          <p:cNvCxnSpPr>
            <a:cxnSpLocks/>
          </p:cNvCxnSpPr>
          <p:nvPr/>
        </p:nvCxnSpPr>
        <p:spPr>
          <a:xfrm flipH="1">
            <a:off x="4681223" y="3408119"/>
            <a:ext cx="2662737" cy="1211506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diritto 253">
            <a:extLst>
              <a:ext uri="{FF2B5EF4-FFF2-40B4-BE49-F238E27FC236}">
                <a16:creationId xmlns:a16="http://schemas.microsoft.com/office/drawing/2014/main" id="{854C27E9-0BCD-4015-904A-8D1688530CE8}"/>
              </a:ext>
            </a:extLst>
          </p:cNvPr>
          <p:cNvCxnSpPr>
            <a:cxnSpLocks/>
          </p:cNvCxnSpPr>
          <p:nvPr/>
        </p:nvCxnSpPr>
        <p:spPr>
          <a:xfrm flipH="1">
            <a:off x="5589270" y="5344726"/>
            <a:ext cx="2628054" cy="121990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o 29">
            <a:extLst>
              <a:ext uri="{FF2B5EF4-FFF2-40B4-BE49-F238E27FC236}">
                <a16:creationId xmlns:a16="http://schemas.microsoft.com/office/drawing/2014/main" id="{20E2D38C-FF82-454A-849C-EA47E24BADDC}"/>
              </a:ext>
            </a:extLst>
          </p:cNvPr>
          <p:cNvSpPr/>
          <p:nvPr/>
        </p:nvSpPr>
        <p:spPr>
          <a:xfrm>
            <a:off x="1211024" y="-1569831"/>
            <a:ext cx="9043200" cy="9043200"/>
          </a:xfrm>
          <a:prstGeom prst="arc">
            <a:avLst>
              <a:gd name="adj1" fmla="val 8148281"/>
              <a:gd name="adj2" fmla="val 19452676"/>
            </a:avLst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7" name="Connettore diritto 196">
            <a:extLst>
              <a:ext uri="{FF2B5EF4-FFF2-40B4-BE49-F238E27FC236}">
                <a16:creationId xmlns:a16="http://schemas.microsoft.com/office/drawing/2014/main" id="{34FF6C57-B6ED-4FEA-B2F5-9C042831619E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9395816" y="307546"/>
            <a:ext cx="4634" cy="2644756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3B80E023-2667-43D2-B906-CD58F7B4BF82}"/>
              </a:ext>
            </a:extLst>
          </p:cNvPr>
          <p:cNvSpPr txBox="1"/>
          <p:nvPr/>
        </p:nvSpPr>
        <p:spPr>
          <a:xfrm>
            <a:off x="8716451" y="298145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77B435-097D-4512-B617-27E7E34EDF5B}"/>
              </a:ext>
            </a:extLst>
          </p:cNvPr>
          <p:cNvSpPr txBox="1"/>
          <p:nvPr/>
        </p:nvSpPr>
        <p:spPr>
          <a:xfrm>
            <a:off x="0" y="372860"/>
            <a:ext cx="2880000" cy="1077218"/>
          </a:xfrm>
          <a:prstGeom prst="rect">
            <a:avLst/>
          </a:prstGeom>
          <a:solidFill>
            <a:srgbClr val="FBE5D6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Completate le procedure di sezione e ribaltamento della curva di sezione l’immagine si presenta in questa veste</a:t>
            </a:r>
          </a:p>
        </p:txBody>
      </p:sp>
      <p:cxnSp>
        <p:nvCxnSpPr>
          <p:cNvPr id="198" name="Connettore diritto 197">
            <a:extLst>
              <a:ext uri="{FF2B5EF4-FFF2-40B4-BE49-F238E27FC236}">
                <a16:creationId xmlns:a16="http://schemas.microsoft.com/office/drawing/2014/main" id="{3A3CD592-D765-418A-9193-B6667777631A}"/>
              </a:ext>
            </a:extLst>
          </p:cNvPr>
          <p:cNvCxnSpPr>
            <a:cxnSpLocks/>
          </p:cNvCxnSpPr>
          <p:nvPr/>
        </p:nvCxnSpPr>
        <p:spPr>
          <a:xfrm>
            <a:off x="4021567" y="5227803"/>
            <a:ext cx="2068486" cy="65956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ttore diritto 198">
            <a:extLst>
              <a:ext uri="{FF2B5EF4-FFF2-40B4-BE49-F238E27FC236}">
                <a16:creationId xmlns:a16="http://schemas.microsoft.com/office/drawing/2014/main" id="{CC06750E-3B94-416F-B44A-F47E59303884}"/>
              </a:ext>
            </a:extLst>
          </p:cNvPr>
          <p:cNvCxnSpPr>
            <a:cxnSpLocks/>
          </p:cNvCxnSpPr>
          <p:nvPr/>
        </p:nvCxnSpPr>
        <p:spPr>
          <a:xfrm>
            <a:off x="3967455" y="5416458"/>
            <a:ext cx="2140476" cy="30150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5DBB2469-D516-4F76-A25C-F42C85D7BD8F}"/>
              </a:ext>
            </a:extLst>
          </p:cNvPr>
          <p:cNvCxnSpPr>
            <a:cxnSpLocks/>
          </p:cNvCxnSpPr>
          <p:nvPr/>
        </p:nvCxnSpPr>
        <p:spPr>
          <a:xfrm flipH="1">
            <a:off x="3938978" y="5541463"/>
            <a:ext cx="2164591" cy="9354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ttore diritto 200">
            <a:extLst>
              <a:ext uri="{FF2B5EF4-FFF2-40B4-BE49-F238E27FC236}">
                <a16:creationId xmlns:a16="http://schemas.microsoft.com/office/drawing/2014/main" id="{DF4F3554-A96B-4530-8F06-4C10FAE9AC9C}"/>
              </a:ext>
            </a:extLst>
          </p:cNvPr>
          <p:cNvCxnSpPr>
            <a:cxnSpLocks/>
          </p:cNvCxnSpPr>
          <p:nvPr/>
        </p:nvCxnSpPr>
        <p:spPr>
          <a:xfrm flipH="1">
            <a:off x="3965828" y="5383542"/>
            <a:ext cx="2137139" cy="42826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ttore diritto 201">
            <a:extLst>
              <a:ext uri="{FF2B5EF4-FFF2-40B4-BE49-F238E27FC236}">
                <a16:creationId xmlns:a16="http://schemas.microsoft.com/office/drawing/2014/main" id="{0BE68FFE-85EC-4A34-9569-587BE55EFC7E}"/>
              </a:ext>
            </a:extLst>
          </p:cNvPr>
          <p:cNvCxnSpPr>
            <a:cxnSpLocks/>
          </p:cNvCxnSpPr>
          <p:nvPr/>
        </p:nvCxnSpPr>
        <p:spPr>
          <a:xfrm flipH="1">
            <a:off x="4023230" y="5219722"/>
            <a:ext cx="2002333" cy="80813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diritto 207">
            <a:extLst>
              <a:ext uri="{FF2B5EF4-FFF2-40B4-BE49-F238E27FC236}">
                <a16:creationId xmlns:a16="http://schemas.microsoft.com/office/drawing/2014/main" id="{EE9AA450-8A49-4D74-A221-266570A91D71}"/>
              </a:ext>
            </a:extLst>
          </p:cNvPr>
          <p:cNvCxnSpPr>
            <a:cxnSpLocks/>
          </p:cNvCxnSpPr>
          <p:nvPr/>
        </p:nvCxnSpPr>
        <p:spPr>
          <a:xfrm flipH="1">
            <a:off x="4264493" y="4897767"/>
            <a:ext cx="1565886" cy="152457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diritto 212">
            <a:extLst>
              <a:ext uri="{FF2B5EF4-FFF2-40B4-BE49-F238E27FC236}">
                <a16:creationId xmlns:a16="http://schemas.microsoft.com/office/drawing/2014/main" id="{C9AB9B7B-A8E4-4F7B-8055-7D8440DE71E3}"/>
              </a:ext>
            </a:extLst>
          </p:cNvPr>
          <p:cNvCxnSpPr>
            <a:cxnSpLocks/>
          </p:cNvCxnSpPr>
          <p:nvPr/>
        </p:nvCxnSpPr>
        <p:spPr>
          <a:xfrm flipH="1">
            <a:off x="4491213" y="4764043"/>
            <a:ext cx="1161533" cy="180965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7A8A73EB-55D4-407E-BD23-4BD5C283500C}"/>
              </a:ext>
            </a:extLst>
          </p:cNvPr>
          <p:cNvCxnSpPr>
            <a:cxnSpLocks/>
          </p:cNvCxnSpPr>
          <p:nvPr/>
        </p:nvCxnSpPr>
        <p:spPr>
          <a:xfrm flipH="1">
            <a:off x="4732782" y="4663391"/>
            <a:ext cx="729315" cy="20182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CasellaDiTesto 221">
            <a:extLst>
              <a:ext uri="{FF2B5EF4-FFF2-40B4-BE49-F238E27FC236}">
                <a16:creationId xmlns:a16="http://schemas.microsoft.com/office/drawing/2014/main" id="{7756FE45-15BD-4F42-9BF0-725927C7E394}"/>
              </a:ext>
            </a:extLst>
          </p:cNvPr>
          <p:cNvSpPr txBox="1"/>
          <p:nvPr/>
        </p:nvSpPr>
        <p:spPr>
          <a:xfrm>
            <a:off x="0" y="1366316"/>
            <a:ext cx="2846041" cy="206210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00B0F0"/>
                </a:solidFill>
                <a:latin typeface="Comic Sans MS"/>
              </a:rPr>
              <a:t>Eliminati i procedimenti del ribaltamento e le procedure per la ricerca della sezione restano le proiezioni della sfera con le curve di sezione la circonferenza di ribaltamento e le tracce del piano 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00B0F0"/>
                </a:solidFill>
                <a:latin typeface="Comic Sans MS"/>
              </a:rPr>
              <a:t> di sezione</a:t>
            </a:r>
            <a:endParaRPr lang="it-IT" sz="1600" baseline="-25000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5C6E5E2-BD50-4EC4-9D21-8C09B4540E21}"/>
              </a:ext>
            </a:extLst>
          </p:cNvPr>
          <p:cNvSpPr txBox="1"/>
          <p:nvPr/>
        </p:nvSpPr>
        <p:spPr>
          <a:xfrm>
            <a:off x="-1" y="3367702"/>
            <a:ext cx="3265767" cy="1077218"/>
          </a:xfrm>
          <a:prstGeom prst="rect">
            <a:avLst/>
          </a:prstGeom>
          <a:solidFill>
            <a:srgbClr val="FBE5D6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Eliminate le tracce del piano e altre didascalie restano solamente le ellissi di sezione e la circonferenza di ribaltamento </a:t>
            </a:r>
          </a:p>
        </p:txBody>
      </p:sp>
      <p:sp>
        <p:nvSpPr>
          <p:cNvPr id="265" name="CasellaDiTesto 264">
            <a:extLst>
              <a:ext uri="{FF2B5EF4-FFF2-40B4-BE49-F238E27FC236}">
                <a16:creationId xmlns:a16="http://schemas.microsoft.com/office/drawing/2014/main" id="{1E276E95-8CC7-4BF9-AE7D-05D7ADE58B60}"/>
              </a:ext>
            </a:extLst>
          </p:cNvPr>
          <p:cNvSpPr txBox="1"/>
          <p:nvPr/>
        </p:nvSpPr>
        <p:spPr>
          <a:xfrm>
            <a:off x="7731046" y="1878818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C’’</a:t>
            </a:r>
          </a:p>
        </p:txBody>
      </p:sp>
      <p:grpSp>
        <p:nvGrpSpPr>
          <p:cNvPr id="175" name="Gruppo 174">
            <a:extLst>
              <a:ext uri="{FF2B5EF4-FFF2-40B4-BE49-F238E27FC236}">
                <a16:creationId xmlns:a16="http://schemas.microsoft.com/office/drawing/2014/main" id="{C26B9FC1-190A-462A-93A5-7E58C46AC215}"/>
              </a:ext>
            </a:extLst>
          </p:cNvPr>
          <p:cNvGrpSpPr/>
          <p:nvPr/>
        </p:nvGrpSpPr>
        <p:grpSpPr>
          <a:xfrm>
            <a:off x="7735680" y="1701883"/>
            <a:ext cx="95441" cy="95441"/>
            <a:chOff x="7733775" y="1701883"/>
            <a:chExt cx="95441" cy="95441"/>
          </a:xfrm>
        </p:grpSpPr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5AE97761-B68F-47D7-80DA-3DE44F56D2EA}"/>
                </a:ext>
              </a:extLst>
            </p:cNvPr>
            <p:cNvCxnSpPr>
              <a:cxnSpLocks/>
            </p:cNvCxnSpPr>
            <p:nvPr/>
          </p:nvCxnSpPr>
          <p:spPr>
            <a:xfrm>
              <a:off x="7733775" y="1749606"/>
              <a:ext cx="95441" cy="0"/>
            </a:xfrm>
            <a:prstGeom prst="line">
              <a:avLst/>
            </a:prstGeom>
            <a:noFill/>
            <a:ln w="31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66" name="Connettore diritto 265">
              <a:extLst>
                <a:ext uri="{FF2B5EF4-FFF2-40B4-BE49-F238E27FC236}">
                  <a16:creationId xmlns:a16="http://schemas.microsoft.com/office/drawing/2014/main" id="{58407479-0131-43CF-B810-B7FF4E353C2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732703" y="1749604"/>
              <a:ext cx="95441" cy="0"/>
            </a:xfrm>
            <a:prstGeom prst="line">
              <a:avLst/>
            </a:prstGeom>
            <a:noFill/>
            <a:ln w="31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sp>
        <p:nvSpPr>
          <p:cNvPr id="271" name="Ovale 270">
            <a:extLst>
              <a:ext uri="{FF2B5EF4-FFF2-40B4-BE49-F238E27FC236}">
                <a16:creationId xmlns:a16="http://schemas.microsoft.com/office/drawing/2014/main" id="{16E8C657-ADD3-4099-90EE-DEFD2954F254}"/>
              </a:ext>
            </a:extLst>
          </p:cNvPr>
          <p:cNvSpPr/>
          <p:nvPr/>
        </p:nvSpPr>
        <p:spPr>
          <a:xfrm rot="3279006">
            <a:off x="7588848" y="798084"/>
            <a:ext cx="551604" cy="213916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6" name="CasellaDiTesto 315">
            <a:extLst>
              <a:ext uri="{FF2B5EF4-FFF2-40B4-BE49-F238E27FC236}">
                <a16:creationId xmlns:a16="http://schemas.microsoft.com/office/drawing/2014/main" id="{541118DD-2618-4C7A-9AE9-1F5B6726D111}"/>
              </a:ext>
            </a:extLst>
          </p:cNvPr>
          <p:cNvSpPr txBox="1"/>
          <p:nvPr/>
        </p:nvSpPr>
        <p:spPr>
          <a:xfrm>
            <a:off x="7491689" y="4178664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d’</a:t>
            </a:r>
          </a:p>
        </p:txBody>
      </p:sp>
      <p:sp>
        <p:nvSpPr>
          <p:cNvPr id="317" name="CasellaDiTesto 316">
            <a:extLst>
              <a:ext uri="{FF2B5EF4-FFF2-40B4-BE49-F238E27FC236}">
                <a16:creationId xmlns:a16="http://schemas.microsoft.com/office/drawing/2014/main" id="{D9C82694-3F99-4C54-BECB-903E21D45B72}"/>
              </a:ext>
            </a:extLst>
          </p:cNvPr>
          <p:cNvSpPr txBox="1"/>
          <p:nvPr/>
        </p:nvSpPr>
        <p:spPr>
          <a:xfrm>
            <a:off x="7765397" y="4177690"/>
            <a:ext cx="43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C’</a:t>
            </a:r>
          </a:p>
        </p:txBody>
      </p:sp>
      <p:grpSp>
        <p:nvGrpSpPr>
          <p:cNvPr id="319" name="Gruppo 318">
            <a:extLst>
              <a:ext uri="{FF2B5EF4-FFF2-40B4-BE49-F238E27FC236}">
                <a16:creationId xmlns:a16="http://schemas.microsoft.com/office/drawing/2014/main" id="{05120BB5-F4DE-4BED-80B6-86F382573AA9}"/>
              </a:ext>
            </a:extLst>
          </p:cNvPr>
          <p:cNvGrpSpPr/>
          <p:nvPr/>
        </p:nvGrpSpPr>
        <p:grpSpPr>
          <a:xfrm>
            <a:off x="7739851" y="4338432"/>
            <a:ext cx="72000" cy="72000"/>
            <a:chOff x="8709660" y="4010364"/>
            <a:chExt cx="72000" cy="72000"/>
          </a:xfrm>
        </p:grpSpPr>
        <p:cxnSp>
          <p:nvCxnSpPr>
            <p:cNvPr id="320" name="Connettore diritto 319">
              <a:extLst>
                <a:ext uri="{FF2B5EF4-FFF2-40B4-BE49-F238E27FC236}">
                  <a16:creationId xmlns:a16="http://schemas.microsoft.com/office/drawing/2014/main" id="{BDBED99B-1F25-4E74-869E-EDA91C38C1CE}"/>
                </a:ext>
              </a:extLst>
            </p:cNvPr>
            <p:cNvCxnSpPr/>
            <p:nvPr/>
          </p:nvCxnSpPr>
          <p:spPr>
            <a:xfrm>
              <a:off x="8747106" y="4010364"/>
              <a:ext cx="0" cy="7200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ttore diritto 320">
              <a:extLst>
                <a:ext uri="{FF2B5EF4-FFF2-40B4-BE49-F238E27FC236}">
                  <a16:creationId xmlns:a16="http://schemas.microsoft.com/office/drawing/2014/main" id="{987AB231-B6A5-4CD9-A369-2C019B187A93}"/>
                </a:ext>
              </a:extLst>
            </p:cNvPr>
            <p:cNvCxnSpPr/>
            <p:nvPr/>
          </p:nvCxnSpPr>
          <p:spPr>
            <a:xfrm>
              <a:off x="8709660" y="4044315"/>
              <a:ext cx="72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2" name="CasellaDiTesto 321">
            <a:extLst>
              <a:ext uri="{FF2B5EF4-FFF2-40B4-BE49-F238E27FC236}">
                <a16:creationId xmlns:a16="http://schemas.microsoft.com/office/drawing/2014/main" id="{9436BA6C-EA8C-4026-81AB-2D61D4A3B2FA}"/>
              </a:ext>
            </a:extLst>
          </p:cNvPr>
          <p:cNvSpPr txBox="1"/>
          <p:nvPr/>
        </p:nvSpPr>
        <p:spPr>
          <a:xfrm>
            <a:off x="7650594" y="4124463"/>
            <a:ext cx="37405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º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S Shell Dlg 2" panose="020B0604030504040204" pitchFamily="34" charset="0"/>
              <a:ea typeface="+mn-ea"/>
              <a:cs typeface="+mn-cs"/>
            </a:endParaRPr>
          </a:p>
        </p:txBody>
      </p:sp>
      <p:sp>
        <p:nvSpPr>
          <p:cNvPr id="323" name="Ovale 322">
            <a:extLst>
              <a:ext uri="{FF2B5EF4-FFF2-40B4-BE49-F238E27FC236}">
                <a16:creationId xmlns:a16="http://schemas.microsoft.com/office/drawing/2014/main" id="{B1146E41-8907-47A6-BB71-1F720F97B50A}"/>
              </a:ext>
            </a:extLst>
          </p:cNvPr>
          <p:cNvSpPr/>
          <p:nvPr/>
        </p:nvSpPr>
        <p:spPr>
          <a:xfrm rot="20098202">
            <a:off x="7030065" y="3270730"/>
            <a:ext cx="1671645" cy="214186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4" name="Connettore diritto 323">
            <a:extLst>
              <a:ext uri="{FF2B5EF4-FFF2-40B4-BE49-F238E27FC236}">
                <a16:creationId xmlns:a16="http://schemas.microsoft.com/office/drawing/2014/main" id="{6F6BEA5B-806D-4A14-A1FB-2EADE347A4DE}"/>
              </a:ext>
            </a:extLst>
          </p:cNvPr>
          <p:cNvCxnSpPr>
            <a:cxnSpLocks/>
          </p:cNvCxnSpPr>
          <p:nvPr/>
        </p:nvCxnSpPr>
        <p:spPr>
          <a:xfrm>
            <a:off x="8730929" y="4374288"/>
            <a:ext cx="138263" cy="0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325" name="Connettore diritto 324">
            <a:extLst>
              <a:ext uri="{FF2B5EF4-FFF2-40B4-BE49-F238E27FC236}">
                <a16:creationId xmlns:a16="http://schemas.microsoft.com/office/drawing/2014/main" id="{31F10191-CEE0-4A99-975B-8539E24A3A55}"/>
              </a:ext>
            </a:extLst>
          </p:cNvPr>
          <p:cNvCxnSpPr>
            <a:cxnSpLocks/>
          </p:cNvCxnSpPr>
          <p:nvPr/>
        </p:nvCxnSpPr>
        <p:spPr>
          <a:xfrm flipV="1">
            <a:off x="8684910" y="4095339"/>
            <a:ext cx="144700" cy="38159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326" name="Connettore diritto 325">
            <a:extLst>
              <a:ext uri="{FF2B5EF4-FFF2-40B4-BE49-F238E27FC236}">
                <a16:creationId xmlns:a16="http://schemas.microsoft.com/office/drawing/2014/main" id="{0A6F5249-4CC6-4E25-9892-656E791A4C3B}"/>
              </a:ext>
            </a:extLst>
          </p:cNvPr>
          <p:cNvCxnSpPr>
            <a:cxnSpLocks/>
          </p:cNvCxnSpPr>
          <p:nvPr/>
        </p:nvCxnSpPr>
        <p:spPr>
          <a:xfrm flipV="1">
            <a:off x="8600125" y="3873826"/>
            <a:ext cx="138871" cy="72987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327" name="Connettore diritto 326">
            <a:extLst>
              <a:ext uri="{FF2B5EF4-FFF2-40B4-BE49-F238E27FC236}">
                <a16:creationId xmlns:a16="http://schemas.microsoft.com/office/drawing/2014/main" id="{77EF863E-674A-483C-AD30-57289F9F4A56}"/>
              </a:ext>
            </a:extLst>
          </p:cNvPr>
          <p:cNvCxnSpPr>
            <a:cxnSpLocks/>
          </p:cNvCxnSpPr>
          <p:nvPr/>
        </p:nvCxnSpPr>
        <p:spPr>
          <a:xfrm flipV="1">
            <a:off x="8485082" y="3661126"/>
            <a:ext cx="110306" cy="96719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328" name="Connettore diritto 327">
            <a:extLst>
              <a:ext uri="{FF2B5EF4-FFF2-40B4-BE49-F238E27FC236}">
                <a16:creationId xmlns:a16="http://schemas.microsoft.com/office/drawing/2014/main" id="{FF651768-BD16-45AC-82EC-D11F14911210}"/>
              </a:ext>
            </a:extLst>
          </p:cNvPr>
          <p:cNvCxnSpPr>
            <a:cxnSpLocks/>
          </p:cNvCxnSpPr>
          <p:nvPr/>
        </p:nvCxnSpPr>
        <p:spPr>
          <a:xfrm flipV="1">
            <a:off x="8368312" y="3530405"/>
            <a:ext cx="76983" cy="97805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329" name="Connettore diritto 328">
            <a:extLst>
              <a:ext uri="{FF2B5EF4-FFF2-40B4-BE49-F238E27FC236}">
                <a16:creationId xmlns:a16="http://schemas.microsoft.com/office/drawing/2014/main" id="{8DDA15F3-D932-4656-AD84-EBE175257A2A}"/>
              </a:ext>
            </a:extLst>
          </p:cNvPr>
          <p:cNvCxnSpPr>
            <a:cxnSpLocks/>
          </p:cNvCxnSpPr>
          <p:nvPr/>
        </p:nvCxnSpPr>
        <p:spPr>
          <a:xfrm flipV="1">
            <a:off x="8227728" y="3415428"/>
            <a:ext cx="42331" cy="84119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330" name="Connettore diritto 329">
            <a:extLst>
              <a:ext uri="{FF2B5EF4-FFF2-40B4-BE49-F238E27FC236}">
                <a16:creationId xmlns:a16="http://schemas.microsoft.com/office/drawing/2014/main" id="{B91B246A-D6D4-4988-8A47-543FD3D970E1}"/>
              </a:ext>
            </a:extLst>
          </p:cNvPr>
          <p:cNvCxnSpPr>
            <a:cxnSpLocks/>
          </p:cNvCxnSpPr>
          <p:nvPr/>
        </p:nvCxnSpPr>
        <p:spPr>
          <a:xfrm flipV="1">
            <a:off x="8064823" y="3339692"/>
            <a:ext cx="19742" cy="66549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332" name="Connettore diritto 331">
            <a:extLst>
              <a:ext uri="{FF2B5EF4-FFF2-40B4-BE49-F238E27FC236}">
                <a16:creationId xmlns:a16="http://schemas.microsoft.com/office/drawing/2014/main" id="{B337C9E5-AC7E-467A-A5E9-5BF4819BCEF6}"/>
              </a:ext>
            </a:extLst>
          </p:cNvPr>
          <p:cNvCxnSpPr>
            <a:cxnSpLocks/>
          </p:cNvCxnSpPr>
          <p:nvPr/>
        </p:nvCxnSpPr>
        <p:spPr>
          <a:xfrm flipH="1">
            <a:off x="7900591" y="3308739"/>
            <a:ext cx="3958" cy="33097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274" name="Connettore diritto 273">
            <a:extLst>
              <a:ext uri="{FF2B5EF4-FFF2-40B4-BE49-F238E27FC236}">
                <a16:creationId xmlns:a16="http://schemas.microsoft.com/office/drawing/2014/main" id="{EFF18F7C-B28B-48EA-A86D-246931135569}"/>
              </a:ext>
            </a:extLst>
          </p:cNvPr>
          <p:cNvCxnSpPr>
            <a:cxnSpLocks/>
          </p:cNvCxnSpPr>
          <p:nvPr/>
        </p:nvCxnSpPr>
        <p:spPr>
          <a:xfrm flipH="1" flipV="1">
            <a:off x="8742990" y="4624290"/>
            <a:ext cx="88492" cy="23369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275" name="Connettore diritto 274">
            <a:extLst>
              <a:ext uri="{FF2B5EF4-FFF2-40B4-BE49-F238E27FC236}">
                <a16:creationId xmlns:a16="http://schemas.microsoft.com/office/drawing/2014/main" id="{012BFCD3-F69E-4D19-B98D-6755F0BCC5D8}"/>
              </a:ext>
            </a:extLst>
          </p:cNvPr>
          <p:cNvCxnSpPr>
            <a:cxnSpLocks/>
          </p:cNvCxnSpPr>
          <p:nvPr/>
        </p:nvCxnSpPr>
        <p:spPr>
          <a:xfrm flipH="1" flipV="1">
            <a:off x="8688428" y="4859786"/>
            <a:ext cx="50568" cy="26964"/>
          </a:xfrm>
          <a:prstGeom prst="line">
            <a:avLst/>
          </a:prstGeom>
          <a:noFill/>
          <a:ln w="3175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44" name="Arco 43">
            <a:extLst>
              <a:ext uri="{FF2B5EF4-FFF2-40B4-BE49-F238E27FC236}">
                <a16:creationId xmlns:a16="http://schemas.microsoft.com/office/drawing/2014/main" id="{3B9B8E38-0829-450D-857D-1F0AFCC797C8}"/>
              </a:ext>
            </a:extLst>
          </p:cNvPr>
          <p:cNvSpPr/>
          <p:nvPr/>
        </p:nvSpPr>
        <p:spPr>
          <a:xfrm>
            <a:off x="6704229" y="3293782"/>
            <a:ext cx="2160000" cy="2160000"/>
          </a:xfrm>
          <a:prstGeom prst="arc">
            <a:avLst>
              <a:gd name="adj1" fmla="val 15510567"/>
              <a:gd name="adj2" fmla="val 3413564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BAE67B1D-D1E0-4482-8635-74FCA490EFCE}"/>
              </a:ext>
            </a:extLst>
          </p:cNvPr>
          <p:cNvSpPr/>
          <p:nvPr/>
        </p:nvSpPr>
        <p:spPr>
          <a:xfrm>
            <a:off x="6704355" y="667697"/>
            <a:ext cx="2160000" cy="2160000"/>
          </a:xfrm>
          <a:prstGeom prst="arc">
            <a:avLst>
              <a:gd name="adj1" fmla="val 19954130"/>
              <a:gd name="adj2" fmla="val 8213375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Arco 56">
            <a:extLst>
              <a:ext uri="{FF2B5EF4-FFF2-40B4-BE49-F238E27FC236}">
                <a16:creationId xmlns:a16="http://schemas.microsoft.com/office/drawing/2014/main" id="{3CB03268-57B9-4BF5-8184-1DEDE74E1BC9}"/>
              </a:ext>
            </a:extLst>
          </p:cNvPr>
          <p:cNvSpPr/>
          <p:nvPr/>
        </p:nvSpPr>
        <p:spPr>
          <a:xfrm>
            <a:off x="6737822" y="669880"/>
            <a:ext cx="2088000" cy="2160000"/>
          </a:xfrm>
          <a:prstGeom prst="arc">
            <a:avLst>
              <a:gd name="adj1" fmla="val 20173708"/>
              <a:gd name="adj2" fmla="val 8017245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Arco 59">
            <a:extLst>
              <a:ext uri="{FF2B5EF4-FFF2-40B4-BE49-F238E27FC236}">
                <a16:creationId xmlns:a16="http://schemas.microsoft.com/office/drawing/2014/main" id="{156ACFA9-8BEB-4455-9FF3-72EAE63D1F62}"/>
              </a:ext>
            </a:extLst>
          </p:cNvPr>
          <p:cNvSpPr/>
          <p:nvPr/>
        </p:nvSpPr>
        <p:spPr>
          <a:xfrm>
            <a:off x="6830249" y="670794"/>
            <a:ext cx="1908000" cy="2160000"/>
          </a:xfrm>
          <a:prstGeom prst="arc">
            <a:avLst>
              <a:gd name="adj1" fmla="val 20475133"/>
              <a:gd name="adj2" fmla="val 7896256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Arco 62">
            <a:extLst>
              <a:ext uri="{FF2B5EF4-FFF2-40B4-BE49-F238E27FC236}">
                <a16:creationId xmlns:a16="http://schemas.microsoft.com/office/drawing/2014/main" id="{2B6A3D3C-2FB9-42A8-AFCF-0FF61784EC73}"/>
              </a:ext>
            </a:extLst>
          </p:cNvPr>
          <p:cNvSpPr/>
          <p:nvPr/>
        </p:nvSpPr>
        <p:spPr>
          <a:xfrm>
            <a:off x="6973142" y="670664"/>
            <a:ext cx="1620000" cy="2160000"/>
          </a:xfrm>
          <a:prstGeom prst="arc">
            <a:avLst>
              <a:gd name="adj1" fmla="val 20979028"/>
              <a:gd name="adj2" fmla="val 7630382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Arco 66">
            <a:extLst>
              <a:ext uri="{FF2B5EF4-FFF2-40B4-BE49-F238E27FC236}">
                <a16:creationId xmlns:a16="http://schemas.microsoft.com/office/drawing/2014/main" id="{80F22A59-BCBF-453A-A810-520584718CE7}"/>
              </a:ext>
            </a:extLst>
          </p:cNvPr>
          <p:cNvSpPr/>
          <p:nvPr/>
        </p:nvSpPr>
        <p:spPr>
          <a:xfrm>
            <a:off x="7117000" y="669572"/>
            <a:ext cx="1332000" cy="2160000"/>
          </a:xfrm>
          <a:prstGeom prst="arc">
            <a:avLst>
              <a:gd name="adj1" fmla="val 21552234"/>
              <a:gd name="adj2" fmla="val 7442666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Arco 68">
            <a:extLst>
              <a:ext uri="{FF2B5EF4-FFF2-40B4-BE49-F238E27FC236}">
                <a16:creationId xmlns:a16="http://schemas.microsoft.com/office/drawing/2014/main" id="{1A462172-EA1B-4EB7-A2E5-11F2559FA8C2}"/>
              </a:ext>
            </a:extLst>
          </p:cNvPr>
          <p:cNvSpPr/>
          <p:nvPr/>
        </p:nvSpPr>
        <p:spPr>
          <a:xfrm>
            <a:off x="7296396" y="671605"/>
            <a:ext cx="972000" cy="2160000"/>
          </a:xfrm>
          <a:prstGeom prst="arc">
            <a:avLst>
              <a:gd name="adj1" fmla="val 966056"/>
              <a:gd name="adj2" fmla="val 7135644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Arco 70">
            <a:extLst>
              <a:ext uri="{FF2B5EF4-FFF2-40B4-BE49-F238E27FC236}">
                <a16:creationId xmlns:a16="http://schemas.microsoft.com/office/drawing/2014/main" id="{1A6F09F2-A7B3-4469-9AB3-FD85950B306D}"/>
              </a:ext>
            </a:extLst>
          </p:cNvPr>
          <p:cNvSpPr/>
          <p:nvPr/>
        </p:nvSpPr>
        <p:spPr>
          <a:xfrm>
            <a:off x="7476152" y="669437"/>
            <a:ext cx="612000" cy="2160000"/>
          </a:xfrm>
          <a:prstGeom prst="arc">
            <a:avLst>
              <a:gd name="adj1" fmla="val 2720959"/>
              <a:gd name="adj2" fmla="val 6668187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Arco 72">
            <a:extLst>
              <a:ext uri="{FF2B5EF4-FFF2-40B4-BE49-F238E27FC236}">
                <a16:creationId xmlns:a16="http://schemas.microsoft.com/office/drawing/2014/main" id="{CF4D944C-9E97-49D9-9050-03CD7C67FFDD}"/>
              </a:ext>
            </a:extLst>
          </p:cNvPr>
          <p:cNvSpPr/>
          <p:nvPr/>
        </p:nvSpPr>
        <p:spPr>
          <a:xfrm>
            <a:off x="7658402" y="669077"/>
            <a:ext cx="252000" cy="2160000"/>
          </a:xfrm>
          <a:prstGeom prst="arc">
            <a:avLst>
              <a:gd name="adj1" fmla="val 4480076"/>
              <a:gd name="adj2" fmla="val 6053450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88" name="Gruppo 287">
            <a:extLst>
              <a:ext uri="{FF2B5EF4-FFF2-40B4-BE49-F238E27FC236}">
                <a16:creationId xmlns:a16="http://schemas.microsoft.com/office/drawing/2014/main" id="{16706F4D-D920-45A0-A4EC-1F4370BF2933}"/>
              </a:ext>
            </a:extLst>
          </p:cNvPr>
          <p:cNvGrpSpPr/>
          <p:nvPr/>
        </p:nvGrpSpPr>
        <p:grpSpPr>
          <a:xfrm>
            <a:off x="3948951" y="666483"/>
            <a:ext cx="4989790" cy="6052150"/>
            <a:chOff x="3948951" y="666483"/>
            <a:chExt cx="4989790" cy="6052150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BB1E580D-1E78-4D28-922B-DEFBC38ADC63}"/>
                </a:ext>
              </a:extLst>
            </p:cNvPr>
            <p:cNvGrpSpPr/>
            <p:nvPr/>
          </p:nvGrpSpPr>
          <p:grpSpPr>
            <a:xfrm>
              <a:off x="4980504" y="5600024"/>
              <a:ext cx="86571" cy="78930"/>
              <a:chOff x="4980504" y="5600024"/>
              <a:chExt cx="86571" cy="78930"/>
            </a:xfrm>
          </p:grpSpPr>
          <p:cxnSp>
            <p:nvCxnSpPr>
              <p:cNvPr id="5" name="Connettore diritto 4">
                <a:extLst>
                  <a:ext uri="{FF2B5EF4-FFF2-40B4-BE49-F238E27FC236}">
                    <a16:creationId xmlns:a16="http://schemas.microsoft.com/office/drawing/2014/main" id="{6B09F3E8-6E0F-41F9-B23E-2CD5126FC4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1378" y="5600024"/>
                <a:ext cx="35925" cy="7893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diritto 24">
                <a:extLst>
                  <a:ext uri="{FF2B5EF4-FFF2-40B4-BE49-F238E27FC236}">
                    <a16:creationId xmlns:a16="http://schemas.microsoft.com/office/drawing/2014/main" id="{C3E8DA20-64F7-40C2-859C-CC902109A6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0504" y="5621281"/>
                <a:ext cx="86571" cy="3940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" name="Gruppo 286">
              <a:extLst>
                <a:ext uri="{FF2B5EF4-FFF2-40B4-BE49-F238E27FC236}">
                  <a16:creationId xmlns:a16="http://schemas.microsoft.com/office/drawing/2014/main" id="{37DD6D97-710B-440F-A200-9B87F9194650}"/>
                </a:ext>
              </a:extLst>
            </p:cNvPr>
            <p:cNvGrpSpPr/>
            <p:nvPr/>
          </p:nvGrpSpPr>
          <p:grpSpPr>
            <a:xfrm>
              <a:off x="3948951" y="666483"/>
              <a:ext cx="4989790" cy="6052150"/>
              <a:chOff x="3948951" y="666483"/>
              <a:chExt cx="4989790" cy="6052150"/>
            </a:xfrm>
          </p:grpSpPr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CF3E6FE8-E371-488D-B907-6835C5772E46}"/>
                  </a:ext>
                </a:extLst>
              </p:cNvPr>
              <p:cNvSpPr/>
              <p:nvPr/>
            </p:nvSpPr>
            <p:spPr>
              <a:xfrm rot="3931653">
                <a:off x="3948951" y="4558633"/>
                <a:ext cx="2160000" cy="216000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176" name="Gruppo 175">
                <a:extLst>
                  <a:ext uri="{FF2B5EF4-FFF2-40B4-BE49-F238E27FC236}">
                    <a16:creationId xmlns:a16="http://schemas.microsoft.com/office/drawing/2014/main" id="{7B01528C-C921-4FE0-AE21-731F73892C02}"/>
                  </a:ext>
                </a:extLst>
              </p:cNvPr>
              <p:cNvGrpSpPr/>
              <p:nvPr/>
            </p:nvGrpSpPr>
            <p:grpSpPr>
              <a:xfrm>
                <a:off x="6701110" y="666483"/>
                <a:ext cx="2237631" cy="4787309"/>
                <a:chOff x="6701110" y="666483"/>
                <a:chExt cx="2237631" cy="4787309"/>
              </a:xfrm>
            </p:grpSpPr>
            <p:grpSp>
              <p:nvGrpSpPr>
                <p:cNvPr id="46" name="Gruppo 45">
                  <a:extLst>
                    <a:ext uri="{FF2B5EF4-FFF2-40B4-BE49-F238E27FC236}">
                      <a16:creationId xmlns:a16="http://schemas.microsoft.com/office/drawing/2014/main" id="{E4F8B2AB-812E-4C28-8E64-CD7C7E21BD99}"/>
                    </a:ext>
                  </a:extLst>
                </p:cNvPr>
                <p:cNvGrpSpPr/>
                <p:nvPr/>
              </p:nvGrpSpPr>
              <p:grpSpPr>
                <a:xfrm>
                  <a:off x="6701110" y="3266717"/>
                  <a:ext cx="2163126" cy="2187075"/>
                  <a:chOff x="9928883" y="3263132"/>
                  <a:chExt cx="2163126" cy="2187075"/>
                </a:xfrm>
              </p:grpSpPr>
              <p:grpSp>
                <p:nvGrpSpPr>
                  <p:cNvPr id="43" name="Gruppo 42">
                    <a:extLst>
                      <a:ext uri="{FF2B5EF4-FFF2-40B4-BE49-F238E27FC236}">
                        <a16:creationId xmlns:a16="http://schemas.microsoft.com/office/drawing/2014/main" id="{9AEBB469-141E-4B4D-8996-46ED2982D00E}"/>
                      </a:ext>
                    </a:extLst>
                  </p:cNvPr>
                  <p:cNvGrpSpPr/>
                  <p:nvPr/>
                </p:nvGrpSpPr>
                <p:grpSpPr>
                  <a:xfrm>
                    <a:off x="9928883" y="3263132"/>
                    <a:ext cx="2056457" cy="2185730"/>
                    <a:chOff x="9928880" y="3265954"/>
                    <a:chExt cx="2056457" cy="2185730"/>
                  </a:xfrm>
                </p:grpSpPr>
                <p:cxnSp>
                  <p:nvCxnSpPr>
                    <p:cNvPr id="301" name="Connettore diritto 300">
                      <a:extLst>
                        <a:ext uri="{FF2B5EF4-FFF2-40B4-BE49-F238E27FC236}">
                          <a16:creationId xmlns:a16="http://schemas.microsoft.com/office/drawing/2014/main" id="{E3A10216-2BAE-4371-B7BE-535BD60983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928880" y="4370877"/>
                      <a:ext cx="2036956" cy="0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2" name="Connettore diritto 301">
                      <a:extLst>
                        <a:ext uri="{FF2B5EF4-FFF2-40B4-BE49-F238E27FC236}">
                          <a16:creationId xmlns:a16="http://schemas.microsoft.com/office/drawing/2014/main" id="{177F966C-1F3F-4917-A799-6F90A66061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875686" y="3336107"/>
                      <a:ext cx="252999" cy="2115577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3" name="Connettore diritto 302">
                      <a:extLst>
                        <a:ext uri="{FF2B5EF4-FFF2-40B4-BE49-F238E27FC236}">
                          <a16:creationId xmlns:a16="http://schemas.microsoft.com/office/drawing/2014/main" id="{2403A586-58E1-4F01-8EE7-7199E8C3C4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695951" y="3397054"/>
                      <a:ext cx="598114" cy="201623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4" name="Connettore diritto 303">
                      <a:extLst>
                        <a:ext uri="{FF2B5EF4-FFF2-40B4-BE49-F238E27FC236}">
                          <a16:creationId xmlns:a16="http://schemas.microsoft.com/office/drawing/2014/main" id="{56B85B77-280F-4D78-B4AB-0D56E95300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521728" y="3488033"/>
                      <a:ext cx="936879" cy="1861770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5" name="Connettore diritto 304">
                      <a:extLst>
                        <a:ext uri="{FF2B5EF4-FFF2-40B4-BE49-F238E27FC236}">
                          <a16:creationId xmlns:a16="http://schemas.microsoft.com/office/drawing/2014/main" id="{89D95DCC-3C4A-439C-9BAA-342CAA261B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339488" y="3620435"/>
                      <a:ext cx="1258088" cy="159838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6" name="Connettore diritto 305">
                      <a:extLst>
                        <a:ext uri="{FF2B5EF4-FFF2-40B4-BE49-F238E27FC236}">
                          <a16:creationId xmlns:a16="http://schemas.microsoft.com/office/drawing/2014/main" id="{193A55A0-A3E0-49D3-9219-A0C309403F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197555" y="3752996"/>
                      <a:ext cx="1516256" cy="1329508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7" name="Connettore diritto 306">
                      <a:extLst>
                        <a:ext uri="{FF2B5EF4-FFF2-40B4-BE49-F238E27FC236}">
                          <a16:creationId xmlns:a16="http://schemas.microsoft.com/office/drawing/2014/main" id="{A35111B0-618E-474B-8997-574A56DC3C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053200" y="3940841"/>
                      <a:ext cx="1779809" cy="935441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8" name="Connettore diritto 307">
                      <a:extLst>
                        <a:ext uri="{FF2B5EF4-FFF2-40B4-BE49-F238E27FC236}">
                          <a16:creationId xmlns:a16="http://schemas.microsoft.com/office/drawing/2014/main" id="{127220E6-6EEB-42DD-8F36-315A41173D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964686" y="4132512"/>
                      <a:ext cx="1940304" cy="511683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9" name="Connettore diritto 308">
                      <a:extLst>
                        <a:ext uri="{FF2B5EF4-FFF2-40B4-BE49-F238E27FC236}">
                          <a16:creationId xmlns:a16="http://schemas.microsoft.com/office/drawing/2014/main" id="{856538C3-7F7E-4401-906D-07905911CC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964688" y="4092678"/>
                      <a:ext cx="2020649" cy="533597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10" name="Connettore diritto 309">
                      <a:extLst>
                        <a:ext uri="{FF2B5EF4-FFF2-40B4-BE49-F238E27FC236}">
                          <a16:creationId xmlns:a16="http://schemas.microsoft.com/office/drawing/2014/main" id="{7DC28211-B83E-415B-B084-26A24A328D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0059064" y="3865927"/>
                      <a:ext cx="1862458" cy="993049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11" name="Connettore diritto 310">
                      <a:extLst>
                        <a:ext uri="{FF2B5EF4-FFF2-40B4-BE49-F238E27FC236}">
                          <a16:creationId xmlns:a16="http://schemas.microsoft.com/office/drawing/2014/main" id="{EEBA78D8-5806-46F2-968B-7950AEFBF0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0197561" y="3661259"/>
                      <a:ext cx="1621314" cy="1433736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12" name="Connettore diritto 311">
                      <a:extLst>
                        <a:ext uri="{FF2B5EF4-FFF2-40B4-BE49-F238E27FC236}">
                          <a16:creationId xmlns:a16="http://schemas.microsoft.com/office/drawing/2014/main" id="{1DE176C1-CBE6-4B96-8E50-DC1AAD0972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0337602" y="3521830"/>
                      <a:ext cx="1338073" cy="1713069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13" name="Connettore diritto 312">
                      <a:extLst>
                        <a:ext uri="{FF2B5EF4-FFF2-40B4-BE49-F238E27FC236}">
                          <a16:creationId xmlns:a16="http://schemas.microsoft.com/office/drawing/2014/main" id="{86F39FF6-E509-4387-A67A-6E529A3992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0522842" y="3412773"/>
                      <a:ext cx="974156" cy="1937030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14" name="Connettore diritto 313">
                      <a:extLst>
                        <a:ext uri="{FF2B5EF4-FFF2-40B4-BE49-F238E27FC236}">
                          <a16:creationId xmlns:a16="http://schemas.microsoft.com/office/drawing/2014/main" id="{D22455CB-8C1E-428E-A533-AD87F8D599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0702370" y="3340116"/>
                      <a:ext cx="607381" cy="2073169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15" name="Connettore diritto 314">
                      <a:extLst>
                        <a:ext uri="{FF2B5EF4-FFF2-40B4-BE49-F238E27FC236}">
                          <a16:creationId xmlns:a16="http://schemas.microsoft.com/office/drawing/2014/main" id="{77082A56-A1EC-4CA1-A133-4201FADF29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0881259" y="3302348"/>
                      <a:ext cx="254206" cy="2147171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00B0F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18" name="Connettore diritto 317">
                      <a:extLst>
                        <a:ext uri="{FF2B5EF4-FFF2-40B4-BE49-F238E27FC236}">
                          <a16:creationId xmlns:a16="http://schemas.microsoft.com/office/drawing/2014/main" id="{099657B6-7E76-44F5-94D5-C5B12B8F65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007272" y="3295534"/>
                      <a:ext cx="2720" cy="2153985"/>
                    </a:xfrm>
                    <a:prstGeom prst="line">
                      <a:avLst/>
                    </a:prstGeom>
                    <a:ln w="31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" name="Gruppo 19">
                      <a:extLst>
                        <a:ext uri="{FF2B5EF4-FFF2-40B4-BE49-F238E27FC236}">
                          <a16:creationId xmlns:a16="http://schemas.microsoft.com/office/drawing/2014/main" id="{11E76BC3-626B-48E0-B461-0E4BF7176A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55153" y="3265954"/>
                      <a:ext cx="1674703" cy="2143355"/>
                      <a:chOff x="10256551" y="3264164"/>
                      <a:chExt cx="1674703" cy="2143355"/>
                    </a:xfrm>
                  </p:grpSpPr>
                  <p:sp>
                    <p:nvSpPr>
                      <p:cNvPr id="2" name="Arco 1">
                        <a:extLst>
                          <a:ext uri="{FF2B5EF4-FFF2-40B4-BE49-F238E27FC236}">
                            <a16:creationId xmlns:a16="http://schemas.microsoft.com/office/drawing/2014/main" id="{9DC08DFA-E233-46C8-B483-EDFA3DC2CB54}"/>
                          </a:ext>
                        </a:extLst>
                      </p:cNvPr>
                      <p:cNvSpPr/>
                      <p:nvPr/>
                    </p:nvSpPr>
                    <p:spPr>
                      <a:xfrm rot="20100000">
                        <a:off x="10256551" y="3265519"/>
                        <a:ext cx="1670400" cy="2142000"/>
                      </a:xfrm>
                      <a:prstGeom prst="arc">
                        <a:avLst>
                          <a:gd name="adj1" fmla="val 16200000"/>
                          <a:gd name="adj2" fmla="val 5161196"/>
                        </a:avLst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4" name="Arco 13">
                        <a:extLst>
                          <a:ext uri="{FF2B5EF4-FFF2-40B4-BE49-F238E27FC236}">
                            <a16:creationId xmlns:a16="http://schemas.microsoft.com/office/drawing/2014/main" id="{E90A4A5F-9F8B-4DDA-8C33-4F34151687D8}"/>
                          </a:ext>
                        </a:extLst>
                      </p:cNvPr>
                      <p:cNvSpPr/>
                      <p:nvPr/>
                    </p:nvSpPr>
                    <p:spPr>
                      <a:xfrm rot="20100000">
                        <a:off x="10260854" y="3264164"/>
                        <a:ext cx="1670400" cy="2142000"/>
                      </a:xfrm>
                      <a:prstGeom prst="arc">
                        <a:avLst>
                          <a:gd name="adj1" fmla="val 5105253"/>
                          <a:gd name="adj2" fmla="val 16217071"/>
                        </a:avLst>
                      </a:prstGeom>
                      <a:ln w="3175">
                        <a:solidFill>
                          <a:srgbClr val="FF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</p:grpSp>
              <p:sp>
                <p:nvSpPr>
                  <p:cNvPr id="45" name="Arco 44">
                    <a:extLst>
                      <a:ext uri="{FF2B5EF4-FFF2-40B4-BE49-F238E27FC236}">
                        <a16:creationId xmlns:a16="http://schemas.microsoft.com/office/drawing/2014/main" id="{A17095C2-B4AC-423D-8044-8FB8FA52651D}"/>
                      </a:ext>
                    </a:extLst>
                  </p:cNvPr>
                  <p:cNvSpPr/>
                  <p:nvPr/>
                </p:nvSpPr>
                <p:spPr>
                  <a:xfrm>
                    <a:off x="9932009" y="3290207"/>
                    <a:ext cx="2160000" cy="2160000"/>
                  </a:xfrm>
                  <a:prstGeom prst="arc">
                    <a:avLst>
                      <a:gd name="adj1" fmla="val 3406799"/>
                      <a:gd name="adj2" fmla="val 15515596"/>
                    </a:avLst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92" name="Gruppo 91">
                  <a:extLst>
                    <a:ext uri="{FF2B5EF4-FFF2-40B4-BE49-F238E27FC236}">
                      <a16:creationId xmlns:a16="http://schemas.microsoft.com/office/drawing/2014/main" id="{E74815C1-CC73-4F5E-9EFE-ADBFB1EF2B8B}"/>
                    </a:ext>
                  </a:extLst>
                </p:cNvPr>
                <p:cNvGrpSpPr/>
                <p:nvPr/>
              </p:nvGrpSpPr>
              <p:grpSpPr>
                <a:xfrm>
                  <a:off x="6705446" y="666483"/>
                  <a:ext cx="2233295" cy="2164988"/>
                  <a:chOff x="10460971" y="666483"/>
                  <a:chExt cx="2233295" cy="2164988"/>
                </a:xfrm>
              </p:grpSpPr>
              <p:grpSp>
                <p:nvGrpSpPr>
                  <p:cNvPr id="80" name="Gruppo 79">
                    <a:extLst>
                      <a:ext uri="{FF2B5EF4-FFF2-40B4-BE49-F238E27FC236}">
                        <a16:creationId xmlns:a16="http://schemas.microsoft.com/office/drawing/2014/main" id="{6D99A16F-C7FF-46D9-91E8-9C7F9024FDC0}"/>
                      </a:ext>
                    </a:extLst>
                  </p:cNvPr>
                  <p:cNvGrpSpPr/>
                  <p:nvPr/>
                </p:nvGrpSpPr>
                <p:grpSpPr>
                  <a:xfrm>
                    <a:off x="10460971" y="666483"/>
                    <a:ext cx="2160000" cy="2164988"/>
                    <a:chOff x="10460971" y="666483"/>
                    <a:chExt cx="2160000" cy="2164988"/>
                  </a:xfrm>
                </p:grpSpPr>
                <p:sp>
                  <p:nvSpPr>
                    <p:cNvPr id="47" name="Arco 46">
                      <a:extLst>
                        <a:ext uri="{FF2B5EF4-FFF2-40B4-BE49-F238E27FC236}">
                          <a16:creationId xmlns:a16="http://schemas.microsoft.com/office/drawing/2014/main" id="{0B4DDACE-AD9D-44F2-AA29-24EDAD58B1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60971" y="670314"/>
                      <a:ext cx="2160000" cy="2160000"/>
                    </a:xfrm>
                    <a:prstGeom prst="arc">
                      <a:avLst>
                        <a:gd name="adj1" fmla="val 8242331"/>
                        <a:gd name="adj2" fmla="val 19948405"/>
                      </a:avLst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6" name="Arco 55">
                      <a:extLst>
                        <a:ext uri="{FF2B5EF4-FFF2-40B4-BE49-F238E27FC236}">
                          <a16:creationId xmlns:a16="http://schemas.microsoft.com/office/drawing/2014/main" id="{2078B6C1-086B-4DBE-885D-49E5351D18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94700" y="668681"/>
                      <a:ext cx="2088000" cy="2160000"/>
                    </a:xfrm>
                    <a:prstGeom prst="arc">
                      <a:avLst>
                        <a:gd name="adj1" fmla="val 7994337"/>
                        <a:gd name="adj2" fmla="val 20181137"/>
                      </a:avLst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8" name="Arco 57">
                      <a:extLst>
                        <a:ext uri="{FF2B5EF4-FFF2-40B4-BE49-F238E27FC236}">
                          <a16:creationId xmlns:a16="http://schemas.microsoft.com/office/drawing/2014/main" id="{BE0A2F5E-2E50-448E-AC2C-84FC18A340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85093" y="670505"/>
                      <a:ext cx="1908000" cy="2160000"/>
                    </a:xfrm>
                    <a:prstGeom prst="arc">
                      <a:avLst>
                        <a:gd name="adj1" fmla="val 7845884"/>
                        <a:gd name="adj2" fmla="val 20498716"/>
                      </a:avLst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1" name="Arco 60">
                      <a:extLst>
                        <a:ext uri="{FF2B5EF4-FFF2-40B4-BE49-F238E27FC236}">
                          <a16:creationId xmlns:a16="http://schemas.microsoft.com/office/drawing/2014/main" id="{2611B043-5760-40CA-A3AC-F021959D0B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8124" y="669923"/>
                      <a:ext cx="1620000" cy="2160000"/>
                    </a:xfrm>
                    <a:prstGeom prst="arc">
                      <a:avLst>
                        <a:gd name="adj1" fmla="val 7610646"/>
                        <a:gd name="adj2" fmla="val 20977581"/>
                      </a:avLst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6" name="Arco 65">
                      <a:extLst>
                        <a:ext uri="{FF2B5EF4-FFF2-40B4-BE49-F238E27FC236}">
                          <a16:creationId xmlns:a16="http://schemas.microsoft.com/office/drawing/2014/main" id="{84DA6D5B-115E-4D30-A02C-FB658BC59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72965" y="668423"/>
                      <a:ext cx="1332000" cy="2160000"/>
                    </a:xfrm>
                    <a:prstGeom prst="arc">
                      <a:avLst>
                        <a:gd name="adj1" fmla="val 7396002"/>
                        <a:gd name="adj2" fmla="val 21571515"/>
                      </a:avLst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8" name="Arco 67">
                      <a:extLst>
                        <a:ext uri="{FF2B5EF4-FFF2-40B4-BE49-F238E27FC236}">
                          <a16:creationId xmlns:a16="http://schemas.microsoft.com/office/drawing/2014/main" id="{691CF9A8-355E-4695-819D-B8A397EE65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52876" y="670831"/>
                      <a:ext cx="972000" cy="2160000"/>
                    </a:xfrm>
                    <a:prstGeom prst="arc">
                      <a:avLst>
                        <a:gd name="adj1" fmla="val 7102062"/>
                        <a:gd name="adj2" fmla="val 1092236"/>
                      </a:avLst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0" name="Arco 69">
                      <a:extLst>
                        <a:ext uri="{FF2B5EF4-FFF2-40B4-BE49-F238E27FC236}">
                          <a16:creationId xmlns:a16="http://schemas.microsoft.com/office/drawing/2014/main" id="{5772C51A-C270-47D3-A458-E334DF9B34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31632" y="666483"/>
                      <a:ext cx="612000" cy="2160000"/>
                    </a:xfrm>
                    <a:prstGeom prst="arc">
                      <a:avLst>
                        <a:gd name="adj1" fmla="val 6666039"/>
                        <a:gd name="adj2" fmla="val 2787108"/>
                      </a:avLst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72" name="Arco 71">
                      <a:extLst>
                        <a:ext uri="{FF2B5EF4-FFF2-40B4-BE49-F238E27FC236}">
                          <a16:creationId xmlns:a16="http://schemas.microsoft.com/office/drawing/2014/main" id="{2D8D3883-2DEE-49A9-B16C-07E10CCAAB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13548" y="671471"/>
                      <a:ext cx="252000" cy="2160000"/>
                    </a:xfrm>
                    <a:prstGeom prst="arc">
                      <a:avLst>
                        <a:gd name="adj1" fmla="val 6041610"/>
                        <a:gd name="adj2" fmla="val 4500305"/>
                      </a:avLst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77" name="Connettore diritto 76">
                      <a:extLst>
                        <a:ext uri="{FF2B5EF4-FFF2-40B4-BE49-F238E27FC236}">
                          <a16:creationId xmlns:a16="http://schemas.microsoft.com/office/drawing/2014/main" id="{5B822036-2772-4FDD-BE4F-6FEB652B0E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537853" y="668072"/>
                      <a:ext cx="0" cy="1588247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" name="Gruppo 85">
                    <a:extLst>
                      <a:ext uri="{FF2B5EF4-FFF2-40B4-BE49-F238E27FC236}">
                        <a16:creationId xmlns:a16="http://schemas.microsoft.com/office/drawing/2014/main" id="{05450C4E-6DF1-41B9-9FE3-9D09C8DD1F18}"/>
                      </a:ext>
                    </a:extLst>
                  </p:cNvPr>
                  <p:cNvGrpSpPr/>
                  <p:nvPr/>
                </p:nvGrpSpPr>
                <p:grpSpPr>
                  <a:xfrm>
                    <a:off x="10549311" y="1588629"/>
                    <a:ext cx="2144955" cy="556303"/>
                    <a:chOff x="10549311" y="1588629"/>
                    <a:chExt cx="2144955" cy="556303"/>
                  </a:xfrm>
                </p:grpSpPr>
                <p:sp>
                  <p:nvSpPr>
                    <p:cNvPr id="82" name="Arco 81">
                      <a:extLst>
                        <a:ext uri="{FF2B5EF4-FFF2-40B4-BE49-F238E27FC236}">
                          <a16:creationId xmlns:a16="http://schemas.microsoft.com/office/drawing/2014/main" id="{8DB70D70-4637-4F8D-B748-387DFAAC3B09}"/>
                        </a:ext>
                      </a:extLst>
                    </p:cNvPr>
                    <p:cNvSpPr/>
                    <p:nvPr/>
                  </p:nvSpPr>
                  <p:spPr>
                    <a:xfrm rot="3300000">
                      <a:off x="11343111" y="800332"/>
                      <a:ext cx="550800" cy="2138400"/>
                    </a:xfrm>
                    <a:prstGeom prst="arc">
                      <a:avLst>
                        <a:gd name="adj1" fmla="val 16191851"/>
                        <a:gd name="adj2" fmla="val 5390118"/>
                      </a:avLst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83" name="Arco 82">
                      <a:extLst>
                        <a:ext uri="{FF2B5EF4-FFF2-40B4-BE49-F238E27FC236}">
                          <a16:creationId xmlns:a16="http://schemas.microsoft.com/office/drawing/2014/main" id="{0F41B567-8D24-4EBE-AF7B-623BCA519F11}"/>
                        </a:ext>
                      </a:extLst>
                    </p:cNvPr>
                    <p:cNvSpPr/>
                    <p:nvPr/>
                  </p:nvSpPr>
                  <p:spPr>
                    <a:xfrm rot="3300000">
                      <a:off x="11349666" y="794829"/>
                      <a:ext cx="550800" cy="2138400"/>
                    </a:xfrm>
                    <a:prstGeom prst="arc">
                      <a:avLst>
                        <a:gd name="adj1" fmla="val 5378822"/>
                        <a:gd name="adj2" fmla="val 16191653"/>
                      </a:avLst>
                    </a:prstGeom>
                    <a:ln w="3175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</p:grpSp>
          </p:grpSp>
        </p:grpSp>
      </p:grpSp>
      <p:grpSp>
        <p:nvGrpSpPr>
          <p:cNvPr id="333" name="Gruppo 332">
            <a:extLst>
              <a:ext uri="{FF2B5EF4-FFF2-40B4-BE49-F238E27FC236}">
                <a16:creationId xmlns:a16="http://schemas.microsoft.com/office/drawing/2014/main" id="{057930AF-8672-4F3A-B1F1-A11E3358794C}"/>
              </a:ext>
            </a:extLst>
          </p:cNvPr>
          <p:cNvGrpSpPr/>
          <p:nvPr/>
        </p:nvGrpSpPr>
        <p:grpSpPr>
          <a:xfrm>
            <a:off x="7733283" y="1883232"/>
            <a:ext cx="95441" cy="95441"/>
            <a:chOff x="7733775" y="1701883"/>
            <a:chExt cx="95441" cy="95441"/>
          </a:xfrm>
        </p:grpSpPr>
        <p:cxnSp>
          <p:nvCxnSpPr>
            <p:cNvPr id="334" name="Connettore diritto 333">
              <a:extLst>
                <a:ext uri="{FF2B5EF4-FFF2-40B4-BE49-F238E27FC236}">
                  <a16:creationId xmlns:a16="http://schemas.microsoft.com/office/drawing/2014/main" id="{B4A33C46-0EFA-4F7D-B6CE-C7884FA49019}"/>
                </a:ext>
              </a:extLst>
            </p:cNvPr>
            <p:cNvCxnSpPr>
              <a:cxnSpLocks/>
            </p:cNvCxnSpPr>
            <p:nvPr/>
          </p:nvCxnSpPr>
          <p:spPr>
            <a:xfrm>
              <a:off x="7733775" y="1749606"/>
              <a:ext cx="95441" cy="0"/>
            </a:xfrm>
            <a:prstGeom prst="line">
              <a:avLst/>
            </a:prstGeom>
            <a:noFill/>
            <a:ln w="31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335" name="Connettore diritto 334">
              <a:extLst>
                <a:ext uri="{FF2B5EF4-FFF2-40B4-BE49-F238E27FC236}">
                  <a16:creationId xmlns:a16="http://schemas.microsoft.com/office/drawing/2014/main" id="{D3227382-1BC9-4553-9B1F-E2FA7E0A398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732703" y="1749604"/>
              <a:ext cx="95441" cy="0"/>
            </a:xfrm>
            <a:prstGeom prst="line">
              <a:avLst/>
            </a:prstGeom>
            <a:noFill/>
            <a:ln w="31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B3FF6B0B-444D-47BF-A053-0CEF6F2789C4}"/>
              </a:ext>
            </a:extLst>
          </p:cNvPr>
          <p:cNvCxnSpPr>
            <a:cxnSpLocks/>
          </p:cNvCxnSpPr>
          <p:nvPr/>
        </p:nvCxnSpPr>
        <p:spPr>
          <a:xfrm>
            <a:off x="5820126" y="1910682"/>
            <a:ext cx="0" cy="2520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ttore diritto 182">
            <a:extLst>
              <a:ext uri="{FF2B5EF4-FFF2-40B4-BE49-F238E27FC236}">
                <a16:creationId xmlns:a16="http://schemas.microsoft.com/office/drawing/2014/main" id="{D7533973-EABC-4A42-A8B4-05D28BF67C14}"/>
              </a:ext>
            </a:extLst>
          </p:cNvPr>
          <p:cNvCxnSpPr>
            <a:cxnSpLocks/>
          </p:cNvCxnSpPr>
          <p:nvPr/>
        </p:nvCxnSpPr>
        <p:spPr>
          <a:xfrm>
            <a:off x="5779676" y="1936313"/>
            <a:ext cx="2014782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ttore diritto 335">
            <a:extLst>
              <a:ext uri="{FF2B5EF4-FFF2-40B4-BE49-F238E27FC236}">
                <a16:creationId xmlns:a16="http://schemas.microsoft.com/office/drawing/2014/main" id="{396CF0A5-7124-4ED8-8359-D8ED9D9C8E40}"/>
              </a:ext>
            </a:extLst>
          </p:cNvPr>
          <p:cNvCxnSpPr>
            <a:cxnSpLocks/>
          </p:cNvCxnSpPr>
          <p:nvPr/>
        </p:nvCxnSpPr>
        <p:spPr>
          <a:xfrm>
            <a:off x="5779676" y="4371090"/>
            <a:ext cx="2014509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CasellaDiTesto 336">
            <a:extLst>
              <a:ext uri="{FF2B5EF4-FFF2-40B4-BE49-F238E27FC236}">
                <a16:creationId xmlns:a16="http://schemas.microsoft.com/office/drawing/2014/main" id="{4DF62AB3-2344-481C-BD14-88A324A6EC1D}"/>
              </a:ext>
            </a:extLst>
          </p:cNvPr>
          <p:cNvSpPr txBox="1"/>
          <p:nvPr/>
        </p:nvSpPr>
        <p:spPr>
          <a:xfrm>
            <a:off x="0" y="4330251"/>
            <a:ext cx="226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Facendo scorrere la parte di sfera sezionata si isola la calotta sezionata </a:t>
            </a:r>
          </a:p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e la relativa conica risultante nella </a:t>
            </a:r>
          </a:p>
          <a:p>
            <a:pPr defTabSz="457200"/>
            <a:r>
              <a:rPr lang="it-IT" sz="1600" dirty="0">
                <a:solidFill>
                  <a:srgbClr val="FF0000"/>
                </a:solidFill>
                <a:latin typeface="Comic Sans MS"/>
              </a:rPr>
              <a:t>vera forma e vera dimensione: circonferenza di base della calotta sferica</a:t>
            </a:r>
          </a:p>
        </p:txBody>
      </p:sp>
      <p:grpSp>
        <p:nvGrpSpPr>
          <p:cNvPr id="241" name="Gruppo 240">
            <a:extLst>
              <a:ext uri="{FF2B5EF4-FFF2-40B4-BE49-F238E27FC236}">
                <a16:creationId xmlns:a16="http://schemas.microsoft.com/office/drawing/2014/main" id="{75F51F57-AD06-4A9A-A35E-134296154704}"/>
              </a:ext>
            </a:extLst>
          </p:cNvPr>
          <p:cNvGrpSpPr/>
          <p:nvPr/>
        </p:nvGrpSpPr>
        <p:grpSpPr>
          <a:xfrm>
            <a:off x="1983428" y="4625859"/>
            <a:ext cx="2160000" cy="2053437"/>
            <a:chOff x="9877788" y="3898982"/>
            <a:chExt cx="2113197" cy="2053437"/>
          </a:xfrm>
        </p:grpSpPr>
        <p:grpSp>
          <p:nvGrpSpPr>
            <p:cNvPr id="255" name="Gruppo 254">
              <a:extLst>
                <a:ext uri="{FF2B5EF4-FFF2-40B4-BE49-F238E27FC236}">
                  <a16:creationId xmlns:a16="http://schemas.microsoft.com/office/drawing/2014/main" id="{DDDA2E70-CA49-43EC-BFB3-6BC9D0DE1B5B}"/>
                </a:ext>
              </a:extLst>
            </p:cNvPr>
            <p:cNvGrpSpPr/>
            <p:nvPr/>
          </p:nvGrpSpPr>
          <p:grpSpPr>
            <a:xfrm>
              <a:off x="9877788" y="4051229"/>
              <a:ext cx="2113197" cy="1901190"/>
              <a:chOff x="9677339" y="1924840"/>
              <a:chExt cx="2113197" cy="1901190"/>
            </a:xfrm>
          </p:grpSpPr>
          <p:grpSp>
            <p:nvGrpSpPr>
              <p:cNvPr id="258" name="Gruppo 257">
                <a:extLst>
                  <a:ext uri="{FF2B5EF4-FFF2-40B4-BE49-F238E27FC236}">
                    <a16:creationId xmlns:a16="http://schemas.microsoft.com/office/drawing/2014/main" id="{7F760C07-CF99-42B3-AAD3-FE89F5AD3AE1}"/>
                  </a:ext>
                </a:extLst>
              </p:cNvPr>
              <p:cNvGrpSpPr/>
              <p:nvPr/>
            </p:nvGrpSpPr>
            <p:grpSpPr>
              <a:xfrm>
                <a:off x="9677339" y="1924840"/>
                <a:ext cx="2113197" cy="1603248"/>
                <a:chOff x="11302950" y="4281254"/>
                <a:chExt cx="3698894" cy="1603248"/>
              </a:xfrm>
            </p:grpSpPr>
            <p:grpSp>
              <p:nvGrpSpPr>
                <p:cNvPr id="264" name="Gruppo 263">
                  <a:extLst>
                    <a:ext uri="{FF2B5EF4-FFF2-40B4-BE49-F238E27FC236}">
                      <a16:creationId xmlns:a16="http://schemas.microsoft.com/office/drawing/2014/main" id="{77FEFC2A-8628-478D-B683-6BE19BF89F29}"/>
                    </a:ext>
                  </a:extLst>
                </p:cNvPr>
                <p:cNvGrpSpPr/>
                <p:nvPr/>
              </p:nvGrpSpPr>
              <p:grpSpPr>
                <a:xfrm>
                  <a:off x="11305439" y="4281254"/>
                  <a:ext cx="3692595" cy="1524000"/>
                  <a:chOff x="11305439" y="4281254"/>
                  <a:chExt cx="3692595" cy="1524000"/>
                </a:xfrm>
              </p:grpSpPr>
              <p:cxnSp>
                <p:nvCxnSpPr>
                  <p:cNvPr id="282" name="Connettore diritto 281">
                    <a:extLst>
                      <a:ext uri="{FF2B5EF4-FFF2-40B4-BE49-F238E27FC236}">
                        <a16:creationId xmlns:a16="http://schemas.microsoft.com/office/drawing/2014/main" id="{57274D8F-E51A-429E-9658-9E58618C8EED}"/>
                      </a:ext>
                    </a:extLst>
                  </p:cNvPr>
                  <p:cNvCxnSpPr/>
                  <p:nvPr/>
                </p:nvCxnSpPr>
                <p:spPr>
                  <a:xfrm>
                    <a:off x="12068461" y="4281254"/>
                    <a:ext cx="2155063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Connettore diritto 282">
                    <a:extLst>
                      <a:ext uri="{FF2B5EF4-FFF2-40B4-BE49-F238E27FC236}">
                        <a16:creationId xmlns:a16="http://schemas.microsoft.com/office/drawing/2014/main" id="{4C9E4DC3-0FDB-49D9-96FC-0EF6C0F22C92}"/>
                      </a:ext>
                    </a:extLst>
                  </p:cNvPr>
                  <p:cNvCxnSpPr/>
                  <p:nvPr/>
                </p:nvCxnSpPr>
                <p:spPr>
                  <a:xfrm>
                    <a:off x="11782043" y="4433654"/>
                    <a:ext cx="2747391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Connettore diritto 283">
                    <a:extLst>
                      <a:ext uri="{FF2B5EF4-FFF2-40B4-BE49-F238E27FC236}">
                        <a16:creationId xmlns:a16="http://schemas.microsoft.com/office/drawing/2014/main" id="{30ECD94B-323E-45AC-B33D-DCCEA1CFDA92}"/>
                      </a:ext>
                    </a:extLst>
                  </p:cNvPr>
                  <p:cNvCxnSpPr/>
                  <p:nvPr/>
                </p:nvCxnSpPr>
                <p:spPr>
                  <a:xfrm>
                    <a:off x="11582315" y="4586054"/>
                    <a:ext cx="3150678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Connettore diritto 284">
                    <a:extLst>
                      <a:ext uri="{FF2B5EF4-FFF2-40B4-BE49-F238E27FC236}">
                        <a16:creationId xmlns:a16="http://schemas.microsoft.com/office/drawing/2014/main" id="{F9691B75-EE70-4C28-9DBF-BDAF5604D392}"/>
                      </a:ext>
                    </a:extLst>
                  </p:cNvPr>
                  <p:cNvCxnSpPr/>
                  <p:nvPr/>
                </p:nvCxnSpPr>
                <p:spPr>
                  <a:xfrm>
                    <a:off x="11446591" y="4738454"/>
                    <a:ext cx="3415334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Connettore diritto 285">
                    <a:extLst>
                      <a:ext uri="{FF2B5EF4-FFF2-40B4-BE49-F238E27FC236}">
                        <a16:creationId xmlns:a16="http://schemas.microsoft.com/office/drawing/2014/main" id="{E6E43565-CE28-4EA5-9DC9-7ECD62961096}"/>
                      </a:ext>
                    </a:extLst>
                  </p:cNvPr>
                  <p:cNvCxnSpPr/>
                  <p:nvPr/>
                </p:nvCxnSpPr>
                <p:spPr>
                  <a:xfrm>
                    <a:off x="11357556" y="4890854"/>
                    <a:ext cx="3591772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Connettore diritto 288">
                    <a:extLst>
                      <a:ext uri="{FF2B5EF4-FFF2-40B4-BE49-F238E27FC236}">
                        <a16:creationId xmlns:a16="http://schemas.microsoft.com/office/drawing/2014/main" id="{C86F4C7B-E142-4945-AF4C-891CD6D99F9D}"/>
                      </a:ext>
                    </a:extLst>
                  </p:cNvPr>
                  <p:cNvCxnSpPr/>
                  <p:nvPr/>
                </p:nvCxnSpPr>
                <p:spPr>
                  <a:xfrm>
                    <a:off x="11319087" y="5043254"/>
                    <a:ext cx="3673688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Connettore diritto 289">
                    <a:extLst>
                      <a:ext uri="{FF2B5EF4-FFF2-40B4-BE49-F238E27FC236}">
                        <a16:creationId xmlns:a16="http://schemas.microsoft.com/office/drawing/2014/main" id="{DC1F4FBA-B8C2-409A-8315-81AAEA69B9C5}"/>
                      </a:ext>
                    </a:extLst>
                  </p:cNvPr>
                  <p:cNvCxnSpPr/>
                  <p:nvPr/>
                </p:nvCxnSpPr>
                <p:spPr>
                  <a:xfrm>
                    <a:off x="11305439" y="5193388"/>
                    <a:ext cx="3692595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Connettore diritto 290">
                    <a:extLst>
                      <a:ext uri="{FF2B5EF4-FFF2-40B4-BE49-F238E27FC236}">
                        <a16:creationId xmlns:a16="http://schemas.microsoft.com/office/drawing/2014/main" id="{623693B5-8AEF-4246-86DA-1A0B151AFA72}"/>
                      </a:ext>
                    </a:extLst>
                  </p:cNvPr>
                  <p:cNvCxnSpPr/>
                  <p:nvPr/>
                </p:nvCxnSpPr>
                <p:spPr>
                  <a:xfrm>
                    <a:off x="11343543" y="5348054"/>
                    <a:ext cx="3616977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Connettore diritto 291">
                    <a:extLst>
                      <a:ext uri="{FF2B5EF4-FFF2-40B4-BE49-F238E27FC236}">
                        <a16:creationId xmlns:a16="http://schemas.microsoft.com/office/drawing/2014/main" id="{23DBA5D8-5694-43B2-9ABB-52CDE83BC71C}"/>
                      </a:ext>
                    </a:extLst>
                  </p:cNvPr>
                  <p:cNvCxnSpPr/>
                  <p:nvPr/>
                </p:nvCxnSpPr>
                <p:spPr>
                  <a:xfrm>
                    <a:off x="11420434" y="5500454"/>
                    <a:ext cx="3465749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Connettore diritto 292">
                    <a:extLst>
                      <a:ext uri="{FF2B5EF4-FFF2-40B4-BE49-F238E27FC236}">
                        <a16:creationId xmlns:a16="http://schemas.microsoft.com/office/drawing/2014/main" id="{009692FC-E72E-482D-B113-1BD056C11AE4}"/>
                      </a:ext>
                    </a:extLst>
                  </p:cNvPr>
                  <p:cNvCxnSpPr/>
                  <p:nvPr/>
                </p:nvCxnSpPr>
                <p:spPr>
                  <a:xfrm>
                    <a:off x="11536501" y="5652854"/>
                    <a:ext cx="3232599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Connettore diritto 293">
                    <a:extLst>
                      <a:ext uri="{FF2B5EF4-FFF2-40B4-BE49-F238E27FC236}">
                        <a16:creationId xmlns:a16="http://schemas.microsoft.com/office/drawing/2014/main" id="{5FB5ED0C-F3EB-4C5F-98A5-3FDF9605238D}"/>
                      </a:ext>
                    </a:extLst>
                  </p:cNvPr>
                  <p:cNvCxnSpPr/>
                  <p:nvPr/>
                </p:nvCxnSpPr>
                <p:spPr>
                  <a:xfrm>
                    <a:off x="11710149" y="5805254"/>
                    <a:ext cx="2873421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Gruppo 266">
                  <a:extLst>
                    <a:ext uri="{FF2B5EF4-FFF2-40B4-BE49-F238E27FC236}">
                      <a16:creationId xmlns:a16="http://schemas.microsoft.com/office/drawing/2014/main" id="{6F1CEF25-452A-4031-BFBE-D0741064E095}"/>
                    </a:ext>
                  </a:extLst>
                </p:cNvPr>
                <p:cNvGrpSpPr/>
                <p:nvPr/>
              </p:nvGrpSpPr>
              <p:grpSpPr>
                <a:xfrm>
                  <a:off x="11302950" y="4360502"/>
                  <a:ext cx="3698894" cy="1524000"/>
                  <a:chOff x="11397438" y="4281254"/>
                  <a:chExt cx="3698894" cy="1524000"/>
                </a:xfrm>
              </p:grpSpPr>
              <p:cxnSp>
                <p:nvCxnSpPr>
                  <p:cNvPr id="268" name="Connettore diritto 267">
                    <a:extLst>
                      <a:ext uri="{FF2B5EF4-FFF2-40B4-BE49-F238E27FC236}">
                        <a16:creationId xmlns:a16="http://schemas.microsoft.com/office/drawing/2014/main" id="{F3A0ACEE-51F6-4EFD-A137-5B2DF70CA2CB}"/>
                      </a:ext>
                    </a:extLst>
                  </p:cNvPr>
                  <p:cNvCxnSpPr/>
                  <p:nvPr/>
                </p:nvCxnSpPr>
                <p:spPr>
                  <a:xfrm>
                    <a:off x="11998722" y="4281254"/>
                    <a:ext cx="2501638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Connettore diritto 268">
                    <a:extLst>
                      <a:ext uri="{FF2B5EF4-FFF2-40B4-BE49-F238E27FC236}">
                        <a16:creationId xmlns:a16="http://schemas.microsoft.com/office/drawing/2014/main" id="{7F227C4F-E3C2-44CA-975C-6C5E232A44C9}"/>
                      </a:ext>
                    </a:extLst>
                  </p:cNvPr>
                  <p:cNvCxnSpPr/>
                  <p:nvPr/>
                </p:nvCxnSpPr>
                <p:spPr>
                  <a:xfrm>
                    <a:off x="11764798" y="4433654"/>
                    <a:ext cx="2961637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Connettore diritto 269">
                    <a:extLst>
                      <a:ext uri="{FF2B5EF4-FFF2-40B4-BE49-F238E27FC236}">
                        <a16:creationId xmlns:a16="http://schemas.microsoft.com/office/drawing/2014/main" id="{7ED3BE5D-B9CE-429A-924A-B67191336873}"/>
                      </a:ext>
                    </a:extLst>
                  </p:cNvPr>
                  <p:cNvCxnSpPr/>
                  <p:nvPr/>
                </p:nvCxnSpPr>
                <p:spPr>
                  <a:xfrm>
                    <a:off x="11597256" y="4586054"/>
                    <a:ext cx="3308211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Connettore diritto 271">
                    <a:extLst>
                      <a:ext uri="{FF2B5EF4-FFF2-40B4-BE49-F238E27FC236}">
                        <a16:creationId xmlns:a16="http://schemas.microsoft.com/office/drawing/2014/main" id="{CC001F59-0C9F-4726-AB0C-6405CFA09C03}"/>
                      </a:ext>
                    </a:extLst>
                  </p:cNvPr>
                  <p:cNvCxnSpPr/>
                  <p:nvPr/>
                </p:nvCxnSpPr>
                <p:spPr>
                  <a:xfrm>
                    <a:off x="11495636" y="4738454"/>
                    <a:ext cx="3503553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Connettore diritto 272">
                    <a:extLst>
                      <a:ext uri="{FF2B5EF4-FFF2-40B4-BE49-F238E27FC236}">
                        <a16:creationId xmlns:a16="http://schemas.microsoft.com/office/drawing/2014/main" id="{C4235C11-CD95-4412-86B0-19DE6D0945B2}"/>
                      </a:ext>
                    </a:extLst>
                  </p:cNvPr>
                  <p:cNvCxnSpPr/>
                  <p:nvPr/>
                </p:nvCxnSpPr>
                <p:spPr>
                  <a:xfrm>
                    <a:off x="11433209" y="4890854"/>
                    <a:ext cx="3623279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Connettore diritto 275">
                    <a:extLst>
                      <a:ext uri="{FF2B5EF4-FFF2-40B4-BE49-F238E27FC236}">
                        <a16:creationId xmlns:a16="http://schemas.microsoft.com/office/drawing/2014/main" id="{9AE93C50-5702-483B-8923-C8CBF7F3015F}"/>
                      </a:ext>
                    </a:extLst>
                  </p:cNvPr>
                  <p:cNvCxnSpPr/>
                  <p:nvPr/>
                </p:nvCxnSpPr>
                <p:spPr>
                  <a:xfrm>
                    <a:off x="11397438" y="5043254"/>
                    <a:ext cx="3698894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Connettore diritto 276">
                    <a:extLst>
                      <a:ext uri="{FF2B5EF4-FFF2-40B4-BE49-F238E27FC236}">
                        <a16:creationId xmlns:a16="http://schemas.microsoft.com/office/drawing/2014/main" id="{EFC6F3BE-CFE9-46D3-A722-EC75AF70D486}"/>
                      </a:ext>
                    </a:extLst>
                  </p:cNvPr>
                  <p:cNvCxnSpPr/>
                  <p:nvPr/>
                </p:nvCxnSpPr>
                <p:spPr>
                  <a:xfrm>
                    <a:off x="11412000" y="5195654"/>
                    <a:ext cx="3673688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Connettore diritto 277">
                    <a:extLst>
                      <a:ext uri="{FF2B5EF4-FFF2-40B4-BE49-F238E27FC236}">
                        <a16:creationId xmlns:a16="http://schemas.microsoft.com/office/drawing/2014/main" id="{ECB86E4B-9C00-42A8-809B-45A311FF9D91}"/>
                      </a:ext>
                    </a:extLst>
                  </p:cNvPr>
                  <p:cNvCxnSpPr/>
                  <p:nvPr/>
                </p:nvCxnSpPr>
                <p:spPr>
                  <a:xfrm>
                    <a:off x="11457947" y="5348054"/>
                    <a:ext cx="3572872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Connettore diritto 278">
                    <a:extLst>
                      <a:ext uri="{FF2B5EF4-FFF2-40B4-BE49-F238E27FC236}">
                        <a16:creationId xmlns:a16="http://schemas.microsoft.com/office/drawing/2014/main" id="{8A41638A-5A6C-4ABD-9173-0F143F2DD067}"/>
                      </a:ext>
                    </a:extLst>
                  </p:cNvPr>
                  <p:cNvCxnSpPr/>
                  <p:nvPr/>
                </p:nvCxnSpPr>
                <p:spPr>
                  <a:xfrm>
                    <a:off x="11568296" y="5500454"/>
                    <a:ext cx="3371228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Connettore diritto 279">
                    <a:extLst>
                      <a:ext uri="{FF2B5EF4-FFF2-40B4-BE49-F238E27FC236}">
                        <a16:creationId xmlns:a16="http://schemas.microsoft.com/office/drawing/2014/main" id="{7507A74A-2A03-49D9-8777-53569928FAC4}"/>
                      </a:ext>
                    </a:extLst>
                  </p:cNvPr>
                  <p:cNvCxnSpPr/>
                  <p:nvPr/>
                </p:nvCxnSpPr>
                <p:spPr>
                  <a:xfrm>
                    <a:off x="11717038" y="5652854"/>
                    <a:ext cx="3062462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Connettore diritto 280">
                    <a:extLst>
                      <a:ext uri="{FF2B5EF4-FFF2-40B4-BE49-F238E27FC236}">
                        <a16:creationId xmlns:a16="http://schemas.microsoft.com/office/drawing/2014/main" id="{6A6B3D02-4841-43E2-8C1D-18F0033F3679}"/>
                      </a:ext>
                    </a:extLst>
                  </p:cNvPr>
                  <p:cNvCxnSpPr/>
                  <p:nvPr/>
                </p:nvCxnSpPr>
                <p:spPr>
                  <a:xfrm>
                    <a:off x="11934130" y="5805254"/>
                    <a:ext cx="2615065" cy="0"/>
                  </a:xfrm>
                  <a:prstGeom prst="line">
                    <a:avLst/>
                  </a:prstGeom>
                  <a:ln w="31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9" name="Gruppo 258">
                <a:extLst>
                  <a:ext uri="{FF2B5EF4-FFF2-40B4-BE49-F238E27FC236}">
                    <a16:creationId xmlns:a16="http://schemas.microsoft.com/office/drawing/2014/main" id="{5E30BFBE-CB24-40DA-80E5-A778CA4F3518}"/>
                  </a:ext>
                </a:extLst>
              </p:cNvPr>
              <p:cNvGrpSpPr/>
              <p:nvPr/>
            </p:nvGrpSpPr>
            <p:grpSpPr>
              <a:xfrm>
                <a:off x="10062812" y="3600478"/>
                <a:ext cx="1339200" cy="225552"/>
                <a:chOff x="10062812" y="3600478"/>
                <a:chExt cx="1339200" cy="225552"/>
              </a:xfrm>
            </p:grpSpPr>
            <p:cxnSp>
              <p:nvCxnSpPr>
                <p:cNvPr id="260" name="Connettore diritto 259">
                  <a:extLst>
                    <a:ext uri="{FF2B5EF4-FFF2-40B4-BE49-F238E27FC236}">
                      <a16:creationId xmlns:a16="http://schemas.microsoft.com/office/drawing/2014/main" id="{D710ADB6-1406-4856-813C-D403D87D62B4}"/>
                    </a:ext>
                  </a:extLst>
                </p:cNvPr>
                <p:cNvCxnSpPr/>
                <p:nvPr/>
              </p:nvCxnSpPr>
              <p:spPr>
                <a:xfrm>
                  <a:off x="10138237" y="3673630"/>
                  <a:ext cx="1162258" cy="0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Connettore diritto 260">
                  <a:extLst>
                    <a:ext uri="{FF2B5EF4-FFF2-40B4-BE49-F238E27FC236}">
                      <a16:creationId xmlns:a16="http://schemas.microsoft.com/office/drawing/2014/main" id="{2F31BD46-3B5F-4D34-B79A-B932D96E276B}"/>
                    </a:ext>
                  </a:extLst>
                </p:cNvPr>
                <p:cNvCxnSpPr/>
                <p:nvPr/>
              </p:nvCxnSpPr>
              <p:spPr>
                <a:xfrm>
                  <a:off x="10547146" y="3826030"/>
                  <a:ext cx="352199" cy="0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Connettore diritto 261">
                  <a:extLst>
                    <a:ext uri="{FF2B5EF4-FFF2-40B4-BE49-F238E27FC236}">
                      <a16:creationId xmlns:a16="http://schemas.microsoft.com/office/drawing/2014/main" id="{B29D6444-9E63-4D2A-B5B3-B7EA31FE5B70}"/>
                    </a:ext>
                  </a:extLst>
                </p:cNvPr>
                <p:cNvCxnSpPr/>
                <p:nvPr/>
              </p:nvCxnSpPr>
              <p:spPr>
                <a:xfrm>
                  <a:off x="10062812" y="3600478"/>
                  <a:ext cx="1339200" cy="0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Connettore diritto 262">
                  <a:extLst>
                    <a:ext uri="{FF2B5EF4-FFF2-40B4-BE49-F238E27FC236}">
                      <a16:creationId xmlns:a16="http://schemas.microsoft.com/office/drawing/2014/main" id="{F2C19383-F6ED-40BD-864B-7074C978BB8A}"/>
                    </a:ext>
                  </a:extLst>
                </p:cNvPr>
                <p:cNvCxnSpPr/>
                <p:nvPr/>
              </p:nvCxnSpPr>
              <p:spPr>
                <a:xfrm>
                  <a:off x="10300912" y="3752878"/>
                  <a:ext cx="845279" cy="0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6" name="Connettore diritto 255">
              <a:extLst>
                <a:ext uri="{FF2B5EF4-FFF2-40B4-BE49-F238E27FC236}">
                  <a16:creationId xmlns:a16="http://schemas.microsoft.com/office/drawing/2014/main" id="{D82E1480-06A5-4666-9492-9E6F1ED8C82C}"/>
                </a:ext>
              </a:extLst>
            </p:cNvPr>
            <p:cNvCxnSpPr/>
            <p:nvPr/>
          </p:nvCxnSpPr>
          <p:spPr>
            <a:xfrm>
              <a:off x="10622916" y="3898982"/>
              <a:ext cx="633959" cy="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diritto 256">
              <a:extLst>
                <a:ext uri="{FF2B5EF4-FFF2-40B4-BE49-F238E27FC236}">
                  <a16:creationId xmlns:a16="http://schemas.microsoft.com/office/drawing/2014/main" id="{E0754C63-18D2-4BD3-B2D4-2C84A51A1411}"/>
                </a:ext>
              </a:extLst>
            </p:cNvPr>
            <p:cNvCxnSpPr/>
            <p:nvPr/>
          </p:nvCxnSpPr>
          <p:spPr>
            <a:xfrm>
              <a:off x="10416986" y="3978230"/>
              <a:ext cx="1021379" cy="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uppo 294">
            <a:extLst>
              <a:ext uri="{FF2B5EF4-FFF2-40B4-BE49-F238E27FC236}">
                <a16:creationId xmlns:a16="http://schemas.microsoft.com/office/drawing/2014/main" id="{FC63C4A1-F0BF-483B-B967-6108E600BB86}"/>
              </a:ext>
            </a:extLst>
          </p:cNvPr>
          <p:cNvGrpSpPr/>
          <p:nvPr/>
        </p:nvGrpSpPr>
        <p:grpSpPr>
          <a:xfrm>
            <a:off x="6982584" y="3364113"/>
            <a:ext cx="1761662" cy="1980285"/>
            <a:chOff x="10139727" y="3898982"/>
            <a:chExt cx="1761662" cy="1980285"/>
          </a:xfrm>
        </p:grpSpPr>
        <p:grpSp>
          <p:nvGrpSpPr>
            <p:cNvPr id="296" name="Gruppo 295">
              <a:extLst>
                <a:ext uri="{FF2B5EF4-FFF2-40B4-BE49-F238E27FC236}">
                  <a16:creationId xmlns:a16="http://schemas.microsoft.com/office/drawing/2014/main" id="{5DE85BF3-263F-41B2-8B3B-54ACF33177D1}"/>
                </a:ext>
              </a:extLst>
            </p:cNvPr>
            <p:cNvGrpSpPr/>
            <p:nvPr/>
          </p:nvGrpSpPr>
          <p:grpSpPr>
            <a:xfrm>
              <a:off x="10139727" y="4051229"/>
              <a:ext cx="1761662" cy="1828038"/>
              <a:chOff x="9939278" y="1924840"/>
              <a:chExt cx="1761662" cy="1828038"/>
            </a:xfrm>
          </p:grpSpPr>
          <p:grpSp>
            <p:nvGrpSpPr>
              <p:cNvPr id="299" name="Gruppo 298">
                <a:extLst>
                  <a:ext uri="{FF2B5EF4-FFF2-40B4-BE49-F238E27FC236}">
                    <a16:creationId xmlns:a16="http://schemas.microsoft.com/office/drawing/2014/main" id="{7002C09C-E2F9-4F14-B2A8-683912867018}"/>
                  </a:ext>
                </a:extLst>
              </p:cNvPr>
              <p:cNvGrpSpPr/>
              <p:nvPr/>
            </p:nvGrpSpPr>
            <p:grpSpPr>
              <a:xfrm>
                <a:off x="9939278" y="1924840"/>
                <a:ext cx="1761662" cy="1603248"/>
                <a:chOff x="11761458" y="4281254"/>
                <a:chExt cx="3083577" cy="1603248"/>
              </a:xfrm>
            </p:grpSpPr>
            <p:grpSp>
              <p:nvGrpSpPr>
                <p:cNvPr id="341" name="Gruppo 340">
                  <a:extLst>
                    <a:ext uri="{FF2B5EF4-FFF2-40B4-BE49-F238E27FC236}">
                      <a16:creationId xmlns:a16="http://schemas.microsoft.com/office/drawing/2014/main" id="{CC937623-4FE7-4B0B-B5C0-53026F1CFCC2}"/>
                    </a:ext>
                  </a:extLst>
                </p:cNvPr>
                <p:cNvGrpSpPr/>
                <p:nvPr/>
              </p:nvGrpSpPr>
              <p:grpSpPr>
                <a:xfrm>
                  <a:off x="11761458" y="4281254"/>
                  <a:ext cx="3083577" cy="1524000"/>
                  <a:chOff x="11761458" y="4281254"/>
                  <a:chExt cx="3083577" cy="1524000"/>
                </a:xfrm>
              </p:grpSpPr>
              <p:cxnSp>
                <p:nvCxnSpPr>
                  <p:cNvPr id="354" name="Connettore diritto 353">
                    <a:extLst>
                      <a:ext uri="{FF2B5EF4-FFF2-40B4-BE49-F238E27FC236}">
                        <a16:creationId xmlns:a16="http://schemas.microsoft.com/office/drawing/2014/main" id="{1E5AFC56-CC40-44BF-ADC1-15C407CD530E}"/>
                      </a:ext>
                    </a:extLst>
                  </p:cNvPr>
                  <p:cNvCxnSpPr/>
                  <p:nvPr/>
                </p:nvCxnSpPr>
                <p:spPr>
                  <a:xfrm>
                    <a:off x="12141989" y="4281254"/>
                    <a:ext cx="1858902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55" name="Connettore diritto 354">
                    <a:extLst>
                      <a:ext uri="{FF2B5EF4-FFF2-40B4-BE49-F238E27FC236}">
                        <a16:creationId xmlns:a16="http://schemas.microsoft.com/office/drawing/2014/main" id="{5C0B06B7-ABF2-46AE-A891-7CFBD9D2A314}"/>
                      </a:ext>
                    </a:extLst>
                  </p:cNvPr>
                  <p:cNvCxnSpPr/>
                  <p:nvPr/>
                </p:nvCxnSpPr>
                <p:spPr>
                  <a:xfrm>
                    <a:off x="11959375" y="4433654"/>
                    <a:ext cx="231260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56" name="Connettore diritto 355">
                    <a:extLst>
                      <a:ext uri="{FF2B5EF4-FFF2-40B4-BE49-F238E27FC236}">
                        <a16:creationId xmlns:a16="http://schemas.microsoft.com/office/drawing/2014/main" id="{74E63452-3858-4F45-A76B-1B01265A745A}"/>
                      </a:ext>
                    </a:extLst>
                  </p:cNvPr>
                  <p:cNvCxnSpPr/>
                  <p:nvPr/>
                </p:nvCxnSpPr>
                <p:spPr>
                  <a:xfrm>
                    <a:off x="11841828" y="4586054"/>
                    <a:ext cx="263397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57" name="Connettore diritto 356">
                    <a:extLst>
                      <a:ext uri="{FF2B5EF4-FFF2-40B4-BE49-F238E27FC236}">
                        <a16:creationId xmlns:a16="http://schemas.microsoft.com/office/drawing/2014/main" id="{BBFB0D22-8819-4BC1-AC9E-A70D6A9C47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773100" y="4738454"/>
                    <a:ext cx="2849079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58" name="Connettore diritto 357">
                    <a:extLst>
                      <a:ext uri="{FF2B5EF4-FFF2-40B4-BE49-F238E27FC236}">
                        <a16:creationId xmlns:a16="http://schemas.microsoft.com/office/drawing/2014/main" id="{4D71B143-08F5-4BD3-B6DA-798227D88D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761458" y="4890854"/>
                    <a:ext cx="2952831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59" name="Connettore diritto 358">
                    <a:extLst>
                      <a:ext uri="{FF2B5EF4-FFF2-40B4-BE49-F238E27FC236}">
                        <a16:creationId xmlns:a16="http://schemas.microsoft.com/office/drawing/2014/main" id="{85FB1A32-75DB-47A8-8861-507EC75F14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773100" y="5043254"/>
                    <a:ext cx="3024654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0" name="Connettore diritto 359">
                    <a:extLst>
                      <a:ext uri="{FF2B5EF4-FFF2-40B4-BE49-F238E27FC236}">
                        <a16:creationId xmlns:a16="http://schemas.microsoft.com/office/drawing/2014/main" id="{73B70283-194E-4AF0-B1DB-2ED10A2EE2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04897" y="5193388"/>
                    <a:ext cx="3040138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1" name="Connettore diritto 360">
                    <a:extLst>
                      <a:ext uri="{FF2B5EF4-FFF2-40B4-BE49-F238E27FC236}">
                        <a16:creationId xmlns:a16="http://schemas.microsoft.com/office/drawing/2014/main" id="{27A2A2E8-161D-4D1E-BDDF-D738F9090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90193" y="5348054"/>
                    <a:ext cx="2954842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2" name="Connettore diritto 361">
                    <a:extLst>
                      <a:ext uri="{FF2B5EF4-FFF2-40B4-BE49-F238E27FC236}">
                        <a16:creationId xmlns:a16="http://schemas.microsoft.com/office/drawing/2014/main" id="{CFA4ACD4-7D73-46B7-AF51-6B0673BA41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12397" y="5500454"/>
                    <a:ext cx="280931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3" name="Connettore diritto 362">
                    <a:extLst>
                      <a:ext uri="{FF2B5EF4-FFF2-40B4-BE49-F238E27FC236}">
                        <a16:creationId xmlns:a16="http://schemas.microsoft.com/office/drawing/2014/main" id="{01D701F8-F798-418B-B798-9FAAB85E42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169546" y="5652854"/>
                    <a:ext cx="2583559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64" name="Connettore diritto 363">
                    <a:extLst>
                      <a:ext uri="{FF2B5EF4-FFF2-40B4-BE49-F238E27FC236}">
                        <a16:creationId xmlns:a16="http://schemas.microsoft.com/office/drawing/2014/main" id="{AB5A7CF8-9236-4899-8AF6-987FD7AE1C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394002" y="5805254"/>
                    <a:ext cx="2219845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42" name="Gruppo 341">
                  <a:extLst>
                    <a:ext uri="{FF2B5EF4-FFF2-40B4-BE49-F238E27FC236}">
                      <a16:creationId xmlns:a16="http://schemas.microsoft.com/office/drawing/2014/main" id="{BEBDF614-23CE-4A21-882A-6B3CAABE58C3}"/>
                    </a:ext>
                  </a:extLst>
                </p:cNvPr>
                <p:cNvGrpSpPr/>
                <p:nvPr/>
              </p:nvGrpSpPr>
              <p:grpSpPr>
                <a:xfrm>
                  <a:off x="11761458" y="4360502"/>
                  <a:ext cx="3083576" cy="1524000"/>
                  <a:chOff x="11855946" y="4281254"/>
                  <a:chExt cx="3083576" cy="1524000"/>
                </a:xfrm>
              </p:grpSpPr>
              <p:cxnSp>
                <p:nvCxnSpPr>
                  <p:cNvPr id="343" name="Connettore diritto 342">
                    <a:extLst>
                      <a:ext uri="{FF2B5EF4-FFF2-40B4-BE49-F238E27FC236}">
                        <a16:creationId xmlns:a16="http://schemas.microsoft.com/office/drawing/2014/main" id="{A24C282A-5DE4-43A5-9D02-5B1CC04B40B9}"/>
                      </a:ext>
                    </a:extLst>
                  </p:cNvPr>
                  <p:cNvCxnSpPr/>
                  <p:nvPr/>
                </p:nvCxnSpPr>
                <p:spPr>
                  <a:xfrm>
                    <a:off x="12132803" y="4281254"/>
                    <a:ext cx="2117257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44" name="Connettore diritto 343">
                    <a:extLst>
                      <a:ext uri="{FF2B5EF4-FFF2-40B4-BE49-F238E27FC236}">
                        <a16:creationId xmlns:a16="http://schemas.microsoft.com/office/drawing/2014/main" id="{76722399-1839-4079-AE8F-F56B51BFFB23}"/>
                      </a:ext>
                    </a:extLst>
                  </p:cNvPr>
                  <p:cNvCxnSpPr/>
                  <p:nvPr/>
                </p:nvCxnSpPr>
                <p:spPr>
                  <a:xfrm>
                    <a:off x="11985383" y="4433654"/>
                    <a:ext cx="2489038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45" name="Connettore diritto 344">
                    <a:extLst>
                      <a:ext uri="{FF2B5EF4-FFF2-40B4-BE49-F238E27FC236}">
                        <a16:creationId xmlns:a16="http://schemas.microsoft.com/office/drawing/2014/main" id="{D3A96C14-2706-44E9-8446-1C8E38FB5B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99385" y="4586054"/>
                    <a:ext cx="275352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46" name="Connettore diritto 345">
                    <a:extLst>
                      <a:ext uri="{FF2B5EF4-FFF2-40B4-BE49-F238E27FC236}">
                        <a16:creationId xmlns:a16="http://schemas.microsoft.com/office/drawing/2014/main" id="{E682D7BF-E87D-47A6-BD54-10B93E9E12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55946" y="4738454"/>
                    <a:ext cx="2913912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47" name="Connettore diritto 346">
                    <a:extLst>
                      <a:ext uri="{FF2B5EF4-FFF2-40B4-BE49-F238E27FC236}">
                        <a16:creationId xmlns:a16="http://schemas.microsoft.com/office/drawing/2014/main" id="{32F829AE-C5E8-43DE-B2E1-923D11BECE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55946" y="4890854"/>
                    <a:ext cx="3012051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48" name="Connettore diritto 347">
                    <a:extLst>
                      <a:ext uri="{FF2B5EF4-FFF2-40B4-BE49-F238E27FC236}">
                        <a16:creationId xmlns:a16="http://schemas.microsoft.com/office/drawing/2014/main" id="{1892903D-C719-4AE4-8EDD-7F5017D7CB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86935" y="5043254"/>
                    <a:ext cx="302926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49" name="Connettore diritto 348">
                    <a:extLst>
                      <a:ext uri="{FF2B5EF4-FFF2-40B4-BE49-F238E27FC236}">
                        <a16:creationId xmlns:a16="http://schemas.microsoft.com/office/drawing/2014/main" id="{1C1D3118-4EBC-429B-B7AC-AC479222B5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949971" y="5195654"/>
                    <a:ext cx="2989551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50" name="Connettore diritto 349">
                    <a:extLst>
                      <a:ext uri="{FF2B5EF4-FFF2-40B4-BE49-F238E27FC236}">
                        <a16:creationId xmlns:a16="http://schemas.microsoft.com/office/drawing/2014/main" id="{C6E78398-A02F-47F3-B6A0-33D83CB0ED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053863" y="5348054"/>
                    <a:ext cx="2862332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51" name="Connettore diritto 350">
                    <a:extLst>
                      <a:ext uri="{FF2B5EF4-FFF2-40B4-BE49-F238E27FC236}">
                        <a16:creationId xmlns:a16="http://schemas.microsoft.com/office/drawing/2014/main" id="{D876EF89-40D2-4DBD-8694-5BA80CE4C2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195889" y="5500454"/>
                    <a:ext cx="2690172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52" name="Connettore diritto 351">
                    <a:extLst>
                      <a:ext uri="{FF2B5EF4-FFF2-40B4-BE49-F238E27FC236}">
                        <a16:creationId xmlns:a16="http://schemas.microsoft.com/office/drawing/2014/main" id="{A740A1A5-8B8C-4620-9506-4C177AD2CC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363120" y="5652854"/>
                    <a:ext cx="2416380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53" name="Connettore diritto 352">
                    <a:extLst>
                      <a:ext uri="{FF2B5EF4-FFF2-40B4-BE49-F238E27FC236}">
                        <a16:creationId xmlns:a16="http://schemas.microsoft.com/office/drawing/2014/main" id="{541290D4-53ED-4430-A79F-A11BA1A80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622483" y="5805254"/>
                    <a:ext cx="1991591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300" name="Gruppo 299">
                <a:extLst>
                  <a:ext uri="{FF2B5EF4-FFF2-40B4-BE49-F238E27FC236}">
                    <a16:creationId xmlns:a16="http://schemas.microsoft.com/office/drawing/2014/main" id="{1ED42710-FC6C-410A-858C-15E07FE57B52}"/>
                  </a:ext>
                </a:extLst>
              </p:cNvPr>
              <p:cNvGrpSpPr/>
              <p:nvPr/>
            </p:nvGrpSpPr>
            <p:grpSpPr>
              <a:xfrm>
                <a:off x="10469602" y="3600478"/>
                <a:ext cx="979359" cy="152400"/>
                <a:chOff x="10469602" y="3600478"/>
                <a:chExt cx="979359" cy="152400"/>
              </a:xfrm>
            </p:grpSpPr>
            <p:cxnSp>
              <p:nvCxnSpPr>
                <p:cNvPr id="331" name="Connettore diritto 330">
                  <a:extLst>
                    <a:ext uri="{FF2B5EF4-FFF2-40B4-BE49-F238E27FC236}">
                      <a16:creationId xmlns:a16="http://schemas.microsoft.com/office/drawing/2014/main" id="{8F0CFB58-8F50-4EDF-B52A-78884E89C7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80392" y="3673630"/>
                  <a:ext cx="779464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9" name="Connettore diritto 338">
                  <a:extLst>
                    <a:ext uri="{FF2B5EF4-FFF2-40B4-BE49-F238E27FC236}">
                      <a16:creationId xmlns:a16="http://schemas.microsoft.com/office/drawing/2014/main" id="{79AD0B30-5940-4C4D-897F-D33E893E74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69602" y="3600478"/>
                  <a:ext cx="97935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0" name="Connettore diritto 339">
                  <a:extLst>
                    <a:ext uri="{FF2B5EF4-FFF2-40B4-BE49-F238E27FC236}">
                      <a16:creationId xmlns:a16="http://schemas.microsoft.com/office/drawing/2014/main" id="{14DD3BF1-4E2F-4631-B9F0-B9076E7349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2761" y="3752878"/>
                  <a:ext cx="398118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cxnSp>
          <p:nvCxnSpPr>
            <p:cNvPr id="297" name="Connettore diritto 296">
              <a:extLst>
                <a:ext uri="{FF2B5EF4-FFF2-40B4-BE49-F238E27FC236}">
                  <a16:creationId xmlns:a16="http://schemas.microsoft.com/office/drawing/2014/main" id="{C9EF7BB8-827F-45B6-B773-9EA405E14ED0}"/>
                </a:ext>
              </a:extLst>
            </p:cNvPr>
            <p:cNvCxnSpPr/>
            <p:nvPr/>
          </p:nvCxnSpPr>
          <p:spPr>
            <a:xfrm>
              <a:off x="10577653" y="3898982"/>
              <a:ext cx="576000" cy="0"/>
            </a:xfrm>
            <a:prstGeom prst="lin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98" name="Connettore diritto 297">
              <a:extLst>
                <a:ext uri="{FF2B5EF4-FFF2-40B4-BE49-F238E27FC236}">
                  <a16:creationId xmlns:a16="http://schemas.microsoft.com/office/drawing/2014/main" id="{AF66C6D9-419A-488C-AFBD-8E5151ED5FA0}"/>
                </a:ext>
              </a:extLst>
            </p:cNvPr>
            <p:cNvCxnSpPr/>
            <p:nvPr/>
          </p:nvCxnSpPr>
          <p:spPr>
            <a:xfrm>
              <a:off x="10443943" y="3978230"/>
              <a:ext cx="864000" cy="0"/>
            </a:xfrm>
            <a:prstGeom prst="lin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69" name="Gruppo 368">
            <a:extLst>
              <a:ext uri="{FF2B5EF4-FFF2-40B4-BE49-F238E27FC236}">
                <a16:creationId xmlns:a16="http://schemas.microsoft.com/office/drawing/2014/main" id="{7CCC4F85-672E-47FE-9755-81ACBB8B1082}"/>
              </a:ext>
            </a:extLst>
          </p:cNvPr>
          <p:cNvGrpSpPr/>
          <p:nvPr/>
        </p:nvGrpSpPr>
        <p:grpSpPr>
          <a:xfrm>
            <a:off x="6971593" y="1218384"/>
            <a:ext cx="1777937" cy="1292352"/>
            <a:chOff x="11473808" y="4360502"/>
            <a:chExt cx="3112059" cy="1292352"/>
          </a:xfrm>
        </p:grpSpPr>
        <p:grpSp>
          <p:nvGrpSpPr>
            <p:cNvPr id="375" name="Gruppo 374">
              <a:extLst>
                <a:ext uri="{FF2B5EF4-FFF2-40B4-BE49-F238E27FC236}">
                  <a16:creationId xmlns:a16="http://schemas.microsoft.com/office/drawing/2014/main" id="{72641C9D-723F-4262-A387-B48F15DDE14D}"/>
                </a:ext>
              </a:extLst>
            </p:cNvPr>
            <p:cNvGrpSpPr/>
            <p:nvPr/>
          </p:nvGrpSpPr>
          <p:grpSpPr>
            <a:xfrm>
              <a:off x="11507644" y="4433654"/>
              <a:ext cx="3078223" cy="1219200"/>
              <a:chOff x="11507644" y="4433654"/>
              <a:chExt cx="3078223" cy="1219200"/>
            </a:xfrm>
          </p:grpSpPr>
          <p:cxnSp>
            <p:nvCxnSpPr>
              <p:cNvPr id="389" name="Connettore diritto 388">
                <a:extLst>
                  <a:ext uri="{FF2B5EF4-FFF2-40B4-BE49-F238E27FC236}">
                    <a16:creationId xmlns:a16="http://schemas.microsoft.com/office/drawing/2014/main" id="{A6AF5831-8FF3-46B5-9CAD-673DF2801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26425" y="4433654"/>
                <a:ext cx="759442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Connettore diritto 389">
                <a:extLst>
                  <a:ext uri="{FF2B5EF4-FFF2-40B4-BE49-F238E27FC236}">
                    <a16:creationId xmlns:a16="http://schemas.microsoft.com/office/drawing/2014/main" id="{26DFD632-DA05-418B-82AE-548310DD09D3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 flipV="1">
                <a:off x="13270288" y="4582754"/>
                <a:ext cx="1225570" cy="330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Connettore diritto 390">
                <a:extLst>
                  <a:ext uri="{FF2B5EF4-FFF2-40B4-BE49-F238E27FC236}">
                    <a16:creationId xmlns:a16="http://schemas.microsoft.com/office/drawing/2014/main" id="{9D4BBC28-05BB-4E88-BB93-3A4A4F50B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49436" y="4738454"/>
                <a:ext cx="1472345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Connettore diritto 391">
                <a:extLst>
                  <a:ext uri="{FF2B5EF4-FFF2-40B4-BE49-F238E27FC236}">
                    <a16:creationId xmlns:a16="http://schemas.microsoft.com/office/drawing/2014/main" id="{348EDA4E-5866-4FF1-870E-04722E4705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95982" y="4890854"/>
                <a:ext cx="155572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Connettore diritto 392">
                <a:extLst>
                  <a:ext uri="{FF2B5EF4-FFF2-40B4-BE49-F238E27FC236}">
                    <a16:creationId xmlns:a16="http://schemas.microsoft.com/office/drawing/2014/main" id="{AC74DB5D-E689-44E5-99E3-0E69A9746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1318" y="5043254"/>
                <a:ext cx="159246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Connettore diritto 393">
                <a:extLst>
                  <a:ext uri="{FF2B5EF4-FFF2-40B4-BE49-F238E27FC236}">
                    <a16:creationId xmlns:a16="http://schemas.microsoft.com/office/drawing/2014/main" id="{6BD4679C-90DE-4E68-A7B3-DC7813599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3704" y="5193388"/>
                <a:ext cx="153443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Connettore diritto 394">
                <a:extLst>
                  <a:ext uri="{FF2B5EF4-FFF2-40B4-BE49-F238E27FC236}">
                    <a16:creationId xmlns:a16="http://schemas.microsoft.com/office/drawing/2014/main" id="{C53234DC-EB59-4C5B-860E-FF192CA94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0752" y="5348054"/>
                <a:ext cx="139263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Connettore diritto 395">
                <a:extLst>
                  <a:ext uri="{FF2B5EF4-FFF2-40B4-BE49-F238E27FC236}">
                    <a16:creationId xmlns:a16="http://schemas.microsoft.com/office/drawing/2014/main" id="{6C3B3DE1-D55F-4892-9191-DDAB71DF59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07644" y="5500454"/>
                <a:ext cx="106767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Connettore diritto 396">
                <a:extLst>
                  <a:ext uri="{FF2B5EF4-FFF2-40B4-BE49-F238E27FC236}">
                    <a16:creationId xmlns:a16="http://schemas.microsoft.com/office/drawing/2014/main" id="{B9354C49-24FC-4C4D-ADA9-2CB62FD4D6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6501" y="5652854"/>
                <a:ext cx="337481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uppo 375">
              <a:extLst>
                <a:ext uri="{FF2B5EF4-FFF2-40B4-BE49-F238E27FC236}">
                  <a16:creationId xmlns:a16="http://schemas.microsoft.com/office/drawing/2014/main" id="{4081BA77-FE89-43C6-B5A2-E1162321D580}"/>
                </a:ext>
              </a:extLst>
            </p:cNvPr>
            <p:cNvGrpSpPr/>
            <p:nvPr/>
          </p:nvGrpSpPr>
          <p:grpSpPr>
            <a:xfrm>
              <a:off x="11473808" y="4360502"/>
              <a:ext cx="3101705" cy="1219200"/>
              <a:chOff x="11568296" y="4281254"/>
              <a:chExt cx="3101705" cy="1219200"/>
            </a:xfrm>
          </p:grpSpPr>
          <p:cxnSp>
            <p:nvCxnSpPr>
              <p:cNvPr id="377" name="Connettore diritto 376">
                <a:extLst>
                  <a:ext uri="{FF2B5EF4-FFF2-40B4-BE49-F238E27FC236}">
                    <a16:creationId xmlns:a16="http://schemas.microsoft.com/office/drawing/2014/main" id="{ED6D7AD0-4A6A-4B40-A7A3-D87E37DC4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14088" y="4281254"/>
                <a:ext cx="26835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Connettore diritto 377">
                <a:extLst>
                  <a:ext uri="{FF2B5EF4-FFF2-40B4-BE49-F238E27FC236}">
                    <a16:creationId xmlns:a16="http://schemas.microsoft.com/office/drawing/2014/main" id="{0E90479A-CE63-4C7B-B93D-40184B0D5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31307" y="4433654"/>
                <a:ext cx="103869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Connettore diritto 378">
                <a:extLst>
                  <a:ext uri="{FF2B5EF4-FFF2-40B4-BE49-F238E27FC236}">
                    <a16:creationId xmlns:a16="http://schemas.microsoft.com/office/drawing/2014/main" id="{D185EBD1-114F-4F94-B6C2-7B64747ECC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40120" y="4586054"/>
                <a:ext cx="136133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Connettore diritto 379">
                <a:extLst>
                  <a:ext uri="{FF2B5EF4-FFF2-40B4-BE49-F238E27FC236}">
                    <a16:creationId xmlns:a16="http://schemas.microsoft.com/office/drawing/2014/main" id="{2FEBE547-8478-4B5B-B819-DFB812A492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49817" y="4738454"/>
                <a:ext cx="152045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Connettore diritto 380">
                <a:extLst>
                  <a:ext uri="{FF2B5EF4-FFF2-40B4-BE49-F238E27FC236}">
                    <a16:creationId xmlns:a16="http://schemas.microsoft.com/office/drawing/2014/main" id="{D2B9774F-CC8D-43C4-8B85-B11D093466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13617" y="4890854"/>
                <a:ext cx="155503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Connettore diritto 381">
                <a:extLst>
                  <a:ext uri="{FF2B5EF4-FFF2-40B4-BE49-F238E27FC236}">
                    <a16:creationId xmlns:a16="http://schemas.microsoft.com/office/drawing/2014/main" id="{0F594126-E8C0-4005-9448-8F13B97E00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10543" y="5043254"/>
                <a:ext cx="1574686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Connettore diritto 382">
                <a:extLst>
                  <a:ext uri="{FF2B5EF4-FFF2-40B4-BE49-F238E27FC236}">
                    <a16:creationId xmlns:a16="http://schemas.microsoft.com/office/drawing/2014/main" id="{5ECC31FE-3735-4AA9-9EB5-D6AD33DFF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38488" y="5195654"/>
                <a:ext cx="1480819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Connettore diritto 383">
                <a:extLst>
                  <a:ext uri="{FF2B5EF4-FFF2-40B4-BE49-F238E27FC236}">
                    <a16:creationId xmlns:a16="http://schemas.microsoft.com/office/drawing/2014/main" id="{71E851FC-8CED-4511-AFEE-DC1417473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69239" y="5348054"/>
                <a:ext cx="1222913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Connettore diritto 384">
                <a:extLst>
                  <a:ext uri="{FF2B5EF4-FFF2-40B4-BE49-F238E27FC236}">
                    <a16:creationId xmlns:a16="http://schemas.microsoft.com/office/drawing/2014/main" id="{99CF13AE-D6F8-4933-9733-19DD0A979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68296" y="5500454"/>
                <a:ext cx="786714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8" name="Connettore diritto 337">
            <a:extLst>
              <a:ext uri="{FF2B5EF4-FFF2-40B4-BE49-F238E27FC236}">
                <a16:creationId xmlns:a16="http://schemas.microsoft.com/office/drawing/2014/main" id="{D6575C16-549A-4DC0-BBFE-BACE8C274EB6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245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6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7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1476 4.07407E-6 " pathEditMode="relative" rAng="0" ptsTypes="AA">
                                      <p:cBhvr>
                                        <p:cTn id="57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178" grpId="0"/>
      <p:bldP spid="180" grpId="0"/>
      <p:bldP spid="161" grpId="0" animBg="1"/>
      <p:bldP spid="162" grpId="0" animBg="1"/>
      <p:bldP spid="8" grpId="0" animBg="1"/>
      <p:bldP spid="10" grpId="0" animBg="1"/>
      <p:bldP spid="11" grpId="0" animBg="1"/>
      <p:bldP spid="15" grpId="0" animBg="1"/>
      <p:bldP spid="16" grpId="0" animBg="1"/>
      <p:bldP spid="30" grpId="0" animBg="1"/>
      <p:bldP spid="193" grpId="0"/>
      <p:bldP spid="4" grpId="0" animBg="1"/>
      <p:bldP spid="222" grpId="0" animBg="1"/>
      <p:bldP spid="36" grpId="0" animBg="1"/>
      <p:bldP spid="265" grpId="0"/>
      <p:bldP spid="316" grpId="0"/>
      <p:bldP spid="317" grpId="0"/>
      <p:bldP spid="322" grpId="0"/>
      <p:bldP spid="3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B3AD65A-472D-4201-8DC2-15A1615C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" y="2819400"/>
            <a:ext cx="9072000" cy="158703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13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0BE9DC0-BE37-45F5-9001-8EB835DBF404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651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1078</Words>
  <Application>Microsoft Office PowerPoint</Application>
  <PresentationFormat>Presentazione su schermo (4:3)</PresentationFormat>
  <Paragraphs>132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MS Shell Dlg 2</vt:lpstr>
      <vt:lpstr>Symbol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272</cp:revision>
  <dcterms:created xsi:type="dcterms:W3CDTF">2020-08-04T21:17:16Z</dcterms:created>
  <dcterms:modified xsi:type="dcterms:W3CDTF">2021-02-21T16:15:46Z</dcterms:modified>
</cp:coreProperties>
</file>