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60" r:id="rId2"/>
  </p:sldMasterIdLst>
  <p:sldIdLst>
    <p:sldId id="258" r:id="rId3"/>
    <p:sldId id="266" r:id="rId4"/>
    <p:sldId id="268" r:id="rId5"/>
    <p:sldId id="269" r:id="rId6"/>
    <p:sldId id="267" r:id="rId7"/>
    <p:sldId id="270" r:id="rId8"/>
    <p:sldId id="257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7528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2767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9633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3083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161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976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1569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472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9199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61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1524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1701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20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58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081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1115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45838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2952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259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1722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1166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3927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29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09/01/2021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6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olo 1">
            <a:extLst>
              <a:ext uri="{FF2B5EF4-FFF2-40B4-BE49-F238E27FC236}">
                <a16:creationId xmlns:a16="http://schemas.microsoft.com/office/drawing/2014/main" id="{39B77A49-1951-4435-B2F3-9292979C8A60}"/>
              </a:ext>
            </a:extLst>
          </p:cNvPr>
          <p:cNvSpPr txBox="1">
            <a:spLocks/>
          </p:cNvSpPr>
          <p:nvPr/>
        </p:nvSpPr>
        <p:spPr bwMode="auto">
          <a:xfrm>
            <a:off x="36000" y="38637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6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3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06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674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9287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all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</a:t>
            </a:r>
            <a:endParaRPr kumimoji="0" lang="it-IT" sz="2400" b="0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C444B0C8-43C6-435F-8F8B-FC86E7F0576D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45513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indent="-144655" algn="ctr" defTabSz="385744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06088262-3A41-4917-AEA1-7C95D1340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1488" y="2062073"/>
            <a:ext cx="3336512" cy="4392000"/>
          </a:xfrm>
          <a:prstGeom prst="rect">
            <a:avLst/>
          </a:prstGeom>
          <a:solidFill>
            <a:srgbClr val="FBE5D6"/>
          </a:solidFill>
          <a:ln w="3175" algn="ctr">
            <a:solidFill>
              <a:srgbClr val="3333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nell’a. s. 2001/02 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Francia Alessio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della classe 3B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dell’Istituto Statale d’Arte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«M. dei Fiori» - Penne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Disegno geometrico e architettonico»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lvl="0" algn="ctr" defTabSz="457200" eaLnBrk="0" hangingPunct="0">
              <a:defRPr/>
            </a:pPr>
            <a:endParaRPr lang="it-IT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Prof. Elio </a:t>
            </a:r>
            <a:r>
              <a:rPr lang="it-IT" dirty="0" err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dirty="0">
              <a:solidFill>
                <a:srgbClr val="3333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9">
            <a:extLst>
              <a:ext uri="{FF2B5EF4-FFF2-40B4-BE49-F238E27FC236}">
                <a16:creationId xmlns:a16="http://schemas.microsoft.com/office/drawing/2014/main" id="{F449EAD3-BA05-4406-A02E-B1D9154B6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502166"/>
            <a:ext cx="4500000" cy="269787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CC0DEA8-69FD-4077-BFD0-EB08EBC34167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6">
            <a:extLst>
              <a:ext uri="{FF2B5EF4-FFF2-40B4-BE49-F238E27FC236}">
                <a16:creationId xmlns:a16="http://schemas.microsoft.com/office/drawing/2014/main" id="{AB86D067-42A3-4040-AA50-10143BAF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6479080"/>
            <a:ext cx="4500000" cy="315954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78F33A8-ED97-4302-9874-A9008307D9AB}"/>
              </a:ext>
            </a:extLst>
          </p:cNvPr>
          <p:cNvSpPr txBox="1"/>
          <p:nvPr/>
        </p:nvSpPr>
        <p:spPr>
          <a:xfrm>
            <a:off x="36000" y="835110"/>
            <a:ext cx="90720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 - SEZIONE DI SOLIDI DI ROTAZIONE - CIRCONFERENZA</a:t>
            </a:r>
          </a:p>
          <a:p>
            <a:pPr algn="ctr"/>
            <a:endParaRPr lang="it-IT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 della  SFERA  con   piano  PROIETTANTE  IN  </a:t>
            </a:r>
          </a:p>
          <a:p>
            <a:pPr algn="ctr"/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SECONDA  PROIEZIONE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12FDBD4-585C-46DF-82DA-AE7D1AE4F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7" y="2082791"/>
            <a:ext cx="5663488" cy="4356000"/>
          </a:xfrm>
          <a:prstGeom prst="rect">
            <a:avLst/>
          </a:prstGeom>
          <a:ln>
            <a:solidFill>
              <a:srgbClr val="3333FF"/>
            </a:solidFill>
          </a:ln>
        </p:spPr>
      </p:pic>
    </p:spTree>
    <p:extLst>
      <p:ext uri="{BB962C8B-B14F-4D97-AF65-F5344CB8AC3E}">
        <p14:creationId xmlns:p14="http://schemas.microsoft.com/office/powerpoint/2010/main" val="930710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096944" y="2402507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E45A7A4-DA11-4DE9-9BC9-A3A89B7987D0}"/>
              </a:ext>
            </a:extLst>
          </p:cNvPr>
          <p:cNvSpPr/>
          <p:nvPr/>
        </p:nvSpPr>
        <p:spPr>
          <a:xfrm>
            <a:off x="7203602" y="2399938"/>
            <a:ext cx="14960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458D85B-54EF-41ED-8935-D7C5E8AD6606}"/>
              </a:ext>
            </a:extLst>
          </p:cNvPr>
          <p:cNvSpPr/>
          <p:nvPr/>
        </p:nvSpPr>
        <p:spPr>
          <a:xfrm>
            <a:off x="7376595" y="2402507"/>
            <a:ext cx="115410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150D64E-2532-4118-ADC6-661A433093BE}"/>
              </a:ext>
            </a:extLst>
          </p:cNvPr>
          <p:cNvSpPr/>
          <p:nvPr/>
        </p:nvSpPr>
        <p:spPr>
          <a:xfrm>
            <a:off x="7577984" y="2401607"/>
            <a:ext cx="748032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846CE70-AD53-4117-9927-5BDD7C463AC1}"/>
              </a:ext>
            </a:extLst>
          </p:cNvPr>
          <p:cNvSpPr/>
          <p:nvPr/>
        </p:nvSpPr>
        <p:spPr>
          <a:xfrm>
            <a:off x="7846585" y="2403276"/>
            <a:ext cx="21372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3BB612EB-D2BD-49AE-A975-802819F53D93}"/>
              </a:ext>
            </a:extLst>
          </p:cNvPr>
          <p:cNvSpPr/>
          <p:nvPr/>
        </p:nvSpPr>
        <p:spPr>
          <a:xfrm>
            <a:off x="7139034" y="2402077"/>
            <a:ext cx="162429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12EA259E-3EB3-41DD-A34C-E1149453BD31}"/>
              </a:ext>
            </a:extLst>
          </p:cNvPr>
          <p:cNvSpPr/>
          <p:nvPr/>
        </p:nvSpPr>
        <p:spPr>
          <a:xfrm>
            <a:off x="7275648" y="2399496"/>
            <a:ext cx="134645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78F16AD-19F1-4884-8D3A-721C878015EA}"/>
              </a:ext>
            </a:extLst>
          </p:cNvPr>
          <p:cNvSpPr/>
          <p:nvPr/>
        </p:nvSpPr>
        <p:spPr>
          <a:xfrm>
            <a:off x="7471708" y="2398569"/>
            <a:ext cx="96175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C1111BE5-1223-4625-8037-6EAC2E09F411}"/>
              </a:ext>
            </a:extLst>
          </p:cNvPr>
          <p:cNvSpPr/>
          <p:nvPr/>
        </p:nvSpPr>
        <p:spPr>
          <a:xfrm>
            <a:off x="7703078" y="2396945"/>
            <a:ext cx="4915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7AD1FC68-9EBE-410E-AA75-491F17B9CB17}"/>
              </a:ext>
            </a:extLst>
          </p:cNvPr>
          <p:cNvCxnSpPr>
            <a:cxnSpLocks/>
          </p:cNvCxnSpPr>
          <p:nvPr/>
        </p:nvCxnSpPr>
        <p:spPr>
          <a:xfrm>
            <a:off x="7902453" y="3263620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E7D1006-ECF5-4FEE-81B5-4BF1403714F6}"/>
              </a:ext>
            </a:extLst>
          </p:cNvPr>
          <p:cNvSpPr txBox="1"/>
          <p:nvPr/>
        </p:nvSpPr>
        <p:spPr>
          <a:xfrm>
            <a:off x="8060309" y="3059908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6871317" y="4465565"/>
            <a:ext cx="20684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7950075" y="3263619"/>
            <a:ext cx="0" cy="2664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092596" y="5023778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617315E-50A0-41AC-A745-CB6238FE538A}"/>
              </a:ext>
            </a:extLst>
          </p:cNvPr>
          <p:cNvCxnSpPr/>
          <p:nvPr/>
        </p:nvCxnSpPr>
        <p:spPr>
          <a:xfrm>
            <a:off x="7078918" y="5884891"/>
            <a:ext cx="17234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AA73E2F2-A76E-4C87-AE44-B2F5E73EAD52}"/>
              </a:ext>
            </a:extLst>
          </p:cNvPr>
          <p:cNvCxnSpPr>
            <a:cxnSpLocks/>
          </p:cNvCxnSpPr>
          <p:nvPr/>
        </p:nvCxnSpPr>
        <p:spPr>
          <a:xfrm flipH="1">
            <a:off x="7833441" y="5023778"/>
            <a:ext cx="228692" cy="1709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C8356B6-CD68-4F80-8EA0-A1FA732F6FCC}"/>
              </a:ext>
            </a:extLst>
          </p:cNvPr>
          <p:cNvCxnSpPr>
            <a:cxnSpLocks/>
          </p:cNvCxnSpPr>
          <p:nvPr/>
        </p:nvCxnSpPr>
        <p:spPr>
          <a:xfrm flipH="1">
            <a:off x="7705004" y="5059246"/>
            <a:ext cx="491545" cy="16417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740EF92-D14C-4F68-AAB9-7A594C61CF1E}"/>
              </a:ext>
            </a:extLst>
          </p:cNvPr>
          <p:cNvCxnSpPr>
            <a:cxnSpLocks/>
          </p:cNvCxnSpPr>
          <p:nvPr/>
        </p:nvCxnSpPr>
        <p:spPr>
          <a:xfrm flipH="1">
            <a:off x="7574622" y="5113598"/>
            <a:ext cx="751395" cy="15398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7471709" y="5178368"/>
            <a:ext cx="969037" cy="1405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7359643" y="5252663"/>
            <a:ext cx="1174185" cy="12738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C1991E0B-BC24-43DA-8F67-E9BF435D2B0A}"/>
              </a:ext>
            </a:extLst>
          </p:cNvPr>
          <p:cNvCxnSpPr>
            <a:cxnSpLocks/>
          </p:cNvCxnSpPr>
          <p:nvPr/>
        </p:nvCxnSpPr>
        <p:spPr>
          <a:xfrm flipH="1">
            <a:off x="7268626" y="5359684"/>
            <a:ext cx="1365693" cy="1051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EAFFFA28-3985-44BB-B4EB-E9F649DA0CF4}"/>
              </a:ext>
            </a:extLst>
          </p:cNvPr>
          <p:cNvCxnSpPr>
            <a:cxnSpLocks/>
          </p:cNvCxnSpPr>
          <p:nvPr/>
        </p:nvCxnSpPr>
        <p:spPr>
          <a:xfrm flipH="1">
            <a:off x="7188193" y="5470738"/>
            <a:ext cx="1517505" cy="8316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B3CE58B-73EE-4196-985B-C2E2ECF7B6AB}"/>
              </a:ext>
            </a:extLst>
          </p:cNvPr>
          <p:cNvCxnSpPr>
            <a:cxnSpLocks/>
          </p:cNvCxnSpPr>
          <p:nvPr/>
        </p:nvCxnSpPr>
        <p:spPr>
          <a:xfrm flipH="1">
            <a:off x="7129132" y="5613954"/>
            <a:ext cx="1636990" cy="5372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6CC4F81A-1FFD-4F2F-8709-142A8CBD5C58}"/>
              </a:ext>
            </a:extLst>
          </p:cNvPr>
          <p:cNvCxnSpPr>
            <a:cxnSpLocks/>
          </p:cNvCxnSpPr>
          <p:nvPr/>
        </p:nvCxnSpPr>
        <p:spPr>
          <a:xfrm flipH="1">
            <a:off x="7114268" y="5741674"/>
            <a:ext cx="1687577" cy="2816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e 127">
            <a:extLst>
              <a:ext uri="{FF2B5EF4-FFF2-40B4-BE49-F238E27FC236}">
                <a16:creationId xmlns:a16="http://schemas.microsoft.com/office/drawing/2014/main" id="{74616C12-0B59-459E-B247-799F6F5AE3C2}"/>
              </a:ext>
            </a:extLst>
          </p:cNvPr>
          <p:cNvSpPr/>
          <p:nvPr/>
        </p:nvSpPr>
        <p:spPr>
          <a:xfrm>
            <a:off x="7114268" y="2398267"/>
            <a:ext cx="1677600" cy="171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A38DC31-1E42-4646-AB88-20D76D53C90B}"/>
              </a:ext>
            </a:extLst>
          </p:cNvPr>
          <p:cNvCxnSpPr>
            <a:cxnSpLocks/>
          </p:cNvCxnSpPr>
          <p:nvPr/>
        </p:nvCxnSpPr>
        <p:spPr>
          <a:xfrm flipH="1" flipV="1">
            <a:off x="7098034" y="5760207"/>
            <a:ext cx="1693834" cy="2484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C85291D3-E4DE-4C0D-9610-8051BEC2528B}"/>
              </a:ext>
            </a:extLst>
          </p:cNvPr>
          <p:cNvCxnSpPr>
            <a:cxnSpLocks/>
          </p:cNvCxnSpPr>
          <p:nvPr/>
        </p:nvCxnSpPr>
        <p:spPr>
          <a:xfrm flipH="1" flipV="1">
            <a:off x="7129132" y="5622234"/>
            <a:ext cx="1634199" cy="5121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3763CF6-526C-45BE-A2C5-4FDD43A441C2}"/>
              </a:ext>
            </a:extLst>
          </p:cNvPr>
          <p:cNvCxnSpPr>
            <a:cxnSpLocks/>
          </p:cNvCxnSpPr>
          <p:nvPr/>
        </p:nvCxnSpPr>
        <p:spPr>
          <a:xfrm flipH="1" flipV="1">
            <a:off x="7180788" y="5497319"/>
            <a:ext cx="1533182" cy="7641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F4D3A5F3-EB58-4E26-83BA-0422CC6E2B1F}"/>
              </a:ext>
            </a:extLst>
          </p:cNvPr>
          <p:cNvCxnSpPr>
            <a:cxnSpLocks/>
          </p:cNvCxnSpPr>
          <p:nvPr/>
        </p:nvCxnSpPr>
        <p:spPr>
          <a:xfrm rot="5400000" flipH="1">
            <a:off x="7470952" y="5172968"/>
            <a:ext cx="958341" cy="14105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19F42A7-DD16-4890-9CC9-AEECFD06C632}"/>
              </a:ext>
            </a:extLst>
          </p:cNvPr>
          <p:cNvCxnSpPr>
            <a:cxnSpLocks/>
          </p:cNvCxnSpPr>
          <p:nvPr/>
        </p:nvCxnSpPr>
        <p:spPr>
          <a:xfrm flipH="1" flipV="1">
            <a:off x="7309045" y="5301756"/>
            <a:ext cx="1271565" cy="1151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54E9434-7ACB-4798-9D37-A3899C819A1C}"/>
              </a:ext>
            </a:extLst>
          </p:cNvPr>
          <p:cNvCxnSpPr>
            <a:cxnSpLocks/>
          </p:cNvCxnSpPr>
          <p:nvPr/>
        </p:nvCxnSpPr>
        <p:spPr>
          <a:xfrm rot="5400000" flipH="1">
            <a:off x="7267870" y="5351004"/>
            <a:ext cx="1353400" cy="10589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562FF9C-3D06-40CC-A7B0-67DDB57A7ED3}"/>
              </a:ext>
            </a:extLst>
          </p:cNvPr>
          <p:cNvCxnSpPr>
            <a:cxnSpLocks/>
          </p:cNvCxnSpPr>
          <p:nvPr/>
        </p:nvCxnSpPr>
        <p:spPr>
          <a:xfrm flipH="1" flipV="1">
            <a:off x="7539091" y="5130799"/>
            <a:ext cx="818148" cy="15025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3766AA4-22D1-4780-A882-F0DD35EDDD91}"/>
              </a:ext>
            </a:extLst>
          </p:cNvPr>
          <p:cNvCxnSpPr>
            <a:cxnSpLocks/>
          </p:cNvCxnSpPr>
          <p:nvPr/>
        </p:nvCxnSpPr>
        <p:spPr>
          <a:xfrm rot="5400000" flipH="1">
            <a:off x="7138278" y="5624572"/>
            <a:ext cx="1627087" cy="520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BF625978-ED49-4078-9BA4-DFE3FB9CD258}"/>
              </a:ext>
            </a:extLst>
          </p:cNvPr>
          <p:cNvCxnSpPr>
            <a:cxnSpLocks/>
          </p:cNvCxnSpPr>
          <p:nvPr/>
        </p:nvCxnSpPr>
        <p:spPr>
          <a:xfrm rot="5400000" flipH="1">
            <a:off x="7103221" y="5752292"/>
            <a:ext cx="1697868" cy="2669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A85DB7A-6771-4F01-90B7-68175E2DAC7E}"/>
              </a:ext>
            </a:extLst>
          </p:cNvPr>
          <p:cNvCxnSpPr>
            <a:cxnSpLocks/>
          </p:cNvCxnSpPr>
          <p:nvPr/>
        </p:nvCxnSpPr>
        <p:spPr>
          <a:xfrm>
            <a:off x="7947821" y="5878778"/>
            <a:ext cx="0" cy="853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22212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- DATI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AB6E4F7-01FB-400D-884B-A6202E0B516D}"/>
              </a:ext>
            </a:extLst>
          </p:cNvPr>
          <p:cNvSpPr txBox="1"/>
          <p:nvPr/>
        </p:nvSpPr>
        <p:spPr>
          <a:xfrm>
            <a:off x="0" y="408362"/>
            <a:ext cx="9071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Per ricondurre la sfera tra i solidi di rotazione facciamo la seguente osservazione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E05071B-2B1A-40D7-AE1A-3C915F56B3E2}"/>
              </a:ext>
            </a:extLst>
          </p:cNvPr>
          <p:cNvSpPr txBox="1"/>
          <p:nvPr/>
        </p:nvSpPr>
        <p:spPr>
          <a:xfrm>
            <a:off x="0" y="713128"/>
            <a:ext cx="8691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Consideriamo di aver disegnato una circonferenza  (c) con il centro C reale.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0D0ABEF-0A73-4649-BE7C-61EBC2626022}"/>
              </a:ext>
            </a:extLst>
          </p:cNvPr>
          <p:cNvSpPr txBox="1"/>
          <p:nvPr/>
        </p:nvSpPr>
        <p:spPr>
          <a:xfrm>
            <a:off x="0" y="954725"/>
            <a:ext cx="507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La circonferenza viene definita come il luogo geometrico di punti di un piano  equidistanti da un punto fisso detto centro; la distanza di questi  dal centro è detta raggio (r) mentre si chiama diametro (d) il segmento che unisce due punti opposti al centro C 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2320C88-35F6-4B69-9B08-7D039F5CD944}"/>
              </a:ext>
            </a:extLst>
          </p:cNvPr>
          <p:cNvSpPr txBox="1"/>
          <p:nvPr/>
        </p:nvSpPr>
        <p:spPr>
          <a:xfrm>
            <a:off x="16300" y="2431281"/>
            <a:ext cx="524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+mj-lt"/>
              </a:rPr>
              <a:t>Ora se immaginiamo di far ruotare nello spazio la circonferenza attorno ad suo diametro (d) otteniamo il solido detto ‘’sfera’’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4112CC2E-9CD4-4B12-9939-EB50900EB033}"/>
              </a:ext>
            </a:extLst>
          </p:cNvPr>
          <p:cNvSpPr/>
          <p:nvPr/>
        </p:nvSpPr>
        <p:spPr>
          <a:xfrm>
            <a:off x="2245722" y="3203178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1D25874B-ECBF-4A89-8F9C-8B3854DF3F1E}"/>
              </a:ext>
            </a:extLst>
          </p:cNvPr>
          <p:cNvSpPr/>
          <p:nvPr/>
        </p:nvSpPr>
        <p:spPr>
          <a:xfrm>
            <a:off x="2352380" y="3200609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2D48D622-18C6-4978-9F9D-1A1B0DA5E298}"/>
              </a:ext>
            </a:extLst>
          </p:cNvPr>
          <p:cNvSpPr/>
          <p:nvPr/>
        </p:nvSpPr>
        <p:spPr>
          <a:xfrm>
            <a:off x="2525373" y="3203178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51A0879D-F537-41EE-BD70-C0BBF2F09792}"/>
              </a:ext>
            </a:extLst>
          </p:cNvPr>
          <p:cNvSpPr/>
          <p:nvPr/>
        </p:nvSpPr>
        <p:spPr>
          <a:xfrm>
            <a:off x="2726762" y="3202278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9A1A1E74-0BC2-4009-AA02-C33D26BB25D2}"/>
              </a:ext>
            </a:extLst>
          </p:cNvPr>
          <p:cNvSpPr/>
          <p:nvPr/>
        </p:nvSpPr>
        <p:spPr>
          <a:xfrm>
            <a:off x="2995363" y="3203947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7EFDC8F1-814A-4F68-938D-13954BD329ED}"/>
              </a:ext>
            </a:extLst>
          </p:cNvPr>
          <p:cNvSpPr/>
          <p:nvPr/>
        </p:nvSpPr>
        <p:spPr>
          <a:xfrm>
            <a:off x="2287812" y="3202748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1" name="Ovale 70">
            <a:extLst>
              <a:ext uri="{FF2B5EF4-FFF2-40B4-BE49-F238E27FC236}">
                <a16:creationId xmlns:a16="http://schemas.microsoft.com/office/drawing/2014/main" id="{CBDF83F7-0130-4A66-8D59-A4DFF729C65B}"/>
              </a:ext>
            </a:extLst>
          </p:cNvPr>
          <p:cNvSpPr/>
          <p:nvPr/>
        </p:nvSpPr>
        <p:spPr>
          <a:xfrm>
            <a:off x="2424426" y="3200167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2" name="Ovale 71">
            <a:extLst>
              <a:ext uri="{FF2B5EF4-FFF2-40B4-BE49-F238E27FC236}">
                <a16:creationId xmlns:a16="http://schemas.microsoft.com/office/drawing/2014/main" id="{EAF80103-D148-48BD-A036-693C25F8DDD4}"/>
              </a:ext>
            </a:extLst>
          </p:cNvPr>
          <p:cNvSpPr/>
          <p:nvPr/>
        </p:nvSpPr>
        <p:spPr>
          <a:xfrm>
            <a:off x="2620486" y="3199240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3" name="Ovale 72">
            <a:extLst>
              <a:ext uri="{FF2B5EF4-FFF2-40B4-BE49-F238E27FC236}">
                <a16:creationId xmlns:a16="http://schemas.microsoft.com/office/drawing/2014/main" id="{1AADFE78-15E6-494F-BC08-8C4E98427CB9}"/>
              </a:ext>
            </a:extLst>
          </p:cNvPr>
          <p:cNvSpPr/>
          <p:nvPr/>
        </p:nvSpPr>
        <p:spPr>
          <a:xfrm>
            <a:off x="2851856" y="3197616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06E404B-6A6D-4357-BFA2-D070127BDF4D}"/>
              </a:ext>
            </a:extLst>
          </p:cNvPr>
          <p:cNvCxnSpPr>
            <a:cxnSpLocks/>
          </p:cNvCxnSpPr>
          <p:nvPr/>
        </p:nvCxnSpPr>
        <p:spPr>
          <a:xfrm>
            <a:off x="3066717" y="4064291"/>
            <a:ext cx="60960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6F6CA287-0088-48FA-97A8-7FD4E44D37EE}"/>
              </a:ext>
            </a:extLst>
          </p:cNvPr>
          <p:cNvSpPr txBox="1"/>
          <p:nvPr/>
        </p:nvSpPr>
        <p:spPr>
          <a:xfrm>
            <a:off x="2865879" y="3866093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1DE87D3A-A290-4158-9E16-BA2B9AD4710A}"/>
              </a:ext>
            </a:extLst>
          </p:cNvPr>
          <p:cNvCxnSpPr>
            <a:cxnSpLocks/>
          </p:cNvCxnSpPr>
          <p:nvPr/>
        </p:nvCxnSpPr>
        <p:spPr>
          <a:xfrm>
            <a:off x="3097638" y="3195759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9237CEBD-FB82-4055-B0F3-9291C5D01A38}"/>
              </a:ext>
            </a:extLst>
          </p:cNvPr>
          <p:cNvSpPr txBox="1"/>
          <p:nvPr/>
        </p:nvSpPr>
        <p:spPr>
          <a:xfrm>
            <a:off x="754824" y="5785772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3BE1970E-34A2-4CD0-B748-6D6CC8FE9BD0}"/>
              </a:ext>
            </a:extLst>
          </p:cNvPr>
          <p:cNvSpPr/>
          <p:nvPr/>
        </p:nvSpPr>
        <p:spPr>
          <a:xfrm rot="1800000">
            <a:off x="107315" y="5108163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05CD9ADD-9F93-4492-A7B9-641BFE25D4C0}"/>
              </a:ext>
            </a:extLst>
          </p:cNvPr>
          <p:cNvSpPr/>
          <p:nvPr/>
        </p:nvSpPr>
        <p:spPr>
          <a:xfrm rot="1800000">
            <a:off x="213973" y="5105594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7132EBDC-B73D-457B-B030-5362EFF67AE9}"/>
              </a:ext>
            </a:extLst>
          </p:cNvPr>
          <p:cNvSpPr/>
          <p:nvPr/>
        </p:nvSpPr>
        <p:spPr>
          <a:xfrm rot="1800000">
            <a:off x="386966" y="5108163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7A39961-AEC4-4E61-85D4-E63952D72BE3}"/>
              </a:ext>
            </a:extLst>
          </p:cNvPr>
          <p:cNvSpPr/>
          <p:nvPr/>
        </p:nvSpPr>
        <p:spPr>
          <a:xfrm rot="1800000">
            <a:off x="149405" y="5107733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1FF7F757-7872-4774-8796-5A1DB66E29C3}"/>
              </a:ext>
            </a:extLst>
          </p:cNvPr>
          <p:cNvSpPr/>
          <p:nvPr/>
        </p:nvSpPr>
        <p:spPr>
          <a:xfrm rot="1800000">
            <a:off x="286019" y="5105152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4448B1F-51BA-4934-9405-6BFF12D11066}"/>
              </a:ext>
            </a:extLst>
          </p:cNvPr>
          <p:cNvSpPr/>
          <p:nvPr/>
        </p:nvSpPr>
        <p:spPr>
          <a:xfrm rot="1800000">
            <a:off x="482079" y="5104225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888B761D-36FE-4D3E-AA0E-BBA5E5D11875}"/>
              </a:ext>
            </a:extLst>
          </p:cNvPr>
          <p:cNvSpPr/>
          <p:nvPr/>
        </p:nvSpPr>
        <p:spPr>
          <a:xfrm rot="1800000">
            <a:off x="588355" y="5107263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41801388-A765-4F6D-82A1-F95F4D490E5F}"/>
              </a:ext>
            </a:extLst>
          </p:cNvPr>
          <p:cNvSpPr/>
          <p:nvPr/>
        </p:nvSpPr>
        <p:spPr>
          <a:xfrm rot="1800000">
            <a:off x="856956" y="5108932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1EDB0B98-EA28-4152-A63D-9EE5EF755EB6}"/>
              </a:ext>
            </a:extLst>
          </p:cNvPr>
          <p:cNvSpPr/>
          <p:nvPr/>
        </p:nvSpPr>
        <p:spPr>
          <a:xfrm rot="1800000">
            <a:off x="713449" y="5102601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21409602-E92A-4CD3-BDC9-A19791C7E0BB}"/>
              </a:ext>
            </a:extLst>
          </p:cNvPr>
          <p:cNvCxnSpPr>
            <a:cxnSpLocks/>
          </p:cNvCxnSpPr>
          <p:nvPr/>
        </p:nvCxnSpPr>
        <p:spPr>
          <a:xfrm>
            <a:off x="922615" y="5950726"/>
            <a:ext cx="62024" cy="353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A8FCA41-5EBD-41B2-92CD-347D93B588A5}"/>
              </a:ext>
            </a:extLst>
          </p:cNvPr>
          <p:cNvCxnSpPr>
            <a:cxnSpLocks/>
            <a:stCxn id="82" idx="0"/>
            <a:endCxn id="88" idx="4"/>
          </p:cNvCxnSpPr>
          <p:nvPr/>
        </p:nvCxnSpPr>
        <p:spPr>
          <a:xfrm flipH="1">
            <a:off x="531783" y="5221797"/>
            <a:ext cx="858036" cy="14760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07769D5B-BDB2-4901-BAA8-7F25194BAFFA}"/>
              </a:ext>
            </a:extLst>
          </p:cNvPr>
          <p:cNvSpPr/>
          <p:nvPr/>
        </p:nvSpPr>
        <p:spPr>
          <a:xfrm rot="5400000">
            <a:off x="2258886" y="5047941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B037C430-37D6-4D89-BB50-7416E3123647}"/>
              </a:ext>
            </a:extLst>
          </p:cNvPr>
          <p:cNvSpPr/>
          <p:nvPr/>
        </p:nvSpPr>
        <p:spPr>
          <a:xfrm rot="5400000">
            <a:off x="2365544" y="5045372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7" name="Ovale 96">
            <a:extLst>
              <a:ext uri="{FF2B5EF4-FFF2-40B4-BE49-F238E27FC236}">
                <a16:creationId xmlns:a16="http://schemas.microsoft.com/office/drawing/2014/main" id="{7C0F7853-3458-4B99-9B55-29797D9DEBC8}"/>
              </a:ext>
            </a:extLst>
          </p:cNvPr>
          <p:cNvSpPr/>
          <p:nvPr/>
        </p:nvSpPr>
        <p:spPr>
          <a:xfrm rot="5400000">
            <a:off x="2538537" y="5047941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7887FA4F-0CBD-49E8-B768-30EE030040DE}"/>
              </a:ext>
            </a:extLst>
          </p:cNvPr>
          <p:cNvSpPr/>
          <p:nvPr/>
        </p:nvSpPr>
        <p:spPr>
          <a:xfrm rot="5400000">
            <a:off x="2739926" y="5047041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50CC4059-0F90-450B-9419-DA248104014A}"/>
              </a:ext>
            </a:extLst>
          </p:cNvPr>
          <p:cNvSpPr/>
          <p:nvPr/>
        </p:nvSpPr>
        <p:spPr>
          <a:xfrm rot="5400000">
            <a:off x="3008527" y="5048710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BBB030FB-7B5A-43D7-B925-69A9F9C5F7AD}"/>
              </a:ext>
            </a:extLst>
          </p:cNvPr>
          <p:cNvSpPr/>
          <p:nvPr/>
        </p:nvSpPr>
        <p:spPr>
          <a:xfrm rot="5400000">
            <a:off x="2300976" y="5047511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2" name="Ovale 101">
            <a:extLst>
              <a:ext uri="{FF2B5EF4-FFF2-40B4-BE49-F238E27FC236}">
                <a16:creationId xmlns:a16="http://schemas.microsoft.com/office/drawing/2014/main" id="{1098112F-7527-4D9A-B640-437B627408E1}"/>
              </a:ext>
            </a:extLst>
          </p:cNvPr>
          <p:cNvSpPr/>
          <p:nvPr/>
        </p:nvSpPr>
        <p:spPr>
          <a:xfrm rot="5400000">
            <a:off x="2437590" y="5044930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3" name="Ovale 102">
            <a:extLst>
              <a:ext uri="{FF2B5EF4-FFF2-40B4-BE49-F238E27FC236}">
                <a16:creationId xmlns:a16="http://schemas.microsoft.com/office/drawing/2014/main" id="{AA601C5A-0F13-4E43-AEF4-98C22003503D}"/>
              </a:ext>
            </a:extLst>
          </p:cNvPr>
          <p:cNvSpPr/>
          <p:nvPr/>
        </p:nvSpPr>
        <p:spPr>
          <a:xfrm rot="5400000">
            <a:off x="2633650" y="5044003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258C9C94-5E8F-41DB-9E91-EDD9470037A8}"/>
              </a:ext>
            </a:extLst>
          </p:cNvPr>
          <p:cNvSpPr/>
          <p:nvPr/>
        </p:nvSpPr>
        <p:spPr>
          <a:xfrm rot="5400000">
            <a:off x="2865020" y="5042379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37949E0-BD61-4F93-9D56-604F7CF36266}"/>
              </a:ext>
            </a:extLst>
          </p:cNvPr>
          <p:cNvCxnSpPr>
            <a:cxnSpLocks/>
          </p:cNvCxnSpPr>
          <p:nvPr/>
        </p:nvCxnSpPr>
        <p:spPr>
          <a:xfrm>
            <a:off x="3106940" y="5878960"/>
            <a:ext cx="0" cy="449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219D109E-8CBA-4343-89AE-ED61140BBC72}"/>
              </a:ext>
            </a:extLst>
          </p:cNvPr>
          <p:cNvSpPr txBox="1"/>
          <p:nvPr/>
        </p:nvSpPr>
        <p:spPr>
          <a:xfrm>
            <a:off x="2904492" y="5707420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7170C426-FDD7-4F7D-B0DE-01CAD9B924FE}"/>
              </a:ext>
            </a:extLst>
          </p:cNvPr>
          <p:cNvCxnSpPr>
            <a:cxnSpLocks/>
          </p:cNvCxnSpPr>
          <p:nvPr/>
        </p:nvCxnSpPr>
        <p:spPr>
          <a:xfrm rot="5400000">
            <a:off x="3113655" y="5048175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E4737A5-D284-4C4D-8F46-95C6AA8AB6DA}"/>
              </a:ext>
            </a:extLst>
          </p:cNvPr>
          <p:cNvSpPr txBox="1"/>
          <p:nvPr/>
        </p:nvSpPr>
        <p:spPr>
          <a:xfrm>
            <a:off x="4286897" y="3581639"/>
            <a:ext cx="2448000" cy="17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+mj-lt"/>
              </a:rPr>
              <a:t>Mentre nell’immagine posta a fianco si rappresenta la sfera seguendo le leggi delle proiezioni ortogonali di </a:t>
            </a:r>
            <a:r>
              <a:rPr lang="it-IT" dirty="0" err="1">
                <a:solidFill>
                  <a:srgbClr val="00B0F0"/>
                </a:solidFill>
                <a:latin typeface="+mj-lt"/>
              </a:rPr>
              <a:t>Monge</a:t>
            </a:r>
            <a:endParaRPr lang="it-IT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9F76E80A-BD54-45CA-8539-33259A081569}"/>
              </a:ext>
            </a:extLst>
          </p:cNvPr>
          <p:cNvSpPr txBox="1"/>
          <p:nvPr/>
        </p:nvSpPr>
        <p:spPr>
          <a:xfrm>
            <a:off x="-7039" y="3213797"/>
            <a:ext cx="2080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+mj-lt"/>
              </a:rPr>
              <a:t>Le immagini successive mostrano la rotazione della circonferenza secondo diametri variamente inclinati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D251492-9B94-492A-8E7C-1B40A6848D4D}"/>
              </a:ext>
            </a:extLst>
          </p:cNvPr>
          <p:cNvSpPr txBox="1"/>
          <p:nvPr/>
        </p:nvSpPr>
        <p:spPr>
          <a:xfrm>
            <a:off x="7913854" y="5716235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69AA3E76-3113-4509-B687-07A52059DF42}"/>
              </a:ext>
            </a:extLst>
          </p:cNvPr>
          <p:cNvSpPr/>
          <p:nvPr/>
        </p:nvSpPr>
        <p:spPr>
          <a:xfrm>
            <a:off x="5590291" y="1075883"/>
            <a:ext cx="1710000" cy="171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43F54BF2-0ED0-42C7-BBEA-CD262A042749}"/>
              </a:ext>
            </a:extLst>
          </p:cNvPr>
          <p:cNvCxnSpPr>
            <a:stCxn id="117" idx="0"/>
            <a:endCxn id="117" idx="4"/>
          </p:cNvCxnSpPr>
          <p:nvPr/>
        </p:nvCxnSpPr>
        <p:spPr>
          <a:xfrm>
            <a:off x="6445291" y="1075883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E159EAA-2CB9-46E5-B790-37753D71C20A}"/>
              </a:ext>
            </a:extLst>
          </p:cNvPr>
          <p:cNvCxnSpPr>
            <a:cxnSpLocks/>
          </p:cNvCxnSpPr>
          <p:nvPr/>
        </p:nvCxnSpPr>
        <p:spPr>
          <a:xfrm flipV="1">
            <a:off x="6377686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B00EB8D1-AD69-4E4B-AB53-E1FA8DE446FA}"/>
              </a:ext>
            </a:extLst>
          </p:cNvPr>
          <p:cNvCxnSpPr>
            <a:cxnSpLocks/>
            <a:stCxn id="117" idx="7"/>
          </p:cNvCxnSpPr>
          <p:nvPr/>
        </p:nvCxnSpPr>
        <p:spPr>
          <a:xfrm flipH="1">
            <a:off x="6445291" y="1326307"/>
            <a:ext cx="604576" cy="59029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EDD05CEA-B1EF-45DE-AA8A-0102D2616EC7}"/>
              </a:ext>
            </a:extLst>
          </p:cNvPr>
          <p:cNvSpPr txBox="1"/>
          <p:nvPr/>
        </p:nvSpPr>
        <p:spPr>
          <a:xfrm>
            <a:off x="6133015" y="170776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8D609A5-3CA8-4A83-BA6B-0F26314871FD}"/>
              </a:ext>
            </a:extLst>
          </p:cNvPr>
          <p:cNvSpPr txBox="1"/>
          <p:nvPr/>
        </p:nvSpPr>
        <p:spPr>
          <a:xfrm>
            <a:off x="6679153" y="1530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1ED901B-F818-4741-96D3-E744A6256038}"/>
              </a:ext>
            </a:extLst>
          </p:cNvPr>
          <p:cNvSpPr txBox="1"/>
          <p:nvPr/>
        </p:nvSpPr>
        <p:spPr>
          <a:xfrm>
            <a:off x="6385763" y="2268165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CAB263F-84A8-44E6-9374-FBB7D4002863}"/>
              </a:ext>
            </a:extLst>
          </p:cNvPr>
          <p:cNvCxnSpPr>
            <a:cxnSpLocks/>
          </p:cNvCxnSpPr>
          <p:nvPr/>
        </p:nvCxnSpPr>
        <p:spPr>
          <a:xfrm>
            <a:off x="7908506" y="5881936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6B87ECB-0CCA-4F1C-956C-46135D527CCC}"/>
              </a:ext>
            </a:extLst>
          </p:cNvPr>
          <p:cNvCxnSpPr>
            <a:cxnSpLocks/>
          </p:cNvCxnSpPr>
          <p:nvPr/>
        </p:nvCxnSpPr>
        <p:spPr>
          <a:xfrm rot="5400000" flipV="1">
            <a:off x="6373152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C0990E9D-1632-4A9B-9BC1-FC7F96BBB293}"/>
              </a:ext>
            </a:extLst>
          </p:cNvPr>
          <p:cNvSpPr txBox="1"/>
          <p:nvPr/>
        </p:nvSpPr>
        <p:spPr>
          <a:xfrm>
            <a:off x="1047337" y="5497319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454F0276-5BC6-46ED-9174-3AF91D3BAAD5}"/>
              </a:ext>
            </a:extLst>
          </p:cNvPr>
          <p:cNvSpPr txBox="1"/>
          <p:nvPr/>
        </p:nvSpPr>
        <p:spPr>
          <a:xfrm>
            <a:off x="3000212" y="3521947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834E2B3A-4A1E-419E-AEE9-6EC7718F7A87}"/>
              </a:ext>
            </a:extLst>
          </p:cNvPr>
          <p:cNvSpPr txBox="1"/>
          <p:nvPr/>
        </p:nvSpPr>
        <p:spPr>
          <a:xfrm>
            <a:off x="3419353" y="5624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1D2CAD7F-9C37-4E84-94D4-7CE66A47E1A3}"/>
              </a:ext>
            </a:extLst>
          </p:cNvPr>
          <p:cNvSpPr txBox="1"/>
          <p:nvPr/>
        </p:nvSpPr>
        <p:spPr>
          <a:xfrm>
            <a:off x="5447404" y="1300875"/>
            <a:ext cx="314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  <a:endParaRPr lang="it-IT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8580610" y="4194052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1F3481B9-6286-4A66-A610-010ED9663E37}"/>
              </a:ext>
            </a:extLst>
          </p:cNvPr>
          <p:cNvCxnSpPr>
            <a:cxnSpLocks/>
          </p:cNvCxnSpPr>
          <p:nvPr/>
        </p:nvCxnSpPr>
        <p:spPr>
          <a:xfrm rot="16200000">
            <a:off x="7901372" y="3263618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E009A8B-784C-42C0-99E5-A5CF7BB2F34F}"/>
              </a:ext>
            </a:extLst>
          </p:cNvPr>
          <p:cNvSpPr txBox="1"/>
          <p:nvPr/>
        </p:nvSpPr>
        <p:spPr>
          <a:xfrm>
            <a:off x="4296165" y="5355389"/>
            <a:ext cx="248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Questa è la sfera che si prenderà in esame per lo studio delle relative coniche con differenti piani di sezione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7947821" y="2172318"/>
            <a:ext cx="0" cy="19344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5FECFCEA-E56F-4265-8133-842155791B13}"/>
              </a:ext>
            </a:extLst>
          </p:cNvPr>
          <p:cNvSpPr txBox="1"/>
          <p:nvPr/>
        </p:nvSpPr>
        <p:spPr>
          <a:xfrm>
            <a:off x="7860767" y="2106480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553A41F-D657-4A01-BFC5-4A3DA3F50FF0}"/>
              </a:ext>
            </a:extLst>
          </p:cNvPr>
          <p:cNvSpPr txBox="1"/>
          <p:nvPr/>
        </p:nvSpPr>
        <p:spPr>
          <a:xfrm>
            <a:off x="7709508" y="5714541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d’</a:t>
            </a:r>
          </a:p>
        </p:txBody>
      </p:sp>
    </p:spTree>
    <p:extLst>
      <p:ext uri="{BB962C8B-B14F-4D97-AF65-F5344CB8AC3E}">
        <p14:creationId xmlns:p14="http://schemas.microsoft.com/office/powerpoint/2010/main" val="10853885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0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500"/>
                            </p:stCondLst>
                            <p:childTnLst>
                              <p:par>
                                <p:cTn id="3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000"/>
                            </p:stCondLst>
                            <p:childTnLst>
                              <p:par>
                                <p:cTn id="3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5000"/>
                            </p:stCondLst>
                            <p:childTnLst>
                              <p:par>
                                <p:cTn id="3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5500"/>
                            </p:stCondLst>
                            <p:childTnLst>
                              <p:par>
                                <p:cTn id="3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6000"/>
                            </p:stCondLst>
                            <p:childTnLst>
                              <p:par>
                                <p:cTn id="3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7000"/>
                            </p:stCondLst>
                            <p:childTnLst>
                              <p:par>
                                <p:cTn id="37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8000"/>
                            </p:stCondLst>
                            <p:childTnLst>
                              <p:par>
                                <p:cTn id="38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8500"/>
                            </p:stCondLst>
                            <p:childTnLst>
                              <p:par>
                                <p:cTn id="39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9000"/>
                            </p:stCondLst>
                            <p:childTnLst>
                              <p:par>
                                <p:cTn id="39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500"/>
                            </p:stCondLst>
                            <p:childTnLst>
                              <p:par>
                                <p:cTn id="40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/>
      <p:bldP spid="51" grpId="0" animBg="1"/>
      <p:bldP spid="128" grpId="0" animBg="1"/>
      <p:bldP spid="2" grpId="0"/>
      <p:bldP spid="16" grpId="0"/>
      <p:bldP spid="15" grpId="0"/>
      <p:bldP spid="19" grpId="0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6" grpId="0"/>
      <p:bldP spid="90" grpId="0"/>
      <p:bldP spid="79" grpId="0" animBg="1"/>
      <p:bldP spid="80" grpId="0" animBg="1"/>
      <p:bldP spid="81" grpId="0" animBg="1"/>
      <p:bldP spid="84" grpId="0" animBg="1"/>
      <p:bldP spid="85" grpId="0" animBg="1"/>
      <p:bldP spid="87" grpId="0" animBg="1"/>
      <p:bldP spid="82" grpId="0" animBg="1"/>
      <p:bldP spid="83" grpId="0" animBg="1"/>
      <p:bldP spid="88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6" grpId="0"/>
      <p:bldP spid="29" grpId="0"/>
      <p:bldP spid="39" grpId="0"/>
      <p:bldP spid="116" grpId="0"/>
      <p:bldP spid="117" grpId="0" animBg="1"/>
      <p:bldP spid="138" grpId="0"/>
      <p:bldP spid="139" grpId="0"/>
      <p:bldP spid="140" grpId="0"/>
      <p:bldP spid="143" grpId="0"/>
      <p:bldP spid="144" grpId="0"/>
      <p:bldP spid="145" grpId="0"/>
      <p:bldP spid="146" grpId="0"/>
      <p:bldP spid="120" grpId="0"/>
      <p:bldP spid="17" grpId="0"/>
      <p:bldP spid="109" grpId="0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(1)</a:t>
            </a:r>
          </a:p>
          <a:p>
            <a:pPr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seconda proiezione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^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8475375" y="939757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2DB59E-77DF-44D6-B19C-3C987C638873}"/>
              </a:ext>
            </a:extLst>
          </p:cNvPr>
          <p:cNvSpPr txBox="1"/>
          <p:nvPr/>
        </p:nvSpPr>
        <p:spPr>
          <a:xfrm>
            <a:off x="8125060" y="4161352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11F3FD18-CB73-469A-BDEF-A728CBF7FBAF}"/>
              </a:ext>
            </a:extLst>
          </p:cNvPr>
          <p:cNvSpPr txBox="1"/>
          <p:nvPr/>
        </p:nvSpPr>
        <p:spPr>
          <a:xfrm>
            <a:off x="7072724" y="2352190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1A4CC7F-C893-47AF-B538-DAB03AE344D3}"/>
              </a:ext>
            </a:extLst>
          </p:cNvPr>
          <p:cNvSpPr txBox="1"/>
          <p:nvPr/>
        </p:nvSpPr>
        <p:spPr>
          <a:xfrm>
            <a:off x="8009334" y="1577964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DA92C88A-A234-455E-ABF3-CB81993989AF}"/>
              </a:ext>
            </a:extLst>
          </p:cNvPr>
          <p:cNvSpPr txBox="1"/>
          <p:nvPr/>
        </p:nvSpPr>
        <p:spPr>
          <a:xfrm>
            <a:off x="7226581" y="5832437"/>
            <a:ext cx="4838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</a:t>
            </a: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1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013158" y="3673656"/>
            <a:ext cx="401881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5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9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3" y="1390939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30" y="4023211"/>
            <a:ext cx="261707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8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94" y="4132021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2" y="4247294"/>
            <a:ext cx="1334471" cy="16954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703" y="4390883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8" y="4596771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8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34" y="4816582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8"/>
            <a:ext cx="1920988" cy="99105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703" y="4385156"/>
            <a:ext cx="1637713" cy="140639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2" y="4245727"/>
            <a:ext cx="1346307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8" y="4136673"/>
            <a:ext cx="977391" cy="192857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7" y="4064020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3" y="4026253"/>
            <a:ext cx="254207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6012051" y="6256760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9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5" y="958753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5" y="4899467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5" y="5094778"/>
            <a:ext cx="0" cy="10786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74018" y="4760756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2822FA-598D-43FC-A4F0-4C322A98E932}"/>
              </a:ext>
            </a:extLst>
          </p:cNvPr>
          <p:cNvCxnSpPr>
            <a:cxnSpLocks/>
          </p:cNvCxnSpPr>
          <p:nvPr/>
        </p:nvCxnSpPr>
        <p:spPr>
          <a:xfrm flipH="1">
            <a:off x="5996195" y="1177290"/>
            <a:ext cx="2953496" cy="24963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EFCBFB6-2CA5-414E-AB57-25692BA41956}"/>
              </a:ext>
            </a:extLst>
          </p:cNvPr>
          <p:cNvCxnSpPr>
            <a:cxnSpLocks/>
          </p:cNvCxnSpPr>
          <p:nvPr/>
        </p:nvCxnSpPr>
        <p:spPr>
          <a:xfrm>
            <a:off x="5999665" y="3670324"/>
            <a:ext cx="0" cy="28926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004ECE47-DD48-4E6F-A5A3-FF1080BE0527}"/>
              </a:ext>
            </a:extLst>
          </p:cNvPr>
          <p:cNvCxnSpPr>
            <a:cxnSpLocks/>
          </p:cNvCxnSpPr>
          <p:nvPr/>
        </p:nvCxnSpPr>
        <p:spPr>
          <a:xfrm>
            <a:off x="8173421" y="1830197"/>
            <a:ext cx="0" cy="24952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3F76C7A1-235C-4C28-BC26-076AF495022F}"/>
              </a:ext>
            </a:extLst>
          </p:cNvPr>
          <p:cNvSpPr txBox="1"/>
          <p:nvPr/>
        </p:nvSpPr>
        <p:spPr>
          <a:xfrm>
            <a:off x="-1" y="1804827"/>
            <a:ext cx="53619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Immaginiamo, quindi, di voler sezionare la sfera con un piano proiettante in seconda proiezione 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 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^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baseline="-25000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146DDDAF-90F1-4A28-94A2-A875BBA06D26}"/>
              </a:ext>
            </a:extLst>
          </p:cNvPr>
          <p:cNvSpPr txBox="1"/>
          <p:nvPr/>
        </p:nvSpPr>
        <p:spPr>
          <a:xfrm>
            <a:off x="-1" y="741893"/>
            <a:ext cx="6181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Sia data la sfera nella rappresentazione ortogonale mediante le proiezioni del centro C(C’; C’’) di una circonferenza generatrice che immaginiamo di far ruotare attorno al suo diametro d(d’;d’’) ortogonale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/>
              </a:rPr>
              <a:t>1 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ottenendo un’immagine discreta del solido</a:t>
            </a:r>
            <a:endParaRPr lang="it-IT" sz="1600" baseline="-25000" dirty="0">
              <a:solidFill>
                <a:srgbClr val="00B0F0"/>
              </a:solidFill>
              <a:latin typeface="Comic Sans MS"/>
            </a:endParaRP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4171A708-D272-4DFB-9686-E0BD0857062B}"/>
              </a:ext>
            </a:extLst>
          </p:cNvPr>
          <p:cNvSpPr txBox="1"/>
          <p:nvPr/>
        </p:nvSpPr>
        <p:spPr>
          <a:xfrm>
            <a:off x="-1" y="2424608"/>
            <a:ext cx="5062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In questo caso il piano di sezione si presenterà con la traccia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perpendicolare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e la traccia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obliqua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/>
              </a:rPr>
              <a:t>1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9462918-9C81-4BF3-86DD-DB4EAD6CFE2C}"/>
              </a:ext>
            </a:extLst>
          </p:cNvPr>
          <p:cNvSpPr txBox="1"/>
          <p:nvPr/>
        </p:nvSpPr>
        <p:spPr>
          <a:xfrm>
            <a:off x="0" y="3268848"/>
            <a:ext cx="4752000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Estendendo alla circonferenza generatrice il concetto d’intersezione tra piano e retta si avrà</a:t>
            </a:r>
          </a:p>
          <a:p>
            <a:pPr defTabSz="457200"/>
            <a:endParaRPr lang="it-IT" sz="1600" dirty="0">
              <a:solidFill>
                <a:srgbClr val="00B0F0"/>
              </a:solidFill>
              <a:latin typeface="Comic Sans MS"/>
            </a:endParaRPr>
          </a:p>
          <a:p>
            <a:pPr defTabSz="457200"/>
            <a:endParaRPr lang="it-IT" sz="1600" dirty="0">
              <a:solidFill>
                <a:srgbClr val="00B0F0"/>
              </a:solidFill>
              <a:latin typeface="Comic Sans MS"/>
            </a:endParaRPr>
          </a:p>
          <a:p>
            <a:pPr defTabSz="457200"/>
            <a:endParaRPr lang="it-IT" sz="1600" dirty="0">
              <a:solidFill>
                <a:srgbClr val="00B0F0"/>
              </a:solidFill>
              <a:latin typeface="Comic Sans MS"/>
            </a:endParaRPr>
          </a:p>
        </p:txBody>
      </p:sp>
      <p:grpSp>
        <p:nvGrpSpPr>
          <p:cNvPr id="67" name="Gruppo 66">
            <a:extLst>
              <a:ext uri="{FF2B5EF4-FFF2-40B4-BE49-F238E27FC236}">
                <a16:creationId xmlns:a16="http://schemas.microsoft.com/office/drawing/2014/main" id="{84796E33-B022-4C70-8B4B-201021913AF1}"/>
              </a:ext>
            </a:extLst>
          </p:cNvPr>
          <p:cNvGrpSpPr/>
          <p:nvPr/>
        </p:nvGrpSpPr>
        <p:grpSpPr>
          <a:xfrm>
            <a:off x="1066863" y="3940080"/>
            <a:ext cx="2124000" cy="162064"/>
            <a:chOff x="-2760955" y="-3792876"/>
            <a:chExt cx="1989232" cy="9853008"/>
          </a:xfrm>
        </p:grpSpPr>
        <p:sp>
          <p:nvSpPr>
            <p:cNvPr id="68" name="CasellaDiTesto 67">
              <a:extLst>
                <a:ext uri="{FF2B5EF4-FFF2-40B4-BE49-F238E27FC236}">
                  <a16:creationId xmlns:a16="http://schemas.microsoft.com/office/drawing/2014/main" id="{82568794-A58D-4650-8BAF-84891C89114B}"/>
                </a:ext>
              </a:extLst>
            </p:cNvPr>
            <p:cNvSpPr txBox="1"/>
            <p:nvPr/>
          </p:nvSpPr>
          <p:spPr>
            <a:xfrm>
              <a:off x="-2760955" y="1682747"/>
              <a:ext cx="1989232" cy="4377385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</a:rPr>
                <a:t>c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Ç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</a:rPr>
                <a:t>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b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</a:rPr>
                <a:t>       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</a:rPr>
                <a:t>(X;Y)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cxnSp>
          <p:nvCxnSpPr>
            <p:cNvPr id="69" name="Connettore 2 68">
              <a:extLst>
                <a:ext uri="{FF2B5EF4-FFF2-40B4-BE49-F238E27FC236}">
                  <a16:creationId xmlns:a16="http://schemas.microsoft.com/office/drawing/2014/main" id="{84FFCCD7-C98C-40CF-8896-F14016BDCAC2}"/>
                </a:ext>
              </a:extLst>
            </p:cNvPr>
            <p:cNvCxnSpPr/>
            <p:nvPr/>
          </p:nvCxnSpPr>
          <p:spPr>
            <a:xfrm>
              <a:off x="-1927727" y="-3792876"/>
              <a:ext cx="298339" cy="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7849CF45-26D3-414E-A07A-04EE6D7A55AD}"/>
              </a:ext>
            </a:extLst>
          </p:cNvPr>
          <p:cNvSpPr txBox="1"/>
          <p:nvPr/>
        </p:nvSpPr>
        <p:spPr>
          <a:xfrm>
            <a:off x="0" y="4044344"/>
            <a:ext cx="4755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dove c(c’; c’’) = circonferenza generatrice</a:t>
            </a:r>
            <a:endParaRPr lang="it-IT" sz="16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FAC40D11-ED44-4743-9C4B-8B292E63DBED}"/>
              </a:ext>
            </a:extLst>
          </p:cNvPr>
          <p:cNvSpPr txBox="1"/>
          <p:nvPr/>
        </p:nvSpPr>
        <p:spPr>
          <a:xfrm>
            <a:off x="0" y="4322268"/>
            <a:ext cx="478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it-IT" sz="1600" dirty="0">
                <a:solidFill>
                  <a:srgbClr val="FF0000"/>
                </a:solidFill>
                <a:latin typeface="Comic Sans MS"/>
              </a:rPr>
              <a:t>(X;Y) 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= segmento di corda della circonferenza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07885367-5165-4857-A698-796B8DAE96F3}"/>
              </a:ext>
            </a:extLst>
          </p:cNvPr>
          <p:cNvSpPr txBox="1"/>
          <p:nvPr/>
        </p:nvSpPr>
        <p:spPr>
          <a:xfrm>
            <a:off x="0" y="4738242"/>
            <a:ext cx="493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Gli estremi X(X’; X’’) e Y(Y’; Y’’)della corda della circonferenza c(c’; c’’) si presenteranno distinti sia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 che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1DDD0B5-87DF-46E5-A6EB-C6AE5BFA3CAD}"/>
              </a:ext>
            </a:extLst>
          </p:cNvPr>
          <p:cNvCxnSpPr>
            <a:cxnSpLocks/>
          </p:cNvCxnSpPr>
          <p:nvPr/>
        </p:nvCxnSpPr>
        <p:spPr>
          <a:xfrm>
            <a:off x="7297272" y="2569427"/>
            <a:ext cx="0" cy="34697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DFC6D316-4521-4044-87A8-0F7780D40A0E}"/>
              </a:ext>
            </a:extLst>
          </p:cNvPr>
          <p:cNvCxnSpPr>
            <a:cxnSpLocks/>
          </p:cNvCxnSpPr>
          <p:nvPr/>
        </p:nvCxnSpPr>
        <p:spPr>
          <a:xfrm flipH="1">
            <a:off x="7292330" y="1831778"/>
            <a:ext cx="880225" cy="7439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01D924B4-0E3C-44CA-8EE0-CC7E85275055}"/>
              </a:ext>
            </a:extLst>
          </p:cNvPr>
          <p:cNvCxnSpPr>
            <a:cxnSpLocks/>
          </p:cNvCxnSpPr>
          <p:nvPr/>
        </p:nvCxnSpPr>
        <p:spPr>
          <a:xfrm flipV="1">
            <a:off x="7296189" y="4315578"/>
            <a:ext cx="883212" cy="173117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41D93D6-33C0-40BA-9525-0E062AF5AC16}"/>
              </a:ext>
            </a:extLst>
          </p:cNvPr>
          <p:cNvSpPr txBox="1"/>
          <p:nvPr/>
        </p:nvSpPr>
        <p:spPr>
          <a:xfrm>
            <a:off x="7440389" y="5481657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6966DAB8-90EA-4557-85AC-317D741E4AD7}"/>
              </a:ext>
            </a:extLst>
          </p:cNvPr>
          <p:cNvSpPr txBox="1"/>
          <p:nvPr/>
        </p:nvSpPr>
        <p:spPr>
          <a:xfrm>
            <a:off x="8202881" y="2481952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CC997D3-BCE2-4758-9487-A88504D1C02E}"/>
              </a:ext>
            </a:extLst>
          </p:cNvPr>
          <p:cNvSpPr txBox="1"/>
          <p:nvPr/>
        </p:nvSpPr>
        <p:spPr>
          <a:xfrm>
            <a:off x="0" y="5542975"/>
            <a:ext cx="590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it-IT" dirty="0">
                <a:solidFill>
                  <a:srgbClr val="FF0000"/>
                </a:solidFill>
                <a:latin typeface="Comic Sans MS"/>
              </a:rPr>
              <a:t>Ripetendo questa operazione per le differenti posizioni della circonferenza generatrice  intersecata dal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 si troveranno i punti che determinano la conica di sezione che sarà una circonferenza</a:t>
            </a:r>
          </a:p>
        </p:txBody>
      </p:sp>
    </p:spTree>
    <p:extLst>
      <p:ext uri="{BB962C8B-B14F-4D97-AF65-F5344CB8AC3E}">
        <p14:creationId xmlns:p14="http://schemas.microsoft.com/office/powerpoint/2010/main" val="30337127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63" grpId="0"/>
      <p:bldP spid="74" grpId="0"/>
      <p:bldP spid="77" grpId="0"/>
      <p:bldP spid="59" grpId="0" animBg="1"/>
      <p:bldP spid="62" grpId="0" animBg="1"/>
      <p:bldP spid="64" grpId="0" animBg="1"/>
      <p:bldP spid="84" grpId="0" animBg="1"/>
      <p:bldP spid="85" grpId="0" animBg="1"/>
      <p:bldP spid="87" grpId="0" animBg="1"/>
      <p:bldP spid="87" grpId="1" animBg="1"/>
      <p:bldP spid="89" grpId="0"/>
      <p:bldP spid="93" grpId="0" animBg="1"/>
      <p:bldP spid="111" grpId="0" animBg="1"/>
      <p:bldP spid="113" grpId="0" animBg="1"/>
      <p:bldP spid="195" grpId="0"/>
      <p:bldP spid="204" grpId="0"/>
      <p:bldP spid="205" grpId="0"/>
      <p:bldP spid="115" grpId="0"/>
      <p:bldP spid="78" grpId="0"/>
      <p:bldP spid="188" grpId="0"/>
      <p:bldP spid="189" grpId="0"/>
      <p:bldP spid="190" grpId="0"/>
      <p:bldP spid="66" grpId="0"/>
      <p:bldP spid="70" grpId="0"/>
      <p:bldP spid="71" grpId="0"/>
      <p:bldP spid="72" grpId="0"/>
      <p:bldP spid="27" grpId="0"/>
      <p:bldP spid="92" grpId="0"/>
      <p:bldP spid="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(2)</a:t>
            </a:r>
          </a:p>
          <a:p>
            <a:pPr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seconda proiezione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^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8475375" y="939757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1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463713" y="3673656"/>
            <a:ext cx="360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5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9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3" y="1390939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30" y="4023211"/>
            <a:ext cx="261707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8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94" y="4132021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2" y="4247294"/>
            <a:ext cx="1334471" cy="16954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703" y="4390883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8" y="4596771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8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34" y="4816582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8"/>
            <a:ext cx="1920988" cy="99105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703" y="4385156"/>
            <a:ext cx="1637713" cy="140639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2" y="4245727"/>
            <a:ext cx="1346307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8" y="4136673"/>
            <a:ext cx="977391" cy="192857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7" y="4064020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3" y="4026253"/>
            <a:ext cx="254207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5990897" y="6378271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9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5" y="958753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5" y="4899467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5" y="5094778"/>
            <a:ext cx="0" cy="10786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74018" y="4760756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2822FA-598D-43FC-A4F0-4C322A98E932}"/>
              </a:ext>
            </a:extLst>
          </p:cNvPr>
          <p:cNvCxnSpPr>
            <a:cxnSpLocks/>
          </p:cNvCxnSpPr>
          <p:nvPr/>
        </p:nvCxnSpPr>
        <p:spPr>
          <a:xfrm flipH="1">
            <a:off x="5996195" y="1177290"/>
            <a:ext cx="2953496" cy="24963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EFCBFB6-2CA5-414E-AB57-25692BA41956}"/>
              </a:ext>
            </a:extLst>
          </p:cNvPr>
          <p:cNvCxnSpPr>
            <a:cxnSpLocks/>
          </p:cNvCxnSpPr>
          <p:nvPr/>
        </p:nvCxnSpPr>
        <p:spPr>
          <a:xfrm>
            <a:off x="5999665" y="3670324"/>
            <a:ext cx="0" cy="29005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A363F76-6A8E-4B11-9D14-33EC96A6EFFC}"/>
              </a:ext>
            </a:extLst>
          </p:cNvPr>
          <p:cNvCxnSpPr>
            <a:cxnSpLocks/>
          </p:cNvCxnSpPr>
          <p:nvPr/>
        </p:nvCxnSpPr>
        <p:spPr>
          <a:xfrm>
            <a:off x="8435673" y="1607977"/>
            <a:ext cx="0" cy="34847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0F1D427F-1DB0-4A54-8661-41FE9BEF5FE2}"/>
              </a:ext>
            </a:extLst>
          </p:cNvPr>
          <p:cNvCxnSpPr>
            <a:cxnSpLocks/>
          </p:cNvCxnSpPr>
          <p:nvPr/>
        </p:nvCxnSpPr>
        <p:spPr>
          <a:xfrm>
            <a:off x="6824009" y="2976470"/>
            <a:ext cx="0" cy="212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8C0B4343-C012-478B-A8A6-73A2B741F0F3}"/>
              </a:ext>
            </a:extLst>
          </p:cNvPr>
          <p:cNvCxnSpPr>
            <a:cxnSpLocks/>
          </p:cNvCxnSpPr>
          <p:nvPr/>
        </p:nvCxnSpPr>
        <p:spPr>
          <a:xfrm>
            <a:off x="6846121" y="2953286"/>
            <a:ext cx="0" cy="23880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ABD8A73-726B-46E3-90FC-54CC0B745A06}"/>
              </a:ext>
            </a:extLst>
          </p:cNvPr>
          <p:cNvCxnSpPr>
            <a:cxnSpLocks/>
          </p:cNvCxnSpPr>
          <p:nvPr/>
        </p:nvCxnSpPr>
        <p:spPr>
          <a:xfrm>
            <a:off x="7013179" y="2819886"/>
            <a:ext cx="0" cy="29544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7835CDBB-77DF-4D1B-9E26-88F1F87D3E1A}"/>
              </a:ext>
            </a:extLst>
          </p:cNvPr>
          <p:cNvCxnSpPr>
            <a:cxnSpLocks/>
          </p:cNvCxnSpPr>
          <p:nvPr/>
        </p:nvCxnSpPr>
        <p:spPr>
          <a:xfrm>
            <a:off x="7297272" y="2567522"/>
            <a:ext cx="0" cy="34867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BCACCCFA-B0C4-47B1-A58F-193807AAC866}"/>
              </a:ext>
            </a:extLst>
          </p:cNvPr>
          <p:cNvCxnSpPr>
            <a:cxnSpLocks/>
          </p:cNvCxnSpPr>
          <p:nvPr/>
        </p:nvCxnSpPr>
        <p:spPr>
          <a:xfrm>
            <a:off x="6907640" y="2901380"/>
            <a:ext cx="0" cy="26600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71B29E2-7FBD-4D91-AEAC-1057BF71B460}"/>
              </a:ext>
            </a:extLst>
          </p:cNvPr>
          <p:cNvCxnSpPr>
            <a:cxnSpLocks/>
          </p:cNvCxnSpPr>
          <p:nvPr/>
        </p:nvCxnSpPr>
        <p:spPr>
          <a:xfrm>
            <a:off x="7132041" y="2710416"/>
            <a:ext cx="0" cy="3214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615DC62-9937-415D-B954-D398431FA341}"/>
              </a:ext>
            </a:extLst>
          </p:cNvPr>
          <p:cNvCxnSpPr>
            <a:cxnSpLocks/>
            <a:stCxn id="59" idx="2"/>
            <a:endCxn id="59" idx="6"/>
          </p:cNvCxnSpPr>
          <p:nvPr/>
        </p:nvCxnSpPr>
        <p:spPr>
          <a:xfrm>
            <a:off x="6701233" y="2471972"/>
            <a:ext cx="216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29EB0DA8-6FF6-44FB-8F73-C4AB55C7952F}"/>
              </a:ext>
            </a:extLst>
          </p:cNvPr>
          <p:cNvCxnSpPr>
            <a:cxnSpLocks/>
          </p:cNvCxnSpPr>
          <p:nvPr/>
        </p:nvCxnSpPr>
        <p:spPr>
          <a:xfrm>
            <a:off x="7473512" y="2424646"/>
            <a:ext cx="0" cy="370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C7B83FD3-3F2B-4410-8E11-2590B2AA8B56}"/>
              </a:ext>
            </a:extLst>
          </p:cNvPr>
          <p:cNvCxnSpPr>
            <a:cxnSpLocks/>
          </p:cNvCxnSpPr>
          <p:nvPr/>
        </p:nvCxnSpPr>
        <p:spPr>
          <a:xfrm>
            <a:off x="7651614" y="2271221"/>
            <a:ext cx="0" cy="387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B8ED471-B5D0-4E94-BD7A-2D97DF7CD61A}"/>
              </a:ext>
            </a:extLst>
          </p:cNvPr>
          <p:cNvCxnSpPr>
            <a:cxnSpLocks/>
          </p:cNvCxnSpPr>
          <p:nvPr/>
        </p:nvCxnSpPr>
        <p:spPr>
          <a:xfrm>
            <a:off x="7897415" y="2065075"/>
            <a:ext cx="0" cy="40217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6BBC88B3-22E8-4E67-BB33-071B4BE35137}"/>
              </a:ext>
            </a:extLst>
          </p:cNvPr>
          <p:cNvCxnSpPr>
            <a:cxnSpLocks/>
          </p:cNvCxnSpPr>
          <p:nvPr/>
        </p:nvCxnSpPr>
        <p:spPr>
          <a:xfrm>
            <a:off x="8051011" y="1944461"/>
            <a:ext cx="0" cy="40672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004ECE47-DD48-4E6F-A5A3-FF1080BE0527}"/>
              </a:ext>
            </a:extLst>
          </p:cNvPr>
          <p:cNvCxnSpPr>
            <a:cxnSpLocks/>
          </p:cNvCxnSpPr>
          <p:nvPr/>
        </p:nvCxnSpPr>
        <p:spPr>
          <a:xfrm>
            <a:off x="8175476" y="1836362"/>
            <a:ext cx="0" cy="24745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69C4023-9C06-4A8A-B5BD-E43D07DC89CA}"/>
              </a:ext>
            </a:extLst>
          </p:cNvPr>
          <p:cNvCxnSpPr>
            <a:cxnSpLocks/>
          </p:cNvCxnSpPr>
          <p:nvPr/>
        </p:nvCxnSpPr>
        <p:spPr>
          <a:xfrm>
            <a:off x="8277920" y="1743428"/>
            <a:ext cx="0" cy="39808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8D0733D6-1FFA-40CD-8C0D-3DE6415D47D5}"/>
              </a:ext>
            </a:extLst>
          </p:cNvPr>
          <p:cNvCxnSpPr>
            <a:cxnSpLocks/>
          </p:cNvCxnSpPr>
          <p:nvPr/>
        </p:nvCxnSpPr>
        <p:spPr>
          <a:xfrm>
            <a:off x="8344623" y="1686815"/>
            <a:ext cx="0" cy="38765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479F514-485D-4608-9409-326C582D7A88}"/>
              </a:ext>
            </a:extLst>
          </p:cNvPr>
          <p:cNvCxnSpPr>
            <a:cxnSpLocks/>
          </p:cNvCxnSpPr>
          <p:nvPr/>
        </p:nvCxnSpPr>
        <p:spPr>
          <a:xfrm>
            <a:off x="8396935" y="1640064"/>
            <a:ext cx="0" cy="37717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1E524815-3451-4101-A218-6A7B03E5DAC6}"/>
              </a:ext>
            </a:extLst>
          </p:cNvPr>
          <p:cNvCxnSpPr>
            <a:cxnSpLocks/>
          </p:cNvCxnSpPr>
          <p:nvPr/>
        </p:nvCxnSpPr>
        <p:spPr>
          <a:xfrm>
            <a:off x="8423350" y="1620178"/>
            <a:ext cx="0" cy="36517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e 79">
            <a:extLst>
              <a:ext uri="{FF2B5EF4-FFF2-40B4-BE49-F238E27FC236}">
                <a16:creationId xmlns:a16="http://schemas.microsoft.com/office/drawing/2014/main" id="{80563073-E3E1-4356-BADD-B1F461D05887}"/>
              </a:ext>
            </a:extLst>
          </p:cNvPr>
          <p:cNvSpPr/>
          <p:nvPr/>
        </p:nvSpPr>
        <p:spPr>
          <a:xfrm>
            <a:off x="6823668" y="4044086"/>
            <a:ext cx="1609200" cy="210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A99C7423-1FF3-49E7-91AE-85129FFFAA79}"/>
              </a:ext>
            </a:extLst>
          </p:cNvPr>
          <p:cNvCxnSpPr>
            <a:cxnSpLocks/>
          </p:cNvCxnSpPr>
          <p:nvPr/>
        </p:nvCxnSpPr>
        <p:spPr>
          <a:xfrm>
            <a:off x="7417876" y="2471151"/>
            <a:ext cx="0" cy="39082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F628C014-FDA2-493C-B22A-AE35F3B63746}"/>
              </a:ext>
            </a:extLst>
          </p:cNvPr>
          <p:cNvSpPr txBox="1"/>
          <p:nvPr/>
        </p:nvSpPr>
        <p:spPr>
          <a:xfrm>
            <a:off x="-1" y="721543"/>
            <a:ext cx="6801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Per quanto esplicitato nella diapositiva precedente, si procede a ripetere la stessa operazione di proiezione dei punti d’intersezione tra la traccia 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B0F0"/>
                </a:solidFill>
                <a:latin typeface="Comic Sans MS"/>
              </a:rPr>
              <a:t> e le differenti posizioni</a:t>
            </a:r>
          </a:p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della circonferenza generatrice. 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0A75209E-4EF8-4E8A-B8B1-30EB6FC298C1}"/>
              </a:ext>
            </a:extLst>
          </p:cNvPr>
          <p:cNvSpPr txBox="1"/>
          <p:nvPr/>
        </p:nvSpPr>
        <p:spPr>
          <a:xfrm>
            <a:off x="-20447" y="1839082"/>
            <a:ext cx="61356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it-IT" dirty="0">
                <a:solidFill>
                  <a:srgbClr val="00B0F0"/>
                </a:solidFill>
                <a:latin typeface="Comic Sans MS"/>
              </a:rPr>
              <a:t>Per semplicità e chiarezza grafica si riportano solo le didascalie dei punti relativi alla corda generata dalla sezione di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B0F0"/>
                </a:solidFill>
                <a:latin typeface="Comic Sans MS"/>
              </a:rPr>
              <a:t> nella posizione della precedente diapositiva. 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057F3A84-9889-401D-B134-AD57E7F26948}"/>
              </a:ext>
            </a:extLst>
          </p:cNvPr>
          <p:cNvSpPr txBox="1"/>
          <p:nvPr/>
        </p:nvSpPr>
        <p:spPr>
          <a:xfrm>
            <a:off x="-51382" y="2707717"/>
            <a:ext cx="6019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Continuando a sviluppare la ricerca delle intersezioni e le relative proiezioni si ottengono tutti i punti relativi alle differenti corde delle circonferenze generatrici.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A01C610D-49B1-40F6-94AD-9F376524D424}"/>
              </a:ext>
            </a:extLst>
          </p:cNvPr>
          <p:cNvSpPr txBox="1"/>
          <p:nvPr/>
        </p:nvSpPr>
        <p:spPr>
          <a:xfrm>
            <a:off x="0" y="4292774"/>
            <a:ext cx="5796000" cy="126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Collegando questi punti –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estremi delle corde</a:t>
            </a:r>
            <a:r>
              <a:rPr lang="it-IT" dirty="0">
                <a:solidFill>
                  <a:srgbClr val="00B0F0"/>
                </a:solidFill>
                <a:latin typeface="Comic Sans MS"/>
              </a:rPr>
              <a:t>- si ottiene l’immagine della conica di sezione che si presenta come scorcio parziale nella forma ellittica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dirty="0">
                <a:solidFill>
                  <a:srgbClr val="00B0F0"/>
                </a:solidFill>
                <a:latin typeface="Comic Sans MS"/>
              </a:rPr>
              <a:t> e come scorcio totale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/>
              </a:rPr>
              <a:t>2 </a:t>
            </a:r>
            <a:r>
              <a:rPr lang="it-IT" dirty="0">
                <a:solidFill>
                  <a:srgbClr val="00B0F0"/>
                </a:solidFill>
                <a:latin typeface="Comic Sans MS"/>
              </a:rPr>
              <a:t>essendo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 ^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it-IT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120EF9D9-F736-4A95-97FA-7DE84E4AEAE8}"/>
              </a:ext>
            </a:extLst>
          </p:cNvPr>
          <p:cNvSpPr txBox="1"/>
          <p:nvPr/>
        </p:nvSpPr>
        <p:spPr>
          <a:xfrm>
            <a:off x="0" y="5561831"/>
            <a:ext cx="5851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FF0000"/>
                </a:solidFill>
                <a:latin typeface="Comic Sans MS"/>
              </a:rPr>
              <a:t>Per verificare se il risultato dell’operazione è una circonferenza è necessario effettuare una procedura di ribaltamento per ricavare la vera forma e le vere dimensioni della sezione risultante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570E3D26-9890-431A-AEBB-ADEE5E91268E}"/>
              </a:ext>
            </a:extLst>
          </p:cNvPr>
          <p:cNvSpPr txBox="1"/>
          <p:nvPr/>
        </p:nvSpPr>
        <p:spPr>
          <a:xfrm>
            <a:off x="0" y="3658024"/>
            <a:ext cx="59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00B0F0"/>
                </a:solidFill>
                <a:latin typeface="Comic Sans MS"/>
              </a:rPr>
              <a:t>Infine proiettiamo i punti estremi della sezione dove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B0F0"/>
                </a:solidFill>
                <a:latin typeface="Comic Sans MS"/>
              </a:rPr>
              <a:t> interseca la circonferenza equatoriale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/>
              </a:rPr>
              <a:t>1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A1136FE2-65B3-489C-A0EB-B19CF1643A6E}"/>
              </a:ext>
            </a:extLst>
          </p:cNvPr>
          <p:cNvSpPr txBox="1"/>
          <p:nvPr/>
        </p:nvSpPr>
        <p:spPr>
          <a:xfrm>
            <a:off x="7943731" y="4148312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B1591C27-7FE1-44CF-82D4-C3C8762930BB}"/>
              </a:ext>
            </a:extLst>
          </p:cNvPr>
          <p:cNvSpPr txBox="1"/>
          <p:nvPr/>
        </p:nvSpPr>
        <p:spPr>
          <a:xfrm>
            <a:off x="8009334" y="1577964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X’’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8513C98E-80EC-47CC-A7EE-94EF7A2CF878}"/>
              </a:ext>
            </a:extLst>
          </p:cNvPr>
          <p:cNvSpPr txBox="1"/>
          <p:nvPr/>
        </p:nvSpPr>
        <p:spPr>
          <a:xfrm>
            <a:off x="7072724" y="2352190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Y’’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D0C06499-510F-4583-BEB0-CD568BAB6BBD}"/>
              </a:ext>
            </a:extLst>
          </p:cNvPr>
          <p:cNvSpPr txBox="1"/>
          <p:nvPr/>
        </p:nvSpPr>
        <p:spPr>
          <a:xfrm>
            <a:off x="7226581" y="5832437"/>
            <a:ext cx="4838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</a:t>
            </a:r>
          </a:p>
        </p:txBody>
      </p: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EB28231C-6333-4F95-8CB9-5952089E03E7}"/>
              </a:ext>
            </a:extLst>
          </p:cNvPr>
          <p:cNvCxnSpPr>
            <a:cxnSpLocks/>
          </p:cNvCxnSpPr>
          <p:nvPr/>
        </p:nvCxnSpPr>
        <p:spPr>
          <a:xfrm flipV="1">
            <a:off x="7295222" y="4310901"/>
            <a:ext cx="883212" cy="173117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D6ADC7D9-5FB0-47C3-A07C-4A7A71CEC572}"/>
              </a:ext>
            </a:extLst>
          </p:cNvPr>
          <p:cNvCxnSpPr>
            <a:cxnSpLocks/>
          </p:cNvCxnSpPr>
          <p:nvPr/>
        </p:nvCxnSpPr>
        <p:spPr>
          <a:xfrm>
            <a:off x="6823668" y="5095163"/>
            <a:ext cx="1609200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194AA7DE-A0FC-4C21-A8D9-CB3EB56D8B4B}"/>
              </a:ext>
            </a:extLst>
          </p:cNvPr>
          <p:cNvCxnSpPr>
            <a:cxnSpLocks/>
          </p:cNvCxnSpPr>
          <p:nvPr/>
        </p:nvCxnSpPr>
        <p:spPr>
          <a:xfrm flipH="1" flipV="1">
            <a:off x="6848089" y="4847045"/>
            <a:ext cx="1575736" cy="416108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52EB7745-16EC-4035-AC9F-403BFC7746C5}"/>
              </a:ext>
            </a:extLst>
          </p:cNvPr>
          <p:cNvCxnSpPr>
            <a:cxnSpLocks/>
          </p:cNvCxnSpPr>
          <p:nvPr/>
        </p:nvCxnSpPr>
        <p:spPr>
          <a:xfrm flipH="1" flipV="1">
            <a:off x="6906406" y="4637496"/>
            <a:ext cx="1500582" cy="774159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A8D8F7F5-FE25-40CA-8EED-9AC0459E7625}"/>
              </a:ext>
            </a:extLst>
          </p:cNvPr>
          <p:cNvCxnSpPr>
            <a:cxnSpLocks/>
          </p:cNvCxnSpPr>
          <p:nvPr/>
        </p:nvCxnSpPr>
        <p:spPr>
          <a:xfrm flipH="1" flipV="1">
            <a:off x="7010023" y="4417406"/>
            <a:ext cx="1335159" cy="1146575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06A05B2D-EBCE-428A-B458-1FD8874A9EB8}"/>
              </a:ext>
            </a:extLst>
          </p:cNvPr>
          <p:cNvCxnSpPr>
            <a:cxnSpLocks/>
          </p:cNvCxnSpPr>
          <p:nvPr/>
        </p:nvCxnSpPr>
        <p:spPr>
          <a:xfrm flipH="1" flipV="1">
            <a:off x="7128558" y="4269787"/>
            <a:ext cx="1149341" cy="1448722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3A19AC86-12C2-480E-AF70-118640FF138F}"/>
              </a:ext>
            </a:extLst>
          </p:cNvPr>
          <p:cNvCxnSpPr>
            <a:cxnSpLocks/>
          </p:cNvCxnSpPr>
          <p:nvPr/>
        </p:nvCxnSpPr>
        <p:spPr>
          <a:xfrm flipH="1" flipV="1">
            <a:off x="7295089" y="4132114"/>
            <a:ext cx="881608" cy="1739582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0B4A0CCE-C74B-41F6-9FF4-F162C788DC45}"/>
              </a:ext>
            </a:extLst>
          </p:cNvPr>
          <p:cNvCxnSpPr>
            <a:cxnSpLocks/>
          </p:cNvCxnSpPr>
          <p:nvPr/>
        </p:nvCxnSpPr>
        <p:spPr>
          <a:xfrm flipH="1" flipV="1">
            <a:off x="7475453" y="4062226"/>
            <a:ext cx="573398" cy="1934635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4BAD987E-23CB-4023-A7A5-4C6C38AD5A78}"/>
              </a:ext>
            </a:extLst>
          </p:cNvPr>
          <p:cNvCxnSpPr>
            <a:cxnSpLocks/>
          </p:cNvCxnSpPr>
          <p:nvPr/>
        </p:nvCxnSpPr>
        <p:spPr>
          <a:xfrm flipH="1" flipV="1">
            <a:off x="7656090" y="4041653"/>
            <a:ext cx="242126" cy="204513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37EE4D86-1816-4400-A7C6-0D9492D433E7}"/>
              </a:ext>
            </a:extLst>
          </p:cNvPr>
          <p:cNvCxnSpPr>
            <a:cxnSpLocks/>
          </p:cNvCxnSpPr>
          <p:nvPr/>
        </p:nvCxnSpPr>
        <p:spPr>
          <a:xfrm>
            <a:off x="7780899" y="4062226"/>
            <a:ext cx="0" cy="20651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887D2069-308A-4E83-BB34-0124AF08FBB0}"/>
              </a:ext>
            </a:extLst>
          </p:cNvPr>
          <p:cNvCxnSpPr>
            <a:cxnSpLocks/>
          </p:cNvCxnSpPr>
          <p:nvPr/>
        </p:nvCxnSpPr>
        <p:spPr>
          <a:xfrm flipV="1">
            <a:off x="7651109" y="4097593"/>
            <a:ext cx="249050" cy="2048278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EBD25562-9DDB-42FB-8580-8C71C967708A}"/>
              </a:ext>
            </a:extLst>
          </p:cNvPr>
          <p:cNvCxnSpPr>
            <a:cxnSpLocks/>
          </p:cNvCxnSpPr>
          <p:nvPr/>
        </p:nvCxnSpPr>
        <p:spPr>
          <a:xfrm flipV="1">
            <a:off x="7471093" y="4204203"/>
            <a:ext cx="574501" cy="192671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2CAC929-4378-4285-BB75-989F86409B7F}"/>
              </a:ext>
            </a:extLst>
          </p:cNvPr>
          <p:cNvCxnSpPr>
            <a:cxnSpLocks/>
          </p:cNvCxnSpPr>
          <p:nvPr/>
        </p:nvCxnSpPr>
        <p:spPr>
          <a:xfrm flipV="1">
            <a:off x="7132681" y="4462846"/>
            <a:ext cx="1144152" cy="1453634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CCB4A0D3-D393-457D-A8EF-41D6136BC5FC}"/>
              </a:ext>
            </a:extLst>
          </p:cNvPr>
          <p:cNvCxnSpPr>
            <a:cxnSpLocks/>
          </p:cNvCxnSpPr>
          <p:nvPr/>
        </p:nvCxnSpPr>
        <p:spPr>
          <a:xfrm flipV="1">
            <a:off x="7008444" y="4604977"/>
            <a:ext cx="1337292" cy="1167006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CA185776-0581-4B68-A8AC-135A6728A4B5}"/>
              </a:ext>
            </a:extLst>
          </p:cNvPr>
          <p:cNvCxnSpPr>
            <a:cxnSpLocks/>
          </p:cNvCxnSpPr>
          <p:nvPr/>
        </p:nvCxnSpPr>
        <p:spPr>
          <a:xfrm flipV="1">
            <a:off x="6906528" y="4774338"/>
            <a:ext cx="1491519" cy="78392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65A5DE93-1052-423F-A4AF-01E88CA4EAE0}"/>
              </a:ext>
            </a:extLst>
          </p:cNvPr>
          <p:cNvCxnSpPr>
            <a:cxnSpLocks/>
          </p:cNvCxnSpPr>
          <p:nvPr/>
        </p:nvCxnSpPr>
        <p:spPr>
          <a:xfrm flipV="1">
            <a:off x="6846121" y="4926004"/>
            <a:ext cx="1564005" cy="412446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C135177-5895-4FF5-8F42-81A03C54ACA1}"/>
              </a:ext>
            </a:extLst>
          </p:cNvPr>
          <p:cNvCxnSpPr>
            <a:cxnSpLocks/>
          </p:cNvCxnSpPr>
          <p:nvPr/>
        </p:nvCxnSpPr>
        <p:spPr>
          <a:xfrm>
            <a:off x="8175476" y="1836362"/>
            <a:ext cx="0" cy="40353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3416DB4-48BA-4C8D-B5DE-1A9FDAC890F9}"/>
              </a:ext>
            </a:extLst>
          </p:cNvPr>
          <p:cNvCxnSpPr>
            <a:cxnSpLocks/>
          </p:cNvCxnSpPr>
          <p:nvPr/>
        </p:nvCxnSpPr>
        <p:spPr>
          <a:xfrm>
            <a:off x="7780467" y="2161058"/>
            <a:ext cx="0" cy="39753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2880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 animBg="1"/>
      <p:bldP spid="62" grpId="0" animBg="1"/>
      <p:bldP spid="64" grpId="0" animBg="1"/>
      <p:bldP spid="84" grpId="0" animBg="1"/>
      <p:bldP spid="85" grpId="0" animBg="1"/>
      <p:bldP spid="87" grpId="0" animBg="1"/>
      <p:bldP spid="89" grpId="0"/>
      <p:bldP spid="93" grpId="0" animBg="1"/>
      <p:bldP spid="111" grpId="0" animBg="1"/>
      <p:bldP spid="113" grpId="0" animBg="1"/>
      <p:bldP spid="195" grpId="0"/>
      <p:bldP spid="204" grpId="0"/>
      <p:bldP spid="205" grpId="0"/>
      <p:bldP spid="115" grpId="0"/>
      <p:bldP spid="78" grpId="0"/>
      <p:bldP spid="80" grpId="0" animBg="1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6" grpId="0"/>
      <p:bldP spid="197" grpId="0"/>
      <p:bldP spid="1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(3)</a:t>
            </a:r>
          </a:p>
          <a:p>
            <a:pPr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seconda proiezione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^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8475375" y="939757"/>
            <a:ext cx="5152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6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1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478666" y="3673656"/>
            <a:ext cx="360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5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9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3" y="1390939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sz="201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30" y="4023211"/>
            <a:ext cx="261707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8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94" y="4132021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2" y="4247294"/>
            <a:ext cx="1334471" cy="1695427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703" y="4390883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8" y="4596771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8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34" y="4816582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8"/>
            <a:ext cx="1920988" cy="99105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703" y="4385156"/>
            <a:ext cx="1637713" cy="140639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2" y="4245727"/>
            <a:ext cx="1346307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8" y="4136673"/>
            <a:ext cx="977391" cy="192857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7" y="4064020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3" y="4026253"/>
            <a:ext cx="254207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5990897" y="6378271"/>
            <a:ext cx="5152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600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9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5" y="958753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5" y="4899467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5" y="5094778"/>
            <a:ext cx="0" cy="10786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74018" y="4760756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2822FA-598D-43FC-A4F0-4C322A98E932}"/>
              </a:ext>
            </a:extLst>
          </p:cNvPr>
          <p:cNvCxnSpPr>
            <a:cxnSpLocks/>
          </p:cNvCxnSpPr>
          <p:nvPr/>
        </p:nvCxnSpPr>
        <p:spPr>
          <a:xfrm flipH="1">
            <a:off x="5996195" y="1177290"/>
            <a:ext cx="2953496" cy="24963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EFCBFB6-2CA5-414E-AB57-25692BA41956}"/>
              </a:ext>
            </a:extLst>
          </p:cNvPr>
          <p:cNvCxnSpPr>
            <a:cxnSpLocks/>
          </p:cNvCxnSpPr>
          <p:nvPr/>
        </p:nvCxnSpPr>
        <p:spPr>
          <a:xfrm>
            <a:off x="5999665" y="3670324"/>
            <a:ext cx="0" cy="30465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A363F76-6A8E-4B11-9D14-33EC96A6EFFC}"/>
              </a:ext>
            </a:extLst>
          </p:cNvPr>
          <p:cNvCxnSpPr>
            <a:cxnSpLocks/>
          </p:cNvCxnSpPr>
          <p:nvPr/>
        </p:nvCxnSpPr>
        <p:spPr>
          <a:xfrm>
            <a:off x="8435673" y="1607977"/>
            <a:ext cx="0" cy="34847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0F1D427F-1DB0-4A54-8661-41FE9BEF5FE2}"/>
              </a:ext>
            </a:extLst>
          </p:cNvPr>
          <p:cNvCxnSpPr>
            <a:cxnSpLocks/>
          </p:cNvCxnSpPr>
          <p:nvPr/>
        </p:nvCxnSpPr>
        <p:spPr>
          <a:xfrm>
            <a:off x="6824009" y="2976470"/>
            <a:ext cx="0" cy="212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8C0B4343-C012-478B-A8A6-73A2B741F0F3}"/>
              </a:ext>
            </a:extLst>
          </p:cNvPr>
          <p:cNvCxnSpPr>
            <a:cxnSpLocks/>
          </p:cNvCxnSpPr>
          <p:nvPr/>
        </p:nvCxnSpPr>
        <p:spPr>
          <a:xfrm>
            <a:off x="6846121" y="2953286"/>
            <a:ext cx="0" cy="23880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ABD8A73-726B-46E3-90FC-54CC0B745A06}"/>
              </a:ext>
            </a:extLst>
          </p:cNvPr>
          <p:cNvCxnSpPr>
            <a:cxnSpLocks/>
          </p:cNvCxnSpPr>
          <p:nvPr/>
        </p:nvCxnSpPr>
        <p:spPr>
          <a:xfrm>
            <a:off x="7013179" y="2819886"/>
            <a:ext cx="0" cy="29544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7835CDBB-77DF-4D1B-9E26-88F1F87D3E1A}"/>
              </a:ext>
            </a:extLst>
          </p:cNvPr>
          <p:cNvCxnSpPr>
            <a:cxnSpLocks/>
          </p:cNvCxnSpPr>
          <p:nvPr/>
        </p:nvCxnSpPr>
        <p:spPr>
          <a:xfrm>
            <a:off x="7297272" y="2567522"/>
            <a:ext cx="0" cy="34867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BCACCCFA-B0C4-47B1-A58F-193807AAC866}"/>
              </a:ext>
            </a:extLst>
          </p:cNvPr>
          <p:cNvCxnSpPr>
            <a:cxnSpLocks/>
          </p:cNvCxnSpPr>
          <p:nvPr/>
        </p:nvCxnSpPr>
        <p:spPr>
          <a:xfrm>
            <a:off x="6907640" y="2901380"/>
            <a:ext cx="0" cy="26600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71B29E2-7FBD-4D91-AEAC-1057BF71B460}"/>
              </a:ext>
            </a:extLst>
          </p:cNvPr>
          <p:cNvCxnSpPr>
            <a:cxnSpLocks/>
          </p:cNvCxnSpPr>
          <p:nvPr/>
        </p:nvCxnSpPr>
        <p:spPr>
          <a:xfrm>
            <a:off x="7132041" y="2710416"/>
            <a:ext cx="0" cy="3214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29EB0DA8-6FF6-44FB-8F73-C4AB55C7952F}"/>
              </a:ext>
            </a:extLst>
          </p:cNvPr>
          <p:cNvCxnSpPr>
            <a:cxnSpLocks/>
          </p:cNvCxnSpPr>
          <p:nvPr/>
        </p:nvCxnSpPr>
        <p:spPr>
          <a:xfrm>
            <a:off x="7479227" y="2417027"/>
            <a:ext cx="0" cy="36870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C7B83FD3-3F2B-4410-8E11-2590B2AA8B56}"/>
              </a:ext>
            </a:extLst>
          </p:cNvPr>
          <p:cNvCxnSpPr>
            <a:cxnSpLocks/>
          </p:cNvCxnSpPr>
          <p:nvPr/>
        </p:nvCxnSpPr>
        <p:spPr>
          <a:xfrm>
            <a:off x="7655424" y="2271221"/>
            <a:ext cx="0" cy="38659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B8ED471-B5D0-4E94-BD7A-2D97DF7CD61A}"/>
              </a:ext>
            </a:extLst>
          </p:cNvPr>
          <p:cNvCxnSpPr>
            <a:cxnSpLocks/>
          </p:cNvCxnSpPr>
          <p:nvPr/>
        </p:nvCxnSpPr>
        <p:spPr>
          <a:xfrm>
            <a:off x="7897415" y="2065075"/>
            <a:ext cx="0" cy="40389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6BBC88B3-22E8-4E67-BB33-071B4BE35137}"/>
              </a:ext>
            </a:extLst>
          </p:cNvPr>
          <p:cNvCxnSpPr>
            <a:cxnSpLocks/>
          </p:cNvCxnSpPr>
          <p:nvPr/>
        </p:nvCxnSpPr>
        <p:spPr>
          <a:xfrm>
            <a:off x="8051011" y="1944461"/>
            <a:ext cx="0" cy="40672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004ECE47-DD48-4E6F-A5A3-FF1080BE0527}"/>
              </a:ext>
            </a:extLst>
          </p:cNvPr>
          <p:cNvCxnSpPr>
            <a:cxnSpLocks/>
          </p:cNvCxnSpPr>
          <p:nvPr/>
        </p:nvCxnSpPr>
        <p:spPr>
          <a:xfrm>
            <a:off x="8175476" y="1836362"/>
            <a:ext cx="0" cy="24812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69C4023-9C06-4A8A-B5BD-E43D07DC89CA}"/>
              </a:ext>
            </a:extLst>
          </p:cNvPr>
          <p:cNvCxnSpPr>
            <a:cxnSpLocks/>
          </p:cNvCxnSpPr>
          <p:nvPr/>
        </p:nvCxnSpPr>
        <p:spPr>
          <a:xfrm>
            <a:off x="8277920" y="1743428"/>
            <a:ext cx="0" cy="39808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8D0733D6-1FFA-40CD-8C0D-3DE6415D47D5}"/>
              </a:ext>
            </a:extLst>
          </p:cNvPr>
          <p:cNvCxnSpPr>
            <a:cxnSpLocks/>
          </p:cNvCxnSpPr>
          <p:nvPr/>
        </p:nvCxnSpPr>
        <p:spPr>
          <a:xfrm>
            <a:off x="8344623" y="1686815"/>
            <a:ext cx="0" cy="38765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479F514-485D-4608-9409-326C582D7A88}"/>
              </a:ext>
            </a:extLst>
          </p:cNvPr>
          <p:cNvCxnSpPr>
            <a:cxnSpLocks/>
          </p:cNvCxnSpPr>
          <p:nvPr/>
        </p:nvCxnSpPr>
        <p:spPr>
          <a:xfrm>
            <a:off x="8396935" y="1640064"/>
            <a:ext cx="0" cy="37717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1E524815-3451-4101-A218-6A7B03E5DAC6}"/>
              </a:ext>
            </a:extLst>
          </p:cNvPr>
          <p:cNvCxnSpPr>
            <a:cxnSpLocks/>
          </p:cNvCxnSpPr>
          <p:nvPr/>
        </p:nvCxnSpPr>
        <p:spPr>
          <a:xfrm>
            <a:off x="8423350" y="1620178"/>
            <a:ext cx="0" cy="36517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e 79">
            <a:extLst>
              <a:ext uri="{FF2B5EF4-FFF2-40B4-BE49-F238E27FC236}">
                <a16:creationId xmlns:a16="http://schemas.microsoft.com/office/drawing/2014/main" id="{80563073-E3E1-4356-BADD-B1F461D05887}"/>
              </a:ext>
            </a:extLst>
          </p:cNvPr>
          <p:cNvSpPr/>
          <p:nvPr/>
        </p:nvSpPr>
        <p:spPr>
          <a:xfrm>
            <a:off x="6823668" y="4044086"/>
            <a:ext cx="1609200" cy="210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83F50F2-DE31-4921-B0A8-42594AD972E1}"/>
              </a:ext>
            </a:extLst>
          </p:cNvPr>
          <p:cNvCxnSpPr/>
          <p:nvPr/>
        </p:nvCxnSpPr>
        <p:spPr>
          <a:xfrm flipH="1">
            <a:off x="1676622" y="3673656"/>
            <a:ext cx="4321895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7F09C46-D4D7-4FF1-B723-D4C1AC3CCB3D}"/>
              </a:ext>
            </a:extLst>
          </p:cNvPr>
          <p:cNvCxnSpPr>
            <a:cxnSpLocks/>
          </p:cNvCxnSpPr>
          <p:nvPr/>
        </p:nvCxnSpPr>
        <p:spPr>
          <a:xfrm flipH="1" flipV="1">
            <a:off x="2808559" y="5093381"/>
            <a:ext cx="4018919" cy="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o 13">
            <a:extLst>
              <a:ext uri="{FF2B5EF4-FFF2-40B4-BE49-F238E27FC236}">
                <a16:creationId xmlns:a16="http://schemas.microsoft.com/office/drawing/2014/main" id="{BB9FA70A-B0B2-4B2D-B5E0-8396EEE5CA45}"/>
              </a:ext>
            </a:extLst>
          </p:cNvPr>
          <p:cNvSpPr/>
          <p:nvPr/>
        </p:nvSpPr>
        <p:spPr>
          <a:xfrm>
            <a:off x="4923533" y="2597160"/>
            <a:ext cx="2160000" cy="2160000"/>
          </a:xfrm>
          <a:prstGeom prst="arc">
            <a:avLst>
              <a:gd name="adj1" fmla="val 10810130"/>
              <a:gd name="adj2" fmla="val 1916713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84C293DB-1592-4591-B98E-4429C13A99B9}"/>
              </a:ext>
            </a:extLst>
          </p:cNvPr>
          <p:cNvCxnSpPr>
            <a:cxnSpLocks/>
          </p:cNvCxnSpPr>
          <p:nvPr/>
        </p:nvCxnSpPr>
        <p:spPr>
          <a:xfrm>
            <a:off x="4924146" y="3673350"/>
            <a:ext cx="0" cy="142512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Arco 108">
            <a:extLst>
              <a:ext uri="{FF2B5EF4-FFF2-40B4-BE49-F238E27FC236}">
                <a16:creationId xmlns:a16="http://schemas.microsoft.com/office/drawing/2014/main" id="{D89E6CA8-B87A-4347-AF2A-5D167DD343EA}"/>
              </a:ext>
            </a:extLst>
          </p:cNvPr>
          <p:cNvSpPr/>
          <p:nvPr/>
        </p:nvSpPr>
        <p:spPr>
          <a:xfrm>
            <a:off x="2808559" y="480628"/>
            <a:ext cx="6382800" cy="6382800"/>
          </a:xfrm>
          <a:prstGeom prst="arc">
            <a:avLst>
              <a:gd name="adj1" fmla="val 10790354"/>
              <a:gd name="adj2" fmla="val 1918604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576605B7-6AA1-4B78-A3BF-381979445BA5}"/>
              </a:ext>
            </a:extLst>
          </p:cNvPr>
          <p:cNvCxnSpPr>
            <a:cxnSpLocks/>
          </p:cNvCxnSpPr>
          <p:nvPr/>
        </p:nvCxnSpPr>
        <p:spPr>
          <a:xfrm>
            <a:off x="2808559" y="3677160"/>
            <a:ext cx="0" cy="142131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CB82A768-77E5-4E40-8DE6-DE79CADA4B44}"/>
              </a:ext>
            </a:extLst>
          </p:cNvPr>
          <p:cNvSpPr/>
          <p:nvPr/>
        </p:nvSpPr>
        <p:spPr>
          <a:xfrm>
            <a:off x="2811443" y="4039604"/>
            <a:ext cx="2109600" cy="2109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Arco 111">
            <a:extLst>
              <a:ext uri="{FF2B5EF4-FFF2-40B4-BE49-F238E27FC236}">
                <a16:creationId xmlns:a16="http://schemas.microsoft.com/office/drawing/2014/main" id="{D89BB131-F00E-4896-9F54-512EF0E75751}"/>
              </a:ext>
            </a:extLst>
          </p:cNvPr>
          <p:cNvSpPr/>
          <p:nvPr/>
        </p:nvSpPr>
        <p:spPr>
          <a:xfrm>
            <a:off x="2823735" y="494791"/>
            <a:ext cx="6350400" cy="6350400"/>
          </a:xfrm>
          <a:prstGeom prst="arc">
            <a:avLst>
              <a:gd name="adj1" fmla="val 10795532"/>
              <a:gd name="adj2" fmla="val 1918604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4F1AFC31-1FE3-43C0-AAA3-E0662FF81E13}"/>
              </a:ext>
            </a:extLst>
          </p:cNvPr>
          <p:cNvCxnSpPr>
            <a:cxnSpLocks/>
          </p:cNvCxnSpPr>
          <p:nvPr/>
        </p:nvCxnSpPr>
        <p:spPr>
          <a:xfrm flipH="1">
            <a:off x="2822419" y="4924112"/>
            <a:ext cx="559899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05D864F-E7B4-4504-B493-2084E33E252A}"/>
              </a:ext>
            </a:extLst>
          </p:cNvPr>
          <p:cNvCxnSpPr>
            <a:cxnSpLocks/>
          </p:cNvCxnSpPr>
          <p:nvPr/>
        </p:nvCxnSpPr>
        <p:spPr>
          <a:xfrm flipH="1">
            <a:off x="2822419" y="5260573"/>
            <a:ext cx="560382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1C36507F-DDA5-4FC9-BA78-1C5C812AE380}"/>
              </a:ext>
            </a:extLst>
          </p:cNvPr>
          <p:cNvCxnSpPr>
            <a:cxnSpLocks/>
          </p:cNvCxnSpPr>
          <p:nvPr/>
        </p:nvCxnSpPr>
        <p:spPr>
          <a:xfrm>
            <a:off x="2822419" y="3674707"/>
            <a:ext cx="0" cy="159263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Arco 118">
            <a:extLst>
              <a:ext uri="{FF2B5EF4-FFF2-40B4-BE49-F238E27FC236}">
                <a16:creationId xmlns:a16="http://schemas.microsoft.com/office/drawing/2014/main" id="{7038C195-4D03-4F58-87CE-C874DC39A4C1}"/>
              </a:ext>
            </a:extLst>
          </p:cNvPr>
          <p:cNvSpPr/>
          <p:nvPr/>
        </p:nvSpPr>
        <p:spPr>
          <a:xfrm>
            <a:off x="2857643" y="530866"/>
            <a:ext cx="6282000" cy="6282000"/>
          </a:xfrm>
          <a:prstGeom prst="arc">
            <a:avLst>
              <a:gd name="adj1" fmla="val 10796086"/>
              <a:gd name="adj2" fmla="val 1918604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6E92CE56-D3CC-4964-8ACD-F8F8EC208524}"/>
              </a:ext>
            </a:extLst>
          </p:cNvPr>
          <p:cNvCxnSpPr>
            <a:cxnSpLocks/>
          </p:cNvCxnSpPr>
          <p:nvPr/>
        </p:nvCxnSpPr>
        <p:spPr>
          <a:xfrm>
            <a:off x="2857643" y="3674707"/>
            <a:ext cx="0" cy="173137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836D597B-91E3-4AF6-BBB4-2D04C2896875}"/>
              </a:ext>
            </a:extLst>
          </p:cNvPr>
          <p:cNvCxnSpPr>
            <a:cxnSpLocks/>
          </p:cNvCxnSpPr>
          <p:nvPr/>
        </p:nvCxnSpPr>
        <p:spPr>
          <a:xfrm flipH="1">
            <a:off x="2857643" y="4777427"/>
            <a:ext cx="554119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4DDAEFF2-8700-4FF5-846C-7BC9E0B71143}"/>
              </a:ext>
            </a:extLst>
          </p:cNvPr>
          <p:cNvCxnSpPr>
            <a:cxnSpLocks/>
          </p:cNvCxnSpPr>
          <p:nvPr/>
        </p:nvCxnSpPr>
        <p:spPr>
          <a:xfrm flipH="1">
            <a:off x="2857643" y="5406077"/>
            <a:ext cx="554119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o 137">
            <a:extLst>
              <a:ext uri="{FF2B5EF4-FFF2-40B4-BE49-F238E27FC236}">
                <a16:creationId xmlns:a16="http://schemas.microsoft.com/office/drawing/2014/main" id="{F196171D-9A98-40CD-BBE8-D3CF247C80B0}"/>
              </a:ext>
            </a:extLst>
          </p:cNvPr>
          <p:cNvSpPr/>
          <p:nvPr/>
        </p:nvSpPr>
        <p:spPr>
          <a:xfrm>
            <a:off x="2930753" y="602070"/>
            <a:ext cx="6138000" cy="6138000"/>
          </a:xfrm>
          <a:prstGeom prst="arc">
            <a:avLst>
              <a:gd name="adj1" fmla="val 10798047"/>
              <a:gd name="adj2" fmla="val 1918416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7AA98C31-1448-4AB0-B604-23440A06F077}"/>
              </a:ext>
            </a:extLst>
          </p:cNvPr>
          <p:cNvCxnSpPr>
            <a:cxnSpLocks/>
          </p:cNvCxnSpPr>
          <p:nvPr/>
        </p:nvCxnSpPr>
        <p:spPr>
          <a:xfrm>
            <a:off x="2928991" y="3675255"/>
            <a:ext cx="0" cy="189348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DAB65EA-542D-4BAE-B91B-10256E51F9EC}"/>
              </a:ext>
            </a:extLst>
          </p:cNvPr>
          <p:cNvCxnSpPr>
            <a:cxnSpLocks/>
          </p:cNvCxnSpPr>
          <p:nvPr/>
        </p:nvCxnSpPr>
        <p:spPr>
          <a:xfrm flipH="1">
            <a:off x="2928991" y="4607882"/>
            <a:ext cx="541617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DD15A490-E55C-4ED6-84AC-37BA11B22C4C}"/>
              </a:ext>
            </a:extLst>
          </p:cNvPr>
          <p:cNvCxnSpPr>
            <a:cxnSpLocks/>
          </p:cNvCxnSpPr>
          <p:nvPr/>
        </p:nvCxnSpPr>
        <p:spPr>
          <a:xfrm flipH="1">
            <a:off x="2928991" y="5568735"/>
            <a:ext cx="5419841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Arco 141">
            <a:extLst>
              <a:ext uri="{FF2B5EF4-FFF2-40B4-BE49-F238E27FC236}">
                <a16:creationId xmlns:a16="http://schemas.microsoft.com/office/drawing/2014/main" id="{764B9233-10E5-44EA-807A-543E635BA227}"/>
              </a:ext>
            </a:extLst>
          </p:cNvPr>
          <p:cNvSpPr/>
          <p:nvPr/>
        </p:nvSpPr>
        <p:spPr>
          <a:xfrm>
            <a:off x="3016287" y="691812"/>
            <a:ext cx="5961600" cy="5961600"/>
          </a:xfrm>
          <a:prstGeom prst="arc">
            <a:avLst>
              <a:gd name="adj1" fmla="val 1079288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96666508-D897-442C-9F01-951989B60AE5}"/>
              </a:ext>
            </a:extLst>
          </p:cNvPr>
          <p:cNvCxnSpPr>
            <a:cxnSpLocks/>
          </p:cNvCxnSpPr>
          <p:nvPr/>
        </p:nvCxnSpPr>
        <p:spPr>
          <a:xfrm>
            <a:off x="3016090" y="3671100"/>
            <a:ext cx="0" cy="204713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4C49DDD-741D-4669-9682-251C1BFACCEC}"/>
              </a:ext>
            </a:extLst>
          </p:cNvPr>
          <p:cNvCxnSpPr>
            <a:cxnSpLocks/>
          </p:cNvCxnSpPr>
          <p:nvPr/>
        </p:nvCxnSpPr>
        <p:spPr>
          <a:xfrm flipH="1">
            <a:off x="3016090" y="4466912"/>
            <a:ext cx="526183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D7F0F940-A044-4DD4-8606-B04A92B8E853}"/>
              </a:ext>
            </a:extLst>
          </p:cNvPr>
          <p:cNvCxnSpPr>
            <a:cxnSpLocks/>
          </p:cNvCxnSpPr>
          <p:nvPr/>
        </p:nvCxnSpPr>
        <p:spPr>
          <a:xfrm flipH="1">
            <a:off x="3016090" y="5718233"/>
            <a:ext cx="5261831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Arco 145">
            <a:extLst>
              <a:ext uri="{FF2B5EF4-FFF2-40B4-BE49-F238E27FC236}">
                <a16:creationId xmlns:a16="http://schemas.microsoft.com/office/drawing/2014/main" id="{E10E0DA6-3C63-4AFA-AF74-740397041557}"/>
              </a:ext>
            </a:extLst>
          </p:cNvPr>
          <p:cNvSpPr/>
          <p:nvPr/>
        </p:nvSpPr>
        <p:spPr>
          <a:xfrm>
            <a:off x="3150349" y="822286"/>
            <a:ext cx="5698800" cy="5698800"/>
          </a:xfrm>
          <a:prstGeom prst="arc">
            <a:avLst>
              <a:gd name="adj1" fmla="val 10796871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702F812B-7912-4876-B741-2291249043AC}"/>
              </a:ext>
            </a:extLst>
          </p:cNvPr>
          <p:cNvCxnSpPr>
            <a:cxnSpLocks/>
          </p:cNvCxnSpPr>
          <p:nvPr/>
        </p:nvCxnSpPr>
        <p:spPr>
          <a:xfrm>
            <a:off x="3152278" y="3669991"/>
            <a:ext cx="0" cy="64759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36C9BF1-4114-46BF-8B0D-264ECA98EE0A}"/>
              </a:ext>
            </a:extLst>
          </p:cNvPr>
          <p:cNvCxnSpPr>
            <a:cxnSpLocks/>
          </p:cNvCxnSpPr>
          <p:nvPr/>
        </p:nvCxnSpPr>
        <p:spPr>
          <a:xfrm flipH="1">
            <a:off x="3148444" y="4319364"/>
            <a:ext cx="502512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F5470405-D7AD-46BE-BDAE-007F9DFCB5D7}"/>
              </a:ext>
            </a:extLst>
          </p:cNvPr>
          <p:cNvCxnSpPr>
            <a:cxnSpLocks/>
          </p:cNvCxnSpPr>
          <p:nvPr/>
        </p:nvCxnSpPr>
        <p:spPr>
          <a:xfrm flipH="1">
            <a:off x="3150349" y="5869791"/>
            <a:ext cx="502622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Arco 149">
            <a:extLst>
              <a:ext uri="{FF2B5EF4-FFF2-40B4-BE49-F238E27FC236}">
                <a16:creationId xmlns:a16="http://schemas.microsoft.com/office/drawing/2014/main" id="{D93A307E-4C7F-4F32-B2C5-2670C7D0B361}"/>
              </a:ext>
            </a:extLst>
          </p:cNvPr>
          <p:cNvSpPr/>
          <p:nvPr/>
        </p:nvSpPr>
        <p:spPr>
          <a:xfrm>
            <a:off x="3317990" y="990403"/>
            <a:ext cx="5364000" cy="5364000"/>
          </a:xfrm>
          <a:prstGeom prst="arc">
            <a:avLst>
              <a:gd name="adj1" fmla="val 10803024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6580CC1C-39DA-4952-8F2D-EDC3429E51FD}"/>
              </a:ext>
            </a:extLst>
          </p:cNvPr>
          <p:cNvCxnSpPr>
            <a:cxnSpLocks/>
          </p:cNvCxnSpPr>
          <p:nvPr/>
        </p:nvCxnSpPr>
        <p:spPr>
          <a:xfrm>
            <a:off x="3317990" y="3669991"/>
            <a:ext cx="0" cy="232172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72D67BB-1B65-4F50-BB08-DBBB9F6AB40D}"/>
              </a:ext>
            </a:extLst>
          </p:cNvPr>
          <p:cNvCxnSpPr>
            <a:cxnSpLocks/>
          </p:cNvCxnSpPr>
          <p:nvPr/>
        </p:nvCxnSpPr>
        <p:spPr>
          <a:xfrm flipH="1">
            <a:off x="3317990" y="4195563"/>
            <a:ext cx="473175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AA320A5C-3226-4414-9170-0500152B8CA4}"/>
              </a:ext>
            </a:extLst>
          </p:cNvPr>
          <p:cNvCxnSpPr>
            <a:cxnSpLocks/>
          </p:cNvCxnSpPr>
          <p:nvPr/>
        </p:nvCxnSpPr>
        <p:spPr>
          <a:xfrm flipH="1">
            <a:off x="3317990" y="5991711"/>
            <a:ext cx="473175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rco 153">
            <a:extLst>
              <a:ext uri="{FF2B5EF4-FFF2-40B4-BE49-F238E27FC236}">
                <a16:creationId xmlns:a16="http://schemas.microsoft.com/office/drawing/2014/main" id="{DFEBF80A-9DA4-4791-AD16-1CB487CFA215}"/>
              </a:ext>
            </a:extLst>
          </p:cNvPr>
          <p:cNvSpPr/>
          <p:nvPr/>
        </p:nvSpPr>
        <p:spPr>
          <a:xfrm>
            <a:off x="3509975" y="1182178"/>
            <a:ext cx="4978800" cy="4978800"/>
          </a:xfrm>
          <a:prstGeom prst="arc">
            <a:avLst>
              <a:gd name="adj1" fmla="val 1079981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3C983F34-2F5E-4D0D-A2E4-0B65827AAF55}"/>
              </a:ext>
            </a:extLst>
          </p:cNvPr>
          <p:cNvCxnSpPr>
            <a:cxnSpLocks/>
          </p:cNvCxnSpPr>
          <p:nvPr/>
        </p:nvCxnSpPr>
        <p:spPr>
          <a:xfrm>
            <a:off x="3509975" y="3669991"/>
            <a:ext cx="0" cy="241621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0EEBDD3F-D107-495E-A895-704F39DFBA1F}"/>
              </a:ext>
            </a:extLst>
          </p:cNvPr>
          <p:cNvCxnSpPr>
            <a:cxnSpLocks/>
          </p:cNvCxnSpPr>
          <p:nvPr/>
        </p:nvCxnSpPr>
        <p:spPr>
          <a:xfrm flipH="1">
            <a:off x="3509975" y="4102218"/>
            <a:ext cx="4387441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9A9C63FC-5432-40AF-8203-BBDA422DBD52}"/>
              </a:ext>
            </a:extLst>
          </p:cNvPr>
          <p:cNvCxnSpPr>
            <a:cxnSpLocks/>
          </p:cNvCxnSpPr>
          <p:nvPr/>
        </p:nvCxnSpPr>
        <p:spPr>
          <a:xfrm flipH="1">
            <a:off x="3509975" y="6086207"/>
            <a:ext cx="438882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36DD5687-451C-4279-B4A3-468E683EFA62}"/>
              </a:ext>
            </a:extLst>
          </p:cNvPr>
          <p:cNvCxnSpPr>
            <a:cxnSpLocks/>
          </p:cNvCxnSpPr>
          <p:nvPr/>
        </p:nvCxnSpPr>
        <p:spPr>
          <a:xfrm flipH="1">
            <a:off x="3664280" y="4059058"/>
            <a:ext cx="4117744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CA008A08-CC72-42CE-883D-7A05A6705E66}"/>
              </a:ext>
            </a:extLst>
          </p:cNvPr>
          <p:cNvCxnSpPr>
            <a:cxnSpLocks/>
          </p:cNvCxnSpPr>
          <p:nvPr/>
        </p:nvCxnSpPr>
        <p:spPr>
          <a:xfrm flipH="1">
            <a:off x="3662375" y="6131195"/>
            <a:ext cx="411532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Arco 159">
            <a:extLst>
              <a:ext uri="{FF2B5EF4-FFF2-40B4-BE49-F238E27FC236}">
                <a16:creationId xmlns:a16="http://schemas.microsoft.com/office/drawing/2014/main" id="{197F7AE1-4B3A-4BC6-861C-AF66EF32348E}"/>
              </a:ext>
            </a:extLst>
          </p:cNvPr>
          <p:cNvSpPr/>
          <p:nvPr/>
        </p:nvSpPr>
        <p:spPr>
          <a:xfrm>
            <a:off x="3664280" y="1340812"/>
            <a:ext cx="4665600" cy="4665600"/>
          </a:xfrm>
          <a:prstGeom prst="arc">
            <a:avLst>
              <a:gd name="adj1" fmla="val 10797010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8AC5A19-324C-4B31-915F-99CB960E27CA}"/>
              </a:ext>
            </a:extLst>
          </p:cNvPr>
          <p:cNvCxnSpPr>
            <a:cxnSpLocks/>
          </p:cNvCxnSpPr>
          <p:nvPr/>
        </p:nvCxnSpPr>
        <p:spPr>
          <a:xfrm>
            <a:off x="3664280" y="3674707"/>
            <a:ext cx="0" cy="245267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Arco 161">
            <a:extLst>
              <a:ext uri="{FF2B5EF4-FFF2-40B4-BE49-F238E27FC236}">
                <a16:creationId xmlns:a16="http://schemas.microsoft.com/office/drawing/2014/main" id="{E64C57E3-67B7-4557-AF5B-35F5B7E71875}"/>
              </a:ext>
            </a:extLst>
          </p:cNvPr>
          <p:cNvSpPr/>
          <p:nvPr/>
        </p:nvSpPr>
        <p:spPr>
          <a:xfrm>
            <a:off x="3826205" y="1502737"/>
            <a:ext cx="4341600" cy="4341600"/>
          </a:xfrm>
          <a:prstGeom prst="arc">
            <a:avLst>
              <a:gd name="adj1" fmla="val 10800979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F7EEECBF-F47A-48C5-9448-7D29CAD66E72}"/>
              </a:ext>
            </a:extLst>
          </p:cNvPr>
          <p:cNvCxnSpPr>
            <a:cxnSpLocks/>
          </p:cNvCxnSpPr>
          <p:nvPr/>
        </p:nvCxnSpPr>
        <p:spPr>
          <a:xfrm>
            <a:off x="3826205" y="3670897"/>
            <a:ext cx="0" cy="247765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C00547BB-92F8-4AFB-9593-FF8B3B3300DF}"/>
              </a:ext>
            </a:extLst>
          </p:cNvPr>
          <p:cNvCxnSpPr>
            <a:cxnSpLocks/>
          </p:cNvCxnSpPr>
          <p:nvPr/>
        </p:nvCxnSpPr>
        <p:spPr>
          <a:xfrm flipH="1">
            <a:off x="3824300" y="4039604"/>
            <a:ext cx="3830668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5AB9DE0C-7301-4723-B6CA-FD739C7C93D4}"/>
              </a:ext>
            </a:extLst>
          </p:cNvPr>
          <p:cNvCxnSpPr>
            <a:cxnSpLocks/>
          </p:cNvCxnSpPr>
          <p:nvPr/>
        </p:nvCxnSpPr>
        <p:spPr>
          <a:xfrm flipH="1">
            <a:off x="3824300" y="6148548"/>
            <a:ext cx="3826435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B4682A8C-7247-4947-B38C-DDE09FE002BF}"/>
              </a:ext>
            </a:extLst>
          </p:cNvPr>
          <p:cNvSpPr/>
          <p:nvPr/>
        </p:nvSpPr>
        <p:spPr>
          <a:xfrm>
            <a:off x="4065600" y="1737052"/>
            <a:ext cx="3870000" cy="3870000"/>
          </a:xfrm>
          <a:prstGeom prst="arc">
            <a:avLst>
              <a:gd name="adj1" fmla="val 1078938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8D5E6B50-4F60-415C-9077-A092BF924A0A}"/>
              </a:ext>
            </a:extLst>
          </p:cNvPr>
          <p:cNvCxnSpPr>
            <a:cxnSpLocks/>
          </p:cNvCxnSpPr>
          <p:nvPr/>
        </p:nvCxnSpPr>
        <p:spPr>
          <a:xfrm>
            <a:off x="4064660" y="3673350"/>
            <a:ext cx="0" cy="246383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o 167">
            <a:extLst>
              <a:ext uri="{FF2B5EF4-FFF2-40B4-BE49-F238E27FC236}">
                <a16:creationId xmlns:a16="http://schemas.microsoft.com/office/drawing/2014/main" id="{A4024D8D-3015-4122-9278-3E6E096C111C}"/>
              </a:ext>
            </a:extLst>
          </p:cNvPr>
          <p:cNvSpPr/>
          <p:nvPr/>
        </p:nvSpPr>
        <p:spPr>
          <a:xfrm>
            <a:off x="4294960" y="1967827"/>
            <a:ext cx="3405600" cy="3405600"/>
          </a:xfrm>
          <a:prstGeom prst="arc">
            <a:avLst>
              <a:gd name="adj1" fmla="val 1079308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D3188473-7C32-4965-8CEB-A81039A782B4}"/>
              </a:ext>
            </a:extLst>
          </p:cNvPr>
          <p:cNvCxnSpPr>
            <a:cxnSpLocks/>
          </p:cNvCxnSpPr>
          <p:nvPr/>
        </p:nvCxnSpPr>
        <p:spPr>
          <a:xfrm>
            <a:off x="4294960" y="3669991"/>
            <a:ext cx="0" cy="238429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0A36530B-D8BA-4FE5-972E-654F55157F3A}"/>
              </a:ext>
            </a:extLst>
          </p:cNvPr>
          <p:cNvCxnSpPr>
            <a:cxnSpLocks/>
          </p:cNvCxnSpPr>
          <p:nvPr/>
        </p:nvCxnSpPr>
        <p:spPr>
          <a:xfrm flipH="1">
            <a:off x="4293055" y="4137736"/>
            <a:ext cx="300231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A50FEB49-4BF7-4726-9A66-9A2618A03A14}"/>
              </a:ext>
            </a:extLst>
          </p:cNvPr>
          <p:cNvCxnSpPr>
            <a:cxnSpLocks/>
          </p:cNvCxnSpPr>
          <p:nvPr/>
        </p:nvCxnSpPr>
        <p:spPr>
          <a:xfrm flipH="1">
            <a:off x="4293055" y="6055203"/>
            <a:ext cx="3002313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Arco 171">
            <a:extLst>
              <a:ext uri="{FF2B5EF4-FFF2-40B4-BE49-F238E27FC236}">
                <a16:creationId xmlns:a16="http://schemas.microsoft.com/office/drawing/2014/main" id="{934E398A-E3D0-4334-92D4-F36622CB1E5F}"/>
              </a:ext>
            </a:extLst>
          </p:cNvPr>
          <p:cNvSpPr/>
          <p:nvPr/>
        </p:nvSpPr>
        <p:spPr>
          <a:xfrm>
            <a:off x="4514538" y="2187405"/>
            <a:ext cx="2970000" cy="2970000"/>
          </a:xfrm>
          <a:prstGeom prst="arc">
            <a:avLst>
              <a:gd name="adj1" fmla="val 10792414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C6FA053-6A3F-4838-AA2D-EA03E1E09F03}"/>
              </a:ext>
            </a:extLst>
          </p:cNvPr>
          <p:cNvCxnSpPr>
            <a:cxnSpLocks/>
          </p:cNvCxnSpPr>
          <p:nvPr/>
        </p:nvCxnSpPr>
        <p:spPr>
          <a:xfrm>
            <a:off x="4514538" y="3669990"/>
            <a:ext cx="0" cy="225265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B2119A7D-17CB-4D56-A987-CBE2FB6CFCC8}"/>
              </a:ext>
            </a:extLst>
          </p:cNvPr>
          <p:cNvCxnSpPr>
            <a:cxnSpLocks/>
          </p:cNvCxnSpPr>
          <p:nvPr/>
        </p:nvCxnSpPr>
        <p:spPr>
          <a:xfrm flipH="1">
            <a:off x="4512633" y="4270068"/>
            <a:ext cx="2621314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A6B13351-DB75-4471-8FDD-909A0B05A0DF}"/>
              </a:ext>
            </a:extLst>
          </p:cNvPr>
          <p:cNvCxnSpPr>
            <a:cxnSpLocks/>
          </p:cNvCxnSpPr>
          <p:nvPr/>
        </p:nvCxnSpPr>
        <p:spPr>
          <a:xfrm flipH="1">
            <a:off x="4512633" y="5922645"/>
            <a:ext cx="2621314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C537751C-B64B-485D-B227-BF18BA083680}"/>
              </a:ext>
            </a:extLst>
          </p:cNvPr>
          <p:cNvSpPr/>
          <p:nvPr/>
        </p:nvSpPr>
        <p:spPr>
          <a:xfrm>
            <a:off x="4673911" y="2344873"/>
            <a:ext cx="2653200" cy="2653200"/>
          </a:xfrm>
          <a:prstGeom prst="arc">
            <a:avLst>
              <a:gd name="adj1" fmla="val 10804916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6F1F4ECB-151C-4B91-A952-5B5B257AD101}"/>
              </a:ext>
            </a:extLst>
          </p:cNvPr>
          <p:cNvCxnSpPr>
            <a:cxnSpLocks/>
          </p:cNvCxnSpPr>
          <p:nvPr/>
        </p:nvCxnSpPr>
        <p:spPr>
          <a:xfrm>
            <a:off x="4673911" y="3668084"/>
            <a:ext cx="0" cy="210435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63839F43-F060-4BF3-AF74-D0814D911E73}"/>
              </a:ext>
            </a:extLst>
          </p:cNvPr>
          <p:cNvCxnSpPr>
            <a:cxnSpLocks/>
          </p:cNvCxnSpPr>
          <p:nvPr/>
        </p:nvCxnSpPr>
        <p:spPr>
          <a:xfrm flipH="1">
            <a:off x="4673911" y="4420523"/>
            <a:ext cx="233926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3918BADA-D664-4BCC-BB76-113551B5AF14}"/>
              </a:ext>
            </a:extLst>
          </p:cNvPr>
          <p:cNvCxnSpPr>
            <a:cxnSpLocks/>
          </p:cNvCxnSpPr>
          <p:nvPr/>
        </p:nvCxnSpPr>
        <p:spPr>
          <a:xfrm flipH="1">
            <a:off x="4673911" y="5772443"/>
            <a:ext cx="2339268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DFE75261-0F6C-4110-BE20-3DC8DF3248C3}"/>
              </a:ext>
            </a:extLst>
          </p:cNvPr>
          <p:cNvSpPr/>
          <p:nvPr/>
        </p:nvSpPr>
        <p:spPr>
          <a:xfrm>
            <a:off x="4809801" y="2480128"/>
            <a:ext cx="2379600" cy="2379600"/>
          </a:xfrm>
          <a:prstGeom prst="arc">
            <a:avLst>
              <a:gd name="adj1" fmla="val 10788711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81CECCD7-B94E-46A9-B0DF-1FDF0824705E}"/>
              </a:ext>
            </a:extLst>
          </p:cNvPr>
          <p:cNvCxnSpPr>
            <a:cxnSpLocks/>
          </p:cNvCxnSpPr>
          <p:nvPr/>
        </p:nvCxnSpPr>
        <p:spPr>
          <a:xfrm>
            <a:off x="4810747" y="3668084"/>
            <a:ext cx="0" cy="189290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A368EEC7-E002-4A3C-A763-5369A288B4DD}"/>
              </a:ext>
            </a:extLst>
          </p:cNvPr>
          <p:cNvCxnSpPr>
            <a:cxnSpLocks/>
          </p:cNvCxnSpPr>
          <p:nvPr/>
        </p:nvCxnSpPr>
        <p:spPr>
          <a:xfrm flipH="1">
            <a:off x="4804086" y="4633883"/>
            <a:ext cx="2106225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8425AA3D-AC1F-4921-8403-FCD5E5FAA013}"/>
              </a:ext>
            </a:extLst>
          </p:cNvPr>
          <p:cNvCxnSpPr>
            <a:cxnSpLocks/>
          </p:cNvCxnSpPr>
          <p:nvPr/>
        </p:nvCxnSpPr>
        <p:spPr>
          <a:xfrm flipH="1">
            <a:off x="4809166" y="5560988"/>
            <a:ext cx="21060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Arco 183">
            <a:extLst>
              <a:ext uri="{FF2B5EF4-FFF2-40B4-BE49-F238E27FC236}">
                <a16:creationId xmlns:a16="http://schemas.microsoft.com/office/drawing/2014/main" id="{9DC30DE4-09A8-4A5D-A770-E10B58ECDD98}"/>
              </a:ext>
            </a:extLst>
          </p:cNvPr>
          <p:cNvSpPr/>
          <p:nvPr/>
        </p:nvSpPr>
        <p:spPr>
          <a:xfrm>
            <a:off x="4889243" y="2562870"/>
            <a:ext cx="2217600" cy="2217600"/>
          </a:xfrm>
          <a:prstGeom prst="arc">
            <a:avLst>
              <a:gd name="adj1" fmla="val 10804732"/>
              <a:gd name="adj2" fmla="val 1918815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BA7C29AA-B217-40D9-B873-ED1AC8A55489}"/>
              </a:ext>
            </a:extLst>
          </p:cNvPr>
          <p:cNvCxnSpPr>
            <a:cxnSpLocks/>
          </p:cNvCxnSpPr>
          <p:nvPr/>
        </p:nvCxnSpPr>
        <p:spPr>
          <a:xfrm>
            <a:off x="4889243" y="3668084"/>
            <a:ext cx="0" cy="167133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BD40DDF7-C520-4608-84D2-E359F0A46B1C}"/>
              </a:ext>
            </a:extLst>
          </p:cNvPr>
          <p:cNvCxnSpPr>
            <a:cxnSpLocks/>
          </p:cNvCxnSpPr>
          <p:nvPr/>
        </p:nvCxnSpPr>
        <p:spPr>
          <a:xfrm flipH="1">
            <a:off x="4889243" y="4845338"/>
            <a:ext cx="1959986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620265E8-659D-45F9-847F-6F10BB8FACA6}"/>
              </a:ext>
            </a:extLst>
          </p:cNvPr>
          <p:cNvCxnSpPr>
            <a:cxnSpLocks/>
          </p:cNvCxnSpPr>
          <p:nvPr/>
        </p:nvCxnSpPr>
        <p:spPr>
          <a:xfrm flipH="1">
            <a:off x="4885433" y="5339422"/>
            <a:ext cx="1959986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BC4AEF8B-E5C1-4718-A44D-629DA6091BAE}"/>
              </a:ext>
            </a:extLst>
          </p:cNvPr>
          <p:cNvSpPr txBox="1"/>
          <p:nvPr/>
        </p:nvSpPr>
        <p:spPr>
          <a:xfrm>
            <a:off x="-2" y="718704"/>
            <a:ext cx="414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Definita la sezione, per determinare la vera forma e le vere dimensioni, operiamo il ribaltamento del piano di sezione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definendo la posizione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) 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7416BB32-6C16-47C3-98A0-3AD658BDF194}"/>
              </a:ext>
            </a:extLst>
          </p:cNvPr>
          <p:cNvSpPr txBox="1"/>
          <p:nvPr/>
        </p:nvSpPr>
        <p:spPr>
          <a:xfrm>
            <a:off x="0" y="2512029"/>
            <a:ext cx="27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Poi procediamo definendo il segmento di corda </a:t>
            </a:r>
            <a:r>
              <a:rPr lang="it-IT" sz="1600" dirty="0">
                <a:solidFill>
                  <a:srgbClr val="FF0000"/>
                </a:solidFill>
                <a:latin typeface="Comic Sans MS"/>
              </a:rPr>
              <a:t>XY(X’Y’;X’’Y’’)  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come nella diapositiva precedente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continuando con 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le altre posizioni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CF5DE9AE-DDBD-4889-A853-49BA2C11398C}"/>
              </a:ext>
            </a:extLst>
          </p:cNvPr>
          <p:cNvSpPr txBox="1"/>
          <p:nvPr/>
        </p:nvSpPr>
        <p:spPr>
          <a:xfrm>
            <a:off x="0" y="1730704"/>
            <a:ext cx="3372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Iniziamo il ribaltamento trovando il diametro della circonferenza mediante lo scorcio totale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26C7E7D1-FB99-4BED-8C5A-03566D6DA56D}"/>
              </a:ext>
            </a:extLst>
          </p:cNvPr>
          <p:cNvSpPr txBox="1"/>
          <p:nvPr/>
        </p:nvSpPr>
        <p:spPr>
          <a:xfrm>
            <a:off x="2200491" y="3361294"/>
            <a:ext cx="648000" cy="32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it-IT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106B01D6-9E40-421F-A9B7-B1D423455B24}"/>
              </a:ext>
            </a:extLst>
          </p:cNvPr>
          <p:cNvCxnSpPr>
            <a:cxnSpLocks/>
          </p:cNvCxnSpPr>
          <p:nvPr/>
        </p:nvCxnSpPr>
        <p:spPr>
          <a:xfrm flipV="1">
            <a:off x="7295222" y="4310901"/>
            <a:ext cx="883212" cy="173117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C122E973-3EE3-415A-8967-6688CB9BEFF8}"/>
              </a:ext>
            </a:extLst>
          </p:cNvPr>
          <p:cNvCxnSpPr>
            <a:cxnSpLocks/>
          </p:cNvCxnSpPr>
          <p:nvPr/>
        </p:nvCxnSpPr>
        <p:spPr>
          <a:xfrm>
            <a:off x="3156074" y="4310901"/>
            <a:ext cx="1136981" cy="17433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24D379F-AD02-4CF0-BC7C-505359DAF2D2}"/>
              </a:ext>
            </a:extLst>
          </p:cNvPr>
          <p:cNvCxnSpPr>
            <a:cxnSpLocks/>
          </p:cNvCxnSpPr>
          <p:nvPr/>
        </p:nvCxnSpPr>
        <p:spPr>
          <a:xfrm>
            <a:off x="3013726" y="4468969"/>
            <a:ext cx="1501525" cy="14520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DB65B5B-E7A0-4599-BF46-0B0E77A50243}"/>
              </a:ext>
            </a:extLst>
          </p:cNvPr>
          <p:cNvCxnSpPr>
            <a:cxnSpLocks/>
          </p:cNvCxnSpPr>
          <p:nvPr/>
        </p:nvCxnSpPr>
        <p:spPr>
          <a:xfrm>
            <a:off x="2928991" y="4595688"/>
            <a:ext cx="1741739" cy="1176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56D7B27D-09FB-4B95-93EA-113AA4D360CB}"/>
              </a:ext>
            </a:extLst>
          </p:cNvPr>
          <p:cNvCxnSpPr>
            <a:cxnSpLocks/>
          </p:cNvCxnSpPr>
          <p:nvPr/>
        </p:nvCxnSpPr>
        <p:spPr>
          <a:xfrm>
            <a:off x="2855305" y="4771275"/>
            <a:ext cx="1955442" cy="7897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8F921762-6BD3-4C2A-84C2-075E4CD11147}"/>
              </a:ext>
            </a:extLst>
          </p:cNvPr>
          <p:cNvCxnSpPr>
            <a:cxnSpLocks/>
          </p:cNvCxnSpPr>
          <p:nvPr/>
        </p:nvCxnSpPr>
        <p:spPr>
          <a:xfrm>
            <a:off x="2822419" y="4926169"/>
            <a:ext cx="2068506" cy="411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D783D016-8976-4940-96DF-E5FA421177A9}"/>
              </a:ext>
            </a:extLst>
          </p:cNvPr>
          <p:cNvCxnSpPr>
            <a:cxnSpLocks/>
          </p:cNvCxnSpPr>
          <p:nvPr/>
        </p:nvCxnSpPr>
        <p:spPr>
          <a:xfrm flipV="1">
            <a:off x="2826031" y="4841777"/>
            <a:ext cx="2084883" cy="4192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D17B8E35-317F-4568-95AA-8833ADCDFD41}"/>
              </a:ext>
            </a:extLst>
          </p:cNvPr>
          <p:cNvCxnSpPr>
            <a:cxnSpLocks/>
          </p:cNvCxnSpPr>
          <p:nvPr/>
        </p:nvCxnSpPr>
        <p:spPr>
          <a:xfrm flipV="1">
            <a:off x="2857643" y="4635782"/>
            <a:ext cx="1955847" cy="770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4F1EFE8B-2C45-4D49-9DD0-1909D6145135}"/>
              </a:ext>
            </a:extLst>
          </p:cNvPr>
          <p:cNvCxnSpPr>
            <a:cxnSpLocks/>
          </p:cNvCxnSpPr>
          <p:nvPr/>
        </p:nvCxnSpPr>
        <p:spPr>
          <a:xfrm>
            <a:off x="2808559" y="5095591"/>
            <a:ext cx="2112484" cy="15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87C9616D-CB61-47A8-B6A3-44E7054E59F3}"/>
              </a:ext>
            </a:extLst>
          </p:cNvPr>
          <p:cNvCxnSpPr>
            <a:cxnSpLocks/>
          </p:cNvCxnSpPr>
          <p:nvPr/>
        </p:nvCxnSpPr>
        <p:spPr>
          <a:xfrm flipV="1">
            <a:off x="2928991" y="4418702"/>
            <a:ext cx="1754946" cy="11500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F0F1C38-5C4E-4D84-B8C4-B1F4452585AA}"/>
              </a:ext>
            </a:extLst>
          </p:cNvPr>
          <p:cNvCxnSpPr>
            <a:cxnSpLocks/>
          </p:cNvCxnSpPr>
          <p:nvPr/>
        </p:nvCxnSpPr>
        <p:spPr>
          <a:xfrm flipH="1">
            <a:off x="3013727" y="4272643"/>
            <a:ext cx="1503844" cy="14455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41ECBACA-0FF3-41E8-8A0D-F879639B8D3C}"/>
              </a:ext>
            </a:extLst>
          </p:cNvPr>
          <p:cNvCxnSpPr>
            <a:cxnSpLocks/>
          </p:cNvCxnSpPr>
          <p:nvPr/>
        </p:nvCxnSpPr>
        <p:spPr>
          <a:xfrm flipH="1">
            <a:off x="3144952" y="4132021"/>
            <a:ext cx="1148103" cy="17460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106DBE0-393F-41B4-AEA2-AD8351AB15F0}"/>
              </a:ext>
            </a:extLst>
          </p:cNvPr>
          <p:cNvCxnSpPr/>
          <p:nvPr/>
        </p:nvCxnSpPr>
        <p:spPr>
          <a:xfrm flipV="1">
            <a:off x="3317990" y="4059058"/>
            <a:ext cx="746670" cy="1932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F9C5C82F-77CC-4BA7-974D-58D2EBB84558}"/>
              </a:ext>
            </a:extLst>
          </p:cNvPr>
          <p:cNvCxnSpPr>
            <a:cxnSpLocks/>
          </p:cNvCxnSpPr>
          <p:nvPr/>
        </p:nvCxnSpPr>
        <p:spPr>
          <a:xfrm flipV="1">
            <a:off x="3509975" y="4038006"/>
            <a:ext cx="318413" cy="20482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F5DC33F2-7359-49E9-A54E-A1FDD7F26DFA}"/>
              </a:ext>
            </a:extLst>
          </p:cNvPr>
          <p:cNvCxnSpPr>
            <a:cxnSpLocks/>
          </p:cNvCxnSpPr>
          <p:nvPr/>
        </p:nvCxnSpPr>
        <p:spPr>
          <a:xfrm>
            <a:off x="3662376" y="4060128"/>
            <a:ext cx="0" cy="20672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E10D28D3-8164-4415-9760-699A6E5CC0DC}"/>
              </a:ext>
            </a:extLst>
          </p:cNvPr>
          <p:cNvCxnSpPr>
            <a:cxnSpLocks/>
          </p:cNvCxnSpPr>
          <p:nvPr/>
        </p:nvCxnSpPr>
        <p:spPr>
          <a:xfrm>
            <a:off x="3509975" y="4102218"/>
            <a:ext cx="315916" cy="20649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DF010FB6-49CD-41F0-857D-D83E5B806F03}"/>
              </a:ext>
            </a:extLst>
          </p:cNvPr>
          <p:cNvCxnSpPr/>
          <p:nvPr/>
        </p:nvCxnSpPr>
        <p:spPr>
          <a:xfrm>
            <a:off x="3305281" y="4191961"/>
            <a:ext cx="764690" cy="19448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BBE3E320-DF7D-416C-9A93-C92C7B66D931}"/>
              </a:ext>
            </a:extLst>
          </p:cNvPr>
          <p:cNvSpPr txBox="1"/>
          <p:nvPr/>
        </p:nvSpPr>
        <p:spPr>
          <a:xfrm>
            <a:off x="-1" y="4038928"/>
            <a:ext cx="2930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Trovati tutti i punti con il ribaltamento li uniamo per determinare vera forma e vere dimensioni della figura di sezione.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80355C43-952E-49E4-9347-F53D7901BF8F}"/>
              </a:ext>
            </a:extLst>
          </p:cNvPr>
          <p:cNvSpPr txBox="1"/>
          <p:nvPr/>
        </p:nvSpPr>
        <p:spPr>
          <a:xfrm>
            <a:off x="1" y="5291051"/>
            <a:ext cx="4037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Si evidenzia che la sezione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risultante, anche in questo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caso con il piano proiettante,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è sempre una circonferenza il </a:t>
            </a:r>
          </a:p>
          <a:p>
            <a:pPr defTabSz="457200"/>
            <a:r>
              <a:rPr lang="it-IT" sz="1600" dirty="0">
                <a:solidFill>
                  <a:srgbClr val="FF0000"/>
                </a:solidFill>
                <a:latin typeface="Comic Sans MS"/>
              </a:rPr>
              <a:t>cui diametro è uguale allo scorcio totale della sezione appartenente a 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96FE7F48-11D7-4285-9D8A-900B89034CCC}"/>
              </a:ext>
            </a:extLst>
          </p:cNvPr>
          <p:cNvSpPr txBox="1"/>
          <p:nvPr/>
        </p:nvSpPr>
        <p:spPr>
          <a:xfrm>
            <a:off x="2663825" y="2803463"/>
            <a:ext cx="1296000" cy="432000"/>
          </a:xfrm>
          <a:prstGeom prst="rect">
            <a:avLst/>
          </a:prstGeom>
          <a:solidFill>
            <a:srgbClr val="FBE5D6">
              <a:alpha val="50000"/>
            </a:srgbClr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Punto diametro della sfera</a:t>
            </a:r>
          </a:p>
        </p:txBody>
      </p:sp>
      <p:cxnSp>
        <p:nvCxnSpPr>
          <p:cNvPr id="220" name="Connettore 2 219">
            <a:extLst>
              <a:ext uri="{FF2B5EF4-FFF2-40B4-BE49-F238E27FC236}">
                <a16:creationId xmlns:a16="http://schemas.microsoft.com/office/drawing/2014/main" id="{E550A65F-95B9-4D40-877A-61FF54C1867F}"/>
              </a:ext>
            </a:extLst>
          </p:cNvPr>
          <p:cNvCxnSpPr>
            <a:cxnSpLocks/>
            <a:stCxn id="218" idx="2"/>
          </p:cNvCxnSpPr>
          <p:nvPr/>
        </p:nvCxnSpPr>
        <p:spPr>
          <a:xfrm>
            <a:off x="3311825" y="3235463"/>
            <a:ext cx="350301" cy="1823284"/>
          </a:xfrm>
          <a:prstGeom prst="straightConnector1">
            <a:avLst/>
          </a:prstGeom>
          <a:ln w="3175">
            <a:solidFill>
              <a:srgbClr val="FF0000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B9552495-A620-41D9-A902-06024F5CDFFC}"/>
              </a:ext>
            </a:extLst>
          </p:cNvPr>
          <p:cNvSpPr txBox="1"/>
          <p:nvPr/>
        </p:nvSpPr>
        <p:spPr>
          <a:xfrm>
            <a:off x="4038201" y="2795720"/>
            <a:ext cx="1175409" cy="432000"/>
          </a:xfrm>
          <a:prstGeom prst="rect">
            <a:avLst/>
          </a:prstGeom>
          <a:solidFill>
            <a:srgbClr val="FBE5D6">
              <a:alpha val="50000"/>
            </a:srgbClr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Centro della circonferenza</a:t>
            </a:r>
          </a:p>
        </p:txBody>
      </p:sp>
      <p:cxnSp>
        <p:nvCxnSpPr>
          <p:cNvPr id="223" name="Connettore 2 222">
            <a:extLst>
              <a:ext uri="{FF2B5EF4-FFF2-40B4-BE49-F238E27FC236}">
                <a16:creationId xmlns:a16="http://schemas.microsoft.com/office/drawing/2014/main" id="{40406B15-D847-4C4C-B590-A513B6E7596A}"/>
              </a:ext>
            </a:extLst>
          </p:cNvPr>
          <p:cNvCxnSpPr>
            <a:cxnSpLocks/>
            <a:stCxn id="222" idx="2"/>
          </p:cNvCxnSpPr>
          <p:nvPr/>
        </p:nvCxnSpPr>
        <p:spPr>
          <a:xfrm flipH="1">
            <a:off x="3866242" y="3227720"/>
            <a:ext cx="759664" cy="1864978"/>
          </a:xfrm>
          <a:prstGeom prst="straightConnector1">
            <a:avLst/>
          </a:prstGeom>
          <a:ln w="3175">
            <a:solidFill>
              <a:srgbClr val="FF0000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64E9E683-0571-4BA0-960C-D4783511AE46}"/>
              </a:ext>
            </a:extLst>
          </p:cNvPr>
          <p:cNvSpPr txBox="1"/>
          <p:nvPr/>
        </p:nvSpPr>
        <p:spPr>
          <a:xfrm>
            <a:off x="3424981" y="1674705"/>
            <a:ext cx="2700000" cy="1015663"/>
          </a:xfrm>
          <a:prstGeom prst="rect">
            <a:avLst/>
          </a:prstGeom>
          <a:solidFill>
            <a:srgbClr val="FBE5D6">
              <a:alpha val="50000"/>
            </a:srgbClr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Notare come tutte le corde delle circonferenze generatrici passino per il punto del diametro della sfera che non coincide con il centro della circonferenza di sezione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57E76B50-B455-4090-BA81-7C934E6E2D87}"/>
              </a:ext>
            </a:extLst>
          </p:cNvPr>
          <p:cNvSpPr txBox="1"/>
          <p:nvPr/>
        </p:nvSpPr>
        <p:spPr>
          <a:xfrm>
            <a:off x="7943731" y="4148312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A73831D9-7819-4FD9-9722-93599F803268}"/>
              </a:ext>
            </a:extLst>
          </p:cNvPr>
          <p:cNvSpPr txBox="1"/>
          <p:nvPr/>
        </p:nvSpPr>
        <p:spPr>
          <a:xfrm>
            <a:off x="8009334" y="1577964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X’’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1A5C66AB-4A55-4268-AB5E-F073C53F2C43}"/>
              </a:ext>
            </a:extLst>
          </p:cNvPr>
          <p:cNvSpPr txBox="1"/>
          <p:nvPr/>
        </p:nvSpPr>
        <p:spPr>
          <a:xfrm>
            <a:off x="7072724" y="2352190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Y’’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F3E03BA0-9E19-4B6D-A035-7930AC065896}"/>
              </a:ext>
            </a:extLst>
          </p:cNvPr>
          <p:cNvSpPr txBox="1"/>
          <p:nvPr/>
        </p:nvSpPr>
        <p:spPr>
          <a:xfrm>
            <a:off x="7215531" y="5836281"/>
            <a:ext cx="4838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Y’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884A131E-357A-4371-A920-256A1D97D6AB}"/>
              </a:ext>
            </a:extLst>
          </p:cNvPr>
          <p:cNvSpPr txBox="1"/>
          <p:nvPr/>
        </p:nvSpPr>
        <p:spPr>
          <a:xfrm>
            <a:off x="2957292" y="4024558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FF0000"/>
                </a:solidFill>
                <a:latin typeface="Comic Sans MS"/>
              </a:rPr>
              <a:t>(X’)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9B524FC1-200E-49EF-9167-EC7C4DAC06BB}"/>
              </a:ext>
            </a:extLst>
          </p:cNvPr>
          <p:cNvSpPr txBox="1"/>
          <p:nvPr/>
        </p:nvSpPr>
        <p:spPr>
          <a:xfrm>
            <a:off x="4295510" y="5932084"/>
            <a:ext cx="4838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400" dirty="0">
                <a:solidFill>
                  <a:srgbClr val="FF0000"/>
                </a:solidFill>
                <a:latin typeface="Comic Sans MS"/>
              </a:rPr>
              <a:t>(Y’)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379FA17F-01C9-4C97-A5B3-50D8BDC39607}"/>
              </a:ext>
            </a:extLst>
          </p:cNvPr>
          <p:cNvCxnSpPr>
            <a:cxnSpLocks/>
          </p:cNvCxnSpPr>
          <p:nvPr/>
        </p:nvCxnSpPr>
        <p:spPr>
          <a:xfrm>
            <a:off x="8175476" y="4317589"/>
            <a:ext cx="0" cy="15604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173582E-8F95-4028-85F3-6EEF666F6A04}"/>
              </a:ext>
            </a:extLst>
          </p:cNvPr>
          <p:cNvCxnSpPr>
            <a:cxnSpLocks/>
          </p:cNvCxnSpPr>
          <p:nvPr/>
        </p:nvCxnSpPr>
        <p:spPr>
          <a:xfrm>
            <a:off x="7777697" y="2161754"/>
            <a:ext cx="0" cy="39750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638A1DC1-9FFF-4E74-9002-49CB5BD64E14}"/>
              </a:ext>
            </a:extLst>
          </p:cNvPr>
          <p:cNvGrpSpPr/>
          <p:nvPr/>
        </p:nvGrpSpPr>
        <p:grpSpPr>
          <a:xfrm>
            <a:off x="3831213" y="5060652"/>
            <a:ext cx="72000" cy="72000"/>
            <a:chOff x="3831213" y="5058747"/>
            <a:chExt cx="72000" cy="72000"/>
          </a:xfrm>
        </p:grpSpPr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EC5FED3-6578-4A26-875F-ED9C06C5F097}"/>
                </a:ext>
              </a:extLst>
            </p:cNvPr>
            <p:cNvCxnSpPr>
              <a:cxnSpLocks/>
            </p:cNvCxnSpPr>
            <p:nvPr/>
          </p:nvCxnSpPr>
          <p:spPr>
            <a:xfrm>
              <a:off x="3866243" y="5058747"/>
              <a:ext cx="0" cy="72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D3CF7D0-DDC1-4255-AD30-9FDB44F591DF}"/>
                </a:ext>
              </a:extLst>
            </p:cNvPr>
            <p:cNvCxnSpPr/>
            <p:nvPr/>
          </p:nvCxnSpPr>
          <p:spPr>
            <a:xfrm>
              <a:off x="3831213" y="5092698"/>
              <a:ext cx="7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8032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4" fill="hold">
                      <p:stCondLst>
                        <p:cond delay="indefinite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9" fill="hold">
                      <p:stCondLst>
                        <p:cond delay="indefinite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9" grpId="0" animBg="1"/>
      <p:bldP spid="18" grpId="0" animBg="1"/>
      <p:bldP spid="112" grpId="0" animBg="1"/>
      <p:bldP spid="119" grpId="0" animBg="1"/>
      <p:bldP spid="138" grpId="0" animBg="1"/>
      <p:bldP spid="142" grpId="0" animBg="1"/>
      <p:bldP spid="146" grpId="0" animBg="1"/>
      <p:bldP spid="150" grpId="0" animBg="1"/>
      <p:bldP spid="154" grpId="0" animBg="1"/>
      <p:bldP spid="160" grpId="0" animBg="1"/>
      <p:bldP spid="162" grpId="0" animBg="1"/>
      <p:bldP spid="166" grpId="0" animBg="1"/>
      <p:bldP spid="168" grpId="0" animBg="1"/>
      <p:bldP spid="172" grpId="0" animBg="1"/>
      <p:bldP spid="176" grpId="0" animBg="1"/>
      <p:bldP spid="180" grpId="0" animBg="1"/>
      <p:bldP spid="184" grpId="0" animBg="1"/>
      <p:bldP spid="188" grpId="0"/>
      <p:bldP spid="189" grpId="0"/>
      <p:bldP spid="190" grpId="0"/>
      <p:bldP spid="191" grpId="0"/>
      <p:bldP spid="211" grpId="0"/>
      <p:bldP spid="212" grpId="0"/>
      <p:bldP spid="218" grpId="0" animBg="1"/>
      <p:bldP spid="222" grpId="0" animBg="1"/>
      <p:bldP spid="193" grpId="0" animBg="1"/>
      <p:bldP spid="197" grpId="0"/>
      <p:bldP spid="198" grpId="0"/>
      <p:bldP spid="199" grpId="0"/>
      <p:bldP spid="201" grpId="0"/>
      <p:bldP spid="202" grpId="0"/>
      <p:bldP spid="2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(4)</a:t>
            </a:r>
          </a:p>
          <a:p>
            <a:pPr defTabSz="457189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seconda proiezione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Symbol" panose="05050102010706020507" pitchFamily="18" charset="2"/>
              </a:rPr>
              <a:t>^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8475375" y="939757"/>
            <a:ext cx="5152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600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81" y="2473507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2723741" y="3673656"/>
            <a:ext cx="6308227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158715"/>
            <a:ext cx="0" cy="293606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9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9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5990897" y="6378271"/>
            <a:ext cx="5152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600" dirty="0">
              <a:solidFill>
                <a:prstClr val="black"/>
              </a:solidFill>
              <a:latin typeface="Comic Sans MS"/>
            </a:endParaRP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9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5" y="958753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5" y="4899467"/>
            <a:ext cx="435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it-IT" sz="1400" dirty="0">
                <a:solidFill>
                  <a:srgbClr val="00B0F0"/>
                </a:solidFill>
                <a:latin typeface="Comic Sans M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6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t-IT" kern="0" dirty="0">
                <a:solidFill>
                  <a:srgbClr val="00B0F0"/>
                </a:solidFill>
                <a:latin typeface="Comic Sans MS"/>
              </a:rPr>
              <a:t>C’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74018" y="4760756"/>
            <a:ext cx="3740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2822FA-598D-43FC-A4F0-4C322A98E932}"/>
              </a:ext>
            </a:extLst>
          </p:cNvPr>
          <p:cNvCxnSpPr>
            <a:cxnSpLocks/>
          </p:cNvCxnSpPr>
          <p:nvPr/>
        </p:nvCxnSpPr>
        <p:spPr>
          <a:xfrm flipH="1">
            <a:off x="5996195" y="1177290"/>
            <a:ext cx="2953496" cy="24963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EFCBFB6-2CA5-414E-AB57-25692BA41956}"/>
              </a:ext>
            </a:extLst>
          </p:cNvPr>
          <p:cNvCxnSpPr>
            <a:cxnSpLocks/>
          </p:cNvCxnSpPr>
          <p:nvPr/>
        </p:nvCxnSpPr>
        <p:spPr>
          <a:xfrm>
            <a:off x="5999665" y="3670324"/>
            <a:ext cx="0" cy="30465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A363F76-6A8E-4B11-9D14-33EC96A6EFFC}"/>
              </a:ext>
            </a:extLst>
          </p:cNvPr>
          <p:cNvCxnSpPr>
            <a:cxnSpLocks/>
          </p:cNvCxnSpPr>
          <p:nvPr/>
        </p:nvCxnSpPr>
        <p:spPr>
          <a:xfrm>
            <a:off x="8435673" y="1607977"/>
            <a:ext cx="0" cy="34847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0F1D427F-1DB0-4A54-8661-41FE9BEF5FE2}"/>
              </a:ext>
            </a:extLst>
          </p:cNvPr>
          <p:cNvCxnSpPr>
            <a:cxnSpLocks/>
          </p:cNvCxnSpPr>
          <p:nvPr/>
        </p:nvCxnSpPr>
        <p:spPr>
          <a:xfrm>
            <a:off x="6824009" y="2976470"/>
            <a:ext cx="0" cy="212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8C0B4343-C012-478B-A8A6-73A2B741F0F3}"/>
              </a:ext>
            </a:extLst>
          </p:cNvPr>
          <p:cNvCxnSpPr>
            <a:cxnSpLocks/>
          </p:cNvCxnSpPr>
          <p:nvPr/>
        </p:nvCxnSpPr>
        <p:spPr>
          <a:xfrm>
            <a:off x="6846121" y="2953286"/>
            <a:ext cx="0" cy="23880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ABD8A73-726B-46E3-90FC-54CC0B745A06}"/>
              </a:ext>
            </a:extLst>
          </p:cNvPr>
          <p:cNvCxnSpPr>
            <a:cxnSpLocks/>
          </p:cNvCxnSpPr>
          <p:nvPr/>
        </p:nvCxnSpPr>
        <p:spPr>
          <a:xfrm>
            <a:off x="7013179" y="2819886"/>
            <a:ext cx="0" cy="29544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7835CDBB-77DF-4D1B-9E26-88F1F87D3E1A}"/>
              </a:ext>
            </a:extLst>
          </p:cNvPr>
          <p:cNvCxnSpPr>
            <a:cxnSpLocks/>
          </p:cNvCxnSpPr>
          <p:nvPr/>
        </p:nvCxnSpPr>
        <p:spPr>
          <a:xfrm>
            <a:off x="7297272" y="2567522"/>
            <a:ext cx="0" cy="34867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BCACCCFA-B0C4-47B1-A58F-193807AAC866}"/>
              </a:ext>
            </a:extLst>
          </p:cNvPr>
          <p:cNvCxnSpPr>
            <a:cxnSpLocks/>
          </p:cNvCxnSpPr>
          <p:nvPr/>
        </p:nvCxnSpPr>
        <p:spPr>
          <a:xfrm>
            <a:off x="6907640" y="2901380"/>
            <a:ext cx="0" cy="26600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71B29E2-7FBD-4D91-AEAC-1057BF71B460}"/>
              </a:ext>
            </a:extLst>
          </p:cNvPr>
          <p:cNvCxnSpPr>
            <a:cxnSpLocks/>
          </p:cNvCxnSpPr>
          <p:nvPr/>
        </p:nvCxnSpPr>
        <p:spPr>
          <a:xfrm>
            <a:off x="7132041" y="2710416"/>
            <a:ext cx="0" cy="3214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29EB0DA8-6FF6-44FB-8F73-C4AB55C7952F}"/>
              </a:ext>
            </a:extLst>
          </p:cNvPr>
          <p:cNvCxnSpPr>
            <a:cxnSpLocks/>
          </p:cNvCxnSpPr>
          <p:nvPr/>
        </p:nvCxnSpPr>
        <p:spPr>
          <a:xfrm>
            <a:off x="7479227" y="2417027"/>
            <a:ext cx="0" cy="36870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C7B83FD3-3F2B-4410-8E11-2590B2AA8B56}"/>
              </a:ext>
            </a:extLst>
          </p:cNvPr>
          <p:cNvCxnSpPr>
            <a:cxnSpLocks/>
          </p:cNvCxnSpPr>
          <p:nvPr/>
        </p:nvCxnSpPr>
        <p:spPr>
          <a:xfrm>
            <a:off x="7655424" y="2271221"/>
            <a:ext cx="0" cy="38659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B8ED471-B5D0-4E94-BD7A-2D97DF7CD61A}"/>
              </a:ext>
            </a:extLst>
          </p:cNvPr>
          <p:cNvCxnSpPr>
            <a:cxnSpLocks/>
          </p:cNvCxnSpPr>
          <p:nvPr/>
        </p:nvCxnSpPr>
        <p:spPr>
          <a:xfrm>
            <a:off x="7897415" y="2065075"/>
            <a:ext cx="0" cy="40389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6BBC88B3-22E8-4E67-BB33-071B4BE35137}"/>
              </a:ext>
            </a:extLst>
          </p:cNvPr>
          <p:cNvCxnSpPr>
            <a:cxnSpLocks/>
          </p:cNvCxnSpPr>
          <p:nvPr/>
        </p:nvCxnSpPr>
        <p:spPr>
          <a:xfrm>
            <a:off x="8051011" y="1944461"/>
            <a:ext cx="0" cy="40672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004ECE47-DD48-4E6F-A5A3-FF1080BE0527}"/>
              </a:ext>
            </a:extLst>
          </p:cNvPr>
          <p:cNvCxnSpPr>
            <a:cxnSpLocks/>
          </p:cNvCxnSpPr>
          <p:nvPr/>
        </p:nvCxnSpPr>
        <p:spPr>
          <a:xfrm>
            <a:off x="8175476" y="1836362"/>
            <a:ext cx="0" cy="40391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69C4023-9C06-4A8A-B5BD-E43D07DC89CA}"/>
              </a:ext>
            </a:extLst>
          </p:cNvPr>
          <p:cNvCxnSpPr>
            <a:cxnSpLocks/>
          </p:cNvCxnSpPr>
          <p:nvPr/>
        </p:nvCxnSpPr>
        <p:spPr>
          <a:xfrm>
            <a:off x="8277920" y="1743428"/>
            <a:ext cx="0" cy="39808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8D0733D6-1FFA-40CD-8C0D-3DE6415D47D5}"/>
              </a:ext>
            </a:extLst>
          </p:cNvPr>
          <p:cNvCxnSpPr>
            <a:cxnSpLocks/>
          </p:cNvCxnSpPr>
          <p:nvPr/>
        </p:nvCxnSpPr>
        <p:spPr>
          <a:xfrm>
            <a:off x="8344623" y="1686815"/>
            <a:ext cx="0" cy="38765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479F514-485D-4608-9409-326C582D7A88}"/>
              </a:ext>
            </a:extLst>
          </p:cNvPr>
          <p:cNvCxnSpPr>
            <a:cxnSpLocks/>
          </p:cNvCxnSpPr>
          <p:nvPr/>
        </p:nvCxnSpPr>
        <p:spPr>
          <a:xfrm>
            <a:off x="8396935" y="1640064"/>
            <a:ext cx="0" cy="37717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1E524815-3451-4101-A218-6A7B03E5DAC6}"/>
              </a:ext>
            </a:extLst>
          </p:cNvPr>
          <p:cNvCxnSpPr>
            <a:cxnSpLocks/>
          </p:cNvCxnSpPr>
          <p:nvPr/>
        </p:nvCxnSpPr>
        <p:spPr>
          <a:xfrm>
            <a:off x="8423350" y="1620178"/>
            <a:ext cx="0" cy="36517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A99C7423-1FF3-49E7-91AE-85129FFFAA79}"/>
              </a:ext>
            </a:extLst>
          </p:cNvPr>
          <p:cNvCxnSpPr>
            <a:cxnSpLocks/>
          </p:cNvCxnSpPr>
          <p:nvPr/>
        </p:nvCxnSpPr>
        <p:spPr>
          <a:xfrm>
            <a:off x="7415971" y="2061828"/>
            <a:ext cx="0" cy="47510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83F50F2-DE31-4921-B0A8-42594AD972E1}"/>
              </a:ext>
            </a:extLst>
          </p:cNvPr>
          <p:cNvCxnSpPr/>
          <p:nvPr/>
        </p:nvCxnSpPr>
        <p:spPr>
          <a:xfrm flipH="1">
            <a:off x="1676622" y="3673656"/>
            <a:ext cx="4321895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7F09C46-D4D7-4FF1-B723-D4C1AC3CCB3D}"/>
              </a:ext>
            </a:extLst>
          </p:cNvPr>
          <p:cNvCxnSpPr>
            <a:cxnSpLocks/>
          </p:cNvCxnSpPr>
          <p:nvPr/>
        </p:nvCxnSpPr>
        <p:spPr>
          <a:xfrm flipH="1" flipV="1">
            <a:off x="2808559" y="5093381"/>
            <a:ext cx="4018919" cy="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o 13">
            <a:extLst>
              <a:ext uri="{FF2B5EF4-FFF2-40B4-BE49-F238E27FC236}">
                <a16:creationId xmlns:a16="http://schemas.microsoft.com/office/drawing/2014/main" id="{BB9FA70A-B0B2-4B2D-B5E0-8396EEE5CA45}"/>
              </a:ext>
            </a:extLst>
          </p:cNvPr>
          <p:cNvSpPr/>
          <p:nvPr/>
        </p:nvSpPr>
        <p:spPr>
          <a:xfrm>
            <a:off x="4923533" y="2597160"/>
            <a:ext cx="2160000" cy="2160000"/>
          </a:xfrm>
          <a:prstGeom prst="arc">
            <a:avLst>
              <a:gd name="adj1" fmla="val 10810130"/>
              <a:gd name="adj2" fmla="val 1916713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84C293DB-1592-4591-B98E-4429C13A99B9}"/>
              </a:ext>
            </a:extLst>
          </p:cNvPr>
          <p:cNvCxnSpPr>
            <a:cxnSpLocks/>
          </p:cNvCxnSpPr>
          <p:nvPr/>
        </p:nvCxnSpPr>
        <p:spPr>
          <a:xfrm>
            <a:off x="4924146" y="3673350"/>
            <a:ext cx="0" cy="142512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Arco 108">
            <a:extLst>
              <a:ext uri="{FF2B5EF4-FFF2-40B4-BE49-F238E27FC236}">
                <a16:creationId xmlns:a16="http://schemas.microsoft.com/office/drawing/2014/main" id="{D89E6CA8-B87A-4347-AF2A-5D167DD343EA}"/>
              </a:ext>
            </a:extLst>
          </p:cNvPr>
          <p:cNvSpPr/>
          <p:nvPr/>
        </p:nvSpPr>
        <p:spPr>
          <a:xfrm>
            <a:off x="2808559" y="480628"/>
            <a:ext cx="6382800" cy="6382800"/>
          </a:xfrm>
          <a:prstGeom prst="arc">
            <a:avLst>
              <a:gd name="adj1" fmla="val 10790354"/>
              <a:gd name="adj2" fmla="val 1918604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576605B7-6AA1-4B78-A3BF-381979445BA5}"/>
              </a:ext>
            </a:extLst>
          </p:cNvPr>
          <p:cNvCxnSpPr>
            <a:cxnSpLocks/>
          </p:cNvCxnSpPr>
          <p:nvPr/>
        </p:nvCxnSpPr>
        <p:spPr>
          <a:xfrm>
            <a:off x="2808559" y="3677160"/>
            <a:ext cx="0" cy="142131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CB82A768-77E5-4E40-8DE6-DE79CADA4B44}"/>
              </a:ext>
            </a:extLst>
          </p:cNvPr>
          <p:cNvSpPr/>
          <p:nvPr/>
        </p:nvSpPr>
        <p:spPr>
          <a:xfrm>
            <a:off x="2811443" y="4039604"/>
            <a:ext cx="2109600" cy="2109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Arco 111">
            <a:extLst>
              <a:ext uri="{FF2B5EF4-FFF2-40B4-BE49-F238E27FC236}">
                <a16:creationId xmlns:a16="http://schemas.microsoft.com/office/drawing/2014/main" id="{D89BB131-F00E-4896-9F54-512EF0E75751}"/>
              </a:ext>
            </a:extLst>
          </p:cNvPr>
          <p:cNvSpPr/>
          <p:nvPr/>
        </p:nvSpPr>
        <p:spPr>
          <a:xfrm>
            <a:off x="2823735" y="494791"/>
            <a:ext cx="6350400" cy="6350400"/>
          </a:xfrm>
          <a:prstGeom prst="arc">
            <a:avLst>
              <a:gd name="adj1" fmla="val 10795532"/>
              <a:gd name="adj2" fmla="val 1918604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4F1AFC31-1FE3-43C0-AAA3-E0662FF81E13}"/>
              </a:ext>
            </a:extLst>
          </p:cNvPr>
          <p:cNvCxnSpPr>
            <a:cxnSpLocks/>
          </p:cNvCxnSpPr>
          <p:nvPr/>
        </p:nvCxnSpPr>
        <p:spPr>
          <a:xfrm flipH="1">
            <a:off x="2822419" y="4924112"/>
            <a:ext cx="559899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05D864F-E7B4-4504-B493-2084E33E252A}"/>
              </a:ext>
            </a:extLst>
          </p:cNvPr>
          <p:cNvCxnSpPr>
            <a:cxnSpLocks/>
          </p:cNvCxnSpPr>
          <p:nvPr/>
        </p:nvCxnSpPr>
        <p:spPr>
          <a:xfrm flipH="1">
            <a:off x="2822419" y="5260573"/>
            <a:ext cx="560382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1C36507F-DDA5-4FC9-BA78-1C5C812AE380}"/>
              </a:ext>
            </a:extLst>
          </p:cNvPr>
          <p:cNvCxnSpPr>
            <a:cxnSpLocks/>
          </p:cNvCxnSpPr>
          <p:nvPr/>
        </p:nvCxnSpPr>
        <p:spPr>
          <a:xfrm>
            <a:off x="2822419" y="3674707"/>
            <a:ext cx="0" cy="159263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Arco 118">
            <a:extLst>
              <a:ext uri="{FF2B5EF4-FFF2-40B4-BE49-F238E27FC236}">
                <a16:creationId xmlns:a16="http://schemas.microsoft.com/office/drawing/2014/main" id="{7038C195-4D03-4F58-87CE-C874DC39A4C1}"/>
              </a:ext>
            </a:extLst>
          </p:cNvPr>
          <p:cNvSpPr/>
          <p:nvPr/>
        </p:nvSpPr>
        <p:spPr>
          <a:xfrm>
            <a:off x="2857643" y="530866"/>
            <a:ext cx="6282000" cy="6282000"/>
          </a:xfrm>
          <a:prstGeom prst="arc">
            <a:avLst>
              <a:gd name="adj1" fmla="val 10796086"/>
              <a:gd name="adj2" fmla="val 1918604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6E92CE56-D3CC-4964-8ACD-F8F8EC208524}"/>
              </a:ext>
            </a:extLst>
          </p:cNvPr>
          <p:cNvCxnSpPr>
            <a:cxnSpLocks/>
          </p:cNvCxnSpPr>
          <p:nvPr/>
        </p:nvCxnSpPr>
        <p:spPr>
          <a:xfrm>
            <a:off x="2857643" y="3674707"/>
            <a:ext cx="0" cy="173137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836D597B-91E3-4AF6-BBB4-2D04C2896875}"/>
              </a:ext>
            </a:extLst>
          </p:cNvPr>
          <p:cNvCxnSpPr>
            <a:cxnSpLocks/>
          </p:cNvCxnSpPr>
          <p:nvPr/>
        </p:nvCxnSpPr>
        <p:spPr>
          <a:xfrm flipH="1">
            <a:off x="2857643" y="4777427"/>
            <a:ext cx="554119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4DDAEFF2-8700-4FF5-846C-7BC9E0B71143}"/>
              </a:ext>
            </a:extLst>
          </p:cNvPr>
          <p:cNvCxnSpPr>
            <a:cxnSpLocks/>
          </p:cNvCxnSpPr>
          <p:nvPr/>
        </p:nvCxnSpPr>
        <p:spPr>
          <a:xfrm flipH="1">
            <a:off x="2857643" y="5406077"/>
            <a:ext cx="554119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o 137">
            <a:extLst>
              <a:ext uri="{FF2B5EF4-FFF2-40B4-BE49-F238E27FC236}">
                <a16:creationId xmlns:a16="http://schemas.microsoft.com/office/drawing/2014/main" id="{F196171D-9A98-40CD-BBE8-D3CF247C80B0}"/>
              </a:ext>
            </a:extLst>
          </p:cNvPr>
          <p:cNvSpPr/>
          <p:nvPr/>
        </p:nvSpPr>
        <p:spPr>
          <a:xfrm>
            <a:off x="2930753" y="602070"/>
            <a:ext cx="6138000" cy="6138000"/>
          </a:xfrm>
          <a:prstGeom prst="arc">
            <a:avLst>
              <a:gd name="adj1" fmla="val 10798047"/>
              <a:gd name="adj2" fmla="val 1918416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7AA98C31-1448-4AB0-B604-23440A06F077}"/>
              </a:ext>
            </a:extLst>
          </p:cNvPr>
          <p:cNvCxnSpPr>
            <a:cxnSpLocks/>
          </p:cNvCxnSpPr>
          <p:nvPr/>
        </p:nvCxnSpPr>
        <p:spPr>
          <a:xfrm>
            <a:off x="2928991" y="3675255"/>
            <a:ext cx="0" cy="189348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DAB65EA-542D-4BAE-B91B-10256E51F9EC}"/>
              </a:ext>
            </a:extLst>
          </p:cNvPr>
          <p:cNvCxnSpPr>
            <a:cxnSpLocks/>
          </p:cNvCxnSpPr>
          <p:nvPr/>
        </p:nvCxnSpPr>
        <p:spPr>
          <a:xfrm flipH="1">
            <a:off x="2928991" y="4607882"/>
            <a:ext cx="541617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DD15A490-E55C-4ED6-84AC-37BA11B22C4C}"/>
              </a:ext>
            </a:extLst>
          </p:cNvPr>
          <p:cNvCxnSpPr>
            <a:cxnSpLocks/>
          </p:cNvCxnSpPr>
          <p:nvPr/>
        </p:nvCxnSpPr>
        <p:spPr>
          <a:xfrm flipH="1">
            <a:off x="2928991" y="5568735"/>
            <a:ext cx="5419841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Arco 141">
            <a:extLst>
              <a:ext uri="{FF2B5EF4-FFF2-40B4-BE49-F238E27FC236}">
                <a16:creationId xmlns:a16="http://schemas.microsoft.com/office/drawing/2014/main" id="{764B9233-10E5-44EA-807A-543E635BA227}"/>
              </a:ext>
            </a:extLst>
          </p:cNvPr>
          <p:cNvSpPr/>
          <p:nvPr/>
        </p:nvSpPr>
        <p:spPr>
          <a:xfrm>
            <a:off x="3016287" y="691812"/>
            <a:ext cx="5961600" cy="5961600"/>
          </a:xfrm>
          <a:prstGeom prst="arc">
            <a:avLst>
              <a:gd name="adj1" fmla="val 1079288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96666508-D897-442C-9F01-951989B60AE5}"/>
              </a:ext>
            </a:extLst>
          </p:cNvPr>
          <p:cNvCxnSpPr>
            <a:cxnSpLocks/>
          </p:cNvCxnSpPr>
          <p:nvPr/>
        </p:nvCxnSpPr>
        <p:spPr>
          <a:xfrm>
            <a:off x="3016090" y="3671100"/>
            <a:ext cx="0" cy="204713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4C49DDD-741D-4669-9682-251C1BFACCEC}"/>
              </a:ext>
            </a:extLst>
          </p:cNvPr>
          <p:cNvCxnSpPr>
            <a:cxnSpLocks/>
          </p:cNvCxnSpPr>
          <p:nvPr/>
        </p:nvCxnSpPr>
        <p:spPr>
          <a:xfrm flipH="1">
            <a:off x="3016090" y="4466912"/>
            <a:ext cx="526183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D7F0F940-A044-4DD4-8606-B04A92B8E853}"/>
              </a:ext>
            </a:extLst>
          </p:cNvPr>
          <p:cNvCxnSpPr>
            <a:cxnSpLocks/>
          </p:cNvCxnSpPr>
          <p:nvPr/>
        </p:nvCxnSpPr>
        <p:spPr>
          <a:xfrm flipH="1">
            <a:off x="3016090" y="5718233"/>
            <a:ext cx="5261831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Arco 145">
            <a:extLst>
              <a:ext uri="{FF2B5EF4-FFF2-40B4-BE49-F238E27FC236}">
                <a16:creationId xmlns:a16="http://schemas.microsoft.com/office/drawing/2014/main" id="{E10E0DA6-3C63-4AFA-AF74-740397041557}"/>
              </a:ext>
            </a:extLst>
          </p:cNvPr>
          <p:cNvSpPr/>
          <p:nvPr/>
        </p:nvSpPr>
        <p:spPr>
          <a:xfrm>
            <a:off x="3150349" y="822286"/>
            <a:ext cx="5698800" cy="5698800"/>
          </a:xfrm>
          <a:prstGeom prst="arc">
            <a:avLst>
              <a:gd name="adj1" fmla="val 10796871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702F812B-7912-4876-B741-2291249043AC}"/>
              </a:ext>
            </a:extLst>
          </p:cNvPr>
          <p:cNvCxnSpPr>
            <a:cxnSpLocks/>
          </p:cNvCxnSpPr>
          <p:nvPr/>
        </p:nvCxnSpPr>
        <p:spPr>
          <a:xfrm>
            <a:off x="3150349" y="3669991"/>
            <a:ext cx="0" cy="21998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36C9BF1-4114-46BF-8B0D-264ECA98EE0A}"/>
              </a:ext>
            </a:extLst>
          </p:cNvPr>
          <p:cNvCxnSpPr>
            <a:cxnSpLocks/>
          </p:cNvCxnSpPr>
          <p:nvPr/>
        </p:nvCxnSpPr>
        <p:spPr>
          <a:xfrm flipH="1">
            <a:off x="3148444" y="4321293"/>
            <a:ext cx="502512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F5470405-D7AD-46BE-BDAE-007F9DFCB5D7}"/>
              </a:ext>
            </a:extLst>
          </p:cNvPr>
          <p:cNvCxnSpPr>
            <a:cxnSpLocks/>
          </p:cNvCxnSpPr>
          <p:nvPr/>
        </p:nvCxnSpPr>
        <p:spPr>
          <a:xfrm flipH="1">
            <a:off x="3150349" y="5869791"/>
            <a:ext cx="502622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Arco 149">
            <a:extLst>
              <a:ext uri="{FF2B5EF4-FFF2-40B4-BE49-F238E27FC236}">
                <a16:creationId xmlns:a16="http://schemas.microsoft.com/office/drawing/2014/main" id="{D93A307E-4C7F-4F32-B2C5-2670C7D0B361}"/>
              </a:ext>
            </a:extLst>
          </p:cNvPr>
          <p:cNvSpPr/>
          <p:nvPr/>
        </p:nvSpPr>
        <p:spPr>
          <a:xfrm>
            <a:off x="3317990" y="990403"/>
            <a:ext cx="5364000" cy="5364000"/>
          </a:xfrm>
          <a:prstGeom prst="arc">
            <a:avLst>
              <a:gd name="adj1" fmla="val 10803024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6580CC1C-39DA-4952-8F2D-EDC3429E51FD}"/>
              </a:ext>
            </a:extLst>
          </p:cNvPr>
          <p:cNvCxnSpPr>
            <a:cxnSpLocks/>
          </p:cNvCxnSpPr>
          <p:nvPr/>
        </p:nvCxnSpPr>
        <p:spPr>
          <a:xfrm>
            <a:off x="3317990" y="3669991"/>
            <a:ext cx="0" cy="232172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72D67BB-1B65-4F50-BB08-DBBB9F6AB40D}"/>
              </a:ext>
            </a:extLst>
          </p:cNvPr>
          <p:cNvCxnSpPr>
            <a:cxnSpLocks/>
          </p:cNvCxnSpPr>
          <p:nvPr/>
        </p:nvCxnSpPr>
        <p:spPr>
          <a:xfrm flipH="1">
            <a:off x="3317990" y="4195563"/>
            <a:ext cx="473175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AA320A5C-3226-4414-9170-0500152B8CA4}"/>
              </a:ext>
            </a:extLst>
          </p:cNvPr>
          <p:cNvCxnSpPr>
            <a:cxnSpLocks/>
          </p:cNvCxnSpPr>
          <p:nvPr/>
        </p:nvCxnSpPr>
        <p:spPr>
          <a:xfrm flipH="1">
            <a:off x="3317990" y="5991711"/>
            <a:ext cx="473175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rco 153">
            <a:extLst>
              <a:ext uri="{FF2B5EF4-FFF2-40B4-BE49-F238E27FC236}">
                <a16:creationId xmlns:a16="http://schemas.microsoft.com/office/drawing/2014/main" id="{DFEBF80A-9DA4-4791-AD16-1CB487CFA215}"/>
              </a:ext>
            </a:extLst>
          </p:cNvPr>
          <p:cNvSpPr/>
          <p:nvPr/>
        </p:nvSpPr>
        <p:spPr>
          <a:xfrm>
            <a:off x="3509975" y="1182178"/>
            <a:ext cx="4978800" cy="4978800"/>
          </a:xfrm>
          <a:prstGeom prst="arc">
            <a:avLst>
              <a:gd name="adj1" fmla="val 1079981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3C983F34-2F5E-4D0D-A2E4-0B65827AAF55}"/>
              </a:ext>
            </a:extLst>
          </p:cNvPr>
          <p:cNvCxnSpPr>
            <a:cxnSpLocks/>
          </p:cNvCxnSpPr>
          <p:nvPr/>
        </p:nvCxnSpPr>
        <p:spPr>
          <a:xfrm>
            <a:off x="3509975" y="3669991"/>
            <a:ext cx="0" cy="241621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0EEBDD3F-D107-495E-A895-704F39DFBA1F}"/>
              </a:ext>
            </a:extLst>
          </p:cNvPr>
          <p:cNvCxnSpPr>
            <a:cxnSpLocks/>
          </p:cNvCxnSpPr>
          <p:nvPr/>
        </p:nvCxnSpPr>
        <p:spPr>
          <a:xfrm flipH="1">
            <a:off x="3509975" y="4102218"/>
            <a:ext cx="4387441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9A9C63FC-5432-40AF-8203-BBDA422DBD52}"/>
              </a:ext>
            </a:extLst>
          </p:cNvPr>
          <p:cNvCxnSpPr>
            <a:cxnSpLocks/>
          </p:cNvCxnSpPr>
          <p:nvPr/>
        </p:nvCxnSpPr>
        <p:spPr>
          <a:xfrm flipH="1">
            <a:off x="3509975" y="6086207"/>
            <a:ext cx="438882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36DD5687-451C-4279-B4A3-468E683EFA62}"/>
              </a:ext>
            </a:extLst>
          </p:cNvPr>
          <p:cNvCxnSpPr>
            <a:cxnSpLocks/>
          </p:cNvCxnSpPr>
          <p:nvPr/>
        </p:nvCxnSpPr>
        <p:spPr>
          <a:xfrm flipH="1">
            <a:off x="3664280" y="4059058"/>
            <a:ext cx="4117744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CA008A08-CC72-42CE-883D-7A05A6705E66}"/>
              </a:ext>
            </a:extLst>
          </p:cNvPr>
          <p:cNvCxnSpPr>
            <a:cxnSpLocks/>
          </p:cNvCxnSpPr>
          <p:nvPr/>
        </p:nvCxnSpPr>
        <p:spPr>
          <a:xfrm flipH="1">
            <a:off x="3662375" y="6131195"/>
            <a:ext cx="411532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Arco 159">
            <a:extLst>
              <a:ext uri="{FF2B5EF4-FFF2-40B4-BE49-F238E27FC236}">
                <a16:creationId xmlns:a16="http://schemas.microsoft.com/office/drawing/2014/main" id="{197F7AE1-4B3A-4BC6-861C-AF66EF32348E}"/>
              </a:ext>
            </a:extLst>
          </p:cNvPr>
          <p:cNvSpPr/>
          <p:nvPr/>
        </p:nvSpPr>
        <p:spPr>
          <a:xfrm>
            <a:off x="3664280" y="1340812"/>
            <a:ext cx="4665600" cy="4665600"/>
          </a:xfrm>
          <a:prstGeom prst="arc">
            <a:avLst>
              <a:gd name="adj1" fmla="val 10797010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8AC5A19-324C-4B31-915F-99CB960E27CA}"/>
              </a:ext>
            </a:extLst>
          </p:cNvPr>
          <p:cNvCxnSpPr>
            <a:cxnSpLocks/>
          </p:cNvCxnSpPr>
          <p:nvPr/>
        </p:nvCxnSpPr>
        <p:spPr>
          <a:xfrm>
            <a:off x="3664280" y="3674707"/>
            <a:ext cx="0" cy="245267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Arco 161">
            <a:extLst>
              <a:ext uri="{FF2B5EF4-FFF2-40B4-BE49-F238E27FC236}">
                <a16:creationId xmlns:a16="http://schemas.microsoft.com/office/drawing/2014/main" id="{E64C57E3-67B7-4557-AF5B-35F5B7E71875}"/>
              </a:ext>
            </a:extLst>
          </p:cNvPr>
          <p:cNvSpPr/>
          <p:nvPr/>
        </p:nvSpPr>
        <p:spPr>
          <a:xfrm>
            <a:off x="3826205" y="1502737"/>
            <a:ext cx="4341600" cy="4341600"/>
          </a:xfrm>
          <a:prstGeom prst="arc">
            <a:avLst>
              <a:gd name="adj1" fmla="val 10800979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F7EEECBF-F47A-48C5-9448-7D29CAD66E72}"/>
              </a:ext>
            </a:extLst>
          </p:cNvPr>
          <p:cNvCxnSpPr>
            <a:cxnSpLocks/>
          </p:cNvCxnSpPr>
          <p:nvPr/>
        </p:nvCxnSpPr>
        <p:spPr>
          <a:xfrm>
            <a:off x="3826205" y="3670897"/>
            <a:ext cx="0" cy="247765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C00547BB-92F8-4AFB-9593-FF8B3B3300DF}"/>
              </a:ext>
            </a:extLst>
          </p:cNvPr>
          <p:cNvCxnSpPr>
            <a:cxnSpLocks/>
          </p:cNvCxnSpPr>
          <p:nvPr/>
        </p:nvCxnSpPr>
        <p:spPr>
          <a:xfrm flipH="1">
            <a:off x="3824300" y="4039604"/>
            <a:ext cx="3830668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5AB9DE0C-7301-4723-B6CA-FD739C7C93D4}"/>
              </a:ext>
            </a:extLst>
          </p:cNvPr>
          <p:cNvCxnSpPr>
            <a:cxnSpLocks/>
          </p:cNvCxnSpPr>
          <p:nvPr/>
        </p:nvCxnSpPr>
        <p:spPr>
          <a:xfrm flipH="1">
            <a:off x="3824300" y="6148548"/>
            <a:ext cx="3826435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Arco 165">
            <a:extLst>
              <a:ext uri="{FF2B5EF4-FFF2-40B4-BE49-F238E27FC236}">
                <a16:creationId xmlns:a16="http://schemas.microsoft.com/office/drawing/2014/main" id="{B4682A8C-7247-4947-B38C-DDE09FE002BF}"/>
              </a:ext>
            </a:extLst>
          </p:cNvPr>
          <p:cNvSpPr/>
          <p:nvPr/>
        </p:nvSpPr>
        <p:spPr>
          <a:xfrm>
            <a:off x="4065600" y="1737052"/>
            <a:ext cx="3870000" cy="3870000"/>
          </a:xfrm>
          <a:prstGeom prst="arc">
            <a:avLst>
              <a:gd name="adj1" fmla="val 1078938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8D5E6B50-4F60-415C-9077-A092BF924A0A}"/>
              </a:ext>
            </a:extLst>
          </p:cNvPr>
          <p:cNvCxnSpPr>
            <a:cxnSpLocks/>
          </p:cNvCxnSpPr>
          <p:nvPr/>
        </p:nvCxnSpPr>
        <p:spPr>
          <a:xfrm>
            <a:off x="4064660" y="3673350"/>
            <a:ext cx="0" cy="246383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o 167">
            <a:extLst>
              <a:ext uri="{FF2B5EF4-FFF2-40B4-BE49-F238E27FC236}">
                <a16:creationId xmlns:a16="http://schemas.microsoft.com/office/drawing/2014/main" id="{A4024D8D-3015-4122-9278-3E6E096C111C}"/>
              </a:ext>
            </a:extLst>
          </p:cNvPr>
          <p:cNvSpPr/>
          <p:nvPr/>
        </p:nvSpPr>
        <p:spPr>
          <a:xfrm>
            <a:off x="4294960" y="1967827"/>
            <a:ext cx="3405600" cy="3405600"/>
          </a:xfrm>
          <a:prstGeom prst="arc">
            <a:avLst>
              <a:gd name="adj1" fmla="val 10793082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D3188473-7C32-4965-8CEB-A81039A782B4}"/>
              </a:ext>
            </a:extLst>
          </p:cNvPr>
          <p:cNvCxnSpPr>
            <a:cxnSpLocks/>
          </p:cNvCxnSpPr>
          <p:nvPr/>
        </p:nvCxnSpPr>
        <p:spPr>
          <a:xfrm>
            <a:off x="4294960" y="3669991"/>
            <a:ext cx="0" cy="238429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0A36530B-D8BA-4FE5-972E-654F55157F3A}"/>
              </a:ext>
            </a:extLst>
          </p:cNvPr>
          <p:cNvCxnSpPr>
            <a:cxnSpLocks/>
          </p:cNvCxnSpPr>
          <p:nvPr/>
        </p:nvCxnSpPr>
        <p:spPr>
          <a:xfrm flipH="1">
            <a:off x="4293055" y="4137736"/>
            <a:ext cx="3002312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A50FEB49-4BF7-4726-9A66-9A2618A03A14}"/>
              </a:ext>
            </a:extLst>
          </p:cNvPr>
          <p:cNvCxnSpPr>
            <a:cxnSpLocks/>
          </p:cNvCxnSpPr>
          <p:nvPr/>
        </p:nvCxnSpPr>
        <p:spPr>
          <a:xfrm flipH="1">
            <a:off x="4293055" y="6055203"/>
            <a:ext cx="3002313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Arco 171">
            <a:extLst>
              <a:ext uri="{FF2B5EF4-FFF2-40B4-BE49-F238E27FC236}">
                <a16:creationId xmlns:a16="http://schemas.microsoft.com/office/drawing/2014/main" id="{934E398A-E3D0-4334-92D4-F36622CB1E5F}"/>
              </a:ext>
            </a:extLst>
          </p:cNvPr>
          <p:cNvSpPr/>
          <p:nvPr/>
        </p:nvSpPr>
        <p:spPr>
          <a:xfrm>
            <a:off x="4514538" y="2187405"/>
            <a:ext cx="2970000" cy="2970000"/>
          </a:xfrm>
          <a:prstGeom prst="arc">
            <a:avLst>
              <a:gd name="adj1" fmla="val 10792414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C6FA053-6A3F-4838-AA2D-EA03E1E09F03}"/>
              </a:ext>
            </a:extLst>
          </p:cNvPr>
          <p:cNvCxnSpPr>
            <a:cxnSpLocks/>
          </p:cNvCxnSpPr>
          <p:nvPr/>
        </p:nvCxnSpPr>
        <p:spPr>
          <a:xfrm>
            <a:off x="4514538" y="3669990"/>
            <a:ext cx="0" cy="225265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B2119A7D-17CB-4D56-A987-CBE2FB6CFCC8}"/>
              </a:ext>
            </a:extLst>
          </p:cNvPr>
          <p:cNvCxnSpPr>
            <a:cxnSpLocks/>
          </p:cNvCxnSpPr>
          <p:nvPr/>
        </p:nvCxnSpPr>
        <p:spPr>
          <a:xfrm flipH="1">
            <a:off x="4512633" y="4270068"/>
            <a:ext cx="2621314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A6B13351-DB75-4471-8FDD-909A0B05A0DF}"/>
              </a:ext>
            </a:extLst>
          </p:cNvPr>
          <p:cNvCxnSpPr>
            <a:cxnSpLocks/>
          </p:cNvCxnSpPr>
          <p:nvPr/>
        </p:nvCxnSpPr>
        <p:spPr>
          <a:xfrm flipH="1">
            <a:off x="4512633" y="5922645"/>
            <a:ext cx="2621314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C537751C-B64B-485D-B227-BF18BA083680}"/>
              </a:ext>
            </a:extLst>
          </p:cNvPr>
          <p:cNvSpPr/>
          <p:nvPr/>
        </p:nvSpPr>
        <p:spPr>
          <a:xfrm>
            <a:off x="4673911" y="2344873"/>
            <a:ext cx="2653200" cy="2653200"/>
          </a:xfrm>
          <a:prstGeom prst="arc">
            <a:avLst>
              <a:gd name="adj1" fmla="val 10804916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6F1F4ECB-151C-4B91-A952-5B5B257AD101}"/>
              </a:ext>
            </a:extLst>
          </p:cNvPr>
          <p:cNvCxnSpPr>
            <a:cxnSpLocks/>
          </p:cNvCxnSpPr>
          <p:nvPr/>
        </p:nvCxnSpPr>
        <p:spPr>
          <a:xfrm>
            <a:off x="4673911" y="3668084"/>
            <a:ext cx="0" cy="210435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63839F43-F060-4BF3-AF74-D0814D911E73}"/>
              </a:ext>
            </a:extLst>
          </p:cNvPr>
          <p:cNvCxnSpPr>
            <a:cxnSpLocks/>
          </p:cNvCxnSpPr>
          <p:nvPr/>
        </p:nvCxnSpPr>
        <p:spPr>
          <a:xfrm flipH="1">
            <a:off x="4673911" y="4420523"/>
            <a:ext cx="233926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3918BADA-D664-4BCC-BB76-113551B5AF14}"/>
              </a:ext>
            </a:extLst>
          </p:cNvPr>
          <p:cNvCxnSpPr>
            <a:cxnSpLocks/>
          </p:cNvCxnSpPr>
          <p:nvPr/>
        </p:nvCxnSpPr>
        <p:spPr>
          <a:xfrm flipH="1">
            <a:off x="4673911" y="5772443"/>
            <a:ext cx="2339268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DFE75261-0F6C-4110-BE20-3DC8DF3248C3}"/>
              </a:ext>
            </a:extLst>
          </p:cNvPr>
          <p:cNvSpPr/>
          <p:nvPr/>
        </p:nvSpPr>
        <p:spPr>
          <a:xfrm>
            <a:off x="4809801" y="2480128"/>
            <a:ext cx="2379600" cy="2379600"/>
          </a:xfrm>
          <a:prstGeom prst="arc">
            <a:avLst>
              <a:gd name="adj1" fmla="val 10788711"/>
              <a:gd name="adj2" fmla="val 191904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81CECCD7-B94E-46A9-B0DF-1FDF0824705E}"/>
              </a:ext>
            </a:extLst>
          </p:cNvPr>
          <p:cNvCxnSpPr>
            <a:cxnSpLocks/>
          </p:cNvCxnSpPr>
          <p:nvPr/>
        </p:nvCxnSpPr>
        <p:spPr>
          <a:xfrm>
            <a:off x="4810747" y="3668084"/>
            <a:ext cx="0" cy="189290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A368EEC7-E002-4A3C-A763-5369A288B4DD}"/>
              </a:ext>
            </a:extLst>
          </p:cNvPr>
          <p:cNvCxnSpPr>
            <a:cxnSpLocks/>
          </p:cNvCxnSpPr>
          <p:nvPr/>
        </p:nvCxnSpPr>
        <p:spPr>
          <a:xfrm flipH="1">
            <a:off x="4804086" y="4633883"/>
            <a:ext cx="2106225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8425AA3D-AC1F-4921-8403-FCD5E5FAA013}"/>
              </a:ext>
            </a:extLst>
          </p:cNvPr>
          <p:cNvCxnSpPr>
            <a:cxnSpLocks/>
          </p:cNvCxnSpPr>
          <p:nvPr/>
        </p:nvCxnSpPr>
        <p:spPr>
          <a:xfrm flipH="1">
            <a:off x="4809166" y="5560988"/>
            <a:ext cx="21060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Arco 183">
            <a:extLst>
              <a:ext uri="{FF2B5EF4-FFF2-40B4-BE49-F238E27FC236}">
                <a16:creationId xmlns:a16="http://schemas.microsoft.com/office/drawing/2014/main" id="{9DC30DE4-09A8-4A5D-A770-E10B58ECDD98}"/>
              </a:ext>
            </a:extLst>
          </p:cNvPr>
          <p:cNvSpPr/>
          <p:nvPr/>
        </p:nvSpPr>
        <p:spPr>
          <a:xfrm>
            <a:off x="4889243" y="2562870"/>
            <a:ext cx="2217600" cy="2217600"/>
          </a:xfrm>
          <a:prstGeom prst="arc">
            <a:avLst>
              <a:gd name="adj1" fmla="val 10804732"/>
              <a:gd name="adj2" fmla="val 1918815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BA7C29AA-B217-40D9-B873-ED1AC8A55489}"/>
              </a:ext>
            </a:extLst>
          </p:cNvPr>
          <p:cNvCxnSpPr>
            <a:cxnSpLocks/>
          </p:cNvCxnSpPr>
          <p:nvPr/>
        </p:nvCxnSpPr>
        <p:spPr>
          <a:xfrm>
            <a:off x="4889243" y="3668084"/>
            <a:ext cx="0" cy="167133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BD40DDF7-C520-4608-84D2-E359F0A46B1C}"/>
              </a:ext>
            </a:extLst>
          </p:cNvPr>
          <p:cNvCxnSpPr>
            <a:cxnSpLocks/>
          </p:cNvCxnSpPr>
          <p:nvPr/>
        </p:nvCxnSpPr>
        <p:spPr>
          <a:xfrm flipH="1">
            <a:off x="4889243" y="4845338"/>
            <a:ext cx="1959986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620265E8-659D-45F9-847F-6F10BB8FACA6}"/>
              </a:ext>
            </a:extLst>
          </p:cNvPr>
          <p:cNvCxnSpPr>
            <a:cxnSpLocks/>
          </p:cNvCxnSpPr>
          <p:nvPr/>
        </p:nvCxnSpPr>
        <p:spPr>
          <a:xfrm flipH="1">
            <a:off x="4885433" y="5339422"/>
            <a:ext cx="1959986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26C7E7D1-FB99-4BED-8C5A-03566D6DA56D}"/>
              </a:ext>
            </a:extLst>
          </p:cNvPr>
          <p:cNvSpPr txBox="1"/>
          <p:nvPr/>
        </p:nvSpPr>
        <p:spPr>
          <a:xfrm>
            <a:off x="2200491" y="3361294"/>
            <a:ext cx="648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89"/>
            <a:r>
              <a:rPr lang="it-IT" sz="16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it-IT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C122E973-3EE3-415A-8967-6688CB9BEFF8}"/>
              </a:ext>
            </a:extLst>
          </p:cNvPr>
          <p:cNvCxnSpPr>
            <a:cxnSpLocks/>
          </p:cNvCxnSpPr>
          <p:nvPr/>
        </p:nvCxnSpPr>
        <p:spPr>
          <a:xfrm>
            <a:off x="3148444" y="4299201"/>
            <a:ext cx="1144611" cy="17550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24D379F-AD02-4CF0-BC7C-505359DAF2D2}"/>
              </a:ext>
            </a:extLst>
          </p:cNvPr>
          <p:cNvCxnSpPr>
            <a:cxnSpLocks/>
          </p:cNvCxnSpPr>
          <p:nvPr/>
        </p:nvCxnSpPr>
        <p:spPr>
          <a:xfrm>
            <a:off x="3013726" y="4468969"/>
            <a:ext cx="1501525" cy="14520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DB65B5B-E7A0-4599-BF46-0B0E77A50243}"/>
              </a:ext>
            </a:extLst>
          </p:cNvPr>
          <p:cNvCxnSpPr>
            <a:cxnSpLocks/>
          </p:cNvCxnSpPr>
          <p:nvPr/>
        </p:nvCxnSpPr>
        <p:spPr>
          <a:xfrm>
            <a:off x="2928991" y="4595688"/>
            <a:ext cx="1741739" cy="1176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56D7B27D-09FB-4B95-93EA-113AA4D360CB}"/>
              </a:ext>
            </a:extLst>
          </p:cNvPr>
          <p:cNvCxnSpPr>
            <a:cxnSpLocks/>
          </p:cNvCxnSpPr>
          <p:nvPr/>
        </p:nvCxnSpPr>
        <p:spPr>
          <a:xfrm>
            <a:off x="2855305" y="4771275"/>
            <a:ext cx="1955442" cy="7897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8F921762-6BD3-4C2A-84C2-075E4CD11147}"/>
              </a:ext>
            </a:extLst>
          </p:cNvPr>
          <p:cNvCxnSpPr>
            <a:cxnSpLocks/>
          </p:cNvCxnSpPr>
          <p:nvPr/>
        </p:nvCxnSpPr>
        <p:spPr>
          <a:xfrm>
            <a:off x="2822419" y="4926169"/>
            <a:ext cx="2068506" cy="411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D783D016-8976-4940-96DF-E5FA421177A9}"/>
              </a:ext>
            </a:extLst>
          </p:cNvPr>
          <p:cNvCxnSpPr>
            <a:cxnSpLocks/>
          </p:cNvCxnSpPr>
          <p:nvPr/>
        </p:nvCxnSpPr>
        <p:spPr>
          <a:xfrm flipV="1">
            <a:off x="2824093" y="4838882"/>
            <a:ext cx="2084883" cy="4192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D17B8E35-317F-4568-95AA-8833ADCDFD41}"/>
              </a:ext>
            </a:extLst>
          </p:cNvPr>
          <p:cNvCxnSpPr>
            <a:cxnSpLocks/>
          </p:cNvCxnSpPr>
          <p:nvPr/>
        </p:nvCxnSpPr>
        <p:spPr>
          <a:xfrm flipV="1">
            <a:off x="2857643" y="4635782"/>
            <a:ext cx="1955847" cy="770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4F1EFE8B-2C45-4D49-9DD0-1909D6145135}"/>
              </a:ext>
            </a:extLst>
          </p:cNvPr>
          <p:cNvCxnSpPr>
            <a:cxnSpLocks/>
          </p:cNvCxnSpPr>
          <p:nvPr/>
        </p:nvCxnSpPr>
        <p:spPr>
          <a:xfrm>
            <a:off x="2808559" y="5095591"/>
            <a:ext cx="2112484" cy="15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87C9616D-CB61-47A8-B6A3-44E7054E59F3}"/>
              </a:ext>
            </a:extLst>
          </p:cNvPr>
          <p:cNvCxnSpPr>
            <a:cxnSpLocks/>
          </p:cNvCxnSpPr>
          <p:nvPr/>
        </p:nvCxnSpPr>
        <p:spPr>
          <a:xfrm flipV="1">
            <a:off x="2928991" y="4418702"/>
            <a:ext cx="1754946" cy="11500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F0F1C38-5C4E-4D84-B8C4-B1F4452585AA}"/>
              </a:ext>
            </a:extLst>
          </p:cNvPr>
          <p:cNvCxnSpPr>
            <a:cxnSpLocks/>
          </p:cNvCxnSpPr>
          <p:nvPr/>
        </p:nvCxnSpPr>
        <p:spPr>
          <a:xfrm flipH="1">
            <a:off x="3013727" y="4272643"/>
            <a:ext cx="1503844" cy="14455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41ECBACA-0FF3-41E8-8A0D-F879639B8D3C}"/>
              </a:ext>
            </a:extLst>
          </p:cNvPr>
          <p:cNvCxnSpPr>
            <a:cxnSpLocks/>
          </p:cNvCxnSpPr>
          <p:nvPr/>
        </p:nvCxnSpPr>
        <p:spPr>
          <a:xfrm flipH="1">
            <a:off x="3144952" y="4132021"/>
            <a:ext cx="1148103" cy="17460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106DBE0-393F-41B4-AEA2-AD8351AB15F0}"/>
              </a:ext>
            </a:extLst>
          </p:cNvPr>
          <p:cNvCxnSpPr/>
          <p:nvPr/>
        </p:nvCxnSpPr>
        <p:spPr>
          <a:xfrm flipV="1">
            <a:off x="3317990" y="4059058"/>
            <a:ext cx="746670" cy="1932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F9C5C82F-77CC-4BA7-974D-58D2EBB84558}"/>
              </a:ext>
            </a:extLst>
          </p:cNvPr>
          <p:cNvCxnSpPr>
            <a:cxnSpLocks/>
          </p:cNvCxnSpPr>
          <p:nvPr/>
        </p:nvCxnSpPr>
        <p:spPr>
          <a:xfrm flipV="1">
            <a:off x="3509975" y="4038006"/>
            <a:ext cx="318413" cy="20482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F5DC33F2-7359-49E9-A54E-A1FDD7F26DFA}"/>
              </a:ext>
            </a:extLst>
          </p:cNvPr>
          <p:cNvCxnSpPr>
            <a:cxnSpLocks/>
          </p:cNvCxnSpPr>
          <p:nvPr/>
        </p:nvCxnSpPr>
        <p:spPr>
          <a:xfrm>
            <a:off x="3662376" y="4060128"/>
            <a:ext cx="0" cy="20672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E10D28D3-8164-4415-9760-699A6E5CC0DC}"/>
              </a:ext>
            </a:extLst>
          </p:cNvPr>
          <p:cNvCxnSpPr>
            <a:cxnSpLocks/>
          </p:cNvCxnSpPr>
          <p:nvPr/>
        </p:nvCxnSpPr>
        <p:spPr>
          <a:xfrm>
            <a:off x="3509975" y="4102218"/>
            <a:ext cx="315916" cy="20649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DF010FB6-49CD-41F0-857D-D83E5B806F03}"/>
              </a:ext>
            </a:extLst>
          </p:cNvPr>
          <p:cNvCxnSpPr/>
          <p:nvPr/>
        </p:nvCxnSpPr>
        <p:spPr>
          <a:xfrm>
            <a:off x="3305281" y="4191961"/>
            <a:ext cx="764690" cy="19448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75E26817-F477-4C93-A5F4-2BB5B8D9D49B}"/>
              </a:ext>
            </a:extLst>
          </p:cNvPr>
          <p:cNvSpPr txBox="1"/>
          <p:nvPr/>
        </p:nvSpPr>
        <p:spPr>
          <a:xfrm>
            <a:off x="3424981" y="1674705"/>
            <a:ext cx="2700000" cy="1015663"/>
          </a:xfrm>
          <a:prstGeom prst="rect">
            <a:avLst/>
          </a:prstGeom>
          <a:solidFill>
            <a:srgbClr val="FBE5D6">
              <a:alpha val="50000"/>
            </a:srgbClr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Notare come tutte le corde delle circonferenze generatrici passino per il punto del diametro della sfera che non coincide con il centro della circonferenza di sezione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96FE7F48-11D7-4285-9D8A-900B89034CCC}"/>
              </a:ext>
            </a:extLst>
          </p:cNvPr>
          <p:cNvSpPr txBox="1"/>
          <p:nvPr/>
        </p:nvSpPr>
        <p:spPr>
          <a:xfrm>
            <a:off x="2867235" y="2803463"/>
            <a:ext cx="972000" cy="461665"/>
          </a:xfrm>
          <a:prstGeom prst="rect">
            <a:avLst/>
          </a:prstGeom>
          <a:solidFill>
            <a:srgbClr val="FBE5D6">
              <a:alpha val="50000"/>
            </a:srgbClr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Diametro della sfera</a:t>
            </a:r>
          </a:p>
        </p:txBody>
      </p:sp>
      <p:cxnSp>
        <p:nvCxnSpPr>
          <p:cNvPr id="220" name="Connettore 2 219">
            <a:extLst>
              <a:ext uri="{FF2B5EF4-FFF2-40B4-BE49-F238E27FC236}">
                <a16:creationId xmlns:a16="http://schemas.microsoft.com/office/drawing/2014/main" id="{E550A65F-95B9-4D40-877A-61FF54C1867F}"/>
              </a:ext>
            </a:extLst>
          </p:cNvPr>
          <p:cNvCxnSpPr>
            <a:cxnSpLocks/>
            <a:stCxn id="218" idx="2"/>
          </p:cNvCxnSpPr>
          <p:nvPr/>
        </p:nvCxnSpPr>
        <p:spPr>
          <a:xfrm>
            <a:off x="3353235" y="3265128"/>
            <a:ext cx="308891" cy="1793619"/>
          </a:xfrm>
          <a:prstGeom prst="straightConnector1">
            <a:avLst/>
          </a:prstGeom>
          <a:ln w="3175">
            <a:solidFill>
              <a:srgbClr val="FF0000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B9552495-A620-41D9-A902-06024F5CDFFC}"/>
              </a:ext>
            </a:extLst>
          </p:cNvPr>
          <p:cNvSpPr txBox="1"/>
          <p:nvPr/>
        </p:nvSpPr>
        <p:spPr>
          <a:xfrm>
            <a:off x="3858320" y="2805714"/>
            <a:ext cx="1175409" cy="461665"/>
          </a:xfrm>
          <a:prstGeom prst="rect">
            <a:avLst/>
          </a:prstGeom>
          <a:solidFill>
            <a:srgbClr val="FBE5D6">
              <a:alpha val="50000"/>
            </a:srgbClr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Centro della circonferenza</a:t>
            </a:r>
          </a:p>
        </p:txBody>
      </p:sp>
      <p:cxnSp>
        <p:nvCxnSpPr>
          <p:cNvPr id="223" name="Connettore 2 222">
            <a:extLst>
              <a:ext uri="{FF2B5EF4-FFF2-40B4-BE49-F238E27FC236}">
                <a16:creationId xmlns:a16="http://schemas.microsoft.com/office/drawing/2014/main" id="{40406B15-D847-4C4C-B590-A513B6E7596A}"/>
              </a:ext>
            </a:extLst>
          </p:cNvPr>
          <p:cNvCxnSpPr>
            <a:cxnSpLocks/>
            <a:stCxn id="222" idx="2"/>
          </p:cNvCxnSpPr>
          <p:nvPr/>
        </p:nvCxnSpPr>
        <p:spPr>
          <a:xfrm flipH="1">
            <a:off x="3871172" y="3267379"/>
            <a:ext cx="574853" cy="1805636"/>
          </a:xfrm>
          <a:prstGeom prst="straightConnector1">
            <a:avLst/>
          </a:prstGeom>
          <a:ln w="3175">
            <a:solidFill>
              <a:srgbClr val="FF0000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B2064F2C-7945-459D-9DE7-A2C2CD4A3505}"/>
              </a:ext>
            </a:extLst>
          </p:cNvPr>
          <p:cNvSpPr txBox="1"/>
          <p:nvPr/>
        </p:nvSpPr>
        <p:spPr>
          <a:xfrm>
            <a:off x="-1" y="738389"/>
            <a:ext cx="44931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Completate tutte le operazioni d’intersezione tra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/>
              </a:rPr>
              <a:t> e le differenti posizioni 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della circonferenza generatrice che intersecano il piano l’immagine si </a:t>
            </a:r>
          </a:p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presenta come a fianco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C9C0454A-9F38-42AF-8F0A-61D868D8ADB2}"/>
              </a:ext>
            </a:extLst>
          </p:cNvPr>
          <p:cNvSpPr txBox="1"/>
          <p:nvPr/>
        </p:nvSpPr>
        <p:spPr>
          <a:xfrm>
            <a:off x="0" y="1987172"/>
            <a:ext cx="284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1600" dirty="0">
                <a:solidFill>
                  <a:srgbClr val="00B0F0"/>
                </a:solidFill>
                <a:latin typeface="Comic Sans MS"/>
              </a:rPr>
              <a:t>Eliminate le tracce del piano le didascalie e le procedure grafiche relative al ribaltamento restano soltanto le due sezioni e il relativo ribaltamento</a:t>
            </a:r>
            <a:endParaRPr lang="it-IT" sz="1600" baseline="-25000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0DEF4D30-7C03-415C-AE08-F6606CEABE55}"/>
              </a:ext>
            </a:extLst>
          </p:cNvPr>
          <p:cNvSpPr txBox="1"/>
          <p:nvPr/>
        </p:nvSpPr>
        <p:spPr>
          <a:xfrm>
            <a:off x="-26189" y="4249080"/>
            <a:ext cx="298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srgbClr val="FF0000"/>
                </a:solidFill>
                <a:latin typeface="Comic Sans MS"/>
              </a:rPr>
              <a:t>Se facciamo scorrere la parte di sfera sezionata si isola la calotta sezionata e la relativa conica risultante nella vera </a:t>
            </a:r>
            <a:r>
              <a:rPr lang="it-IT">
                <a:solidFill>
                  <a:srgbClr val="FF0000"/>
                </a:solidFill>
                <a:latin typeface="Comic Sans MS"/>
              </a:rPr>
              <a:t>forma e </a:t>
            </a:r>
            <a:r>
              <a:rPr lang="it-IT" dirty="0">
                <a:solidFill>
                  <a:srgbClr val="FF0000"/>
                </a:solidFill>
                <a:latin typeface="Comic Sans MS"/>
              </a:rPr>
              <a:t>vera dimensione: circonferenza di base della calotta sferica</a:t>
            </a:r>
          </a:p>
        </p:txBody>
      </p: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1F9832F1-BF8F-49CD-AA74-4019F687ACB4}"/>
              </a:ext>
            </a:extLst>
          </p:cNvPr>
          <p:cNvCxnSpPr>
            <a:cxnSpLocks/>
          </p:cNvCxnSpPr>
          <p:nvPr/>
        </p:nvCxnSpPr>
        <p:spPr>
          <a:xfrm flipH="1">
            <a:off x="6809286" y="1604404"/>
            <a:ext cx="1633874" cy="13809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1FB2AA3-4FCB-4C9E-85DE-605D8CD4160B}"/>
              </a:ext>
            </a:extLst>
          </p:cNvPr>
          <p:cNvSpPr txBox="1"/>
          <p:nvPr/>
        </p:nvSpPr>
        <p:spPr>
          <a:xfrm>
            <a:off x="0" y="3439424"/>
            <a:ext cx="2723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Eliminate anche le corde resta la circonferenza ribaltata</a:t>
            </a: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3C5BEC3A-D2F6-4443-B6F0-42347F796CA4}"/>
              </a:ext>
            </a:extLst>
          </p:cNvPr>
          <p:cNvGrpSpPr/>
          <p:nvPr/>
        </p:nvGrpSpPr>
        <p:grpSpPr>
          <a:xfrm>
            <a:off x="3839235" y="5058747"/>
            <a:ext cx="71120" cy="72000"/>
            <a:chOff x="3839235" y="5058747"/>
            <a:chExt cx="71120" cy="72000"/>
          </a:xfrm>
        </p:grpSpPr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EC5FED3-6578-4A26-875F-ED9C06C5F097}"/>
                </a:ext>
              </a:extLst>
            </p:cNvPr>
            <p:cNvCxnSpPr>
              <a:cxnSpLocks/>
            </p:cNvCxnSpPr>
            <p:nvPr/>
          </p:nvCxnSpPr>
          <p:spPr>
            <a:xfrm>
              <a:off x="3866243" y="5058747"/>
              <a:ext cx="0" cy="72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B5508CD2-BB2F-43E0-A2DB-5C97EBE09B2C}"/>
                </a:ext>
              </a:extLst>
            </p:cNvPr>
            <p:cNvCxnSpPr/>
            <p:nvPr/>
          </p:nvCxnSpPr>
          <p:spPr>
            <a:xfrm>
              <a:off x="3839235" y="5092698"/>
              <a:ext cx="711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Ovale 79">
            <a:extLst>
              <a:ext uri="{FF2B5EF4-FFF2-40B4-BE49-F238E27FC236}">
                <a16:creationId xmlns:a16="http://schemas.microsoft.com/office/drawing/2014/main" id="{80563073-E3E1-4356-BADD-B1F461D05887}"/>
              </a:ext>
            </a:extLst>
          </p:cNvPr>
          <p:cNvSpPr/>
          <p:nvPr/>
        </p:nvSpPr>
        <p:spPr>
          <a:xfrm>
            <a:off x="6823668" y="4044086"/>
            <a:ext cx="1609200" cy="210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8" name="Arco 197">
            <a:extLst>
              <a:ext uri="{FF2B5EF4-FFF2-40B4-BE49-F238E27FC236}">
                <a16:creationId xmlns:a16="http://schemas.microsoft.com/office/drawing/2014/main" id="{4A016CF7-DE3C-4D27-BEA3-7F907752DB86}"/>
              </a:ext>
            </a:extLst>
          </p:cNvPr>
          <p:cNvSpPr/>
          <p:nvPr/>
        </p:nvSpPr>
        <p:spPr>
          <a:xfrm>
            <a:off x="6698347" y="1390683"/>
            <a:ext cx="2160000" cy="2160000"/>
          </a:xfrm>
          <a:prstGeom prst="arc">
            <a:avLst>
              <a:gd name="adj1" fmla="val 18441035"/>
              <a:gd name="adj2" fmla="val 913373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9C38C4EB-56C9-4F25-8706-8106852D7213}"/>
              </a:ext>
            </a:extLst>
          </p:cNvPr>
          <p:cNvSpPr/>
          <p:nvPr/>
        </p:nvSpPr>
        <p:spPr>
          <a:xfrm>
            <a:off x="6738585" y="1391081"/>
            <a:ext cx="2088000" cy="2160000"/>
          </a:xfrm>
          <a:prstGeom prst="arc">
            <a:avLst>
              <a:gd name="adj1" fmla="val 18403599"/>
              <a:gd name="adj2" fmla="val 917409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97A53B0A-EAB7-4399-8D88-D71CD07A6808}"/>
              </a:ext>
            </a:extLst>
          </p:cNvPr>
          <p:cNvSpPr/>
          <p:nvPr/>
        </p:nvSpPr>
        <p:spPr>
          <a:xfrm>
            <a:off x="6828388" y="1393596"/>
            <a:ext cx="1908000" cy="2160000"/>
          </a:xfrm>
          <a:prstGeom prst="arc">
            <a:avLst>
              <a:gd name="adj1" fmla="val 18368934"/>
              <a:gd name="adj2" fmla="val 923584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26ADCA42-A580-424A-98A6-BBD0BCA2DCD1}"/>
              </a:ext>
            </a:extLst>
          </p:cNvPr>
          <p:cNvSpPr/>
          <p:nvPr/>
        </p:nvSpPr>
        <p:spPr>
          <a:xfrm>
            <a:off x="6971347" y="1390442"/>
            <a:ext cx="1620000" cy="2160000"/>
          </a:xfrm>
          <a:prstGeom prst="arc">
            <a:avLst>
              <a:gd name="adj1" fmla="val 18309600"/>
              <a:gd name="adj2" fmla="val 9349534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Arco 25">
            <a:extLst>
              <a:ext uri="{FF2B5EF4-FFF2-40B4-BE49-F238E27FC236}">
                <a16:creationId xmlns:a16="http://schemas.microsoft.com/office/drawing/2014/main" id="{3A47A847-739E-4FAE-B627-1C8C16B78144}"/>
              </a:ext>
            </a:extLst>
          </p:cNvPr>
          <p:cNvSpPr/>
          <p:nvPr/>
        </p:nvSpPr>
        <p:spPr>
          <a:xfrm>
            <a:off x="7116106" y="1392048"/>
            <a:ext cx="1332000" cy="2160000"/>
          </a:xfrm>
          <a:prstGeom prst="arc">
            <a:avLst>
              <a:gd name="adj1" fmla="val 18227541"/>
              <a:gd name="adj2" fmla="val 961530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Arco 27">
            <a:extLst>
              <a:ext uri="{FF2B5EF4-FFF2-40B4-BE49-F238E27FC236}">
                <a16:creationId xmlns:a16="http://schemas.microsoft.com/office/drawing/2014/main" id="{06D53747-4219-4E15-A487-E80AFFC95155}"/>
              </a:ext>
            </a:extLst>
          </p:cNvPr>
          <p:cNvSpPr/>
          <p:nvPr/>
        </p:nvSpPr>
        <p:spPr>
          <a:xfrm>
            <a:off x="7295054" y="1393374"/>
            <a:ext cx="972000" cy="2160000"/>
          </a:xfrm>
          <a:prstGeom prst="arc">
            <a:avLst>
              <a:gd name="adj1" fmla="val 18049907"/>
              <a:gd name="adj2" fmla="val 1012716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Arco 28">
            <a:extLst>
              <a:ext uri="{FF2B5EF4-FFF2-40B4-BE49-F238E27FC236}">
                <a16:creationId xmlns:a16="http://schemas.microsoft.com/office/drawing/2014/main" id="{E9BF1880-D384-474D-B1C7-15ED5AD57D90}"/>
              </a:ext>
            </a:extLst>
          </p:cNvPr>
          <p:cNvSpPr/>
          <p:nvPr/>
        </p:nvSpPr>
        <p:spPr>
          <a:xfrm>
            <a:off x="7476106" y="1394880"/>
            <a:ext cx="612000" cy="2160000"/>
          </a:xfrm>
          <a:prstGeom prst="arc">
            <a:avLst>
              <a:gd name="adj1" fmla="val 17760704"/>
              <a:gd name="adj2" fmla="val 1150379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4F777103-DA8C-4121-8DF8-A4BEDAD39868}"/>
              </a:ext>
            </a:extLst>
          </p:cNvPr>
          <p:cNvSpPr/>
          <p:nvPr/>
        </p:nvSpPr>
        <p:spPr>
          <a:xfrm>
            <a:off x="7656427" y="1392516"/>
            <a:ext cx="252000" cy="2160000"/>
          </a:xfrm>
          <a:prstGeom prst="arc">
            <a:avLst>
              <a:gd name="adj1" fmla="val 17128798"/>
              <a:gd name="adj2" fmla="val 1434913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5EFAD5C9-B718-4F04-A11D-EBE3BE535354}"/>
              </a:ext>
            </a:extLst>
          </p:cNvPr>
          <p:cNvCxnSpPr>
            <a:cxnSpLocks/>
          </p:cNvCxnSpPr>
          <p:nvPr/>
        </p:nvCxnSpPr>
        <p:spPr>
          <a:xfrm flipV="1">
            <a:off x="8049414" y="4064208"/>
            <a:ext cx="39832" cy="13358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2F73F442-AAC0-42AB-A971-F99DEC697256}"/>
              </a:ext>
            </a:extLst>
          </p:cNvPr>
          <p:cNvCxnSpPr>
            <a:cxnSpLocks/>
          </p:cNvCxnSpPr>
          <p:nvPr/>
        </p:nvCxnSpPr>
        <p:spPr>
          <a:xfrm flipV="1">
            <a:off x="7900747" y="4023954"/>
            <a:ext cx="9421" cy="7748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C2B9D158-4619-4CA0-9C98-A0BB1F608711}"/>
              </a:ext>
            </a:extLst>
          </p:cNvPr>
          <p:cNvCxnSpPr>
            <a:cxnSpLocks/>
          </p:cNvCxnSpPr>
          <p:nvPr/>
        </p:nvCxnSpPr>
        <p:spPr>
          <a:xfrm flipV="1">
            <a:off x="8174595" y="4135144"/>
            <a:ext cx="97117" cy="19035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2D70E2BF-6764-49CC-93E4-8630D70C8659}"/>
              </a:ext>
            </a:extLst>
          </p:cNvPr>
          <p:cNvCxnSpPr>
            <a:cxnSpLocks/>
          </p:cNvCxnSpPr>
          <p:nvPr/>
        </p:nvCxnSpPr>
        <p:spPr>
          <a:xfrm flipV="1">
            <a:off x="8265272" y="4245259"/>
            <a:ext cx="184918" cy="23493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B3BC003A-1E80-44DA-B6A0-187C17ED4148}"/>
              </a:ext>
            </a:extLst>
          </p:cNvPr>
          <p:cNvCxnSpPr>
            <a:cxnSpLocks/>
          </p:cNvCxnSpPr>
          <p:nvPr/>
        </p:nvCxnSpPr>
        <p:spPr>
          <a:xfrm flipV="1">
            <a:off x="8344898" y="4383784"/>
            <a:ext cx="255313" cy="22280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6F53B71C-D5D7-4D2D-8D99-E33FBFCD062E}"/>
              </a:ext>
            </a:extLst>
          </p:cNvPr>
          <p:cNvCxnSpPr>
            <a:cxnSpLocks/>
          </p:cNvCxnSpPr>
          <p:nvPr/>
        </p:nvCxnSpPr>
        <p:spPr>
          <a:xfrm flipV="1">
            <a:off x="8392809" y="4597692"/>
            <a:ext cx="347297" cy="182533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04BA54A0-C390-4799-8BF2-29A5267010A6}"/>
              </a:ext>
            </a:extLst>
          </p:cNvPr>
          <p:cNvCxnSpPr>
            <a:cxnSpLocks/>
          </p:cNvCxnSpPr>
          <p:nvPr/>
        </p:nvCxnSpPr>
        <p:spPr>
          <a:xfrm flipV="1">
            <a:off x="8421132" y="4817085"/>
            <a:ext cx="404652" cy="10671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E3BBE755-B544-447C-8684-1E4A3584F9E4}"/>
              </a:ext>
            </a:extLst>
          </p:cNvPr>
          <p:cNvCxnSpPr>
            <a:cxnSpLocks/>
          </p:cNvCxnSpPr>
          <p:nvPr/>
        </p:nvCxnSpPr>
        <p:spPr>
          <a:xfrm>
            <a:off x="8432041" y="5091926"/>
            <a:ext cx="444116" cy="7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DDCF1B3B-FD85-4DFF-9938-49F43ED12339}"/>
              </a:ext>
            </a:extLst>
          </p:cNvPr>
          <p:cNvCxnSpPr>
            <a:cxnSpLocks/>
          </p:cNvCxnSpPr>
          <p:nvPr/>
        </p:nvCxnSpPr>
        <p:spPr>
          <a:xfrm flipH="1" flipV="1">
            <a:off x="8418475" y="5259169"/>
            <a:ext cx="412138" cy="10883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32022B48-52E6-45EA-A979-3A3C04A036AF}"/>
              </a:ext>
            </a:extLst>
          </p:cNvPr>
          <p:cNvCxnSpPr>
            <a:cxnSpLocks/>
          </p:cNvCxnSpPr>
          <p:nvPr/>
        </p:nvCxnSpPr>
        <p:spPr>
          <a:xfrm flipH="1" flipV="1">
            <a:off x="8391992" y="5402447"/>
            <a:ext cx="354021" cy="182643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9D581D72-5875-44DD-B76F-BBF8C5991E98}"/>
              </a:ext>
            </a:extLst>
          </p:cNvPr>
          <p:cNvCxnSpPr>
            <a:cxnSpLocks/>
          </p:cNvCxnSpPr>
          <p:nvPr/>
        </p:nvCxnSpPr>
        <p:spPr>
          <a:xfrm flipH="1" flipV="1">
            <a:off x="8341440" y="5559875"/>
            <a:ext cx="267536" cy="22975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C87D94C1-95AB-43BD-9106-39A8434388FA}"/>
              </a:ext>
            </a:extLst>
          </p:cNvPr>
          <p:cNvCxnSpPr>
            <a:cxnSpLocks/>
          </p:cNvCxnSpPr>
          <p:nvPr/>
        </p:nvCxnSpPr>
        <p:spPr>
          <a:xfrm flipH="1" flipV="1">
            <a:off x="8273049" y="5713412"/>
            <a:ext cx="182843" cy="2304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787F2683-C64B-47C9-A6C5-D1F59636101E}"/>
              </a:ext>
            </a:extLst>
          </p:cNvPr>
          <p:cNvCxnSpPr>
            <a:cxnSpLocks/>
          </p:cNvCxnSpPr>
          <p:nvPr/>
        </p:nvCxnSpPr>
        <p:spPr>
          <a:xfrm flipH="1" flipV="1">
            <a:off x="8174507" y="5871725"/>
            <a:ext cx="100145" cy="19760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637FFB2D-C66D-48F7-99B8-218F1BDBF410}"/>
              </a:ext>
            </a:extLst>
          </p:cNvPr>
          <p:cNvCxnSpPr>
            <a:cxnSpLocks/>
          </p:cNvCxnSpPr>
          <p:nvPr/>
        </p:nvCxnSpPr>
        <p:spPr>
          <a:xfrm flipH="1" flipV="1">
            <a:off x="8045088" y="5985820"/>
            <a:ext cx="45707" cy="15421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184A80E5-2C87-4974-BDC2-F810A93781CF}"/>
              </a:ext>
            </a:extLst>
          </p:cNvPr>
          <p:cNvCxnSpPr>
            <a:cxnSpLocks/>
          </p:cNvCxnSpPr>
          <p:nvPr/>
        </p:nvCxnSpPr>
        <p:spPr>
          <a:xfrm flipH="1" flipV="1">
            <a:off x="7897949" y="6082898"/>
            <a:ext cx="11430" cy="9653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CEE72C69-07DA-49A8-B99C-EE19724B1256}"/>
              </a:ext>
            </a:extLst>
          </p:cNvPr>
          <p:cNvCxnSpPr>
            <a:cxnSpLocks/>
          </p:cNvCxnSpPr>
          <p:nvPr/>
        </p:nvCxnSpPr>
        <p:spPr>
          <a:xfrm>
            <a:off x="7777697" y="6136853"/>
            <a:ext cx="0" cy="524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CE77FFB3-3FF3-45A0-B049-A39E3CE0ADD4}"/>
              </a:ext>
            </a:extLst>
          </p:cNvPr>
          <p:cNvCxnSpPr>
            <a:cxnSpLocks/>
          </p:cNvCxnSpPr>
          <p:nvPr/>
        </p:nvCxnSpPr>
        <p:spPr>
          <a:xfrm flipV="1">
            <a:off x="7648858" y="6131279"/>
            <a:ext cx="5064" cy="4164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299" name="Arco 298">
            <a:extLst>
              <a:ext uri="{FF2B5EF4-FFF2-40B4-BE49-F238E27FC236}">
                <a16:creationId xmlns:a16="http://schemas.microsoft.com/office/drawing/2014/main" id="{85F82F21-34B6-48E0-9448-192F5EB83504}"/>
              </a:ext>
            </a:extLst>
          </p:cNvPr>
          <p:cNvSpPr/>
          <p:nvPr/>
        </p:nvSpPr>
        <p:spPr>
          <a:xfrm>
            <a:off x="6703532" y="4014109"/>
            <a:ext cx="2160000" cy="2160000"/>
          </a:xfrm>
          <a:prstGeom prst="arc">
            <a:avLst>
              <a:gd name="adj1" fmla="val 14986338"/>
              <a:gd name="adj2" fmla="val 660103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ABFAFC26-F36B-4A54-BC12-19D3BAEB2AB3}"/>
              </a:ext>
            </a:extLst>
          </p:cNvPr>
          <p:cNvCxnSpPr>
            <a:cxnSpLocks/>
          </p:cNvCxnSpPr>
          <p:nvPr/>
        </p:nvCxnSpPr>
        <p:spPr>
          <a:xfrm>
            <a:off x="7651305" y="4014968"/>
            <a:ext cx="6542" cy="40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7A3A063A-8C5D-427F-81AB-C55DC6806B20}"/>
              </a:ext>
            </a:extLst>
          </p:cNvPr>
          <p:cNvGrpSpPr/>
          <p:nvPr/>
        </p:nvGrpSpPr>
        <p:grpSpPr>
          <a:xfrm>
            <a:off x="6699569" y="1389176"/>
            <a:ext cx="2163154" cy="4788523"/>
            <a:chOff x="6693854" y="1389176"/>
            <a:chExt cx="2163154" cy="4788523"/>
          </a:xfrm>
        </p:grpSpPr>
        <p:grpSp>
          <p:nvGrpSpPr>
            <p:cNvPr id="38" name="Gruppo 37">
              <a:extLst>
                <a:ext uri="{FF2B5EF4-FFF2-40B4-BE49-F238E27FC236}">
                  <a16:creationId xmlns:a16="http://schemas.microsoft.com/office/drawing/2014/main" id="{369862C7-8270-407D-9C73-71D545746254}"/>
                </a:ext>
              </a:extLst>
            </p:cNvPr>
            <p:cNvGrpSpPr/>
            <p:nvPr/>
          </p:nvGrpSpPr>
          <p:grpSpPr>
            <a:xfrm>
              <a:off x="6693854" y="1389176"/>
              <a:ext cx="2163154" cy="4788523"/>
              <a:chOff x="6693854" y="1389176"/>
              <a:chExt cx="2163154" cy="4788523"/>
            </a:xfrm>
          </p:grpSpPr>
          <p:grpSp>
            <p:nvGrpSpPr>
              <p:cNvPr id="304" name="Gruppo 303">
                <a:extLst>
                  <a:ext uri="{FF2B5EF4-FFF2-40B4-BE49-F238E27FC236}">
                    <a16:creationId xmlns:a16="http://schemas.microsoft.com/office/drawing/2014/main" id="{F71FA60D-99E8-44E0-B57C-63ACBF3D73EA}"/>
                  </a:ext>
                </a:extLst>
              </p:cNvPr>
              <p:cNvGrpSpPr/>
              <p:nvPr/>
            </p:nvGrpSpPr>
            <p:grpSpPr>
              <a:xfrm>
                <a:off x="6693854" y="1389176"/>
                <a:ext cx="2163154" cy="4788523"/>
                <a:chOff x="6698301" y="1389176"/>
                <a:chExt cx="2163154" cy="4788523"/>
              </a:xfrm>
            </p:grpSpPr>
            <p:grpSp>
              <p:nvGrpSpPr>
                <p:cNvPr id="33" name="Gruppo 32">
                  <a:extLst>
                    <a:ext uri="{FF2B5EF4-FFF2-40B4-BE49-F238E27FC236}">
                      <a16:creationId xmlns:a16="http://schemas.microsoft.com/office/drawing/2014/main" id="{2CD90D34-2037-4C65-B081-5A04B4D65307}"/>
                    </a:ext>
                  </a:extLst>
                </p:cNvPr>
                <p:cNvGrpSpPr/>
                <p:nvPr/>
              </p:nvGrpSpPr>
              <p:grpSpPr>
                <a:xfrm>
                  <a:off x="6698301" y="1389176"/>
                  <a:ext cx="2160000" cy="2162856"/>
                  <a:chOff x="6698301" y="1389176"/>
                  <a:chExt cx="2160000" cy="2162856"/>
                </a:xfrm>
              </p:grpSpPr>
              <p:cxnSp>
                <p:nvCxnSpPr>
                  <p:cNvPr id="194" name="Connettore diritto 193">
                    <a:extLst>
                      <a:ext uri="{FF2B5EF4-FFF2-40B4-BE49-F238E27FC236}">
                        <a16:creationId xmlns:a16="http://schemas.microsoft.com/office/drawing/2014/main" id="{DA8B86E9-1A63-4C9C-8600-2BBDDF49C88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813724" y="1601758"/>
                    <a:ext cx="1633874" cy="1380991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" name="Arco 2">
                    <a:extLst>
                      <a:ext uri="{FF2B5EF4-FFF2-40B4-BE49-F238E27FC236}">
                        <a16:creationId xmlns:a16="http://schemas.microsoft.com/office/drawing/2014/main" id="{D2CBD748-DB4C-4622-B382-3E3CB2FE46D6}"/>
                      </a:ext>
                    </a:extLst>
                  </p:cNvPr>
                  <p:cNvSpPr/>
                  <p:nvPr/>
                </p:nvSpPr>
                <p:spPr>
                  <a:xfrm>
                    <a:off x="6698301" y="1390307"/>
                    <a:ext cx="2160000" cy="2160000"/>
                  </a:xfrm>
                  <a:prstGeom prst="arc">
                    <a:avLst>
                      <a:gd name="adj1" fmla="val 9156803"/>
                      <a:gd name="adj2" fmla="val 18436340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99" name="Arco 198">
                    <a:extLst>
                      <a:ext uri="{FF2B5EF4-FFF2-40B4-BE49-F238E27FC236}">
                        <a16:creationId xmlns:a16="http://schemas.microsoft.com/office/drawing/2014/main" id="{C286B3F7-0446-45EE-8E76-09E76EC2FFAD}"/>
                      </a:ext>
                    </a:extLst>
                  </p:cNvPr>
                  <p:cNvSpPr/>
                  <p:nvPr/>
                </p:nvSpPr>
                <p:spPr>
                  <a:xfrm>
                    <a:off x="6734673" y="1391319"/>
                    <a:ext cx="2088000" cy="2160000"/>
                  </a:xfrm>
                  <a:prstGeom prst="arc">
                    <a:avLst>
                      <a:gd name="adj1" fmla="val 9173089"/>
                      <a:gd name="adj2" fmla="val 18414252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01" name="Arco 200">
                    <a:extLst>
                      <a:ext uri="{FF2B5EF4-FFF2-40B4-BE49-F238E27FC236}">
                        <a16:creationId xmlns:a16="http://schemas.microsoft.com/office/drawing/2014/main" id="{3D581424-53C4-44E5-BB3E-A1DFD7DA7CB3}"/>
                      </a:ext>
                    </a:extLst>
                  </p:cNvPr>
                  <p:cNvSpPr/>
                  <p:nvPr/>
                </p:nvSpPr>
                <p:spPr>
                  <a:xfrm>
                    <a:off x="6827857" y="1390928"/>
                    <a:ext cx="1908000" cy="2160000"/>
                  </a:xfrm>
                  <a:prstGeom prst="arc">
                    <a:avLst>
                      <a:gd name="adj1" fmla="val 9212256"/>
                      <a:gd name="adj2" fmla="val 18400256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02" name="Arco 201">
                    <a:extLst>
                      <a:ext uri="{FF2B5EF4-FFF2-40B4-BE49-F238E27FC236}">
                        <a16:creationId xmlns:a16="http://schemas.microsoft.com/office/drawing/2014/main" id="{75E75638-93D5-4ECA-B7FC-7D79E86735C7}"/>
                      </a:ext>
                    </a:extLst>
                  </p:cNvPr>
                  <p:cNvSpPr/>
                  <p:nvPr/>
                </p:nvSpPr>
                <p:spPr>
                  <a:xfrm>
                    <a:off x="6970493" y="1391385"/>
                    <a:ext cx="1620000" cy="2160000"/>
                  </a:xfrm>
                  <a:prstGeom prst="arc">
                    <a:avLst>
                      <a:gd name="adj1" fmla="val 9338886"/>
                      <a:gd name="adj2" fmla="val 18338742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11" name="Arco 210">
                    <a:extLst>
                      <a:ext uri="{FF2B5EF4-FFF2-40B4-BE49-F238E27FC236}">
                        <a16:creationId xmlns:a16="http://schemas.microsoft.com/office/drawing/2014/main" id="{B9C9DFE4-1C69-4337-88EC-1AA97A3E76CB}"/>
                      </a:ext>
                    </a:extLst>
                  </p:cNvPr>
                  <p:cNvSpPr/>
                  <p:nvPr/>
                </p:nvSpPr>
                <p:spPr>
                  <a:xfrm>
                    <a:off x="7114572" y="1390208"/>
                    <a:ext cx="1332000" cy="2160000"/>
                  </a:xfrm>
                  <a:prstGeom prst="arc">
                    <a:avLst>
                      <a:gd name="adj1" fmla="val 9600740"/>
                      <a:gd name="adj2" fmla="val 18282631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12" name="Arco 211">
                    <a:extLst>
                      <a:ext uri="{FF2B5EF4-FFF2-40B4-BE49-F238E27FC236}">
                        <a16:creationId xmlns:a16="http://schemas.microsoft.com/office/drawing/2014/main" id="{1E434ECF-D581-4D23-B4E9-DE54DF879BBB}"/>
                      </a:ext>
                    </a:extLst>
                  </p:cNvPr>
                  <p:cNvSpPr/>
                  <p:nvPr/>
                </p:nvSpPr>
                <p:spPr>
                  <a:xfrm>
                    <a:off x="7296624" y="1389176"/>
                    <a:ext cx="972000" cy="2160000"/>
                  </a:xfrm>
                  <a:prstGeom prst="arc">
                    <a:avLst>
                      <a:gd name="adj1" fmla="val 10082768"/>
                      <a:gd name="adj2" fmla="val 18082594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13" name="Arco 212">
                    <a:extLst>
                      <a:ext uri="{FF2B5EF4-FFF2-40B4-BE49-F238E27FC236}">
                        <a16:creationId xmlns:a16="http://schemas.microsoft.com/office/drawing/2014/main" id="{C660503A-2C99-4346-9546-BBF12B7D73EA}"/>
                      </a:ext>
                    </a:extLst>
                  </p:cNvPr>
                  <p:cNvSpPr/>
                  <p:nvPr/>
                </p:nvSpPr>
                <p:spPr>
                  <a:xfrm>
                    <a:off x="7474482" y="1391288"/>
                    <a:ext cx="612000" cy="2160000"/>
                  </a:xfrm>
                  <a:prstGeom prst="arc">
                    <a:avLst>
                      <a:gd name="adj1" fmla="val 11383808"/>
                      <a:gd name="adj2" fmla="val 17795395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15" name="Arco 214">
                    <a:extLst>
                      <a:ext uri="{FF2B5EF4-FFF2-40B4-BE49-F238E27FC236}">
                        <a16:creationId xmlns:a16="http://schemas.microsoft.com/office/drawing/2014/main" id="{ED42F315-61D2-4B0E-84C9-312F42D8C21C}"/>
                      </a:ext>
                    </a:extLst>
                  </p:cNvPr>
                  <p:cNvSpPr/>
                  <p:nvPr/>
                </p:nvSpPr>
                <p:spPr>
                  <a:xfrm>
                    <a:off x="7656169" y="1392032"/>
                    <a:ext cx="252000" cy="2160000"/>
                  </a:xfrm>
                  <a:prstGeom prst="arc">
                    <a:avLst>
                      <a:gd name="adj1" fmla="val 14195521"/>
                      <a:gd name="adj2" fmla="val 17162641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grpSp>
              <p:nvGrpSpPr>
                <p:cNvPr id="302" name="Gruppo 301">
                  <a:extLst>
                    <a:ext uri="{FF2B5EF4-FFF2-40B4-BE49-F238E27FC236}">
                      <a16:creationId xmlns:a16="http://schemas.microsoft.com/office/drawing/2014/main" id="{D4A6AD22-D3C2-42BD-9CD1-E442E969069F}"/>
                    </a:ext>
                  </a:extLst>
                </p:cNvPr>
                <p:cNvGrpSpPr/>
                <p:nvPr/>
              </p:nvGrpSpPr>
              <p:grpSpPr>
                <a:xfrm>
                  <a:off x="6700992" y="4017699"/>
                  <a:ext cx="2160463" cy="2160000"/>
                  <a:chOff x="6702022" y="4017699"/>
                  <a:chExt cx="2160463" cy="2160000"/>
                </a:xfrm>
              </p:grpSpPr>
              <p:grpSp>
                <p:nvGrpSpPr>
                  <p:cNvPr id="295" name="Gruppo 294">
                    <a:extLst>
                      <a:ext uri="{FF2B5EF4-FFF2-40B4-BE49-F238E27FC236}">
                        <a16:creationId xmlns:a16="http://schemas.microsoft.com/office/drawing/2014/main" id="{4465CD88-1789-4F90-8BA1-57C562507DF2}"/>
                      </a:ext>
                    </a:extLst>
                  </p:cNvPr>
                  <p:cNvGrpSpPr/>
                  <p:nvPr/>
                </p:nvGrpSpPr>
                <p:grpSpPr>
                  <a:xfrm>
                    <a:off x="6702022" y="4039479"/>
                    <a:ext cx="1732531" cy="2109824"/>
                    <a:chOff x="6702022" y="4031943"/>
                    <a:chExt cx="1732531" cy="2109824"/>
                  </a:xfrm>
                </p:grpSpPr>
                <p:cxnSp>
                  <p:nvCxnSpPr>
                    <p:cNvPr id="95" name="Connettore diritto 94">
                      <a:extLst>
                        <a:ext uri="{FF2B5EF4-FFF2-40B4-BE49-F238E27FC236}">
                          <a16:creationId xmlns:a16="http://schemas.microsoft.com/office/drawing/2014/main" id="{3B04C557-954D-4C5B-BC3A-71647A7498F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702022" y="5086971"/>
                      <a:ext cx="1728000" cy="0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00B0F0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23" name="Connettore diritto 122">
                      <a:extLst>
                        <a:ext uri="{FF2B5EF4-FFF2-40B4-BE49-F238E27FC236}">
                          <a16:creationId xmlns:a16="http://schemas.microsoft.com/office/drawing/2014/main" id="{A398C01E-5DAA-4DA2-AC90-613299346F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652118" y="4088945"/>
                      <a:ext cx="249477" cy="2051797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24" name="Connettore diritto 123">
                      <a:extLst>
                        <a:ext uri="{FF2B5EF4-FFF2-40B4-BE49-F238E27FC236}">
                          <a16:creationId xmlns:a16="http://schemas.microsoft.com/office/drawing/2014/main" id="{8F911C82-A655-4218-B50D-2F2FF0B5B3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469098" y="4187757"/>
                      <a:ext cx="578947" cy="1941622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26" name="Connettore diritto 125">
                      <a:extLst>
                        <a:ext uri="{FF2B5EF4-FFF2-40B4-BE49-F238E27FC236}">
                          <a16:creationId xmlns:a16="http://schemas.microsoft.com/office/drawing/2014/main" id="{EBAEC608-D504-4736-BB6D-DD0BDFB7AB1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112632" y="4466912"/>
                      <a:ext cx="1161610" cy="1475810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27" name="Connettore diritto 126">
                      <a:extLst>
                        <a:ext uri="{FF2B5EF4-FFF2-40B4-BE49-F238E27FC236}">
                          <a16:creationId xmlns:a16="http://schemas.microsoft.com/office/drawing/2014/main" id="{D5F1B278-F2DA-4A23-99B6-E5638C3F25E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70703" y="4606136"/>
                      <a:ext cx="1375407" cy="1200269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28" name="Connettore diritto 127">
                      <a:extLst>
                        <a:ext uri="{FF2B5EF4-FFF2-40B4-BE49-F238E27FC236}">
                          <a16:creationId xmlns:a16="http://schemas.microsoft.com/office/drawing/2014/main" id="{05AD9FF4-C7BF-4BF7-8E55-8E1837670F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826348" y="4775236"/>
                      <a:ext cx="1569586" cy="824951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29" name="Connettore diritto 128">
                      <a:extLst>
                        <a:ext uri="{FF2B5EF4-FFF2-40B4-BE49-F238E27FC236}">
                          <a16:creationId xmlns:a16="http://schemas.microsoft.com/office/drawing/2014/main" id="{D74ACBB6-310F-42D7-B6A2-8DD53A7ACCA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737829" y="4924013"/>
                      <a:ext cx="1683980" cy="444087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30" name="Connettore diritto 129">
                      <a:extLst>
                        <a:ext uri="{FF2B5EF4-FFF2-40B4-BE49-F238E27FC236}">
                          <a16:creationId xmlns:a16="http://schemas.microsoft.com/office/drawing/2014/main" id="{A48C50F8-E15E-48EB-947F-D49B5300899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737835" y="4808777"/>
                      <a:ext cx="1681321" cy="443990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31" name="Connettore diritto 130">
                      <a:extLst>
                        <a:ext uri="{FF2B5EF4-FFF2-40B4-BE49-F238E27FC236}">
                          <a16:creationId xmlns:a16="http://schemas.microsoft.com/office/drawing/2014/main" id="{5B1BA243-7ABB-406E-AEA9-B119E774128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826343" y="4587883"/>
                      <a:ext cx="1575400" cy="812759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32" name="Connettore diritto 131">
                      <a:extLst>
                        <a:ext uri="{FF2B5EF4-FFF2-40B4-BE49-F238E27FC236}">
                          <a16:creationId xmlns:a16="http://schemas.microsoft.com/office/drawing/2014/main" id="{2A330E7E-671E-47B9-A711-5C07C146CD6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70704" y="4377351"/>
                      <a:ext cx="1377220" cy="1182695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33" name="Connettore diritto 132">
                      <a:extLst>
                        <a:ext uri="{FF2B5EF4-FFF2-40B4-BE49-F238E27FC236}">
                          <a16:creationId xmlns:a16="http://schemas.microsoft.com/office/drawing/2014/main" id="{D22C6FDE-4030-4C6B-8A53-C079267D24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7110743" y="4237921"/>
                      <a:ext cx="1169738" cy="1474432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34" name="Connettore diritto 133">
                      <a:extLst>
                        <a:ext uri="{FF2B5EF4-FFF2-40B4-BE49-F238E27FC236}">
                          <a16:creationId xmlns:a16="http://schemas.microsoft.com/office/drawing/2014/main" id="{CF303794-E50F-483D-A6FE-24706181A47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7295989" y="4128868"/>
                      <a:ext cx="878517" cy="1733482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35" name="Connettore diritto 134">
                      <a:extLst>
                        <a:ext uri="{FF2B5EF4-FFF2-40B4-BE49-F238E27FC236}">
                          <a16:creationId xmlns:a16="http://schemas.microsoft.com/office/drawing/2014/main" id="{04CF9C59-43E7-44E8-8720-D44E8A7B275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7475518" y="4056215"/>
                      <a:ext cx="571340" cy="1927690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36" name="Connettore diritto 135">
                      <a:extLst>
                        <a:ext uri="{FF2B5EF4-FFF2-40B4-BE49-F238E27FC236}">
                          <a16:creationId xmlns:a16="http://schemas.microsoft.com/office/drawing/2014/main" id="{C416A07B-AA4E-4872-9BEA-1C5663FE2D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7656002" y="4031943"/>
                      <a:ext cx="242282" cy="2046459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192" name="Connettore diritto 191">
                      <a:extLst>
                        <a:ext uri="{FF2B5EF4-FFF2-40B4-BE49-F238E27FC236}">
                          <a16:creationId xmlns:a16="http://schemas.microsoft.com/office/drawing/2014/main" id="{106B01D6-9E40-421F-A9B7-B1D423455B2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295222" y="4310901"/>
                      <a:ext cx="883212" cy="1731171"/>
                    </a:xfrm>
                    <a:prstGeom prst="line">
                      <a:avLst/>
                    </a:prstGeom>
                    <a:noFill/>
                    <a:ln w="3175" cap="flat" cmpd="sng" algn="ctr">
                      <a:solidFill>
                        <a:srgbClr val="FF0000"/>
                      </a:solidFill>
                      <a:prstDash val="solid"/>
                      <a:miter lim="800000"/>
                    </a:ln>
                    <a:effectLst/>
                  </p:spPr>
                </p:cxnSp>
                <p:grpSp>
                  <p:nvGrpSpPr>
                    <p:cNvPr id="25" name="Gruppo 24">
                      <a:extLst>
                        <a:ext uri="{FF2B5EF4-FFF2-40B4-BE49-F238E27FC236}">
                          <a16:creationId xmlns:a16="http://schemas.microsoft.com/office/drawing/2014/main" id="{ABA3A0F6-D994-43C1-8286-96BA7839BF3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823205" y="4035767"/>
                      <a:ext cx="1611348" cy="2106000"/>
                      <a:chOff x="7318820" y="4033787"/>
                      <a:chExt cx="1611348" cy="2106000"/>
                    </a:xfrm>
                  </p:grpSpPr>
                  <p:sp>
                    <p:nvSpPr>
                      <p:cNvPr id="21" name="Arco 20">
                        <a:extLst>
                          <a:ext uri="{FF2B5EF4-FFF2-40B4-BE49-F238E27FC236}">
                            <a16:creationId xmlns:a16="http://schemas.microsoft.com/office/drawing/2014/main" id="{9957BFB1-EEDC-4719-B5D5-472D74D607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0968" y="4033787"/>
                        <a:ext cx="1609200" cy="2106000"/>
                      </a:xfrm>
                      <a:prstGeom prst="arc">
                        <a:avLst>
                          <a:gd name="adj1" fmla="val 15490712"/>
                          <a:gd name="adj2" fmla="val 6130880"/>
                        </a:avLst>
                      </a:prstGeom>
                      <a:ln w="3175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  <p:sp>
                    <p:nvSpPr>
                      <p:cNvPr id="197" name="Arco 196">
                        <a:extLst>
                          <a:ext uri="{FF2B5EF4-FFF2-40B4-BE49-F238E27FC236}">
                            <a16:creationId xmlns:a16="http://schemas.microsoft.com/office/drawing/2014/main" id="{CA131FA1-104B-45B0-ADB6-05EF44ADE3C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18820" y="4042852"/>
                        <a:ext cx="1584000" cy="2095200"/>
                      </a:xfrm>
                      <a:prstGeom prst="arc">
                        <a:avLst>
                          <a:gd name="adj1" fmla="val 6109813"/>
                          <a:gd name="adj2" fmla="val 15498677"/>
                        </a:avLst>
                      </a:prstGeom>
                      <a:ln w="3175">
                        <a:solidFill>
                          <a:srgbClr val="FF0000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  <p:cxnSp>
                  <p:nvCxnSpPr>
                    <p:cNvPr id="49" name="Connettore diritto 48">
                      <a:extLst>
                        <a:ext uri="{FF2B5EF4-FFF2-40B4-BE49-F238E27FC236}">
                          <a16:creationId xmlns:a16="http://schemas.microsoft.com/office/drawing/2014/main" id="{3EEBAA13-8996-425F-BF4D-D87BDF5EB8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784451" y="4051155"/>
                      <a:ext cx="0" cy="2068694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01" name="Arco 300">
                    <a:extLst>
                      <a:ext uri="{FF2B5EF4-FFF2-40B4-BE49-F238E27FC236}">
                        <a16:creationId xmlns:a16="http://schemas.microsoft.com/office/drawing/2014/main" id="{AF7A8AA9-C154-4B77-BD39-85915BE5AA7B}"/>
                      </a:ext>
                    </a:extLst>
                  </p:cNvPr>
                  <p:cNvSpPr/>
                  <p:nvPr/>
                </p:nvSpPr>
                <p:spPr>
                  <a:xfrm>
                    <a:off x="6702485" y="4017699"/>
                    <a:ext cx="2160000" cy="2160000"/>
                  </a:xfrm>
                  <a:prstGeom prst="arc">
                    <a:avLst>
                      <a:gd name="adj1" fmla="val 6570595"/>
                      <a:gd name="adj2" fmla="val 15042929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  <p:cxnSp>
            <p:nvCxnSpPr>
              <p:cNvPr id="37" name="Connettore diritto 36">
                <a:extLst>
                  <a:ext uri="{FF2B5EF4-FFF2-40B4-BE49-F238E27FC236}">
                    <a16:creationId xmlns:a16="http://schemas.microsoft.com/office/drawing/2014/main" id="{DEFFF9B0-CC75-4788-BE32-A0AA2AE885D1}"/>
                  </a:ext>
                </a:extLst>
              </p:cNvPr>
              <p:cNvCxnSpPr/>
              <p:nvPr/>
            </p:nvCxnSpPr>
            <p:spPr>
              <a:xfrm>
                <a:off x="7781333" y="1391915"/>
                <a:ext cx="0" cy="7668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F1FE674D-7374-4072-AE3F-520AA78617C7}"/>
                </a:ext>
              </a:extLst>
            </p:cNvPr>
            <p:cNvCxnSpPr/>
            <p:nvPr/>
          </p:nvCxnSpPr>
          <p:spPr>
            <a:xfrm>
              <a:off x="7780963" y="1389291"/>
              <a:ext cx="0" cy="37044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F24544E1-45BD-409C-A3F7-F03E28A17E11}"/>
              </a:ext>
            </a:extLst>
          </p:cNvPr>
          <p:cNvCxnSpPr>
            <a:cxnSpLocks/>
            <a:stCxn id="208" idx="2"/>
          </p:cNvCxnSpPr>
          <p:nvPr/>
        </p:nvCxnSpPr>
        <p:spPr>
          <a:xfrm flipH="1">
            <a:off x="3662976" y="2690368"/>
            <a:ext cx="1112005" cy="240558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71BB0911-0B1D-40A0-AB07-F918D24C6292}"/>
              </a:ext>
            </a:extLst>
          </p:cNvPr>
          <p:cNvCxnSpPr>
            <a:cxnSpLocks/>
          </p:cNvCxnSpPr>
          <p:nvPr/>
        </p:nvCxnSpPr>
        <p:spPr>
          <a:xfrm flipH="1">
            <a:off x="6063521" y="5095564"/>
            <a:ext cx="171417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o 1">
            <a:extLst>
              <a:ext uri="{FF2B5EF4-FFF2-40B4-BE49-F238E27FC236}">
                <a16:creationId xmlns:a16="http://schemas.microsoft.com/office/drawing/2014/main" id="{CC98766E-873A-40F9-ACBE-2CB4F17D9F91}"/>
              </a:ext>
            </a:extLst>
          </p:cNvPr>
          <p:cNvGrpSpPr/>
          <p:nvPr/>
        </p:nvGrpSpPr>
        <p:grpSpPr>
          <a:xfrm>
            <a:off x="2808807" y="4082909"/>
            <a:ext cx="2113197" cy="2053437"/>
            <a:chOff x="9877788" y="3898982"/>
            <a:chExt cx="2113197" cy="2053437"/>
          </a:xfrm>
        </p:grpSpPr>
        <p:grpSp>
          <p:nvGrpSpPr>
            <p:cNvPr id="210" name="Gruppo 209">
              <a:extLst>
                <a:ext uri="{FF2B5EF4-FFF2-40B4-BE49-F238E27FC236}">
                  <a16:creationId xmlns:a16="http://schemas.microsoft.com/office/drawing/2014/main" id="{DEEF14EF-ED68-4462-A505-B055976FB652}"/>
                </a:ext>
              </a:extLst>
            </p:cNvPr>
            <p:cNvGrpSpPr/>
            <p:nvPr/>
          </p:nvGrpSpPr>
          <p:grpSpPr>
            <a:xfrm>
              <a:off x="9877788" y="4051229"/>
              <a:ext cx="2113197" cy="1901190"/>
              <a:chOff x="9677339" y="1924840"/>
              <a:chExt cx="2113197" cy="1901190"/>
            </a:xfrm>
          </p:grpSpPr>
          <p:grpSp>
            <p:nvGrpSpPr>
              <p:cNvPr id="221" name="Gruppo 220">
                <a:extLst>
                  <a:ext uri="{FF2B5EF4-FFF2-40B4-BE49-F238E27FC236}">
                    <a16:creationId xmlns:a16="http://schemas.microsoft.com/office/drawing/2014/main" id="{C327C190-883D-4D31-A6B4-23690E5C8F2E}"/>
                  </a:ext>
                </a:extLst>
              </p:cNvPr>
              <p:cNvGrpSpPr/>
              <p:nvPr/>
            </p:nvGrpSpPr>
            <p:grpSpPr>
              <a:xfrm>
                <a:off x="9677339" y="1924840"/>
                <a:ext cx="2113197" cy="1603248"/>
                <a:chOff x="11302950" y="4281254"/>
                <a:chExt cx="3698894" cy="1603248"/>
              </a:xfrm>
            </p:grpSpPr>
            <p:grpSp>
              <p:nvGrpSpPr>
                <p:cNvPr id="231" name="Gruppo 230">
                  <a:extLst>
                    <a:ext uri="{FF2B5EF4-FFF2-40B4-BE49-F238E27FC236}">
                      <a16:creationId xmlns:a16="http://schemas.microsoft.com/office/drawing/2014/main" id="{89A088F4-28FF-47F4-ACF0-EBD7D5CB2259}"/>
                    </a:ext>
                  </a:extLst>
                </p:cNvPr>
                <p:cNvGrpSpPr/>
                <p:nvPr/>
              </p:nvGrpSpPr>
              <p:grpSpPr>
                <a:xfrm>
                  <a:off x="11305439" y="4281254"/>
                  <a:ext cx="3692595" cy="1524000"/>
                  <a:chOff x="11305439" y="4281254"/>
                  <a:chExt cx="3692595" cy="1524000"/>
                </a:xfrm>
              </p:grpSpPr>
              <p:cxnSp>
                <p:nvCxnSpPr>
                  <p:cNvPr id="249" name="Connettore diritto 248">
                    <a:extLst>
                      <a:ext uri="{FF2B5EF4-FFF2-40B4-BE49-F238E27FC236}">
                        <a16:creationId xmlns:a16="http://schemas.microsoft.com/office/drawing/2014/main" id="{4B285C19-A696-4232-8C75-BA78EFC676A1}"/>
                      </a:ext>
                    </a:extLst>
                  </p:cNvPr>
                  <p:cNvCxnSpPr/>
                  <p:nvPr/>
                </p:nvCxnSpPr>
                <p:spPr>
                  <a:xfrm>
                    <a:off x="12068461" y="4281254"/>
                    <a:ext cx="215506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1" name="Connettore diritto 250">
                    <a:extLst>
                      <a:ext uri="{FF2B5EF4-FFF2-40B4-BE49-F238E27FC236}">
                        <a16:creationId xmlns:a16="http://schemas.microsoft.com/office/drawing/2014/main" id="{7B5B1BC8-983C-4BB1-815D-804830437D61}"/>
                      </a:ext>
                    </a:extLst>
                  </p:cNvPr>
                  <p:cNvCxnSpPr/>
                  <p:nvPr/>
                </p:nvCxnSpPr>
                <p:spPr>
                  <a:xfrm>
                    <a:off x="11782043" y="4433654"/>
                    <a:ext cx="2747391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2" name="Connettore diritto 251">
                    <a:extLst>
                      <a:ext uri="{FF2B5EF4-FFF2-40B4-BE49-F238E27FC236}">
                        <a16:creationId xmlns:a16="http://schemas.microsoft.com/office/drawing/2014/main" id="{00BFE38A-0D8E-4AD4-A805-10B7840236DB}"/>
                      </a:ext>
                    </a:extLst>
                  </p:cNvPr>
                  <p:cNvCxnSpPr/>
                  <p:nvPr/>
                </p:nvCxnSpPr>
                <p:spPr>
                  <a:xfrm>
                    <a:off x="11582315" y="4586054"/>
                    <a:ext cx="315067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Connettore diritto 252">
                    <a:extLst>
                      <a:ext uri="{FF2B5EF4-FFF2-40B4-BE49-F238E27FC236}">
                        <a16:creationId xmlns:a16="http://schemas.microsoft.com/office/drawing/2014/main" id="{93244684-546D-4DA2-A802-B4F473C58A67}"/>
                      </a:ext>
                    </a:extLst>
                  </p:cNvPr>
                  <p:cNvCxnSpPr/>
                  <p:nvPr/>
                </p:nvCxnSpPr>
                <p:spPr>
                  <a:xfrm>
                    <a:off x="11446591" y="4738454"/>
                    <a:ext cx="341533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Connettore diritto 254">
                    <a:extLst>
                      <a:ext uri="{FF2B5EF4-FFF2-40B4-BE49-F238E27FC236}">
                        <a16:creationId xmlns:a16="http://schemas.microsoft.com/office/drawing/2014/main" id="{49B73F12-B913-4886-A736-458A527B3963}"/>
                      </a:ext>
                    </a:extLst>
                  </p:cNvPr>
                  <p:cNvCxnSpPr/>
                  <p:nvPr/>
                </p:nvCxnSpPr>
                <p:spPr>
                  <a:xfrm>
                    <a:off x="11357556" y="4890854"/>
                    <a:ext cx="3591772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Connettore diritto 255">
                    <a:extLst>
                      <a:ext uri="{FF2B5EF4-FFF2-40B4-BE49-F238E27FC236}">
                        <a16:creationId xmlns:a16="http://schemas.microsoft.com/office/drawing/2014/main" id="{01EEDFED-3102-43C5-94EA-81019126D9E2}"/>
                      </a:ext>
                    </a:extLst>
                  </p:cNvPr>
                  <p:cNvCxnSpPr/>
                  <p:nvPr/>
                </p:nvCxnSpPr>
                <p:spPr>
                  <a:xfrm>
                    <a:off x="11319087" y="5043254"/>
                    <a:ext cx="367368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7" name="Connettore diritto 256">
                    <a:extLst>
                      <a:ext uri="{FF2B5EF4-FFF2-40B4-BE49-F238E27FC236}">
                        <a16:creationId xmlns:a16="http://schemas.microsoft.com/office/drawing/2014/main" id="{C9190960-46B6-4CF5-9EE1-AA7AA775A22B}"/>
                      </a:ext>
                    </a:extLst>
                  </p:cNvPr>
                  <p:cNvCxnSpPr/>
                  <p:nvPr/>
                </p:nvCxnSpPr>
                <p:spPr>
                  <a:xfrm>
                    <a:off x="11305439" y="5193388"/>
                    <a:ext cx="369259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Connettore diritto 258">
                    <a:extLst>
                      <a:ext uri="{FF2B5EF4-FFF2-40B4-BE49-F238E27FC236}">
                        <a16:creationId xmlns:a16="http://schemas.microsoft.com/office/drawing/2014/main" id="{DE8D25C2-FC8D-448D-BCEF-486997C93C1F}"/>
                      </a:ext>
                    </a:extLst>
                  </p:cNvPr>
                  <p:cNvCxnSpPr/>
                  <p:nvPr/>
                </p:nvCxnSpPr>
                <p:spPr>
                  <a:xfrm>
                    <a:off x="11343543" y="5348054"/>
                    <a:ext cx="3616977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Connettore diritto 259">
                    <a:extLst>
                      <a:ext uri="{FF2B5EF4-FFF2-40B4-BE49-F238E27FC236}">
                        <a16:creationId xmlns:a16="http://schemas.microsoft.com/office/drawing/2014/main" id="{6AA3F3FD-5F94-41F6-98A3-22833BF8B2EA}"/>
                      </a:ext>
                    </a:extLst>
                  </p:cNvPr>
                  <p:cNvCxnSpPr/>
                  <p:nvPr/>
                </p:nvCxnSpPr>
                <p:spPr>
                  <a:xfrm>
                    <a:off x="11420434" y="5500454"/>
                    <a:ext cx="346574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Connettore diritto 260">
                    <a:extLst>
                      <a:ext uri="{FF2B5EF4-FFF2-40B4-BE49-F238E27FC236}">
                        <a16:creationId xmlns:a16="http://schemas.microsoft.com/office/drawing/2014/main" id="{8083B489-E2D8-4C19-9D5E-67D77EE0354F}"/>
                      </a:ext>
                    </a:extLst>
                  </p:cNvPr>
                  <p:cNvCxnSpPr/>
                  <p:nvPr/>
                </p:nvCxnSpPr>
                <p:spPr>
                  <a:xfrm>
                    <a:off x="11536501" y="5652854"/>
                    <a:ext cx="323259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Connettore diritto 262">
                    <a:extLst>
                      <a:ext uri="{FF2B5EF4-FFF2-40B4-BE49-F238E27FC236}">
                        <a16:creationId xmlns:a16="http://schemas.microsoft.com/office/drawing/2014/main" id="{6D0BD1B1-4AE8-4F0F-A01F-C5FA918E8498}"/>
                      </a:ext>
                    </a:extLst>
                  </p:cNvPr>
                  <p:cNvCxnSpPr/>
                  <p:nvPr/>
                </p:nvCxnSpPr>
                <p:spPr>
                  <a:xfrm>
                    <a:off x="11710149" y="5805254"/>
                    <a:ext cx="2873421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2" name="Gruppo 231">
                  <a:extLst>
                    <a:ext uri="{FF2B5EF4-FFF2-40B4-BE49-F238E27FC236}">
                      <a16:creationId xmlns:a16="http://schemas.microsoft.com/office/drawing/2014/main" id="{746427DE-562C-4185-97F1-95A5289F9255}"/>
                    </a:ext>
                  </a:extLst>
                </p:cNvPr>
                <p:cNvGrpSpPr/>
                <p:nvPr/>
              </p:nvGrpSpPr>
              <p:grpSpPr>
                <a:xfrm>
                  <a:off x="11302950" y="4360502"/>
                  <a:ext cx="3698894" cy="1524000"/>
                  <a:chOff x="11397438" y="4281254"/>
                  <a:chExt cx="3698894" cy="1524000"/>
                </a:xfrm>
              </p:grpSpPr>
              <p:cxnSp>
                <p:nvCxnSpPr>
                  <p:cNvPr id="235" name="Connettore diritto 234">
                    <a:extLst>
                      <a:ext uri="{FF2B5EF4-FFF2-40B4-BE49-F238E27FC236}">
                        <a16:creationId xmlns:a16="http://schemas.microsoft.com/office/drawing/2014/main" id="{CAF8B540-ECF3-4141-B227-2A1C98961F01}"/>
                      </a:ext>
                    </a:extLst>
                  </p:cNvPr>
                  <p:cNvCxnSpPr/>
                  <p:nvPr/>
                </p:nvCxnSpPr>
                <p:spPr>
                  <a:xfrm>
                    <a:off x="11998722" y="4281254"/>
                    <a:ext cx="250163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6" name="Connettore diritto 235">
                    <a:extLst>
                      <a:ext uri="{FF2B5EF4-FFF2-40B4-BE49-F238E27FC236}">
                        <a16:creationId xmlns:a16="http://schemas.microsoft.com/office/drawing/2014/main" id="{02866D64-186D-402A-A2D3-61FCE60232A6}"/>
                      </a:ext>
                    </a:extLst>
                  </p:cNvPr>
                  <p:cNvCxnSpPr/>
                  <p:nvPr/>
                </p:nvCxnSpPr>
                <p:spPr>
                  <a:xfrm>
                    <a:off x="11764798" y="4433654"/>
                    <a:ext cx="2961637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8" name="Connettore diritto 237">
                    <a:extLst>
                      <a:ext uri="{FF2B5EF4-FFF2-40B4-BE49-F238E27FC236}">
                        <a16:creationId xmlns:a16="http://schemas.microsoft.com/office/drawing/2014/main" id="{D07C87D9-4540-48C6-9B16-B1EB0809E9B3}"/>
                      </a:ext>
                    </a:extLst>
                  </p:cNvPr>
                  <p:cNvCxnSpPr/>
                  <p:nvPr/>
                </p:nvCxnSpPr>
                <p:spPr>
                  <a:xfrm>
                    <a:off x="11597256" y="4586054"/>
                    <a:ext cx="3308211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9" name="Connettore diritto 238">
                    <a:extLst>
                      <a:ext uri="{FF2B5EF4-FFF2-40B4-BE49-F238E27FC236}">
                        <a16:creationId xmlns:a16="http://schemas.microsoft.com/office/drawing/2014/main" id="{12476052-DA6C-4587-A2D9-997F524AF476}"/>
                      </a:ext>
                    </a:extLst>
                  </p:cNvPr>
                  <p:cNvCxnSpPr/>
                  <p:nvPr/>
                </p:nvCxnSpPr>
                <p:spPr>
                  <a:xfrm>
                    <a:off x="11495636" y="4738454"/>
                    <a:ext cx="350355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0" name="Connettore diritto 239">
                    <a:extLst>
                      <a:ext uri="{FF2B5EF4-FFF2-40B4-BE49-F238E27FC236}">
                        <a16:creationId xmlns:a16="http://schemas.microsoft.com/office/drawing/2014/main" id="{8800E803-4BEA-47AD-B703-9BBC85E7633B}"/>
                      </a:ext>
                    </a:extLst>
                  </p:cNvPr>
                  <p:cNvCxnSpPr/>
                  <p:nvPr/>
                </p:nvCxnSpPr>
                <p:spPr>
                  <a:xfrm>
                    <a:off x="11433209" y="4890854"/>
                    <a:ext cx="362327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1" name="Connettore diritto 240">
                    <a:extLst>
                      <a:ext uri="{FF2B5EF4-FFF2-40B4-BE49-F238E27FC236}">
                        <a16:creationId xmlns:a16="http://schemas.microsoft.com/office/drawing/2014/main" id="{E9EA268B-6DB6-4A84-969C-68C011E68E5E}"/>
                      </a:ext>
                    </a:extLst>
                  </p:cNvPr>
                  <p:cNvCxnSpPr/>
                  <p:nvPr/>
                </p:nvCxnSpPr>
                <p:spPr>
                  <a:xfrm>
                    <a:off x="11397438" y="5043254"/>
                    <a:ext cx="369889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2" name="Connettore diritto 241">
                    <a:extLst>
                      <a:ext uri="{FF2B5EF4-FFF2-40B4-BE49-F238E27FC236}">
                        <a16:creationId xmlns:a16="http://schemas.microsoft.com/office/drawing/2014/main" id="{25D40954-568F-4C2C-8D30-4B8A1370709B}"/>
                      </a:ext>
                    </a:extLst>
                  </p:cNvPr>
                  <p:cNvCxnSpPr/>
                  <p:nvPr/>
                </p:nvCxnSpPr>
                <p:spPr>
                  <a:xfrm>
                    <a:off x="11412000" y="5195654"/>
                    <a:ext cx="367368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4" name="Connettore diritto 243">
                    <a:extLst>
                      <a:ext uri="{FF2B5EF4-FFF2-40B4-BE49-F238E27FC236}">
                        <a16:creationId xmlns:a16="http://schemas.microsoft.com/office/drawing/2014/main" id="{D43F1009-7615-4BAC-9AA4-69D9713851A6}"/>
                      </a:ext>
                    </a:extLst>
                  </p:cNvPr>
                  <p:cNvCxnSpPr/>
                  <p:nvPr/>
                </p:nvCxnSpPr>
                <p:spPr>
                  <a:xfrm>
                    <a:off x="11457947" y="5348054"/>
                    <a:ext cx="3572872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Connettore diritto 244">
                    <a:extLst>
                      <a:ext uri="{FF2B5EF4-FFF2-40B4-BE49-F238E27FC236}">
                        <a16:creationId xmlns:a16="http://schemas.microsoft.com/office/drawing/2014/main" id="{C51D686E-978C-4D9F-AA4B-75FDF9FAF1AF}"/>
                      </a:ext>
                    </a:extLst>
                  </p:cNvPr>
                  <p:cNvCxnSpPr/>
                  <p:nvPr/>
                </p:nvCxnSpPr>
                <p:spPr>
                  <a:xfrm>
                    <a:off x="11568296" y="5500454"/>
                    <a:ext cx="337122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Connettore diritto 246">
                    <a:extLst>
                      <a:ext uri="{FF2B5EF4-FFF2-40B4-BE49-F238E27FC236}">
                        <a16:creationId xmlns:a16="http://schemas.microsoft.com/office/drawing/2014/main" id="{80C1DC7D-E5D7-41DF-BED7-F65076DAECF9}"/>
                      </a:ext>
                    </a:extLst>
                  </p:cNvPr>
                  <p:cNvCxnSpPr/>
                  <p:nvPr/>
                </p:nvCxnSpPr>
                <p:spPr>
                  <a:xfrm>
                    <a:off x="11717038" y="5652854"/>
                    <a:ext cx="3062462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8" name="Connettore diritto 247">
                    <a:extLst>
                      <a:ext uri="{FF2B5EF4-FFF2-40B4-BE49-F238E27FC236}">
                        <a16:creationId xmlns:a16="http://schemas.microsoft.com/office/drawing/2014/main" id="{E5FA0267-2A80-4E56-B13F-E492BCBFE612}"/>
                      </a:ext>
                    </a:extLst>
                  </p:cNvPr>
                  <p:cNvCxnSpPr/>
                  <p:nvPr/>
                </p:nvCxnSpPr>
                <p:spPr>
                  <a:xfrm>
                    <a:off x="11934130" y="5805254"/>
                    <a:ext cx="261506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25" name="Gruppo 224">
                <a:extLst>
                  <a:ext uri="{FF2B5EF4-FFF2-40B4-BE49-F238E27FC236}">
                    <a16:creationId xmlns:a16="http://schemas.microsoft.com/office/drawing/2014/main" id="{370DDE32-6258-41DF-9210-FE8D05A3232B}"/>
                  </a:ext>
                </a:extLst>
              </p:cNvPr>
              <p:cNvGrpSpPr/>
              <p:nvPr/>
            </p:nvGrpSpPr>
            <p:grpSpPr>
              <a:xfrm>
                <a:off x="10062812" y="3600478"/>
                <a:ext cx="1339200" cy="225552"/>
                <a:chOff x="10062812" y="3600478"/>
                <a:chExt cx="1339200" cy="225552"/>
              </a:xfrm>
            </p:grpSpPr>
            <p:cxnSp>
              <p:nvCxnSpPr>
                <p:cNvPr id="226" name="Connettore diritto 225">
                  <a:extLst>
                    <a:ext uri="{FF2B5EF4-FFF2-40B4-BE49-F238E27FC236}">
                      <a16:creationId xmlns:a16="http://schemas.microsoft.com/office/drawing/2014/main" id="{DFD50E84-8C49-46BA-95EA-7EA62981D271}"/>
                    </a:ext>
                  </a:extLst>
                </p:cNvPr>
                <p:cNvCxnSpPr/>
                <p:nvPr/>
              </p:nvCxnSpPr>
              <p:spPr>
                <a:xfrm>
                  <a:off x="10164294" y="3673630"/>
                  <a:ext cx="1141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Connettore diritto 226">
                  <a:extLst>
                    <a:ext uri="{FF2B5EF4-FFF2-40B4-BE49-F238E27FC236}">
                      <a16:creationId xmlns:a16="http://schemas.microsoft.com/office/drawing/2014/main" id="{8DD96F69-9895-4907-ABB7-C37B25525E06}"/>
                    </a:ext>
                  </a:extLst>
                </p:cNvPr>
                <p:cNvCxnSpPr/>
                <p:nvPr/>
              </p:nvCxnSpPr>
              <p:spPr>
                <a:xfrm>
                  <a:off x="10560854" y="3826030"/>
                  <a:ext cx="324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Connettore diritto 228">
                  <a:extLst>
                    <a:ext uri="{FF2B5EF4-FFF2-40B4-BE49-F238E27FC236}">
                      <a16:creationId xmlns:a16="http://schemas.microsoft.com/office/drawing/2014/main" id="{D39DF81C-9021-4DD9-8E3A-89F890CFFB1C}"/>
                    </a:ext>
                  </a:extLst>
                </p:cNvPr>
                <p:cNvCxnSpPr/>
                <p:nvPr/>
              </p:nvCxnSpPr>
              <p:spPr>
                <a:xfrm>
                  <a:off x="10062812" y="3600478"/>
                  <a:ext cx="1339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Connettore diritto 229">
                  <a:extLst>
                    <a:ext uri="{FF2B5EF4-FFF2-40B4-BE49-F238E27FC236}">
                      <a16:creationId xmlns:a16="http://schemas.microsoft.com/office/drawing/2014/main" id="{E5DBE13B-D84A-4C07-8DD7-F34F1B09501B}"/>
                    </a:ext>
                  </a:extLst>
                </p:cNvPr>
                <p:cNvCxnSpPr/>
                <p:nvPr/>
              </p:nvCxnSpPr>
              <p:spPr>
                <a:xfrm>
                  <a:off x="10318285" y="3752878"/>
                  <a:ext cx="828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65" name="Connettore diritto 264">
              <a:extLst>
                <a:ext uri="{FF2B5EF4-FFF2-40B4-BE49-F238E27FC236}">
                  <a16:creationId xmlns:a16="http://schemas.microsoft.com/office/drawing/2014/main" id="{8EB4D794-BEE8-456C-8F00-332F1E764A62}"/>
                </a:ext>
              </a:extLst>
            </p:cNvPr>
            <p:cNvCxnSpPr/>
            <p:nvPr/>
          </p:nvCxnSpPr>
          <p:spPr>
            <a:xfrm>
              <a:off x="10632015" y="3898982"/>
              <a:ext cx="61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57667B3D-DBE3-4828-BEDC-E6FE67346394}"/>
                </a:ext>
              </a:extLst>
            </p:cNvPr>
            <p:cNvCxnSpPr/>
            <p:nvPr/>
          </p:nvCxnSpPr>
          <p:spPr>
            <a:xfrm>
              <a:off x="10429117" y="3978230"/>
              <a:ext cx="10008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0" name="Gruppo 269">
            <a:extLst>
              <a:ext uri="{FF2B5EF4-FFF2-40B4-BE49-F238E27FC236}">
                <a16:creationId xmlns:a16="http://schemas.microsoft.com/office/drawing/2014/main" id="{C644F41B-B78A-45D8-A715-818CDF5A8BA8}"/>
              </a:ext>
            </a:extLst>
          </p:cNvPr>
          <p:cNvGrpSpPr/>
          <p:nvPr/>
        </p:nvGrpSpPr>
        <p:grpSpPr>
          <a:xfrm>
            <a:off x="6815272" y="4067649"/>
            <a:ext cx="1616880" cy="2053437"/>
            <a:chOff x="9879196" y="3898982"/>
            <a:chExt cx="1616880" cy="2053437"/>
          </a:xfrm>
        </p:grpSpPr>
        <p:grpSp>
          <p:nvGrpSpPr>
            <p:cNvPr id="271" name="Gruppo 270">
              <a:extLst>
                <a:ext uri="{FF2B5EF4-FFF2-40B4-BE49-F238E27FC236}">
                  <a16:creationId xmlns:a16="http://schemas.microsoft.com/office/drawing/2014/main" id="{7999906E-9885-4219-B633-E84B598EC778}"/>
                </a:ext>
              </a:extLst>
            </p:cNvPr>
            <p:cNvGrpSpPr/>
            <p:nvPr/>
          </p:nvGrpSpPr>
          <p:grpSpPr>
            <a:xfrm>
              <a:off x="9879196" y="4051229"/>
              <a:ext cx="1616880" cy="1901190"/>
              <a:chOff x="9678747" y="1924840"/>
              <a:chExt cx="1616880" cy="1901190"/>
            </a:xfrm>
          </p:grpSpPr>
          <p:grpSp>
            <p:nvGrpSpPr>
              <p:cNvPr id="275" name="Gruppo 274">
                <a:extLst>
                  <a:ext uri="{FF2B5EF4-FFF2-40B4-BE49-F238E27FC236}">
                    <a16:creationId xmlns:a16="http://schemas.microsoft.com/office/drawing/2014/main" id="{FB52F9EB-972E-4D63-8169-99CE44C88519}"/>
                  </a:ext>
                </a:extLst>
              </p:cNvPr>
              <p:cNvGrpSpPr/>
              <p:nvPr/>
            </p:nvGrpSpPr>
            <p:grpSpPr>
              <a:xfrm>
                <a:off x="9678747" y="1924840"/>
                <a:ext cx="1616880" cy="1603248"/>
                <a:chOff x="11305439" y="4281254"/>
                <a:chExt cx="2830155" cy="1603248"/>
              </a:xfrm>
            </p:grpSpPr>
            <p:grpSp>
              <p:nvGrpSpPr>
                <p:cNvPr id="281" name="Gruppo 280">
                  <a:extLst>
                    <a:ext uri="{FF2B5EF4-FFF2-40B4-BE49-F238E27FC236}">
                      <a16:creationId xmlns:a16="http://schemas.microsoft.com/office/drawing/2014/main" id="{82DEC685-9484-435A-A564-A086A6567973}"/>
                    </a:ext>
                  </a:extLst>
                </p:cNvPr>
                <p:cNvGrpSpPr/>
                <p:nvPr/>
              </p:nvGrpSpPr>
              <p:grpSpPr>
                <a:xfrm>
                  <a:off x="11305439" y="4281254"/>
                  <a:ext cx="2824056" cy="1524000"/>
                  <a:chOff x="11305439" y="4281254"/>
                  <a:chExt cx="2824056" cy="1524000"/>
                </a:xfrm>
              </p:grpSpPr>
              <p:cxnSp>
                <p:nvCxnSpPr>
                  <p:cNvPr id="297" name="Connettore diritto 296">
                    <a:extLst>
                      <a:ext uri="{FF2B5EF4-FFF2-40B4-BE49-F238E27FC236}">
                        <a16:creationId xmlns:a16="http://schemas.microsoft.com/office/drawing/2014/main" id="{B17DF5C9-64D9-4802-A3DD-DB35ADCBA311}"/>
                      </a:ext>
                    </a:extLst>
                  </p:cNvPr>
                  <p:cNvCxnSpPr/>
                  <p:nvPr/>
                </p:nvCxnSpPr>
                <p:spPr>
                  <a:xfrm>
                    <a:off x="11951754" y="4281254"/>
                    <a:ext cx="1556437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Connettore diritto 297">
                    <a:extLst>
                      <a:ext uri="{FF2B5EF4-FFF2-40B4-BE49-F238E27FC236}">
                        <a16:creationId xmlns:a16="http://schemas.microsoft.com/office/drawing/2014/main" id="{D79073D4-FEA8-41E6-B079-AFA45C681CEF}"/>
                      </a:ext>
                    </a:extLst>
                  </p:cNvPr>
                  <p:cNvCxnSpPr/>
                  <p:nvPr/>
                </p:nvCxnSpPr>
                <p:spPr>
                  <a:xfrm>
                    <a:off x="11708684" y="4433654"/>
                    <a:ext cx="2041641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0" name="Connettore diritto 299">
                    <a:extLst>
                      <a:ext uri="{FF2B5EF4-FFF2-40B4-BE49-F238E27FC236}">
                        <a16:creationId xmlns:a16="http://schemas.microsoft.com/office/drawing/2014/main" id="{6B759EE5-C213-42B0-8A35-E9111E3DC16A}"/>
                      </a:ext>
                    </a:extLst>
                  </p:cNvPr>
                  <p:cNvCxnSpPr/>
                  <p:nvPr/>
                </p:nvCxnSpPr>
                <p:spPr>
                  <a:xfrm>
                    <a:off x="11545857" y="4586243"/>
                    <a:ext cx="236931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3" name="Connettore diritto 302">
                    <a:extLst>
                      <a:ext uri="{FF2B5EF4-FFF2-40B4-BE49-F238E27FC236}">
                        <a16:creationId xmlns:a16="http://schemas.microsoft.com/office/drawing/2014/main" id="{CF13257F-94F3-40CE-873D-23F863F49E03}"/>
                      </a:ext>
                    </a:extLst>
                  </p:cNvPr>
                  <p:cNvCxnSpPr/>
                  <p:nvPr/>
                </p:nvCxnSpPr>
                <p:spPr>
                  <a:xfrm>
                    <a:off x="11433253" y="4738454"/>
                    <a:ext cx="258355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Connettore diritto 304">
                    <a:extLst>
                      <a:ext uri="{FF2B5EF4-FFF2-40B4-BE49-F238E27FC236}">
                        <a16:creationId xmlns:a16="http://schemas.microsoft.com/office/drawing/2014/main" id="{B37358E0-7F2E-4469-AB95-9FE430407AF5}"/>
                      </a:ext>
                    </a:extLst>
                  </p:cNvPr>
                  <p:cNvCxnSpPr/>
                  <p:nvPr/>
                </p:nvCxnSpPr>
                <p:spPr>
                  <a:xfrm>
                    <a:off x="11357557" y="4890854"/>
                    <a:ext cx="2728490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6" name="Connettore diritto 305">
                    <a:extLst>
                      <a:ext uri="{FF2B5EF4-FFF2-40B4-BE49-F238E27FC236}">
                        <a16:creationId xmlns:a16="http://schemas.microsoft.com/office/drawing/2014/main" id="{70BD3949-EED8-43C9-B020-6B32CFA5D65A}"/>
                      </a:ext>
                    </a:extLst>
                  </p:cNvPr>
                  <p:cNvCxnSpPr/>
                  <p:nvPr/>
                </p:nvCxnSpPr>
                <p:spPr>
                  <a:xfrm>
                    <a:off x="11319087" y="5043254"/>
                    <a:ext cx="281040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8" name="Connettore diritto 307">
                    <a:extLst>
                      <a:ext uri="{FF2B5EF4-FFF2-40B4-BE49-F238E27FC236}">
                        <a16:creationId xmlns:a16="http://schemas.microsoft.com/office/drawing/2014/main" id="{FC1A0629-BCBB-439A-9F88-DB14D1428A35}"/>
                      </a:ext>
                    </a:extLst>
                  </p:cNvPr>
                  <p:cNvCxnSpPr/>
                  <p:nvPr/>
                </p:nvCxnSpPr>
                <p:spPr>
                  <a:xfrm>
                    <a:off x="11305439" y="5193388"/>
                    <a:ext cx="282300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9" name="Connettore diritto 308">
                    <a:extLst>
                      <a:ext uri="{FF2B5EF4-FFF2-40B4-BE49-F238E27FC236}">
                        <a16:creationId xmlns:a16="http://schemas.microsoft.com/office/drawing/2014/main" id="{7B4E33A6-A682-46D9-820B-528E65625091}"/>
                      </a:ext>
                    </a:extLst>
                  </p:cNvPr>
                  <p:cNvCxnSpPr/>
                  <p:nvPr/>
                </p:nvCxnSpPr>
                <p:spPr>
                  <a:xfrm>
                    <a:off x="11340209" y="5348054"/>
                    <a:ext cx="2772600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0" name="Connettore diritto 309">
                    <a:extLst>
                      <a:ext uri="{FF2B5EF4-FFF2-40B4-BE49-F238E27FC236}">
                        <a16:creationId xmlns:a16="http://schemas.microsoft.com/office/drawing/2014/main" id="{28F5FD2C-91A3-4F66-9A15-3F885ADB3742}"/>
                      </a:ext>
                    </a:extLst>
                  </p:cNvPr>
                  <p:cNvCxnSpPr/>
                  <p:nvPr/>
                </p:nvCxnSpPr>
                <p:spPr>
                  <a:xfrm>
                    <a:off x="11393758" y="5500454"/>
                    <a:ext cx="265917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Connettore diritto 310">
                    <a:extLst>
                      <a:ext uri="{FF2B5EF4-FFF2-40B4-BE49-F238E27FC236}">
                        <a16:creationId xmlns:a16="http://schemas.microsoft.com/office/drawing/2014/main" id="{98998876-B00F-4719-A6EC-B83AB1842DA8}"/>
                      </a:ext>
                    </a:extLst>
                  </p:cNvPr>
                  <p:cNvCxnSpPr/>
                  <p:nvPr/>
                </p:nvCxnSpPr>
                <p:spPr>
                  <a:xfrm>
                    <a:off x="11479815" y="5652854"/>
                    <a:ext cx="248903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2" name="Connettore diritto 311">
                    <a:extLst>
                      <a:ext uri="{FF2B5EF4-FFF2-40B4-BE49-F238E27FC236}">
                        <a16:creationId xmlns:a16="http://schemas.microsoft.com/office/drawing/2014/main" id="{0781BA03-60A8-44C4-8558-48179CE8A3CE}"/>
                      </a:ext>
                    </a:extLst>
                  </p:cNvPr>
                  <p:cNvCxnSpPr/>
                  <p:nvPr/>
                </p:nvCxnSpPr>
                <p:spPr>
                  <a:xfrm>
                    <a:off x="11610115" y="5805254"/>
                    <a:ext cx="2224381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2" name="Gruppo 281">
                  <a:extLst>
                    <a:ext uri="{FF2B5EF4-FFF2-40B4-BE49-F238E27FC236}">
                      <a16:creationId xmlns:a16="http://schemas.microsoft.com/office/drawing/2014/main" id="{7BE972FC-6196-4FE1-AC78-E74FF4624BD1}"/>
                    </a:ext>
                  </a:extLst>
                </p:cNvPr>
                <p:cNvGrpSpPr/>
                <p:nvPr/>
              </p:nvGrpSpPr>
              <p:grpSpPr>
                <a:xfrm>
                  <a:off x="11306284" y="4360502"/>
                  <a:ext cx="2829310" cy="1524000"/>
                  <a:chOff x="11400772" y="4281254"/>
                  <a:chExt cx="2829310" cy="1524000"/>
                </a:xfrm>
              </p:grpSpPr>
              <p:cxnSp>
                <p:nvCxnSpPr>
                  <p:cNvPr id="283" name="Connettore diritto 282">
                    <a:extLst>
                      <a:ext uri="{FF2B5EF4-FFF2-40B4-BE49-F238E27FC236}">
                        <a16:creationId xmlns:a16="http://schemas.microsoft.com/office/drawing/2014/main" id="{E036EE83-BDB4-401B-941D-398F32F6B8D7}"/>
                      </a:ext>
                    </a:extLst>
                  </p:cNvPr>
                  <p:cNvCxnSpPr/>
                  <p:nvPr/>
                </p:nvCxnSpPr>
                <p:spPr>
                  <a:xfrm>
                    <a:off x="11905358" y="4281254"/>
                    <a:ext cx="183999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4" name="Connettore diritto 283">
                    <a:extLst>
                      <a:ext uri="{FF2B5EF4-FFF2-40B4-BE49-F238E27FC236}">
                        <a16:creationId xmlns:a16="http://schemas.microsoft.com/office/drawing/2014/main" id="{ECE62264-8AB2-4107-A25F-77418E8D3A00}"/>
                      </a:ext>
                    </a:extLst>
                  </p:cNvPr>
                  <p:cNvCxnSpPr/>
                  <p:nvPr/>
                </p:nvCxnSpPr>
                <p:spPr>
                  <a:xfrm>
                    <a:off x="11708113" y="4433654"/>
                    <a:ext cx="2230682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Connettore diritto 284">
                    <a:extLst>
                      <a:ext uri="{FF2B5EF4-FFF2-40B4-BE49-F238E27FC236}">
                        <a16:creationId xmlns:a16="http://schemas.microsoft.com/office/drawing/2014/main" id="{ADCD6165-D8E6-4D6F-ACEA-86C5F34DA17E}"/>
                      </a:ext>
                    </a:extLst>
                  </p:cNvPr>
                  <p:cNvCxnSpPr/>
                  <p:nvPr/>
                </p:nvCxnSpPr>
                <p:spPr>
                  <a:xfrm>
                    <a:off x="11583918" y="4586054"/>
                    <a:ext cx="247013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6" name="Connettore diritto 285">
                    <a:extLst>
                      <a:ext uri="{FF2B5EF4-FFF2-40B4-BE49-F238E27FC236}">
                        <a16:creationId xmlns:a16="http://schemas.microsoft.com/office/drawing/2014/main" id="{FC578FAB-291F-4246-9CDC-3D8C250539AD}"/>
                      </a:ext>
                    </a:extLst>
                  </p:cNvPr>
                  <p:cNvCxnSpPr/>
                  <p:nvPr/>
                </p:nvCxnSpPr>
                <p:spPr>
                  <a:xfrm>
                    <a:off x="11488967" y="4738454"/>
                    <a:ext cx="2665476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Connettore diritto 287">
                    <a:extLst>
                      <a:ext uri="{FF2B5EF4-FFF2-40B4-BE49-F238E27FC236}">
                        <a16:creationId xmlns:a16="http://schemas.microsoft.com/office/drawing/2014/main" id="{7B06D418-87B9-4D0E-92E8-0A6E5474D015}"/>
                      </a:ext>
                    </a:extLst>
                  </p:cNvPr>
                  <p:cNvCxnSpPr/>
                  <p:nvPr/>
                </p:nvCxnSpPr>
                <p:spPr>
                  <a:xfrm>
                    <a:off x="11429874" y="4890854"/>
                    <a:ext cx="277259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9" name="Connettore diritto 288">
                    <a:extLst>
                      <a:ext uri="{FF2B5EF4-FFF2-40B4-BE49-F238E27FC236}">
                        <a16:creationId xmlns:a16="http://schemas.microsoft.com/office/drawing/2014/main" id="{EAA30670-402A-40CC-AF33-0F94EF03AC54}"/>
                      </a:ext>
                    </a:extLst>
                  </p:cNvPr>
                  <p:cNvCxnSpPr/>
                  <p:nvPr/>
                </p:nvCxnSpPr>
                <p:spPr>
                  <a:xfrm>
                    <a:off x="11400772" y="5043254"/>
                    <a:ext cx="2829310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0" name="Connettore diritto 289">
                    <a:extLst>
                      <a:ext uri="{FF2B5EF4-FFF2-40B4-BE49-F238E27FC236}">
                        <a16:creationId xmlns:a16="http://schemas.microsoft.com/office/drawing/2014/main" id="{0B3BE935-47D2-4F6E-B90A-BD2C4E07001D}"/>
                      </a:ext>
                    </a:extLst>
                  </p:cNvPr>
                  <p:cNvCxnSpPr/>
                  <p:nvPr/>
                </p:nvCxnSpPr>
                <p:spPr>
                  <a:xfrm>
                    <a:off x="11412001" y="5195654"/>
                    <a:ext cx="2810406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Connettore diritto 291">
                    <a:extLst>
                      <a:ext uri="{FF2B5EF4-FFF2-40B4-BE49-F238E27FC236}">
                        <a16:creationId xmlns:a16="http://schemas.microsoft.com/office/drawing/2014/main" id="{23F896A2-81EC-4607-9B83-5658CF2952E0}"/>
                      </a:ext>
                    </a:extLst>
                  </p:cNvPr>
                  <p:cNvCxnSpPr/>
                  <p:nvPr/>
                </p:nvCxnSpPr>
                <p:spPr>
                  <a:xfrm>
                    <a:off x="11457946" y="5348054"/>
                    <a:ext cx="272218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3" name="Connettore diritto 292">
                    <a:extLst>
                      <a:ext uri="{FF2B5EF4-FFF2-40B4-BE49-F238E27FC236}">
                        <a16:creationId xmlns:a16="http://schemas.microsoft.com/office/drawing/2014/main" id="{57B76D2D-E264-4911-8361-7C6CAA35FCF1}"/>
                      </a:ext>
                    </a:extLst>
                  </p:cNvPr>
                  <p:cNvCxnSpPr/>
                  <p:nvPr/>
                </p:nvCxnSpPr>
                <p:spPr>
                  <a:xfrm>
                    <a:off x="11528282" y="5500454"/>
                    <a:ext cx="258355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Connettore diritto 293">
                    <a:extLst>
                      <a:ext uri="{FF2B5EF4-FFF2-40B4-BE49-F238E27FC236}">
                        <a16:creationId xmlns:a16="http://schemas.microsoft.com/office/drawing/2014/main" id="{9F78EE8A-5678-486F-A8EA-A2DC6A51783D}"/>
                      </a:ext>
                    </a:extLst>
                  </p:cNvPr>
                  <p:cNvCxnSpPr/>
                  <p:nvPr/>
                </p:nvCxnSpPr>
                <p:spPr>
                  <a:xfrm>
                    <a:off x="11640345" y="5652854"/>
                    <a:ext cx="2363012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6" name="Connettore diritto 295">
                    <a:extLst>
                      <a:ext uri="{FF2B5EF4-FFF2-40B4-BE49-F238E27FC236}">
                        <a16:creationId xmlns:a16="http://schemas.microsoft.com/office/drawing/2014/main" id="{8D99B1A0-DCFC-46B4-B9A9-E789B856D304}"/>
                      </a:ext>
                    </a:extLst>
                  </p:cNvPr>
                  <p:cNvCxnSpPr/>
                  <p:nvPr/>
                </p:nvCxnSpPr>
                <p:spPr>
                  <a:xfrm>
                    <a:off x="11804086" y="5805254"/>
                    <a:ext cx="203534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76" name="Gruppo 275">
                <a:extLst>
                  <a:ext uri="{FF2B5EF4-FFF2-40B4-BE49-F238E27FC236}">
                    <a16:creationId xmlns:a16="http://schemas.microsoft.com/office/drawing/2014/main" id="{E987FE1B-B2E2-4AEE-995A-0AABC09BD378}"/>
                  </a:ext>
                </a:extLst>
              </p:cNvPr>
              <p:cNvGrpSpPr/>
              <p:nvPr/>
            </p:nvGrpSpPr>
            <p:grpSpPr>
              <a:xfrm>
                <a:off x="9969467" y="3600478"/>
                <a:ext cx="1044000" cy="225552"/>
                <a:chOff x="9969467" y="3600478"/>
                <a:chExt cx="1044000" cy="225552"/>
              </a:xfrm>
            </p:grpSpPr>
            <p:cxnSp>
              <p:nvCxnSpPr>
                <p:cNvPr id="277" name="Connettore diritto 276">
                  <a:extLst>
                    <a:ext uri="{FF2B5EF4-FFF2-40B4-BE49-F238E27FC236}">
                      <a16:creationId xmlns:a16="http://schemas.microsoft.com/office/drawing/2014/main" id="{789D839A-9DBB-4E48-A05D-02A729AB17F0}"/>
                    </a:ext>
                  </a:extLst>
                </p:cNvPr>
                <p:cNvCxnSpPr/>
                <p:nvPr/>
              </p:nvCxnSpPr>
              <p:spPr>
                <a:xfrm>
                  <a:off x="10042374" y="3673630"/>
                  <a:ext cx="900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Connettore diritto 277">
                  <a:extLst>
                    <a:ext uri="{FF2B5EF4-FFF2-40B4-BE49-F238E27FC236}">
                      <a16:creationId xmlns:a16="http://schemas.microsoft.com/office/drawing/2014/main" id="{4FEFE77D-BC1F-48D2-9454-2F597D37FC0D}"/>
                    </a:ext>
                  </a:extLst>
                </p:cNvPr>
                <p:cNvCxnSpPr/>
                <p:nvPr/>
              </p:nvCxnSpPr>
              <p:spPr>
                <a:xfrm>
                  <a:off x="10307489" y="3826030"/>
                  <a:ext cx="360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Connettore diritto 278">
                  <a:extLst>
                    <a:ext uri="{FF2B5EF4-FFF2-40B4-BE49-F238E27FC236}">
                      <a16:creationId xmlns:a16="http://schemas.microsoft.com/office/drawing/2014/main" id="{D0EB5F2D-439A-4F4F-8B65-65919D9F8DA1}"/>
                    </a:ext>
                  </a:extLst>
                </p:cNvPr>
                <p:cNvCxnSpPr/>
                <p:nvPr/>
              </p:nvCxnSpPr>
              <p:spPr>
                <a:xfrm>
                  <a:off x="9969467" y="3600478"/>
                  <a:ext cx="1044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Connettore diritto 279">
                  <a:extLst>
                    <a:ext uri="{FF2B5EF4-FFF2-40B4-BE49-F238E27FC236}">
                      <a16:creationId xmlns:a16="http://schemas.microsoft.com/office/drawing/2014/main" id="{261615C4-2B4D-44C7-8401-656179690E38}"/>
                    </a:ext>
                  </a:extLst>
                </p:cNvPr>
                <p:cNvCxnSpPr/>
                <p:nvPr/>
              </p:nvCxnSpPr>
              <p:spPr>
                <a:xfrm>
                  <a:off x="10146835" y="3752878"/>
                  <a:ext cx="691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3E6F69E7-F723-4899-B174-B07790E0D706}"/>
                </a:ext>
              </a:extLst>
            </p:cNvPr>
            <p:cNvCxnSpPr/>
            <p:nvPr/>
          </p:nvCxnSpPr>
          <p:spPr>
            <a:xfrm>
              <a:off x="10525335" y="3898982"/>
              <a:ext cx="34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8518BCF8-6109-40C7-8345-D217CEA5332B}"/>
                </a:ext>
              </a:extLst>
            </p:cNvPr>
            <p:cNvCxnSpPr/>
            <p:nvPr/>
          </p:nvCxnSpPr>
          <p:spPr>
            <a:xfrm>
              <a:off x="10339582" y="3978230"/>
              <a:ext cx="7056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55987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18716 -3.7037E-7 " pathEditMode="relative" rAng="0" ptsTypes="AA">
                                      <p:cBhvr>
                                        <p:cTn id="38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0"/>
                                    </p:animMotion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2000"/>
                            </p:stCondLst>
                            <p:childTnLst>
                              <p:par>
                                <p:cTn id="3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95" grpId="0"/>
      <p:bldP spid="204" grpId="0"/>
      <p:bldP spid="205" grpId="0"/>
      <p:bldP spid="78" grpId="0"/>
      <p:bldP spid="14" grpId="0" animBg="1"/>
      <p:bldP spid="109" grpId="0" animBg="1"/>
      <p:bldP spid="112" grpId="0" animBg="1"/>
      <p:bldP spid="119" grpId="0" animBg="1"/>
      <p:bldP spid="138" grpId="0" animBg="1"/>
      <p:bldP spid="142" grpId="0" animBg="1"/>
      <p:bldP spid="146" grpId="0" animBg="1"/>
      <p:bldP spid="150" grpId="0" animBg="1"/>
      <p:bldP spid="154" grpId="0" animBg="1"/>
      <p:bldP spid="160" grpId="0" animBg="1"/>
      <p:bldP spid="162" grpId="0" animBg="1"/>
      <p:bldP spid="166" grpId="0" animBg="1"/>
      <p:bldP spid="168" grpId="0" animBg="1"/>
      <p:bldP spid="172" grpId="0" animBg="1"/>
      <p:bldP spid="176" grpId="0" animBg="1"/>
      <p:bldP spid="180" grpId="0" animBg="1"/>
      <p:bldP spid="184" grpId="0" animBg="1"/>
      <p:bldP spid="191" grpId="0"/>
      <p:bldP spid="208" grpId="0" animBg="1"/>
      <p:bldP spid="218" grpId="0" animBg="1"/>
      <p:bldP spid="222" grpId="0" animBg="1"/>
      <p:bldP spid="188" grpId="0"/>
      <p:bldP spid="189" grpId="0"/>
      <p:bldP spid="190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E92B3EA-BA99-4BF9-B4F9-840FDC120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819400"/>
            <a:ext cx="9072000" cy="1587038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3709CDC8-E2D8-4F05-8812-4AFF171212D3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4211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1105</Words>
  <Application>Microsoft Office PowerPoint</Application>
  <PresentationFormat>Presentazione su schermo (4:3)</PresentationFormat>
  <Paragraphs>148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MS Shell Dlg 2</vt:lpstr>
      <vt:lpstr>Symbol</vt:lpstr>
      <vt:lpstr>1_Tema di Office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119</cp:revision>
  <dcterms:created xsi:type="dcterms:W3CDTF">2020-07-23T21:40:36Z</dcterms:created>
  <dcterms:modified xsi:type="dcterms:W3CDTF">2021-01-09T14:47:59Z</dcterms:modified>
</cp:coreProperties>
</file>