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3" r:id="rId6"/>
    <p:sldId id="262" r:id="rId7"/>
    <p:sldId id="25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FBE5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18" autoAdjust="0"/>
    <p:restoredTop sz="94660"/>
  </p:normalViewPr>
  <p:slideViewPr>
    <p:cSldViewPr snapToGrid="0">
      <p:cViewPr varScale="1">
        <p:scale>
          <a:sx n="86" d="100"/>
          <a:sy n="86" d="100"/>
        </p:scale>
        <p:origin x="162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06/01/2021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53083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06/01/2021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44558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06/01/2021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60815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06/01/2021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91614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06/01/2021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79765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06/01/2021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51569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06/01/2021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34727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06/01/2021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49199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06/01/2021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96614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06/01/2021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31524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2F2D-696B-4B55-92B8-4BADBA4244A1}" type="datetimeFigureOut">
              <a:rPr lang="it-IT" smtClean="0"/>
              <a:t>06/01/2021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82207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62F2D-696B-4B55-92B8-4BADBA4244A1}" type="datetimeFigureOut">
              <a:rPr lang="it-IT" smtClean="0"/>
              <a:t>06/01/2021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6EC10-10E8-4E75-A452-156E08B1FBD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9465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olo 1">
            <a:extLst>
              <a:ext uri="{FF2B5EF4-FFF2-40B4-BE49-F238E27FC236}">
                <a16:creationId xmlns:a16="http://schemas.microsoft.com/office/drawing/2014/main" id="{39B77A49-1951-4435-B2F3-9292979C8A60}"/>
              </a:ext>
            </a:extLst>
          </p:cNvPr>
          <p:cNvSpPr txBox="1">
            <a:spLocks/>
          </p:cNvSpPr>
          <p:nvPr/>
        </p:nvSpPr>
        <p:spPr bwMode="auto">
          <a:xfrm>
            <a:off x="36000" y="38637"/>
            <a:ext cx="9072000" cy="360000"/>
          </a:xfrm>
          <a:prstGeom prst="rect">
            <a:avLst/>
          </a:prstGeom>
          <a:noFill/>
          <a:ln w="3175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5pPr>
            <a:lvl6pPr marL="257168" algn="ctr" rtl="0" fontAlgn="base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6pPr>
            <a:lvl7pPr marL="514338" algn="ctr" rtl="0" fontAlgn="base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7pPr>
            <a:lvl8pPr marL="771506" algn="ctr" rtl="0" fontAlgn="base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8pPr>
            <a:lvl9pPr marL="1028674" algn="ctr" rtl="0" fontAlgn="base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192873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all" spc="0" normalizeH="0" baseline="0" noProof="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</a:t>
            </a:r>
            <a:endParaRPr kumimoji="0" lang="it-IT" sz="2400" b="0" i="0" u="none" strike="noStrike" kern="1200" cap="none" spc="0" normalizeH="0" baseline="0" noProof="0" dirty="0">
              <a:ln>
                <a:solidFill>
                  <a:srgbClr val="0070C0"/>
                </a:solidFill>
              </a:ln>
              <a:solidFill>
                <a:srgbClr val="0070C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64" name="Rectangle 6">
            <a:extLst>
              <a:ext uri="{FF2B5EF4-FFF2-40B4-BE49-F238E27FC236}">
                <a16:creationId xmlns:a16="http://schemas.microsoft.com/office/drawing/2014/main" id="{C444B0C8-43C6-435F-8F8B-FC86E7F0576D}"/>
              </a:ext>
            </a:extLst>
          </p:cNvPr>
          <p:cNvSpPr txBox="1">
            <a:spLocks noChangeArrowheads="1"/>
          </p:cNvSpPr>
          <p:nvPr/>
        </p:nvSpPr>
        <p:spPr>
          <a:xfrm>
            <a:off x="36000" y="445513"/>
            <a:ext cx="9072000" cy="360000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anchor="ctr"/>
          <a:lstStyle/>
          <a:p>
            <a:pPr marL="144655" indent="-144655" algn="ctr" defTabSz="385744">
              <a:lnSpc>
                <a:spcPct val="90000"/>
              </a:lnSpc>
              <a:spcBef>
                <a:spcPct val="20000"/>
              </a:spcBef>
              <a:buClr>
                <a:srgbClr val="1F497D"/>
              </a:buClr>
              <a:buSzPct val="75000"/>
              <a:defRPr/>
            </a:pPr>
            <a:r>
              <a:rPr lang="it-IT" kern="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itchFamily="66" charset="0"/>
                <a:cs typeface="Arial" panose="020B0604020202020204" pitchFamily="34" charset="0"/>
              </a:rPr>
              <a:t>Indagine insiemistica sulla doppia proiezione ortogonale di </a:t>
            </a:r>
            <a:r>
              <a:rPr lang="it-IT" kern="0" dirty="0" err="1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itchFamily="66" charset="0"/>
                <a:cs typeface="Arial" panose="020B0604020202020204" pitchFamily="34" charset="0"/>
              </a:rPr>
              <a:t>Monge</a:t>
            </a:r>
            <a:endParaRPr lang="it-IT" kern="0" dirty="0">
              <a:ln>
                <a:solidFill>
                  <a:srgbClr val="0070C0"/>
                </a:solidFill>
              </a:ln>
              <a:solidFill>
                <a:srgbClr val="0070C0"/>
              </a:solidFill>
              <a:latin typeface="Comic Sans MS" pitchFamily="66" charset="0"/>
              <a:cs typeface="Arial" panose="020B0604020202020204" pitchFamily="34" charset="0"/>
            </a:endParaRPr>
          </a:p>
        </p:txBody>
      </p:sp>
      <p:sp>
        <p:nvSpPr>
          <p:cNvPr id="66" name="Rectangle 5">
            <a:extLst>
              <a:ext uri="{FF2B5EF4-FFF2-40B4-BE49-F238E27FC236}">
                <a16:creationId xmlns:a16="http://schemas.microsoft.com/office/drawing/2014/main" id="{06088262-3A41-4917-AEA1-7C95D13403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4054" y="2092138"/>
            <a:ext cx="3523946" cy="4320000"/>
          </a:xfrm>
          <a:prstGeom prst="rect">
            <a:avLst/>
          </a:prstGeom>
          <a:solidFill>
            <a:srgbClr val="FBE5D6"/>
          </a:solidFill>
          <a:ln w="3175" algn="ctr">
            <a:solidFill>
              <a:srgbClr val="3333FF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lvl="0" algn="ctr" defTabSz="457200" eaLnBrk="0" hangingPunct="0">
              <a:defRPr/>
            </a:pPr>
            <a:r>
              <a:rPr lang="it-IT" sz="1900" dirty="0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Il disegno è stato eseguito </a:t>
            </a:r>
          </a:p>
          <a:p>
            <a:pPr marL="108000" lvl="0" algn="ctr" defTabSz="457200" eaLnBrk="0" hangingPunct="0">
              <a:defRPr/>
            </a:pPr>
            <a:r>
              <a:rPr lang="it-IT" sz="1900" dirty="0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nell’a. s. 2003/04 </a:t>
            </a:r>
          </a:p>
          <a:p>
            <a:pPr marL="108000" lvl="0" algn="ctr" defTabSz="457200" eaLnBrk="0" hangingPunct="0">
              <a:defRPr/>
            </a:pPr>
            <a:endParaRPr lang="it-IT" sz="1900" dirty="0">
              <a:solidFill>
                <a:srgbClr val="3333FF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lvl="0" algn="ctr" defTabSz="457200" eaLnBrk="0" hangingPunct="0">
              <a:defRPr/>
            </a:pPr>
            <a:r>
              <a:rPr lang="it-IT" sz="1900" dirty="0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da </a:t>
            </a:r>
            <a:r>
              <a:rPr lang="it-IT" sz="1900" b="1" dirty="0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De Azevedo Erika</a:t>
            </a:r>
          </a:p>
          <a:p>
            <a:pPr marL="108000" lvl="0" algn="ctr" defTabSz="457200" eaLnBrk="0" hangingPunct="0">
              <a:defRPr/>
            </a:pPr>
            <a:r>
              <a:rPr lang="it-IT" sz="1900" dirty="0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della classe 4B</a:t>
            </a:r>
          </a:p>
          <a:p>
            <a:pPr marL="108000" lvl="0" algn="ctr" defTabSz="457200" eaLnBrk="0" hangingPunct="0">
              <a:defRPr/>
            </a:pPr>
            <a:r>
              <a:rPr lang="it-IT" sz="1900" dirty="0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pPr marL="108000" lvl="0" algn="ctr" defTabSz="457200" eaLnBrk="0" hangingPunct="0">
              <a:defRPr/>
            </a:pPr>
            <a:r>
              <a:rPr lang="it-IT" sz="1900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del </a:t>
            </a:r>
            <a:r>
              <a:rPr lang="it-IT" sz="1900" dirty="0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Liceo Artistico Statale</a:t>
            </a:r>
          </a:p>
          <a:p>
            <a:pPr marL="108000" lvl="0" algn="ctr" defTabSz="457200" eaLnBrk="0" hangingPunct="0">
              <a:defRPr/>
            </a:pPr>
            <a:r>
              <a:rPr lang="it-IT" sz="1900" b="1" dirty="0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«G. </a:t>
            </a:r>
            <a:r>
              <a:rPr lang="it-IT" sz="1900" b="1" dirty="0" err="1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Misticoni</a:t>
            </a:r>
            <a:r>
              <a:rPr lang="it-IT" sz="1900" b="1" dirty="0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» - Pescara</a:t>
            </a:r>
          </a:p>
          <a:p>
            <a:pPr marL="108000" lvl="0" algn="ctr" defTabSz="457200" eaLnBrk="0" hangingPunct="0">
              <a:defRPr/>
            </a:pPr>
            <a:endParaRPr lang="it-IT" sz="1900" dirty="0">
              <a:solidFill>
                <a:srgbClr val="3333FF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lvl="0" algn="ctr" defTabSz="457200" eaLnBrk="0" hangingPunct="0">
              <a:defRPr/>
            </a:pPr>
            <a:r>
              <a:rPr lang="it-IT" sz="1900" dirty="0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per la materia «</a:t>
            </a:r>
            <a:r>
              <a:rPr lang="it-IT" sz="1900" b="1" dirty="0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Prospettiva» </a:t>
            </a:r>
            <a:r>
              <a:rPr lang="it-IT" sz="1900" dirty="0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del vecchio ordinamento</a:t>
            </a:r>
          </a:p>
          <a:p>
            <a:pPr lvl="0" algn="ctr" defTabSz="457200" eaLnBrk="0" hangingPunct="0">
              <a:defRPr/>
            </a:pPr>
            <a:endParaRPr lang="it-IT" sz="1900" dirty="0">
              <a:solidFill>
                <a:srgbClr val="3333FF"/>
              </a:solidFill>
              <a:latin typeface="Comic Sans MS" pitchFamily="66" charset="0"/>
              <a:cs typeface="Times New Roman" pitchFamily="18" charset="0"/>
            </a:endParaRPr>
          </a:p>
          <a:p>
            <a:pPr lvl="0" algn="ctr" defTabSz="457200" eaLnBrk="0" hangingPunct="0">
              <a:defRPr/>
            </a:pPr>
            <a:r>
              <a:rPr lang="it-IT" sz="1900" dirty="0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Insegnante: </a:t>
            </a:r>
          </a:p>
          <a:p>
            <a:pPr lvl="0" algn="ctr" defTabSz="457200" eaLnBrk="0" hangingPunct="0">
              <a:defRPr/>
            </a:pPr>
            <a:r>
              <a:rPr lang="it-IT" sz="1900" dirty="0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Prof. Elio </a:t>
            </a:r>
            <a:r>
              <a:rPr lang="it-IT" sz="1900" dirty="0" err="1">
                <a:solidFill>
                  <a:srgbClr val="3333FF"/>
                </a:solidFill>
                <a:latin typeface="Comic Sans MS" pitchFamily="66" charset="0"/>
                <a:cs typeface="Times New Roman" pitchFamily="18" charset="0"/>
              </a:rPr>
              <a:t>Fragassi</a:t>
            </a:r>
            <a:endParaRPr lang="it-IT" sz="1900" dirty="0">
              <a:solidFill>
                <a:srgbClr val="3333FF"/>
              </a:solidFill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Text Box 9">
            <a:extLst>
              <a:ext uri="{FF2B5EF4-FFF2-40B4-BE49-F238E27FC236}">
                <a16:creationId xmlns:a16="http://schemas.microsoft.com/office/drawing/2014/main" id="{F449EAD3-BA05-4406-A02E-B1D9154B6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27" y="6502166"/>
            <a:ext cx="4500000" cy="269787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r>
              <a:rPr lang="it-IT" altLang="it-IT" sz="1300" b="1" kern="0" dirty="0">
                <a:solidFill>
                  <a:prstClr val="black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7CC0DEA8-69FD-4077-BFD0-EB08EBC34167}"/>
              </a:ext>
            </a:extLst>
          </p:cNvPr>
          <p:cNvCxnSpPr>
            <a:cxnSpLocks/>
          </p:cNvCxnSpPr>
          <p:nvPr/>
        </p:nvCxnSpPr>
        <p:spPr>
          <a:xfrm>
            <a:off x="36000" y="6844352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 Box 6">
            <a:extLst>
              <a:ext uri="{FF2B5EF4-FFF2-40B4-BE49-F238E27FC236}">
                <a16:creationId xmlns:a16="http://schemas.microsoft.com/office/drawing/2014/main" id="{AB86D067-42A3-4040-AA50-10143BAF7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8000" y="6479080"/>
            <a:ext cx="4500000" cy="315954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r>
              <a:rPr lang="it-IT" altLang="it-IT" sz="1600" b="1" kern="0" dirty="0">
                <a:solidFill>
                  <a:srgbClr val="C00000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Autore   Prof. Arch. Elio Fragassi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ACB5F49-F2D0-4F54-8269-01C454ADAD2D}"/>
              </a:ext>
            </a:extLst>
          </p:cNvPr>
          <p:cNvSpPr txBox="1">
            <a:spLocks noChangeArrowheads="1"/>
          </p:cNvSpPr>
          <p:nvPr/>
        </p:nvSpPr>
        <p:spPr>
          <a:xfrm>
            <a:off x="36000" y="434562"/>
            <a:ext cx="9072000" cy="36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rgbClr val="0070C0"/>
            </a:solidFill>
          </a:ln>
        </p:spPr>
        <p:txBody>
          <a:bodyPr anchor="ctr"/>
          <a:lstStyle/>
          <a:p>
            <a:pPr marL="144658" indent="-144658" algn="ctr" defTabSz="385753">
              <a:lnSpc>
                <a:spcPct val="90000"/>
              </a:lnSpc>
              <a:spcBef>
                <a:spcPct val="20000"/>
              </a:spcBef>
              <a:buClr>
                <a:srgbClr val="1F497D"/>
              </a:buClr>
              <a:buSzPct val="75000"/>
              <a:defRPr/>
            </a:pPr>
            <a:r>
              <a:rPr lang="it-IT" sz="2000" kern="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itchFamily="66" charset="0"/>
                <a:cs typeface="Arial" panose="020B0604020202020204" pitchFamily="34" charset="0"/>
              </a:rPr>
              <a:t>Indagine insiemistica sulla doppia proiezione ortogonale di </a:t>
            </a:r>
            <a:r>
              <a:rPr lang="it-IT" sz="2000" kern="0" dirty="0" err="1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itchFamily="66" charset="0"/>
                <a:cs typeface="Arial" panose="020B0604020202020204" pitchFamily="34" charset="0"/>
              </a:rPr>
              <a:t>Monge</a:t>
            </a:r>
            <a:endParaRPr lang="it-IT" sz="2000" kern="0" dirty="0">
              <a:ln>
                <a:solidFill>
                  <a:srgbClr val="0070C0"/>
                </a:solidFill>
              </a:ln>
              <a:solidFill>
                <a:srgbClr val="0070C0"/>
              </a:solidFill>
              <a:latin typeface="Comic Sans MS" pitchFamily="66" charset="0"/>
              <a:cs typeface="Arial" panose="020B0604020202020204" pitchFamily="34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78F33A8-ED97-4302-9874-A9008307D9AB}"/>
              </a:ext>
            </a:extLst>
          </p:cNvPr>
          <p:cNvSpPr txBox="1"/>
          <p:nvPr/>
        </p:nvSpPr>
        <p:spPr>
          <a:xfrm>
            <a:off x="36000" y="843988"/>
            <a:ext cx="9072000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LE OPERAZIONI GEOMETRICHE - SEZIONE DI SOLIDI DI ROTAZIONE - CIRCONFERENZA</a:t>
            </a:r>
          </a:p>
          <a:p>
            <a:pPr algn="ctr"/>
            <a:endParaRPr lang="it-IT" dirty="0">
              <a:ln>
                <a:solidFill>
                  <a:srgbClr val="0070C0"/>
                </a:solidFill>
              </a:ln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it-IT" sz="2000" cap="all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Comic Sans MS" panose="030F0702030302020204" pitchFamily="66" charset="0"/>
              </a:rPr>
              <a:t>Sezione  della  SFERA  con   piano  PROIETTANTE  IN  PRIMA PROIEZIONE</a:t>
            </a:r>
            <a:endParaRPr lang="it-IT" sz="2000" dirty="0">
              <a:ln>
                <a:solidFill>
                  <a:srgbClr val="0070C0"/>
                </a:solidFill>
              </a:ln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2CF8A8E6-3082-4BF3-8320-D7BD696BD8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26" y="2107836"/>
            <a:ext cx="5460715" cy="4320000"/>
          </a:xfrm>
          <a:prstGeom prst="rect">
            <a:avLst/>
          </a:prstGeom>
          <a:ln>
            <a:solidFill>
              <a:srgbClr val="3333FF"/>
            </a:solidFill>
          </a:ln>
        </p:spPr>
      </p:pic>
    </p:spTree>
    <p:extLst>
      <p:ext uri="{BB962C8B-B14F-4D97-AF65-F5344CB8AC3E}">
        <p14:creationId xmlns:p14="http://schemas.microsoft.com/office/powerpoint/2010/main" val="930710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>
            <a:extLst>
              <a:ext uri="{FF2B5EF4-FFF2-40B4-BE49-F238E27FC236}">
                <a16:creationId xmlns:a16="http://schemas.microsoft.com/office/drawing/2014/main" id="{804134DC-CD96-47E4-AF2F-201FA90BDC48}"/>
              </a:ext>
            </a:extLst>
          </p:cNvPr>
          <p:cNvSpPr/>
          <p:nvPr/>
        </p:nvSpPr>
        <p:spPr>
          <a:xfrm>
            <a:off x="7096944" y="2402507"/>
            <a:ext cx="1709786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5" name="Ovale 4">
            <a:extLst>
              <a:ext uri="{FF2B5EF4-FFF2-40B4-BE49-F238E27FC236}">
                <a16:creationId xmlns:a16="http://schemas.microsoft.com/office/drawing/2014/main" id="{2E45A7A4-DA11-4DE9-9BC9-A3A89B7987D0}"/>
              </a:ext>
            </a:extLst>
          </p:cNvPr>
          <p:cNvSpPr/>
          <p:nvPr/>
        </p:nvSpPr>
        <p:spPr>
          <a:xfrm>
            <a:off x="7203602" y="2399938"/>
            <a:ext cx="1496064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9458D85B-54EF-41ED-8935-D7C5E8AD6606}"/>
              </a:ext>
            </a:extLst>
          </p:cNvPr>
          <p:cNvSpPr/>
          <p:nvPr/>
        </p:nvSpPr>
        <p:spPr>
          <a:xfrm>
            <a:off x="7376595" y="2402507"/>
            <a:ext cx="1154106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3150D64E-2532-4118-ADC6-661A433093BE}"/>
              </a:ext>
            </a:extLst>
          </p:cNvPr>
          <p:cNvSpPr/>
          <p:nvPr/>
        </p:nvSpPr>
        <p:spPr>
          <a:xfrm>
            <a:off x="7577984" y="2401607"/>
            <a:ext cx="748032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8" name="Ovale 7">
            <a:extLst>
              <a:ext uri="{FF2B5EF4-FFF2-40B4-BE49-F238E27FC236}">
                <a16:creationId xmlns:a16="http://schemas.microsoft.com/office/drawing/2014/main" id="{8846CE70-AD53-4117-9927-5BDD7C463AC1}"/>
              </a:ext>
            </a:extLst>
          </p:cNvPr>
          <p:cNvSpPr/>
          <p:nvPr/>
        </p:nvSpPr>
        <p:spPr>
          <a:xfrm>
            <a:off x="7846585" y="2403276"/>
            <a:ext cx="213724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9" name="Ovale 8">
            <a:extLst>
              <a:ext uri="{FF2B5EF4-FFF2-40B4-BE49-F238E27FC236}">
                <a16:creationId xmlns:a16="http://schemas.microsoft.com/office/drawing/2014/main" id="{3BB612EB-D2BD-49AE-A975-802819F53D93}"/>
              </a:ext>
            </a:extLst>
          </p:cNvPr>
          <p:cNvSpPr/>
          <p:nvPr/>
        </p:nvSpPr>
        <p:spPr>
          <a:xfrm>
            <a:off x="7139034" y="2402077"/>
            <a:ext cx="1624297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10" name="Ovale 9">
            <a:extLst>
              <a:ext uri="{FF2B5EF4-FFF2-40B4-BE49-F238E27FC236}">
                <a16:creationId xmlns:a16="http://schemas.microsoft.com/office/drawing/2014/main" id="{12EA259E-3EB3-41DD-A34C-E1149453BD31}"/>
              </a:ext>
            </a:extLst>
          </p:cNvPr>
          <p:cNvSpPr/>
          <p:nvPr/>
        </p:nvSpPr>
        <p:spPr>
          <a:xfrm>
            <a:off x="7275648" y="2399496"/>
            <a:ext cx="1346457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11" name="Ovale 10">
            <a:extLst>
              <a:ext uri="{FF2B5EF4-FFF2-40B4-BE49-F238E27FC236}">
                <a16:creationId xmlns:a16="http://schemas.microsoft.com/office/drawing/2014/main" id="{278F16AD-19F1-4884-8D3A-721C878015EA}"/>
              </a:ext>
            </a:extLst>
          </p:cNvPr>
          <p:cNvSpPr/>
          <p:nvPr/>
        </p:nvSpPr>
        <p:spPr>
          <a:xfrm>
            <a:off x="7471708" y="2398569"/>
            <a:ext cx="961754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12" name="Ovale 11">
            <a:extLst>
              <a:ext uri="{FF2B5EF4-FFF2-40B4-BE49-F238E27FC236}">
                <a16:creationId xmlns:a16="http://schemas.microsoft.com/office/drawing/2014/main" id="{C1111BE5-1223-4625-8037-6EAC2E09F411}"/>
              </a:ext>
            </a:extLst>
          </p:cNvPr>
          <p:cNvSpPr/>
          <p:nvPr/>
        </p:nvSpPr>
        <p:spPr>
          <a:xfrm>
            <a:off x="7703078" y="2396945"/>
            <a:ext cx="491564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7AD1FC68-9EBE-410E-AA75-491F17B9CB17}"/>
              </a:ext>
            </a:extLst>
          </p:cNvPr>
          <p:cNvCxnSpPr>
            <a:cxnSpLocks/>
          </p:cNvCxnSpPr>
          <p:nvPr/>
        </p:nvCxnSpPr>
        <p:spPr>
          <a:xfrm>
            <a:off x="7902453" y="3263620"/>
            <a:ext cx="9544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0E7D1006-ECF5-4FEE-81B5-4BF1403714F6}"/>
              </a:ext>
            </a:extLst>
          </p:cNvPr>
          <p:cNvSpPr txBox="1"/>
          <p:nvPr/>
        </p:nvSpPr>
        <p:spPr>
          <a:xfrm>
            <a:off x="8060309" y="3059908"/>
            <a:ext cx="432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  <a:latin typeface="Comic Sans MS" panose="030F0702030302020204" pitchFamily="66" charset="0"/>
              </a:rPr>
              <a:t>C’’</a:t>
            </a: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5C7DDE0C-D67C-41A8-94D4-1D90661EFC77}"/>
              </a:ext>
            </a:extLst>
          </p:cNvPr>
          <p:cNvCxnSpPr>
            <a:cxnSpLocks/>
          </p:cNvCxnSpPr>
          <p:nvPr/>
        </p:nvCxnSpPr>
        <p:spPr>
          <a:xfrm>
            <a:off x="6871317" y="4465565"/>
            <a:ext cx="2068497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0AD49FA4-489E-485D-B0C6-9507A628D147}"/>
              </a:ext>
            </a:extLst>
          </p:cNvPr>
          <p:cNvCxnSpPr>
            <a:cxnSpLocks/>
          </p:cNvCxnSpPr>
          <p:nvPr/>
        </p:nvCxnSpPr>
        <p:spPr>
          <a:xfrm>
            <a:off x="7950075" y="3263619"/>
            <a:ext cx="0" cy="2664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e 50">
            <a:extLst>
              <a:ext uri="{FF2B5EF4-FFF2-40B4-BE49-F238E27FC236}">
                <a16:creationId xmlns:a16="http://schemas.microsoft.com/office/drawing/2014/main" id="{1CCBBC21-11CA-4C99-BA2D-7C4F1F0575C7}"/>
              </a:ext>
            </a:extLst>
          </p:cNvPr>
          <p:cNvSpPr/>
          <p:nvPr/>
        </p:nvSpPr>
        <p:spPr>
          <a:xfrm>
            <a:off x="7092596" y="5023778"/>
            <a:ext cx="1709786" cy="1709793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1617315E-50A0-41AC-A745-CB6238FE538A}"/>
              </a:ext>
            </a:extLst>
          </p:cNvPr>
          <p:cNvCxnSpPr/>
          <p:nvPr/>
        </p:nvCxnSpPr>
        <p:spPr>
          <a:xfrm>
            <a:off x="7078918" y="5884891"/>
            <a:ext cx="1723464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AA73E2F2-A76E-4C87-AE44-B2F5E73EAD52}"/>
              </a:ext>
            </a:extLst>
          </p:cNvPr>
          <p:cNvCxnSpPr>
            <a:cxnSpLocks/>
          </p:cNvCxnSpPr>
          <p:nvPr/>
        </p:nvCxnSpPr>
        <p:spPr>
          <a:xfrm flipH="1">
            <a:off x="7833441" y="5023778"/>
            <a:ext cx="228692" cy="170979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8C8356B6-CD68-4F80-8EA0-A1FA732F6FCC}"/>
              </a:ext>
            </a:extLst>
          </p:cNvPr>
          <p:cNvCxnSpPr>
            <a:cxnSpLocks/>
          </p:cNvCxnSpPr>
          <p:nvPr/>
        </p:nvCxnSpPr>
        <p:spPr>
          <a:xfrm flipH="1">
            <a:off x="7705004" y="5059246"/>
            <a:ext cx="491545" cy="164177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2740EF92-D14C-4F68-AAB9-7A594C61CF1E}"/>
              </a:ext>
            </a:extLst>
          </p:cNvPr>
          <p:cNvCxnSpPr>
            <a:cxnSpLocks/>
          </p:cNvCxnSpPr>
          <p:nvPr/>
        </p:nvCxnSpPr>
        <p:spPr>
          <a:xfrm flipH="1">
            <a:off x="7574622" y="5113598"/>
            <a:ext cx="751395" cy="153980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9EBA6C40-B088-4FAD-BC85-CC6B1B80421B}"/>
              </a:ext>
            </a:extLst>
          </p:cNvPr>
          <p:cNvCxnSpPr>
            <a:cxnSpLocks/>
          </p:cNvCxnSpPr>
          <p:nvPr/>
        </p:nvCxnSpPr>
        <p:spPr>
          <a:xfrm flipH="1">
            <a:off x="7471709" y="5178368"/>
            <a:ext cx="969037" cy="140593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89A8EB8E-EF41-4D8F-BF12-F1AF106B3E0B}"/>
              </a:ext>
            </a:extLst>
          </p:cNvPr>
          <p:cNvCxnSpPr>
            <a:cxnSpLocks/>
          </p:cNvCxnSpPr>
          <p:nvPr/>
        </p:nvCxnSpPr>
        <p:spPr>
          <a:xfrm flipH="1">
            <a:off x="7359643" y="5252663"/>
            <a:ext cx="1174185" cy="127387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C1991E0B-BC24-43DA-8F67-E9BF435D2B0A}"/>
              </a:ext>
            </a:extLst>
          </p:cNvPr>
          <p:cNvCxnSpPr>
            <a:cxnSpLocks/>
          </p:cNvCxnSpPr>
          <p:nvPr/>
        </p:nvCxnSpPr>
        <p:spPr>
          <a:xfrm flipH="1">
            <a:off x="7268626" y="5359684"/>
            <a:ext cx="1365693" cy="105102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EAFFFA28-3985-44BB-B4EB-E9F649DA0CF4}"/>
              </a:ext>
            </a:extLst>
          </p:cNvPr>
          <p:cNvCxnSpPr>
            <a:cxnSpLocks/>
          </p:cNvCxnSpPr>
          <p:nvPr/>
        </p:nvCxnSpPr>
        <p:spPr>
          <a:xfrm flipH="1">
            <a:off x="7188193" y="5470738"/>
            <a:ext cx="1517505" cy="83167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AB3CE58B-73EE-4196-985B-C2E2ECF7B6AB}"/>
              </a:ext>
            </a:extLst>
          </p:cNvPr>
          <p:cNvCxnSpPr>
            <a:cxnSpLocks/>
          </p:cNvCxnSpPr>
          <p:nvPr/>
        </p:nvCxnSpPr>
        <p:spPr>
          <a:xfrm flipH="1">
            <a:off x="7129132" y="5613954"/>
            <a:ext cx="1636990" cy="53729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6CC4F81A-1FFD-4F2F-8709-142A8CBD5C58}"/>
              </a:ext>
            </a:extLst>
          </p:cNvPr>
          <p:cNvCxnSpPr>
            <a:cxnSpLocks/>
          </p:cNvCxnSpPr>
          <p:nvPr/>
        </p:nvCxnSpPr>
        <p:spPr>
          <a:xfrm flipH="1">
            <a:off x="7114268" y="5741674"/>
            <a:ext cx="1687577" cy="28163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Ovale 127">
            <a:extLst>
              <a:ext uri="{FF2B5EF4-FFF2-40B4-BE49-F238E27FC236}">
                <a16:creationId xmlns:a16="http://schemas.microsoft.com/office/drawing/2014/main" id="{74616C12-0B59-459E-B247-799F6F5AE3C2}"/>
              </a:ext>
            </a:extLst>
          </p:cNvPr>
          <p:cNvSpPr/>
          <p:nvPr/>
        </p:nvSpPr>
        <p:spPr>
          <a:xfrm>
            <a:off x="7114268" y="2398267"/>
            <a:ext cx="1677600" cy="171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 dirty="0"/>
          </a:p>
        </p:txBody>
      </p: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5A38DC31-1E42-4646-AB88-20D76D53C90B}"/>
              </a:ext>
            </a:extLst>
          </p:cNvPr>
          <p:cNvCxnSpPr>
            <a:cxnSpLocks/>
          </p:cNvCxnSpPr>
          <p:nvPr/>
        </p:nvCxnSpPr>
        <p:spPr>
          <a:xfrm flipH="1" flipV="1">
            <a:off x="7098034" y="5760207"/>
            <a:ext cx="1693834" cy="24845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C85291D3-E4DE-4C0D-9610-8051BEC2528B}"/>
              </a:ext>
            </a:extLst>
          </p:cNvPr>
          <p:cNvCxnSpPr>
            <a:cxnSpLocks/>
          </p:cNvCxnSpPr>
          <p:nvPr/>
        </p:nvCxnSpPr>
        <p:spPr>
          <a:xfrm flipH="1" flipV="1">
            <a:off x="7129132" y="5622234"/>
            <a:ext cx="1634199" cy="51211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id="{63763CF6-526C-45BE-A2C5-4FDD43A441C2}"/>
              </a:ext>
            </a:extLst>
          </p:cNvPr>
          <p:cNvCxnSpPr>
            <a:cxnSpLocks/>
          </p:cNvCxnSpPr>
          <p:nvPr/>
        </p:nvCxnSpPr>
        <p:spPr>
          <a:xfrm flipH="1" flipV="1">
            <a:off x="7180788" y="5497319"/>
            <a:ext cx="1533182" cy="76417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F4D3A5F3-EB58-4E26-83BA-0422CC6E2B1F}"/>
              </a:ext>
            </a:extLst>
          </p:cNvPr>
          <p:cNvCxnSpPr>
            <a:cxnSpLocks/>
          </p:cNvCxnSpPr>
          <p:nvPr/>
        </p:nvCxnSpPr>
        <p:spPr>
          <a:xfrm rot="5400000" flipH="1">
            <a:off x="7470952" y="5172968"/>
            <a:ext cx="958341" cy="141057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519F42A7-DD16-4890-9CC9-AEECFD06C632}"/>
              </a:ext>
            </a:extLst>
          </p:cNvPr>
          <p:cNvCxnSpPr>
            <a:cxnSpLocks/>
          </p:cNvCxnSpPr>
          <p:nvPr/>
        </p:nvCxnSpPr>
        <p:spPr>
          <a:xfrm flipH="1" flipV="1">
            <a:off x="7309045" y="5301756"/>
            <a:ext cx="1271565" cy="1151329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B54E9434-7ACB-4798-9D37-A3899C819A1C}"/>
              </a:ext>
            </a:extLst>
          </p:cNvPr>
          <p:cNvCxnSpPr>
            <a:cxnSpLocks/>
          </p:cNvCxnSpPr>
          <p:nvPr/>
        </p:nvCxnSpPr>
        <p:spPr>
          <a:xfrm rot="5400000" flipH="1">
            <a:off x="7267870" y="5351004"/>
            <a:ext cx="1353400" cy="105894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0562FF9C-3D06-40CC-A7B0-67DDB57A7ED3}"/>
              </a:ext>
            </a:extLst>
          </p:cNvPr>
          <p:cNvCxnSpPr>
            <a:cxnSpLocks/>
          </p:cNvCxnSpPr>
          <p:nvPr/>
        </p:nvCxnSpPr>
        <p:spPr>
          <a:xfrm flipH="1" flipV="1">
            <a:off x="7539091" y="5130799"/>
            <a:ext cx="818148" cy="150252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23766AA4-22D1-4780-A882-F0DD35EDDD91}"/>
              </a:ext>
            </a:extLst>
          </p:cNvPr>
          <p:cNvCxnSpPr>
            <a:cxnSpLocks/>
          </p:cNvCxnSpPr>
          <p:nvPr/>
        </p:nvCxnSpPr>
        <p:spPr>
          <a:xfrm rot="5400000" flipH="1">
            <a:off x="7138278" y="5624572"/>
            <a:ext cx="1627087" cy="52039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BF625978-ED49-4078-9BA4-DFE3FB9CD258}"/>
              </a:ext>
            </a:extLst>
          </p:cNvPr>
          <p:cNvCxnSpPr>
            <a:cxnSpLocks/>
          </p:cNvCxnSpPr>
          <p:nvPr/>
        </p:nvCxnSpPr>
        <p:spPr>
          <a:xfrm rot="5400000" flipH="1">
            <a:off x="7103221" y="5752292"/>
            <a:ext cx="1697868" cy="26698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CA85DB7A-6771-4F01-90B7-68175E2DAC7E}"/>
              </a:ext>
            </a:extLst>
          </p:cNvPr>
          <p:cNvCxnSpPr>
            <a:cxnSpLocks/>
          </p:cNvCxnSpPr>
          <p:nvPr/>
        </p:nvCxnSpPr>
        <p:spPr>
          <a:xfrm>
            <a:off x="7947821" y="5878778"/>
            <a:ext cx="0" cy="8532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1FDA72EF-FE6B-4AE3-B5D2-DCCC468A533D}"/>
              </a:ext>
            </a:extLst>
          </p:cNvPr>
          <p:cNvSpPr txBox="1"/>
          <p:nvPr/>
        </p:nvSpPr>
        <p:spPr>
          <a:xfrm>
            <a:off x="36000" y="22212"/>
            <a:ext cx="9072000" cy="360000"/>
          </a:xfrm>
          <a:prstGeom prst="rect">
            <a:avLst/>
          </a:prstGeom>
          <a:solidFill>
            <a:srgbClr val="FBE5D6"/>
          </a:solidFill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LE CONICHE – LA SFERA - DATI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AB6E4F7-01FB-400D-884B-A6202E0B516D}"/>
              </a:ext>
            </a:extLst>
          </p:cNvPr>
          <p:cNvSpPr txBox="1"/>
          <p:nvPr/>
        </p:nvSpPr>
        <p:spPr>
          <a:xfrm>
            <a:off x="0" y="408362"/>
            <a:ext cx="90719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Per ricondurre la sfera tra i solidi di rotazione facciamo la seguente osservazione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0E05071B-2B1A-40D7-AE1A-3C915F56B3E2}"/>
              </a:ext>
            </a:extLst>
          </p:cNvPr>
          <p:cNvSpPr txBox="1"/>
          <p:nvPr/>
        </p:nvSpPr>
        <p:spPr>
          <a:xfrm>
            <a:off x="0" y="713128"/>
            <a:ext cx="86914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Consideriamo di aver disegnato una circonferenza  (c) con il centro C reale.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40D0ABEF-0A73-4649-BE7C-61EBC2626022}"/>
              </a:ext>
            </a:extLst>
          </p:cNvPr>
          <p:cNvSpPr txBox="1"/>
          <p:nvPr/>
        </p:nvSpPr>
        <p:spPr>
          <a:xfrm>
            <a:off x="0" y="954725"/>
            <a:ext cx="5076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Comic Sans MS" panose="030F0702030302020204" pitchFamily="66" charset="0"/>
              </a:rPr>
              <a:t>La circonferenza viene definita come il luogo geometrico di punti di un piano  equidistanti da un punto fisso detto centro; la distanza di questi  dal centro è detta raggio (r) mentre si chiama diametro (d) il segmento che unisce due punti opposti al centro C  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72320C88-35F6-4B69-9B08-7D039F5CD944}"/>
              </a:ext>
            </a:extLst>
          </p:cNvPr>
          <p:cNvSpPr txBox="1"/>
          <p:nvPr/>
        </p:nvSpPr>
        <p:spPr>
          <a:xfrm>
            <a:off x="16300" y="2431281"/>
            <a:ext cx="524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+mj-lt"/>
              </a:rPr>
              <a:t>Ora se immaginiamo di far ruotare nello spazio la circonferenza attorno ad suo diametro (d) otteniamo il solido detto ‘’sfera’’</a:t>
            </a:r>
          </a:p>
        </p:txBody>
      </p:sp>
      <p:sp>
        <p:nvSpPr>
          <p:cNvPr id="64" name="Ovale 63">
            <a:extLst>
              <a:ext uri="{FF2B5EF4-FFF2-40B4-BE49-F238E27FC236}">
                <a16:creationId xmlns:a16="http://schemas.microsoft.com/office/drawing/2014/main" id="{4112CC2E-9CD4-4B12-9939-EB50900EB033}"/>
              </a:ext>
            </a:extLst>
          </p:cNvPr>
          <p:cNvSpPr/>
          <p:nvPr/>
        </p:nvSpPr>
        <p:spPr>
          <a:xfrm>
            <a:off x="2245722" y="3203178"/>
            <a:ext cx="1709786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66" name="Ovale 65">
            <a:extLst>
              <a:ext uri="{FF2B5EF4-FFF2-40B4-BE49-F238E27FC236}">
                <a16:creationId xmlns:a16="http://schemas.microsoft.com/office/drawing/2014/main" id="{1D25874B-ECBF-4A89-8F9C-8B3854DF3F1E}"/>
              </a:ext>
            </a:extLst>
          </p:cNvPr>
          <p:cNvSpPr/>
          <p:nvPr/>
        </p:nvSpPr>
        <p:spPr>
          <a:xfrm>
            <a:off x="2352380" y="3200609"/>
            <a:ext cx="149606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67" name="Ovale 66">
            <a:extLst>
              <a:ext uri="{FF2B5EF4-FFF2-40B4-BE49-F238E27FC236}">
                <a16:creationId xmlns:a16="http://schemas.microsoft.com/office/drawing/2014/main" id="{2D48D622-18C6-4978-9F9D-1A1B0DA5E298}"/>
              </a:ext>
            </a:extLst>
          </p:cNvPr>
          <p:cNvSpPr/>
          <p:nvPr/>
        </p:nvSpPr>
        <p:spPr>
          <a:xfrm>
            <a:off x="2525373" y="3203178"/>
            <a:ext cx="1154106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68" name="Ovale 67">
            <a:extLst>
              <a:ext uri="{FF2B5EF4-FFF2-40B4-BE49-F238E27FC236}">
                <a16:creationId xmlns:a16="http://schemas.microsoft.com/office/drawing/2014/main" id="{51A0879D-F537-41EE-BD70-C0BBF2F09792}"/>
              </a:ext>
            </a:extLst>
          </p:cNvPr>
          <p:cNvSpPr/>
          <p:nvPr/>
        </p:nvSpPr>
        <p:spPr>
          <a:xfrm>
            <a:off x="2726762" y="3202278"/>
            <a:ext cx="748032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69" name="Ovale 68">
            <a:extLst>
              <a:ext uri="{FF2B5EF4-FFF2-40B4-BE49-F238E27FC236}">
                <a16:creationId xmlns:a16="http://schemas.microsoft.com/office/drawing/2014/main" id="{9A1A1E74-0BC2-4009-AA02-C33D26BB25D2}"/>
              </a:ext>
            </a:extLst>
          </p:cNvPr>
          <p:cNvSpPr/>
          <p:nvPr/>
        </p:nvSpPr>
        <p:spPr>
          <a:xfrm>
            <a:off x="2995363" y="3203947"/>
            <a:ext cx="21372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70" name="Ovale 69">
            <a:extLst>
              <a:ext uri="{FF2B5EF4-FFF2-40B4-BE49-F238E27FC236}">
                <a16:creationId xmlns:a16="http://schemas.microsoft.com/office/drawing/2014/main" id="{7EFDC8F1-814A-4F68-938D-13954BD329ED}"/>
              </a:ext>
            </a:extLst>
          </p:cNvPr>
          <p:cNvSpPr/>
          <p:nvPr/>
        </p:nvSpPr>
        <p:spPr>
          <a:xfrm>
            <a:off x="2287812" y="3202748"/>
            <a:ext cx="1624297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71" name="Ovale 70">
            <a:extLst>
              <a:ext uri="{FF2B5EF4-FFF2-40B4-BE49-F238E27FC236}">
                <a16:creationId xmlns:a16="http://schemas.microsoft.com/office/drawing/2014/main" id="{CBDF83F7-0130-4A66-8D59-A4DFF729C65B}"/>
              </a:ext>
            </a:extLst>
          </p:cNvPr>
          <p:cNvSpPr/>
          <p:nvPr/>
        </p:nvSpPr>
        <p:spPr>
          <a:xfrm>
            <a:off x="2424426" y="3200167"/>
            <a:ext cx="1346457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72" name="Ovale 71">
            <a:extLst>
              <a:ext uri="{FF2B5EF4-FFF2-40B4-BE49-F238E27FC236}">
                <a16:creationId xmlns:a16="http://schemas.microsoft.com/office/drawing/2014/main" id="{EAF80103-D148-48BD-A036-693C25F8DDD4}"/>
              </a:ext>
            </a:extLst>
          </p:cNvPr>
          <p:cNvSpPr/>
          <p:nvPr/>
        </p:nvSpPr>
        <p:spPr>
          <a:xfrm>
            <a:off x="2620486" y="3199240"/>
            <a:ext cx="96175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73" name="Ovale 72">
            <a:extLst>
              <a:ext uri="{FF2B5EF4-FFF2-40B4-BE49-F238E27FC236}">
                <a16:creationId xmlns:a16="http://schemas.microsoft.com/office/drawing/2014/main" id="{1AADFE78-15E6-494F-BC08-8C4E98427CB9}"/>
              </a:ext>
            </a:extLst>
          </p:cNvPr>
          <p:cNvSpPr/>
          <p:nvPr/>
        </p:nvSpPr>
        <p:spPr>
          <a:xfrm>
            <a:off x="2851856" y="3197616"/>
            <a:ext cx="49156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606E404B-6A6D-4357-BFA2-D070127BDF4D}"/>
              </a:ext>
            </a:extLst>
          </p:cNvPr>
          <p:cNvCxnSpPr>
            <a:cxnSpLocks/>
          </p:cNvCxnSpPr>
          <p:nvPr/>
        </p:nvCxnSpPr>
        <p:spPr>
          <a:xfrm>
            <a:off x="3066717" y="4064291"/>
            <a:ext cx="60960" cy="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CasellaDiTesto 75">
            <a:extLst>
              <a:ext uri="{FF2B5EF4-FFF2-40B4-BE49-F238E27FC236}">
                <a16:creationId xmlns:a16="http://schemas.microsoft.com/office/drawing/2014/main" id="{6F6CA287-0088-48FA-97A8-7FD4E44D37EE}"/>
              </a:ext>
            </a:extLst>
          </p:cNvPr>
          <p:cNvSpPr txBox="1"/>
          <p:nvPr/>
        </p:nvSpPr>
        <p:spPr>
          <a:xfrm>
            <a:off x="2865879" y="3866093"/>
            <a:ext cx="2784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C</a:t>
            </a:r>
          </a:p>
        </p:txBody>
      </p: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1DE87D3A-A290-4158-9E16-BA2B9AD4710A}"/>
              </a:ext>
            </a:extLst>
          </p:cNvPr>
          <p:cNvCxnSpPr>
            <a:cxnSpLocks/>
          </p:cNvCxnSpPr>
          <p:nvPr/>
        </p:nvCxnSpPr>
        <p:spPr>
          <a:xfrm>
            <a:off x="3097638" y="3195759"/>
            <a:ext cx="0" cy="171000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CasellaDiTesto 89">
            <a:extLst>
              <a:ext uri="{FF2B5EF4-FFF2-40B4-BE49-F238E27FC236}">
                <a16:creationId xmlns:a16="http://schemas.microsoft.com/office/drawing/2014/main" id="{9237CEBD-FB82-4055-B0F3-9291C5D01A38}"/>
              </a:ext>
            </a:extLst>
          </p:cNvPr>
          <p:cNvSpPr txBox="1"/>
          <p:nvPr/>
        </p:nvSpPr>
        <p:spPr>
          <a:xfrm>
            <a:off x="754824" y="5785772"/>
            <a:ext cx="2784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79" name="Ovale 78">
            <a:extLst>
              <a:ext uri="{FF2B5EF4-FFF2-40B4-BE49-F238E27FC236}">
                <a16:creationId xmlns:a16="http://schemas.microsoft.com/office/drawing/2014/main" id="{3BE1970E-34A2-4CD0-B748-6D6CC8FE9BD0}"/>
              </a:ext>
            </a:extLst>
          </p:cNvPr>
          <p:cNvSpPr/>
          <p:nvPr/>
        </p:nvSpPr>
        <p:spPr>
          <a:xfrm rot="1800000">
            <a:off x="107315" y="5108163"/>
            <a:ext cx="1709786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80" name="Ovale 79">
            <a:extLst>
              <a:ext uri="{FF2B5EF4-FFF2-40B4-BE49-F238E27FC236}">
                <a16:creationId xmlns:a16="http://schemas.microsoft.com/office/drawing/2014/main" id="{05CD9ADD-9F93-4492-A7B9-641BFE25D4C0}"/>
              </a:ext>
            </a:extLst>
          </p:cNvPr>
          <p:cNvSpPr/>
          <p:nvPr/>
        </p:nvSpPr>
        <p:spPr>
          <a:xfrm rot="1800000">
            <a:off x="213973" y="5105594"/>
            <a:ext cx="149606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81" name="Ovale 80">
            <a:extLst>
              <a:ext uri="{FF2B5EF4-FFF2-40B4-BE49-F238E27FC236}">
                <a16:creationId xmlns:a16="http://schemas.microsoft.com/office/drawing/2014/main" id="{7132EBDC-B73D-457B-B030-5362EFF67AE9}"/>
              </a:ext>
            </a:extLst>
          </p:cNvPr>
          <p:cNvSpPr/>
          <p:nvPr/>
        </p:nvSpPr>
        <p:spPr>
          <a:xfrm rot="1800000">
            <a:off x="386966" y="5108163"/>
            <a:ext cx="1154106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84" name="Ovale 83">
            <a:extLst>
              <a:ext uri="{FF2B5EF4-FFF2-40B4-BE49-F238E27FC236}">
                <a16:creationId xmlns:a16="http://schemas.microsoft.com/office/drawing/2014/main" id="{47A39961-AEC4-4E61-85D4-E63952D72BE3}"/>
              </a:ext>
            </a:extLst>
          </p:cNvPr>
          <p:cNvSpPr/>
          <p:nvPr/>
        </p:nvSpPr>
        <p:spPr>
          <a:xfrm rot="1800000">
            <a:off x="149405" y="5107733"/>
            <a:ext cx="1624297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85" name="Ovale 84">
            <a:extLst>
              <a:ext uri="{FF2B5EF4-FFF2-40B4-BE49-F238E27FC236}">
                <a16:creationId xmlns:a16="http://schemas.microsoft.com/office/drawing/2014/main" id="{1FF7F757-7872-4774-8796-5A1DB66E29C3}"/>
              </a:ext>
            </a:extLst>
          </p:cNvPr>
          <p:cNvSpPr/>
          <p:nvPr/>
        </p:nvSpPr>
        <p:spPr>
          <a:xfrm rot="1800000">
            <a:off x="286019" y="5105152"/>
            <a:ext cx="1346457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87" name="Ovale 86">
            <a:extLst>
              <a:ext uri="{FF2B5EF4-FFF2-40B4-BE49-F238E27FC236}">
                <a16:creationId xmlns:a16="http://schemas.microsoft.com/office/drawing/2014/main" id="{F4448B1F-51BA-4934-9405-6BFF12D11066}"/>
              </a:ext>
            </a:extLst>
          </p:cNvPr>
          <p:cNvSpPr/>
          <p:nvPr/>
        </p:nvSpPr>
        <p:spPr>
          <a:xfrm rot="1800000">
            <a:off x="482079" y="5104225"/>
            <a:ext cx="96175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82" name="Ovale 81">
            <a:extLst>
              <a:ext uri="{FF2B5EF4-FFF2-40B4-BE49-F238E27FC236}">
                <a16:creationId xmlns:a16="http://schemas.microsoft.com/office/drawing/2014/main" id="{888B761D-36FE-4D3E-AA0E-BBA5E5D11875}"/>
              </a:ext>
            </a:extLst>
          </p:cNvPr>
          <p:cNvSpPr/>
          <p:nvPr/>
        </p:nvSpPr>
        <p:spPr>
          <a:xfrm rot="1800000">
            <a:off x="588355" y="5107263"/>
            <a:ext cx="748032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83" name="Ovale 82">
            <a:extLst>
              <a:ext uri="{FF2B5EF4-FFF2-40B4-BE49-F238E27FC236}">
                <a16:creationId xmlns:a16="http://schemas.microsoft.com/office/drawing/2014/main" id="{41801388-A765-4F6D-82A1-F95F4D490E5F}"/>
              </a:ext>
            </a:extLst>
          </p:cNvPr>
          <p:cNvSpPr/>
          <p:nvPr/>
        </p:nvSpPr>
        <p:spPr>
          <a:xfrm rot="1800000">
            <a:off x="856956" y="5108932"/>
            <a:ext cx="21372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88" name="Ovale 87">
            <a:extLst>
              <a:ext uri="{FF2B5EF4-FFF2-40B4-BE49-F238E27FC236}">
                <a16:creationId xmlns:a16="http://schemas.microsoft.com/office/drawing/2014/main" id="{1EDB0B98-EA28-4152-A63D-9EE5EF755EB6}"/>
              </a:ext>
            </a:extLst>
          </p:cNvPr>
          <p:cNvSpPr/>
          <p:nvPr/>
        </p:nvSpPr>
        <p:spPr>
          <a:xfrm rot="1800000">
            <a:off x="713449" y="5102601"/>
            <a:ext cx="49156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21409602-E92A-4CD3-BDC9-A19791C7E0BB}"/>
              </a:ext>
            </a:extLst>
          </p:cNvPr>
          <p:cNvCxnSpPr>
            <a:cxnSpLocks/>
          </p:cNvCxnSpPr>
          <p:nvPr/>
        </p:nvCxnSpPr>
        <p:spPr>
          <a:xfrm>
            <a:off x="922615" y="5950726"/>
            <a:ext cx="62024" cy="35387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1A8FCA41-5EBD-41B2-92CD-347D93B588A5}"/>
              </a:ext>
            </a:extLst>
          </p:cNvPr>
          <p:cNvCxnSpPr>
            <a:cxnSpLocks/>
            <a:stCxn id="82" idx="0"/>
            <a:endCxn id="88" idx="4"/>
          </p:cNvCxnSpPr>
          <p:nvPr/>
        </p:nvCxnSpPr>
        <p:spPr>
          <a:xfrm flipH="1">
            <a:off x="531783" y="5221797"/>
            <a:ext cx="858036" cy="147606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Ovale 92">
            <a:extLst>
              <a:ext uri="{FF2B5EF4-FFF2-40B4-BE49-F238E27FC236}">
                <a16:creationId xmlns:a16="http://schemas.microsoft.com/office/drawing/2014/main" id="{07769D5B-BDB2-4901-BAA8-7F25194BAFFA}"/>
              </a:ext>
            </a:extLst>
          </p:cNvPr>
          <p:cNvSpPr/>
          <p:nvPr/>
        </p:nvSpPr>
        <p:spPr>
          <a:xfrm rot="5400000">
            <a:off x="2258886" y="5047941"/>
            <a:ext cx="1709786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96" name="Ovale 95">
            <a:extLst>
              <a:ext uri="{FF2B5EF4-FFF2-40B4-BE49-F238E27FC236}">
                <a16:creationId xmlns:a16="http://schemas.microsoft.com/office/drawing/2014/main" id="{B037C430-37D6-4D89-BB50-7416E3123647}"/>
              </a:ext>
            </a:extLst>
          </p:cNvPr>
          <p:cNvSpPr/>
          <p:nvPr/>
        </p:nvSpPr>
        <p:spPr>
          <a:xfrm rot="5400000">
            <a:off x="2365544" y="5045372"/>
            <a:ext cx="149606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97" name="Ovale 96">
            <a:extLst>
              <a:ext uri="{FF2B5EF4-FFF2-40B4-BE49-F238E27FC236}">
                <a16:creationId xmlns:a16="http://schemas.microsoft.com/office/drawing/2014/main" id="{7C0F7853-3458-4B99-9B55-29797D9DEBC8}"/>
              </a:ext>
            </a:extLst>
          </p:cNvPr>
          <p:cNvSpPr/>
          <p:nvPr/>
        </p:nvSpPr>
        <p:spPr>
          <a:xfrm rot="5400000">
            <a:off x="2538537" y="5047941"/>
            <a:ext cx="1154106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98" name="Ovale 97">
            <a:extLst>
              <a:ext uri="{FF2B5EF4-FFF2-40B4-BE49-F238E27FC236}">
                <a16:creationId xmlns:a16="http://schemas.microsoft.com/office/drawing/2014/main" id="{7887FA4F-0CBD-49E8-B768-30EE030040DE}"/>
              </a:ext>
            </a:extLst>
          </p:cNvPr>
          <p:cNvSpPr/>
          <p:nvPr/>
        </p:nvSpPr>
        <p:spPr>
          <a:xfrm rot="5400000">
            <a:off x="2739926" y="5047041"/>
            <a:ext cx="748032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99" name="Ovale 98">
            <a:extLst>
              <a:ext uri="{FF2B5EF4-FFF2-40B4-BE49-F238E27FC236}">
                <a16:creationId xmlns:a16="http://schemas.microsoft.com/office/drawing/2014/main" id="{50CC4059-0F90-450B-9419-DA248104014A}"/>
              </a:ext>
            </a:extLst>
          </p:cNvPr>
          <p:cNvSpPr/>
          <p:nvPr/>
        </p:nvSpPr>
        <p:spPr>
          <a:xfrm rot="5400000">
            <a:off x="3008527" y="5048710"/>
            <a:ext cx="21372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100" name="Ovale 99">
            <a:extLst>
              <a:ext uri="{FF2B5EF4-FFF2-40B4-BE49-F238E27FC236}">
                <a16:creationId xmlns:a16="http://schemas.microsoft.com/office/drawing/2014/main" id="{BBB030FB-7B5A-43D7-B925-69A9F9C5F7AD}"/>
              </a:ext>
            </a:extLst>
          </p:cNvPr>
          <p:cNvSpPr/>
          <p:nvPr/>
        </p:nvSpPr>
        <p:spPr>
          <a:xfrm rot="5400000">
            <a:off x="2300976" y="5047511"/>
            <a:ext cx="1624297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102" name="Ovale 101">
            <a:extLst>
              <a:ext uri="{FF2B5EF4-FFF2-40B4-BE49-F238E27FC236}">
                <a16:creationId xmlns:a16="http://schemas.microsoft.com/office/drawing/2014/main" id="{1098112F-7527-4D9A-B640-437B627408E1}"/>
              </a:ext>
            </a:extLst>
          </p:cNvPr>
          <p:cNvSpPr/>
          <p:nvPr/>
        </p:nvSpPr>
        <p:spPr>
          <a:xfrm rot="5400000">
            <a:off x="2437590" y="5044930"/>
            <a:ext cx="1346457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103" name="Ovale 102">
            <a:extLst>
              <a:ext uri="{FF2B5EF4-FFF2-40B4-BE49-F238E27FC236}">
                <a16:creationId xmlns:a16="http://schemas.microsoft.com/office/drawing/2014/main" id="{AA601C5A-0F13-4E43-AEF4-98C22003503D}"/>
              </a:ext>
            </a:extLst>
          </p:cNvPr>
          <p:cNvSpPr/>
          <p:nvPr/>
        </p:nvSpPr>
        <p:spPr>
          <a:xfrm rot="5400000">
            <a:off x="2633650" y="5044003"/>
            <a:ext cx="96175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sp>
        <p:nvSpPr>
          <p:cNvPr id="104" name="Ovale 103">
            <a:extLst>
              <a:ext uri="{FF2B5EF4-FFF2-40B4-BE49-F238E27FC236}">
                <a16:creationId xmlns:a16="http://schemas.microsoft.com/office/drawing/2014/main" id="{258C9C94-5E8F-41DB-9E91-EDD9470037A8}"/>
              </a:ext>
            </a:extLst>
          </p:cNvPr>
          <p:cNvSpPr/>
          <p:nvPr/>
        </p:nvSpPr>
        <p:spPr>
          <a:xfrm rot="5400000">
            <a:off x="2865020" y="5042379"/>
            <a:ext cx="491564" cy="1709793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/>
          </a:p>
        </p:txBody>
      </p: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437949E0-BD61-4F93-9D56-604F7CF36266}"/>
              </a:ext>
            </a:extLst>
          </p:cNvPr>
          <p:cNvCxnSpPr>
            <a:cxnSpLocks/>
          </p:cNvCxnSpPr>
          <p:nvPr/>
        </p:nvCxnSpPr>
        <p:spPr>
          <a:xfrm>
            <a:off x="3106940" y="5878960"/>
            <a:ext cx="0" cy="4494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CasellaDiTesto 105">
            <a:extLst>
              <a:ext uri="{FF2B5EF4-FFF2-40B4-BE49-F238E27FC236}">
                <a16:creationId xmlns:a16="http://schemas.microsoft.com/office/drawing/2014/main" id="{219D109E-8CBA-4343-89AE-ED61140BBC72}"/>
              </a:ext>
            </a:extLst>
          </p:cNvPr>
          <p:cNvSpPr txBox="1"/>
          <p:nvPr/>
        </p:nvSpPr>
        <p:spPr>
          <a:xfrm>
            <a:off x="2904492" y="5707420"/>
            <a:ext cx="2784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C</a:t>
            </a:r>
          </a:p>
        </p:txBody>
      </p: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7170C426-FDD7-4F7D-B0DE-01CAD9B924FE}"/>
              </a:ext>
            </a:extLst>
          </p:cNvPr>
          <p:cNvCxnSpPr>
            <a:cxnSpLocks/>
          </p:cNvCxnSpPr>
          <p:nvPr/>
        </p:nvCxnSpPr>
        <p:spPr>
          <a:xfrm rot="5400000">
            <a:off x="3113655" y="5048175"/>
            <a:ext cx="0" cy="171000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3E4737A5-D284-4C4D-8F46-95C6AA8AB6DA}"/>
              </a:ext>
            </a:extLst>
          </p:cNvPr>
          <p:cNvSpPr txBox="1"/>
          <p:nvPr/>
        </p:nvSpPr>
        <p:spPr>
          <a:xfrm>
            <a:off x="4286897" y="3581639"/>
            <a:ext cx="2448000" cy="176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  <a:latin typeface="+mj-lt"/>
              </a:rPr>
              <a:t>Mentre nell’immagine posta a fianco si rappresenta la sfera seguendo le leggi delle proiezioni ortogonali di </a:t>
            </a:r>
            <a:r>
              <a:rPr lang="it-IT" dirty="0" err="1">
                <a:solidFill>
                  <a:srgbClr val="00B0F0"/>
                </a:solidFill>
                <a:latin typeface="+mj-lt"/>
              </a:rPr>
              <a:t>Monge</a:t>
            </a:r>
            <a:endParaRPr lang="it-IT" dirty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9F76E80A-BD54-45CA-8539-33259A081569}"/>
              </a:ext>
            </a:extLst>
          </p:cNvPr>
          <p:cNvSpPr txBox="1"/>
          <p:nvPr/>
        </p:nvSpPr>
        <p:spPr>
          <a:xfrm>
            <a:off x="-7039" y="3213797"/>
            <a:ext cx="208067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C00000"/>
                </a:solidFill>
                <a:latin typeface="+mj-lt"/>
              </a:rPr>
              <a:t>Le immagini successive mostrano la rotazione della circonferenza secondo diametri variamente inclinati</a:t>
            </a:r>
          </a:p>
        </p:txBody>
      </p:sp>
      <p:sp>
        <p:nvSpPr>
          <p:cNvPr id="116" name="CasellaDiTesto 115">
            <a:extLst>
              <a:ext uri="{FF2B5EF4-FFF2-40B4-BE49-F238E27FC236}">
                <a16:creationId xmlns:a16="http://schemas.microsoft.com/office/drawing/2014/main" id="{3D251492-9B94-492A-8E7C-1B40A6848D4D}"/>
              </a:ext>
            </a:extLst>
          </p:cNvPr>
          <p:cNvSpPr txBox="1"/>
          <p:nvPr/>
        </p:nvSpPr>
        <p:spPr>
          <a:xfrm>
            <a:off x="7913854" y="5716235"/>
            <a:ext cx="432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  <a:latin typeface="Comic Sans MS" panose="030F0702030302020204" pitchFamily="66" charset="0"/>
              </a:rPr>
              <a:t>C’</a:t>
            </a:r>
          </a:p>
        </p:txBody>
      </p:sp>
      <p:sp>
        <p:nvSpPr>
          <p:cNvPr id="117" name="Ovale 116">
            <a:extLst>
              <a:ext uri="{FF2B5EF4-FFF2-40B4-BE49-F238E27FC236}">
                <a16:creationId xmlns:a16="http://schemas.microsoft.com/office/drawing/2014/main" id="{69AA3E76-3113-4509-B687-07A52059DF42}"/>
              </a:ext>
            </a:extLst>
          </p:cNvPr>
          <p:cNvSpPr/>
          <p:nvPr/>
        </p:nvSpPr>
        <p:spPr>
          <a:xfrm>
            <a:off x="5590291" y="1075883"/>
            <a:ext cx="1710000" cy="1710000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1" dirty="0"/>
          </a:p>
        </p:txBody>
      </p: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43F54BF2-0ED0-42C7-BBEA-CD262A042749}"/>
              </a:ext>
            </a:extLst>
          </p:cNvPr>
          <p:cNvCxnSpPr>
            <a:stCxn id="117" idx="0"/>
            <a:endCxn id="117" idx="4"/>
          </p:cNvCxnSpPr>
          <p:nvPr/>
        </p:nvCxnSpPr>
        <p:spPr>
          <a:xfrm>
            <a:off x="6445291" y="1075883"/>
            <a:ext cx="0" cy="171000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2E159EAA-2CB9-46E5-B790-37753D71C20A}"/>
              </a:ext>
            </a:extLst>
          </p:cNvPr>
          <p:cNvCxnSpPr>
            <a:cxnSpLocks/>
          </p:cNvCxnSpPr>
          <p:nvPr/>
        </p:nvCxnSpPr>
        <p:spPr>
          <a:xfrm flipV="1">
            <a:off x="6377686" y="1916600"/>
            <a:ext cx="142043" cy="223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B00EB8D1-AD69-4E4B-AB53-E1FA8DE446FA}"/>
              </a:ext>
            </a:extLst>
          </p:cNvPr>
          <p:cNvCxnSpPr>
            <a:cxnSpLocks/>
            <a:stCxn id="117" idx="7"/>
          </p:cNvCxnSpPr>
          <p:nvPr/>
        </p:nvCxnSpPr>
        <p:spPr>
          <a:xfrm flipH="1">
            <a:off x="6445291" y="1326307"/>
            <a:ext cx="604576" cy="59029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CasellaDiTesto 137">
            <a:extLst>
              <a:ext uri="{FF2B5EF4-FFF2-40B4-BE49-F238E27FC236}">
                <a16:creationId xmlns:a16="http://schemas.microsoft.com/office/drawing/2014/main" id="{EDD05CEA-B1EF-45DE-AA8A-0102D2616EC7}"/>
              </a:ext>
            </a:extLst>
          </p:cNvPr>
          <p:cNvSpPr txBox="1"/>
          <p:nvPr/>
        </p:nvSpPr>
        <p:spPr>
          <a:xfrm>
            <a:off x="6133015" y="1707768"/>
            <a:ext cx="2784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C</a:t>
            </a:r>
          </a:p>
        </p:txBody>
      </p:sp>
      <p:sp>
        <p:nvSpPr>
          <p:cNvPr id="139" name="CasellaDiTesto 138">
            <a:extLst>
              <a:ext uri="{FF2B5EF4-FFF2-40B4-BE49-F238E27FC236}">
                <a16:creationId xmlns:a16="http://schemas.microsoft.com/office/drawing/2014/main" id="{D8D609A5-3CA8-4A83-BA6B-0F26314871FD}"/>
              </a:ext>
            </a:extLst>
          </p:cNvPr>
          <p:cNvSpPr txBox="1"/>
          <p:nvPr/>
        </p:nvSpPr>
        <p:spPr>
          <a:xfrm>
            <a:off x="6679153" y="1530888"/>
            <a:ext cx="2784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r</a:t>
            </a:r>
          </a:p>
        </p:txBody>
      </p:sp>
      <p:sp>
        <p:nvSpPr>
          <p:cNvPr id="140" name="CasellaDiTesto 139">
            <a:extLst>
              <a:ext uri="{FF2B5EF4-FFF2-40B4-BE49-F238E27FC236}">
                <a16:creationId xmlns:a16="http://schemas.microsoft.com/office/drawing/2014/main" id="{91ED901B-F818-4741-96D3-E744A6256038}"/>
              </a:ext>
            </a:extLst>
          </p:cNvPr>
          <p:cNvSpPr txBox="1"/>
          <p:nvPr/>
        </p:nvSpPr>
        <p:spPr>
          <a:xfrm>
            <a:off x="6385763" y="2268165"/>
            <a:ext cx="2784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d</a:t>
            </a:r>
          </a:p>
        </p:txBody>
      </p: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0CAB263F-84A8-44E6-9374-FBB7D4002863}"/>
              </a:ext>
            </a:extLst>
          </p:cNvPr>
          <p:cNvCxnSpPr>
            <a:cxnSpLocks/>
          </p:cNvCxnSpPr>
          <p:nvPr/>
        </p:nvCxnSpPr>
        <p:spPr>
          <a:xfrm>
            <a:off x="7908506" y="5881936"/>
            <a:ext cx="9544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E6B87ECB-0CCA-4F1C-956C-46135D527CCC}"/>
              </a:ext>
            </a:extLst>
          </p:cNvPr>
          <p:cNvCxnSpPr>
            <a:cxnSpLocks/>
          </p:cNvCxnSpPr>
          <p:nvPr/>
        </p:nvCxnSpPr>
        <p:spPr>
          <a:xfrm rot="5400000" flipV="1">
            <a:off x="6373152" y="1916600"/>
            <a:ext cx="142043" cy="223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CasellaDiTesto 142">
            <a:extLst>
              <a:ext uri="{FF2B5EF4-FFF2-40B4-BE49-F238E27FC236}">
                <a16:creationId xmlns:a16="http://schemas.microsoft.com/office/drawing/2014/main" id="{C0990E9D-1632-4A9B-9BC1-FC7F96BBB293}"/>
              </a:ext>
            </a:extLst>
          </p:cNvPr>
          <p:cNvSpPr txBox="1"/>
          <p:nvPr/>
        </p:nvSpPr>
        <p:spPr>
          <a:xfrm>
            <a:off x="1047337" y="5497319"/>
            <a:ext cx="2784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d</a:t>
            </a:r>
          </a:p>
        </p:txBody>
      </p:sp>
      <p:sp>
        <p:nvSpPr>
          <p:cNvPr id="144" name="CasellaDiTesto 143">
            <a:extLst>
              <a:ext uri="{FF2B5EF4-FFF2-40B4-BE49-F238E27FC236}">
                <a16:creationId xmlns:a16="http://schemas.microsoft.com/office/drawing/2014/main" id="{454F0276-5BC6-46ED-9174-3AF91D3BAAD5}"/>
              </a:ext>
            </a:extLst>
          </p:cNvPr>
          <p:cNvSpPr txBox="1"/>
          <p:nvPr/>
        </p:nvSpPr>
        <p:spPr>
          <a:xfrm>
            <a:off x="3000212" y="3521947"/>
            <a:ext cx="2784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d</a:t>
            </a:r>
          </a:p>
        </p:txBody>
      </p:sp>
      <p:sp>
        <p:nvSpPr>
          <p:cNvPr id="145" name="CasellaDiTesto 144">
            <a:extLst>
              <a:ext uri="{FF2B5EF4-FFF2-40B4-BE49-F238E27FC236}">
                <a16:creationId xmlns:a16="http://schemas.microsoft.com/office/drawing/2014/main" id="{834E2B3A-4A1E-419E-AEE9-6EC7718F7A87}"/>
              </a:ext>
            </a:extLst>
          </p:cNvPr>
          <p:cNvSpPr txBox="1"/>
          <p:nvPr/>
        </p:nvSpPr>
        <p:spPr>
          <a:xfrm>
            <a:off x="3419353" y="5624888"/>
            <a:ext cx="2784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  <a:latin typeface="Comic Sans MS" panose="030F0702030302020204" pitchFamily="66" charset="0"/>
              </a:rPr>
              <a:t>d</a:t>
            </a:r>
          </a:p>
        </p:txBody>
      </p:sp>
      <p:sp>
        <p:nvSpPr>
          <p:cNvPr id="146" name="CasellaDiTesto 145">
            <a:extLst>
              <a:ext uri="{FF2B5EF4-FFF2-40B4-BE49-F238E27FC236}">
                <a16:creationId xmlns:a16="http://schemas.microsoft.com/office/drawing/2014/main" id="{1D2CAD7F-9C37-4E84-94D4-7CE66A47E1A3}"/>
              </a:ext>
            </a:extLst>
          </p:cNvPr>
          <p:cNvSpPr txBox="1"/>
          <p:nvPr/>
        </p:nvSpPr>
        <p:spPr>
          <a:xfrm>
            <a:off x="5447404" y="1300875"/>
            <a:ext cx="3147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solidFill>
                  <a:srgbClr val="C00000"/>
                </a:solidFill>
                <a:latin typeface="Comic Sans MS" panose="030F0702030302020204" pitchFamily="66" charset="0"/>
              </a:rPr>
              <a:t>c</a:t>
            </a:r>
            <a:endParaRPr lang="it-IT" dirty="0"/>
          </a:p>
        </p:txBody>
      </p:sp>
      <p:sp>
        <p:nvSpPr>
          <p:cNvPr id="120" name="CasellaDiTesto 119">
            <a:extLst>
              <a:ext uri="{FF2B5EF4-FFF2-40B4-BE49-F238E27FC236}">
                <a16:creationId xmlns:a16="http://schemas.microsoft.com/office/drawing/2014/main" id="{EAEC9E36-3A71-433D-BF66-632941EE53A5}"/>
              </a:ext>
            </a:extLst>
          </p:cNvPr>
          <p:cNvSpPr txBox="1"/>
          <p:nvPr/>
        </p:nvSpPr>
        <p:spPr>
          <a:xfrm flipH="1">
            <a:off x="8580610" y="4194052"/>
            <a:ext cx="351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+mj-lt"/>
              </a:rPr>
              <a:t>lt</a:t>
            </a:r>
          </a:p>
        </p:txBody>
      </p: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1F3481B9-6286-4A66-A610-010ED9663E37}"/>
              </a:ext>
            </a:extLst>
          </p:cNvPr>
          <p:cNvCxnSpPr>
            <a:cxnSpLocks/>
          </p:cNvCxnSpPr>
          <p:nvPr/>
        </p:nvCxnSpPr>
        <p:spPr>
          <a:xfrm rot="16200000">
            <a:off x="7901372" y="3263618"/>
            <a:ext cx="95441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CE009A8B-784C-42C0-99E5-A5CF7BB2F34F}"/>
              </a:ext>
            </a:extLst>
          </p:cNvPr>
          <p:cNvSpPr txBox="1"/>
          <p:nvPr/>
        </p:nvSpPr>
        <p:spPr>
          <a:xfrm>
            <a:off x="4296165" y="5355389"/>
            <a:ext cx="24897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+mj-lt"/>
              </a:rPr>
              <a:t>Questa è la sfera che si prenderà in esame per lo studio delle relative coniche con differenti piani di sezione</a:t>
            </a:r>
          </a:p>
        </p:txBody>
      </p: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09BADDB6-2B36-42A0-AB2E-7482C6F5D260}"/>
              </a:ext>
            </a:extLst>
          </p:cNvPr>
          <p:cNvCxnSpPr>
            <a:cxnSpLocks/>
          </p:cNvCxnSpPr>
          <p:nvPr/>
        </p:nvCxnSpPr>
        <p:spPr>
          <a:xfrm>
            <a:off x="7947821" y="2172318"/>
            <a:ext cx="0" cy="193442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CasellaDiTesto 108">
            <a:extLst>
              <a:ext uri="{FF2B5EF4-FFF2-40B4-BE49-F238E27FC236}">
                <a16:creationId xmlns:a16="http://schemas.microsoft.com/office/drawing/2014/main" id="{5FECFCEA-E56F-4265-8133-842155791B13}"/>
              </a:ext>
            </a:extLst>
          </p:cNvPr>
          <p:cNvSpPr txBox="1"/>
          <p:nvPr/>
        </p:nvSpPr>
        <p:spPr>
          <a:xfrm>
            <a:off x="7860767" y="2106480"/>
            <a:ext cx="432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  <a:latin typeface="Comic Sans MS" panose="030F0702030302020204" pitchFamily="66" charset="0"/>
              </a:rPr>
              <a:t>d’’</a:t>
            </a:r>
          </a:p>
        </p:txBody>
      </p:sp>
      <p:sp>
        <p:nvSpPr>
          <p:cNvPr id="112" name="CasellaDiTesto 111">
            <a:extLst>
              <a:ext uri="{FF2B5EF4-FFF2-40B4-BE49-F238E27FC236}">
                <a16:creationId xmlns:a16="http://schemas.microsoft.com/office/drawing/2014/main" id="{4553A41F-D657-4A01-BFC5-4A3DA3F50FF0}"/>
              </a:ext>
            </a:extLst>
          </p:cNvPr>
          <p:cNvSpPr txBox="1"/>
          <p:nvPr/>
        </p:nvSpPr>
        <p:spPr>
          <a:xfrm>
            <a:off x="7709508" y="5714541"/>
            <a:ext cx="432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  <a:latin typeface="Comic Sans MS" panose="030F0702030302020204" pitchFamily="66" charset="0"/>
              </a:rPr>
              <a:t>d’</a:t>
            </a:r>
          </a:p>
        </p:txBody>
      </p:sp>
    </p:spTree>
    <p:extLst>
      <p:ext uri="{BB962C8B-B14F-4D97-AF65-F5344CB8AC3E}">
        <p14:creationId xmlns:p14="http://schemas.microsoft.com/office/powerpoint/2010/main" val="10853885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500"/>
                            </p:stCondLst>
                            <p:childTnLst>
                              <p:par>
                                <p:cTn id="10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500"/>
                            </p:stCondLst>
                            <p:childTnLst>
                              <p:par>
                                <p:cTn id="11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1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000"/>
                            </p:stCondLst>
                            <p:childTnLst>
                              <p:par>
                                <p:cTn id="15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000"/>
                            </p:stCondLst>
                            <p:childTnLst>
                              <p:par>
                                <p:cTn id="15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2500"/>
                            </p:stCondLst>
                            <p:childTnLst>
                              <p:par>
                                <p:cTn id="16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3000"/>
                            </p:stCondLst>
                            <p:childTnLst>
                              <p:par>
                                <p:cTn id="16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3500"/>
                            </p:stCondLst>
                            <p:childTnLst>
                              <p:par>
                                <p:cTn id="17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4000"/>
                            </p:stCondLst>
                            <p:childTnLst>
                              <p:par>
                                <p:cTn id="17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500"/>
                            </p:stCondLst>
                            <p:childTnLst>
                              <p:par>
                                <p:cTn id="19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1500"/>
                            </p:stCondLst>
                            <p:childTnLst>
                              <p:par>
                                <p:cTn id="20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2000"/>
                            </p:stCondLst>
                            <p:childTnLst>
                              <p:par>
                                <p:cTn id="20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3000"/>
                            </p:stCondLst>
                            <p:childTnLst>
                              <p:par>
                                <p:cTn id="2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3500"/>
                            </p:stCondLst>
                            <p:childTnLst>
                              <p:par>
                                <p:cTn id="2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4500"/>
                            </p:stCondLst>
                            <p:childTnLst>
                              <p:par>
                                <p:cTn id="2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8" dur="500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0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5" dur="5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>
                            <p:stCondLst>
                              <p:cond delay="500"/>
                            </p:stCondLst>
                            <p:childTnLst>
                              <p:par>
                                <p:cTn id="2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1000"/>
                            </p:stCondLst>
                            <p:childTnLst>
                              <p:par>
                                <p:cTn id="2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1500"/>
                            </p:stCondLst>
                            <p:childTnLst>
                              <p:par>
                                <p:cTn id="30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2000"/>
                            </p:stCondLst>
                            <p:childTnLst>
                              <p:par>
                                <p:cTn id="30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>
                            <p:stCondLst>
                              <p:cond delay="2500"/>
                            </p:stCondLst>
                            <p:childTnLst>
                              <p:par>
                                <p:cTn id="3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>
                            <p:stCondLst>
                              <p:cond delay="3000"/>
                            </p:stCondLst>
                            <p:childTnLst>
                              <p:par>
                                <p:cTn id="3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0" fill="hold">
                            <p:stCondLst>
                              <p:cond delay="5000"/>
                            </p:stCondLst>
                            <p:childTnLst>
                              <p:par>
                                <p:cTn id="35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7" fill="hold">
                            <p:stCondLst>
                              <p:cond delay="5500"/>
                            </p:stCondLst>
                            <p:childTnLst>
                              <p:par>
                                <p:cTn id="358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>
                            <p:stCondLst>
                              <p:cond delay="6000"/>
                            </p:stCondLst>
                            <p:childTnLst>
                              <p:par>
                                <p:cTn id="3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5" fill="hold">
                            <p:stCondLst>
                              <p:cond delay="6500"/>
                            </p:stCondLst>
                            <p:childTnLst>
                              <p:par>
                                <p:cTn id="3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8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9" fill="hold">
                            <p:stCondLst>
                              <p:cond delay="7000"/>
                            </p:stCondLst>
                            <p:childTnLst>
                              <p:par>
                                <p:cTn id="370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7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3" fill="hold">
                            <p:stCondLst>
                              <p:cond delay="8000"/>
                            </p:stCondLst>
                            <p:childTnLst>
                              <p:par>
                                <p:cTn id="384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0" fill="hold">
                            <p:stCondLst>
                              <p:cond delay="8500"/>
                            </p:stCondLst>
                            <p:childTnLst>
                              <p:par>
                                <p:cTn id="391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6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7" fill="hold">
                            <p:stCondLst>
                              <p:cond delay="9000"/>
                            </p:stCondLst>
                            <p:childTnLst>
                              <p:par>
                                <p:cTn id="398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4" fill="hold">
                            <p:stCondLst>
                              <p:cond delay="9500"/>
                            </p:stCondLst>
                            <p:childTnLst>
                              <p:par>
                                <p:cTn id="40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1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2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8" fill="hold">
                            <p:stCondLst>
                              <p:cond delay="10500"/>
                            </p:stCondLst>
                            <p:childTnLst>
                              <p:par>
                                <p:cTn id="4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2" fill="hold">
                            <p:stCondLst>
                              <p:cond delay="11000"/>
                            </p:stCondLst>
                            <p:childTnLst>
                              <p:par>
                                <p:cTn id="4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6" fill="hold">
                      <p:stCondLst>
                        <p:cond delay="indefinite"/>
                      </p:stCondLst>
                      <p:childTnLst>
                        <p:par>
                          <p:cTn id="427" fill="hold">
                            <p:stCondLst>
                              <p:cond delay="0"/>
                            </p:stCondLst>
                            <p:childTnLst>
                              <p:par>
                                <p:cTn id="4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4" grpId="0"/>
      <p:bldP spid="51" grpId="0" animBg="1"/>
      <p:bldP spid="128" grpId="0" animBg="1"/>
      <p:bldP spid="2" grpId="0"/>
      <p:bldP spid="16" grpId="0"/>
      <p:bldP spid="15" grpId="0"/>
      <p:bldP spid="19" grpId="0"/>
      <p:bldP spid="64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6" grpId="0"/>
      <p:bldP spid="90" grpId="0"/>
      <p:bldP spid="79" grpId="0" animBg="1"/>
      <p:bldP spid="80" grpId="0" animBg="1"/>
      <p:bldP spid="81" grpId="0" animBg="1"/>
      <p:bldP spid="84" grpId="0" animBg="1"/>
      <p:bldP spid="85" grpId="0" animBg="1"/>
      <p:bldP spid="87" grpId="0" animBg="1"/>
      <p:bldP spid="82" grpId="0" animBg="1"/>
      <p:bldP spid="83" grpId="0" animBg="1"/>
      <p:bldP spid="88" grpId="0" animBg="1"/>
      <p:bldP spid="93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2" grpId="0" animBg="1"/>
      <p:bldP spid="103" grpId="0" animBg="1"/>
      <p:bldP spid="104" grpId="0" animBg="1"/>
      <p:bldP spid="106" grpId="0"/>
      <p:bldP spid="29" grpId="0"/>
      <p:bldP spid="39" grpId="0"/>
      <p:bldP spid="116" grpId="0"/>
      <p:bldP spid="117" grpId="0" animBg="1"/>
      <p:bldP spid="138" grpId="0"/>
      <p:bldP spid="139" grpId="0"/>
      <p:bldP spid="140" grpId="0"/>
      <p:bldP spid="143" grpId="0"/>
      <p:bldP spid="144" grpId="0"/>
      <p:bldP spid="145" grpId="0"/>
      <p:bldP spid="146" grpId="0"/>
      <p:bldP spid="120" grpId="0"/>
      <p:bldP spid="17" grpId="0"/>
      <p:bldP spid="109" grpId="0"/>
      <p:bldP spid="1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1FDA72EF-FE6B-4AE3-B5D2-DCCC468A533D}"/>
              </a:ext>
            </a:extLst>
          </p:cNvPr>
          <p:cNvSpPr txBox="1"/>
          <p:nvPr/>
        </p:nvSpPr>
        <p:spPr>
          <a:xfrm>
            <a:off x="36000" y="13334"/>
            <a:ext cx="9072000" cy="707886"/>
          </a:xfrm>
          <a:prstGeom prst="rect">
            <a:avLst/>
          </a:prstGeom>
          <a:solidFill>
            <a:srgbClr val="FBE5D6"/>
          </a:solidFill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LE CONICHE – LA SFERA (1)</a:t>
            </a:r>
          </a:p>
          <a:p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Sezione con piano di proiettante in prima proiezione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(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^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;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Ð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  <a:endParaRPr lang="it-IT" sz="20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C106FFD0-0D93-4881-B254-EF5A5C9A3F95}"/>
              </a:ext>
            </a:extLst>
          </p:cNvPr>
          <p:cNvSpPr txBox="1"/>
          <p:nvPr/>
        </p:nvSpPr>
        <p:spPr>
          <a:xfrm>
            <a:off x="6184133" y="729197"/>
            <a:ext cx="5152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+mj-lt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+mj-lt"/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22DB59E-77DF-44D6-B19C-3C987C638873}"/>
              </a:ext>
            </a:extLst>
          </p:cNvPr>
          <p:cNvSpPr txBox="1"/>
          <p:nvPr/>
        </p:nvSpPr>
        <p:spPr>
          <a:xfrm>
            <a:off x="6654723" y="4591173"/>
            <a:ext cx="454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+mj-lt"/>
              </a:rPr>
              <a:t>X’</a:t>
            </a:r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11F3FD18-CB73-469A-BDEF-A728CBF7FBAF}"/>
              </a:ext>
            </a:extLst>
          </p:cNvPr>
          <p:cNvSpPr txBox="1"/>
          <p:nvPr/>
        </p:nvSpPr>
        <p:spPr>
          <a:xfrm>
            <a:off x="6612156" y="1763249"/>
            <a:ext cx="43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+mj-lt"/>
              </a:rPr>
              <a:t>Y’’</a:t>
            </a:r>
          </a:p>
        </p:txBody>
      </p: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01A4CC7F-C893-47AF-B538-DAB03AE344D3}"/>
              </a:ext>
            </a:extLst>
          </p:cNvPr>
          <p:cNvSpPr txBox="1"/>
          <p:nvPr/>
        </p:nvSpPr>
        <p:spPr>
          <a:xfrm>
            <a:off x="6614134" y="2961840"/>
            <a:ext cx="50158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+mj-lt"/>
              </a:rPr>
              <a:t>X’’</a:t>
            </a:r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DA92C88A-A234-455E-ABF3-CB81993989AF}"/>
              </a:ext>
            </a:extLst>
          </p:cNvPr>
          <p:cNvSpPr txBox="1"/>
          <p:nvPr/>
        </p:nvSpPr>
        <p:spPr>
          <a:xfrm>
            <a:off x="7088257" y="4585560"/>
            <a:ext cx="48383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+mj-lt"/>
              </a:rPr>
              <a:t>Y’</a:t>
            </a:r>
          </a:p>
        </p:txBody>
      </p:sp>
      <p:sp>
        <p:nvSpPr>
          <p:cNvPr id="59" name="Ovale 58">
            <a:extLst>
              <a:ext uri="{FF2B5EF4-FFF2-40B4-BE49-F238E27FC236}">
                <a16:creationId xmlns:a16="http://schemas.microsoft.com/office/drawing/2014/main" id="{4FBCEF72-86D7-43FA-ADB9-F00E349F860C}"/>
              </a:ext>
            </a:extLst>
          </p:cNvPr>
          <p:cNvSpPr/>
          <p:nvPr/>
        </p:nvSpPr>
        <p:spPr>
          <a:xfrm>
            <a:off x="6701233" y="1391972"/>
            <a:ext cx="2160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Ovale 61">
            <a:extLst>
              <a:ext uri="{FF2B5EF4-FFF2-40B4-BE49-F238E27FC236}">
                <a16:creationId xmlns:a16="http://schemas.microsoft.com/office/drawing/2014/main" id="{41AA28E7-2559-4EB1-96F3-57CC9BE19C3A}"/>
              </a:ext>
            </a:extLst>
          </p:cNvPr>
          <p:cNvSpPr/>
          <p:nvPr/>
        </p:nvSpPr>
        <p:spPr>
          <a:xfrm>
            <a:off x="7477544" y="1391124"/>
            <a:ext cx="612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Ovale 63">
            <a:extLst>
              <a:ext uri="{FF2B5EF4-FFF2-40B4-BE49-F238E27FC236}">
                <a16:creationId xmlns:a16="http://schemas.microsoft.com/office/drawing/2014/main" id="{1A09A797-EDA4-4E8E-951A-A270C850A4C6}"/>
              </a:ext>
            </a:extLst>
          </p:cNvPr>
          <p:cNvSpPr/>
          <p:nvPr/>
        </p:nvSpPr>
        <p:spPr>
          <a:xfrm>
            <a:off x="6827601" y="1390383"/>
            <a:ext cx="1908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" name="Ovale 83">
            <a:extLst>
              <a:ext uri="{FF2B5EF4-FFF2-40B4-BE49-F238E27FC236}">
                <a16:creationId xmlns:a16="http://schemas.microsoft.com/office/drawing/2014/main" id="{454C753A-346C-4A10-B648-1A561BDFEC18}"/>
              </a:ext>
            </a:extLst>
          </p:cNvPr>
          <p:cNvSpPr/>
          <p:nvPr/>
        </p:nvSpPr>
        <p:spPr>
          <a:xfrm>
            <a:off x="6972184" y="1391659"/>
            <a:ext cx="1620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5" name="Ovale 84">
            <a:extLst>
              <a:ext uri="{FF2B5EF4-FFF2-40B4-BE49-F238E27FC236}">
                <a16:creationId xmlns:a16="http://schemas.microsoft.com/office/drawing/2014/main" id="{2ACEFC82-B175-41EE-824A-D95638FADABE}"/>
              </a:ext>
            </a:extLst>
          </p:cNvPr>
          <p:cNvSpPr/>
          <p:nvPr/>
        </p:nvSpPr>
        <p:spPr>
          <a:xfrm>
            <a:off x="7116991" y="1391601"/>
            <a:ext cx="1332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Ovale 86">
            <a:extLst>
              <a:ext uri="{FF2B5EF4-FFF2-40B4-BE49-F238E27FC236}">
                <a16:creationId xmlns:a16="http://schemas.microsoft.com/office/drawing/2014/main" id="{FD469665-B505-43BF-90FA-FD2A07BEF0E8}"/>
              </a:ext>
            </a:extLst>
          </p:cNvPr>
          <p:cNvSpPr/>
          <p:nvPr/>
        </p:nvSpPr>
        <p:spPr>
          <a:xfrm>
            <a:off x="7297272" y="1391933"/>
            <a:ext cx="972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5AE97761-B68F-47D7-80DA-3DE44F56D2EA}"/>
              </a:ext>
            </a:extLst>
          </p:cNvPr>
          <p:cNvCxnSpPr>
            <a:cxnSpLocks/>
          </p:cNvCxnSpPr>
          <p:nvPr/>
        </p:nvCxnSpPr>
        <p:spPr>
          <a:xfrm>
            <a:off x="7733775" y="2473506"/>
            <a:ext cx="95441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B80A3257-CF3B-484F-906A-1AF9DAA1EEB9}"/>
              </a:ext>
            </a:extLst>
          </p:cNvPr>
          <p:cNvSpPr txBox="1"/>
          <p:nvPr/>
        </p:nvSpPr>
        <p:spPr>
          <a:xfrm>
            <a:off x="7736957" y="2281285"/>
            <a:ext cx="432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</a:rPr>
              <a:t>C’’</a:t>
            </a:r>
          </a:p>
        </p:txBody>
      </p: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DED84B15-B085-4094-B8BF-1AED565FEDC2}"/>
              </a:ext>
            </a:extLst>
          </p:cNvPr>
          <p:cNvCxnSpPr>
            <a:cxnSpLocks/>
          </p:cNvCxnSpPr>
          <p:nvPr/>
        </p:nvCxnSpPr>
        <p:spPr>
          <a:xfrm>
            <a:off x="5730095" y="3676038"/>
            <a:ext cx="3316445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894B45D5-0DEE-4EFB-987D-64F2B83BD882}"/>
              </a:ext>
            </a:extLst>
          </p:cNvPr>
          <p:cNvCxnSpPr>
            <a:cxnSpLocks/>
          </p:cNvCxnSpPr>
          <p:nvPr/>
        </p:nvCxnSpPr>
        <p:spPr>
          <a:xfrm>
            <a:off x="7781397" y="2473505"/>
            <a:ext cx="0" cy="2621272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93" name="Ovale 92">
            <a:extLst>
              <a:ext uri="{FF2B5EF4-FFF2-40B4-BE49-F238E27FC236}">
                <a16:creationId xmlns:a16="http://schemas.microsoft.com/office/drawing/2014/main" id="{CB00F2D3-5CC8-438A-A0C3-B93607906F4A}"/>
              </a:ext>
            </a:extLst>
          </p:cNvPr>
          <p:cNvSpPr/>
          <p:nvPr/>
        </p:nvSpPr>
        <p:spPr>
          <a:xfrm>
            <a:off x="6703135" y="4019434"/>
            <a:ext cx="2160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3B04C557-954D-4C5B-BC3A-71647A7498F8}"/>
              </a:ext>
            </a:extLst>
          </p:cNvPr>
          <p:cNvCxnSpPr/>
          <p:nvPr/>
        </p:nvCxnSpPr>
        <p:spPr>
          <a:xfrm>
            <a:off x="6702023" y="5094777"/>
            <a:ext cx="2160000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101" name="CasellaDiTesto 100">
            <a:extLst>
              <a:ext uri="{FF2B5EF4-FFF2-40B4-BE49-F238E27FC236}">
                <a16:creationId xmlns:a16="http://schemas.microsoft.com/office/drawing/2014/main" id="{5A21447C-5250-4CCA-9CB1-00B56C7F3DAA}"/>
              </a:ext>
            </a:extLst>
          </p:cNvPr>
          <p:cNvSpPr txBox="1"/>
          <p:nvPr/>
        </p:nvSpPr>
        <p:spPr>
          <a:xfrm flipH="1">
            <a:off x="8717947" y="3403938"/>
            <a:ext cx="351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alibri Light" panose="020F0302020204030204"/>
              </a:rPr>
              <a:t>lt</a:t>
            </a:r>
          </a:p>
        </p:txBody>
      </p: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63A8A07D-A3EB-47C4-BDF7-900EB0810628}"/>
              </a:ext>
            </a:extLst>
          </p:cNvPr>
          <p:cNvCxnSpPr>
            <a:cxnSpLocks/>
          </p:cNvCxnSpPr>
          <p:nvPr/>
        </p:nvCxnSpPr>
        <p:spPr>
          <a:xfrm rot="16200000">
            <a:off x="7732694" y="2473504"/>
            <a:ext cx="95441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111" name="Ovale 110">
            <a:extLst>
              <a:ext uri="{FF2B5EF4-FFF2-40B4-BE49-F238E27FC236}">
                <a16:creationId xmlns:a16="http://schemas.microsoft.com/office/drawing/2014/main" id="{896FFBBF-A3F4-49E3-8B8F-60549B6A4D42}"/>
              </a:ext>
            </a:extLst>
          </p:cNvPr>
          <p:cNvSpPr/>
          <p:nvPr/>
        </p:nvSpPr>
        <p:spPr>
          <a:xfrm>
            <a:off x="6737829" y="1392045"/>
            <a:ext cx="2088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3" name="Ovale 112">
            <a:extLst>
              <a:ext uri="{FF2B5EF4-FFF2-40B4-BE49-F238E27FC236}">
                <a16:creationId xmlns:a16="http://schemas.microsoft.com/office/drawing/2014/main" id="{78185B5B-CE4A-42EC-BC3A-53853B628F6A}"/>
              </a:ext>
            </a:extLst>
          </p:cNvPr>
          <p:cNvSpPr/>
          <p:nvPr/>
        </p:nvSpPr>
        <p:spPr>
          <a:xfrm>
            <a:off x="7654962" y="1390938"/>
            <a:ext cx="252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A398C01E-5DAA-4DA2-AC90-613299346F8D}"/>
              </a:ext>
            </a:extLst>
          </p:cNvPr>
          <p:cNvCxnSpPr>
            <a:cxnSpLocks/>
          </p:cNvCxnSpPr>
          <p:nvPr/>
        </p:nvCxnSpPr>
        <p:spPr>
          <a:xfrm flipV="1">
            <a:off x="7648829" y="4023206"/>
            <a:ext cx="261706" cy="215237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8F911C82-A655-4218-B50D-2F2FF0B5B3D8}"/>
              </a:ext>
            </a:extLst>
          </p:cNvPr>
          <p:cNvCxnSpPr>
            <a:cxnSpLocks/>
          </p:cNvCxnSpPr>
          <p:nvPr/>
        </p:nvCxnSpPr>
        <p:spPr>
          <a:xfrm flipV="1">
            <a:off x="7469094" y="4068497"/>
            <a:ext cx="616835" cy="2068688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818D34BB-BFC8-4AC7-87C4-5B242E655A9A}"/>
              </a:ext>
            </a:extLst>
          </p:cNvPr>
          <p:cNvCxnSpPr>
            <a:cxnSpLocks/>
          </p:cNvCxnSpPr>
          <p:nvPr/>
        </p:nvCxnSpPr>
        <p:spPr>
          <a:xfrm flipV="1">
            <a:off x="7290289" y="4132016"/>
            <a:ext cx="981675" cy="192416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EBAEC608-D504-4736-BB6D-DD0BDFB7AB12}"/>
              </a:ext>
            </a:extLst>
          </p:cNvPr>
          <p:cNvCxnSpPr>
            <a:cxnSpLocks/>
          </p:cNvCxnSpPr>
          <p:nvPr/>
        </p:nvCxnSpPr>
        <p:spPr>
          <a:xfrm flipV="1">
            <a:off x="7112631" y="4247293"/>
            <a:ext cx="1334470" cy="1695426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D5F1B278-F2DA-4A23-99B6-E5638C3F25EC}"/>
              </a:ext>
            </a:extLst>
          </p:cNvPr>
          <p:cNvCxnSpPr>
            <a:cxnSpLocks/>
          </p:cNvCxnSpPr>
          <p:nvPr/>
        </p:nvCxnSpPr>
        <p:spPr>
          <a:xfrm flipV="1">
            <a:off x="6970698" y="4390878"/>
            <a:ext cx="1622069" cy="141552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05AD9FF4-C7BF-4BF7-8E55-8E1837670FF9}"/>
              </a:ext>
            </a:extLst>
          </p:cNvPr>
          <p:cNvCxnSpPr>
            <a:cxnSpLocks/>
          </p:cNvCxnSpPr>
          <p:nvPr/>
        </p:nvCxnSpPr>
        <p:spPr>
          <a:xfrm flipV="1">
            <a:off x="6826343" y="4596766"/>
            <a:ext cx="1909141" cy="100341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D74ACBB6-310F-42D7-B6A2-8DD53A7ACCA6}"/>
              </a:ext>
            </a:extLst>
          </p:cNvPr>
          <p:cNvCxnSpPr>
            <a:cxnSpLocks/>
          </p:cNvCxnSpPr>
          <p:nvPr/>
        </p:nvCxnSpPr>
        <p:spPr>
          <a:xfrm flipV="1">
            <a:off x="6737829" y="4817463"/>
            <a:ext cx="2088000" cy="55063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A48C50F8-E15E-48EB-947F-D49B53008996}"/>
              </a:ext>
            </a:extLst>
          </p:cNvPr>
          <p:cNvCxnSpPr>
            <a:cxnSpLocks/>
          </p:cNvCxnSpPr>
          <p:nvPr/>
        </p:nvCxnSpPr>
        <p:spPr>
          <a:xfrm flipH="1" flipV="1">
            <a:off x="6737829" y="4816576"/>
            <a:ext cx="2096299" cy="55357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id="{5B1BA243-7ABB-406E-AEA9-B119E7741283}"/>
              </a:ext>
            </a:extLst>
          </p:cNvPr>
          <p:cNvCxnSpPr>
            <a:cxnSpLocks/>
          </p:cNvCxnSpPr>
          <p:nvPr/>
        </p:nvCxnSpPr>
        <p:spPr>
          <a:xfrm flipH="1" flipV="1">
            <a:off x="6826343" y="4595687"/>
            <a:ext cx="1920988" cy="991050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2A330E7E-671E-47B9-A711-5C07C146CD6A}"/>
              </a:ext>
            </a:extLst>
          </p:cNvPr>
          <p:cNvCxnSpPr>
            <a:cxnSpLocks/>
          </p:cNvCxnSpPr>
          <p:nvPr/>
        </p:nvCxnSpPr>
        <p:spPr>
          <a:xfrm flipH="1" flipV="1">
            <a:off x="6970698" y="4385155"/>
            <a:ext cx="1637713" cy="1406394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D22C6FDE-4030-4C6B-8A53-C079267D248E}"/>
              </a:ext>
            </a:extLst>
          </p:cNvPr>
          <p:cNvCxnSpPr>
            <a:cxnSpLocks/>
          </p:cNvCxnSpPr>
          <p:nvPr/>
        </p:nvCxnSpPr>
        <p:spPr>
          <a:xfrm flipH="1" flipV="1">
            <a:off x="7110741" y="4245727"/>
            <a:ext cx="1346306" cy="1696992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CF303794-E50F-483D-A6FE-24706181A47D}"/>
              </a:ext>
            </a:extLst>
          </p:cNvPr>
          <p:cNvCxnSpPr>
            <a:cxnSpLocks/>
          </p:cNvCxnSpPr>
          <p:nvPr/>
        </p:nvCxnSpPr>
        <p:spPr>
          <a:xfrm flipH="1" flipV="1">
            <a:off x="7295983" y="4136672"/>
            <a:ext cx="977391" cy="1928578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04CF9C59-43E7-44E8-8720-D44E8A7B2752}"/>
              </a:ext>
            </a:extLst>
          </p:cNvPr>
          <p:cNvCxnSpPr>
            <a:cxnSpLocks/>
          </p:cNvCxnSpPr>
          <p:nvPr/>
        </p:nvCxnSpPr>
        <p:spPr>
          <a:xfrm flipH="1" flipV="1">
            <a:off x="7475512" y="4064015"/>
            <a:ext cx="614571" cy="2073549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C416A07B-AA4E-4872-9BEA-1C5663FE2D7C}"/>
              </a:ext>
            </a:extLst>
          </p:cNvPr>
          <p:cNvCxnSpPr>
            <a:cxnSpLocks/>
          </p:cNvCxnSpPr>
          <p:nvPr/>
        </p:nvCxnSpPr>
        <p:spPr>
          <a:xfrm flipH="1" flipV="1">
            <a:off x="7654402" y="4026248"/>
            <a:ext cx="254206" cy="214717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sp>
        <p:nvSpPr>
          <p:cNvPr id="195" name="CasellaDiTesto 194">
            <a:extLst>
              <a:ext uri="{FF2B5EF4-FFF2-40B4-BE49-F238E27FC236}">
                <a16:creationId xmlns:a16="http://schemas.microsoft.com/office/drawing/2014/main" id="{F205643D-D85D-489D-B22F-B9704F04E890}"/>
              </a:ext>
            </a:extLst>
          </p:cNvPr>
          <p:cNvSpPr txBox="1"/>
          <p:nvPr/>
        </p:nvSpPr>
        <p:spPr>
          <a:xfrm>
            <a:off x="8411932" y="6327391"/>
            <a:ext cx="5152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+mj-lt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+mj-lt"/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endParaRPr lang="it-IT" dirty="0"/>
          </a:p>
        </p:txBody>
      </p: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8A879B03-68E6-42C9-AFC9-677268CDF711}"/>
              </a:ext>
            </a:extLst>
          </p:cNvPr>
          <p:cNvCxnSpPr>
            <a:cxnSpLocks/>
          </p:cNvCxnSpPr>
          <p:nvPr/>
        </p:nvCxnSpPr>
        <p:spPr>
          <a:xfrm>
            <a:off x="7780293" y="861134"/>
            <a:ext cx="0" cy="268482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CasellaDiTesto 203">
            <a:extLst>
              <a:ext uri="{FF2B5EF4-FFF2-40B4-BE49-F238E27FC236}">
                <a16:creationId xmlns:a16="http://schemas.microsoft.com/office/drawing/2014/main" id="{DAC3DA90-DFDD-4DED-9CB2-ABB7FC6C9A9E}"/>
              </a:ext>
            </a:extLst>
          </p:cNvPr>
          <p:cNvSpPr txBox="1"/>
          <p:nvPr/>
        </p:nvSpPr>
        <p:spPr>
          <a:xfrm>
            <a:off x="7715153" y="958749"/>
            <a:ext cx="4350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d’’</a:t>
            </a:r>
          </a:p>
        </p:txBody>
      </p:sp>
      <p:sp>
        <p:nvSpPr>
          <p:cNvPr id="205" name="CasellaDiTesto 204">
            <a:extLst>
              <a:ext uri="{FF2B5EF4-FFF2-40B4-BE49-F238E27FC236}">
                <a16:creationId xmlns:a16="http://schemas.microsoft.com/office/drawing/2014/main" id="{C59E0A9F-0441-4CB9-AC1B-C4660F51A61D}"/>
              </a:ext>
            </a:extLst>
          </p:cNvPr>
          <p:cNvSpPr txBox="1"/>
          <p:nvPr/>
        </p:nvSpPr>
        <p:spPr>
          <a:xfrm>
            <a:off x="7503694" y="4899462"/>
            <a:ext cx="4350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d’</a:t>
            </a:r>
          </a:p>
        </p:txBody>
      </p:sp>
      <p:sp>
        <p:nvSpPr>
          <p:cNvPr id="114" name="CasellaDiTesto 113">
            <a:extLst>
              <a:ext uri="{FF2B5EF4-FFF2-40B4-BE49-F238E27FC236}">
                <a16:creationId xmlns:a16="http://schemas.microsoft.com/office/drawing/2014/main" id="{252A73CF-C6F5-45E6-9460-357F524A105D}"/>
              </a:ext>
            </a:extLst>
          </p:cNvPr>
          <p:cNvSpPr txBox="1"/>
          <p:nvPr/>
        </p:nvSpPr>
        <p:spPr>
          <a:xfrm>
            <a:off x="6875757" y="4546347"/>
            <a:ext cx="3703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b="1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115" name="CasellaDiTesto 114">
            <a:extLst>
              <a:ext uri="{FF2B5EF4-FFF2-40B4-BE49-F238E27FC236}">
                <a16:creationId xmlns:a16="http://schemas.microsoft.com/office/drawing/2014/main" id="{F378D53A-3309-4D0C-81CD-04475ED636D1}"/>
              </a:ext>
            </a:extLst>
          </p:cNvPr>
          <p:cNvSpPr txBox="1"/>
          <p:nvPr/>
        </p:nvSpPr>
        <p:spPr>
          <a:xfrm>
            <a:off x="7766313" y="4898005"/>
            <a:ext cx="432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</a:rPr>
              <a:t>C’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79AEE36C-2A30-4E64-8F9A-CB88A2940871}"/>
              </a:ext>
            </a:extLst>
          </p:cNvPr>
          <p:cNvCxnSpPr/>
          <p:nvPr/>
        </p:nvCxnSpPr>
        <p:spPr>
          <a:xfrm>
            <a:off x="7780414" y="5094777"/>
            <a:ext cx="0" cy="107864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1D915D62-718F-4CD4-A89C-13CA74C2BCBB}"/>
              </a:ext>
            </a:extLst>
          </p:cNvPr>
          <p:cNvGrpSpPr/>
          <p:nvPr/>
        </p:nvGrpSpPr>
        <p:grpSpPr>
          <a:xfrm>
            <a:off x="7740767" y="5058747"/>
            <a:ext cx="72000" cy="72000"/>
            <a:chOff x="8709660" y="4010364"/>
            <a:chExt cx="72000" cy="72000"/>
          </a:xfrm>
        </p:grpSpPr>
        <p:cxnSp>
          <p:nvCxnSpPr>
            <p:cNvPr id="9" name="Connettore diritto 8">
              <a:extLst>
                <a:ext uri="{FF2B5EF4-FFF2-40B4-BE49-F238E27FC236}">
                  <a16:creationId xmlns:a16="http://schemas.microsoft.com/office/drawing/2014/main" id="{74D034E2-2EE1-4D75-9A0C-30413C6F83DD}"/>
                </a:ext>
              </a:extLst>
            </p:cNvPr>
            <p:cNvCxnSpPr/>
            <p:nvPr/>
          </p:nvCxnSpPr>
          <p:spPr>
            <a:xfrm>
              <a:off x="8747106" y="4010364"/>
              <a:ext cx="0" cy="72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diritto 11">
              <a:extLst>
                <a:ext uri="{FF2B5EF4-FFF2-40B4-BE49-F238E27FC236}">
                  <a16:creationId xmlns:a16="http://schemas.microsoft.com/office/drawing/2014/main" id="{BF518214-51AF-4382-8B15-368E8994B166}"/>
                </a:ext>
              </a:extLst>
            </p:cNvPr>
            <p:cNvCxnSpPr/>
            <p:nvPr/>
          </p:nvCxnSpPr>
          <p:spPr>
            <a:xfrm>
              <a:off x="8709660" y="4044315"/>
              <a:ext cx="72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CasellaDiTesto 77">
            <a:extLst>
              <a:ext uri="{FF2B5EF4-FFF2-40B4-BE49-F238E27FC236}">
                <a16:creationId xmlns:a16="http://schemas.microsoft.com/office/drawing/2014/main" id="{FA8ECE73-E922-4462-9FD9-D8F5DFAA4383}"/>
              </a:ext>
            </a:extLst>
          </p:cNvPr>
          <p:cNvSpPr txBox="1"/>
          <p:nvPr/>
        </p:nvSpPr>
        <p:spPr>
          <a:xfrm>
            <a:off x="7651510" y="4844778"/>
            <a:ext cx="374054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º</a:t>
            </a:r>
            <a:endParaRPr lang="it-IT" sz="1600" dirty="0">
              <a:solidFill>
                <a:srgbClr val="00B0F0"/>
              </a:solidFill>
              <a:latin typeface="MS Shell Dlg 2" panose="020B0604030504040204" pitchFamily="34" charset="0"/>
            </a:endParaRP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13492A20-ADA2-4766-9E62-32C18C7AE897}"/>
              </a:ext>
            </a:extLst>
          </p:cNvPr>
          <p:cNvCxnSpPr>
            <a:cxnSpLocks/>
          </p:cNvCxnSpPr>
          <p:nvPr/>
        </p:nvCxnSpPr>
        <p:spPr>
          <a:xfrm>
            <a:off x="6196614" y="789728"/>
            <a:ext cx="0" cy="288572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E868E367-F040-4E11-865D-F7E7BCD61DA7}"/>
              </a:ext>
            </a:extLst>
          </p:cNvPr>
          <p:cNvCxnSpPr>
            <a:cxnSpLocks/>
          </p:cNvCxnSpPr>
          <p:nvPr/>
        </p:nvCxnSpPr>
        <p:spPr>
          <a:xfrm>
            <a:off x="6196614" y="3675451"/>
            <a:ext cx="2295654" cy="298209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4BD5DA49-2DFA-470A-B79E-85E9D86CBFEF}"/>
              </a:ext>
            </a:extLst>
          </p:cNvPr>
          <p:cNvCxnSpPr>
            <a:cxnSpLocks/>
          </p:cNvCxnSpPr>
          <p:nvPr/>
        </p:nvCxnSpPr>
        <p:spPr>
          <a:xfrm>
            <a:off x="6955734" y="1952030"/>
            <a:ext cx="0" cy="27108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CasellaDiTesto 136">
            <a:extLst>
              <a:ext uri="{FF2B5EF4-FFF2-40B4-BE49-F238E27FC236}">
                <a16:creationId xmlns:a16="http://schemas.microsoft.com/office/drawing/2014/main" id="{8762799A-566E-4DC1-BCBC-889F953320B5}"/>
              </a:ext>
            </a:extLst>
          </p:cNvPr>
          <p:cNvSpPr txBox="1"/>
          <p:nvPr/>
        </p:nvSpPr>
        <p:spPr>
          <a:xfrm>
            <a:off x="0" y="1973509"/>
            <a:ext cx="5076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+mj-lt"/>
              </a:rPr>
              <a:t>Immaginiamo di voler sezionare la sfera con un piano proiettante in prima proiezione 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b="1" dirty="0">
                <a:solidFill>
                  <a:srgbClr val="FF0000"/>
                </a:solidFill>
                <a:latin typeface="Symbol" panose="05050102010706020507" pitchFamily="18" charset="2"/>
              </a:rPr>
              <a:t> ^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;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Ðp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)</a:t>
            </a:r>
            <a:endParaRPr lang="it-IT" baseline="-250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38" name="CasellaDiTesto 137">
            <a:extLst>
              <a:ext uri="{FF2B5EF4-FFF2-40B4-BE49-F238E27FC236}">
                <a16:creationId xmlns:a16="http://schemas.microsoft.com/office/drawing/2014/main" id="{DC92F1DA-AB00-4CB9-A9FB-52BBF6920ADB}"/>
              </a:ext>
            </a:extLst>
          </p:cNvPr>
          <p:cNvSpPr txBox="1"/>
          <p:nvPr/>
        </p:nvSpPr>
        <p:spPr>
          <a:xfrm>
            <a:off x="0" y="724137"/>
            <a:ext cx="56707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+mj-lt"/>
              </a:rPr>
              <a:t>Sia data la sfera nella rappresentazione ortogonale mediante le proiezioni del centro C(C’; C’’) di una circonferenza generatrice che immaginiamo di far ruotare attorno al suo diametro d(d’;d’’) ortogonale a 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B0F0"/>
                </a:solidFill>
                <a:latin typeface="+mj-lt"/>
              </a:rPr>
              <a:t>1 </a:t>
            </a:r>
            <a:r>
              <a:rPr lang="it-IT" sz="1600" dirty="0">
                <a:solidFill>
                  <a:srgbClr val="00B0F0"/>
                </a:solidFill>
                <a:latin typeface="+mj-lt"/>
              </a:rPr>
              <a:t>ottenendo un’immagine discreta del solido</a:t>
            </a:r>
            <a:endParaRPr lang="it-IT" sz="1600" baseline="-25000" dirty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140" name="CasellaDiTesto 139">
            <a:extLst>
              <a:ext uri="{FF2B5EF4-FFF2-40B4-BE49-F238E27FC236}">
                <a16:creationId xmlns:a16="http://schemas.microsoft.com/office/drawing/2014/main" id="{3CA367C2-89AB-486F-9EFD-C01D5E9277B5}"/>
              </a:ext>
            </a:extLst>
          </p:cNvPr>
          <p:cNvSpPr txBox="1"/>
          <p:nvPr/>
        </p:nvSpPr>
        <p:spPr>
          <a:xfrm>
            <a:off x="0" y="2540022"/>
            <a:ext cx="48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+mj-lt"/>
              </a:rPr>
              <a:t>In questo caso il piano di sezione si presenterà con la traccia </a:t>
            </a:r>
            <a:r>
              <a:rPr lang="it-IT" sz="1600" dirty="0">
                <a:solidFill>
                  <a:srgbClr val="FF0000"/>
                </a:solidFill>
                <a:latin typeface="+mj-lt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+mj-lt"/>
              </a:rPr>
              <a:t>1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rgbClr val="00B0F0"/>
                </a:solidFill>
                <a:latin typeface="+mj-lt"/>
              </a:rPr>
              <a:t> obliqua a 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B0F0"/>
                </a:solidFill>
                <a:latin typeface="+mj-lt"/>
              </a:rPr>
              <a:t>2</a:t>
            </a:r>
            <a:r>
              <a:rPr lang="it-IT" sz="1600" dirty="0">
                <a:solidFill>
                  <a:srgbClr val="00B0F0"/>
                </a:solidFill>
                <a:latin typeface="+mj-lt"/>
              </a:rPr>
              <a:t> e la traccia </a:t>
            </a:r>
            <a:r>
              <a:rPr lang="it-IT" sz="1600" dirty="0">
                <a:solidFill>
                  <a:srgbClr val="FF0000"/>
                </a:solidFill>
                <a:latin typeface="+mj-lt"/>
              </a:rPr>
              <a:t>t</a:t>
            </a:r>
            <a:r>
              <a:rPr lang="it-IT" sz="1600" baseline="-25000" dirty="0">
                <a:solidFill>
                  <a:srgbClr val="FF0000"/>
                </a:solidFill>
                <a:latin typeface="+mj-lt"/>
              </a:rPr>
              <a:t>2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rgbClr val="00B0F0"/>
                </a:solidFill>
                <a:latin typeface="+mj-lt"/>
              </a:rPr>
              <a:t> ortogonale a 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B0F0"/>
                </a:solidFill>
                <a:latin typeface="+mj-lt"/>
              </a:rPr>
              <a:t>1</a:t>
            </a:r>
          </a:p>
        </p:txBody>
      </p:sp>
      <p:sp>
        <p:nvSpPr>
          <p:cNvPr id="141" name="CasellaDiTesto 140">
            <a:extLst>
              <a:ext uri="{FF2B5EF4-FFF2-40B4-BE49-F238E27FC236}">
                <a16:creationId xmlns:a16="http://schemas.microsoft.com/office/drawing/2014/main" id="{75566CFE-AD19-48EB-924F-325E80A26703}"/>
              </a:ext>
            </a:extLst>
          </p:cNvPr>
          <p:cNvSpPr txBox="1"/>
          <p:nvPr/>
        </p:nvSpPr>
        <p:spPr>
          <a:xfrm>
            <a:off x="0" y="3330994"/>
            <a:ext cx="4752000" cy="50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+mj-lt"/>
              </a:rPr>
              <a:t>Estendendo alla circonferenza generatrice il concetto d’intersezione tra piano e retta si avrà</a:t>
            </a:r>
          </a:p>
          <a:p>
            <a:endParaRPr lang="it-IT" sz="1600" dirty="0">
              <a:solidFill>
                <a:srgbClr val="00B0F0"/>
              </a:solidFill>
              <a:latin typeface="+mj-lt"/>
            </a:endParaRPr>
          </a:p>
          <a:p>
            <a:endParaRPr lang="it-IT" sz="1600" dirty="0">
              <a:solidFill>
                <a:srgbClr val="00B0F0"/>
              </a:solidFill>
              <a:latin typeface="+mj-lt"/>
            </a:endParaRPr>
          </a:p>
          <a:p>
            <a:endParaRPr lang="it-IT" sz="1600" dirty="0">
              <a:solidFill>
                <a:srgbClr val="00B0F0"/>
              </a:solidFill>
              <a:latin typeface="+mj-lt"/>
            </a:endParaRPr>
          </a:p>
        </p:txBody>
      </p:sp>
      <p:grpSp>
        <p:nvGrpSpPr>
          <p:cNvPr id="143" name="Gruppo 142">
            <a:extLst>
              <a:ext uri="{FF2B5EF4-FFF2-40B4-BE49-F238E27FC236}">
                <a16:creationId xmlns:a16="http://schemas.microsoft.com/office/drawing/2014/main" id="{169DCBB7-87CE-4A46-AA34-326CC7058C1B}"/>
              </a:ext>
            </a:extLst>
          </p:cNvPr>
          <p:cNvGrpSpPr/>
          <p:nvPr/>
        </p:nvGrpSpPr>
        <p:grpSpPr>
          <a:xfrm>
            <a:off x="1066863" y="4002226"/>
            <a:ext cx="2124000" cy="162064"/>
            <a:chOff x="-2760955" y="-3792876"/>
            <a:chExt cx="1989232" cy="9853008"/>
          </a:xfrm>
        </p:grpSpPr>
        <p:sp>
          <p:nvSpPr>
            <p:cNvPr id="144" name="CasellaDiTesto 143">
              <a:extLst>
                <a:ext uri="{FF2B5EF4-FFF2-40B4-BE49-F238E27FC236}">
                  <a16:creationId xmlns:a16="http://schemas.microsoft.com/office/drawing/2014/main" id="{0FDA0D52-C238-423E-BE21-F2D24D868B47}"/>
                </a:ext>
              </a:extLst>
            </p:cNvPr>
            <p:cNvSpPr txBox="1"/>
            <p:nvPr/>
          </p:nvSpPr>
          <p:spPr>
            <a:xfrm>
              <a:off x="-2760955" y="1682747"/>
              <a:ext cx="1989232" cy="4377385"/>
            </a:xfrm>
            <a:prstGeom prst="rect">
              <a:avLst/>
            </a:prstGeom>
            <a:noFill/>
            <a:ln w="3175">
              <a:noFill/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c </a:t>
              </a:r>
              <a:r>
                <a:rPr kumimoji="0" lang="it-IT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Ç</a:t>
              </a:r>
              <a:r>
                <a:rPr kumimoji="0" lang="it-IT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 </a:t>
              </a:r>
              <a:r>
                <a:rPr kumimoji="0" lang="it-IT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</a:t>
              </a:r>
              <a:r>
                <a:rPr kumimoji="0" lang="it-IT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b</a:t>
              </a:r>
              <a:r>
                <a:rPr kumimoji="0" lang="it-IT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       </a:t>
              </a:r>
              <a:r>
                <a:rPr kumimoji="0" lang="it-IT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(X;Y)</a:t>
              </a:r>
            </a:p>
            <a:p>
              <a:endParaRPr lang="it-IT" dirty="0"/>
            </a:p>
          </p:txBody>
        </p:sp>
        <p:cxnSp>
          <p:nvCxnSpPr>
            <p:cNvPr id="146" name="Connettore 2 145">
              <a:extLst>
                <a:ext uri="{FF2B5EF4-FFF2-40B4-BE49-F238E27FC236}">
                  <a16:creationId xmlns:a16="http://schemas.microsoft.com/office/drawing/2014/main" id="{13310DCA-66E8-4755-A065-9C85BF7140CB}"/>
                </a:ext>
              </a:extLst>
            </p:cNvPr>
            <p:cNvCxnSpPr/>
            <p:nvPr/>
          </p:nvCxnSpPr>
          <p:spPr>
            <a:xfrm>
              <a:off x="-1927727" y="-3792876"/>
              <a:ext cx="298339" cy="0"/>
            </a:xfrm>
            <a:prstGeom prst="straightConnector1">
              <a:avLst/>
            </a:prstGeom>
            <a:ln w="31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7" name="CasellaDiTesto 146">
            <a:extLst>
              <a:ext uri="{FF2B5EF4-FFF2-40B4-BE49-F238E27FC236}">
                <a16:creationId xmlns:a16="http://schemas.microsoft.com/office/drawing/2014/main" id="{093AC782-1FA9-4287-B8F6-8212CE628FA8}"/>
              </a:ext>
            </a:extLst>
          </p:cNvPr>
          <p:cNvSpPr txBox="1"/>
          <p:nvPr/>
        </p:nvSpPr>
        <p:spPr>
          <a:xfrm>
            <a:off x="0" y="4106490"/>
            <a:ext cx="47551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+mj-lt"/>
              </a:rPr>
              <a:t>dove c(c’;c’’) = circonferenza generatrice</a:t>
            </a:r>
            <a:endParaRPr lang="it-IT" sz="1600" dirty="0"/>
          </a:p>
        </p:txBody>
      </p:sp>
      <p:sp>
        <p:nvSpPr>
          <p:cNvPr id="148" name="CasellaDiTesto 147">
            <a:extLst>
              <a:ext uri="{FF2B5EF4-FFF2-40B4-BE49-F238E27FC236}">
                <a16:creationId xmlns:a16="http://schemas.microsoft.com/office/drawing/2014/main" id="{9AD01ADD-8969-4337-9BAD-EEEEDBE0F284}"/>
              </a:ext>
            </a:extLst>
          </p:cNvPr>
          <p:cNvSpPr txBox="1"/>
          <p:nvPr/>
        </p:nvSpPr>
        <p:spPr>
          <a:xfrm>
            <a:off x="0" y="4384414"/>
            <a:ext cx="4788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(X;Y)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segmento di corda della circonferenza</a:t>
            </a: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D66B945-DFB7-4432-BBB5-0E706CFDDCAC}"/>
              </a:ext>
            </a:extLst>
          </p:cNvPr>
          <p:cNvSpPr txBox="1"/>
          <p:nvPr/>
        </p:nvSpPr>
        <p:spPr>
          <a:xfrm>
            <a:off x="35999" y="4738242"/>
            <a:ext cx="63483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</a:rPr>
              <a:t>Gli estremi della corda della circonferenza si presenteranno distinti su 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B0F0"/>
                </a:solidFill>
              </a:rPr>
              <a:t>2</a:t>
            </a:r>
            <a:r>
              <a:rPr lang="it-IT" sz="1600" dirty="0">
                <a:solidFill>
                  <a:srgbClr val="00B0F0"/>
                </a:solidFill>
              </a:rPr>
              <a:t> mentre, proprio per le caratteristiche geometriche del piano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rgbClr val="00B0F0"/>
                </a:solidFill>
              </a:rPr>
              <a:t> essi si presenteranno coincidenti su 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B0F0"/>
                </a:solidFill>
              </a:rPr>
              <a:t>1</a:t>
            </a:r>
          </a:p>
        </p:txBody>
      </p:sp>
      <p:sp>
        <p:nvSpPr>
          <p:cNvPr id="150" name="CasellaDiTesto 149">
            <a:extLst>
              <a:ext uri="{FF2B5EF4-FFF2-40B4-BE49-F238E27FC236}">
                <a16:creationId xmlns:a16="http://schemas.microsoft.com/office/drawing/2014/main" id="{F27CB6F7-E69D-4D31-8252-D8953CA01CDD}"/>
              </a:ext>
            </a:extLst>
          </p:cNvPr>
          <p:cNvSpPr txBox="1"/>
          <p:nvPr/>
        </p:nvSpPr>
        <p:spPr>
          <a:xfrm>
            <a:off x="-1" y="5584212"/>
            <a:ext cx="652774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solidFill>
                  <a:srgbClr val="FF0000"/>
                </a:solidFill>
                <a:latin typeface="+mj-lt"/>
              </a:rPr>
              <a:t>Ripetendo questa operazione per le differenti posizioni della circonferenza generatrice  intersecata dal piano </a:t>
            </a:r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800" dirty="0">
                <a:solidFill>
                  <a:srgbClr val="FF0000"/>
                </a:solidFill>
                <a:latin typeface="+mj-lt"/>
              </a:rPr>
              <a:t> si troveranno i punti che determinano la conica di sezione che sarà una circonferenza</a:t>
            </a: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D0B695C6-AAC4-466E-8E9A-BF76D702F142}"/>
              </a:ext>
            </a:extLst>
          </p:cNvPr>
          <p:cNvSpPr txBox="1"/>
          <p:nvPr/>
        </p:nvSpPr>
        <p:spPr>
          <a:xfrm>
            <a:off x="8364767" y="5259826"/>
            <a:ext cx="488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</a:rPr>
              <a:t>c’</a:t>
            </a:r>
          </a:p>
        </p:txBody>
      </p:sp>
      <p:sp>
        <p:nvSpPr>
          <p:cNvPr id="67" name="CasellaDiTesto 66">
            <a:extLst>
              <a:ext uri="{FF2B5EF4-FFF2-40B4-BE49-F238E27FC236}">
                <a16:creationId xmlns:a16="http://schemas.microsoft.com/office/drawing/2014/main" id="{F1155F24-145C-46F1-B6E1-98DEBE3A030A}"/>
              </a:ext>
            </a:extLst>
          </p:cNvPr>
          <p:cNvSpPr txBox="1"/>
          <p:nvPr/>
        </p:nvSpPr>
        <p:spPr>
          <a:xfrm>
            <a:off x="8497499" y="2224047"/>
            <a:ext cx="488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</a:rPr>
              <a:t>c’’</a:t>
            </a:r>
          </a:p>
        </p:txBody>
      </p:sp>
    </p:spTree>
    <p:extLst>
      <p:ext uri="{BB962C8B-B14F-4D97-AF65-F5344CB8AC3E}">
        <p14:creationId xmlns:p14="http://schemas.microsoft.com/office/powerpoint/2010/main" val="4458354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0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5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0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4500"/>
                            </p:stCondLst>
                            <p:childTnLst>
                              <p:par>
                                <p:cTn id="8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0"/>
                            </p:stCondLst>
                            <p:childTnLst>
                              <p:par>
                                <p:cTn id="8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500"/>
                            </p:stCondLst>
                            <p:childTnLst>
                              <p:par>
                                <p:cTn id="9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6000"/>
                            </p:stCondLst>
                            <p:childTnLst>
                              <p:par>
                                <p:cTn id="9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6500"/>
                            </p:stCondLst>
                            <p:childTnLst>
                              <p:par>
                                <p:cTn id="9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7000"/>
                            </p:stCondLst>
                            <p:childTnLst>
                              <p:par>
                                <p:cTn id="10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7500"/>
                            </p:stCondLst>
                            <p:childTnLst>
                              <p:par>
                                <p:cTn id="10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8000"/>
                            </p:stCondLst>
                            <p:childTnLst>
                              <p:par>
                                <p:cTn id="1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8500"/>
                            </p:stCondLst>
                            <p:childTnLst>
                              <p:par>
                                <p:cTn id="1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9000"/>
                            </p:stCondLst>
                            <p:childTnLst>
                              <p:par>
                                <p:cTn id="1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9500"/>
                            </p:stCondLst>
                            <p:childTnLst>
                              <p:par>
                                <p:cTn id="1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500"/>
                            </p:stCondLst>
                            <p:childTnLst>
                              <p:par>
                                <p:cTn id="1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1000"/>
                            </p:stCondLst>
                            <p:childTnLst>
                              <p:par>
                                <p:cTn id="1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1500"/>
                            </p:stCondLst>
                            <p:childTnLst>
                              <p:par>
                                <p:cTn id="1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2000"/>
                            </p:stCondLst>
                            <p:childTnLst>
                              <p:par>
                                <p:cTn id="1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2" grpId="0"/>
      <p:bldP spid="63" grpId="0"/>
      <p:bldP spid="74" grpId="0"/>
      <p:bldP spid="77" grpId="0"/>
      <p:bldP spid="59" grpId="0" animBg="1"/>
      <p:bldP spid="59" grpId="1" animBg="1"/>
      <p:bldP spid="62" grpId="0" animBg="1"/>
      <p:bldP spid="64" grpId="0" animBg="1"/>
      <p:bldP spid="84" grpId="0" animBg="1"/>
      <p:bldP spid="85" grpId="0" animBg="1"/>
      <p:bldP spid="87" grpId="0" animBg="1"/>
      <p:bldP spid="89" grpId="0"/>
      <p:bldP spid="93" grpId="0" animBg="1"/>
      <p:bldP spid="111" grpId="0" animBg="1"/>
      <p:bldP spid="113" grpId="0" animBg="1"/>
      <p:bldP spid="195" grpId="0"/>
      <p:bldP spid="204" grpId="0"/>
      <p:bldP spid="205" grpId="0"/>
      <p:bldP spid="114" grpId="0"/>
      <p:bldP spid="115" grpId="0"/>
      <p:bldP spid="78" grpId="0"/>
      <p:bldP spid="137" grpId="0"/>
      <p:bldP spid="138" grpId="0"/>
      <p:bldP spid="140" grpId="0"/>
      <p:bldP spid="141" grpId="0"/>
      <p:bldP spid="147" grpId="0"/>
      <p:bldP spid="148" grpId="0"/>
      <p:bldP spid="3" grpId="0"/>
      <p:bldP spid="1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1FDA72EF-FE6B-4AE3-B5D2-DCCC468A533D}"/>
              </a:ext>
            </a:extLst>
          </p:cNvPr>
          <p:cNvSpPr txBox="1"/>
          <p:nvPr/>
        </p:nvSpPr>
        <p:spPr>
          <a:xfrm>
            <a:off x="36000" y="13334"/>
            <a:ext cx="9072000" cy="707886"/>
          </a:xfrm>
          <a:prstGeom prst="rect">
            <a:avLst/>
          </a:prstGeom>
          <a:solidFill>
            <a:srgbClr val="FBE5D6"/>
          </a:solidFill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LE CONICHE – LA SFERA (2)</a:t>
            </a:r>
          </a:p>
          <a:p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Sezione con piano di proiettante in prima proiezione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(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^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;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Ð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  <a:endParaRPr lang="it-IT" sz="20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C106FFD0-0D93-4881-B254-EF5A5C9A3F95}"/>
              </a:ext>
            </a:extLst>
          </p:cNvPr>
          <p:cNvSpPr txBox="1"/>
          <p:nvPr/>
        </p:nvSpPr>
        <p:spPr>
          <a:xfrm>
            <a:off x="6184133" y="729197"/>
            <a:ext cx="5152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+mj-lt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+mj-lt"/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endParaRPr lang="it-IT" dirty="0"/>
          </a:p>
        </p:txBody>
      </p:sp>
      <p:sp>
        <p:nvSpPr>
          <p:cNvPr id="59" name="Ovale 58">
            <a:extLst>
              <a:ext uri="{FF2B5EF4-FFF2-40B4-BE49-F238E27FC236}">
                <a16:creationId xmlns:a16="http://schemas.microsoft.com/office/drawing/2014/main" id="{4FBCEF72-86D7-43FA-ADB9-F00E349F860C}"/>
              </a:ext>
            </a:extLst>
          </p:cNvPr>
          <p:cNvSpPr/>
          <p:nvPr/>
        </p:nvSpPr>
        <p:spPr>
          <a:xfrm>
            <a:off x="6701233" y="1391972"/>
            <a:ext cx="2160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Ovale 61">
            <a:extLst>
              <a:ext uri="{FF2B5EF4-FFF2-40B4-BE49-F238E27FC236}">
                <a16:creationId xmlns:a16="http://schemas.microsoft.com/office/drawing/2014/main" id="{41AA28E7-2559-4EB1-96F3-57CC9BE19C3A}"/>
              </a:ext>
            </a:extLst>
          </p:cNvPr>
          <p:cNvSpPr/>
          <p:nvPr/>
        </p:nvSpPr>
        <p:spPr>
          <a:xfrm>
            <a:off x="7477544" y="1391124"/>
            <a:ext cx="612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Ovale 63">
            <a:extLst>
              <a:ext uri="{FF2B5EF4-FFF2-40B4-BE49-F238E27FC236}">
                <a16:creationId xmlns:a16="http://schemas.microsoft.com/office/drawing/2014/main" id="{1A09A797-EDA4-4E8E-951A-A270C850A4C6}"/>
              </a:ext>
            </a:extLst>
          </p:cNvPr>
          <p:cNvSpPr/>
          <p:nvPr/>
        </p:nvSpPr>
        <p:spPr>
          <a:xfrm>
            <a:off x="6827601" y="1390383"/>
            <a:ext cx="1908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" name="Ovale 83">
            <a:extLst>
              <a:ext uri="{FF2B5EF4-FFF2-40B4-BE49-F238E27FC236}">
                <a16:creationId xmlns:a16="http://schemas.microsoft.com/office/drawing/2014/main" id="{454C753A-346C-4A10-B648-1A561BDFEC18}"/>
              </a:ext>
            </a:extLst>
          </p:cNvPr>
          <p:cNvSpPr/>
          <p:nvPr/>
        </p:nvSpPr>
        <p:spPr>
          <a:xfrm>
            <a:off x="6972184" y="1391659"/>
            <a:ext cx="1620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5" name="Ovale 84">
            <a:extLst>
              <a:ext uri="{FF2B5EF4-FFF2-40B4-BE49-F238E27FC236}">
                <a16:creationId xmlns:a16="http://schemas.microsoft.com/office/drawing/2014/main" id="{2ACEFC82-B175-41EE-824A-D95638FADABE}"/>
              </a:ext>
            </a:extLst>
          </p:cNvPr>
          <p:cNvSpPr/>
          <p:nvPr/>
        </p:nvSpPr>
        <p:spPr>
          <a:xfrm>
            <a:off x="7116991" y="1391601"/>
            <a:ext cx="1332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Ovale 86">
            <a:extLst>
              <a:ext uri="{FF2B5EF4-FFF2-40B4-BE49-F238E27FC236}">
                <a16:creationId xmlns:a16="http://schemas.microsoft.com/office/drawing/2014/main" id="{FD469665-B505-43BF-90FA-FD2A07BEF0E8}"/>
              </a:ext>
            </a:extLst>
          </p:cNvPr>
          <p:cNvSpPr/>
          <p:nvPr/>
        </p:nvSpPr>
        <p:spPr>
          <a:xfrm>
            <a:off x="7297272" y="1391933"/>
            <a:ext cx="972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5AE97761-B68F-47D7-80DA-3DE44F56D2EA}"/>
              </a:ext>
            </a:extLst>
          </p:cNvPr>
          <p:cNvCxnSpPr>
            <a:cxnSpLocks/>
          </p:cNvCxnSpPr>
          <p:nvPr/>
        </p:nvCxnSpPr>
        <p:spPr>
          <a:xfrm>
            <a:off x="7733775" y="2473506"/>
            <a:ext cx="95441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B80A3257-CF3B-484F-906A-1AF9DAA1EEB9}"/>
              </a:ext>
            </a:extLst>
          </p:cNvPr>
          <p:cNvSpPr txBox="1"/>
          <p:nvPr/>
        </p:nvSpPr>
        <p:spPr>
          <a:xfrm>
            <a:off x="7736957" y="2281285"/>
            <a:ext cx="432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</a:rPr>
              <a:t>C’’</a:t>
            </a:r>
          </a:p>
        </p:txBody>
      </p: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DED84B15-B085-4094-B8BF-1AED565FEDC2}"/>
              </a:ext>
            </a:extLst>
          </p:cNvPr>
          <p:cNvCxnSpPr>
            <a:cxnSpLocks/>
          </p:cNvCxnSpPr>
          <p:nvPr/>
        </p:nvCxnSpPr>
        <p:spPr>
          <a:xfrm>
            <a:off x="5730095" y="3676038"/>
            <a:ext cx="3316445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894B45D5-0DEE-4EFB-987D-64F2B83BD882}"/>
              </a:ext>
            </a:extLst>
          </p:cNvPr>
          <p:cNvCxnSpPr>
            <a:cxnSpLocks/>
          </p:cNvCxnSpPr>
          <p:nvPr/>
        </p:nvCxnSpPr>
        <p:spPr>
          <a:xfrm>
            <a:off x="7781397" y="2473505"/>
            <a:ext cx="0" cy="2621272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93" name="Ovale 92">
            <a:extLst>
              <a:ext uri="{FF2B5EF4-FFF2-40B4-BE49-F238E27FC236}">
                <a16:creationId xmlns:a16="http://schemas.microsoft.com/office/drawing/2014/main" id="{CB00F2D3-5CC8-438A-A0C3-B93607906F4A}"/>
              </a:ext>
            </a:extLst>
          </p:cNvPr>
          <p:cNvSpPr/>
          <p:nvPr/>
        </p:nvSpPr>
        <p:spPr>
          <a:xfrm>
            <a:off x="6703135" y="4019434"/>
            <a:ext cx="2160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3B04C557-954D-4C5B-BC3A-71647A7498F8}"/>
              </a:ext>
            </a:extLst>
          </p:cNvPr>
          <p:cNvCxnSpPr/>
          <p:nvPr/>
        </p:nvCxnSpPr>
        <p:spPr>
          <a:xfrm>
            <a:off x="6702023" y="5094777"/>
            <a:ext cx="2160000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101" name="CasellaDiTesto 100">
            <a:extLst>
              <a:ext uri="{FF2B5EF4-FFF2-40B4-BE49-F238E27FC236}">
                <a16:creationId xmlns:a16="http://schemas.microsoft.com/office/drawing/2014/main" id="{5A21447C-5250-4CCA-9CB1-00B56C7F3DAA}"/>
              </a:ext>
            </a:extLst>
          </p:cNvPr>
          <p:cNvSpPr txBox="1"/>
          <p:nvPr/>
        </p:nvSpPr>
        <p:spPr>
          <a:xfrm flipH="1">
            <a:off x="8717947" y="3403938"/>
            <a:ext cx="351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alibri Light" panose="020F0302020204030204"/>
              </a:rPr>
              <a:t>lt</a:t>
            </a:r>
          </a:p>
        </p:txBody>
      </p: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63A8A07D-A3EB-47C4-BDF7-900EB0810628}"/>
              </a:ext>
            </a:extLst>
          </p:cNvPr>
          <p:cNvCxnSpPr>
            <a:cxnSpLocks/>
          </p:cNvCxnSpPr>
          <p:nvPr/>
        </p:nvCxnSpPr>
        <p:spPr>
          <a:xfrm rot="16200000">
            <a:off x="7732694" y="2473504"/>
            <a:ext cx="95441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111" name="Ovale 110">
            <a:extLst>
              <a:ext uri="{FF2B5EF4-FFF2-40B4-BE49-F238E27FC236}">
                <a16:creationId xmlns:a16="http://schemas.microsoft.com/office/drawing/2014/main" id="{896FFBBF-A3F4-49E3-8B8F-60549B6A4D42}"/>
              </a:ext>
            </a:extLst>
          </p:cNvPr>
          <p:cNvSpPr/>
          <p:nvPr/>
        </p:nvSpPr>
        <p:spPr>
          <a:xfrm>
            <a:off x="6737829" y="1392045"/>
            <a:ext cx="2088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3" name="Ovale 112">
            <a:extLst>
              <a:ext uri="{FF2B5EF4-FFF2-40B4-BE49-F238E27FC236}">
                <a16:creationId xmlns:a16="http://schemas.microsoft.com/office/drawing/2014/main" id="{78185B5B-CE4A-42EC-BC3A-53853B628F6A}"/>
              </a:ext>
            </a:extLst>
          </p:cNvPr>
          <p:cNvSpPr/>
          <p:nvPr/>
        </p:nvSpPr>
        <p:spPr>
          <a:xfrm>
            <a:off x="7654962" y="1390938"/>
            <a:ext cx="252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A398C01E-5DAA-4DA2-AC90-613299346F8D}"/>
              </a:ext>
            </a:extLst>
          </p:cNvPr>
          <p:cNvCxnSpPr>
            <a:cxnSpLocks/>
          </p:cNvCxnSpPr>
          <p:nvPr/>
        </p:nvCxnSpPr>
        <p:spPr>
          <a:xfrm flipV="1">
            <a:off x="7648829" y="4023206"/>
            <a:ext cx="261706" cy="215237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8F911C82-A655-4218-B50D-2F2FF0B5B3D8}"/>
              </a:ext>
            </a:extLst>
          </p:cNvPr>
          <p:cNvCxnSpPr>
            <a:cxnSpLocks/>
          </p:cNvCxnSpPr>
          <p:nvPr/>
        </p:nvCxnSpPr>
        <p:spPr>
          <a:xfrm flipV="1">
            <a:off x="7469094" y="4068497"/>
            <a:ext cx="616835" cy="2068688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818D34BB-BFC8-4AC7-87C4-5B242E655A9A}"/>
              </a:ext>
            </a:extLst>
          </p:cNvPr>
          <p:cNvCxnSpPr>
            <a:cxnSpLocks/>
          </p:cNvCxnSpPr>
          <p:nvPr/>
        </p:nvCxnSpPr>
        <p:spPr>
          <a:xfrm flipV="1">
            <a:off x="7290289" y="4132016"/>
            <a:ext cx="981675" cy="192416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EBAEC608-D504-4736-BB6D-DD0BDFB7AB12}"/>
              </a:ext>
            </a:extLst>
          </p:cNvPr>
          <p:cNvCxnSpPr>
            <a:cxnSpLocks/>
          </p:cNvCxnSpPr>
          <p:nvPr/>
        </p:nvCxnSpPr>
        <p:spPr>
          <a:xfrm flipV="1">
            <a:off x="7112631" y="4247293"/>
            <a:ext cx="1334470" cy="1695426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D5F1B278-F2DA-4A23-99B6-E5638C3F25EC}"/>
              </a:ext>
            </a:extLst>
          </p:cNvPr>
          <p:cNvCxnSpPr>
            <a:cxnSpLocks/>
          </p:cNvCxnSpPr>
          <p:nvPr/>
        </p:nvCxnSpPr>
        <p:spPr>
          <a:xfrm flipV="1">
            <a:off x="6970698" y="4390878"/>
            <a:ext cx="1622069" cy="141552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05AD9FF4-C7BF-4BF7-8E55-8E1837670FF9}"/>
              </a:ext>
            </a:extLst>
          </p:cNvPr>
          <p:cNvCxnSpPr>
            <a:cxnSpLocks/>
          </p:cNvCxnSpPr>
          <p:nvPr/>
        </p:nvCxnSpPr>
        <p:spPr>
          <a:xfrm flipV="1">
            <a:off x="6826343" y="4596766"/>
            <a:ext cx="1909141" cy="100341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D74ACBB6-310F-42D7-B6A2-8DD53A7ACCA6}"/>
              </a:ext>
            </a:extLst>
          </p:cNvPr>
          <p:cNvCxnSpPr>
            <a:cxnSpLocks/>
          </p:cNvCxnSpPr>
          <p:nvPr/>
        </p:nvCxnSpPr>
        <p:spPr>
          <a:xfrm flipV="1">
            <a:off x="6737829" y="4817463"/>
            <a:ext cx="2088000" cy="55063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A48C50F8-E15E-48EB-947F-D49B53008996}"/>
              </a:ext>
            </a:extLst>
          </p:cNvPr>
          <p:cNvCxnSpPr>
            <a:cxnSpLocks/>
          </p:cNvCxnSpPr>
          <p:nvPr/>
        </p:nvCxnSpPr>
        <p:spPr>
          <a:xfrm flipH="1" flipV="1">
            <a:off x="6737829" y="4816576"/>
            <a:ext cx="2096299" cy="55357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id="{5B1BA243-7ABB-406E-AEA9-B119E7741283}"/>
              </a:ext>
            </a:extLst>
          </p:cNvPr>
          <p:cNvCxnSpPr>
            <a:cxnSpLocks/>
          </p:cNvCxnSpPr>
          <p:nvPr/>
        </p:nvCxnSpPr>
        <p:spPr>
          <a:xfrm flipH="1" flipV="1">
            <a:off x="6826343" y="4595687"/>
            <a:ext cx="1920988" cy="991050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2A330E7E-671E-47B9-A711-5C07C146CD6A}"/>
              </a:ext>
            </a:extLst>
          </p:cNvPr>
          <p:cNvCxnSpPr>
            <a:cxnSpLocks/>
          </p:cNvCxnSpPr>
          <p:nvPr/>
        </p:nvCxnSpPr>
        <p:spPr>
          <a:xfrm flipH="1" flipV="1">
            <a:off x="6970698" y="4385155"/>
            <a:ext cx="1637713" cy="1406394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D22C6FDE-4030-4C6B-8A53-C079267D248E}"/>
              </a:ext>
            </a:extLst>
          </p:cNvPr>
          <p:cNvCxnSpPr>
            <a:cxnSpLocks/>
          </p:cNvCxnSpPr>
          <p:nvPr/>
        </p:nvCxnSpPr>
        <p:spPr>
          <a:xfrm flipH="1" flipV="1">
            <a:off x="7110741" y="4245727"/>
            <a:ext cx="1346306" cy="1696992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CF303794-E50F-483D-A6FE-24706181A47D}"/>
              </a:ext>
            </a:extLst>
          </p:cNvPr>
          <p:cNvCxnSpPr>
            <a:cxnSpLocks/>
          </p:cNvCxnSpPr>
          <p:nvPr/>
        </p:nvCxnSpPr>
        <p:spPr>
          <a:xfrm flipH="1" flipV="1">
            <a:off x="7295983" y="4136672"/>
            <a:ext cx="977391" cy="1928578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04CF9C59-43E7-44E8-8720-D44E8A7B2752}"/>
              </a:ext>
            </a:extLst>
          </p:cNvPr>
          <p:cNvCxnSpPr>
            <a:cxnSpLocks/>
          </p:cNvCxnSpPr>
          <p:nvPr/>
        </p:nvCxnSpPr>
        <p:spPr>
          <a:xfrm flipH="1" flipV="1">
            <a:off x="7475512" y="4064015"/>
            <a:ext cx="614571" cy="2073549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C416A07B-AA4E-4872-9BEA-1C5663FE2D7C}"/>
              </a:ext>
            </a:extLst>
          </p:cNvPr>
          <p:cNvCxnSpPr>
            <a:cxnSpLocks/>
          </p:cNvCxnSpPr>
          <p:nvPr/>
        </p:nvCxnSpPr>
        <p:spPr>
          <a:xfrm flipH="1" flipV="1">
            <a:off x="7654402" y="4026248"/>
            <a:ext cx="254206" cy="214717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sp>
        <p:nvSpPr>
          <p:cNvPr id="195" name="CasellaDiTesto 194">
            <a:extLst>
              <a:ext uri="{FF2B5EF4-FFF2-40B4-BE49-F238E27FC236}">
                <a16:creationId xmlns:a16="http://schemas.microsoft.com/office/drawing/2014/main" id="{F205643D-D85D-489D-B22F-B9704F04E890}"/>
              </a:ext>
            </a:extLst>
          </p:cNvPr>
          <p:cNvSpPr txBox="1"/>
          <p:nvPr/>
        </p:nvSpPr>
        <p:spPr>
          <a:xfrm>
            <a:off x="8411932" y="6327391"/>
            <a:ext cx="5152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+mj-lt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+mj-lt"/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endParaRPr lang="it-IT" dirty="0"/>
          </a:p>
        </p:txBody>
      </p: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8A879B03-68E6-42C9-AFC9-677268CDF711}"/>
              </a:ext>
            </a:extLst>
          </p:cNvPr>
          <p:cNvCxnSpPr>
            <a:cxnSpLocks/>
          </p:cNvCxnSpPr>
          <p:nvPr/>
        </p:nvCxnSpPr>
        <p:spPr>
          <a:xfrm>
            <a:off x="7780293" y="861134"/>
            <a:ext cx="0" cy="268482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CasellaDiTesto 203">
            <a:extLst>
              <a:ext uri="{FF2B5EF4-FFF2-40B4-BE49-F238E27FC236}">
                <a16:creationId xmlns:a16="http://schemas.microsoft.com/office/drawing/2014/main" id="{DAC3DA90-DFDD-4DED-9CB2-ABB7FC6C9A9E}"/>
              </a:ext>
            </a:extLst>
          </p:cNvPr>
          <p:cNvSpPr txBox="1"/>
          <p:nvPr/>
        </p:nvSpPr>
        <p:spPr>
          <a:xfrm>
            <a:off x="7715153" y="958749"/>
            <a:ext cx="4350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d’’</a:t>
            </a:r>
          </a:p>
        </p:txBody>
      </p:sp>
      <p:sp>
        <p:nvSpPr>
          <p:cNvPr id="205" name="CasellaDiTesto 204">
            <a:extLst>
              <a:ext uri="{FF2B5EF4-FFF2-40B4-BE49-F238E27FC236}">
                <a16:creationId xmlns:a16="http://schemas.microsoft.com/office/drawing/2014/main" id="{C59E0A9F-0441-4CB9-AC1B-C4660F51A61D}"/>
              </a:ext>
            </a:extLst>
          </p:cNvPr>
          <p:cNvSpPr txBox="1"/>
          <p:nvPr/>
        </p:nvSpPr>
        <p:spPr>
          <a:xfrm>
            <a:off x="7503694" y="4899462"/>
            <a:ext cx="4350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d’</a:t>
            </a:r>
          </a:p>
        </p:txBody>
      </p:sp>
      <p:sp>
        <p:nvSpPr>
          <p:cNvPr id="115" name="CasellaDiTesto 114">
            <a:extLst>
              <a:ext uri="{FF2B5EF4-FFF2-40B4-BE49-F238E27FC236}">
                <a16:creationId xmlns:a16="http://schemas.microsoft.com/office/drawing/2014/main" id="{F378D53A-3309-4D0C-81CD-04475ED636D1}"/>
              </a:ext>
            </a:extLst>
          </p:cNvPr>
          <p:cNvSpPr txBox="1"/>
          <p:nvPr/>
        </p:nvSpPr>
        <p:spPr>
          <a:xfrm>
            <a:off x="7766313" y="4898005"/>
            <a:ext cx="432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</a:rPr>
              <a:t>C’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79AEE36C-2A30-4E64-8F9A-CB88A2940871}"/>
              </a:ext>
            </a:extLst>
          </p:cNvPr>
          <p:cNvCxnSpPr/>
          <p:nvPr/>
        </p:nvCxnSpPr>
        <p:spPr>
          <a:xfrm>
            <a:off x="7780414" y="5094777"/>
            <a:ext cx="0" cy="107864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1D915D62-718F-4CD4-A89C-13CA74C2BCBB}"/>
              </a:ext>
            </a:extLst>
          </p:cNvPr>
          <p:cNvGrpSpPr/>
          <p:nvPr/>
        </p:nvGrpSpPr>
        <p:grpSpPr>
          <a:xfrm>
            <a:off x="7740767" y="5058747"/>
            <a:ext cx="72000" cy="72000"/>
            <a:chOff x="8709660" y="4010364"/>
            <a:chExt cx="72000" cy="72000"/>
          </a:xfrm>
        </p:grpSpPr>
        <p:cxnSp>
          <p:nvCxnSpPr>
            <p:cNvPr id="9" name="Connettore diritto 8">
              <a:extLst>
                <a:ext uri="{FF2B5EF4-FFF2-40B4-BE49-F238E27FC236}">
                  <a16:creationId xmlns:a16="http://schemas.microsoft.com/office/drawing/2014/main" id="{74D034E2-2EE1-4D75-9A0C-30413C6F83DD}"/>
                </a:ext>
              </a:extLst>
            </p:cNvPr>
            <p:cNvCxnSpPr/>
            <p:nvPr/>
          </p:nvCxnSpPr>
          <p:spPr>
            <a:xfrm>
              <a:off x="8747106" y="4010364"/>
              <a:ext cx="0" cy="72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diritto 11">
              <a:extLst>
                <a:ext uri="{FF2B5EF4-FFF2-40B4-BE49-F238E27FC236}">
                  <a16:creationId xmlns:a16="http://schemas.microsoft.com/office/drawing/2014/main" id="{BF518214-51AF-4382-8B15-368E8994B166}"/>
                </a:ext>
              </a:extLst>
            </p:cNvPr>
            <p:cNvCxnSpPr/>
            <p:nvPr/>
          </p:nvCxnSpPr>
          <p:spPr>
            <a:xfrm>
              <a:off x="8709660" y="4044315"/>
              <a:ext cx="72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CasellaDiTesto 77">
            <a:extLst>
              <a:ext uri="{FF2B5EF4-FFF2-40B4-BE49-F238E27FC236}">
                <a16:creationId xmlns:a16="http://schemas.microsoft.com/office/drawing/2014/main" id="{FA8ECE73-E922-4462-9FD9-D8F5DFAA4383}"/>
              </a:ext>
            </a:extLst>
          </p:cNvPr>
          <p:cNvSpPr txBox="1"/>
          <p:nvPr/>
        </p:nvSpPr>
        <p:spPr>
          <a:xfrm>
            <a:off x="7651510" y="4844778"/>
            <a:ext cx="374054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º</a:t>
            </a:r>
            <a:endParaRPr lang="it-IT" sz="1600" dirty="0">
              <a:solidFill>
                <a:srgbClr val="00B0F0"/>
              </a:solidFill>
              <a:latin typeface="MS Shell Dlg 2" panose="020B0604030504040204" pitchFamily="34" charset="0"/>
            </a:endParaRP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13492A20-ADA2-4766-9E62-32C18C7AE897}"/>
              </a:ext>
            </a:extLst>
          </p:cNvPr>
          <p:cNvCxnSpPr>
            <a:cxnSpLocks/>
          </p:cNvCxnSpPr>
          <p:nvPr/>
        </p:nvCxnSpPr>
        <p:spPr>
          <a:xfrm>
            <a:off x="6196614" y="789728"/>
            <a:ext cx="0" cy="288572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E868E367-F040-4E11-865D-F7E7BCD61DA7}"/>
              </a:ext>
            </a:extLst>
          </p:cNvPr>
          <p:cNvCxnSpPr>
            <a:cxnSpLocks/>
          </p:cNvCxnSpPr>
          <p:nvPr/>
        </p:nvCxnSpPr>
        <p:spPr>
          <a:xfrm>
            <a:off x="6196614" y="3675451"/>
            <a:ext cx="2295654" cy="298209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119D79DD-E765-4E96-9181-311CF6AA0CD7}"/>
              </a:ext>
            </a:extLst>
          </p:cNvPr>
          <p:cNvCxnSpPr>
            <a:cxnSpLocks/>
          </p:cNvCxnSpPr>
          <p:nvPr/>
        </p:nvCxnSpPr>
        <p:spPr>
          <a:xfrm>
            <a:off x="8094807" y="2473505"/>
            <a:ext cx="0" cy="366368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4BD5DA49-2DFA-470A-B79E-85E9D86CBFEF}"/>
              </a:ext>
            </a:extLst>
          </p:cNvPr>
          <p:cNvCxnSpPr>
            <a:cxnSpLocks/>
          </p:cNvCxnSpPr>
          <p:nvPr/>
        </p:nvCxnSpPr>
        <p:spPr>
          <a:xfrm>
            <a:off x="6955734" y="1952030"/>
            <a:ext cx="0" cy="27108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F58E93B5-A143-4885-8850-B005FB1C2DE4}"/>
              </a:ext>
            </a:extLst>
          </p:cNvPr>
          <p:cNvCxnSpPr>
            <a:cxnSpLocks/>
          </p:cNvCxnSpPr>
          <p:nvPr/>
        </p:nvCxnSpPr>
        <p:spPr>
          <a:xfrm>
            <a:off x="7162327" y="1603444"/>
            <a:ext cx="0" cy="33228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7C257BD0-8A8B-4B09-A418-5384895DCC02}"/>
              </a:ext>
            </a:extLst>
          </p:cNvPr>
          <p:cNvCxnSpPr>
            <a:cxnSpLocks/>
          </p:cNvCxnSpPr>
          <p:nvPr/>
        </p:nvCxnSpPr>
        <p:spPr>
          <a:xfrm>
            <a:off x="7291157" y="1514541"/>
            <a:ext cx="0" cy="3582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A57BF98D-D93A-4AB4-9266-9F68309FF23E}"/>
              </a:ext>
            </a:extLst>
          </p:cNvPr>
          <p:cNvCxnSpPr>
            <a:cxnSpLocks/>
          </p:cNvCxnSpPr>
          <p:nvPr/>
        </p:nvCxnSpPr>
        <p:spPr>
          <a:xfrm>
            <a:off x="7373131" y="1486299"/>
            <a:ext cx="0" cy="37188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id="{71E11CEB-E8CC-46BD-A727-A0FA03EE6E60}"/>
              </a:ext>
            </a:extLst>
          </p:cNvPr>
          <p:cNvCxnSpPr>
            <a:cxnSpLocks/>
          </p:cNvCxnSpPr>
          <p:nvPr/>
        </p:nvCxnSpPr>
        <p:spPr>
          <a:xfrm>
            <a:off x="7432923" y="1475766"/>
            <a:ext cx="0" cy="38052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diritto 118">
            <a:extLst>
              <a:ext uri="{FF2B5EF4-FFF2-40B4-BE49-F238E27FC236}">
                <a16:creationId xmlns:a16="http://schemas.microsoft.com/office/drawing/2014/main" id="{DD70EA28-3284-457E-BED7-BA156011AA71}"/>
              </a:ext>
            </a:extLst>
          </p:cNvPr>
          <p:cNvCxnSpPr>
            <a:cxnSpLocks/>
          </p:cNvCxnSpPr>
          <p:nvPr/>
        </p:nvCxnSpPr>
        <p:spPr>
          <a:xfrm>
            <a:off x="7487153" y="1469999"/>
            <a:ext cx="0" cy="3888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id="{CDEC568A-43B4-485B-AE2C-C00D8A24A767}"/>
              </a:ext>
            </a:extLst>
          </p:cNvPr>
          <p:cNvCxnSpPr>
            <a:cxnSpLocks/>
          </p:cNvCxnSpPr>
          <p:nvPr/>
        </p:nvCxnSpPr>
        <p:spPr>
          <a:xfrm>
            <a:off x="7533453" y="1470594"/>
            <a:ext cx="0" cy="3942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E1C70AC5-C868-4724-AF57-4DBBDE92FC8A}"/>
              </a:ext>
            </a:extLst>
          </p:cNvPr>
          <p:cNvCxnSpPr>
            <a:cxnSpLocks/>
          </p:cNvCxnSpPr>
          <p:nvPr/>
        </p:nvCxnSpPr>
        <p:spPr>
          <a:xfrm>
            <a:off x="7586793" y="1488432"/>
            <a:ext cx="0" cy="3996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9FBF6329-5D58-4EF5-B532-D9497410777C}"/>
              </a:ext>
            </a:extLst>
          </p:cNvPr>
          <p:cNvCxnSpPr>
            <a:cxnSpLocks/>
          </p:cNvCxnSpPr>
          <p:nvPr/>
        </p:nvCxnSpPr>
        <p:spPr>
          <a:xfrm>
            <a:off x="7644197" y="1509528"/>
            <a:ext cx="0" cy="4050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3ADFF99A-347A-48BA-AEDD-14D31E0116D9}"/>
              </a:ext>
            </a:extLst>
          </p:cNvPr>
          <p:cNvCxnSpPr>
            <a:cxnSpLocks/>
          </p:cNvCxnSpPr>
          <p:nvPr/>
        </p:nvCxnSpPr>
        <p:spPr>
          <a:xfrm>
            <a:off x="7715153" y="1549372"/>
            <a:ext cx="0" cy="40968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id="{73CC55D9-132B-4984-89E5-7C225DC99DCB}"/>
              </a:ext>
            </a:extLst>
          </p:cNvPr>
          <p:cNvCxnSpPr>
            <a:cxnSpLocks/>
          </p:cNvCxnSpPr>
          <p:nvPr/>
        </p:nvCxnSpPr>
        <p:spPr>
          <a:xfrm>
            <a:off x="7871363" y="1700428"/>
            <a:ext cx="0" cy="415482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A9B72AB8-FCDF-44D8-BA5E-BD3FB3395CE3}"/>
              </a:ext>
            </a:extLst>
          </p:cNvPr>
          <p:cNvCxnSpPr>
            <a:cxnSpLocks/>
          </p:cNvCxnSpPr>
          <p:nvPr/>
        </p:nvCxnSpPr>
        <p:spPr>
          <a:xfrm>
            <a:off x="6862389" y="2470785"/>
            <a:ext cx="0" cy="20736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uppo 3">
            <a:extLst>
              <a:ext uri="{FF2B5EF4-FFF2-40B4-BE49-F238E27FC236}">
                <a16:creationId xmlns:a16="http://schemas.microsoft.com/office/drawing/2014/main" id="{F6FF62D8-2E6E-495E-A432-1DDB5E3F26EB}"/>
              </a:ext>
            </a:extLst>
          </p:cNvPr>
          <p:cNvGrpSpPr/>
          <p:nvPr/>
        </p:nvGrpSpPr>
        <p:grpSpPr>
          <a:xfrm>
            <a:off x="6860706" y="1472732"/>
            <a:ext cx="1234230" cy="2001658"/>
            <a:chOff x="6860706" y="1472732"/>
            <a:chExt cx="1234230" cy="2001658"/>
          </a:xfrm>
        </p:grpSpPr>
        <p:sp>
          <p:nvSpPr>
            <p:cNvPr id="32" name="Arco 31">
              <a:extLst>
                <a:ext uri="{FF2B5EF4-FFF2-40B4-BE49-F238E27FC236}">
                  <a16:creationId xmlns:a16="http://schemas.microsoft.com/office/drawing/2014/main" id="{140AB503-6667-4497-925E-DDB45230AB2F}"/>
                </a:ext>
              </a:extLst>
            </p:cNvPr>
            <p:cNvSpPr/>
            <p:nvPr/>
          </p:nvSpPr>
          <p:spPr>
            <a:xfrm>
              <a:off x="6860706" y="1476390"/>
              <a:ext cx="1231200" cy="1998000"/>
            </a:xfrm>
            <a:prstGeom prst="arc">
              <a:avLst>
                <a:gd name="adj1" fmla="val 15533754"/>
                <a:gd name="adj2" fmla="val 6060905"/>
              </a:avLst>
            </a:prstGeom>
            <a:ln w="95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3" name="Arco 152">
              <a:extLst>
                <a:ext uri="{FF2B5EF4-FFF2-40B4-BE49-F238E27FC236}">
                  <a16:creationId xmlns:a16="http://schemas.microsoft.com/office/drawing/2014/main" id="{AB7BFD37-B14A-445B-86B9-2E4F3023FB84}"/>
                </a:ext>
              </a:extLst>
            </p:cNvPr>
            <p:cNvSpPr/>
            <p:nvPr/>
          </p:nvSpPr>
          <p:spPr>
            <a:xfrm>
              <a:off x="6863736" y="1472732"/>
              <a:ext cx="1231200" cy="1998000"/>
            </a:xfrm>
            <a:prstGeom prst="arc">
              <a:avLst>
                <a:gd name="adj1" fmla="val 6054584"/>
                <a:gd name="adj2" fmla="val 15550715"/>
              </a:avLst>
            </a:prstGeom>
            <a:ln w="9525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E623629-0C99-4CC8-AFD7-47590608FE68}"/>
              </a:ext>
            </a:extLst>
          </p:cNvPr>
          <p:cNvSpPr txBox="1"/>
          <p:nvPr/>
        </p:nvSpPr>
        <p:spPr>
          <a:xfrm>
            <a:off x="0" y="730421"/>
            <a:ext cx="608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Per quanto esplicitato nella diapositiva precedente, si procede a ripetere la stessa operazione di proiezione dei punti d’intersezione tra la traccia </a:t>
            </a:r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00B0F0"/>
                </a:solidFill>
              </a:rPr>
              <a:t> e le differenti posizioni della circonferenza generatrice. </a:t>
            </a:r>
          </a:p>
        </p:txBody>
      </p:sp>
      <p:sp>
        <p:nvSpPr>
          <p:cNvPr id="137" name="CasellaDiTesto 136">
            <a:extLst>
              <a:ext uri="{FF2B5EF4-FFF2-40B4-BE49-F238E27FC236}">
                <a16:creationId xmlns:a16="http://schemas.microsoft.com/office/drawing/2014/main" id="{FE0C3ACF-4956-4E3B-A9B5-BDE3A070559F}"/>
              </a:ext>
            </a:extLst>
          </p:cNvPr>
          <p:cNvSpPr txBox="1"/>
          <p:nvPr/>
        </p:nvSpPr>
        <p:spPr>
          <a:xfrm>
            <a:off x="-20447" y="1901228"/>
            <a:ext cx="609555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</a:rPr>
              <a:t>Per semplicità e chiarezza grafica si riportano solo le didascalie dei punti relativi alla corda generata dalla sezione del piano </a:t>
            </a: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</a:rPr>
              <a:t>b</a:t>
            </a: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omic Sans MS"/>
              </a:rPr>
              <a:t> nella posizione della precedente diapositiva. 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91D71668-0CB3-4BED-95B3-007F59EE01F5}"/>
              </a:ext>
            </a:extLst>
          </p:cNvPr>
          <p:cNvSpPr txBox="1"/>
          <p:nvPr/>
        </p:nvSpPr>
        <p:spPr>
          <a:xfrm>
            <a:off x="-51382" y="3027325"/>
            <a:ext cx="60194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Continuando a sviluppare la ricerca delle intersezioni e le relative proiezioni si ottengono tutti i punti relativi alle differenti corde delle circonferenze generatrici.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7D946BE1-76BA-467D-B1D0-67D8673D18F5}"/>
              </a:ext>
            </a:extLst>
          </p:cNvPr>
          <p:cNvSpPr txBox="1"/>
          <p:nvPr/>
        </p:nvSpPr>
        <p:spPr>
          <a:xfrm>
            <a:off x="0" y="4576870"/>
            <a:ext cx="622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Collegando, infine, questi punti si ottiene l’immagine della conica di sezione che si presenta come scorcio parziale nella forma ellittica su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F0"/>
                </a:solidFill>
              </a:rPr>
              <a:t>2</a:t>
            </a:r>
            <a:r>
              <a:rPr lang="it-IT" dirty="0">
                <a:solidFill>
                  <a:srgbClr val="00B0F0"/>
                </a:solidFill>
              </a:rPr>
              <a:t> e come scorcio totale su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F0"/>
                </a:solidFill>
              </a:rPr>
              <a:t>1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B6939E46-8AF6-4182-9D32-FE3CFBD4BB38}"/>
              </a:ext>
            </a:extLst>
          </p:cNvPr>
          <p:cNvSpPr txBox="1"/>
          <p:nvPr/>
        </p:nvSpPr>
        <p:spPr>
          <a:xfrm>
            <a:off x="0" y="5588465"/>
            <a:ext cx="68607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Per verificare se il risultato dell’operazione è una circonferenza è necessario effettuare una procedura di ribaltamento per ricavare la vera forma e le vere dimensioni della sezione risultante</a:t>
            </a:r>
          </a:p>
        </p:txBody>
      </p:sp>
      <p:sp>
        <p:nvSpPr>
          <p:cNvPr id="138" name="CasellaDiTesto 137">
            <a:extLst>
              <a:ext uri="{FF2B5EF4-FFF2-40B4-BE49-F238E27FC236}">
                <a16:creationId xmlns:a16="http://schemas.microsoft.com/office/drawing/2014/main" id="{7DD70528-FF27-4921-82BB-8D0C9335F89D}"/>
              </a:ext>
            </a:extLst>
          </p:cNvPr>
          <p:cNvSpPr txBox="1"/>
          <p:nvPr/>
        </p:nvSpPr>
        <p:spPr>
          <a:xfrm>
            <a:off x="6654723" y="4591173"/>
            <a:ext cx="4546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+mj-lt"/>
              </a:rPr>
              <a:t>X’</a:t>
            </a:r>
          </a:p>
        </p:txBody>
      </p:sp>
      <p:sp>
        <p:nvSpPr>
          <p:cNvPr id="140" name="CasellaDiTesto 139">
            <a:extLst>
              <a:ext uri="{FF2B5EF4-FFF2-40B4-BE49-F238E27FC236}">
                <a16:creationId xmlns:a16="http://schemas.microsoft.com/office/drawing/2014/main" id="{30D0F663-E25D-4947-84DA-0F3FFAF4D39B}"/>
              </a:ext>
            </a:extLst>
          </p:cNvPr>
          <p:cNvSpPr txBox="1"/>
          <p:nvPr/>
        </p:nvSpPr>
        <p:spPr>
          <a:xfrm>
            <a:off x="6612156" y="1763249"/>
            <a:ext cx="43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+mj-lt"/>
              </a:rPr>
              <a:t>Y’’</a:t>
            </a:r>
          </a:p>
        </p:txBody>
      </p:sp>
      <p:sp>
        <p:nvSpPr>
          <p:cNvPr id="141" name="CasellaDiTesto 140">
            <a:extLst>
              <a:ext uri="{FF2B5EF4-FFF2-40B4-BE49-F238E27FC236}">
                <a16:creationId xmlns:a16="http://schemas.microsoft.com/office/drawing/2014/main" id="{32607769-0765-414C-8347-61FE3CFE7237}"/>
              </a:ext>
            </a:extLst>
          </p:cNvPr>
          <p:cNvSpPr txBox="1"/>
          <p:nvPr/>
        </p:nvSpPr>
        <p:spPr>
          <a:xfrm>
            <a:off x="6614134" y="2961840"/>
            <a:ext cx="50158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+mj-lt"/>
              </a:rPr>
              <a:t>X’’</a:t>
            </a:r>
          </a:p>
        </p:txBody>
      </p:sp>
      <p:sp>
        <p:nvSpPr>
          <p:cNvPr id="143" name="CasellaDiTesto 142">
            <a:extLst>
              <a:ext uri="{FF2B5EF4-FFF2-40B4-BE49-F238E27FC236}">
                <a16:creationId xmlns:a16="http://schemas.microsoft.com/office/drawing/2014/main" id="{C64F4868-61C5-4E53-BF56-74C9629A6A0B}"/>
              </a:ext>
            </a:extLst>
          </p:cNvPr>
          <p:cNvSpPr txBox="1"/>
          <p:nvPr/>
        </p:nvSpPr>
        <p:spPr>
          <a:xfrm>
            <a:off x="7088257" y="4585560"/>
            <a:ext cx="48383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  <a:latin typeface="+mj-lt"/>
              </a:rPr>
              <a:t>Y’</a:t>
            </a:r>
          </a:p>
        </p:txBody>
      </p:sp>
      <p:sp>
        <p:nvSpPr>
          <p:cNvPr id="144" name="CasellaDiTesto 143">
            <a:extLst>
              <a:ext uri="{FF2B5EF4-FFF2-40B4-BE49-F238E27FC236}">
                <a16:creationId xmlns:a16="http://schemas.microsoft.com/office/drawing/2014/main" id="{835BE9D0-E7BF-4311-9FC8-5E2C199A3FB9}"/>
              </a:ext>
            </a:extLst>
          </p:cNvPr>
          <p:cNvSpPr txBox="1"/>
          <p:nvPr/>
        </p:nvSpPr>
        <p:spPr>
          <a:xfrm>
            <a:off x="6875757" y="4546347"/>
            <a:ext cx="3703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b="1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D4E3487-91D7-495D-A513-F815EFDBC277}"/>
              </a:ext>
            </a:extLst>
          </p:cNvPr>
          <p:cNvSpPr txBox="1"/>
          <p:nvPr/>
        </p:nvSpPr>
        <p:spPr>
          <a:xfrm>
            <a:off x="0" y="3933242"/>
            <a:ext cx="6087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F0"/>
                </a:solidFill>
              </a:rPr>
              <a:t>Infine proiettiamo i punti estremi della sezione dove il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00B0F0"/>
                </a:solidFill>
              </a:rPr>
              <a:t> interseca la circonferenza equatoriale su </a:t>
            </a:r>
            <a:r>
              <a:rPr lang="it-IT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F0"/>
                </a:solidFill>
              </a:rPr>
              <a:t>1</a:t>
            </a:r>
          </a:p>
        </p:txBody>
      </p: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4D6DE169-625E-453F-83FB-C6B346B4B675}"/>
              </a:ext>
            </a:extLst>
          </p:cNvPr>
          <p:cNvCxnSpPr>
            <a:cxnSpLocks/>
          </p:cNvCxnSpPr>
          <p:nvPr/>
        </p:nvCxnSpPr>
        <p:spPr>
          <a:xfrm>
            <a:off x="6867486" y="4544292"/>
            <a:ext cx="1222256" cy="1587731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86510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7" grpId="0"/>
      <p:bldP spid="10" grpId="0"/>
      <p:bldP spid="14" grpId="0"/>
      <p:bldP spid="15" grpId="0"/>
      <p:bldP spid="138" grpId="0"/>
      <p:bldP spid="140" grpId="0"/>
      <p:bldP spid="141" grpId="0"/>
      <p:bldP spid="143" grpId="0"/>
      <p:bldP spid="144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1FDA72EF-FE6B-4AE3-B5D2-DCCC468A533D}"/>
              </a:ext>
            </a:extLst>
          </p:cNvPr>
          <p:cNvSpPr txBox="1"/>
          <p:nvPr/>
        </p:nvSpPr>
        <p:spPr>
          <a:xfrm>
            <a:off x="36000" y="13334"/>
            <a:ext cx="9072000" cy="707886"/>
          </a:xfrm>
          <a:prstGeom prst="rect">
            <a:avLst/>
          </a:prstGeom>
          <a:solidFill>
            <a:srgbClr val="FBE5D6"/>
          </a:solidFill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LE CONICHE – LA SFERA (3)</a:t>
            </a:r>
          </a:p>
          <a:p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Sezione con piano di proiettante in prima proiezione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(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^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;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Ð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  <a:endParaRPr lang="it-IT" sz="20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C106FFD0-0D93-4881-B254-EF5A5C9A3F95}"/>
              </a:ext>
            </a:extLst>
          </p:cNvPr>
          <p:cNvSpPr txBox="1"/>
          <p:nvPr/>
        </p:nvSpPr>
        <p:spPr>
          <a:xfrm>
            <a:off x="6184133" y="729197"/>
            <a:ext cx="5152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+mj-lt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+mj-lt"/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endParaRPr lang="it-IT" dirty="0"/>
          </a:p>
        </p:txBody>
      </p: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01A4CC7F-C893-47AF-B538-DAB03AE344D3}"/>
              </a:ext>
            </a:extLst>
          </p:cNvPr>
          <p:cNvSpPr txBox="1"/>
          <p:nvPr/>
        </p:nvSpPr>
        <p:spPr>
          <a:xfrm>
            <a:off x="4901990" y="2882223"/>
            <a:ext cx="57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+mj-lt"/>
              </a:rPr>
              <a:t>(X’’)</a:t>
            </a:r>
          </a:p>
        </p:txBody>
      </p:sp>
      <p:sp>
        <p:nvSpPr>
          <p:cNvPr id="59" name="Ovale 58">
            <a:extLst>
              <a:ext uri="{FF2B5EF4-FFF2-40B4-BE49-F238E27FC236}">
                <a16:creationId xmlns:a16="http://schemas.microsoft.com/office/drawing/2014/main" id="{4FBCEF72-86D7-43FA-ADB9-F00E349F860C}"/>
              </a:ext>
            </a:extLst>
          </p:cNvPr>
          <p:cNvSpPr/>
          <p:nvPr/>
        </p:nvSpPr>
        <p:spPr>
          <a:xfrm>
            <a:off x="6701233" y="1391972"/>
            <a:ext cx="2160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Ovale 61">
            <a:extLst>
              <a:ext uri="{FF2B5EF4-FFF2-40B4-BE49-F238E27FC236}">
                <a16:creationId xmlns:a16="http://schemas.microsoft.com/office/drawing/2014/main" id="{41AA28E7-2559-4EB1-96F3-57CC9BE19C3A}"/>
              </a:ext>
            </a:extLst>
          </p:cNvPr>
          <p:cNvSpPr/>
          <p:nvPr/>
        </p:nvSpPr>
        <p:spPr>
          <a:xfrm>
            <a:off x="7477544" y="1391124"/>
            <a:ext cx="612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4" name="Ovale 63">
            <a:extLst>
              <a:ext uri="{FF2B5EF4-FFF2-40B4-BE49-F238E27FC236}">
                <a16:creationId xmlns:a16="http://schemas.microsoft.com/office/drawing/2014/main" id="{1A09A797-EDA4-4E8E-951A-A270C850A4C6}"/>
              </a:ext>
            </a:extLst>
          </p:cNvPr>
          <p:cNvSpPr/>
          <p:nvPr/>
        </p:nvSpPr>
        <p:spPr>
          <a:xfrm>
            <a:off x="6827601" y="1390383"/>
            <a:ext cx="1908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" name="Ovale 83">
            <a:extLst>
              <a:ext uri="{FF2B5EF4-FFF2-40B4-BE49-F238E27FC236}">
                <a16:creationId xmlns:a16="http://schemas.microsoft.com/office/drawing/2014/main" id="{454C753A-346C-4A10-B648-1A561BDFEC18}"/>
              </a:ext>
            </a:extLst>
          </p:cNvPr>
          <p:cNvSpPr/>
          <p:nvPr/>
        </p:nvSpPr>
        <p:spPr>
          <a:xfrm>
            <a:off x="6972184" y="1391659"/>
            <a:ext cx="1620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5" name="Ovale 84">
            <a:extLst>
              <a:ext uri="{FF2B5EF4-FFF2-40B4-BE49-F238E27FC236}">
                <a16:creationId xmlns:a16="http://schemas.microsoft.com/office/drawing/2014/main" id="{2ACEFC82-B175-41EE-824A-D95638FADABE}"/>
              </a:ext>
            </a:extLst>
          </p:cNvPr>
          <p:cNvSpPr/>
          <p:nvPr/>
        </p:nvSpPr>
        <p:spPr>
          <a:xfrm>
            <a:off x="7116991" y="1391601"/>
            <a:ext cx="1332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Ovale 86">
            <a:extLst>
              <a:ext uri="{FF2B5EF4-FFF2-40B4-BE49-F238E27FC236}">
                <a16:creationId xmlns:a16="http://schemas.microsoft.com/office/drawing/2014/main" id="{FD469665-B505-43BF-90FA-FD2A07BEF0E8}"/>
              </a:ext>
            </a:extLst>
          </p:cNvPr>
          <p:cNvSpPr/>
          <p:nvPr/>
        </p:nvSpPr>
        <p:spPr>
          <a:xfrm>
            <a:off x="7297272" y="1391933"/>
            <a:ext cx="972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5AE97761-B68F-47D7-80DA-3DE44F56D2EA}"/>
              </a:ext>
            </a:extLst>
          </p:cNvPr>
          <p:cNvCxnSpPr>
            <a:cxnSpLocks/>
          </p:cNvCxnSpPr>
          <p:nvPr/>
        </p:nvCxnSpPr>
        <p:spPr>
          <a:xfrm>
            <a:off x="7733775" y="2473506"/>
            <a:ext cx="95441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B80A3257-CF3B-484F-906A-1AF9DAA1EEB9}"/>
              </a:ext>
            </a:extLst>
          </p:cNvPr>
          <p:cNvSpPr txBox="1"/>
          <p:nvPr/>
        </p:nvSpPr>
        <p:spPr>
          <a:xfrm>
            <a:off x="7736957" y="2281285"/>
            <a:ext cx="432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</a:rPr>
              <a:t>C’’</a:t>
            </a:r>
          </a:p>
        </p:txBody>
      </p: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DED84B15-B085-4094-B8BF-1AED565FEDC2}"/>
              </a:ext>
            </a:extLst>
          </p:cNvPr>
          <p:cNvCxnSpPr>
            <a:cxnSpLocks/>
          </p:cNvCxnSpPr>
          <p:nvPr/>
        </p:nvCxnSpPr>
        <p:spPr>
          <a:xfrm>
            <a:off x="5730095" y="3676038"/>
            <a:ext cx="3316445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894B45D5-0DEE-4EFB-987D-64F2B83BD882}"/>
              </a:ext>
            </a:extLst>
          </p:cNvPr>
          <p:cNvCxnSpPr>
            <a:cxnSpLocks/>
          </p:cNvCxnSpPr>
          <p:nvPr/>
        </p:nvCxnSpPr>
        <p:spPr>
          <a:xfrm>
            <a:off x="7781397" y="2473505"/>
            <a:ext cx="0" cy="2621272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93" name="Ovale 92">
            <a:extLst>
              <a:ext uri="{FF2B5EF4-FFF2-40B4-BE49-F238E27FC236}">
                <a16:creationId xmlns:a16="http://schemas.microsoft.com/office/drawing/2014/main" id="{CB00F2D3-5CC8-438A-A0C3-B93607906F4A}"/>
              </a:ext>
            </a:extLst>
          </p:cNvPr>
          <p:cNvSpPr/>
          <p:nvPr/>
        </p:nvSpPr>
        <p:spPr>
          <a:xfrm>
            <a:off x="6703135" y="4019434"/>
            <a:ext cx="2160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3B04C557-954D-4C5B-BC3A-71647A7498F8}"/>
              </a:ext>
            </a:extLst>
          </p:cNvPr>
          <p:cNvCxnSpPr/>
          <p:nvPr/>
        </p:nvCxnSpPr>
        <p:spPr>
          <a:xfrm>
            <a:off x="6702023" y="5094777"/>
            <a:ext cx="2160000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101" name="CasellaDiTesto 100">
            <a:extLst>
              <a:ext uri="{FF2B5EF4-FFF2-40B4-BE49-F238E27FC236}">
                <a16:creationId xmlns:a16="http://schemas.microsoft.com/office/drawing/2014/main" id="{5A21447C-5250-4CCA-9CB1-00B56C7F3DAA}"/>
              </a:ext>
            </a:extLst>
          </p:cNvPr>
          <p:cNvSpPr txBox="1"/>
          <p:nvPr/>
        </p:nvSpPr>
        <p:spPr>
          <a:xfrm flipH="1">
            <a:off x="8717947" y="3403938"/>
            <a:ext cx="351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alibri Light" panose="020F0302020204030204"/>
              </a:rPr>
              <a:t>lt</a:t>
            </a:r>
          </a:p>
        </p:txBody>
      </p: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63A8A07D-A3EB-47C4-BDF7-900EB0810628}"/>
              </a:ext>
            </a:extLst>
          </p:cNvPr>
          <p:cNvCxnSpPr>
            <a:cxnSpLocks/>
          </p:cNvCxnSpPr>
          <p:nvPr/>
        </p:nvCxnSpPr>
        <p:spPr>
          <a:xfrm rot="16200000">
            <a:off x="7732694" y="2473504"/>
            <a:ext cx="95441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111" name="Ovale 110">
            <a:extLst>
              <a:ext uri="{FF2B5EF4-FFF2-40B4-BE49-F238E27FC236}">
                <a16:creationId xmlns:a16="http://schemas.microsoft.com/office/drawing/2014/main" id="{896FFBBF-A3F4-49E3-8B8F-60549B6A4D42}"/>
              </a:ext>
            </a:extLst>
          </p:cNvPr>
          <p:cNvSpPr/>
          <p:nvPr/>
        </p:nvSpPr>
        <p:spPr>
          <a:xfrm>
            <a:off x="6737829" y="1392045"/>
            <a:ext cx="2088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3" name="Ovale 112">
            <a:extLst>
              <a:ext uri="{FF2B5EF4-FFF2-40B4-BE49-F238E27FC236}">
                <a16:creationId xmlns:a16="http://schemas.microsoft.com/office/drawing/2014/main" id="{78185B5B-CE4A-42EC-BC3A-53853B628F6A}"/>
              </a:ext>
            </a:extLst>
          </p:cNvPr>
          <p:cNvSpPr/>
          <p:nvPr/>
        </p:nvSpPr>
        <p:spPr>
          <a:xfrm>
            <a:off x="7654962" y="1390938"/>
            <a:ext cx="252000" cy="2160000"/>
          </a:xfrm>
          <a:prstGeom prst="ellips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1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A398C01E-5DAA-4DA2-AC90-613299346F8D}"/>
              </a:ext>
            </a:extLst>
          </p:cNvPr>
          <p:cNvCxnSpPr>
            <a:cxnSpLocks/>
          </p:cNvCxnSpPr>
          <p:nvPr/>
        </p:nvCxnSpPr>
        <p:spPr>
          <a:xfrm flipV="1">
            <a:off x="7648829" y="4023206"/>
            <a:ext cx="261706" cy="215237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8F911C82-A655-4218-B50D-2F2FF0B5B3D8}"/>
              </a:ext>
            </a:extLst>
          </p:cNvPr>
          <p:cNvCxnSpPr>
            <a:cxnSpLocks/>
          </p:cNvCxnSpPr>
          <p:nvPr/>
        </p:nvCxnSpPr>
        <p:spPr>
          <a:xfrm flipV="1">
            <a:off x="7469094" y="4068497"/>
            <a:ext cx="616835" cy="2068688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818D34BB-BFC8-4AC7-87C4-5B242E655A9A}"/>
              </a:ext>
            </a:extLst>
          </p:cNvPr>
          <p:cNvCxnSpPr>
            <a:cxnSpLocks/>
          </p:cNvCxnSpPr>
          <p:nvPr/>
        </p:nvCxnSpPr>
        <p:spPr>
          <a:xfrm flipV="1">
            <a:off x="7290289" y="4132016"/>
            <a:ext cx="981675" cy="192416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EBAEC608-D504-4736-BB6D-DD0BDFB7AB12}"/>
              </a:ext>
            </a:extLst>
          </p:cNvPr>
          <p:cNvCxnSpPr>
            <a:cxnSpLocks/>
          </p:cNvCxnSpPr>
          <p:nvPr/>
        </p:nvCxnSpPr>
        <p:spPr>
          <a:xfrm flipV="1">
            <a:off x="7112631" y="4247293"/>
            <a:ext cx="1334470" cy="1695426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D5F1B278-F2DA-4A23-99B6-E5638C3F25EC}"/>
              </a:ext>
            </a:extLst>
          </p:cNvPr>
          <p:cNvCxnSpPr>
            <a:cxnSpLocks/>
          </p:cNvCxnSpPr>
          <p:nvPr/>
        </p:nvCxnSpPr>
        <p:spPr>
          <a:xfrm flipV="1">
            <a:off x="6970698" y="4390878"/>
            <a:ext cx="1622069" cy="141552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05AD9FF4-C7BF-4BF7-8E55-8E1837670FF9}"/>
              </a:ext>
            </a:extLst>
          </p:cNvPr>
          <p:cNvCxnSpPr>
            <a:cxnSpLocks/>
          </p:cNvCxnSpPr>
          <p:nvPr/>
        </p:nvCxnSpPr>
        <p:spPr>
          <a:xfrm flipV="1">
            <a:off x="6826343" y="4596766"/>
            <a:ext cx="1909141" cy="100341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D74ACBB6-310F-42D7-B6A2-8DD53A7ACCA6}"/>
              </a:ext>
            </a:extLst>
          </p:cNvPr>
          <p:cNvCxnSpPr>
            <a:cxnSpLocks/>
          </p:cNvCxnSpPr>
          <p:nvPr/>
        </p:nvCxnSpPr>
        <p:spPr>
          <a:xfrm flipV="1">
            <a:off x="6737829" y="4817463"/>
            <a:ext cx="2088000" cy="55063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A48C50F8-E15E-48EB-947F-D49B53008996}"/>
              </a:ext>
            </a:extLst>
          </p:cNvPr>
          <p:cNvCxnSpPr>
            <a:cxnSpLocks/>
          </p:cNvCxnSpPr>
          <p:nvPr/>
        </p:nvCxnSpPr>
        <p:spPr>
          <a:xfrm flipH="1" flipV="1">
            <a:off x="6737829" y="4816576"/>
            <a:ext cx="2096299" cy="553575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id="{5B1BA243-7ABB-406E-AEA9-B119E7741283}"/>
              </a:ext>
            </a:extLst>
          </p:cNvPr>
          <p:cNvCxnSpPr>
            <a:cxnSpLocks/>
          </p:cNvCxnSpPr>
          <p:nvPr/>
        </p:nvCxnSpPr>
        <p:spPr>
          <a:xfrm flipH="1" flipV="1">
            <a:off x="6826343" y="4595687"/>
            <a:ext cx="1920988" cy="991050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2A330E7E-671E-47B9-A711-5C07C146CD6A}"/>
              </a:ext>
            </a:extLst>
          </p:cNvPr>
          <p:cNvCxnSpPr>
            <a:cxnSpLocks/>
          </p:cNvCxnSpPr>
          <p:nvPr/>
        </p:nvCxnSpPr>
        <p:spPr>
          <a:xfrm flipH="1" flipV="1">
            <a:off x="6970698" y="4385155"/>
            <a:ext cx="1637713" cy="1406394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D22C6FDE-4030-4C6B-8A53-C079267D248E}"/>
              </a:ext>
            </a:extLst>
          </p:cNvPr>
          <p:cNvCxnSpPr>
            <a:cxnSpLocks/>
          </p:cNvCxnSpPr>
          <p:nvPr/>
        </p:nvCxnSpPr>
        <p:spPr>
          <a:xfrm flipH="1" flipV="1">
            <a:off x="7110741" y="4245727"/>
            <a:ext cx="1346306" cy="1696992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CF303794-E50F-483D-A6FE-24706181A47D}"/>
              </a:ext>
            </a:extLst>
          </p:cNvPr>
          <p:cNvCxnSpPr>
            <a:cxnSpLocks/>
          </p:cNvCxnSpPr>
          <p:nvPr/>
        </p:nvCxnSpPr>
        <p:spPr>
          <a:xfrm flipH="1" flipV="1">
            <a:off x="7295983" y="4136672"/>
            <a:ext cx="977391" cy="1928578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04CF9C59-43E7-44E8-8720-D44E8A7B2752}"/>
              </a:ext>
            </a:extLst>
          </p:cNvPr>
          <p:cNvCxnSpPr>
            <a:cxnSpLocks/>
          </p:cNvCxnSpPr>
          <p:nvPr/>
        </p:nvCxnSpPr>
        <p:spPr>
          <a:xfrm flipH="1" flipV="1">
            <a:off x="7475512" y="4064015"/>
            <a:ext cx="614571" cy="2073549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C416A07B-AA4E-4872-9BEA-1C5663FE2D7C}"/>
              </a:ext>
            </a:extLst>
          </p:cNvPr>
          <p:cNvCxnSpPr>
            <a:cxnSpLocks/>
          </p:cNvCxnSpPr>
          <p:nvPr/>
        </p:nvCxnSpPr>
        <p:spPr>
          <a:xfrm flipH="1" flipV="1">
            <a:off x="7654402" y="4026248"/>
            <a:ext cx="254206" cy="2147171"/>
          </a:xfrm>
          <a:prstGeom prst="line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</a:ln>
          <a:effectLst/>
        </p:spPr>
      </p:cxnSp>
      <p:sp>
        <p:nvSpPr>
          <p:cNvPr id="195" name="CasellaDiTesto 194">
            <a:extLst>
              <a:ext uri="{FF2B5EF4-FFF2-40B4-BE49-F238E27FC236}">
                <a16:creationId xmlns:a16="http://schemas.microsoft.com/office/drawing/2014/main" id="{F205643D-D85D-489D-B22F-B9704F04E890}"/>
              </a:ext>
            </a:extLst>
          </p:cNvPr>
          <p:cNvSpPr txBox="1"/>
          <p:nvPr/>
        </p:nvSpPr>
        <p:spPr>
          <a:xfrm>
            <a:off x="8411932" y="6327391"/>
            <a:ext cx="5152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+mj-lt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+mj-lt"/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endParaRPr lang="it-IT" dirty="0"/>
          </a:p>
        </p:txBody>
      </p: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8A879B03-68E6-42C9-AFC9-677268CDF711}"/>
              </a:ext>
            </a:extLst>
          </p:cNvPr>
          <p:cNvCxnSpPr>
            <a:cxnSpLocks/>
          </p:cNvCxnSpPr>
          <p:nvPr/>
        </p:nvCxnSpPr>
        <p:spPr>
          <a:xfrm>
            <a:off x="7780293" y="861134"/>
            <a:ext cx="0" cy="268482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CasellaDiTesto 203">
            <a:extLst>
              <a:ext uri="{FF2B5EF4-FFF2-40B4-BE49-F238E27FC236}">
                <a16:creationId xmlns:a16="http://schemas.microsoft.com/office/drawing/2014/main" id="{DAC3DA90-DFDD-4DED-9CB2-ABB7FC6C9A9E}"/>
              </a:ext>
            </a:extLst>
          </p:cNvPr>
          <p:cNvSpPr txBox="1"/>
          <p:nvPr/>
        </p:nvSpPr>
        <p:spPr>
          <a:xfrm>
            <a:off x="7704857" y="963486"/>
            <a:ext cx="4350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d’’</a:t>
            </a:r>
          </a:p>
        </p:txBody>
      </p:sp>
      <p:sp>
        <p:nvSpPr>
          <p:cNvPr id="205" name="CasellaDiTesto 204">
            <a:extLst>
              <a:ext uri="{FF2B5EF4-FFF2-40B4-BE49-F238E27FC236}">
                <a16:creationId xmlns:a16="http://schemas.microsoft.com/office/drawing/2014/main" id="{C59E0A9F-0441-4CB9-AC1B-C4660F51A61D}"/>
              </a:ext>
            </a:extLst>
          </p:cNvPr>
          <p:cNvSpPr txBox="1"/>
          <p:nvPr/>
        </p:nvSpPr>
        <p:spPr>
          <a:xfrm>
            <a:off x="7503694" y="4899462"/>
            <a:ext cx="4350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d’</a:t>
            </a:r>
          </a:p>
        </p:txBody>
      </p:sp>
      <p:sp>
        <p:nvSpPr>
          <p:cNvPr id="209" name="CasellaDiTesto 208">
            <a:extLst>
              <a:ext uri="{FF2B5EF4-FFF2-40B4-BE49-F238E27FC236}">
                <a16:creationId xmlns:a16="http://schemas.microsoft.com/office/drawing/2014/main" id="{0F2159DC-144C-4D23-B9E0-0B9F36BC607A}"/>
              </a:ext>
            </a:extLst>
          </p:cNvPr>
          <p:cNvSpPr txBox="1"/>
          <p:nvPr/>
        </p:nvSpPr>
        <p:spPr>
          <a:xfrm>
            <a:off x="4934436" y="1751715"/>
            <a:ext cx="540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+mj-lt"/>
              </a:rPr>
              <a:t>(Y’’)</a:t>
            </a:r>
          </a:p>
        </p:txBody>
      </p:sp>
      <p:sp>
        <p:nvSpPr>
          <p:cNvPr id="115" name="CasellaDiTesto 114">
            <a:extLst>
              <a:ext uri="{FF2B5EF4-FFF2-40B4-BE49-F238E27FC236}">
                <a16:creationId xmlns:a16="http://schemas.microsoft.com/office/drawing/2014/main" id="{F378D53A-3309-4D0C-81CD-04475ED636D1}"/>
              </a:ext>
            </a:extLst>
          </p:cNvPr>
          <p:cNvSpPr txBox="1"/>
          <p:nvPr/>
        </p:nvSpPr>
        <p:spPr>
          <a:xfrm>
            <a:off x="7766313" y="4898005"/>
            <a:ext cx="432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</a:rPr>
              <a:t>C’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79AEE36C-2A30-4E64-8F9A-CB88A2940871}"/>
              </a:ext>
            </a:extLst>
          </p:cNvPr>
          <p:cNvCxnSpPr/>
          <p:nvPr/>
        </p:nvCxnSpPr>
        <p:spPr>
          <a:xfrm>
            <a:off x="7780414" y="5094777"/>
            <a:ext cx="0" cy="107864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1D915D62-718F-4CD4-A89C-13CA74C2BCBB}"/>
              </a:ext>
            </a:extLst>
          </p:cNvPr>
          <p:cNvGrpSpPr/>
          <p:nvPr/>
        </p:nvGrpSpPr>
        <p:grpSpPr>
          <a:xfrm>
            <a:off x="7740767" y="5058747"/>
            <a:ext cx="72000" cy="72000"/>
            <a:chOff x="8709660" y="4010364"/>
            <a:chExt cx="72000" cy="72000"/>
          </a:xfrm>
        </p:grpSpPr>
        <p:cxnSp>
          <p:nvCxnSpPr>
            <p:cNvPr id="9" name="Connettore diritto 8">
              <a:extLst>
                <a:ext uri="{FF2B5EF4-FFF2-40B4-BE49-F238E27FC236}">
                  <a16:creationId xmlns:a16="http://schemas.microsoft.com/office/drawing/2014/main" id="{74D034E2-2EE1-4D75-9A0C-30413C6F83DD}"/>
                </a:ext>
              </a:extLst>
            </p:cNvPr>
            <p:cNvCxnSpPr/>
            <p:nvPr/>
          </p:nvCxnSpPr>
          <p:spPr>
            <a:xfrm>
              <a:off x="8747106" y="4010364"/>
              <a:ext cx="0" cy="72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diritto 11">
              <a:extLst>
                <a:ext uri="{FF2B5EF4-FFF2-40B4-BE49-F238E27FC236}">
                  <a16:creationId xmlns:a16="http://schemas.microsoft.com/office/drawing/2014/main" id="{BF518214-51AF-4382-8B15-368E8994B166}"/>
                </a:ext>
              </a:extLst>
            </p:cNvPr>
            <p:cNvCxnSpPr/>
            <p:nvPr/>
          </p:nvCxnSpPr>
          <p:spPr>
            <a:xfrm>
              <a:off x="8709660" y="4044315"/>
              <a:ext cx="72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CasellaDiTesto 77">
            <a:extLst>
              <a:ext uri="{FF2B5EF4-FFF2-40B4-BE49-F238E27FC236}">
                <a16:creationId xmlns:a16="http://schemas.microsoft.com/office/drawing/2014/main" id="{FA8ECE73-E922-4462-9FD9-D8F5DFAA4383}"/>
              </a:ext>
            </a:extLst>
          </p:cNvPr>
          <p:cNvSpPr txBox="1"/>
          <p:nvPr/>
        </p:nvSpPr>
        <p:spPr>
          <a:xfrm>
            <a:off x="7651510" y="4844778"/>
            <a:ext cx="374054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º</a:t>
            </a:r>
            <a:endParaRPr lang="it-IT" sz="1600" dirty="0">
              <a:solidFill>
                <a:srgbClr val="00B0F0"/>
              </a:solidFill>
              <a:latin typeface="MS Shell Dlg 2" panose="020B0604030504040204" pitchFamily="34" charset="0"/>
            </a:endParaRP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13492A20-ADA2-4766-9E62-32C18C7AE897}"/>
              </a:ext>
            </a:extLst>
          </p:cNvPr>
          <p:cNvCxnSpPr>
            <a:cxnSpLocks/>
          </p:cNvCxnSpPr>
          <p:nvPr/>
        </p:nvCxnSpPr>
        <p:spPr>
          <a:xfrm>
            <a:off x="6196614" y="789728"/>
            <a:ext cx="0" cy="288572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E868E367-F040-4E11-865D-F7E7BCD61DA7}"/>
              </a:ext>
            </a:extLst>
          </p:cNvPr>
          <p:cNvCxnSpPr>
            <a:cxnSpLocks/>
          </p:cNvCxnSpPr>
          <p:nvPr/>
        </p:nvCxnSpPr>
        <p:spPr>
          <a:xfrm>
            <a:off x="6196614" y="3675451"/>
            <a:ext cx="2295654" cy="298209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119D79DD-E765-4E96-9181-311CF6AA0CD7}"/>
              </a:ext>
            </a:extLst>
          </p:cNvPr>
          <p:cNvCxnSpPr>
            <a:cxnSpLocks/>
          </p:cNvCxnSpPr>
          <p:nvPr/>
        </p:nvCxnSpPr>
        <p:spPr>
          <a:xfrm>
            <a:off x="8094807" y="2473505"/>
            <a:ext cx="0" cy="366368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4BD5DA49-2DFA-470A-B79E-85E9D86CBFEF}"/>
              </a:ext>
            </a:extLst>
          </p:cNvPr>
          <p:cNvCxnSpPr>
            <a:cxnSpLocks/>
          </p:cNvCxnSpPr>
          <p:nvPr/>
        </p:nvCxnSpPr>
        <p:spPr>
          <a:xfrm>
            <a:off x="6955734" y="1952030"/>
            <a:ext cx="0" cy="27108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F58E93B5-A143-4885-8850-B005FB1C2DE4}"/>
              </a:ext>
            </a:extLst>
          </p:cNvPr>
          <p:cNvCxnSpPr>
            <a:cxnSpLocks/>
          </p:cNvCxnSpPr>
          <p:nvPr/>
        </p:nvCxnSpPr>
        <p:spPr>
          <a:xfrm>
            <a:off x="7162327" y="1603444"/>
            <a:ext cx="0" cy="33228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7C257BD0-8A8B-4B09-A418-5384895DCC02}"/>
              </a:ext>
            </a:extLst>
          </p:cNvPr>
          <p:cNvCxnSpPr>
            <a:cxnSpLocks/>
          </p:cNvCxnSpPr>
          <p:nvPr/>
        </p:nvCxnSpPr>
        <p:spPr>
          <a:xfrm>
            <a:off x="7291157" y="1514541"/>
            <a:ext cx="0" cy="3582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A57BF98D-D93A-4AB4-9266-9F68309FF23E}"/>
              </a:ext>
            </a:extLst>
          </p:cNvPr>
          <p:cNvCxnSpPr>
            <a:cxnSpLocks/>
          </p:cNvCxnSpPr>
          <p:nvPr/>
        </p:nvCxnSpPr>
        <p:spPr>
          <a:xfrm>
            <a:off x="7373131" y="1486299"/>
            <a:ext cx="0" cy="37188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id="{71E11CEB-E8CC-46BD-A727-A0FA03EE6E60}"/>
              </a:ext>
            </a:extLst>
          </p:cNvPr>
          <p:cNvCxnSpPr>
            <a:cxnSpLocks/>
          </p:cNvCxnSpPr>
          <p:nvPr/>
        </p:nvCxnSpPr>
        <p:spPr>
          <a:xfrm>
            <a:off x="7432923" y="1475766"/>
            <a:ext cx="0" cy="38052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diritto 118">
            <a:extLst>
              <a:ext uri="{FF2B5EF4-FFF2-40B4-BE49-F238E27FC236}">
                <a16:creationId xmlns:a16="http://schemas.microsoft.com/office/drawing/2014/main" id="{DD70EA28-3284-457E-BED7-BA156011AA71}"/>
              </a:ext>
            </a:extLst>
          </p:cNvPr>
          <p:cNvCxnSpPr>
            <a:cxnSpLocks/>
          </p:cNvCxnSpPr>
          <p:nvPr/>
        </p:nvCxnSpPr>
        <p:spPr>
          <a:xfrm>
            <a:off x="7487153" y="1469999"/>
            <a:ext cx="0" cy="3888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id="{CDEC568A-43B4-485B-AE2C-C00D8A24A767}"/>
              </a:ext>
            </a:extLst>
          </p:cNvPr>
          <p:cNvCxnSpPr>
            <a:cxnSpLocks/>
          </p:cNvCxnSpPr>
          <p:nvPr/>
        </p:nvCxnSpPr>
        <p:spPr>
          <a:xfrm>
            <a:off x="7533453" y="1468009"/>
            <a:ext cx="0" cy="3942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E1C70AC5-C868-4724-AF57-4DBBDE92FC8A}"/>
              </a:ext>
            </a:extLst>
          </p:cNvPr>
          <p:cNvCxnSpPr>
            <a:cxnSpLocks/>
          </p:cNvCxnSpPr>
          <p:nvPr/>
        </p:nvCxnSpPr>
        <p:spPr>
          <a:xfrm>
            <a:off x="7584616" y="1488432"/>
            <a:ext cx="0" cy="3996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9FBF6329-5D58-4EF5-B532-D9497410777C}"/>
              </a:ext>
            </a:extLst>
          </p:cNvPr>
          <p:cNvCxnSpPr>
            <a:cxnSpLocks/>
          </p:cNvCxnSpPr>
          <p:nvPr/>
        </p:nvCxnSpPr>
        <p:spPr>
          <a:xfrm>
            <a:off x="7644197" y="1509528"/>
            <a:ext cx="0" cy="4050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3ADFF99A-347A-48BA-AEDD-14D31E0116D9}"/>
              </a:ext>
            </a:extLst>
          </p:cNvPr>
          <p:cNvCxnSpPr>
            <a:cxnSpLocks/>
          </p:cNvCxnSpPr>
          <p:nvPr/>
        </p:nvCxnSpPr>
        <p:spPr>
          <a:xfrm>
            <a:off x="7715153" y="1549372"/>
            <a:ext cx="0" cy="40968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id="{73CC55D9-132B-4984-89E5-7C225DC99DCB}"/>
              </a:ext>
            </a:extLst>
          </p:cNvPr>
          <p:cNvCxnSpPr>
            <a:cxnSpLocks/>
          </p:cNvCxnSpPr>
          <p:nvPr/>
        </p:nvCxnSpPr>
        <p:spPr>
          <a:xfrm>
            <a:off x="7871363" y="1700428"/>
            <a:ext cx="0" cy="415482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A9B72AB8-FCDF-44D8-BA5E-BD3FB3395CE3}"/>
              </a:ext>
            </a:extLst>
          </p:cNvPr>
          <p:cNvCxnSpPr>
            <a:cxnSpLocks/>
          </p:cNvCxnSpPr>
          <p:nvPr/>
        </p:nvCxnSpPr>
        <p:spPr>
          <a:xfrm>
            <a:off x="6862389" y="2470785"/>
            <a:ext cx="0" cy="20736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Arco 31">
            <a:extLst>
              <a:ext uri="{FF2B5EF4-FFF2-40B4-BE49-F238E27FC236}">
                <a16:creationId xmlns:a16="http://schemas.microsoft.com/office/drawing/2014/main" id="{140AB503-6667-4497-925E-DDB45230AB2F}"/>
              </a:ext>
            </a:extLst>
          </p:cNvPr>
          <p:cNvSpPr/>
          <p:nvPr/>
        </p:nvSpPr>
        <p:spPr>
          <a:xfrm>
            <a:off x="6860706" y="1476390"/>
            <a:ext cx="1231200" cy="1998000"/>
          </a:xfrm>
          <a:prstGeom prst="arc">
            <a:avLst>
              <a:gd name="adj1" fmla="val 15533754"/>
              <a:gd name="adj2" fmla="val 6060905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3" name="Arco 152">
            <a:extLst>
              <a:ext uri="{FF2B5EF4-FFF2-40B4-BE49-F238E27FC236}">
                <a16:creationId xmlns:a16="http://schemas.microsoft.com/office/drawing/2014/main" id="{AB7BFD37-B14A-445B-86B9-2E4F3023FB84}"/>
              </a:ext>
            </a:extLst>
          </p:cNvPr>
          <p:cNvSpPr/>
          <p:nvPr/>
        </p:nvSpPr>
        <p:spPr>
          <a:xfrm>
            <a:off x="6863736" y="1472732"/>
            <a:ext cx="1231200" cy="1998000"/>
          </a:xfrm>
          <a:prstGeom prst="arc">
            <a:avLst>
              <a:gd name="adj1" fmla="val 6054584"/>
              <a:gd name="adj2" fmla="val 15550715"/>
            </a:avLst>
          </a:prstGeom>
          <a:ln w="31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F43ED1CC-6E0B-45DA-B939-B14B97CDB09C}"/>
              </a:ext>
            </a:extLst>
          </p:cNvPr>
          <p:cNvCxnSpPr/>
          <p:nvPr/>
        </p:nvCxnSpPr>
        <p:spPr>
          <a:xfrm flipH="1">
            <a:off x="2423604" y="3675451"/>
            <a:ext cx="377301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Arco 46">
            <a:extLst>
              <a:ext uri="{FF2B5EF4-FFF2-40B4-BE49-F238E27FC236}">
                <a16:creationId xmlns:a16="http://schemas.microsoft.com/office/drawing/2014/main" id="{E434700D-33D9-440A-9452-88247D29FF2F}"/>
              </a:ext>
            </a:extLst>
          </p:cNvPr>
          <p:cNvSpPr/>
          <p:nvPr/>
        </p:nvSpPr>
        <p:spPr>
          <a:xfrm>
            <a:off x="4962635" y="2430909"/>
            <a:ext cx="2484000" cy="2484000"/>
          </a:xfrm>
          <a:prstGeom prst="arc">
            <a:avLst>
              <a:gd name="adj1" fmla="val 3162452"/>
              <a:gd name="adj2" fmla="val 10815986"/>
            </a:avLst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7310E9D8-44B8-4360-9DF2-7056CE718F0A}"/>
              </a:ext>
            </a:extLst>
          </p:cNvPr>
          <p:cNvCxnSpPr>
            <a:cxnSpLocks/>
          </p:cNvCxnSpPr>
          <p:nvPr/>
        </p:nvCxnSpPr>
        <p:spPr>
          <a:xfrm flipV="1">
            <a:off x="4962470" y="1158627"/>
            <a:ext cx="0" cy="252000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0FC545FD-34D9-42CC-B519-D5913E45271D}"/>
              </a:ext>
            </a:extLst>
          </p:cNvPr>
          <p:cNvCxnSpPr>
            <a:cxnSpLocks/>
          </p:cNvCxnSpPr>
          <p:nvPr/>
        </p:nvCxnSpPr>
        <p:spPr>
          <a:xfrm>
            <a:off x="4959638" y="2990815"/>
            <a:ext cx="2000212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64F1990D-134C-4323-B8FF-E4014043A04B}"/>
              </a:ext>
            </a:extLst>
          </p:cNvPr>
          <p:cNvCxnSpPr>
            <a:cxnSpLocks/>
          </p:cNvCxnSpPr>
          <p:nvPr/>
        </p:nvCxnSpPr>
        <p:spPr>
          <a:xfrm>
            <a:off x="4958660" y="1955534"/>
            <a:ext cx="1993772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Arco 154">
            <a:extLst>
              <a:ext uri="{FF2B5EF4-FFF2-40B4-BE49-F238E27FC236}">
                <a16:creationId xmlns:a16="http://schemas.microsoft.com/office/drawing/2014/main" id="{0C4FC729-1CB3-47A5-8E30-4E3F184699BF}"/>
              </a:ext>
            </a:extLst>
          </p:cNvPr>
          <p:cNvSpPr/>
          <p:nvPr/>
        </p:nvSpPr>
        <p:spPr>
          <a:xfrm>
            <a:off x="4615040" y="2095068"/>
            <a:ext cx="3160800" cy="3160800"/>
          </a:xfrm>
          <a:prstGeom prst="arc">
            <a:avLst>
              <a:gd name="adj1" fmla="val 3145159"/>
              <a:gd name="adj2" fmla="val 10804383"/>
            </a:avLst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8EBFD9D3-88FB-49D7-B06C-BDC60F1C43DE}"/>
              </a:ext>
            </a:extLst>
          </p:cNvPr>
          <p:cNvCxnSpPr>
            <a:cxnSpLocks/>
          </p:cNvCxnSpPr>
          <p:nvPr/>
        </p:nvCxnSpPr>
        <p:spPr>
          <a:xfrm flipV="1">
            <a:off x="4616108" y="1159176"/>
            <a:ext cx="0" cy="252000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8DB7DB32-4841-4167-B06D-E787CE10F018}"/>
              </a:ext>
            </a:extLst>
          </p:cNvPr>
          <p:cNvCxnSpPr>
            <a:cxnSpLocks/>
          </p:cNvCxnSpPr>
          <p:nvPr/>
        </p:nvCxnSpPr>
        <p:spPr>
          <a:xfrm>
            <a:off x="4615040" y="1613170"/>
            <a:ext cx="2547287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Arco 158">
            <a:extLst>
              <a:ext uri="{FF2B5EF4-FFF2-40B4-BE49-F238E27FC236}">
                <a16:creationId xmlns:a16="http://schemas.microsoft.com/office/drawing/2014/main" id="{ECA66E8D-0364-4FB3-882E-E3417B0C10C5}"/>
              </a:ext>
            </a:extLst>
          </p:cNvPr>
          <p:cNvSpPr/>
          <p:nvPr/>
        </p:nvSpPr>
        <p:spPr>
          <a:xfrm>
            <a:off x="4424076" y="1897416"/>
            <a:ext cx="3564000" cy="3564000"/>
          </a:xfrm>
          <a:prstGeom prst="arc">
            <a:avLst>
              <a:gd name="adj1" fmla="val 3157146"/>
              <a:gd name="adj2" fmla="val 10809389"/>
            </a:avLst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A8F527C9-28FF-4892-9CEA-DAD21A56D709}"/>
              </a:ext>
            </a:extLst>
          </p:cNvPr>
          <p:cNvCxnSpPr>
            <a:cxnSpLocks/>
          </p:cNvCxnSpPr>
          <p:nvPr/>
        </p:nvCxnSpPr>
        <p:spPr>
          <a:xfrm flipV="1">
            <a:off x="4422699" y="1153115"/>
            <a:ext cx="0" cy="252000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2BAA8C3D-5EA6-4CE3-804E-D66D15536A9D}"/>
              </a:ext>
            </a:extLst>
          </p:cNvPr>
          <p:cNvCxnSpPr>
            <a:cxnSpLocks/>
          </p:cNvCxnSpPr>
          <p:nvPr/>
        </p:nvCxnSpPr>
        <p:spPr>
          <a:xfrm>
            <a:off x="4420426" y="1519135"/>
            <a:ext cx="2871872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Arco 162">
            <a:extLst>
              <a:ext uri="{FF2B5EF4-FFF2-40B4-BE49-F238E27FC236}">
                <a16:creationId xmlns:a16="http://schemas.microsoft.com/office/drawing/2014/main" id="{B1F5AB46-F15C-494E-BD8D-3EE128F314AD}"/>
              </a:ext>
            </a:extLst>
          </p:cNvPr>
          <p:cNvSpPr/>
          <p:nvPr/>
        </p:nvSpPr>
        <p:spPr>
          <a:xfrm>
            <a:off x="4272659" y="1747325"/>
            <a:ext cx="3852000" cy="3852000"/>
          </a:xfrm>
          <a:prstGeom prst="arc">
            <a:avLst>
              <a:gd name="adj1" fmla="val 3141080"/>
              <a:gd name="adj2" fmla="val 10795791"/>
            </a:avLst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970E3EA6-E9E7-4BF2-B0A5-81DEC4868F4B}"/>
              </a:ext>
            </a:extLst>
          </p:cNvPr>
          <p:cNvCxnSpPr>
            <a:cxnSpLocks/>
          </p:cNvCxnSpPr>
          <p:nvPr/>
        </p:nvCxnSpPr>
        <p:spPr>
          <a:xfrm flipV="1">
            <a:off x="4270402" y="1155370"/>
            <a:ext cx="0" cy="252000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DD1B92C7-2AED-455F-8739-6B950E782FD8}"/>
              </a:ext>
            </a:extLst>
          </p:cNvPr>
          <p:cNvCxnSpPr>
            <a:cxnSpLocks/>
          </p:cNvCxnSpPr>
          <p:nvPr/>
        </p:nvCxnSpPr>
        <p:spPr>
          <a:xfrm>
            <a:off x="4269496" y="1488352"/>
            <a:ext cx="3105540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ttore diritto 165">
            <a:extLst>
              <a:ext uri="{FF2B5EF4-FFF2-40B4-BE49-F238E27FC236}">
                <a16:creationId xmlns:a16="http://schemas.microsoft.com/office/drawing/2014/main" id="{4FFAADDC-F9A0-44F5-A282-282E16DF4615}"/>
              </a:ext>
            </a:extLst>
          </p:cNvPr>
          <p:cNvCxnSpPr>
            <a:cxnSpLocks/>
          </p:cNvCxnSpPr>
          <p:nvPr/>
        </p:nvCxnSpPr>
        <p:spPr>
          <a:xfrm>
            <a:off x="4269496" y="3461678"/>
            <a:ext cx="3111255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Arco 166">
            <a:extLst>
              <a:ext uri="{FF2B5EF4-FFF2-40B4-BE49-F238E27FC236}">
                <a16:creationId xmlns:a16="http://schemas.microsoft.com/office/drawing/2014/main" id="{767D7A9B-0DFD-4231-927A-50069B91AED0}"/>
              </a:ext>
            </a:extLst>
          </p:cNvPr>
          <p:cNvSpPr/>
          <p:nvPr/>
        </p:nvSpPr>
        <p:spPr>
          <a:xfrm>
            <a:off x="3097814" y="577595"/>
            <a:ext cx="6199200" cy="6199200"/>
          </a:xfrm>
          <a:prstGeom prst="arc">
            <a:avLst>
              <a:gd name="adj1" fmla="val 3145433"/>
              <a:gd name="adj2" fmla="val 10803772"/>
            </a:avLst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FBCBA755-E63C-46F4-B9BC-9665FED80E17}"/>
              </a:ext>
            </a:extLst>
          </p:cNvPr>
          <p:cNvCxnSpPr>
            <a:cxnSpLocks/>
          </p:cNvCxnSpPr>
          <p:nvPr/>
        </p:nvCxnSpPr>
        <p:spPr>
          <a:xfrm flipV="1">
            <a:off x="3098445" y="1152049"/>
            <a:ext cx="0" cy="252000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ttore diritto 169">
            <a:extLst>
              <a:ext uri="{FF2B5EF4-FFF2-40B4-BE49-F238E27FC236}">
                <a16:creationId xmlns:a16="http://schemas.microsoft.com/office/drawing/2014/main" id="{63EF66E5-41A0-466F-A9C5-831FFA50D32F}"/>
              </a:ext>
            </a:extLst>
          </p:cNvPr>
          <p:cNvCxnSpPr>
            <a:cxnSpLocks/>
          </p:cNvCxnSpPr>
          <p:nvPr/>
        </p:nvCxnSpPr>
        <p:spPr>
          <a:xfrm>
            <a:off x="3099689" y="2473443"/>
            <a:ext cx="4996800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Arco 172">
            <a:extLst>
              <a:ext uri="{FF2B5EF4-FFF2-40B4-BE49-F238E27FC236}">
                <a16:creationId xmlns:a16="http://schemas.microsoft.com/office/drawing/2014/main" id="{474C66E1-E43F-4A54-86BD-6BDFCE0B317A}"/>
              </a:ext>
            </a:extLst>
          </p:cNvPr>
          <p:cNvSpPr/>
          <p:nvPr/>
        </p:nvSpPr>
        <p:spPr>
          <a:xfrm>
            <a:off x="5104840" y="2582241"/>
            <a:ext cx="2181600" cy="2181600"/>
          </a:xfrm>
          <a:prstGeom prst="arc">
            <a:avLst>
              <a:gd name="adj1" fmla="val 3137046"/>
              <a:gd name="adj2" fmla="val 10799336"/>
            </a:avLst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B03B8C7E-DBAE-403D-AAD5-12129F5C6287}"/>
              </a:ext>
            </a:extLst>
          </p:cNvPr>
          <p:cNvCxnSpPr>
            <a:cxnSpLocks/>
          </p:cNvCxnSpPr>
          <p:nvPr/>
        </p:nvCxnSpPr>
        <p:spPr>
          <a:xfrm flipV="1">
            <a:off x="5104840" y="1154321"/>
            <a:ext cx="0" cy="252000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Ovale 78">
            <a:extLst>
              <a:ext uri="{FF2B5EF4-FFF2-40B4-BE49-F238E27FC236}">
                <a16:creationId xmlns:a16="http://schemas.microsoft.com/office/drawing/2014/main" id="{8A3B27FD-E8B1-47A7-A5FD-3F6CEDB224CC}"/>
              </a:ext>
            </a:extLst>
          </p:cNvPr>
          <p:cNvSpPr/>
          <p:nvPr/>
        </p:nvSpPr>
        <p:spPr>
          <a:xfrm>
            <a:off x="3099440" y="1469543"/>
            <a:ext cx="2001600" cy="20016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4" name="Arco 183">
            <a:extLst>
              <a:ext uri="{FF2B5EF4-FFF2-40B4-BE49-F238E27FC236}">
                <a16:creationId xmlns:a16="http://schemas.microsoft.com/office/drawing/2014/main" id="{A9B0C54B-EEE2-4625-AD3C-FD237DE4AEC0}"/>
              </a:ext>
            </a:extLst>
          </p:cNvPr>
          <p:cNvSpPr/>
          <p:nvPr/>
        </p:nvSpPr>
        <p:spPr>
          <a:xfrm>
            <a:off x="3467740" y="943067"/>
            <a:ext cx="5472000" cy="5472000"/>
          </a:xfrm>
          <a:prstGeom prst="arc">
            <a:avLst>
              <a:gd name="adj1" fmla="val 3145948"/>
              <a:gd name="adj2" fmla="val 10802567"/>
            </a:avLst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7244F59C-8407-4432-803E-47CD2ABD5DED}"/>
              </a:ext>
            </a:extLst>
          </p:cNvPr>
          <p:cNvCxnSpPr>
            <a:cxnSpLocks/>
          </p:cNvCxnSpPr>
          <p:nvPr/>
        </p:nvCxnSpPr>
        <p:spPr>
          <a:xfrm flipV="1">
            <a:off x="3467508" y="1167758"/>
            <a:ext cx="0" cy="252000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87664150-77D7-481F-9CB3-6AE05510872D}"/>
              </a:ext>
            </a:extLst>
          </p:cNvPr>
          <p:cNvCxnSpPr>
            <a:cxnSpLocks/>
          </p:cNvCxnSpPr>
          <p:nvPr/>
        </p:nvCxnSpPr>
        <p:spPr>
          <a:xfrm>
            <a:off x="3467740" y="3246008"/>
            <a:ext cx="4402326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ttore diritto 187">
            <a:extLst>
              <a:ext uri="{FF2B5EF4-FFF2-40B4-BE49-F238E27FC236}">
                <a16:creationId xmlns:a16="http://schemas.microsoft.com/office/drawing/2014/main" id="{A037D363-7B8F-4F1C-9966-B6AFDE4A65B7}"/>
              </a:ext>
            </a:extLst>
          </p:cNvPr>
          <p:cNvCxnSpPr>
            <a:cxnSpLocks/>
          </p:cNvCxnSpPr>
          <p:nvPr/>
        </p:nvCxnSpPr>
        <p:spPr>
          <a:xfrm>
            <a:off x="3461359" y="1700428"/>
            <a:ext cx="4413600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Arco 189">
            <a:extLst>
              <a:ext uri="{FF2B5EF4-FFF2-40B4-BE49-F238E27FC236}">
                <a16:creationId xmlns:a16="http://schemas.microsoft.com/office/drawing/2014/main" id="{5B610EFB-0D28-490E-9713-FE8D80D64743}"/>
              </a:ext>
            </a:extLst>
          </p:cNvPr>
          <p:cNvSpPr/>
          <p:nvPr/>
        </p:nvSpPr>
        <p:spPr>
          <a:xfrm>
            <a:off x="3601367" y="1083075"/>
            <a:ext cx="5191200" cy="5191200"/>
          </a:xfrm>
          <a:prstGeom prst="arc">
            <a:avLst>
              <a:gd name="adj1" fmla="val 3145948"/>
              <a:gd name="adj2" fmla="val 10806557"/>
            </a:avLst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3A8EF465-4985-4670-BF32-3D11C8232B37}"/>
              </a:ext>
            </a:extLst>
          </p:cNvPr>
          <p:cNvCxnSpPr>
            <a:cxnSpLocks/>
          </p:cNvCxnSpPr>
          <p:nvPr/>
        </p:nvCxnSpPr>
        <p:spPr>
          <a:xfrm flipV="1">
            <a:off x="3602409" y="1158544"/>
            <a:ext cx="0" cy="252000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7BF4005A-C85A-4478-86BE-84EB86CB8B48}"/>
              </a:ext>
            </a:extLst>
          </p:cNvPr>
          <p:cNvCxnSpPr>
            <a:cxnSpLocks/>
          </p:cNvCxnSpPr>
          <p:nvPr/>
        </p:nvCxnSpPr>
        <p:spPr>
          <a:xfrm>
            <a:off x="4615040" y="3330259"/>
            <a:ext cx="2547287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Arco 193">
            <a:extLst>
              <a:ext uri="{FF2B5EF4-FFF2-40B4-BE49-F238E27FC236}">
                <a16:creationId xmlns:a16="http://schemas.microsoft.com/office/drawing/2014/main" id="{691725AA-86A0-47A5-85A0-4803080747B1}"/>
              </a:ext>
            </a:extLst>
          </p:cNvPr>
          <p:cNvSpPr/>
          <p:nvPr/>
        </p:nvSpPr>
        <p:spPr>
          <a:xfrm>
            <a:off x="3716486" y="1191813"/>
            <a:ext cx="4968000" cy="4968000"/>
          </a:xfrm>
          <a:prstGeom prst="arc">
            <a:avLst>
              <a:gd name="adj1" fmla="val 3145948"/>
              <a:gd name="adj2" fmla="val 10807530"/>
            </a:avLst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11" name="Connettore diritto 210">
            <a:extLst>
              <a:ext uri="{FF2B5EF4-FFF2-40B4-BE49-F238E27FC236}">
                <a16:creationId xmlns:a16="http://schemas.microsoft.com/office/drawing/2014/main" id="{54E896B5-4CE5-4392-9175-C177BD720981}"/>
              </a:ext>
            </a:extLst>
          </p:cNvPr>
          <p:cNvCxnSpPr>
            <a:cxnSpLocks/>
          </p:cNvCxnSpPr>
          <p:nvPr/>
        </p:nvCxnSpPr>
        <p:spPr>
          <a:xfrm flipV="1">
            <a:off x="3717427" y="1158584"/>
            <a:ext cx="0" cy="252000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nettore diritto 212">
            <a:extLst>
              <a:ext uri="{FF2B5EF4-FFF2-40B4-BE49-F238E27FC236}">
                <a16:creationId xmlns:a16="http://schemas.microsoft.com/office/drawing/2014/main" id="{0EE77139-4969-4A3F-A9E0-E39BE54BF246}"/>
              </a:ext>
            </a:extLst>
          </p:cNvPr>
          <p:cNvCxnSpPr>
            <a:cxnSpLocks/>
          </p:cNvCxnSpPr>
          <p:nvPr/>
        </p:nvCxnSpPr>
        <p:spPr>
          <a:xfrm>
            <a:off x="3716486" y="3395105"/>
            <a:ext cx="4024281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Arco 213">
            <a:extLst>
              <a:ext uri="{FF2B5EF4-FFF2-40B4-BE49-F238E27FC236}">
                <a16:creationId xmlns:a16="http://schemas.microsoft.com/office/drawing/2014/main" id="{82C2D62B-237D-4E74-BA6F-826362014120}"/>
              </a:ext>
            </a:extLst>
          </p:cNvPr>
          <p:cNvSpPr/>
          <p:nvPr/>
        </p:nvSpPr>
        <p:spPr>
          <a:xfrm>
            <a:off x="3919936" y="1396864"/>
            <a:ext cx="4554000" cy="4554000"/>
          </a:xfrm>
          <a:prstGeom prst="arc">
            <a:avLst>
              <a:gd name="adj1" fmla="val 3145948"/>
              <a:gd name="adj2" fmla="val 10794710"/>
            </a:avLst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15" name="Connettore diritto 214">
            <a:extLst>
              <a:ext uri="{FF2B5EF4-FFF2-40B4-BE49-F238E27FC236}">
                <a16:creationId xmlns:a16="http://schemas.microsoft.com/office/drawing/2014/main" id="{6C972030-356C-4E50-BBC9-4ADB176C00F2}"/>
              </a:ext>
            </a:extLst>
          </p:cNvPr>
          <p:cNvCxnSpPr>
            <a:cxnSpLocks/>
          </p:cNvCxnSpPr>
          <p:nvPr/>
        </p:nvCxnSpPr>
        <p:spPr>
          <a:xfrm flipV="1">
            <a:off x="3920083" y="1154679"/>
            <a:ext cx="0" cy="252000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86C8B463-7A4B-4200-81B3-7C0D309779BF}"/>
              </a:ext>
            </a:extLst>
          </p:cNvPr>
          <p:cNvCxnSpPr>
            <a:cxnSpLocks/>
          </p:cNvCxnSpPr>
          <p:nvPr/>
        </p:nvCxnSpPr>
        <p:spPr>
          <a:xfrm>
            <a:off x="4420426" y="3425190"/>
            <a:ext cx="2875557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Arco 167">
            <a:extLst>
              <a:ext uri="{FF2B5EF4-FFF2-40B4-BE49-F238E27FC236}">
                <a16:creationId xmlns:a16="http://schemas.microsoft.com/office/drawing/2014/main" id="{5DCE6814-7AA6-4FE8-9065-F45D4DD57FEF}"/>
              </a:ext>
            </a:extLst>
          </p:cNvPr>
          <p:cNvSpPr/>
          <p:nvPr/>
        </p:nvSpPr>
        <p:spPr>
          <a:xfrm>
            <a:off x="4172420" y="1650485"/>
            <a:ext cx="4050000" cy="4050000"/>
          </a:xfrm>
          <a:prstGeom prst="arc">
            <a:avLst>
              <a:gd name="adj1" fmla="val 3141080"/>
              <a:gd name="adj2" fmla="val 10802486"/>
            </a:avLst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1" name="Connettore diritto 170">
            <a:extLst>
              <a:ext uri="{FF2B5EF4-FFF2-40B4-BE49-F238E27FC236}">
                <a16:creationId xmlns:a16="http://schemas.microsoft.com/office/drawing/2014/main" id="{6E239852-F448-4292-BC8F-173E63642BAB}"/>
              </a:ext>
            </a:extLst>
          </p:cNvPr>
          <p:cNvCxnSpPr>
            <a:cxnSpLocks/>
          </p:cNvCxnSpPr>
          <p:nvPr/>
        </p:nvCxnSpPr>
        <p:spPr>
          <a:xfrm flipV="1">
            <a:off x="4172777" y="1153423"/>
            <a:ext cx="0" cy="252000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id="{8BE2077A-106B-46DF-A756-BD92DE6A12E7}"/>
              </a:ext>
            </a:extLst>
          </p:cNvPr>
          <p:cNvCxnSpPr>
            <a:cxnSpLocks/>
          </p:cNvCxnSpPr>
          <p:nvPr/>
        </p:nvCxnSpPr>
        <p:spPr>
          <a:xfrm>
            <a:off x="4172420" y="3470284"/>
            <a:ext cx="3260503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ttore diritto 173">
            <a:extLst>
              <a:ext uri="{FF2B5EF4-FFF2-40B4-BE49-F238E27FC236}">
                <a16:creationId xmlns:a16="http://schemas.microsoft.com/office/drawing/2014/main" id="{1D6E9D4F-E1C6-49B4-B91F-AF89F242351A}"/>
              </a:ext>
            </a:extLst>
          </p:cNvPr>
          <p:cNvCxnSpPr>
            <a:cxnSpLocks/>
          </p:cNvCxnSpPr>
          <p:nvPr/>
        </p:nvCxnSpPr>
        <p:spPr>
          <a:xfrm>
            <a:off x="4172420" y="1473353"/>
            <a:ext cx="3258598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Arco 174">
            <a:extLst>
              <a:ext uri="{FF2B5EF4-FFF2-40B4-BE49-F238E27FC236}">
                <a16:creationId xmlns:a16="http://schemas.microsoft.com/office/drawing/2014/main" id="{333C7FE0-A8BF-4AA3-BE0D-FC7F8A2DF5DF}"/>
              </a:ext>
            </a:extLst>
          </p:cNvPr>
          <p:cNvSpPr/>
          <p:nvPr/>
        </p:nvSpPr>
        <p:spPr>
          <a:xfrm>
            <a:off x="4079360" y="1557351"/>
            <a:ext cx="4233600" cy="4233600"/>
          </a:xfrm>
          <a:prstGeom prst="arc">
            <a:avLst>
              <a:gd name="adj1" fmla="val 3141080"/>
              <a:gd name="adj2" fmla="val 10805885"/>
            </a:avLst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6" name="Connettore diritto 175">
            <a:extLst>
              <a:ext uri="{FF2B5EF4-FFF2-40B4-BE49-F238E27FC236}">
                <a16:creationId xmlns:a16="http://schemas.microsoft.com/office/drawing/2014/main" id="{7454D524-F31D-46A8-AE12-EA113C7A8AA9}"/>
              </a:ext>
            </a:extLst>
          </p:cNvPr>
          <p:cNvCxnSpPr>
            <a:cxnSpLocks/>
          </p:cNvCxnSpPr>
          <p:nvPr/>
        </p:nvCxnSpPr>
        <p:spPr>
          <a:xfrm flipV="1">
            <a:off x="4079306" y="1156403"/>
            <a:ext cx="0" cy="252000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AF4A91D0-3647-4D05-95C6-2BAACA74D127}"/>
              </a:ext>
            </a:extLst>
          </p:cNvPr>
          <p:cNvCxnSpPr>
            <a:cxnSpLocks/>
          </p:cNvCxnSpPr>
          <p:nvPr/>
        </p:nvCxnSpPr>
        <p:spPr>
          <a:xfrm>
            <a:off x="4079008" y="3473167"/>
            <a:ext cx="3407255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ED38186D-55B9-4CEE-83E8-1F351B98B2F2}"/>
              </a:ext>
            </a:extLst>
          </p:cNvPr>
          <p:cNvCxnSpPr>
            <a:cxnSpLocks/>
          </p:cNvCxnSpPr>
          <p:nvPr/>
        </p:nvCxnSpPr>
        <p:spPr>
          <a:xfrm>
            <a:off x="4009090" y="1472036"/>
            <a:ext cx="3475268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Arco 178">
            <a:extLst>
              <a:ext uri="{FF2B5EF4-FFF2-40B4-BE49-F238E27FC236}">
                <a16:creationId xmlns:a16="http://schemas.microsoft.com/office/drawing/2014/main" id="{28493B2E-FEEF-448F-BE40-8D2302E262A8}"/>
              </a:ext>
            </a:extLst>
          </p:cNvPr>
          <p:cNvSpPr/>
          <p:nvPr/>
        </p:nvSpPr>
        <p:spPr>
          <a:xfrm>
            <a:off x="4009419" y="1487630"/>
            <a:ext cx="4374000" cy="4374000"/>
          </a:xfrm>
          <a:prstGeom prst="arc">
            <a:avLst>
              <a:gd name="adj1" fmla="val 3147102"/>
              <a:gd name="adj2" fmla="val 10805309"/>
            </a:avLst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0" name="Connettore diritto 179">
            <a:extLst>
              <a:ext uri="{FF2B5EF4-FFF2-40B4-BE49-F238E27FC236}">
                <a16:creationId xmlns:a16="http://schemas.microsoft.com/office/drawing/2014/main" id="{5576992B-D016-43ED-A598-51684366108F}"/>
              </a:ext>
            </a:extLst>
          </p:cNvPr>
          <p:cNvCxnSpPr>
            <a:cxnSpLocks/>
          </p:cNvCxnSpPr>
          <p:nvPr/>
        </p:nvCxnSpPr>
        <p:spPr>
          <a:xfrm flipV="1">
            <a:off x="4009388" y="1156582"/>
            <a:ext cx="0" cy="252000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id="{D814C315-E4C9-421A-AEB7-F9C6F4C390D1}"/>
              </a:ext>
            </a:extLst>
          </p:cNvPr>
          <p:cNvCxnSpPr>
            <a:cxnSpLocks/>
          </p:cNvCxnSpPr>
          <p:nvPr/>
        </p:nvCxnSpPr>
        <p:spPr>
          <a:xfrm>
            <a:off x="4009090" y="3468832"/>
            <a:ext cx="3524363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diritto 182">
            <a:extLst>
              <a:ext uri="{FF2B5EF4-FFF2-40B4-BE49-F238E27FC236}">
                <a16:creationId xmlns:a16="http://schemas.microsoft.com/office/drawing/2014/main" id="{3F370FB6-F3DF-403E-B3DF-761B6A5F59FD}"/>
              </a:ext>
            </a:extLst>
          </p:cNvPr>
          <p:cNvCxnSpPr>
            <a:cxnSpLocks/>
          </p:cNvCxnSpPr>
          <p:nvPr/>
        </p:nvCxnSpPr>
        <p:spPr>
          <a:xfrm>
            <a:off x="4068898" y="1470510"/>
            <a:ext cx="3412800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Arco 186">
            <a:extLst>
              <a:ext uri="{FF2B5EF4-FFF2-40B4-BE49-F238E27FC236}">
                <a16:creationId xmlns:a16="http://schemas.microsoft.com/office/drawing/2014/main" id="{32B60DC2-93AE-47F4-A1AE-4390DD4FC9A3}"/>
              </a:ext>
            </a:extLst>
          </p:cNvPr>
          <p:cNvSpPr/>
          <p:nvPr/>
        </p:nvSpPr>
        <p:spPr>
          <a:xfrm>
            <a:off x="3820824" y="1297130"/>
            <a:ext cx="4752000" cy="4752000"/>
          </a:xfrm>
          <a:prstGeom prst="arc">
            <a:avLst>
              <a:gd name="adj1" fmla="val 3147102"/>
              <a:gd name="adj2" fmla="val 10809026"/>
            </a:avLst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363CA342-5FBA-4F30-8610-6232E8BEC037}"/>
              </a:ext>
            </a:extLst>
          </p:cNvPr>
          <p:cNvCxnSpPr>
            <a:cxnSpLocks/>
          </p:cNvCxnSpPr>
          <p:nvPr/>
        </p:nvCxnSpPr>
        <p:spPr>
          <a:xfrm>
            <a:off x="3919785" y="3454629"/>
            <a:ext cx="3668913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E3C838DB-4B27-402F-B921-3456F8974F75}"/>
              </a:ext>
            </a:extLst>
          </p:cNvPr>
          <p:cNvCxnSpPr>
            <a:cxnSpLocks/>
          </p:cNvCxnSpPr>
          <p:nvPr/>
        </p:nvCxnSpPr>
        <p:spPr>
          <a:xfrm>
            <a:off x="3919785" y="1488096"/>
            <a:ext cx="3663633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nettore diritto 196">
            <a:extLst>
              <a:ext uri="{FF2B5EF4-FFF2-40B4-BE49-F238E27FC236}">
                <a16:creationId xmlns:a16="http://schemas.microsoft.com/office/drawing/2014/main" id="{23FF2973-7A85-42DC-B9D5-CD22D9195835}"/>
              </a:ext>
            </a:extLst>
          </p:cNvPr>
          <p:cNvCxnSpPr>
            <a:cxnSpLocks/>
          </p:cNvCxnSpPr>
          <p:nvPr/>
        </p:nvCxnSpPr>
        <p:spPr>
          <a:xfrm flipV="1">
            <a:off x="3822327" y="1158981"/>
            <a:ext cx="0" cy="252000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A3B5F8C3-ED1E-456D-86BF-394360324AEB}"/>
              </a:ext>
            </a:extLst>
          </p:cNvPr>
          <p:cNvCxnSpPr>
            <a:cxnSpLocks/>
          </p:cNvCxnSpPr>
          <p:nvPr/>
        </p:nvCxnSpPr>
        <p:spPr>
          <a:xfrm>
            <a:off x="3823105" y="3436939"/>
            <a:ext cx="3825724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nettore diritto 198">
            <a:extLst>
              <a:ext uri="{FF2B5EF4-FFF2-40B4-BE49-F238E27FC236}">
                <a16:creationId xmlns:a16="http://schemas.microsoft.com/office/drawing/2014/main" id="{84954792-0B24-40E5-94EC-74954420781E}"/>
              </a:ext>
            </a:extLst>
          </p:cNvPr>
          <p:cNvCxnSpPr>
            <a:cxnSpLocks/>
          </p:cNvCxnSpPr>
          <p:nvPr/>
        </p:nvCxnSpPr>
        <p:spPr>
          <a:xfrm>
            <a:off x="3820124" y="1510217"/>
            <a:ext cx="3818830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883AD9E3-1B75-4A17-A7D8-558F7F9FE65A}"/>
              </a:ext>
            </a:extLst>
          </p:cNvPr>
          <p:cNvCxnSpPr>
            <a:cxnSpLocks/>
          </p:cNvCxnSpPr>
          <p:nvPr/>
        </p:nvCxnSpPr>
        <p:spPr>
          <a:xfrm>
            <a:off x="3600997" y="3340989"/>
            <a:ext cx="4188557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id="{AD6B78AC-6F60-449A-BEC3-E08D9393F0DC}"/>
              </a:ext>
            </a:extLst>
          </p:cNvPr>
          <p:cNvCxnSpPr>
            <a:cxnSpLocks/>
          </p:cNvCxnSpPr>
          <p:nvPr/>
        </p:nvCxnSpPr>
        <p:spPr>
          <a:xfrm>
            <a:off x="3599411" y="1605521"/>
            <a:ext cx="4186800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4D1DEA83-5FF5-4454-82E6-319F557816BF}"/>
              </a:ext>
            </a:extLst>
          </p:cNvPr>
          <p:cNvCxnSpPr>
            <a:cxnSpLocks/>
          </p:cNvCxnSpPr>
          <p:nvPr/>
        </p:nvCxnSpPr>
        <p:spPr>
          <a:xfrm>
            <a:off x="3714447" y="1550682"/>
            <a:ext cx="4006800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CasellaDiTesto 136">
            <a:extLst>
              <a:ext uri="{FF2B5EF4-FFF2-40B4-BE49-F238E27FC236}">
                <a16:creationId xmlns:a16="http://schemas.microsoft.com/office/drawing/2014/main" id="{BF972C87-6542-41CE-B92D-A9E2746B3C61}"/>
              </a:ext>
            </a:extLst>
          </p:cNvPr>
          <p:cNvSpPr txBox="1"/>
          <p:nvPr/>
        </p:nvSpPr>
        <p:spPr>
          <a:xfrm flipH="1">
            <a:off x="2470701" y="3314384"/>
            <a:ext cx="684000" cy="36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+mj-lt"/>
              </a:rPr>
              <a:t>(t</a:t>
            </a:r>
            <a:r>
              <a:rPr lang="it-IT" baseline="-25000" dirty="0">
                <a:solidFill>
                  <a:srgbClr val="FF0000"/>
                </a:solidFill>
                <a:latin typeface="+mj-lt"/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FF0000"/>
                </a:solidFill>
              </a:rPr>
              <a:t>)</a:t>
            </a: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5A4442A-146B-4BFF-827A-88B4C39CD0C8}"/>
              </a:ext>
            </a:extLst>
          </p:cNvPr>
          <p:cNvSpPr txBox="1"/>
          <p:nvPr/>
        </p:nvSpPr>
        <p:spPr>
          <a:xfrm>
            <a:off x="-1" y="718704"/>
            <a:ext cx="392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</a:rPr>
              <a:t>Per determinare la vera forma e le vere dimensioni operiamo il ribaltamento del piano di sezione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  <a:p>
            <a:r>
              <a:rPr lang="it-IT" sz="1600" dirty="0">
                <a:solidFill>
                  <a:srgbClr val="00B0F0"/>
                </a:solidFill>
              </a:rPr>
              <a:t>su </a:t>
            </a:r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B0F0"/>
                </a:solidFill>
              </a:rPr>
              <a:t>2</a:t>
            </a:r>
            <a:r>
              <a:rPr lang="it-IT" sz="1600" dirty="0">
                <a:solidFill>
                  <a:srgbClr val="00B0F0"/>
                </a:solidFill>
              </a:rPr>
              <a:t> definendo la posizione </a:t>
            </a:r>
            <a:r>
              <a:rPr lang="it-IT" sz="1600" dirty="0">
                <a:solidFill>
                  <a:srgbClr val="FF0000"/>
                </a:solidFill>
              </a:rPr>
              <a:t>(t</a:t>
            </a:r>
            <a:r>
              <a:rPr lang="it-IT" sz="1600" baseline="-25000" dirty="0">
                <a:solidFill>
                  <a:srgbClr val="FF0000"/>
                </a:solidFill>
              </a:rPr>
              <a:t>1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rgbClr val="FF0000"/>
                </a:solidFill>
              </a:rPr>
              <a:t>) 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50CC4105-BBED-4E02-8AB3-ACA29D708741}"/>
              </a:ext>
            </a:extLst>
          </p:cNvPr>
          <p:cNvSpPr txBox="1"/>
          <p:nvPr/>
        </p:nvSpPr>
        <p:spPr>
          <a:xfrm>
            <a:off x="0" y="2512029"/>
            <a:ext cx="29477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</a:rPr>
              <a:t>Poi procediamo definendo il segmento di corda </a:t>
            </a:r>
            <a:r>
              <a:rPr lang="it-IT" sz="1600" dirty="0">
                <a:solidFill>
                  <a:srgbClr val="FF0000"/>
                </a:solidFill>
              </a:rPr>
              <a:t>XY(X’Y’;X’’Y’’)  </a:t>
            </a:r>
            <a:r>
              <a:rPr lang="it-IT" sz="1600" dirty="0">
                <a:solidFill>
                  <a:srgbClr val="00B0F0"/>
                </a:solidFill>
              </a:rPr>
              <a:t>come nella diapositiva precedente</a:t>
            </a:r>
          </a:p>
          <a:p>
            <a:r>
              <a:rPr lang="it-IT" sz="1600" dirty="0">
                <a:solidFill>
                  <a:srgbClr val="00B0F0"/>
                </a:solidFill>
              </a:rPr>
              <a:t>continuando con le</a:t>
            </a:r>
          </a:p>
          <a:p>
            <a:r>
              <a:rPr lang="it-IT" sz="1600" dirty="0">
                <a:solidFill>
                  <a:srgbClr val="00B0F0"/>
                </a:solidFill>
              </a:rPr>
              <a:t>altre posizioni</a:t>
            </a:r>
          </a:p>
        </p:txBody>
      </p:sp>
      <p:sp>
        <p:nvSpPr>
          <p:cNvPr id="138" name="CasellaDiTesto 137">
            <a:extLst>
              <a:ext uri="{FF2B5EF4-FFF2-40B4-BE49-F238E27FC236}">
                <a16:creationId xmlns:a16="http://schemas.microsoft.com/office/drawing/2014/main" id="{2EBAE3EA-1ABB-4DDA-8C64-791ADE53C7B5}"/>
              </a:ext>
            </a:extLst>
          </p:cNvPr>
          <p:cNvSpPr txBox="1"/>
          <p:nvPr/>
        </p:nvSpPr>
        <p:spPr>
          <a:xfrm>
            <a:off x="6654723" y="4591173"/>
            <a:ext cx="454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+mj-lt"/>
              </a:rPr>
              <a:t>X’</a:t>
            </a:r>
          </a:p>
        </p:txBody>
      </p:sp>
      <p:sp>
        <p:nvSpPr>
          <p:cNvPr id="140" name="CasellaDiTesto 139">
            <a:extLst>
              <a:ext uri="{FF2B5EF4-FFF2-40B4-BE49-F238E27FC236}">
                <a16:creationId xmlns:a16="http://schemas.microsoft.com/office/drawing/2014/main" id="{54E181C1-0372-42B2-AD79-6D717B6AEA4C}"/>
              </a:ext>
            </a:extLst>
          </p:cNvPr>
          <p:cNvSpPr txBox="1"/>
          <p:nvPr/>
        </p:nvSpPr>
        <p:spPr>
          <a:xfrm>
            <a:off x="6612156" y="1763249"/>
            <a:ext cx="432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+mj-lt"/>
              </a:rPr>
              <a:t>Y’’</a:t>
            </a:r>
          </a:p>
        </p:txBody>
      </p:sp>
      <p:sp>
        <p:nvSpPr>
          <p:cNvPr id="141" name="CasellaDiTesto 140">
            <a:extLst>
              <a:ext uri="{FF2B5EF4-FFF2-40B4-BE49-F238E27FC236}">
                <a16:creationId xmlns:a16="http://schemas.microsoft.com/office/drawing/2014/main" id="{1D8FB406-5A1F-4211-AB21-A70DF20594EB}"/>
              </a:ext>
            </a:extLst>
          </p:cNvPr>
          <p:cNvSpPr txBox="1"/>
          <p:nvPr/>
        </p:nvSpPr>
        <p:spPr>
          <a:xfrm>
            <a:off x="6614134" y="2961840"/>
            <a:ext cx="50158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+mj-lt"/>
              </a:rPr>
              <a:t>X’’</a:t>
            </a:r>
          </a:p>
        </p:txBody>
      </p:sp>
      <p:sp>
        <p:nvSpPr>
          <p:cNvPr id="143" name="CasellaDiTesto 142">
            <a:extLst>
              <a:ext uri="{FF2B5EF4-FFF2-40B4-BE49-F238E27FC236}">
                <a16:creationId xmlns:a16="http://schemas.microsoft.com/office/drawing/2014/main" id="{B88BA9C9-76AB-41DA-905D-2CA4147426AA}"/>
              </a:ext>
            </a:extLst>
          </p:cNvPr>
          <p:cNvSpPr txBox="1"/>
          <p:nvPr/>
        </p:nvSpPr>
        <p:spPr>
          <a:xfrm>
            <a:off x="7004488" y="4599522"/>
            <a:ext cx="360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  <a:latin typeface="+mj-lt"/>
              </a:rPr>
              <a:t>Y’</a:t>
            </a:r>
          </a:p>
        </p:txBody>
      </p:sp>
      <p:sp>
        <p:nvSpPr>
          <p:cNvPr id="144" name="CasellaDiTesto 143">
            <a:extLst>
              <a:ext uri="{FF2B5EF4-FFF2-40B4-BE49-F238E27FC236}">
                <a16:creationId xmlns:a16="http://schemas.microsoft.com/office/drawing/2014/main" id="{A48E3CB5-0CBA-4233-97CA-F617464228DB}"/>
              </a:ext>
            </a:extLst>
          </p:cNvPr>
          <p:cNvSpPr txBox="1"/>
          <p:nvPr/>
        </p:nvSpPr>
        <p:spPr>
          <a:xfrm>
            <a:off x="6843179" y="4574271"/>
            <a:ext cx="37033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b="1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400" b="1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44CD2F5-2552-4B8F-BB10-AC9AA7B40B2D}"/>
              </a:ext>
            </a:extLst>
          </p:cNvPr>
          <p:cNvSpPr txBox="1"/>
          <p:nvPr/>
        </p:nvSpPr>
        <p:spPr>
          <a:xfrm>
            <a:off x="0" y="4038928"/>
            <a:ext cx="295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</a:rPr>
              <a:t>Trovati tutti i punti delle corde con il ribaltamento</a:t>
            </a:r>
          </a:p>
          <a:p>
            <a:r>
              <a:rPr lang="it-IT" sz="1600" dirty="0">
                <a:solidFill>
                  <a:srgbClr val="00B0F0"/>
                </a:solidFill>
              </a:rPr>
              <a:t>li uniamo per determinare</a:t>
            </a:r>
          </a:p>
          <a:p>
            <a:r>
              <a:rPr lang="it-IT" sz="1600" dirty="0">
                <a:solidFill>
                  <a:srgbClr val="00B0F0"/>
                </a:solidFill>
              </a:rPr>
              <a:t>vera forma e vere dimensioni</a:t>
            </a:r>
          </a:p>
          <a:p>
            <a:r>
              <a:rPr lang="it-IT" sz="1600" dirty="0">
                <a:solidFill>
                  <a:srgbClr val="00B0F0"/>
                </a:solidFill>
              </a:rPr>
              <a:t>della figura di sezione.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94A65126-098A-4A1C-9694-50441130A8BD}"/>
              </a:ext>
            </a:extLst>
          </p:cNvPr>
          <p:cNvSpPr txBox="1"/>
          <p:nvPr/>
        </p:nvSpPr>
        <p:spPr>
          <a:xfrm>
            <a:off x="0" y="5291051"/>
            <a:ext cx="37430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FF0000"/>
                </a:solidFill>
              </a:rPr>
              <a:t>Si evidenzia che la sezione risultante, anche in questo caso con il piano proiettante, è sempre una circonferenza il cui diametro è uguale allo scorcio totale della sezione appartenente a t</a:t>
            </a:r>
            <a:r>
              <a:rPr lang="it-IT" sz="1600" baseline="-25000" dirty="0">
                <a:solidFill>
                  <a:srgbClr val="FF0000"/>
                </a:solidFill>
              </a:rPr>
              <a:t>1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2563FCBE-5644-400C-975D-4D8659A6394F}"/>
              </a:ext>
            </a:extLst>
          </p:cNvPr>
          <p:cNvCxnSpPr>
            <a:cxnSpLocks/>
          </p:cNvCxnSpPr>
          <p:nvPr/>
        </p:nvCxnSpPr>
        <p:spPr>
          <a:xfrm>
            <a:off x="7780603" y="1603444"/>
            <a:ext cx="0" cy="411920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8679A781-6B87-40EC-8538-1EE71456B6F5}"/>
              </a:ext>
            </a:extLst>
          </p:cNvPr>
          <p:cNvSpPr txBox="1"/>
          <p:nvPr/>
        </p:nvSpPr>
        <p:spPr>
          <a:xfrm>
            <a:off x="-5158" y="1724155"/>
            <a:ext cx="2735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</a:rPr>
              <a:t>Iniziamo il ribaltamento trovando il diametro della circonferenza di sezione</a:t>
            </a: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D1616831-550A-4F78-8F56-6F48CB6A522B}"/>
              </a:ext>
            </a:extLst>
          </p:cNvPr>
          <p:cNvGrpSpPr/>
          <p:nvPr/>
        </p:nvGrpSpPr>
        <p:grpSpPr>
          <a:xfrm>
            <a:off x="3467737" y="1470010"/>
            <a:ext cx="1493883" cy="1998484"/>
            <a:chOff x="3467737" y="1470010"/>
            <a:chExt cx="1493883" cy="1998484"/>
          </a:xfrm>
        </p:grpSpPr>
        <p:cxnSp>
          <p:nvCxnSpPr>
            <p:cNvPr id="4" name="Connettore diritto 3">
              <a:extLst>
                <a:ext uri="{FF2B5EF4-FFF2-40B4-BE49-F238E27FC236}">
                  <a16:creationId xmlns:a16="http://schemas.microsoft.com/office/drawing/2014/main" id="{C30EAE64-5717-48EE-9F9E-4B4820155DD6}"/>
                </a:ext>
              </a:extLst>
            </p:cNvPr>
            <p:cNvCxnSpPr/>
            <p:nvPr/>
          </p:nvCxnSpPr>
          <p:spPr>
            <a:xfrm>
              <a:off x="4961620" y="1952030"/>
              <a:ext cx="0" cy="103680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Connettore diritto 146">
              <a:extLst>
                <a:ext uri="{FF2B5EF4-FFF2-40B4-BE49-F238E27FC236}">
                  <a16:creationId xmlns:a16="http://schemas.microsoft.com/office/drawing/2014/main" id="{A00E0DA1-3B7D-453B-AD25-38B734B16014}"/>
                </a:ext>
              </a:extLst>
            </p:cNvPr>
            <p:cNvCxnSpPr/>
            <p:nvPr/>
          </p:nvCxnSpPr>
          <p:spPr>
            <a:xfrm>
              <a:off x="4617862" y="1613817"/>
              <a:ext cx="0" cy="171720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Connettore diritto 147">
              <a:extLst>
                <a:ext uri="{FF2B5EF4-FFF2-40B4-BE49-F238E27FC236}">
                  <a16:creationId xmlns:a16="http://schemas.microsoft.com/office/drawing/2014/main" id="{2D57D5FC-43CD-44C4-9779-1D16E5866367}"/>
                </a:ext>
              </a:extLst>
            </p:cNvPr>
            <p:cNvCxnSpPr/>
            <p:nvPr/>
          </p:nvCxnSpPr>
          <p:spPr>
            <a:xfrm>
              <a:off x="4423254" y="1528808"/>
              <a:ext cx="0" cy="189000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Connettore diritto 149">
              <a:extLst>
                <a:ext uri="{FF2B5EF4-FFF2-40B4-BE49-F238E27FC236}">
                  <a16:creationId xmlns:a16="http://schemas.microsoft.com/office/drawing/2014/main" id="{DF2037B3-6CCE-484B-800B-8422B38ECCE7}"/>
                </a:ext>
              </a:extLst>
            </p:cNvPr>
            <p:cNvCxnSpPr/>
            <p:nvPr/>
          </p:nvCxnSpPr>
          <p:spPr>
            <a:xfrm>
              <a:off x="4269496" y="1482305"/>
              <a:ext cx="0" cy="197280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Connettore diritto 150">
              <a:extLst>
                <a:ext uri="{FF2B5EF4-FFF2-40B4-BE49-F238E27FC236}">
                  <a16:creationId xmlns:a16="http://schemas.microsoft.com/office/drawing/2014/main" id="{EB795833-8257-4669-86FD-28965AF2379F}"/>
                </a:ext>
              </a:extLst>
            </p:cNvPr>
            <p:cNvCxnSpPr/>
            <p:nvPr/>
          </p:nvCxnSpPr>
          <p:spPr>
            <a:xfrm>
              <a:off x="4175352" y="1470494"/>
              <a:ext cx="0" cy="199800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Connettore diritto 199">
              <a:extLst>
                <a:ext uri="{FF2B5EF4-FFF2-40B4-BE49-F238E27FC236}">
                  <a16:creationId xmlns:a16="http://schemas.microsoft.com/office/drawing/2014/main" id="{31E2F2D8-C822-496F-9EB0-35BCDB3D122D}"/>
                </a:ext>
              </a:extLst>
            </p:cNvPr>
            <p:cNvCxnSpPr/>
            <p:nvPr/>
          </p:nvCxnSpPr>
          <p:spPr>
            <a:xfrm>
              <a:off x="4079006" y="1470010"/>
              <a:ext cx="0" cy="199800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Connettore diritto 200">
              <a:extLst>
                <a:ext uri="{FF2B5EF4-FFF2-40B4-BE49-F238E27FC236}">
                  <a16:creationId xmlns:a16="http://schemas.microsoft.com/office/drawing/2014/main" id="{2684AC43-0BFF-4331-A958-6CF92EE32301}"/>
                </a:ext>
              </a:extLst>
            </p:cNvPr>
            <p:cNvCxnSpPr/>
            <p:nvPr/>
          </p:nvCxnSpPr>
          <p:spPr>
            <a:xfrm>
              <a:off x="4011117" y="1470494"/>
              <a:ext cx="0" cy="199800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Connettore diritto 201">
              <a:extLst>
                <a:ext uri="{FF2B5EF4-FFF2-40B4-BE49-F238E27FC236}">
                  <a16:creationId xmlns:a16="http://schemas.microsoft.com/office/drawing/2014/main" id="{8D5D7598-65C7-46CA-BA1A-C3999E8895CD}"/>
                </a:ext>
              </a:extLst>
            </p:cNvPr>
            <p:cNvCxnSpPr/>
            <p:nvPr/>
          </p:nvCxnSpPr>
          <p:spPr>
            <a:xfrm>
              <a:off x="3919785" y="1481847"/>
              <a:ext cx="0" cy="197280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Connettore diritto 205">
              <a:extLst>
                <a:ext uri="{FF2B5EF4-FFF2-40B4-BE49-F238E27FC236}">
                  <a16:creationId xmlns:a16="http://schemas.microsoft.com/office/drawing/2014/main" id="{75232BF6-8BD3-47D2-BFE8-44F3A6C464DA}"/>
                </a:ext>
              </a:extLst>
            </p:cNvPr>
            <p:cNvCxnSpPr/>
            <p:nvPr/>
          </p:nvCxnSpPr>
          <p:spPr>
            <a:xfrm>
              <a:off x="3822151" y="1506352"/>
              <a:ext cx="0" cy="192960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Connettore diritto 206">
              <a:extLst>
                <a:ext uri="{FF2B5EF4-FFF2-40B4-BE49-F238E27FC236}">
                  <a16:creationId xmlns:a16="http://schemas.microsoft.com/office/drawing/2014/main" id="{2BEE7E81-24DE-480C-AC55-1F86298D2CDA}"/>
                </a:ext>
              </a:extLst>
            </p:cNvPr>
            <p:cNvCxnSpPr/>
            <p:nvPr/>
          </p:nvCxnSpPr>
          <p:spPr>
            <a:xfrm>
              <a:off x="3716343" y="1544975"/>
              <a:ext cx="0" cy="184680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Connettore diritto 207">
              <a:extLst>
                <a:ext uri="{FF2B5EF4-FFF2-40B4-BE49-F238E27FC236}">
                  <a16:creationId xmlns:a16="http://schemas.microsoft.com/office/drawing/2014/main" id="{164CD594-25D8-4603-B26D-D0E27D68709F}"/>
                </a:ext>
              </a:extLst>
            </p:cNvPr>
            <p:cNvCxnSpPr/>
            <p:nvPr/>
          </p:nvCxnSpPr>
          <p:spPr>
            <a:xfrm>
              <a:off x="3602516" y="1599026"/>
              <a:ext cx="0" cy="174240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Connettore diritto 209">
              <a:extLst>
                <a:ext uri="{FF2B5EF4-FFF2-40B4-BE49-F238E27FC236}">
                  <a16:creationId xmlns:a16="http://schemas.microsoft.com/office/drawing/2014/main" id="{D9D81D05-0746-42BA-8211-4F32EBC0AEFF}"/>
                </a:ext>
              </a:extLst>
            </p:cNvPr>
            <p:cNvCxnSpPr/>
            <p:nvPr/>
          </p:nvCxnSpPr>
          <p:spPr>
            <a:xfrm>
              <a:off x="3467737" y="1693552"/>
              <a:ext cx="0" cy="155160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44706FEC-2C2E-4B34-B485-CB927A243855}"/>
              </a:ext>
            </a:extLst>
          </p:cNvPr>
          <p:cNvSpPr txBox="1"/>
          <p:nvPr/>
        </p:nvSpPr>
        <p:spPr>
          <a:xfrm>
            <a:off x="3742947" y="755380"/>
            <a:ext cx="2052000" cy="461665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Corde delle circonferenze generatrici sezionate</a:t>
            </a:r>
          </a:p>
        </p:txBody>
      </p: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id="{F54A92DF-2B2A-4E8B-8FA5-F2A1A8768F4A}"/>
              </a:ext>
            </a:extLst>
          </p:cNvPr>
          <p:cNvCxnSpPr>
            <a:stCxn id="15" idx="2"/>
          </p:cNvCxnSpPr>
          <p:nvPr/>
        </p:nvCxnSpPr>
        <p:spPr>
          <a:xfrm flipH="1">
            <a:off x="4237039" y="1217045"/>
            <a:ext cx="531908" cy="894670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88035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9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5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3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8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8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6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1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1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4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9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4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4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9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4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9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9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4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9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4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4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9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4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9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4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9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4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9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4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9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4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9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4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9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4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9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4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9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4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9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fill="hold">
                      <p:stCondLst>
                        <p:cond delay="indefinite"/>
                      </p:stCondLst>
                      <p:childTnLst>
                        <p:par>
                          <p:cTn id="351" fill="hold">
                            <p:stCondLst>
                              <p:cond delay="0"/>
                            </p:stCondLst>
                            <p:childTnLst>
                              <p:par>
                                <p:cTn id="35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4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9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" fill="hold">
                      <p:stCondLst>
                        <p:cond delay="indefinite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4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>
                      <p:stCondLst>
                        <p:cond delay="indefinite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9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" fill="hold">
                      <p:stCondLst>
                        <p:cond delay="indefinite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9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0" fill="hold">
                      <p:stCondLst>
                        <p:cond delay="indefinite"/>
                      </p:stCondLst>
                      <p:childTnLst>
                        <p:par>
                          <p:cTn id="381" fill="hold">
                            <p:stCondLst>
                              <p:cond delay="0"/>
                            </p:stCondLst>
                            <p:childTnLst>
                              <p:par>
                                <p:cTn id="3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4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5" fill="hold">
                      <p:stCondLst>
                        <p:cond delay="indefinite"/>
                      </p:stCondLst>
                      <p:childTnLst>
                        <p:par>
                          <p:cTn id="386" fill="hold">
                            <p:stCondLst>
                              <p:cond delay="0"/>
                            </p:stCondLst>
                            <p:childTnLst>
                              <p:par>
                                <p:cTn id="38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9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0" fill="hold">
                      <p:stCondLst>
                        <p:cond delay="indefinite"/>
                      </p:stCondLst>
                      <p:childTnLst>
                        <p:par>
                          <p:cTn id="391" fill="hold">
                            <p:stCondLst>
                              <p:cond delay="0"/>
                            </p:stCondLst>
                            <p:childTnLst>
                              <p:par>
                                <p:cTn id="39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4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5" fill="hold">
                      <p:stCondLst>
                        <p:cond delay="indefinite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1" fill="hold">
                      <p:stCondLst>
                        <p:cond delay="indefinite"/>
                      </p:stCondLst>
                      <p:childTnLst>
                        <p:par>
                          <p:cTn id="402" fill="hold">
                            <p:stCondLst>
                              <p:cond delay="0"/>
                            </p:stCondLst>
                            <p:childTnLst>
                              <p:par>
                                <p:cTn id="40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0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3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6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9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2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5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8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1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4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7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1" fill="hold">
                      <p:stCondLst>
                        <p:cond delay="indefinite"/>
                      </p:stCondLst>
                      <p:childTnLst>
                        <p:par>
                          <p:cTn id="452" fill="hold">
                            <p:stCondLst>
                              <p:cond delay="0"/>
                            </p:stCondLst>
                            <p:childTnLst>
                              <p:par>
                                <p:cTn id="4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8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1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4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7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0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3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6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9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2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5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8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9" fill="hold">
                      <p:stCondLst>
                        <p:cond delay="indefinite"/>
                      </p:stCondLst>
                      <p:childTnLst>
                        <p:par>
                          <p:cTn id="490" fill="hold">
                            <p:stCondLst>
                              <p:cond delay="0"/>
                            </p:stCondLst>
                            <p:childTnLst>
                              <p:par>
                                <p:cTn id="49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209" grpId="0"/>
      <p:bldP spid="47" grpId="0" animBg="1"/>
      <p:bldP spid="155" grpId="0" animBg="1"/>
      <p:bldP spid="159" grpId="0" animBg="1"/>
      <p:bldP spid="163" grpId="0" animBg="1"/>
      <p:bldP spid="167" grpId="0" animBg="1"/>
      <p:bldP spid="173" grpId="0" animBg="1"/>
      <p:bldP spid="79" grpId="0" animBg="1"/>
      <p:bldP spid="184" grpId="0" animBg="1"/>
      <p:bldP spid="190" grpId="0" animBg="1"/>
      <p:bldP spid="194" grpId="0" animBg="1"/>
      <p:bldP spid="214" grpId="0" animBg="1"/>
      <p:bldP spid="168" grpId="0" animBg="1"/>
      <p:bldP spid="175" grpId="0" animBg="1"/>
      <p:bldP spid="179" grpId="0" animBg="1"/>
      <p:bldP spid="187" grpId="0" animBg="1"/>
      <p:bldP spid="137" grpId="0"/>
      <p:bldP spid="3" grpId="0"/>
      <p:bldP spid="8" grpId="0"/>
      <p:bldP spid="138" grpId="0"/>
      <p:bldP spid="140" grpId="0"/>
      <p:bldP spid="141" grpId="0"/>
      <p:bldP spid="143" grpId="0"/>
      <p:bldP spid="144" grpId="0"/>
      <p:bldP spid="10" grpId="0"/>
      <p:bldP spid="14" grpId="0"/>
      <p:bldP spid="16" grpId="0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1FDA72EF-FE6B-4AE3-B5D2-DCCC468A533D}"/>
              </a:ext>
            </a:extLst>
          </p:cNvPr>
          <p:cNvSpPr txBox="1"/>
          <p:nvPr/>
        </p:nvSpPr>
        <p:spPr>
          <a:xfrm>
            <a:off x="36000" y="13334"/>
            <a:ext cx="9072000" cy="707886"/>
          </a:xfrm>
          <a:prstGeom prst="rect">
            <a:avLst/>
          </a:prstGeom>
          <a:solidFill>
            <a:srgbClr val="FBE5D6"/>
          </a:solidFill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LE CONICHE – LA SFERA (4)</a:t>
            </a:r>
          </a:p>
          <a:p>
            <a:r>
              <a:rPr lang="it-IT" sz="2000" dirty="0">
                <a:solidFill>
                  <a:srgbClr val="C00000"/>
                </a:solidFill>
                <a:latin typeface="Comic Sans MS" panose="030F0702030302020204" pitchFamily="66" charset="0"/>
              </a:rPr>
              <a:t>Sezione con piano di proiettante in prima proiezione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(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r>
              <a:rPr kumimoji="0" lang="it-IT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^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;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Ð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it-IT" sz="20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  <a:endParaRPr lang="it-IT" sz="20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C106FFD0-0D93-4881-B254-EF5A5C9A3F95}"/>
              </a:ext>
            </a:extLst>
          </p:cNvPr>
          <p:cNvSpPr txBox="1"/>
          <p:nvPr/>
        </p:nvSpPr>
        <p:spPr>
          <a:xfrm>
            <a:off x="6184133" y="729197"/>
            <a:ext cx="5152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+mj-lt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+mj-lt"/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endParaRPr lang="it-IT" dirty="0"/>
          </a:p>
        </p:txBody>
      </p: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5AE97761-B68F-47D7-80DA-3DE44F56D2EA}"/>
              </a:ext>
            </a:extLst>
          </p:cNvPr>
          <p:cNvCxnSpPr>
            <a:cxnSpLocks/>
          </p:cNvCxnSpPr>
          <p:nvPr/>
        </p:nvCxnSpPr>
        <p:spPr>
          <a:xfrm>
            <a:off x="7733775" y="2473506"/>
            <a:ext cx="95441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B80A3257-CF3B-484F-906A-1AF9DAA1EEB9}"/>
              </a:ext>
            </a:extLst>
          </p:cNvPr>
          <p:cNvSpPr txBox="1"/>
          <p:nvPr/>
        </p:nvSpPr>
        <p:spPr>
          <a:xfrm>
            <a:off x="7736957" y="2281285"/>
            <a:ext cx="432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</a:rPr>
              <a:t>C’’</a:t>
            </a:r>
          </a:p>
        </p:txBody>
      </p: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DED84B15-B085-4094-B8BF-1AED565FEDC2}"/>
              </a:ext>
            </a:extLst>
          </p:cNvPr>
          <p:cNvCxnSpPr>
            <a:cxnSpLocks/>
          </p:cNvCxnSpPr>
          <p:nvPr/>
        </p:nvCxnSpPr>
        <p:spPr>
          <a:xfrm>
            <a:off x="2539014" y="3676038"/>
            <a:ext cx="6507526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894B45D5-0DEE-4EFB-987D-64F2B83BD882}"/>
              </a:ext>
            </a:extLst>
          </p:cNvPr>
          <p:cNvCxnSpPr>
            <a:cxnSpLocks/>
          </p:cNvCxnSpPr>
          <p:nvPr/>
        </p:nvCxnSpPr>
        <p:spPr>
          <a:xfrm>
            <a:off x="7781397" y="2473505"/>
            <a:ext cx="0" cy="2621272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3B04C557-954D-4C5B-BC3A-71647A7498F8}"/>
              </a:ext>
            </a:extLst>
          </p:cNvPr>
          <p:cNvCxnSpPr>
            <a:cxnSpLocks/>
          </p:cNvCxnSpPr>
          <p:nvPr/>
        </p:nvCxnSpPr>
        <p:spPr>
          <a:xfrm>
            <a:off x="7286440" y="5094777"/>
            <a:ext cx="1575583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101" name="CasellaDiTesto 100">
            <a:extLst>
              <a:ext uri="{FF2B5EF4-FFF2-40B4-BE49-F238E27FC236}">
                <a16:creationId xmlns:a16="http://schemas.microsoft.com/office/drawing/2014/main" id="{5A21447C-5250-4CCA-9CB1-00B56C7F3DAA}"/>
              </a:ext>
            </a:extLst>
          </p:cNvPr>
          <p:cNvSpPr txBox="1"/>
          <p:nvPr/>
        </p:nvSpPr>
        <p:spPr>
          <a:xfrm flipH="1">
            <a:off x="8717947" y="3403938"/>
            <a:ext cx="351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Calibri Light" panose="020F0302020204030204"/>
              </a:rPr>
              <a:t>lt</a:t>
            </a:r>
          </a:p>
        </p:txBody>
      </p: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63A8A07D-A3EB-47C4-BDF7-900EB0810628}"/>
              </a:ext>
            </a:extLst>
          </p:cNvPr>
          <p:cNvCxnSpPr>
            <a:cxnSpLocks/>
          </p:cNvCxnSpPr>
          <p:nvPr/>
        </p:nvCxnSpPr>
        <p:spPr>
          <a:xfrm rot="16200000">
            <a:off x="7732694" y="2473504"/>
            <a:ext cx="95441" cy="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A398C01E-5DAA-4DA2-AC90-613299346F8D}"/>
              </a:ext>
            </a:extLst>
          </p:cNvPr>
          <p:cNvCxnSpPr>
            <a:cxnSpLocks/>
            <a:stCxn id="194" idx="0"/>
          </p:cNvCxnSpPr>
          <p:nvPr/>
        </p:nvCxnSpPr>
        <p:spPr>
          <a:xfrm flipV="1">
            <a:off x="7714971" y="4023207"/>
            <a:ext cx="195564" cy="1621512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8F911C82-A655-4218-B50D-2F2FF0B5B3D8}"/>
              </a:ext>
            </a:extLst>
          </p:cNvPr>
          <p:cNvCxnSpPr>
            <a:cxnSpLocks/>
          </p:cNvCxnSpPr>
          <p:nvPr/>
        </p:nvCxnSpPr>
        <p:spPr>
          <a:xfrm flipV="1">
            <a:off x="7643545" y="4068497"/>
            <a:ext cx="442384" cy="148363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818D34BB-BFC8-4AC7-87C4-5B242E655A9A}"/>
              </a:ext>
            </a:extLst>
          </p:cNvPr>
          <p:cNvCxnSpPr>
            <a:cxnSpLocks/>
          </p:cNvCxnSpPr>
          <p:nvPr/>
        </p:nvCxnSpPr>
        <p:spPr>
          <a:xfrm flipV="1">
            <a:off x="7581686" y="4132017"/>
            <a:ext cx="690278" cy="1353001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EBAEC608-D504-4736-BB6D-DD0BDFB7AB12}"/>
              </a:ext>
            </a:extLst>
          </p:cNvPr>
          <p:cNvCxnSpPr>
            <a:cxnSpLocks/>
          </p:cNvCxnSpPr>
          <p:nvPr/>
        </p:nvCxnSpPr>
        <p:spPr>
          <a:xfrm flipV="1">
            <a:off x="7531476" y="4247293"/>
            <a:ext cx="915625" cy="1163289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cxnSp>
        <p:nvCxnSpPr>
          <p:cNvPr id="127" name="Connettore diritto 126">
            <a:extLst>
              <a:ext uri="{FF2B5EF4-FFF2-40B4-BE49-F238E27FC236}">
                <a16:creationId xmlns:a16="http://schemas.microsoft.com/office/drawing/2014/main" id="{D5F1B278-F2DA-4A23-99B6-E5638C3F25EC}"/>
              </a:ext>
            </a:extLst>
          </p:cNvPr>
          <p:cNvCxnSpPr>
            <a:cxnSpLocks/>
          </p:cNvCxnSpPr>
          <p:nvPr/>
        </p:nvCxnSpPr>
        <p:spPr>
          <a:xfrm flipV="1">
            <a:off x="7487746" y="4390879"/>
            <a:ext cx="1105021" cy="964311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05AD9FF4-C7BF-4BF7-8E55-8E1837670FF9}"/>
              </a:ext>
            </a:extLst>
          </p:cNvPr>
          <p:cNvCxnSpPr>
            <a:cxnSpLocks/>
          </p:cNvCxnSpPr>
          <p:nvPr/>
        </p:nvCxnSpPr>
        <p:spPr>
          <a:xfrm flipV="1">
            <a:off x="7425592" y="4596767"/>
            <a:ext cx="1309892" cy="688458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D74ACBB6-310F-42D7-B6A2-8DD53A7ACCA6}"/>
              </a:ext>
            </a:extLst>
          </p:cNvPr>
          <p:cNvCxnSpPr>
            <a:cxnSpLocks/>
          </p:cNvCxnSpPr>
          <p:nvPr/>
        </p:nvCxnSpPr>
        <p:spPr>
          <a:xfrm flipV="1">
            <a:off x="7373131" y="4817464"/>
            <a:ext cx="1452698" cy="383093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A48C50F8-E15E-48EB-947F-D49B53008996}"/>
              </a:ext>
            </a:extLst>
          </p:cNvPr>
          <p:cNvCxnSpPr>
            <a:cxnSpLocks/>
          </p:cNvCxnSpPr>
          <p:nvPr/>
        </p:nvCxnSpPr>
        <p:spPr>
          <a:xfrm flipH="1" flipV="1">
            <a:off x="7161016" y="4928328"/>
            <a:ext cx="1673113" cy="441824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id="{5B1BA243-7ABB-406E-AEA9-B119E7741283}"/>
              </a:ext>
            </a:extLst>
          </p:cNvPr>
          <p:cNvCxnSpPr>
            <a:cxnSpLocks/>
          </p:cNvCxnSpPr>
          <p:nvPr/>
        </p:nvCxnSpPr>
        <p:spPr>
          <a:xfrm flipH="1" flipV="1">
            <a:off x="6951057" y="4660028"/>
            <a:ext cx="1796274" cy="926709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2A330E7E-671E-47B9-A711-5C07C146CD6A}"/>
              </a:ext>
            </a:extLst>
          </p:cNvPr>
          <p:cNvCxnSpPr>
            <a:cxnSpLocks/>
          </p:cNvCxnSpPr>
          <p:nvPr/>
        </p:nvCxnSpPr>
        <p:spPr>
          <a:xfrm flipH="1" flipV="1">
            <a:off x="6970698" y="4385155"/>
            <a:ext cx="1637713" cy="1406394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D22C6FDE-4030-4C6B-8A53-C079267D248E}"/>
              </a:ext>
            </a:extLst>
          </p:cNvPr>
          <p:cNvCxnSpPr>
            <a:cxnSpLocks/>
          </p:cNvCxnSpPr>
          <p:nvPr/>
        </p:nvCxnSpPr>
        <p:spPr>
          <a:xfrm flipH="1" flipV="1">
            <a:off x="7110741" y="4245727"/>
            <a:ext cx="1346306" cy="1696992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CF303794-E50F-483D-A6FE-24706181A47D}"/>
              </a:ext>
            </a:extLst>
          </p:cNvPr>
          <p:cNvCxnSpPr>
            <a:cxnSpLocks/>
          </p:cNvCxnSpPr>
          <p:nvPr/>
        </p:nvCxnSpPr>
        <p:spPr>
          <a:xfrm flipH="1" flipV="1">
            <a:off x="7295983" y="4136672"/>
            <a:ext cx="977391" cy="1928578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04CF9C59-43E7-44E8-8720-D44E8A7B2752}"/>
              </a:ext>
            </a:extLst>
          </p:cNvPr>
          <p:cNvCxnSpPr>
            <a:cxnSpLocks/>
          </p:cNvCxnSpPr>
          <p:nvPr/>
        </p:nvCxnSpPr>
        <p:spPr>
          <a:xfrm flipH="1" flipV="1">
            <a:off x="7475512" y="4064015"/>
            <a:ext cx="614571" cy="2073549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C416A07B-AA4E-4872-9BEA-1C5663FE2D7C}"/>
              </a:ext>
            </a:extLst>
          </p:cNvPr>
          <p:cNvCxnSpPr>
            <a:cxnSpLocks/>
          </p:cNvCxnSpPr>
          <p:nvPr/>
        </p:nvCxnSpPr>
        <p:spPr>
          <a:xfrm flipH="1" flipV="1">
            <a:off x="7654402" y="4026249"/>
            <a:ext cx="216785" cy="1831090"/>
          </a:xfrm>
          <a:prstGeom prst="line">
            <a:avLst/>
          </a:prstGeom>
          <a:noFill/>
          <a:ln w="3175" cap="flat" cmpd="sng" algn="ctr">
            <a:solidFill>
              <a:srgbClr val="00B0F0"/>
            </a:solidFill>
            <a:prstDash val="solid"/>
            <a:miter lim="800000"/>
          </a:ln>
          <a:effectLst/>
        </p:spPr>
      </p:cxnSp>
      <p:sp>
        <p:nvSpPr>
          <p:cNvPr id="195" name="CasellaDiTesto 194">
            <a:extLst>
              <a:ext uri="{FF2B5EF4-FFF2-40B4-BE49-F238E27FC236}">
                <a16:creationId xmlns:a16="http://schemas.microsoft.com/office/drawing/2014/main" id="{F205643D-D85D-489D-B22F-B9704F04E890}"/>
              </a:ext>
            </a:extLst>
          </p:cNvPr>
          <p:cNvSpPr txBox="1"/>
          <p:nvPr/>
        </p:nvSpPr>
        <p:spPr>
          <a:xfrm>
            <a:off x="8411932" y="6327391"/>
            <a:ext cx="5152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+mj-lt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+mj-lt"/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endParaRPr lang="it-IT" dirty="0"/>
          </a:p>
        </p:txBody>
      </p: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8A879B03-68E6-42C9-AFC9-677268CDF711}"/>
              </a:ext>
            </a:extLst>
          </p:cNvPr>
          <p:cNvCxnSpPr>
            <a:cxnSpLocks/>
          </p:cNvCxnSpPr>
          <p:nvPr/>
        </p:nvCxnSpPr>
        <p:spPr>
          <a:xfrm>
            <a:off x="7780293" y="803910"/>
            <a:ext cx="0" cy="274204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CasellaDiTesto 203">
            <a:extLst>
              <a:ext uri="{FF2B5EF4-FFF2-40B4-BE49-F238E27FC236}">
                <a16:creationId xmlns:a16="http://schemas.microsoft.com/office/drawing/2014/main" id="{DAC3DA90-DFDD-4DED-9CB2-ABB7FC6C9A9E}"/>
              </a:ext>
            </a:extLst>
          </p:cNvPr>
          <p:cNvSpPr txBox="1"/>
          <p:nvPr/>
        </p:nvSpPr>
        <p:spPr>
          <a:xfrm>
            <a:off x="7715153" y="958749"/>
            <a:ext cx="4350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d’’</a:t>
            </a:r>
          </a:p>
        </p:txBody>
      </p:sp>
      <p:sp>
        <p:nvSpPr>
          <p:cNvPr id="205" name="CasellaDiTesto 204">
            <a:extLst>
              <a:ext uri="{FF2B5EF4-FFF2-40B4-BE49-F238E27FC236}">
                <a16:creationId xmlns:a16="http://schemas.microsoft.com/office/drawing/2014/main" id="{C59E0A9F-0441-4CB9-AC1B-C4660F51A61D}"/>
              </a:ext>
            </a:extLst>
          </p:cNvPr>
          <p:cNvSpPr txBox="1"/>
          <p:nvPr/>
        </p:nvSpPr>
        <p:spPr>
          <a:xfrm>
            <a:off x="7503694" y="4899462"/>
            <a:ext cx="4350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00B0F0"/>
                </a:solidFill>
              </a:rPr>
              <a:t>d’</a:t>
            </a:r>
          </a:p>
        </p:txBody>
      </p:sp>
      <p:sp>
        <p:nvSpPr>
          <p:cNvPr id="115" name="CasellaDiTesto 114">
            <a:extLst>
              <a:ext uri="{FF2B5EF4-FFF2-40B4-BE49-F238E27FC236}">
                <a16:creationId xmlns:a16="http://schemas.microsoft.com/office/drawing/2014/main" id="{F378D53A-3309-4D0C-81CD-04475ED636D1}"/>
              </a:ext>
            </a:extLst>
          </p:cNvPr>
          <p:cNvSpPr txBox="1"/>
          <p:nvPr/>
        </p:nvSpPr>
        <p:spPr>
          <a:xfrm>
            <a:off x="7766313" y="4898005"/>
            <a:ext cx="432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</a:rPr>
              <a:t>C’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79AEE36C-2A30-4E64-8F9A-CB88A2940871}"/>
              </a:ext>
            </a:extLst>
          </p:cNvPr>
          <p:cNvCxnSpPr>
            <a:cxnSpLocks/>
          </p:cNvCxnSpPr>
          <p:nvPr/>
        </p:nvCxnSpPr>
        <p:spPr>
          <a:xfrm>
            <a:off x="7780414" y="5094777"/>
            <a:ext cx="0" cy="64308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1D915D62-718F-4CD4-A89C-13CA74C2BCBB}"/>
              </a:ext>
            </a:extLst>
          </p:cNvPr>
          <p:cNvGrpSpPr/>
          <p:nvPr/>
        </p:nvGrpSpPr>
        <p:grpSpPr>
          <a:xfrm>
            <a:off x="7740767" y="5058747"/>
            <a:ext cx="72000" cy="72000"/>
            <a:chOff x="8709660" y="4010364"/>
            <a:chExt cx="72000" cy="72000"/>
          </a:xfrm>
        </p:grpSpPr>
        <p:cxnSp>
          <p:nvCxnSpPr>
            <p:cNvPr id="9" name="Connettore diritto 8">
              <a:extLst>
                <a:ext uri="{FF2B5EF4-FFF2-40B4-BE49-F238E27FC236}">
                  <a16:creationId xmlns:a16="http://schemas.microsoft.com/office/drawing/2014/main" id="{74D034E2-2EE1-4D75-9A0C-30413C6F83DD}"/>
                </a:ext>
              </a:extLst>
            </p:cNvPr>
            <p:cNvCxnSpPr/>
            <p:nvPr/>
          </p:nvCxnSpPr>
          <p:spPr>
            <a:xfrm>
              <a:off x="8747106" y="4010364"/>
              <a:ext cx="0" cy="7200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ttore diritto 11">
              <a:extLst>
                <a:ext uri="{FF2B5EF4-FFF2-40B4-BE49-F238E27FC236}">
                  <a16:creationId xmlns:a16="http://schemas.microsoft.com/office/drawing/2014/main" id="{BF518214-51AF-4382-8B15-368E8994B166}"/>
                </a:ext>
              </a:extLst>
            </p:cNvPr>
            <p:cNvCxnSpPr/>
            <p:nvPr/>
          </p:nvCxnSpPr>
          <p:spPr>
            <a:xfrm>
              <a:off x="8709660" y="4044315"/>
              <a:ext cx="72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CasellaDiTesto 77">
            <a:extLst>
              <a:ext uri="{FF2B5EF4-FFF2-40B4-BE49-F238E27FC236}">
                <a16:creationId xmlns:a16="http://schemas.microsoft.com/office/drawing/2014/main" id="{FA8ECE73-E922-4462-9FD9-D8F5DFAA4383}"/>
              </a:ext>
            </a:extLst>
          </p:cNvPr>
          <p:cNvSpPr txBox="1"/>
          <p:nvPr/>
        </p:nvSpPr>
        <p:spPr>
          <a:xfrm>
            <a:off x="7651510" y="4844778"/>
            <a:ext cx="374054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Symbol" panose="05050102010706020507" pitchFamily="18" charset="2"/>
              </a:rPr>
              <a:t>º</a:t>
            </a:r>
            <a:endParaRPr lang="it-IT" sz="1600" dirty="0">
              <a:solidFill>
                <a:srgbClr val="00B0F0"/>
              </a:solidFill>
              <a:latin typeface="MS Shell Dlg 2" panose="020B0604030504040204" pitchFamily="34" charset="0"/>
            </a:endParaRP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13492A20-ADA2-4766-9E62-32C18C7AE897}"/>
              </a:ext>
            </a:extLst>
          </p:cNvPr>
          <p:cNvCxnSpPr>
            <a:cxnSpLocks/>
          </p:cNvCxnSpPr>
          <p:nvPr/>
        </p:nvCxnSpPr>
        <p:spPr>
          <a:xfrm>
            <a:off x="6196614" y="729197"/>
            <a:ext cx="0" cy="294625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E868E367-F040-4E11-865D-F7E7BCD61DA7}"/>
              </a:ext>
            </a:extLst>
          </p:cNvPr>
          <p:cNvCxnSpPr>
            <a:cxnSpLocks/>
          </p:cNvCxnSpPr>
          <p:nvPr/>
        </p:nvCxnSpPr>
        <p:spPr>
          <a:xfrm>
            <a:off x="6196614" y="3675451"/>
            <a:ext cx="2295654" cy="298209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119D79DD-E765-4E96-9181-311CF6AA0CD7}"/>
              </a:ext>
            </a:extLst>
          </p:cNvPr>
          <p:cNvCxnSpPr>
            <a:cxnSpLocks/>
          </p:cNvCxnSpPr>
          <p:nvPr/>
        </p:nvCxnSpPr>
        <p:spPr>
          <a:xfrm>
            <a:off x="8094807" y="2473505"/>
            <a:ext cx="0" cy="366368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4BD5DA49-2DFA-470A-B79E-85E9D86CBFEF}"/>
              </a:ext>
            </a:extLst>
          </p:cNvPr>
          <p:cNvCxnSpPr>
            <a:cxnSpLocks/>
          </p:cNvCxnSpPr>
          <p:nvPr/>
        </p:nvCxnSpPr>
        <p:spPr>
          <a:xfrm>
            <a:off x="6955734" y="1952030"/>
            <a:ext cx="0" cy="27108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F58E93B5-A143-4885-8850-B005FB1C2DE4}"/>
              </a:ext>
            </a:extLst>
          </p:cNvPr>
          <p:cNvCxnSpPr>
            <a:cxnSpLocks/>
          </p:cNvCxnSpPr>
          <p:nvPr/>
        </p:nvCxnSpPr>
        <p:spPr>
          <a:xfrm>
            <a:off x="7162327" y="1603444"/>
            <a:ext cx="0" cy="33228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7C257BD0-8A8B-4B09-A418-5384895DCC02}"/>
              </a:ext>
            </a:extLst>
          </p:cNvPr>
          <p:cNvCxnSpPr>
            <a:cxnSpLocks/>
          </p:cNvCxnSpPr>
          <p:nvPr/>
        </p:nvCxnSpPr>
        <p:spPr>
          <a:xfrm>
            <a:off x="7291157" y="1506352"/>
            <a:ext cx="0" cy="359018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A57BF98D-D93A-4AB4-9266-9F68309FF23E}"/>
              </a:ext>
            </a:extLst>
          </p:cNvPr>
          <p:cNvCxnSpPr>
            <a:cxnSpLocks/>
          </p:cNvCxnSpPr>
          <p:nvPr/>
        </p:nvCxnSpPr>
        <p:spPr>
          <a:xfrm>
            <a:off x="7373131" y="1486299"/>
            <a:ext cx="0" cy="37188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id="{71E11CEB-E8CC-46BD-A727-A0FA03EE6E60}"/>
              </a:ext>
            </a:extLst>
          </p:cNvPr>
          <p:cNvCxnSpPr>
            <a:cxnSpLocks/>
          </p:cNvCxnSpPr>
          <p:nvPr/>
        </p:nvCxnSpPr>
        <p:spPr>
          <a:xfrm>
            <a:off x="7432923" y="1475766"/>
            <a:ext cx="0" cy="38052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ttore diritto 118">
            <a:extLst>
              <a:ext uri="{FF2B5EF4-FFF2-40B4-BE49-F238E27FC236}">
                <a16:creationId xmlns:a16="http://schemas.microsoft.com/office/drawing/2014/main" id="{DD70EA28-3284-457E-BED7-BA156011AA71}"/>
              </a:ext>
            </a:extLst>
          </p:cNvPr>
          <p:cNvCxnSpPr>
            <a:cxnSpLocks/>
          </p:cNvCxnSpPr>
          <p:nvPr/>
        </p:nvCxnSpPr>
        <p:spPr>
          <a:xfrm>
            <a:off x="7487153" y="1469999"/>
            <a:ext cx="0" cy="3888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id="{CDEC568A-43B4-485B-AE2C-C00D8A24A767}"/>
              </a:ext>
            </a:extLst>
          </p:cNvPr>
          <p:cNvCxnSpPr>
            <a:cxnSpLocks/>
          </p:cNvCxnSpPr>
          <p:nvPr/>
        </p:nvCxnSpPr>
        <p:spPr>
          <a:xfrm>
            <a:off x="7533453" y="1470594"/>
            <a:ext cx="0" cy="3942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E1C70AC5-C868-4724-AF57-4DBBDE92FC8A}"/>
              </a:ext>
            </a:extLst>
          </p:cNvPr>
          <p:cNvCxnSpPr>
            <a:cxnSpLocks/>
          </p:cNvCxnSpPr>
          <p:nvPr/>
        </p:nvCxnSpPr>
        <p:spPr>
          <a:xfrm>
            <a:off x="7586793" y="1488432"/>
            <a:ext cx="0" cy="3996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9FBF6329-5D58-4EF5-B532-D9497410777C}"/>
              </a:ext>
            </a:extLst>
          </p:cNvPr>
          <p:cNvCxnSpPr>
            <a:cxnSpLocks/>
          </p:cNvCxnSpPr>
          <p:nvPr/>
        </p:nvCxnSpPr>
        <p:spPr>
          <a:xfrm>
            <a:off x="7644197" y="1509528"/>
            <a:ext cx="0" cy="4050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3ADFF99A-347A-48BA-AEDD-14D31E0116D9}"/>
              </a:ext>
            </a:extLst>
          </p:cNvPr>
          <p:cNvCxnSpPr>
            <a:cxnSpLocks/>
          </p:cNvCxnSpPr>
          <p:nvPr/>
        </p:nvCxnSpPr>
        <p:spPr>
          <a:xfrm>
            <a:off x="7715153" y="1549372"/>
            <a:ext cx="0" cy="40968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id="{73CC55D9-132B-4984-89E5-7C225DC99DCB}"/>
              </a:ext>
            </a:extLst>
          </p:cNvPr>
          <p:cNvCxnSpPr>
            <a:cxnSpLocks/>
          </p:cNvCxnSpPr>
          <p:nvPr/>
        </p:nvCxnSpPr>
        <p:spPr>
          <a:xfrm>
            <a:off x="7871363" y="1700428"/>
            <a:ext cx="0" cy="415482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A9B72AB8-FCDF-44D8-BA5E-BD3FB3395CE3}"/>
              </a:ext>
            </a:extLst>
          </p:cNvPr>
          <p:cNvCxnSpPr>
            <a:cxnSpLocks/>
          </p:cNvCxnSpPr>
          <p:nvPr/>
        </p:nvCxnSpPr>
        <p:spPr>
          <a:xfrm>
            <a:off x="6862389" y="2470785"/>
            <a:ext cx="0" cy="20736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F43ED1CC-6E0B-45DA-B939-B14B97CDB09C}"/>
              </a:ext>
            </a:extLst>
          </p:cNvPr>
          <p:cNvCxnSpPr/>
          <p:nvPr/>
        </p:nvCxnSpPr>
        <p:spPr>
          <a:xfrm flipH="1">
            <a:off x="2423604" y="3675451"/>
            <a:ext cx="3773010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Arco 46">
            <a:extLst>
              <a:ext uri="{FF2B5EF4-FFF2-40B4-BE49-F238E27FC236}">
                <a16:creationId xmlns:a16="http://schemas.microsoft.com/office/drawing/2014/main" id="{E434700D-33D9-440A-9452-88247D29FF2F}"/>
              </a:ext>
            </a:extLst>
          </p:cNvPr>
          <p:cNvSpPr/>
          <p:nvPr/>
        </p:nvSpPr>
        <p:spPr>
          <a:xfrm>
            <a:off x="4962635" y="2430909"/>
            <a:ext cx="2484000" cy="2484000"/>
          </a:xfrm>
          <a:prstGeom prst="arc">
            <a:avLst>
              <a:gd name="adj1" fmla="val 3162452"/>
              <a:gd name="adj2" fmla="val 10815986"/>
            </a:avLst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7310E9D8-44B8-4360-9DF2-7056CE718F0A}"/>
              </a:ext>
            </a:extLst>
          </p:cNvPr>
          <p:cNvCxnSpPr>
            <a:cxnSpLocks/>
          </p:cNvCxnSpPr>
          <p:nvPr/>
        </p:nvCxnSpPr>
        <p:spPr>
          <a:xfrm flipV="1">
            <a:off x="4962470" y="1161612"/>
            <a:ext cx="0" cy="252000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0FC545FD-34D9-42CC-B519-D5913E45271D}"/>
              </a:ext>
            </a:extLst>
          </p:cNvPr>
          <p:cNvCxnSpPr>
            <a:cxnSpLocks/>
          </p:cNvCxnSpPr>
          <p:nvPr/>
        </p:nvCxnSpPr>
        <p:spPr>
          <a:xfrm>
            <a:off x="4959638" y="2983025"/>
            <a:ext cx="2000212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64F1990D-134C-4323-B8FF-E4014043A04B}"/>
              </a:ext>
            </a:extLst>
          </p:cNvPr>
          <p:cNvCxnSpPr>
            <a:cxnSpLocks/>
          </p:cNvCxnSpPr>
          <p:nvPr/>
        </p:nvCxnSpPr>
        <p:spPr>
          <a:xfrm>
            <a:off x="4960797" y="1952936"/>
            <a:ext cx="1993772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Arco 154">
            <a:extLst>
              <a:ext uri="{FF2B5EF4-FFF2-40B4-BE49-F238E27FC236}">
                <a16:creationId xmlns:a16="http://schemas.microsoft.com/office/drawing/2014/main" id="{0C4FC729-1CB3-47A5-8E30-4E3F184699BF}"/>
              </a:ext>
            </a:extLst>
          </p:cNvPr>
          <p:cNvSpPr/>
          <p:nvPr/>
        </p:nvSpPr>
        <p:spPr>
          <a:xfrm>
            <a:off x="4615040" y="2095068"/>
            <a:ext cx="3160800" cy="3160800"/>
          </a:xfrm>
          <a:prstGeom prst="arc">
            <a:avLst>
              <a:gd name="adj1" fmla="val 3145159"/>
              <a:gd name="adj2" fmla="val 10804383"/>
            </a:avLst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8EBFD9D3-88FB-49D7-B06C-BDC60F1C43DE}"/>
              </a:ext>
            </a:extLst>
          </p:cNvPr>
          <p:cNvCxnSpPr>
            <a:cxnSpLocks/>
          </p:cNvCxnSpPr>
          <p:nvPr/>
        </p:nvCxnSpPr>
        <p:spPr>
          <a:xfrm flipV="1">
            <a:off x="4618435" y="1157274"/>
            <a:ext cx="0" cy="252000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8DB7DB32-4841-4167-B06D-E787CE10F018}"/>
              </a:ext>
            </a:extLst>
          </p:cNvPr>
          <p:cNvCxnSpPr>
            <a:cxnSpLocks/>
          </p:cNvCxnSpPr>
          <p:nvPr/>
        </p:nvCxnSpPr>
        <p:spPr>
          <a:xfrm>
            <a:off x="4617177" y="1615075"/>
            <a:ext cx="2547287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Arco 158">
            <a:extLst>
              <a:ext uri="{FF2B5EF4-FFF2-40B4-BE49-F238E27FC236}">
                <a16:creationId xmlns:a16="http://schemas.microsoft.com/office/drawing/2014/main" id="{ECA66E8D-0364-4FB3-882E-E3417B0C10C5}"/>
              </a:ext>
            </a:extLst>
          </p:cNvPr>
          <p:cNvSpPr/>
          <p:nvPr/>
        </p:nvSpPr>
        <p:spPr>
          <a:xfrm>
            <a:off x="4424076" y="1897416"/>
            <a:ext cx="3564000" cy="3564000"/>
          </a:xfrm>
          <a:prstGeom prst="arc">
            <a:avLst>
              <a:gd name="adj1" fmla="val 3157146"/>
              <a:gd name="adj2" fmla="val 10809389"/>
            </a:avLst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A8F527C9-28FF-4892-9CEA-DAD21A56D709}"/>
              </a:ext>
            </a:extLst>
          </p:cNvPr>
          <p:cNvCxnSpPr>
            <a:cxnSpLocks/>
          </p:cNvCxnSpPr>
          <p:nvPr/>
        </p:nvCxnSpPr>
        <p:spPr>
          <a:xfrm flipV="1">
            <a:off x="4422699" y="1160975"/>
            <a:ext cx="0" cy="252000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2BAA8C3D-5EA6-4CE3-804E-D66D15536A9D}"/>
              </a:ext>
            </a:extLst>
          </p:cNvPr>
          <p:cNvCxnSpPr>
            <a:cxnSpLocks/>
          </p:cNvCxnSpPr>
          <p:nvPr/>
        </p:nvCxnSpPr>
        <p:spPr>
          <a:xfrm>
            <a:off x="4422563" y="1522945"/>
            <a:ext cx="2871872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Arco 162">
            <a:extLst>
              <a:ext uri="{FF2B5EF4-FFF2-40B4-BE49-F238E27FC236}">
                <a16:creationId xmlns:a16="http://schemas.microsoft.com/office/drawing/2014/main" id="{B1F5AB46-F15C-494E-BD8D-3EE128F314AD}"/>
              </a:ext>
            </a:extLst>
          </p:cNvPr>
          <p:cNvSpPr/>
          <p:nvPr/>
        </p:nvSpPr>
        <p:spPr>
          <a:xfrm>
            <a:off x="4272659" y="1747325"/>
            <a:ext cx="3852000" cy="3852000"/>
          </a:xfrm>
          <a:prstGeom prst="arc">
            <a:avLst>
              <a:gd name="adj1" fmla="val 3141080"/>
              <a:gd name="adj2" fmla="val 10795791"/>
            </a:avLst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970E3EA6-E9E7-4BF2-B0A5-81DEC4868F4B}"/>
              </a:ext>
            </a:extLst>
          </p:cNvPr>
          <p:cNvCxnSpPr>
            <a:cxnSpLocks/>
          </p:cNvCxnSpPr>
          <p:nvPr/>
        </p:nvCxnSpPr>
        <p:spPr>
          <a:xfrm flipV="1">
            <a:off x="4270402" y="1160323"/>
            <a:ext cx="0" cy="252000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DD1B92C7-2AED-455F-8739-6B950E782FD8}"/>
              </a:ext>
            </a:extLst>
          </p:cNvPr>
          <p:cNvCxnSpPr>
            <a:cxnSpLocks/>
          </p:cNvCxnSpPr>
          <p:nvPr/>
        </p:nvCxnSpPr>
        <p:spPr>
          <a:xfrm>
            <a:off x="4271633" y="1492162"/>
            <a:ext cx="3105540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ttore diritto 165">
            <a:extLst>
              <a:ext uri="{FF2B5EF4-FFF2-40B4-BE49-F238E27FC236}">
                <a16:creationId xmlns:a16="http://schemas.microsoft.com/office/drawing/2014/main" id="{4FFAADDC-F9A0-44F5-A282-282E16DF4615}"/>
              </a:ext>
            </a:extLst>
          </p:cNvPr>
          <p:cNvCxnSpPr>
            <a:cxnSpLocks/>
          </p:cNvCxnSpPr>
          <p:nvPr/>
        </p:nvCxnSpPr>
        <p:spPr>
          <a:xfrm>
            <a:off x="4269496" y="3455963"/>
            <a:ext cx="3111255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Arco 166">
            <a:extLst>
              <a:ext uri="{FF2B5EF4-FFF2-40B4-BE49-F238E27FC236}">
                <a16:creationId xmlns:a16="http://schemas.microsoft.com/office/drawing/2014/main" id="{767D7A9B-0DFD-4231-927A-50069B91AED0}"/>
              </a:ext>
            </a:extLst>
          </p:cNvPr>
          <p:cNvSpPr/>
          <p:nvPr/>
        </p:nvSpPr>
        <p:spPr>
          <a:xfrm>
            <a:off x="3097814" y="577595"/>
            <a:ext cx="6199200" cy="6199200"/>
          </a:xfrm>
          <a:prstGeom prst="arc">
            <a:avLst>
              <a:gd name="adj1" fmla="val 3145433"/>
              <a:gd name="adj2" fmla="val 10803772"/>
            </a:avLst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FBCBA755-E63C-46F4-B9BC-9665FED80E17}"/>
              </a:ext>
            </a:extLst>
          </p:cNvPr>
          <p:cNvCxnSpPr>
            <a:cxnSpLocks/>
          </p:cNvCxnSpPr>
          <p:nvPr/>
        </p:nvCxnSpPr>
        <p:spPr>
          <a:xfrm flipV="1">
            <a:off x="3098445" y="1168457"/>
            <a:ext cx="0" cy="252000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ttore diritto 169">
            <a:extLst>
              <a:ext uri="{FF2B5EF4-FFF2-40B4-BE49-F238E27FC236}">
                <a16:creationId xmlns:a16="http://schemas.microsoft.com/office/drawing/2014/main" id="{63EF66E5-41A0-466F-A9C5-831FFA50D32F}"/>
              </a:ext>
            </a:extLst>
          </p:cNvPr>
          <p:cNvCxnSpPr>
            <a:cxnSpLocks/>
          </p:cNvCxnSpPr>
          <p:nvPr/>
        </p:nvCxnSpPr>
        <p:spPr>
          <a:xfrm>
            <a:off x="3097458" y="2473318"/>
            <a:ext cx="200358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Arco 172">
            <a:extLst>
              <a:ext uri="{FF2B5EF4-FFF2-40B4-BE49-F238E27FC236}">
                <a16:creationId xmlns:a16="http://schemas.microsoft.com/office/drawing/2014/main" id="{474C66E1-E43F-4A54-86BD-6BDFCE0B317A}"/>
              </a:ext>
            </a:extLst>
          </p:cNvPr>
          <p:cNvSpPr/>
          <p:nvPr/>
        </p:nvSpPr>
        <p:spPr>
          <a:xfrm>
            <a:off x="5104840" y="2582241"/>
            <a:ext cx="2181600" cy="2181600"/>
          </a:xfrm>
          <a:prstGeom prst="arc">
            <a:avLst>
              <a:gd name="adj1" fmla="val 3137046"/>
              <a:gd name="adj2" fmla="val 10799336"/>
            </a:avLst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B03B8C7E-DBAE-403D-AAD5-12129F5C6287}"/>
              </a:ext>
            </a:extLst>
          </p:cNvPr>
          <p:cNvCxnSpPr>
            <a:cxnSpLocks/>
          </p:cNvCxnSpPr>
          <p:nvPr/>
        </p:nvCxnSpPr>
        <p:spPr>
          <a:xfrm flipV="1">
            <a:off x="5095962" y="1164708"/>
            <a:ext cx="0" cy="252000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Arco 183">
            <a:extLst>
              <a:ext uri="{FF2B5EF4-FFF2-40B4-BE49-F238E27FC236}">
                <a16:creationId xmlns:a16="http://schemas.microsoft.com/office/drawing/2014/main" id="{A9B0C54B-EEE2-4625-AD3C-FD237DE4AEC0}"/>
              </a:ext>
            </a:extLst>
          </p:cNvPr>
          <p:cNvSpPr/>
          <p:nvPr/>
        </p:nvSpPr>
        <p:spPr>
          <a:xfrm>
            <a:off x="3467740" y="943067"/>
            <a:ext cx="5472000" cy="5472000"/>
          </a:xfrm>
          <a:prstGeom prst="arc">
            <a:avLst>
              <a:gd name="adj1" fmla="val 3145948"/>
              <a:gd name="adj2" fmla="val 10802567"/>
            </a:avLst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7244F59C-8407-4432-803E-47CD2ABD5DED}"/>
              </a:ext>
            </a:extLst>
          </p:cNvPr>
          <p:cNvCxnSpPr>
            <a:cxnSpLocks/>
          </p:cNvCxnSpPr>
          <p:nvPr/>
        </p:nvCxnSpPr>
        <p:spPr>
          <a:xfrm flipV="1">
            <a:off x="3467508" y="1158881"/>
            <a:ext cx="0" cy="252000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87664150-77D7-481F-9CB3-6AE05510872D}"/>
              </a:ext>
            </a:extLst>
          </p:cNvPr>
          <p:cNvCxnSpPr>
            <a:cxnSpLocks/>
          </p:cNvCxnSpPr>
          <p:nvPr/>
        </p:nvCxnSpPr>
        <p:spPr>
          <a:xfrm>
            <a:off x="3467740" y="3240974"/>
            <a:ext cx="4402326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ttore diritto 187">
            <a:extLst>
              <a:ext uri="{FF2B5EF4-FFF2-40B4-BE49-F238E27FC236}">
                <a16:creationId xmlns:a16="http://schemas.microsoft.com/office/drawing/2014/main" id="{A037D363-7B8F-4F1C-9966-B6AFDE4A65B7}"/>
              </a:ext>
            </a:extLst>
          </p:cNvPr>
          <p:cNvCxnSpPr>
            <a:cxnSpLocks/>
          </p:cNvCxnSpPr>
          <p:nvPr/>
        </p:nvCxnSpPr>
        <p:spPr>
          <a:xfrm>
            <a:off x="3457832" y="1707575"/>
            <a:ext cx="4413600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Arco 189">
            <a:extLst>
              <a:ext uri="{FF2B5EF4-FFF2-40B4-BE49-F238E27FC236}">
                <a16:creationId xmlns:a16="http://schemas.microsoft.com/office/drawing/2014/main" id="{5B610EFB-0D28-490E-9713-FE8D80D64743}"/>
              </a:ext>
            </a:extLst>
          </p:cNvPr>
          <p:cNvSpPr/>
          <p:nvPr/>
        </p:nvSpPr>
        <p:spPr>
          <a:xfrm>
            <a:off x="3601367" y="1083075"/>
            <a:ext cx="5191200" cy="5191200"/>
          </a:xfrm>
          <a:prstGeom prst="arc">
            <a:avLst>
              <a:gd name="adj1" fmla="val 3145948"/>
              <a:gd name="adj2" fmla="val 10806557"/>
            </a:avLst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3A8EF465-4985-4670-BF32-3D11C8232B37}"/>
              </a:ext>
            </a:extLst>
          </p:cNvPr>
          <p:cNvCxnSpPr>
            <a:cxnSpLocks/>
          </p:cNvCxnSpPr>
          <p:nvPr/>
        </p:nvCxnSpPr>
        <p:spPr>
          <a:xfrm flipV="1">
            <a:off x="3602409" y="1161194"/>
            <a:ext cx="0" cy="252000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7BF4005A-C85A-4478-86BE-84EB86CB8B48}"/>
              </a:ext>
            </a:extLst>
          </p:cNvPr>
          <p:cNvCxnSpPr>
            <a:cxnSpLocks/>
          </p:cNvCxnSpPr>
          <p:nvPr/>
        </p:nvCxnSpPr>
        <p:spPr>
          <a:xfrm>
            <a:off x="4615040" y="3325225"/>
            <a:ext cx="2547287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Arco 193">
            <a:extLst>
              <a:ext uri="{FF2B5EF4-FFF2-40B4-BE49-F238E27FC236}">
                <a16:creationId xmlns:a16="http://schemas.microsoft.com/office/drawing/2014/main" id="{691725AA-86A0-47A5-85A0-4803080747B1}"/>
              </a:ext>
            </a:extLst>
          </p:cNvPr>
          <p:cNvSpPr/>
          <p:nvPr/>
        </p:nvSpPr>
        <p:spPr>
          <a:xfrm>
            <a:off x="3716486" y="1191813"/>
            <a:ext cx="4968000" cy="4968000"/>
          </a:xfrm>
          <a:prstGeom prst="arc">
            <a:avLst>
              <a:gd name="adj1" fmla="val 3145948"/>
              <a:gd name="adj2" fmla="val 10807530"/>
            </a:avLst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11" name="Connettore diritto 210">
            <a:extLst>
              <a:ext uri="{FF2B5EF4-FFF2-40B4-BE49-F238E27FC236}">
                <a16:creationId xmlns:a16="http://schemas.microsoft.com/office/drawing/2014/main" id="{54E896B5-4CE5-4392-9175-C177BD720981}"/>
              </a:ext>
            </a:extLst>
          </p:cNvPr>
          <p:cNvCxnSpPr>
            <a:cxnSpLocks/>
          </p:cNvCxnSpPr>
          <p:nvPr/>
        </p:nvCxnSpPr>
        <p:spPr>
          <a:xfrm flipV="1">
            <a:off x="3717427" y="1159788"/>
            <a:ext cx="0" cy="252000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nettore diritto 212">
            <a:extLst>
              <a:ext uri="{FF2B5EF4-FFF2-40B4-BE49-F238E27FC236}">
                <a16:creationId xmlns:a16="http://schemas.microsoft.com/office/drawing/2014/main" id="{0EE77139-4969-4A3F-A9E0-E39BE54BF246}"/>
              </a:ext>
            </a:extLst>
          </p:cNvPr>
          <p:cNvCxnSpPr>
            <a:cxnSpLocks/>
          </p:cNvCxnSpPr>
          <p:nvPr/>
        </p:nvCxnSpPr>
        <p:spPr>
          <a:xfrm>
            <a:off x="3716486" y="3390071"/>
            <a:ext cx="4024281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Arco 213">
            <a:extLst>
              <a:ext uri="{FF2B5EF4-FFF2-40B4-BE49-F238E27FC236}">
                <a16:creationId xmlns:a16="http://schemas.microsoft.com/office/drawing/2014/main" id="{82C2D62B-237D-4E74-BA6F-826362014120}"/>
              </a:ext>
            </a:extLst>
          </p:cNvPr>
          <p:cNvSpPr/>
          <p:nvPr/>
        </p:nvSpPr>
        <p:spPr>
          <a:xfrm>
            <a:off x="3919936" y="1396864"/>
            <a:ext cx="4554000" cy="4554000"/>
          </a:xfrm>
          <a:prstGeom prst="arc">
            <a:avLst>
              <a:gd name="adj1" fmla="val 3145948"/>
              <a:gd name="adj2" fmla="val 10794710"/>
            </a:avLst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15" name="Connettore diritto 214">
            <a:extLst>
              <a:ext uri="{FF2B5EF4-FFF2-40B4-BE49-F238E27FC236}">
                <a16:creationId xmlns:a16="http://schemas.microsoft.com/office/drawing/2014/main" id="{6C972030-356C-4E50-BBC9-4ADB176C00F2}"/>
              </a:ext>
            </a:extLst>
          </p:cNvPr>
          <p:cNvCxnSpPr>
            <a:cxnSpLocks/>
          </p:cNvCxnSpPr>
          <p:nvPr/>
        </p:nvCxnSpPr>
        <p:spPr>
          <a:xfrm flipV="1">
            <a:off x="3920083" y="1160861"/>
            <a:ext cx="0" cy="252000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86C8B463-7A4B-4200-81B3-7C0D309779BF}"/>
              </a:ext>
            </a:extLst>
          </p:cNvPr>
          <p:cNvCxnSpPr>
            <a:cxnSpLocks/>
          </p:cNvCxnSpPr>
          <p:nvPr/>
        </p:nvCxnSpPr>
        <p:spPr>
          <a:xfrm>
            <a:off x="4420426" y="3415665"/>
            <a:ext cx="2875557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Arco 167">
            <a:extLst>
              <a:ext uri="{FF2B5EF4-FFF2-40B4-BE49-F238E27FC236}">
                <a16:creationId xmlns:a16="http://schemas.microsoft.com/office/drawing/2014/main" id="{5DCE6814-7AA6-4FE8-9065-F45D4DD57FEF}"/>
              </a:ext>
            </a:extLst>
          </p:cNvPr>
          <p:cNvSpPr/>
          <p:nvPr/>
        </p:nvSpPr>
        <p:spPr>
          <a:xfrm>
            <a:off x="4172420" y="1650485"/>
            <a:ext cx="4050000" cy="4050000"/>
          </a:xfrm>
          <a:prstGeom prst="arc">
            <a:avLst>
              <a:gd name="adj1" fmla="val 3141080"/>
              <a:gd name="adj2" fmla="val 10802486"/>
            </a:avLst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1" name="Connettore diritto 170">
            <a:extLst>
              <a:ext uri="{FF2B5EF4-FFF2-40B4-BE49-F238E27FC236}">
                <a16:creationId xmlns:a16="http://schemas.microsoft.com/office/drawing/2014/main" id="{6E239852-F448-4292-BC8F-173E63642BAB}"/>
              </a:ext>
            </a:extLst>
          </p:cNvPr>
          <p:cNvCxnSpPr>
            <a:cxnSpLocks/>
          </p:cNvCxnSpPr>
          <p:nvPr/>
        </p:nvCxnSpPr>
        <p:spPr>
          <a:xfrm flipV="1">
            <a:off x="4172777" y="1157099"/>
            <a:ext cx="0" cy="252000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id="{8BE2077A-106B-46DF-A756-BD92DE6A12E7}"/>
              </a:ext>
            </a:extLst>
          </p:cNvPr>
          <p:cNvCxnSpPr>
            <a:cxnSpLocks/>
          </p:cNvCxnSpPr>
          <p:nvPr/>
        </p:nvCxnSpPr>
        <p:spPr>
          <a:xfrm>
            <a:off x="4172420" y="3472189"/>
            <a:ext cx="3260503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ttore diritto 173">
            <a:extLst>
              <a:ext uri="{FF2B5EF4-FFF2-40B4-BE49-F238E27FC236}">
                <a16:creationId xmlns:a16="http://schemas.microsoft.com/office/drawing/2014/main" id="{1D6E9D4F-E1C6-49B4-B91F-AF89F242351A}"/>
              </a:ext>
            </a:extLst>
          </p:cNvPr>
          <p:cNvCxnSpPr>
            <a:cxnSpLocks/>
          </p:cNvCxnSpPr>
          <p:nvPr/>
        </p:nvCxnSpPr>
        <p:spPr>
          <a:xfrm>
            <a:off x="4174557" y="1484783"/>
            <a:ext cx="3258598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Arco 174">
            <a:extLst>
              <a:ext uri="{FF2B5EF4-FFF2-40B4-BE49-F238E27FC236}">
                <a16:creationId xmlns:a16="http://schemas.microsoft.com/office/drawing/2014/main" id="{333C7FE0-A8BF-4AA3-BE0D-FC7F8A2DF5DF}"/>
              </a:ext>
            </a:extLst>
          </p:cNvPr>
          <p:cNvSpPr/>
          <p:nvPr/>
        </p:nvSpPr>
        <p:spPr>
          <a:xfrm>
            <a:off x="4079360" y="1557351"/>
            <a:ext cx="4233600" cy="4233600"/>
          </a:xfrm>
          <a:prstGeom prst="arc">
            <a:avLst>
              <a:gd name="adj1" fmla="val 3141080"/>
              <a:gd name="adj2" fmla="val 10805885"/>
            </a:avLst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6" name="Connettore diritto 175">
            <a:extLst>
              <a:ext uri="{FF2B5EF4-FFF2-40B4-BE49-F238E27FC236}">
                <a16:creationId xmlns:a16="http://schemas.microsoft.com/office/drawing/2014/main" id="{7454D524-F31D-46A8-AE12-EA113C7A8AA9}"/>
              </a:ext>
            </a:extLst>
          </p:cNvPr>
          <p:cNvCxnSpPr>
            <a:cxnSpLocks/>
          </p:cNvCxnSpPr>
          <p:nvPr/>
        </p:nvCxnSpPr>
        <p:spPr>
          <a:xfrm flipV="1">
            <a:off x="4079306" y="1158910"/>
            <a:ext cx="0" cy="252000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AF4A91D0-3647-4D05-95C6-2BAACA74D127}"/>
              </a:ext>
            </a:extLst>
          </p:cNvPr>
          <p:cNvCxnSpPr>
            <a:cxnSpLocks/>
          </p:cNvCxnSpPr>
          <p:nvPr/>
        </p:nvCxnSpPr>
        <p:spPr>
          <a:xfrm>
            <a:off x="4009090" y="3466474"/>
            <a:ext cx="3477173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ED38186D-55B9-4CEE-83E8-1F351B98B2F2}"/>
              </a:ext>
            </a:extLst>
          </p:cNvPr>
          <p:cNvCxnSpPr>
            <a:cxnSpLocks/>
          </p:cNvCxnSpPr>
          <p:nvPr/>
        </p:nvCxnSpPr>
        <p:spPr>
          <a:xfrm>
            <a:off x="4011227" y="1477757"/>
            <a:ext cx="3475268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Arco 178">
            <a:extLst>
              <a:ext uri="{FF2B5EF4-FFF2-40B4-BE49-F238E27FC236}">
                <a16:creationId xmlns:a16="http://schemas.microsoft.com/office/drawing/2014/main" id="{28493B2E-FEEF-448F-BE40-8D2302E262A8}"/>
              </a:ext>
            </a:extLst>
          </p:cNvPr>
          <p:cNvSpPr/>
          <p:nvPr/>
        </p:nvSpPr>
        <p:spPr>
          <a:xfrm>
            <a:off x="4009419" y="1487630"/>
            <a:ext cx="4374000" cy="4374000"/>
          </a:xfrm>
          <a:prstGeom prst="arc">
            <a:avLst>
              <a:gd name="adj1" fmla="val 3147102"/>
              <a:gd name="adj2" fmla="val 10805309"/>
            </a:avLst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0" name="Connettore diritto 179">
            <a:extLst>
              <a:ext uri="{FF2B5EF4-FFF2-40B4-BE49-F238E27FC236}">
                <a16:creationId xmlns:a16="http://schemas.microsoft.com/office/drawing/2014/main" id="{5576992B-D016-43ED-A598-51684366108F}"/>
              </a:ext>
            </a:extLst>
          </p:cNvPr>
          <p:cNvCxnSpPr>
            <a:cxnSpLocks/>
          </p:cNvCxnSpPr>
          <p:nvPr/>
        </p:nvCxnSpPr>
        <p:spPr>
          <a:xfrm flipV="1">
            <a:off x="4009388" y="1157093"/>
            <a:ext cx="0" cy="252000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id="{D814C315-E4C9-421A-AEB7-F9C6F4C390D1}"/>
              </a:ext>
            </a:extLst>
          </p:cNvPr>
          <p:cNvCxnSpPr>
            <a:cxnSpLocks/>
          </p:cNvCxnSpPr>
          <p:nvPr/>
        </p:nvCxnSpPr>
        <p:spPr>
          <a:xfrm>
            <a:off x="4079306" y="3470734"/>
            <a:ext cx="3454147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diritto 182">
            <a:extLst>
              <a:ext uri="{FF2B5EF4-FFF2-40B4-BE49-F238E27FC236}">
                <a16:creationId xmlns:a16="http://schemas.microsoft.com/office/drawing/2014/main" id="{3F370FB6-F3DF-403E-B3DF-761B6A5F59FD}"/>
              </a:ext>
            </a:extLst>
          </p:cNvPr>
          <p:cNvCxnSpPr>
            <a:cxnSpLocks/>
          </p:cNvCxnSpPr>
          <p:nvPr/>
        </p:nvCxnSpPr>
        <p:spPr>
          <a:xfrm>
            <a:off x="4130675" y="1470137"/>
            <a:ext cx="3405350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Arco 186">
            <a:extLst>
              <a:ext uri="{FF2B5EF4-FFF2-40B4-BE49-F238E27FC236}">
                <a16:creationId xmlns:a16="http://schemas.microsoft.com/office/drawing/2014/main" id="{32B60DC2-93AE-47F4-A1AE-4390DD4FC9A3}"/>
              </a:ext>
            </a:extLst>
          </p:cNvPr>
          <p:cNvSpPr/>
          <p:nvPr/>
        </p:nvSpPr>
        <p:spPr>
          <a:xfrm>
            <a:off x="3820824" y="1297130"/>
            <a:ext cx="4752000" cy="4752000"/>
          </a:xfrm>
          <a:prstGeom prst="arc">
            <a:avLst>
              <a:gd name="adj1" fmla="val 3147102"/>
              <a:gd name="adj2" fmla="val 10809026"/>
            </a:avLst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363CA342-5FBA-4F30-8610-6232E8BEC037}"/>
              </a:ext>
            </a:extLst>
          </p:cNvPr>
          <p:cNvCxnSpPr>
            <a:cxnSpLocks/>
          </p:cNvCxnSpPr>
          <p:nvPr/>
        </p:nvCxnSpPr>
        <p:spPr>
          <a:xfrm>
            <a:off x="3919785" y="3446464"/>
            <a:ext cx="3668913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E3C838DB-4B27-402F-B921-3456F8974F75}"/>
              </a:ext>
            </a:extLst>
          </p:cNvPr>
          <p:cNvCxnSpPr>
            <a:cxnSpLocks/>
          </p:cNvCxnSpPr>
          <p:nvPr/>
        </p:nvCxnSpPr>
        <p:spPr>
          <a:xfrm>
            <a:off x="3921922" y="1490111"/>
            <a:ext cx="3663633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nettore diritto 196">
            <a:extLst>
              <a:ext uri="{FF2B5EF4-FFF2-40B4-BE49-F238E27FC236}">
                <a16:creationId xmlns:a16="http://schemas.microsoft.com/office/drawing/2014/main" id="{23FF2973-7A85-42DC-B9D5-CD22D9195835}"/>
              </a:ext>
            </a:extLst>
          </p:cNvPr>
          <p:cNvCxnSpPr>
            <a:cxnSpLocks/>
          </p:cNvCxnSpPr>
          <p:nvPr/>
        </p:nvCxnSpPr>
        <p:spPr>
          <a:xfrm flipV="1">
            <a:off x="3822327" y="1158607"/>
            <a:ext cx="0" cy="252000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A3B5F8C3-ED1E-456D-86BF-394360324AEB}"/>
              </a:ext>
            </a:extLst>
          </p:cNvPr>
          <p:cNvCxnSpPr>
            <a:cxnSpLocks/>
          </p:cNvCxnSpPr>
          <p:nvPr/>
        </p:nvCxnSpPr>
        <p:spPr>
          <a:xfrm>
            <a:off x="3823105" y="3427414"/>
            <a:ext cx="3825724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nettore diritto 198">
            <a:extLst>
              <a:ext uri="{FF2B5EF4-FFF2-40B4-BE49-F238E27FC236}">
                <a16:creationId xmlns:a16="http://schemas.microsoft.com/office/drawing/2014/main" id="{84954792-0B24-40E5-94EC-74954420781E}"/>
              </a:ext>
            </a:extLst>
          </p:cNvPr>
          <p:cNvCxnSpPr>
            <a:cxnSpLocks/>
          </p:cNvCxnSpPr>
          <p:nvPr/>
        </p:nvCxnSpPr>
        <p:spPr>
          <a:xfrm>
            <a:off x="3822261" y="1511141"/>
            <a:ext cx="3818830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883AD9E3-1B75-4A17-A7D8-558F7F9FE65A}"/>
              </a:ext>
            </a:extLst>
          </p:cNvPr>
          <p:cNvCxnSpPr>
            <a:cxnSpLocks/>
          </p:cNvCxnSpPr>
          <p:nvPr/>
        </p:nvCxnSpPr>
        <p:spPr>
          <a:xfrm>
            <a:off x="3600997" y="3335955"/>
            <a:ext cx="4188557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id="{AD6B78AC-6F60-449A-BEC3-E08D9393F0DC}"/>
              </a:ext>
            </a:extLst>
          </p:cNvPr>
          <p:cNvCxnSpPr>
            <a:cxnSpLocks/>
          </p:cNvCxnSpPr>
          <p:nvPr/>
        </p:nvCxnSpPr>
        <p:spPr>
          <a:xfrm>
            <a:off x="3601548" y="1597901"/>
            <a:ext cx="4186800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4D1DEA83-5FF5-4454-82E6-319F557816BF}"/>
              </a:ext>
            </a:extLst>
          </p:cNvPr>
          <p:cNvCxnSpPr>
            <a:cxnSpLocks/>
          </p:cNvCxnSpPr>
          <p:nvPr/>
        </p:nvCxnSpPr>
        <p:spPr>
          <a:xfrm>
            <a:off x="3716584" y="1551606"/>
            <a:ext cx="4006800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CasellaDiTesto 136">
            <a:extLst>
              <a:ext uri="{FF2B5EF4-FFF2-40B4-BE49-F238E27FC236}">
                <a16:creationId xmlns:a16="http://schemas.microsoft.com/office/drawing/2014/main" id="{92CFA5D6-0DB3-43F4-9A50-EC8FCD96C9D1}"/>
              </a:ext>
            </a:extLst>
          </p:cNvPr>
          <p:cNvSpPr txBox="1"/>
          <p:nvPr/>
        </p:nvSpPr>
        <p:spPr>
          <a:xfrm>
            <a:off x="0" y="738389"/>
            <a:ext cx="2556000" cy="226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</a:rPr>
              <a:t>Completate tutte le operazioni d’intersezione tra il piano </a:t>
            </a:r>
            <a:r>
              <a:rPr lang="it-IT" sz="16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rgbClr val="00B0F0"/>
                </a:solidFill>
              </a:rPr>
              <a:t> e le differenti posizioni della circonferenza generatrice che intersecano il piano l’immagine si presenta come a fianco</a:t>
            </a:r>
          </a:p>
        </p:txBody>
      </p:sp>
      <p:sp>
        <p:nvSpPr>
          <p:cNvPr id="138" name="CasellaDiTesto 137">
            <a:extLst>
              <a:ext uri="{FF2B5EF4-FFF2-40B4-BE49-F238E27FC236}">
                <a16:creationId xmlns:a16="http://schemas.microsoft.com/office/drawing/2014/main" id="{36A40587-715B-4378-80DC-394A113BE4C2}"/>
              </a:ext>
            </a:extLst>
          </p:cNvPr>
          <p:cNvSpPr txBox="1"/>
          <p:nvPr/>
        </p:nvSpPr>
        <p:spPr>
          <a:xfrm>
            <a:off x="0" y="3041355"/>
            <a:ext cx="2412000" cy="183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</a:rPr>
              <a:t>Eliminate le tracce del piano le didascalie e le procedure grafiche relative al ribaltamento restano solamente le due sezioni e il relativo ribaltamento</a:t>
            </a:r>
            <a:endParaRPr lang="it-IT" sz="1600" baseline="-25000" dirty="0">
              <a:solidFill>
                <a:srgbClr val="FF0000"/>
              </a:solidFill>
            </a:endParaRPr>
          </a:p>
        </p:txBody>
      </p:sp>
      <p:sp>
        <p:nvSpPr>
          <p:cNvPr id="140" name="CasellaDiTesto 139">
            <a:extLst>
              <a:ext uri="{FF2B5EF4-FFF2-40B4-BE49-F238E27FC236}">
                <a16:creationId xmlns:a16="http://schemas.microsoft.com/office/drawing/2014/main" id="{36C99F03-CB2E-480E-BAD1-FD869E529336}"/>
              </a:ext>
            </a:extLst>
          </p:cNvPr>
          <p:cNvSpPr txBox="1"/>
          <p:nvPr/>
        </p:nvSpPr>
        <p:spPr>
          <a:xfrm flipH="1">
            <a:off x="2470701" y="3314384"/>
            <a:ext cx="684000" cy="36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+mj-lt"/>
              </a:rPr>
              <a:t>(t</a:t>
            </a:r>
            <a:r>
              <a:rPr lang="it-IT" baseline="-25000" dirty="0">
                <a:solidFill>
                  <a:srgbClr val="FF0000"/>
                </a:solidFill>
                <a:latin typeface="+mj-lt"/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FF0000"/>
                </a:solidFill>
              </a:rPr>
              <a:t>)</a:t>
            </a:r>
            <a:endParaRPr lang="it-IT" dirty="0"/>
          </a:p>
        </p:txBody>
      </p:sp>
      <p:sp>
        <p:nvSpPr>
          <p:cNvPr id="141" name="CasellaDiTesto 140">
            <a:extLst>
              <a:ext uri="{FF2B5EF4-FFF2-40B4-BE49-F238E27FC236}">
                <a16:creationId xmlns:a16="http://schemas.microsoft.com/office/drawing/2014/main" id="{D1B6424A-6E92-4133-83A1-80C696BB60F0}"/>
              </a:ext>
            </a:extLst>
          </p:cNvPr>
          <p:cNvSpPr txBox="1"/>
          <p:nvPr/>
        </p:nvSpPr>
        <p:spPr>
          <a:xfrm>
            <a:off x="0" y="4825069"/>
            <a:ext cx="3348000" cy="19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Se facciamo scorrere la parte di sfera sezionata si isola la calotta sezionata e la relativa conica risultante nella vera forma a vera dimensione: circonferenza di base della calotta sferica</a:t>
            </a:r>
          </a:p>
        </p:txBody>
      </p: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315FFC94-5567-4275-AF02-065C9EA7C2D1}"/>
              </a:ext>
            </a:extLst>
          </p:cNvPr>
          <p:cNvCxnSpPr>
            <a:cxnSpLocks/>
          </p:cNvCxnSpPr>
          <p:nvPr/>
        </p:nvCxnSpPr>
        <p:spPr>
          <a:xfrm>
            <a:off x="4057650" y="2472556"/>
            <a:ext cx="4038794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uppo 20">
            <a:extLst>
              <a:ext uri="{FF2B5EF4-FFF2-40B4-BE49-F238E27FC236}">
                <a16:creationId xmlns:a16="http://schemas.microsoft.com/office/drawing/2014/main" id="{A97F11EF-8BB7-48BD-AF6D-E682CC96582E}"/>
              </a:ext>
            </a:extLst>
          </p:cNvPr>
          <p:cNvGrpSpPr/>
          <p:nvPr/>
        </p:nvGrpSpPr>
        <p:grpSpPr>
          <a:xfrm>
            <a:off x="6840859" y="1473205"/>
            <a:ext cx="1244693" cy="2002982"/>
            <a:chOff x="10713819" y="1628790"/>
            <a:chExt cx="1244693" cy="2002982"/>
          </a:xfrm>
        </p:grpSpPr>
        <p:sp>
          <p:nvSpPr>
            <p:cNvPr id="147" name="Arco 146">
              <a:extLst>
                <a:ext uri="{FF2B5EF4-FFF2-40B4-BE49-F238E27FC236}">
                  <a16:creationId xmlns:a16="http://schemas.microsoft.com/office/drawing/2014/main" id="{325E2D44-2465-4F62-B6BD-EA444ABF4835}"/>
                </a:ext>
              </a:extLst>
            </p:cNvPr>
            <p:cNvSpPr/>
            <p:nvPr/>
          </p:nvSpPr>
          <p:spPr>
            <a:xfrm>
              <a:off x="10713819" y="1628790"/>
              <a:ext cx="1244693" cy="2002982"/>
            </a:xfrm>
            <a:prstGeom prst="arc">
              <a:avLst>
                <a:gd name="adj1" fmla="val 15533754"/>
                <a:gd name="adj2" fmla="val 6020064"/>
              </a:avLst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>
                <a:ln>
                  <a:solidFill>
                    <a:schemeClr val="tx1"/>
                  </a:solidFill>
                  <a:prstDash val="solid"/>
                </a:ln>
              </a:endParaRPr>
            </a:p>
          </p:txBody>
        </p:sp>
        <p:sp>
          <p:nvSpPr>
            <p:cNvPr id="148" name="Arco 147">
              <a:extLst>
                <a:ext uri="{FF2B5EF4-FFF2-40B4-BE49-F238E27FC236}">
                  <a16:creationId xmlns:a16="http://schemas.microsoft.com/office/drawing/2014/main" id="{0CE01247-41D7-40D0-899A-0CA11BF4693E}"/>
                </a:ext>
              </a:extLst>
            </p:cNvPr>
            <p:cNvSpPr/>
            <p:nvPr/>
          </p:nvSpPr>
          <p:spPr>
            <a:xfrm>
              <a:off x="10719754" y="1633772"/>
              <a:ext cx="1224000" cy="1998000"/>
            </a:xfrm>
            <a:prstGeom prst="arc">
              <a:avLst>
                <a:gd name="adj1" fmla="val 6020514"/>
                <a:gd name="adj2" fmla="val 15592545"/>
              </a:avLst>
            </a:prstGeom>
            <a:ln w="3175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>
                <a:ln>
                  <a:solidFill>
                    <a:schemeClr val="tx1"/>
                  </a:solidFill>
                  <a:prstDash val="solid"/>
                </a:ln>
              </a:endParaRPr>
            </a:p>
          </p:txBody>
        </p:sp>
      </p:grpSp>
      <p:sp>
        <p:nvSpPr>
          <p:cNvPr id="68" name="Arco 67">
            <a:extLst>
              <a:ext uri="{FF2B5EF4-FFF2-40B4-BE49-F238E27FC236}">
                <a16:creationId xmlns:a16="http://schemas.microsoft.com/office/drawing/2014/main" id="{A26476D4-905A-44B4-9B02-9D4ABD9C584E}"/>
              </a:ext>
            </a:extLst>
          </p:cNvPr>
          <p:cNvSpPr/>
          <p:nvPr/>
        </p:nvSpPr>
        <p:spPr>
          <a:xfrm>
            <a:off x="6701826" y="4021030"/>
            <a:ext cx="2160000" cy="2160000"/>
          </a:xfrm>
          <a:prstGeom prst="arc">
            <a:avLst>
              <a:gd name="adj1" fmla="val 12690311"/>
              <a:gd name="adj2" fmla="val 4393048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6" name="Arco 225">
            <a:extLst>
              <a:ext uri="{FF2B5EF4-FFF2-40B4-BE49-F238E27FC236}">
                <a16:creationId xmlns:a16="http://schemas.microsoft.com/office/drawing/2014/main" id="{192DE652-04E8-441C-BFEA-2C0A2FC62410}"/>
              </a:ext>
            </a:extLst>
          </p:cNvPr>
          <p:cNvSpPr/>
          <p:nvPr/>
        </p:nvSpPr>
        <p:spPr>
          <a:xfrm>
            <a:off x="7654217" y="1390387"/>
            <a:ext cx="252000" cy="2160000"/>
          </a:xfrm>
          <a:prstGeom prst="arc">
            <a:avLst>
              <a:gd name="adj1" fmla="val 15946431"/>
              <a:gd name="adj2" fmla="val 16600743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0" name="Arco 149">
            <a:extLst>
              <a:ext uri="{FF2B5EF4-FFF2-40B4-BE49-F238E27FC236}">
                <a16:creationId xmlns:a16="http://schemas.microsoft.com/office/drawing/2014/main" id="{91BF6160-4A2A-4F0C-A000-E679AA571BCB}"/>
              </a:ext>
            </a:extLst>
          </p:cNvPr>
          <p:cNvSpPr/>
          <p:nvPr/>
        </p:nvSpPr>
        <p:spPr>
          <a:xfrm>
            <a:off x="7652557" y="1394496"/>
            <a:ext cx="252000" cy="2160000"/>
          </a:xfrm>
          <a:prstGeom prst="arc">
            <a:avLst>
              <a:gd name="adj1" fmla="val 5004585"/>
              <a:gd name="adj2" fmla="val 5635790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Arco 2">
            <a:extLst>
              <a:ext uri="{FF2B5EF4-FFF2-40B4-BE49-F238E27FC236}">
                <a16:creationId xmlns:a16="http://schemas.microsoft.com/office/drawing/2014/main" id="{E4D6DCD1-3139-4729-984A-F17C38043728}"/>
              </a:ext>
            </a:extLst>
          </p:cNvPr>
          <p:cNvSpPr/>
          <p:nvPr/>
        </p:nvSpPr>
        <p:spPr>
          <a:xfrm>
            <a:off x="7473813" y="1394556"/>
            <a:ext cx="612000" cy="2160000"/>
          </a:xfrm>
          <a:prstGeom prst="arc">
            <a:avLst>
              <a:gd name="adj1" fmla="val 15706265"/>
              <a:gd name="adj2" fmla="val 5878158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Arco 7">
            <a:extLst>
              <a:ext uri="{FF2B5EF4-FFF2-40B4-BE49-F238E27FC236}">
                <a16:creationId xmlns:a16="http://schemas.microsoft.com/office/drawing/2014/main" id="{F6B7C7FB-A152-4276-A775-2D610D9F8C7C}"/>
              </a:ext>
            </a:extLst>
          </p:cNvPr>
          <p:cNvSpPr/>
          <p:nvPr/>
        </p:nvSpPr>
        <p:spPr>
          <a:xfrm>
            <a:off x="7296282" y="1394301"/>
            <a:ext cx="972000" cy="2160000"/>
          </a:xfrm>
          <a:prstGeom prst="arc">
            <a:avLst>
              <a:gd name="adj1" fmla="val 15484647"/>
              <a:gd name="adj2" fmla="val 6079862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Arco 9">
            <a:extLst>
              <a:ext uri="{FF2B5EF4-FFF2-40B4-BE49-F238E27FC236}">
                <a16:creationId xmlns:a16="http://schemas.microsoft.com/office/drawing/2014/main" id="{F6837F45-6DAD-41E8-9018-CB41BE034855}"/>
              </a:ext>
            </a:extLst>
          </p:cNvPr>
          <p:cNvSpPr/>
          <p:nvPr/>
        </p:nvSpPr>
        <p:spPr>
          <a:xfrm>
            <a:off x="7115167" y="1394225"/>
            <a:ext cx="1332000" cy="2160000"/>
          </a:xfrm>
          <a:prstGeom prst="arc">
            <a:avLst>
              <a:gd name="adj1" fmla="val 15333993"/>
              <a:gd name="adj2" fmla="val 6279576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00B0F0"/>
              </a:solidFill>
            </a:endParaRPr>
          </a:p>
        </p:txBody>
      </p:sp>
      <p:sp>
        <p:nvSpPr>
          <p:cNvPr id="14" name="Arco 13">
            <a:extLst>
              <a:ext uri="{FF2B5EF4-FFF2-40B4-BE49-F238E27FC236}">
                <a16:creationId xmlns:a16="http://schemas.microsoft.com/office/drawing/2014/main" id="{CEB59A63-9C1D-4732-B714-DD42D6CCCB6C}"/>
              </a:ext>
            </a:extLst>
          </p:cNvPr>
          <p:cNvSpPr/>
          <p:nvPr/>
        </p:nvSpPr>
        <p:spPr>
          <a:xfrm>
            <a:off x="6976544" y="1395741"/>
            <a:ext cx="1620000" cy="2160000"/>
          </a:xfrm>
          <a:prstGeom prst="arc">
            <a:avLst>
              <a:gd name="adj1" fmla="val 15199352"/>
              <a:gd name="adj2" fmla="val 6464397"/>
            </a:avLst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Arco 14">
            <a:extLst>
              <a:ext uri="{FF2B5EF4-FFF2-40B4-BE49-F238E27FC236}">
                <a16:creationId xmlns:a16="http://schemas.microsoft.com/office/drawing/2014/main" id="{9EE25394-5106-476B-8147-3B76FF9463C1}"/>
              </a:ext>
            </a:extLst>
          </p:cNvPr>
          <p:cNvSpPr/>
          <p:nvPr/>
        </p:nvSpPr>
        <p:spPr>
          <a:xfrm>
            <a:off x="6827835" y="1394621"/>
            <a:ext cx="1908000" cy="2160000"/>
          </a:xfrm>
          <a:prstGeom prst="arc">
            <a:avLst>
              <a:gd name="adj1" fmla="val 14967892"/>
              <a:gd name="adj2" fmla="val 6595198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Arco 16">
            <a:extLst>
              <a:ext uri="{FF2B5EF4-FFF2-40B4-BE49-F238E27FC236}">
                <a16:creationId xmlns:a16="http://schemas.microsoft.com/office/drawing/2014/main" id="{7879EED5-5B89-473E-AFCC-6738CB50D511}"/>
              </a:ext>
            </a:extLst>
          </p:cNvPr>
          <p:cNvSpPr/>
          <p:nvPr/>
        </p:nvSpPr>
        <p:spPr>
          <a:xfrm>
            <a:off x="6735293" y="1396977"/>
            <a:ext cx="2088000" cy="2160000"/>
          </a:xfrm>
          <a:prstGeom prst="arc">
            <a:avLst>
              <a:gd name="adj1" fmla="val 14556911"/>
              <a:gd name="adj2" fmla="val 7613831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Arco 18">
            <a:extLst>
              <a:ext uri="{FF2B5EF4-FFF2-40B4-BE49-F238E27FC236}">
                <a16:creationId xmlns:a16="http://schemas.microsoft.com/office/drawing/2014/main" id="{20245F4C-018B-4FA9-9A79-DAD101238FCD}"/>
              </a:ext>
            </a:extLst>
          </p:cNvPr>
          <p:cNvSpPr/>
          <p:nvPr/>
        </p:nvSpPr>
        <p:spPr>
          <a:xfrm>
            <a:off x="6698565" y="1392368"/>
            <a:ext cx="2160000" cy="2160000"/>
          </a:xfrm>
          <a:prstGeom prst="arc">
            <a:avLst>
              <a:gd name="adj1" fmla="val 14575271"/>
              <a:gd name="adj2" fmla="val 7015193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9" name="Ovale 78">
            <a:extLst>
              <a:ext uri="{FF2B5EF4-FFF2-40B4-BE49-F238E27FC236}">
                <a16:creationId xmlns:a16="http://schemas.microsoft.com/office/drawing/2014/main" id="{8A3B27FD-E8B1-47A7-A5FD-3F6CEDB224CC}"/>
              </a:ext>
            </a:extLst>
          </p:cNvPr>
          <p:cNvSpPr/>
          <p:nvPr/>
        </p:nvSpPr>
        <p:spPr>
          <a:xfrm>
            <a:off x="3099440" y="1469543"/>
            <a:ext cx="2001600" cy="20016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4" name="Gruppo 23">
            <a:extLst>
              <a:ext uri="{FF2B5EF4-FFF2-40B4-BE49-F238E27FC236}">
                <a16:creationId xmlns:a16="http://schemas.microsoft.com/office/drawing/2014/main" id="{09D44A76-BB17-4BD1-B038-45D19C20B16B}"/>
              </a:ext>
            </a:extLst>
          </p:cNvPr>
          <p:cNvGrpSpPr/>
          <p:nvPr/>
        </p:nvGrpSpPr>
        <p:grpSpPr>
          <a:xfrm>
            <a:off x="6693812" y="1381529"/>
            <a:ext cx="2167173" cy="4801642"/>
            <a:chOff x="6696285" y="1381529"/>
            <a:chExt cx="2167173" cy="4801642"/>
          </a:xfrm>
        </p:grpSpPr>
        <p:grpSp>
          <p:nvGrpSpPr>
            <p:cNvPr id="69" name="Gruppo 68">
              <a:extLst>
                <a:ext uri="{FF2B5EF4-FFF2-40B4-BE49-F238E27FC236}">
                  <a16:creationId xmlns:a16="http://schemas.microsoft.com/office/drawing/2014/main" id="{3F04987F-BB92-4C89-BBA1-C90D3EE70A2A}"/>
                </a:ext>
              </a:extLst>
            </p:cNvPr>
            <p:cNvGrpSpPr/>
            <p:nvPr/>
          </p:nvGrpSpPr>
          <p:grpSpPr>
            <a:xfrm>
              <a:off x="6699354" y="4022477"/>
              <a:ext cx="2164104" cy="2160694"/>
              <a:chOff x="6699354" y="4022477"/>
              <a:chExt cx="2164104" cy="2160694"/>
            </a:xfrm>
          </p:grpSpPr>
          <p:grpSp>
            <p:nvGrpSpPr>
              <p:cNvPr id="67" name="Gruppo 66">
                <a:extLst>
                  <a:ext uri="{FF2B5EF4-FFF2-40B4-BE49-F238E27FC236}">
                    <a16:creationId xmlns:a16="http://schemas.microsoft.com/office/drawing/2014/main" id="{98700535-2A5C-4075-81F5-AA2B5853C4C2}"/>
                  </a:ext>
                </a:extLst>
              </p:cNvPr>
              <p:cNvGrpSpPr/>
              <p:nvPr/>
            </p:nvGrpSpPr>
            <p:grpSpPr>
              <a:xfrm>
                <a:off x="6699354" y="4529666"/>
                <a:ext cx="1393978" cy="1653505"/>
                <a:chOff x="6699354" y="4529666"/>
                <a:chExt cx="1393978" cy="1653505"/>
              </a:xfrm>
            </p:grpSpPr>
            <p:cxnSp>
              <p:nvCxnSpPr>
                <p:cNvPr id="143" name="Connettore diritto 142">
                  <a:extLst>
                    <a:ext uri="{FF2B5EF4-FFF2-40B4-BE49-F238E27FC236}">
                      <a16:creationId xmlns:a16="http://schemas.microsoft.com/office/drawing/2014/main" id="{546E00AE-682B-4C39-B783-A43F33EF7E5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855842" y="4529666"/>
                  <a:ext cx="1237490" cy="1607519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0" name="Connettore diritto 199">
                  <a:extLst>
                    <a:ext uri="{FF2B5EF4-FFF2-40B4-BE49-F238E27FC236}">
                      <a16:creationId xmlns:a16="http://schemas.microsoft.com/office/drawing/2014/main" id="{28389388-A736-4196-9591-6182544931E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868633" y="5842711"/>
                  <a:ext cx="39535" cy="333947"/>
                </a:xfrm>
                <a:prstGeom prst="line">
                  <a:avLst/>
                </a:prstGeom>
                <a:noFill/>
                <a:ln w="3175" cap="flat" cmpd="sng" algn="ctr">
                  <a:solidFill>
                    <a:srgbClr val="00B0F0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201" name="Connettore diritto 200">
                  <a:extLst>
                    <a:ext uri="{FF2B5EF4-FFF2-40B4-BE49-F238E27FC236}">
                      <a16:creationId xmlns:a16="http://schemas.microsoft.com/office/drawing/2014/main" id="{DA2A837F-8A4F-4BF4-9145-D84A09FFA7B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780892" y="5737860"/>
                  <a:ext cx="0" cy="445311"/>
                </a:xfrm>
                <a:prstGeom prst="line">
                  <a:avLst/>
                </a:prstGeom>
                <a:ln w="317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2" name="Connettore diritto 201">
                  <a:extLst>
                    <a:ext uri="{FF2B5EF4-FFF2-40B4-BE49-F238E27FC236}">
                      <a16:creationId xmlns:a16="http://schemas.microsoft.com/office/drawing/2014/main" id="{E36A4382-A0EC-416B-A3EB-E79CFDE1E36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651400" y="5640133"/>
                  <a:ext cx="63920" cy="529988"/>
                </a:xfrm>
                <a:prstGeom prst="line">
                  <a:avLst/>
                </a:prstGeom>
                <a:noFill/>
                <a:ln w="3175" cap="flat" cmpd="sng" algn="ctr">
                  <a:solidFill>
                    <a:srgbClr val="00B0F0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208" name="Connettore diritto 207">
                  <a:extLst>
                    <a:ext uri="{FF2B5EF4-FFF2-40B4-BE49-F238E27FC236}">
                      <a16:creationId xmlns:a16="http://schemas.microsoft.com/office/drawing/2014/main" id="{C5CD90E9-0BFA-4272-AA3D-4B4A6E53767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468179" y="5548770"/>
                  <a:ext cx="175223" cy="587647"/>
                </a:xfrm>
                <a:prstGeom prst="line">
                  <a:avLst/>
                </a:prstGeom>
                <a:noFill/>
                <a:ln w="3175" cap="flat" cmpd="sng" algn="ctr">
                  <a:solidFill>
                    <a:srgbClr val="00B0F0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212" name="Connettore diritto 211">
                  <a:extLst>
                    <a:ext uri="{FF2B5EF4-FFF2-40B4-BE49-F238E27FC236}">
                      <a16:creationId xmlns:a16="http://schemas.microsoft.com/office/drawing/2014/main" id="{9A72ED60-AA09-4698-A425-962AEFB03E9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292573" y="5472596"/>
                  <a:ext cx="298984" cy="586032"/>
                </a:xfrm>
                <a:prstGeom prst="line">
                  <a:avLst/>
                </a:prstGeom>
                <a:noFill/>
                <a:ln w="3175" cap="flat" cmpd="sng" algn="ctr">
                  <a:solidFill>
                    <a:srgbClr val="00B0F0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217" name="Connettore diritto 216">
                  <a:extLst>
                    <a:ext uri="{FF2B5EF4-FFF2-40B4-BE49-F238E27FC236}">
                      <a16:creationId xmlns:a16="http://schemas.microsoft.com/office/drawing/2014/main" id="{CC972DBE-7C75-43B6-A6F5-603814949A5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110740" y="5406708"/>
                  <a:ext cx="422687" cy="537017"/>
                </a:xfrm>
                <a:prstGeom prst="line">
                  <a:avLst/>
                </a:prstGeom>
                <a:noFill/>
                <a:ln w="3175" cap="flat" cmpd="sng" algn="ctr">
                  <a:solidFill>
                    <a:srgbClr val="00B0F0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218" name="Connettore diritto 217">
                  <a:extLst>
                    <a:ext uri="{FF2B5EF4-FFF2-40B4-BE49-F238E27FC236}">
                      <a16:creationId xmlns:a16="http://schemas.microsoft.com/office/drawing/2014/main" id="{A1954ED1-6E6A-4C4E-980D-BDB19D30186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969114" y="5347121"/>
                  <a:ext cx="530878" cy="463277"/>
                </a:xfrm>
                <a:prstGeom prst="line">
                  <a:avLst/>
                </a:prstGeom>
                <a:noFill/>
                <a:ln w="3175" cap="flat" cmpd="sng" algn="ctr">
                  <a:solidFill>
                    <a:srgbClr val="00B0F0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219" name="Connettore diritto 218">
                  <a:extLst>
                    <a:ext uri="{FF2B5EF4-FFF2-40B4-BE49-F238E27FC236}">
                      <a16:creationId xmlns:a16="http://schemas.microsoft.com/office/drawing/2014/main" id="{B24846D8-9A20-4CB4-ACD5-32D7E362CF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823525" y="5279159"/>
                  <a:ext cx="611868" cy="321587"/>
                </a:xfrm>
                <a:prstGeom prst="line">
                  <a:avLst/>
                </a:prstGeom>
                <a:noFill/>
                <a:ln w="3175" cap="flat" cmpd="sng" algn="ctr">
                  <a:solidFill>
                    <a:srgbClr val="00B0F0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220" name="Connettore diritto 219">
                  <a:extLst>
                    <a:ext uri="{FF2B5EF4-FFF2-40B4-BE49-F238E27FC236}">
                      <a16:creationId xmlns:a16="http://schemas.microsoft.com/office/drawing/2014/main" id="{61BAC71A-BEAB-4C1E-B34E-43FE7801ECB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737391" y="5199562"/>
                  <a:ext cx="641671" cy="169215"/>
                </a:xfrm>
                <a:prstGeom prst="line">
                  <a:avLst/>
                </a:prstGeom>
                <a:noFill/>
                <a:ln w="3175" cap="flat" cmpd="sng" algn="ctr">
                  <a:solidFill>
                    <a:srgbClr val="00B0F0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221" name="Connettore diritto 220">
                  <a:extLst>
                    <a:ext uri="{FF2B5EF4-FFF2-40B4-BE49-F238E27FC236}">
                      <a16:creationId xmlns:a16="http://schemas.microsoft.com/office/drawing/2014/main" id="{0C5BAF6A-1AAE-4459-8308-18A42D86B0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699354" y="5092698"/>
                  <a:ext cx="596629" cy="0"/>
                </a:xfrm>
                <a:prstGeom prst="line">
                  <a:avLst/>
                </a:prstGeom>
                <a:noFill/>
                <a:ln w="3175" cap="flat" cmpd="sng" algn="ctr">
                  <a:solidFill>
                    <a:srgbClr val="00B0F0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222" name="Connettore diritto 221">
                  <a:extLst>
                    <a:ext uri="{FF2B5EF4-FFF2-40B4-BE49-F238E27FC236}">
                      <a16:creationId xmlns:a16="http://schemas.microsoft.com/office/drawing/2014/main" id="{2121FA69-FCEA-4CFA-92A2-B175923DAE9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6742649" y="4818449"/>
                  <a:ext cx="425503" cy="112364"/>
                </a:xfrm>
                <a:prstGeom prst="line">
                  <a:avLst/>
                </a:prstGeom>
                <a:noFill/>
                <a:ln w="3175" cap="flat" cmpd="sng" algn="ctr">
                  <a:solidFill>
                    <a:srgbClr val="00B0F0"/>
                  </a:solidFill>
                  <a:prstDash val="solid"/>
                  <a:miter lim="800000"/>
                </a:ln>
                <a:effectLst/>
              </p:spPr>
            </p:cxnSp>
            <p:cxnSp>
              <p:nvCxnSpPr>
                <p:cNvPr id="223" name="Connettore diritto 222">
                  <a:extLst>
                    <a:ext uri="{FF2B5EF4-FFF2-40B4-BE49-F238E27FC236}">
                      <a16:creationId xmlns:a16="http://schemas.microsoft.com/office/drawing/2014/main" id="{E71ADF23-E7E4-4FA0-A7AA-65C4269A9AD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6823542" y="4593581"/>
                  <a:ext cx="147527" cy="76111"/>
                </a:xfrm>
                <a:prstGeom prst="line">
                  <a:avLst/>
                </a:prstGeom>
                <a:noFill/>
                <a:ln w="3175" cap="flat" cmpd="sng" algn="ctr">
                  <a:solidFill>
                    <a:srgbClr val="00B0F0"/>
                  </a:solidFill>
                  <a:prstDash val="solid"/>
                  <a:miter lim="800000"/>
                </a:ln>
                <a:effectLst/>
              </p:spPr>
            </p:cxnSp>
          </p:grpSp>
          <p:sp>
            <p:nvSpPr>
              <p:cNvPr id="224" name="Arco 223">
                <a:extLst>
                  <a:ext uri="{FF2B5EF4-FFF2-40B4-BE49-F238E27FC236}">
                    <a16:creationId xmlns:a16="http://schemas.microsoft.com/office/drawing/2014/main" id="{DAF1DB32-F4CE-4257-A0F5-4CBE469D33E2}"/>
                  </a:ext>
                </a:extLst>
              </p:cNvPr>
              <p:cNvSpPr/>
              <p:nvPr/>
            </p:nvSpPr>
            <p:spPr>
              <a:xfrm>
                <a:off x="6703458" y="4022477"/>
                <a:ext cx="2160000" cy="2160000"/>
              </a:xfrm>
              <a:prstGeom prst="arc">
                <a:avLst>
                  <a:gd name="adj1" fmla="val 4405754"/>
                  <a:gd name="adj2" fmla="val 12695878"/>
                </a:avLst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grpSp>
          <p:nvGrpSpPr>
            <p:cNvPr id="22" name="Gruppo 21">
              <a:extLst>
                <a:ext uri="{FF2B5EF4-FFF2-40B4-BE49-F238E27FC236}">
                  <a16:creationId xmlns:a16="http://schemas.microsoft.com/office/drawing/2014/main" id="{F6E58059-8FC6-49F3-B198-95C72F46CDF2}"/>
                </a:ext>
              </a:extLst>
            </p:cNvPr>
            <p:cNvGrpSpPr/>
            <p:nvPr/>
          </p:nvGrpSpPr>
          <p:grpSpPr>
            <a:xfrm>
              <a:off x="6696285" y="1381529"/>
              <a:ext cx="2160000" cy="2175915"/>
              <a:chOff x="6699548" y="1381529"/>
              <a:chExt cx="2160000" cy="2175915"/>
            </a:xfrm>
          </p:grpSpPr>
          <p:sp>
            <p:nvSpPr>
              <p:cNvPr id="153" name="Arco 152">
                <a:extLst>
                  <a:ext uri="{FF2B5EF4-FFF2-40B4-BE49-F238E27FC236}">
                    <a16:creationId xmlns:a16="http://schemas.microsoft.com/office/drawing/2014/main" id="{AB7BFD37-B14A-445B-86B9-2E4F3023FB84}"/>
                  </a:ext>
                </a:extLst>
              </p:cNvPr>
              <p:cNvSpPr/>
              <p:nvPr/>
            </p:nvSpPr>
            <p:spPr>
              <a:xfrm>
                <a:off x="6863736" y="1472732"/>
                <a:ext cx="1231200" cy="1998000"/>
              </a:xfrm>
              <a:prstGeom prst="arc">
                <a:avLst>
                  <a:gd name="adj1" fmla="val 6054584"/>
                  <a:gd name="adj2" fmla="val 15550715"/>
                </a:avLst>
              </a:prstGeom>
              <a:ln w="3175"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grpSp>
            <p:nvGrpSpPr>
              <p:cNvPr id="20" name="Gruppo 19">
                <a:extLst>
                  <a:ext uri="{FF2B5EF4-FFF2-40B4-BE49-F238E27FC236}">
                    <a16:creationId xmlns:a16="http://schemas.microsoft.com/office/drawing/2014/main" id="{0D3F9A93-611E-4DC9-8E6D-99C635AA6126}"/>
                  </a:ext>
                </a:extLst>
              </p:cNvPr>
              <p:cNvGrpSpPr/>
              <p:nvPr/>
            </p:nvGrpSpPr>
            <p:grpSpPr>
              <a:xfrm>
                <a:off x="6699548" y="1381529"/>
                <a:ext cx="2160000" cy="2175915"/>
                <a:chOff x="6699548" y="1381529"/>
                <a:chExt cx="2160000" cy="2175915"/>
              </a:xfrm>
            </p:grpSpPr>
            <p:sp>
              <p:nvSpPr>
                <p:cNvPr id="32" name="Arco 31">
                  <a:extLst>
                    <a:ext uri="{FF2B5EF4-FFF2-40B4-BE49-F238E27FC236}">
                      <a16:creationId xmlns:a16="http://schemas.microsoft.com/office/drawing/2014/main" id="{140AB503-6667-4497-925E-DDB45230AB2F}"/>
                    </a:ext>
                  </a:extLst>
                </p:cNvPr>
                <p:cNvSpPr/>
                <p:nvPr/>
              </p:nvSpPr>
              <p:spPr>
                <a:xfrm>
                  <a:off x="6860706" y="1476390"/>
                  <a:ext cx="1231200" cy="1998000"/>
                </a:xfrm>
                <a:prstGeom prst="arc">
                  <a:avLst>
                    <a:gd name="adj1" fmla="val 15533754"/>
                    <a:gd name="adj2" fmla="val 6060905"/>
                  </a:avLst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4" name="Arco 3">
                  <a:extLst>
                    <a:ext uri="{FF2B5EF4-FFF2-40B4-BE49-F238E27FC236}">
                      <a16:creationId xmlns:a16="http://schemas.microsoft.com/office/drawing/2014/main" id="{DC9C4815-BFF7-4CAD-B247-99665C1F0A4F}"/>
                    </a:ext>
                  </a:extLst>
                </p:cNvPr>
                <p:cNvSpPr/>
                <p:nvPr/>
              </p:nvSpPr>
              <p:spPr>
                <a:xfrm>
                  <a:off x="7654678" y="1381529"/>
                  <a:ext cx="252000" cy="2160000"/>
                </a:xfrm>
                <a:prstGeom prst="arc">
                  <a:avLst>
                    <a:gd name="adj1" fmla="val 16600142"/>
                    <a:gd name="adj2" fmla="val 5023157"/>
                  </a:avLst>
                </a:prstGeom>
                <a:ln w="317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206" name="Arco 205">
                  <a:extLst>
                    <a:ext uri="{FF2B5EF4-FFF2-40B4-BE49-F238E27FC236}">
                      <a16:creationId xmlns:a16="http://schemas.microsoft.com/office/drawing/2014/main" id="{4403964D-7A58-4A00-869B-CF10FAF533D9}"/>
                    </a:ext>
                  </a:extLst>
                </p:cNvPr>
                <p:cNvSpPr/>
                <p:nvPr/>
              </p:nvSpPr>
              <p:spPr>
                <a:xfrm>
                  <a:off x="7653499" y="1393247"/>
                  <a:ext cx="252000" cy="2160000"/>
                </a:xfrm>
                <a:prstGeom prst="arc">
                  <a:avLst>
                    <a:gd name="adj1" fmla="val 5640545"/>
                    <a:gd name="adj2" fmla="val 15944685"/>
                  </a:avLst>
                </a:prstGeom>
                <a:ln w="317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5" name="Arco 4">
                  <a:extLst>
                    <a:ext uri="{FF2B5EF4-FFF2-40B4-BE49-F238E27FC236}">
                      <a16:creationId xmlns:a16="http://schemas.microsoft.com/office/drawing/2014/main" id="{A86749BB-78EB-42AE-938F-24F3FA58F3D7}"/>
                    </a:ext>
                  </a:extLst>
                </p:cNvPr>
                <p:cNvSpPr/>
                <p:nvPr/>
              </p:nvSpPr>
              <p:spPr>
                <a:xfrm>
                  <a:off x="7473556" y="1396559"/>
                  <a:ext cx="612000" cy="2160000"/>
                </a:xfrm>
                <a:prstGeom prst="arc">
                  <a:avLst>
                    <a:gd name="adj1" fmla="val 5892701"/>
                    <a:gd name="adj2" fmla="val 15726051"/>
                  </a:avLst>
                </a:prstGeom>
                <a:ln w="317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207" name="Arco 206">
                  <a:extLst>
                    <a:ext uri="{FF2B5EF4-FFF2-40B4-BE49-F238E27FC236}">
                      <a16:creationId xmlns:a16="http://schemas.microsoft.com/office/drawing/2014/main" id="{9A6CFCDF-09B6-4A4F-8F33-89A43499A761}"/>
                    </a:ext>
                  </a:extLst>
                </p:cNvPr>
                <p:cNvSpPr/>
                <p:nvPr/>
              </p:nvSpPr>
              <p:spPr>
                <a:xfrm>
                  <a:off x="7294693" y="1397444"/>
                  <a:ext cx="972000" cy="2160000"/>
                </a:xfrm>
                <a:prstGeom prst="arc">
                  <a:avLst>
                    <a:gd name="adj1" fmla="val 6107571"/>
                    <a:gd name="adj2" fmla="val 15547760"/>
                  </a:avLst>
                </a:prstGeom>
                <a:ln w="317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209" name="Arco 208">
                  <a:extLst>
                    <a:ext uri="{FF2B5EF4-FFF2-40B4-BE49-F238E27FC236}">
                      <a16:creationId xmlns:a16="http://schemas.microsoft.com/office/drawing/2014/main" id="{96EAC555-EC68-4DA2-9164-5CAFB84E1D12}"/>
                    </a:ext>
                  </a:extLst>
                </p:cNvPr>
                <p:cNvSpPr/>
                <p:nvPr/>
              </p:nvSpPr>
              <p:spPr>
                <a:xfrm>
                  <a:off x="7115060" y="1392635"/>
                  <a:ext cx="1332000" cy="2160000"/>
                </a:xfrm>
                <a:prstGeom prst="arc">
                  <a:avLst>
                    <a:gd name="adj1" fmla="val 6254367"/>
                    <a:gd name="adj2" fmla="val 15339215"/>
                  </a:avLst>
                </a:prstGeom>
                <a:ln w="317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>
                    <a:solidFill>
                      <a:srgbClr val="00B0F0"/>
                    </a:solidFill>
                  </a:endParaRPr>
                </a:p>
              </p:txBody>
            </p:sp>
            <p:sp>
              <p:nvSpPr>
                <p:cNvPr id="210" name="Arco 209">
                  <a:extLst>
                    <a:ext uri="{FF2B5EF4-FFF2-40B4-BE49-F238E27FC236}">
                      <a16:creationId xmlns:a16="http://schemas.microsoft.com/office/drawing/2014/main" id="{797BE427-0F76-4F54-BF21-AC307BA173F5}"/>
                    </a:ext>
                  </a:extLst>
                </p:cNvPr>
                <p:cNvSpPr/>
                <p:nvPr/>
              </p:nvSpPr>
              <p:spPr>
                <a:xfrm>
                  <a:off x="6971632" y="1396456"/>
                  <a:ext cx="1620000" cy="2160000"/>
                </a:xfrm>
                <a:prstGeom prst="arc">
                  <a:avLst>
                    <a:gd name="adj1" fmla="val 6417497"/>
                    <a:gd name="adj2" fmla="val 15194972"/>
                  </a:avLst>
                </a:prstGeom>
                <a:ln w="3175">
                  <a:solidFill>
                    <a:srgbClr val="00B0F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225" name="Arco 224">
                  <a:extLst>
                    <a:ext uri="{FF2B5EF4-FFF2-40B4-BE49-F238E27FC236}">
                      <a16:creationId xmlns:a16="http://schemas.microsoft.com/office/drawing/2014/main" id="{8FCF78CC-5C41-4AAD-90F6-F6EAA0DFEE7F}"/>
                    </a:ext>
                  </a:extLst>
                </p:cNvPr>
                <p:cNvSpPr/>
                <p:nvPr/>
              </p:nvSpPr>
              <p:spPr>
                <a:xfrm>
                  <a:off x="6826946" y="1392988"/>
                  <a:ext cx="1908000" cy="2160000"/>
                </a:xfrm>
                <a:prstGeom prst="arc">
                  <a:avLst>
                    <a:gd name="adj1" fmla="val 6582013"/>
                    <a:gd name="adj2" fmla="val 14926787"/>
                  </a:avLst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227" name="Arco 226">
                  <a:extLst>
                    <a:ext uri="{FF2B5EF4-FFF2-40B4-BE49-F238E27FC236}">
                      <a16:creationId xmlns:a16="http://schemas.microsoft.com/office/drawing/2014/main" id="{826C56B9-72CA-4841-8FA9-1AF073ABFC16}"/>
                    </a:ext>
                  </a:extLst>
                </p:cNvPr>
                <p:cNvSpPr/>
                <p:nvPr/>
              </p:nvSpPr>
              <p:spPr>
                <a:xfrm>
                  <a:off x="6699548" y="1393229"/>
                  <a:ext cx="2160000" cy="2160000"/>
                </a:xfrm>
                <a:prstGeom prst="arc">
                  <a:avLst>
                    <a:gd name="adj1" fmla="val 7013827"/>
                    <a:gd name="adj2" fmla="val 14588203"/>
                  </a:avLst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  <p:sp>
              <p:nvSpPr>
                <p:cNvPr id="228" name="Arco 227">
                  <a:extLst>
                    <a:ext uri="{FF2B5EF4-FFF2-40B4-BE49-F238E27FC236}">
                      <a16:creationId xmlns:a16="http://schemas.microsoft.com/office/drawing/2014/main" id="{00AE624D-55C2-4FEE-907D-6E737940D60A}"/>
                    </a:ext>
                  </a:extLst>
                </p:cNvPr>
                <p:cNvSpPr/>
                <p:nvPr/>
              </p:nvSpPr>
              <p:spPr>
                <a:xfrm>
                  <a:off x="6733542" y="1393183"/>
                  <a:ext cx="2088000" cy="2160000"/>
                </a:xfrm>
                <a:prstGeom prst="arc">
                  <a:avLst>
                    <a:gd name="adj1" fmla="val 6972228"/>
                    <a:gd name="adj2" fmla="val 14590270"/>
                  </a:avLst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it-IT"/>
                </a:p>
              </p:txBody>
            </p:sp>
          </p:grpSp>
        </p:grpSp>
      </p:grpSp>
      <p:cxnSp>
        <p:nvCxnSpPr>
          <p:cNvPr id="229" name="Connettore diritto 228">
            <a:extLst>
              <a:ext uri="{FF2B5EF4-FFF2-40B4-BE49-F238E27FC236}">
                <a16:creationId xmlns:a16="http://schemas.microsoft.com/office/drawing/2014/main" id="{0EA238FA-5A15-4576-9327-1A17DE865F1B}"/>
              </a:ext>
            </a:extLst>
          </p:cNvPr>
          <p:cNvCxnSpPr>
            <a:cxnSpLocks/>
          </p:cNvCxnSpPr>
          <p:nvPr/>
        </p:nvCxnSpPr>
        <p:spPr>
          <a:xfrm>
            <a:off x="6860741" y="4536799"/>
            <a:ext cx="1237490" cy="160751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uppo 43">
            <a:extLst>
              <a:ext uri="{FF2B5EF4-FFF2-40B4-BE49-F238E27FC236}">
                <a16:creationId xmlns:a16="http://schemas.microsoft.com/office/drawing/2014/main" id="{29E8E054-18C2-4FAA-9621-F5D292E78856}"/>
              </a:ext>
            </a:extLst>
          </p:cNvPr>
          <p:cNvGrpSpPr/>
          <p:nvPr/>
        </p:nvGrpSpPr>
        <p:grpSpPr>
          <a:xfrm>
            <a:off x="5950813" y="2409880"/>
            <a:ext cx="1571138" cy="108000"/>
            <a:chOff x="5803476" y="2409880"/>
            <a:chExt cx="1728000" cy="108000"/>
          </a:xfrm>
        </p:grpSpPr>
        <p:cxnSp>
          <p:nvCxnSpPr>
            <p:cNvPr id="231" name="Connettore diritto 230">
              <a:extLst>
                <a:ext uri="{FF2B5EF4-FFF2-40B4-BE49-F238E27FC236}">
                  <a16:creationId xmlns:a16="http://schemas.microsoft.com/office/drawing/2014/main" id="{33506847-D054-4E5A-B77B-5683AEEE3A20}"/>
                </a:ext>
              </a:extLst>
            </p:cNvPr>
            <p:cNvCxnSpPr>
              <a:cxnSpLocks/>
            </p:cNvCxnSpPr>
            <p:nvPr/>
          </p:nvCxnSpPr>
          <p:spPr>
            <a:xfrm>
              <a:off x="5803476" y="2473201"/>
              <a:ext cx="17280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diritto 30">
              <a:extLst>
                <a:ext uri="{FF2B5EF4-FFF2-40B4-BE49-F238E27FC236}">
                  <a16:creationId xmlns:a16="http://schemas.microsoft.com/office/drawing/2014/main" id="{ACA6344E-8C0C-4B8F-90B2-87AB76AA825D}"/>
                </a:ext>
              </a:extLst>
            </p:cNvPr>
            <p:cNvCxnSpPr/>
            <p:nvPr/>
          </p:nvCxnSpPr>
          <p:spPr>
            <a:xfrm>
              <a:off x="7477151" y="2409880"/>
              <a:ext cx="0" cy="10800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2" name="Connettore diritto 231">
            <a:extLst>
              <a:ext uri="{FF2B5EF4-FFF2-40B4-BE49-F238E27FC236}">
                <a16:creationId xmlns:a16="http://schemas.microsoft.com/office/drawing/2014/main" id="{04AC2B4C-4307-4056-AEA3-0E94873DD9EB}"/>
              </a:ext>
            </a:extLst>
          </p:cNvPr>
          <p:cNvCxnSpPr/>
          <p:nvPr/>
        </p:nvCxnSpPr>
        <p:spPr>
          <a:xfrm>
            <a:off x="5991672" y="2419929"/>
            <a:ext cx="0" cy="108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uppo 34">
            <a:extLst>
              <a:ext uri="{FF2B5EF4-FFF2-40B4-BE49-F238E27FC236}">
                <a16:creationId xmlns:a16="http://schemas.microsoft.com/office/drawing/2014/main" id="{35CEDBB5-809C-4402-B78B-FBCFC8663149}"/>
              </a:ext>
            </a:extLst>
          </p:cNvPr>
          <p:cNvGrpSpPr/>
          <p:nvPr/>
        </p:nvGrpSpPr>
        <p:grpSpPr>
          <a:xfrm>
            <a:off x="4037323" y="2418932"/>
            <a:ext cx="108000" cy="108000"/>
            <a:chOff x="4037323" y="2418932"/>
            <a:chExt cx="108000" cy="108000"/>
          </a:xfrm>
        </p:grpSpPr>
        <p:cxnSp>
          <p:nvCxnSpPr>
            <p:cNvPr id="16" name="Connettore diritto 15">
              <a:extLst>
                <a:ext uri="{FF2B5EF4-FFF2-40B4-BE49-F238E27FC236}">
                  <a16:creationId xmlns:a16="http://schemas.microsoft.com/office/drawing/2014/main" id="{14510B8C-BED4-48BD-96C8-583480777EAB}"/>
                </a:ext>
              </a:extLst>
            </p:cNvPr>
            <p:cNvCxnSpPr>
              <a:cxnSpLocks/>
            </p:cNvCxnSpPr>
            <p:nvPr/>
          </p:nvCxnSpPr>
          <p:spPr>
            <a:xfrm>
              <a:off x="4091323" y="2418932"/>
              <a:ext cx="0" cy="10800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Connettore diritto 232">
              <a:extLst>
                <a:ext uri="{FF2B5EF4-FFF2-40B4-BE49-F238E27FC236}">
                  <a16:creationId xmlns:a16="http://schemas.microsoft.com/office/drawing/2014/main" id="{4583C75B-2898-4514-89A5-EBFE4EEEECC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091323" y="2419443"/>
              <a:ext cx="0" cy="10800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C6425B3A-E131-4D92-88CD-B5AE3FD7087C}"/>
              </a:ext>
            </a:extLst>
          </p:cNvPr>
          <p:cNvCxnSpPr>
            <a:cxnSpLocks/>
          </p:cNvCxnSpPr>
          <p:nvPr/>
        </p:nvCxnSpPr>
        <p:spPr>
          <a:xfrm>
            <a:off x="7779650" y="1394095"/>
            <a:ext cx="0" cy="22288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569452F9-B84D-40F8-AF2C-8E4467B8625A}"/>
              </a:ext>
            </a:extLst>
          </p:cNvPr>
          <p:cNvCxnSpPr>
            <a:cxnSpLocks/>
          </p:cNvCxnSpPr>
          <p:nvPr/>
        </p:nvCxnSpPr>
        <p:spPr>
          <a:xfrm>
            <a:off x="5992154" y="2409880"/>
            <a:ext cx="0" cy="2952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nettore diritto 233">
            <a:extLst>
              <a:ext uri="{FF2B5EF4-FFF2-40B4-BE49-F238E27FC236}">
                <a16:creationId xmlns:a16="http://schemas.microsoft.com/office/drawing/2014/main" id="{A58B0A1A-7CE3-4962-BEB8-69F0B913844F}"/>
              </a:ext>
            </a:extLst>
          </p:cNvPr>
          <p:cNvCxnSpPr>
            <a:cxnSpLocks/>
          </p:cNvCxnSpPr>
          <p:nvPr/>
        </p:nvCxnSpPr>
        <p:spPr>
          <a:xfrm>
            <a:off x="7473201" y="2425783"/>
            <a:ext cx="0" cy="2952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5636FC56-F20F-4151-930B-2743799C345B}"/>
              </a:ext>
            </a:extLst>
          </p:cNvPr>
          <p:cNvCxnSpPr>
            <a:cxnSpLocks/>
          </p:cNvCxnSpPr>
          <p:nvPr/>
        </p:nvCxnSpPr>
        <p:spPr>
          <a:xfrm>
            <a:off x="5942957" y="5333786"/>
            <a:ext cx="1584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5996E96-6803-456A-B1AB-498CB01633C7}"/>
              </a:ext>
            </a:extLst>
          </p:cNvPr>
          <p:cNvSpPr txBox="1"/>
          <p:nvPr/>
        </p:nvSpPr>
        <p:spPr>
          <a:xfrm>
            <a:off x="2556763" y="803910"/>
            <a:ext cx="2196000" cy="52322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Vera forma e grandezza della conica di sezione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681552C2-6897-447B-96CE-3EB7F39327F8}"/>
              </a:ext>
            </a:extLst>
          </p:cNvPr>
          <p:cNvSpPr txBox="1"/>
          <p:nvPr/>
        </p:nvSpPr>
        <p:spPr>
          <a:xfrm>
            <a:off x="7081607" y="809573"/>
            <a:ext cx="1980000" cy="52322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Scorcio parziale della conica di sezione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22F40B4D-62DB-4AA1-B755-8A4AB72C6F9C}"/>
              </a:ext>
            </a:extLst>
          </p:cNvPr>
          <p:cNvSpPr txBox="1"/>
          <p:nvPr/>
        </p:nvSpPr>
        <p:spPr>
          <a:xfrm>
            <a:off x="5034453" y="929186"/>
            <a:ext cx="1620000" cy="307777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Calotta sezionata</a:t>
            </a:r>
          </a:p>
        </p:txBody>
      </p:sp>
      <p:sp>
        <p:nvSpPr>
          <p:cNvPr id="230" name="CasellaDiTesto 229">
            <a:extLst>
              <a:ext uri="{FF2B5EF4-FFF2-40B4-BE49-F238E27FC236}">
                <a16:creationId xmlns:a16="http://schemas.microsoft.com/office/drawing/2014/main" id="{839F9417-D647-4110-9B64-9C9FF73E3CC3}"/>
              </a:ext>
            </a:extLst>
          </p:cNvPr>
          <p:cNvSpPr txBox="1"/>
          <p:nvPr/>
        </p:nvSpPr>
        <p:spPr>
          <a:xfrm>
            <a:off x="3876064" y="6390664"/>
            <a:ext cx="1620000" cy="307777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Calotta sezionata</a:t>
            </a:r>
          </a:p>
        </p:txBody>
      </p:sp>
      <p:sp>
        <p:nvSpPr>
          <p:cNvPr id="235" name="CasellaDiTesto 234">
            <a:extLst>
              <a:ext uri="{FF2B5EF4-FFF2-40B4-BE49-F238E27FC236}">
                <a16:creationId xmlns:a16="http://schemas.microsoft.com/office/drawing/2014/main" id="{60BAA2A1-4AEE-4ED1-A5D0-7B24AF50679C}"/>
              </a:ext>
            </a:extLst>
          </p:cNvPr>
          <p:cNvSpPr txBox="1"/>
          <p:nvPr/>
        </p:nvSpPr>
        <p:spPr>
          <a:xfrm>
            <a:off x="6498456" y="6271349"/>
            <a:ext cx="1836000" cy="52322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rgbClr val="FF0000"/>
                </a:solidFill>
              </a:rPr>
              <a:t>Scorcio totale della conica di sezione</a:t>
            </a:r>
          </a:p>
        </p:txBody>
      </p:sp>
      <p:cxnSp>
        <p:nvCxnSpPr>
          <p:cNvPr id="27" name="Connettore 2 26">
            <a:extLst>
              <a:ext uri="{FF2B5EF4-FFF2-40B4-BE49-F238E27FC236}">
                <a16:creationId xmlns:a16="http://schemas.microsoft.com/office/drawing/2014/main" id="{A675C444-0D21-4406-8CC9-E37A238AC4F2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3654763" y="1327130"/>
            <a:ext cx="74024" cy="215992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>
            <a:extLst>
              <a:ext uri="{FF2B5EF4-FFF2-40B4-BE49-F238E27FC236}">
                <a16:creationId xmlns:a16="http://schemas.microsoft.com/office/drawing/2014/main" id="{575CF0E9-A80B-4ED6-B167-6EBCAA105C77}"/>
              </a:ext>
            </a:extLst>
          </p:cNvPr>
          <p:cNvCxnSpPr>
            <a:stCxn id="23" idx="2"/>
          </p:cNvCxnSpPr>
          <p:nvPr/>
        </p:nvCxnSpPr>
        <p:spPr>
          <a:xfrm>
            <a:off x="5844453" y="1236963"/>
            <a:ext cx="20508" cy="341860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>
            <a:extLst>
              <a:ext uri="{FF2B5EF4-FFF2-40B4-BE49-F238E27FC236}">
                <a16:creationId xmlns:a16="http://schemas.microsoft.com/office/drawing/2014/main" id="{9BB6110C-7C0E-495A-9C98-1A144BE57876}"/>
              </a:ext>
            </a:extLst>
          </p:cNvPr>
          <p:cNvCxnSpPr>
            <a:stCxn id="18" idx="2"/>
          </p:cNvCxnSpPr>
          <p:nvPr/>
        </p:nvCxnSpPr>
        <p:spPr>
          <a:xfrm flipH="1">
            <a:off x="7995759" y="1332793"/>
            <a:ext cx="75848" cy="539030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>
            <a:extLst>
              <a:ext uri="{FF2B5EF4-FFF2-40B4-BE49-F238E27FC236}">
                <a16:creationId xmlns:a16="http://schemas.microsoft.com/office/drawing/2014/main" id="{275057B9-A619-4069-A1AE-964FADFC0E1E}"/>
              </a:ext>
            </a:extLst>
          </p:cNvPr>
          <p:cNvCxnSpPr>
            <a:cxnSpLocks/>
            <a:stCxn id="230" idx="0"/>
          </p:cNvCxnSpPr>
          <p:nvPr/>
        </p:nvCxnSpPr>
        <p:spPr>
          <a:xfrm flipV="1">
            <a:off x="4686064" y="5438013"/>
            <a:ext cx="968915" cy="952651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>
            <a:extLst>
              <a:ext uri="{FF2B5EF4-FFF2-40B4-BE49-F238E27FC236}">
                <a16:creationId xmlns:a16="http://schemas.microsoft.com/office/drawing/2014/main" id="{65342C2C-308B-4630-BE6F-1D81004E8164}"/>
              </a:ext>
            </a:extLst>
          </p:cNvPr>
          <p:cNvCxnSpPr>
            <a:stCxn id="235" idx="0"/>
            <a:endCxn id="187" idx="0"/>
          </p:cNvCxnSpPr>
          <p:nvPr/>
        </p:nvCxnSpPr>
        <p:spPr>
          <a:xfrm flipV="1">
            <a:off x="7416456" y="5556918"/>
            <a:ext cx="228374" cy="714431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uppo 27">
            <a:extLst>
              <a:ext uri="{FF2B5EF4-FFF2-40B4-BE49-F238E27FC236}">
                <a16:creationId xmlns:a16="http://schemas.microsoft.com/office/drawing/2014/main" id="{A650A29F-2840-4DF1-AD5C-F3C248CA5ED9}"/>
              </a:ext>
            </a:extLst>
          </p:cNvPr>
          <p:cNvGrpSpPr/>
          <p:nvPr/>
        </p:nvGrpSpPr>
        <p:grpSpPr>
          <a:xfrm>
            <a:off x="3098183" y="1487638"/>
            <a:ext cx="1998128" cy="1974342"/>
            <a:chOff x="9724218" y="1851688"/>
            <a:chExt cx="1998128" cy="1974342"/>
          </a:xfrm>
        </p:grpSpPr>
        <p:grpSp>
          <p:nvGrpSpPr>
            <p:cNvPr id="236" name="Gruppo 235">
              <a:extLst>
                <a:ext uri="{FF2B5EF4-FFF2-40B4-BE49-F238E27FC236}">
                  <a16:creationId xmlns:a16="http://schemas.microsoft.com/office/drawing/2014/main" id="{79593314-F802-4654-B6CB-D36AF721DF67}"/>
                </a:ext>
              </a:extLst>
            </p:cNvPr>
            <p:cNvGrpSpPr/>
            <p:nvPr/>
          </p:nvGrpSpPr>
          <p:grpSpPr>
            <a:xfrm>
              <a:off x="9724218" y="1851688"/>
              <a:ext cx="1998128" cy="1676400"/>
              <a:chOff x="11384974" y="4208102"/>
              <a:chExt cx="3497473" cy="1676400"/>
            </a:xfrm>
          </p:grpSpPr>
          <p:grpSp>
            <p:nvGrpSpPr>
              <p:cNvPr id="237" name="Gruppo 236">
                <a:extLst>
                  <a:ext uri="{FF2B5EF4-FFF2-40B4-BE49-F238E27FC236}">
                    <a16:creationId xmlns:a16="http://schemas.microsoft.com/office/drawing/2014/main" id="{6CA0E109-07CF-48DE-AB19-4BD1B7E4120D}"/>
                  </a:ext>
                </a:extLst>
              </p:cNvPr>
              <p:cNvGrpSpPr/>
              <p:nvPr/>
            </p:nvGrpSpPr>
            <p:grpSpPr>
              <a:xfrm>
                <a:off x="11396729" y="4281254"/>
                <a:ext cx="3478345" cy="1524000"/>
                <a:chOff x="11396729" y="4281254"/>
                <a:chExt cx="3478345" cy="1524000"/>
              </a:xfrm>
            </p:grpSpPr>
            <p:cxnSp>
              <p:nvCxnSpPr>
                <p:cNvPr id="252" name="Connettore diritto 251">
                  <a:extLst>
                    <a:ext uri="{FF2B5EF4-FFF2-40B4-BE49-F238E27FC236}">
                      <a16:creationId xmlns:a16="http://schemas.microsoft.com/office/drawing/2014/main" id="{47941876-E320-4C9A-98CB-24CFC3198844}"/>
                    </a:ext>
                  </a:extLst>
                </p:cNvPr>
                <p:cNvCxnSpPr/>
                <p:nvPr/>
              </p:nvCxnSpPr>
              <p:spPr>
                <a:xfrm>
                  <a:off x="12401908" y="4281254"/>
                  <a:ext cx="146821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3" name="Connettore diritto 252">
                  <a:extLst>
                    <a:ext uri="{FF2B5EF4-FFF2-40B4-BE49-F238E27FC236}">
                      <a16:creationId xmlns:a16="http://schemas.microsoft.com/office/drawing/2014/main" id="{70947E56-A46B-40B5-84E3-36654B8617C0}"/>
                    </a:ext>
                  </a:extLst>
                </p:cNvPr>
                <p:cNvCxnSpPr/>
                <p:nvPr/>
              </p:nvCxnSpPr>
              <p:spPr>
                <a:xfrm>
                  <a:off x="11992116" y="4433654"/>
                  <a:ext cx="228739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4" name="Connettore diritto 253">
                  <a:extLst>
                    <a:ext uri="{FF2B5EF4-FFF2-40B4-BE49-F238E27FC236}">
                      <a16:creationId xmlns:a16="http://schemas.microsoft.com/office/drawing/2014/main" id="{B010D673-0CF7-42FF-8C23-21652F8C7209}"/>
                    </a:ext>
                  </a:extLst>
                </p:cNvPr>
                <p:cNvCxnSpPr/>
                <p:nvPr/>
              </p:nvCxnSpPr>
              <p:spPr>
                <a:xfrm>
                  <a:off x="11739034" y="4586054"/>
                  <a:ext cx="2797799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5" name="Connettore diritto 254">
                  <a:extLst>
                    <a:ext uri="{FF2B5EF4-FFF2-40B4-BE49-F238E27FC236}">
                      <a16:creationId xmlns:a16="http://schemas.microsoft.com/office/drawing/2014/main" id="{550E9B86-6638-479B-9449-9E405ECCCD36}"/>
                    </a:ext>
                  </a:extLst>
                </p:cNvPr>
                <p:cNvCxnSpPr/>
                <p:nvPr/>
              </p:nvCxnSpPr>
              <p:spPr>
                <a:xfrm>
                  <a:off x="11573302" y="4738454"/>
                  <a:ext cx="3131771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6" name="Connettore diritto 255">
                  <a:extLst>
                    <a:ext uri="{FF2B5EF4-FFF2-40B4-BE49-F238E27FC236}">
                      <a16:creationId xmlns:a16="http://schemas.microsoft.com/office/drawing/2014/main" id="{01D3A5BB-272E-4F09-A167-CC80318617C5}"/>
                    </a:ext>
                  </a:extLst>
                </p:cNvPr>
                <p:cNvCxnSpPr/>
                <p:nvPr/>
              </p:nvCxnSpPr>
              <p:spPr>
                <a:xfrm>
                  <a:off x="11464260" y="4890854"/>
                  <a:ext cx="334601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7" name="Connettore diritto 256">
                  <a:extLst>
                    <a:ext uri="{FF2B5EF4-FFF2-40B4-BE49-F238E27FC236}">
                      <a16:creationId xmlns:a16="http://schemas.microsoft.com/office/drawing/2014/main" id="{FF90FFBD-B8E4-40EA-8A55-95A0E63A690C}"/>
                    </a:ext>
                  </a:extLst>
                </p:cNvPr>
                <p:cNvCxnSpPr/>
                <p:nvPr/>
              </p:nvCxnSpPr>
              <p:spPr>
                <a:xfrm>
                  <a:off x="11408647" y="5043254"/>
                  <a:ext cx="3465741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8" name="Connettore diritto 257">
                  <a:extLst>
                    <a:ext uri="{FF2B5EF4-FFF2-40B4-BE49-F238E27FC236}">
                      <a16:creationId xmlns:a16="http://schemas.microsoft.com/office/drawing/2014/main" id="{09EA9A1E-CBBB-4763-ACBD-D9F8BFA24DE8}"/>
                    </a:ext>
                  </a:extLst>
                </p:cNvPr>
                <p:cNvCxnSpPr/>
                <p:nvPr/>
              </p:nvCxnSpPr>
              <p:spPr>
                <a:xfrm>
                  <a:off x="11396729" y="5193388"/>
                  <a:ext cx="347834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9" name="Connettore diritto 258">
                  <a:extLst>
                    <a:ext uri="{FF2B5EF4-FFF2-40B4-BE49-F238E27FC236}">
                      <a16:creationId xmlns:a16="http://schemas.microsoft.com/office/drawing/2014/main" id="{02349C44-F5DA-41F4-AE56-BECCF1F975B6}"/>
                    </a:ext>
                  </a:extLst>
                </p:cNvPr>
                <p:cNvCxnSpPr/>
                <p:nvPr/>
              </p:nvCxnSpPr>
              <p:spPr>
                <a:xfrm>
                  <a:off x="11408029" y="5348054"/>
                  <a:ext cx="3465742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0" name="Connettore diritto 259">
                  <a:extLst>
                    <a:ext uri="{FF2B5EF4-FFF2-40B4-BE49-F238E27FC236}">
                      <a16:creationId xmlns:a16="http://schemas.microsoft.com/office/drawing/2014/main" id="{61499ECE-DE5B-4588-8C4C-E00826FD669B}"/>
                    </a:ext>
                  </a:extLst>
                </p:cNvPr>
                <p:cNvCxnSpPr/>
                <p:nvPr/>
              </p:nvCxnSpPr>
              <p:spPr>
                <a:xfrm>
                  <a:off x="11470450" y="5500454"/>
                  <a:ext cx="333971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1" name="Connettore diritto 260">
                  <a:extLst>
                    <a:ext uri="{FF2B5EF4-FFF2-40B4-BE49-F238E27FC236}">
                      <a16:creationId xmlns:a16="http://schemas.microsoft.com/office/drawing/2014/main" id="{CCC35EEE-A359-468B-9B40-B2C721CA5E6F}"/>
                    </a:ext>
                  </a:extLst>
                </p:cNvPr>
                <p:cNvCxnSpPr/>
                <p:nvPr/>
              </p:nvCxnSpPr>
              <p:spPr>
                <a:xfrm>
                  <a:off x="11579850" y="5652854"/>
                  <a:ext cx="311286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2" name="Connettore diritto 261">
                  <a:extLst>
                    <a:ext uri="{FF2B5EF4-FFF2-40B4-BE49-F238E27FC236}">
                      <a16:creationId xmlns:a16="http://schemas.microsoft.com/office/drawing/2014/main" id="{08D733C8-823A-4F0C-B65D-C833D51F0318}"/>
                    </a:ext>
                  </a:extLst>
                </p:cNvPr>
                <p:cNvCxnSpPr/>
                <p:nvPr/>
              </p:nvCxnSpPr>
              <p:spPr>
                <a:xfrm>
                  <a:off x="11746830" y="5805254"/>
                  <a:ext cx="277889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8" name="Gruppo 237">
                <a:extLst>
                  <a:ext uri="{FF2B5EF4-FFF2-40B4-BE49-F238E27FC236}">
                    <a16:creationId xmlns:a16="http://schemas.microsoft.com/office/drawing/2014/main" id="{4CC3D4B5-4F56-4A45-B8C0-A32D3914584E}"/>
                  </a:ext>
                </a:extLst>
              </p:cNvPr>
              <p:cNvGrpSpPr/>
              <p:nvPr/>
            </p:nvGrpSpPr>
            <p:grpSpPr>
              <a:xfrm>
                <a:off x="11384974" y="4208102"/>
                <a:ext cx="3497473" cy="1676400"/>
                <a:chOff x="11479462" y="4128854"/>
                <a:chExt cx="3497473" cy="1676400"/>
              </a:xfrm>
            </p:grpSpPr>
            <p:cxnSp>
              <p:nvCxnSpPr>
                <p:cNvPr id="239" name="Connettore diritto 238">
                  <a:extLst>
                    <a:ext uri="{FF2B5EF4-FFF2-40B4-BE49-F238E27FC236}">
                      <a16:creationId xmlns:a16="http://schemas.microsoft.com/office/drawing/2014/main" id="{714A2E40-BDCF-43F1-9EE9-8450CA622828}"/>
                    </a:ext>
                  </a:extLst>
                </p:cNvPr>
                <p:cNvCxnSpPr/>
                <p:nvPr/>
              </p:nvCxnSpPr>
              <p:spPr>
                <a:xfrm>
                  <a:off x="12881868" y="4128854"/>
                  <a:ext cx="693148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0" name="Connettore diritto 239">
                  <a:extLst>
                    <a:ext uri="{FF2B5EF4-FFF2-40B4-BE49-F238E27FC236}">
                      <a16:creationId xmlns:a16="http://schemas.microsoft.com/office/drawing/2014/main" id="{F800D4BF-12B8-4F13-81D4-8669E1BF61B8}"/>
                    </a:ext>
                  </a:extLst>
                </p:cNvPr>
                <p:cNvCxnSpPr/>
                <p:nvPr/>
              </p:nvCxnSpPr>
              <p:spPr>
                <a:xfrm>
                  <a:off x="12248809" y="4281254"/>
                  <a:ext cx="1966021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1" name="Connettore diritto 240">
                  <a:extLst>
                    <a:ext uri="{FF2B5EF4-FFF2-40B4-BE49-F238E27FC236}">
                      <a16:creationId xmlns:a16="http://schemas.microsoft.com/office/drawing/2014/main" id="{D79C2E84-86F7-4197-B7F3-DC0AFB0FD99E}"/>
                    </a:ext>
                  </a:extLst>
                </p:cNvPr>
                <p:cNvCxnSpPr/>
                <p:nvPr/>
              </p:nvCxnSpPr>
              <p:spPr>
                <a:xfrm>
                  <a:off x="11938193" y="4433654"/>
                  <a:ext cx="258355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2" name="Connettore diritto 241">
                  <a:extLst>
                    <a:ext uri="{FF2B5EF4-FFF2-40B4-BE49-F238E27FC236}">
                      <a16:creationId xmlns:a16="http://schemas.microsoft.com/office/drawing/2014/main" id="{8970C42D-44D2-474C-BA74-AC53D77D30BC}"/>
                    </a:ext>
                  </a:extLst>
                </p:cNvPr>
                <p:cNvCxnSpPr/>
                <p:nvPr/>
              </p:nvCxnSpPr>
              <p:spPr>
                <a:xfrm>
                  <a:off x="11737303" y="4586054"/>
                  <a:ext cx="2986839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3" name="Connettore diritto 242">
                  <a:extLst>
                    <a:ext uri="{FF2B5EF4-FFF2-40B4-BE49-F238E27FC236}">
                      <a16:creationId xmlns:a16="http://schemas.microsoft.com/office/drawing/2014/main" id="{174E9294-B9BE-46C5-A2AC-1F2E58678814}"/>
                    </a:ext>
                  </a:extLst>
                </p:cNvPr>
                <p:cNvCxnSpPr/>
                <p:nvPr/>
              </p:nvCxnSpPr>
              <p:spPr>
                <a:xfrm>
                  <a:off x="11605673" y="4738454"/>
                  <a:ext cx="325779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4" name="Connettore diritto 243">
                  <a:extLst>
                    <a:ext uri="{FF2B5EF4-FFF2-40B4-BE49-F238E27FC236}">
                      <a16:creationId xmlns:a16="http://schemas.microsoft.com/office/drawing/2014/main" id="{5DAEF782-A1E7-440F-A823-248690F827AE}"/>
                    </a:ext>
                  </a:extLst>
                </p:cNvPr>
                <p:cNvCxnSpPr/>
                <p:nvPr/>
              </p:nvCxnSpPr>
              <p:spPr>
                <a:xfrm>
                  <a:off x="11523239" y="4890854"/>
                  <a:ext cx="3415331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5" name="Connettore diritto 244">
                  <a:extLst>
                    <a:ext uri="{FF2B5EF4-FFF2-40B4-BE49-F238E27FC236}">
                      <a16:creationId xmlns:a16="http://schemas.microsoft.com/office/drawing/2014/main" id="{A6C9BF70-C9EF-4196-A36C-61DE4F8EBC25}"/>
                    </a:ext>
                  </a:extLst>
                </p:cNvPr>
                <p:cNvCxnSpPr/>
                <p:nvPr/>
              </p:nvCxnSpPr>
              <p:spPr>
                <a:xfrm>
                  <a:off x="11479462" y="5043254"/>
                  <a:ext cx="349724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6" name="Connettore diritto 245">
                  <a:extLst>
                    <a:ext uri="{FF2B5EF4-FFF2-40B4-BE49-F238E27FC236}">
                      <a16:creationId xmlns:a16="http://schemas.microsoft.com/office/drawing/2014/main" id="{BB2308B7-BD39-4933-BA9E-E55A7377D150}"/>
                    </a:ext>
                  </a:extLst>
                </p:cNvPr>
                <p:cNvCxnSpPr/>
                <p:nvPr/>
              </p:nvCxnSpPr>
              <p:spPr>
                <a:xfrm>
                  <a:off x="11492289" y="5195654"/>
                  <a:ext cx="3484646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7" name="Connettore diritto 246">
                  <a:extLst>
                    <a:ext uri="{FF2B5EF4-FFF2-40B4-BE49-F238E27FC236}">
                      <a16:creationId xmlns:a16="http://schemas.microsoft.com/office/drawing/2014/main" id="{5AEB2579-6B21-4A25-B6FE-99AE9E7B320F}"/>
                    </a:ext>
                  </a:extLst>
                </p:cNvPr>
                <p:cNvCxnSpPr/>
                <p:nvPr/>
              </p:nvCxnSpPr>
              <p:spPr>
                <a:xfrm>
                  <a:off x="11535197" y="5348054"/>
                  <a:ext cx="3402729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8" name="Connettore diritto 247">
                  <a:extLst>
                    <a:ext uri="{FF2B5EF4-FFF2-40B4-BE49-F238E27FC236}">
                      <a16:creationId xmlns:a16="http://schemas.microsoft.com/office/drawing/2014/main" id="{6C9D58E7-06BF-43BD-A890-1ED30A4BBD9F}"/>
                    </a:ext>
                  </a:extLst>
                </p:cNvPr>
                <p:cNvCxnSpPr/>
                <p:nvPr/>
              </p:nvCxnSpPr>
              <p:spPr>
                <a:xfrm>
                  <a:off x="11614980" y="5500454"/>
                  <a:ext cx="323889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9" name="Connettore diritto 248">
                  <a:extLst>
                    <a:ext uri="{FF2B5EF4-FFF2-40B4-BE49-F238E27FC236}">
                      <a16:creationId xmlns:a16="http://schemas.microsoft.com/office/drawing/2014/main" id="{D4D993E8-24BC-4F4D-A032-02994C13F455}"/>
                    </a:ext>
                  </a:extLst>
                </p:cNvPr>
                <p:cNvCxnSpPr/>
                <p:nvPr/>
              </p:nvCxnSpPr>
              <p:spPr>
                <a:xfrm>
                  <a:off x="11750385" y="5652854"/>
                  <a:ext cx="296163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0" name="Connettore diritto 249">
                  <a:extLst>
                    <a:ext uri="{FF2B5EF4-FFF2-40B4-BE49-F238E27FC236}">
                      <a16:creationId xmlns:a16="http://schemas.microsoft.com/office/drawing/2014/main" id="{ACF7A415-B018-473B-ACCC-599ED9B68F72}"/>
                    </a:ext>
                  </a:extLst>
                </p:cNvPr>
                <p:cNvCxnSpPr/>
                <p:nvPr/>
              </p:nvCxnSpPr>
              <p:spPr>
                <a:xfrm>
                  <a:off x="11964143" y="5805254"/>
                  <a:ext cx="253944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6" name="Gruppo 25">
              <a:extLst>
                <a:ext uri="{FF2B5EF4-FFF2-40B4-BE49-F238E27FC236}">
                  <a16:creationId xmlns:a16="http://schemas.microsoft.com/office/drawing/2014/main" id="{179F2D59-93E6-4344-BC48-303D88D28271}"/>
                </a:ext>
              </a:extLst>
            </p:cNvPr>
            <p:cNvGrpSpPr/>
            <p:nvPr/>
          </p:nvGrpSpPr>
          <p:grpSpPr>
            <a:xfrm>
              <a:off x="10079957" y="3600478"/>
              <a:ext cx="1292400" cy="225552"/>
              <a:chOff x="10079957" y="3600478"/>
              <a:chExt cx="1292400" cy="225552"/>
            </a:xfrm>
          </p:grpSpPr>
          <p:cxnSp>
            <p:nvCxnSpPr>
              <p:cNvPr id="264" name="Connettore diritto 263">
                <a:extLst>
                  <a:ext uri="{FF2B5EF4-FFF2-40B4-BE49-F238E27FC236}">
                    <a16:creationId xmlns:a16="http://schemas.microsoft.com/office/drawing/2014/main" id="{4D354D5F-1A7C-4D70-95E8-E11604F4D378}"/>
                  </a:ext>
                </a:extLst>
              </p:cNvPr>
              <p:cNvCxnSpPr/>
              <p:nvPr/>
            </p:nvCxnSpPr>
            <p:spPr>
              <a:xfrm>
                <a:off x="10175724" y="3673630"/>
                <a:ext cx="10980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Connettore diritto 264">
                <a:extLst>
                  <a:ext uri="{FF2B5EF4-FFF2-40B4-BE49-F238E27FC236}">
                    <a16:creationId xmlns:a16="http://schemas.microsoft.com/office/drawing/2014/main" id="{1A446B87-45B6-4482-B374-244B5F790E18}"/>
                  </a:ext>
                </a:extLst>
              </p:cNvPr>
              <p:cNvCxnSpPr/>
              <p:nvPr/>
            </p:nvCxnSpPr>
            <p:spPr>
              <a:xfrm>
                <a:off x="10560854" y="3826030"/>
                <a:ext cx="3240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6" name="Connettore diritto 265">
                <a:extLst>
                  <a:ext uri="{FF2B5EF4-FFF2-40B4-BE49-F238E27FC236}">
                    <a16:creationId xmlns:a16="http://schemas.microsoft.com/office/drawing/2014/main" id="{A7418915-3B23-493E-9747-0626B26B98D4}"/>
                  </a:ext>
                </a:extLst>
              </p:cNvPr>
              <p:cNvCxnSpPr/>
              <p:nvPr/>
            </p:nvCxnSpPr>
            <p:spPr>
              <a:xfrm>
                <a:off x="10079957" y="3600478"/>
                <a:ext cx="12924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7" name="Connettore diritto 266">
                <a:extLst>
                  <a:ext uri="{FF2B5EF4-FFF2-40B4-BE49-F238E27FC236}">
                    <a16:creationId xmlns:a16="http://schemas.microsoft.com/office/drawing/2014/main" id="{85EDE27B-2529-4D57-82AD-9782B99BBAE8}"/>
                  </a:ext>
                </a:extLst>
              </p:cNvPr>
              <p:cNvCxnSpPr/>
              <p:nvPr/>
            </p:nvCxnSpPr>
            <p:spPr>
              <a:xfrm>
                <a:off x="10318285" y="3752878"/>
                <a:ext cx="8028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72" name="Gruppo 271">
            <a:extLst>
              <a:ext uri="{FF2B5EF4-FFF2-40B4-BE49-F238E27FC236}">
                <a16:creationId xmlns:a16="http://schemas.microsoft.com/office/drawing/2014/main" id="{007C61DD-9BAB-4D2E-B04A-C79AA56D4CAB}"/>
              </a:ext>
            </a:extLst>
          </p:cNvPr>
          <p:cNvGrpSpPr/>
          <p:nvPr/>
        </p:nvGrpSpPr>
        <p:grpSpPr>
          <a:xfrm>
            <a:off x="6851927" y="1484871"/>
            <a:ext cx="1231654" cy="1974342"/>
            <a:chOff x="9832128" y="1851688"/>
            <a:chExt cx="1767110" cy="1974342"/>
          </a:xfrm>
        </p:grpSpPr>
        <p:grpSp>
          <p:nvGrpSpPr>
            <p:cNvPr id="273" name="Gruppo 272">
              <a:extLst>
                <a:ext uri="{FF2B5EF4-FFF2-40B4-BE49-F238E27FC236}">
                  <a16:creationId xmlns:a16="http://schemas.microsoft.com/office/drawing/2014/main" id="{339477BA-DE26-4E87-B60F-D78F397522FA}"/>
                </a:ext>
              </a:extLst>
            </p:cNvPr>
            <p:cNvGrpSpPr/>
            <p:nvPr/>
          </p:nvGrpSpPr>
          <p:grpSpPr>
            <a:xfrm>
              <a:off x="9832128" y="1851688"/>
              <a:ext cx="1767110" cy="1749552"/>
              <a:chOff x="11573740" y="4208102"/>
              <a:chExt cx="3093100" cy="1749552"/>
            </a:xfrm>
          </p:grpSpPr>
          <p:grpSp>
            <p:nvGrpSpPr>
              <p:cNvPr id="279" name="Gruppo 278">
                <a:extLst>
                  <a:ext uri="{FF2B5EF4-FFF2-40B4-BE49-F238E27FC236}">
                    <a16:creationId xmlns:a16="http://schemas.microsoft.com/office/drawing/2014/main" id="{9EC7C1B2-3417-4010-B932-B00717F84F4D}"/>
                  </a:ext>
                </a:extLst>
              </p:cNvPr>
              <p:cNvGrpSpPr/>
              <p:nvPr/>
            </p:nvGrpSpPr>
            <p:grpSpPr>
              <a:xfrm>
                <a:off x="11573740" y="4281254"/>
                <a:ext cx="3082965" cy="1676400"/>
                <a:chOff x="11573740" y="4281254"/>
                <a:chExt cx="3082965" cy="1676400"/>
              </a:xfrm>
            </p:grpSpPr>
            <p:cxnSp>
              <p:nvCxnSpPr>
                <p:cNvPr id="293" name="Connettore diritto 292">
                  <a:extLst>
                    <a:ext uri="{FF2B5EF4-FFF2-40B4-BE49-F238E27FC236}">
                      <a16:creationId xmlns:a16="http://schemas.microsoft.com/office/drawing/2014/main" id="{9EDD1A7C-D9DB-44E8-8415-95FB23BFEEC4}"/>
                    </a:ext>
                  </a:extLst>
                </p:cNvPr>
                <p:cNvCxnSpPr/>
                <p:nvPr/>
              </p:nvCxnSpPr>
              <p:spPr>
                <a:xfrm>
                  <a:off x="12487416" y="4281254"/>
                  <a:ext cx="126574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4" name="Connettore diritto 293">
                  <a:extLst>
                    <a:ext uri="{FF2B5EF4-FFF2-40B4-BE49-F238E27FC236}">
                      <a16:creationId xmlns:a16="http://schemas.microsoft.com/office/drawing/2014/main" id="{24E0DCCE-5970-41B8-81C8-34D65E7927E3}"/>
                    </a:ext>
                  </a:extLst>
                </p:cNvPr>
                <p:cNvCxnSpPr/>
                <p:nvPr/>
              </p:nvCxnSpPr>
              <p:spPr>
                <a:xfrm>
                  <a:off x="12114272" y="4433654"/>
                  <a:ext cx="201615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5" name="Connettore diritto 294">
                  <a:extLst>
                    <a:ext uri="{FF2B5EF4-FFF2-40B4-BE49-F238E27FC236}">
                      <a16:creationId xmlns:a16="http://schemas.microsoft.com/office/drawing/2014/main" id="{8BA2F75D-4343-43D6-9929-AAD159A2A559}"/>
                    </a:ext>
                  </a:extLst>
                </p:cNvPr>
                <p:cNvCxnSpPr/>
                <p:nvPr/>
              </p:nvCxnSpPr>
              <p:spPr>
                <a:xfrm>
                  <a:off x="11891726" y="4586054"/>
                  <a:ext cx="245916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6" name="Connettore diritto 295">
                  <a:extLst>
                    <a:ext uri="{FF2B5EF4-FFF2-40B4-BE49-F238E27FC236}">
                      <a16:creationId xmlns:a16="http://schemas.microsoft.com/office/drawing/2014/main" id="{3DC0C97D-D0B0-4297-B1ED-BD5DB53B52E4}"/>
                    </a:ext>
                  </a:extLst>
                </p:cNvPr>
                <p:cNvCxnSpPr/>
                <p:nvPr/>
              </p:nvCxnSpPr>
              <p:spPr>
                <a:xfrm>
                  <a:off x="11750427" y="4738454"/>
                  <a:ext cx="2748478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7" name="Connettore diritto 296">
                  <a:extLst>
                    <a:ext uri="{FF2B5EF4-FFF2-40B4-BE49-F238E27FC236}">
                      <a16:creationId xmlns:a16="http://schemas.microsoft.com/office/drawing/2014/main" id="{541DF952-F58C-432A-A56D-1159C1DFDF65}"/>
                    </a:ext>
                  </a:extLst>
                </p:cNvPr>
                <p:cNvCxnSpPr/>
                <p:nvPr/>
              </p:nvCxnSpPr>
              <p:spPr>
                <a:xfrm>
                  <a:off x="11647492" y="4890854"/>
                  <a:ext cx="2947381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8" name="Connettore diritto 297">
                  <a:extLst>
                    <a:ext uri="{FF2B5EF4-FFF2-40B4-BE49-F238E27FC236}">
                      <a16:creationId xmlns:a16="http://schemas.microsoft.com/office/drawing/2014/main" id="{EB8F6A0D-2FF3-417B-B2C4-DDE9816B2DDC}"/>
                    </a:ext>
                  </a:extLst>
                </p:cNvPr>
                <p:cNvCxnSpPr/>
                <p:nvPr/>
              </p:nvCxnSpPr>
              <p:spPr>
                <a:xfrm>
                  <a:off x="11604096" y="5043254"/>
                  <a:ext cx="304683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9" name="Connettore diritto 298">
                  <a:extLst>
                    <a:ext uri="{FF2B5EF4-FFF2-40B4-BE49-F238E27FC236}">
                      <a16:creationId xmlns:a16="http://schemas.microsoft.com/office/drawing/2014/main" id="{9117EA07-D1F7-47AC-8903-ECB147D738A9}"/>
                    </a:ext>
                  </a:extLst>
                </p:cNvPr>
                <p:cNvCxnSpPr/>
                <p:nvPr/>
              </p:nvCxnSpPr>
              <p:spPr>
                <a:xfrm>
                  <a:off x="11573740" y="5195654"/>
                  <a:ext cx="3082965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0" name="Connettore diritto 299">
                  <a:extLst>
                    <a:ext uri="{FF2B5EF4-FFF2-40B4-BE49-F238E27FC236}">
                      <a16:creationId xmlns:a16="http://schemas.microsoft.com/office/drawing/2014/main" id="{A93F4D09-835C-485D-905B-404593C017B6}"/>
                    </a:ext>
                  </a:extLst>
                </p:cNvPr>
                <p:cNvCxnSpPr/>
                <p:nvPr/>
              </p:nvCxnSpPr>
              <p:spPr>
                <a:xfrm>
                  <a:off x="11589829" y="5348054"/>
                  <a:ext cx="3055841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1" name="Connettore diritto 300">
                  <a:extLst>
                    <a:ext uri="{FF2B5EF4-FFF2-40B4-BE49-F238E27FC236}">
                      <a16:creationId xmlns:a16="http://schemas.microsoft.com/office/drawing/2014/main" id="{D7656F78-0C4A-499A-A81F-64A683F6BE39}"/>
                    </a:ext>
                  </a:extLst>
                </p:cNvPr>
                <p:cNvCxnSpPr/>
                <p:nvPr/>
              </p:nvCxnSpPr>
              <p:spPr>
                <a:xfrm>
                  <a:off x="11647461" y="5500454"/>
                  <a:ext cx="2956374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2" name="Connettore diritto 301">
                  <a:extLst>
                    <a:ext uri="{FF2B5EF4-FFF2-40B4-BE49-F238E27FC236}">
                      <a16:creationId xmlns:a16="http://schemas.microsoft.com/office/drawing/2014/main" id="{296EF776-745B-4416-B21E-BAA6C12F4172}"/>
                    </a:ext>
                  </a:extLst>
                </p:cNvPr>
                <p:cNvCxnSpPr/>
                <p:nvPr/>
              </p:nvCxnSpPr>
              <p:spPr>
                <a:xfrm>
                  <a:off x="11747294" y="5652854"/>
                  <a:ext cx="275745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3" name="Connettore diritto 302">
                  <a:extLst>
                    <a:ext uri="{FF2B5EF4-FFF2-40B4-BE49-F238E27FC236}">
                      <a16:creationId xmlns:a16="http://schemas.microsoft.com/office/drawing/2014/main" id="{0E795690-2190-4C4B-9D1A-06BE26B7FB01}"/>
                    </a:ext>
                  </a:extLst>
                </p:cNvPr>
                <p:cNvCxnSpPr/>
                <p:nvPr/>
              </p:nvCxnSpPr>
              <p:spPr>
                <a:xfrm>
                  <a:off x="11899920" y="5805254"/>
                  <a:ext cx="2450062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4" name="Connettore diritto 303">
                  <a:extLst>
                    <a:ext uri="{FF2B5EF4-FFF2-40B4-BE49-F238E27FC236}">
                      <a16:creationId xmlns:a16="http://schemas.microsoft.com/office/drawing/2014/main" id="{8B498CA2-C565-43BC-8A5F-967CC4921283}"/>
                    </a:ext>
                  </a:extLst>
                </p:cNvPr>
                <p:cNvCxnSpPr/>
                <p:nvPr/>
              </p:nvCxnSpPr>
              <p:spPr>
                <a:xfrm>
                  <a:off x="12654364" y="5957654"/>
                  <a:ext cx="712051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80" name="Gruppo 279">
                <a:extLst>
                  <a:ext uri="{FF2B5EF4-FFF2-40B4-BE49-F238E27FC236}">
                    <a16:creationId xmlns:a16="http://schemas.microsoft.com/office/drawing/2014/main" id="{95520AD8-7FB0-4B5D-B629-100A8F43C6C6}"/>
                  </a:ext>
                </a:extLst>
              </p:cNvPr>
              <p:cNvGrpSpPr/>
              <p:nvPr/>
            </p:nvGrpSpPr>
            <p:grpSpPr>
              <a:xfrm>
                <a:off x="11574820" y="4208102"/>
                <a:ext cx="3092020" cy="1676400"/>
                <a:chOff x="11669308" y="4128854"/>
                <a:chExt cx="3092020" cy="1676400"/>
              </a:xfrm>
            </p:grpSpPr>
            <p:cxnSp>
              <p:nvCxnSpPr>
                <p:cNvPr id="281" name="Connettore diritto 280">
                  <a:extLst>
                    <a:ext uri="{FF2B5EF4-FFF2-40B4-BE49-F238E27FC236}">
                      <a16:creationId xmlns:a16="http://schemas.microsoft.com/office/drawing/2014/main" id="{741EE8E2-3F4E-4EF6-8F2C-775CCE053B86}"/>
                    </a:ext>
                  </a:extLst>
                </p:cNvPr>
                <p:cNvCxnSpPr/>
                <p:nvPr/>
              </p:nvCxnSpPr>
              <p:spPr>
                <a:xfrm>
                  <a:off x="12963200" y="4128854"/>
                  <a:ext cx="497258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2" name="Connettore diritto 281">
                  <a:extLst>
                    <a:ext uri="{FF2B5EF4-FFF2-40B4-BE49-F238E27FC236}">
                      <a16:creationId xmlns:a16="http://schemas.microsoft.com/office/drawing/2014/main" id="{1DBADB84-4AFD-46DF-B59E-EB85F36D99EF}"/>
                    </a:ext>
                  </a:extLst>
                </p:cNvPr>
                <p:cNvCxnSpPr/>
                <p:nvPr/>
              </p:nvCxnSpPr>
              <p:spPr>
                <a:xfrm>
                  <a:off x="12364856" y="4281254"/>
                  <a:ext cx="169971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3" name="Connettore diritto 282">
                  <a:extLst>
                    <a:ext uri="{FF2B5EF4-FFF2-40B4-BE49-F238E27FC236}">
                      <a16:creationId xmlns:a16="http://schemas.microsoft.com/office/drawing/2014/main" id="{63A15548-C2E8-4B48-86CF-8E4664F0120A}"/>
                    </a:ext>
                  </a:extLst>
                </p:cNvPr>
                <p:cNvCxnSpPr/>
                <p:nvPr/>
              </p:nvCxnSpPr>
              <p:spPr>
                <a:xfrm>
                  <a:off x="12078671" y="4433654"/>
                  <a:ext cx="226026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4" name="Connettore diritto 283">
                  <a:extLst>
                    <a:ext uri="{FF2B5EF4-FFF2-40B4-BE49-F238E27FC236}">
                      <a16:creationId xmlns:a16="http://schemas.microsoft.com/office/drawing/2014/main" id="{78A8B0B0-DBDF-42C0-BAC8-660AEA7993D3}"/>
                    </a:ext>
                  </a:extLst>
                </p:cNvPr>
                <p:cNvCxnSpPr/>
                <p:nvPr/>
              </p:nvCxnSpPr>
              <p:spPr>
                <a:xfrm>
                  <a:off x="11889997" y="4586054"/>
                  <a:ext cx="263998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5" name="Connettore diritto 284">
                  <a:extLst>
                    <a:ext uri="{FF2B5EF4-FFF2-40B4-BE49-F238E27FC236}">
                      <a16:creationId xmlns:a16="http://schemas.microsoft.com/office/drawing/2014/main" id="{71891053-DF2E-4645-8DA4-9C8353933C98}"/>
                    </a:ext>
                  </a:extLst>
                </p:cNvPr>
                <p:cNvCxnSpPr/>
                <p:nvPr/>
              </p:nvCxnSpPr>
              <p:spPr>
                <a:xfrm>
                  <a:off x="11782798" y="4738454"/>
                  <a:ext cx="286601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6" name="Connettore diritto 285">
                  <a:extLst>
                    <a:ext uri="{FF2B5EF4-FFF2-40B4-BE49-F238E27FC236}">
                      <a16:creationId xmlns:a16="http://schemas.microsoft.com/office/drawing/2014/main" id="{9860FA2D-43A7-4ED8-835F-76EA201F90A8}"/>
                    </a:ext>
                  </a:extLst>
                </p:cNvPr>
                <p:cNvCxnSpPr/>
                <p:nvPr/>
              </p:nvCxnSpPr>
              <p:spPr>
                <a:xfrm>
                  <a:off x="11712579" y="4890854"/>
                  <a:ext cx="3001629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7" name="Connettore diritto 286">
                  <a:extLst>
                    <a:ext uri="{FF2B5EF4-FFF2-40B4-BE49-F238E27FC236}">
                      <a16:creationId xmlns:a16="http://schemas.microsoft.com/office/drawing/2014/main" id="{C6C88AA1-5C80-4383-A094-0860A096345E}"/>
                    </a:ext>
                  </a:extLst>
                </p:cNvPr>
                <p:cNvCxnSpPr/>
                <p:nvPr/>
              </p:nvCxnSpPr>
              <p:spPr>
                <a:xfrm>
                  <a:off x="11681018" y="5043254"/>
                  <a:ext cx="3073956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8" name="Connettore diritto 287">
                  <a:extLst>
                    <a:ext uri="{FF2B5EF4-FFF2-40B4-BE49-F238E27FC236}">
                      <a16:creationId xmlns:a16="http://schemas.microsoft.com/office/drawing/2014/main" id="{B050D217-F861-43B1-9D6C-FA7F93331DC8}"/>
                    </a:ext>
                  </a:extLst>
                </p:cNvPr>
                <p:cNvCxnSpPr/>
                <p:nvPr/>
              </p:nvCxnSpPr>
              <p:spPr>
                <a:xfrm>
                  <a:off x="11669308" y="5195654"/>
                  <a:ext cx="3092020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9" name="Connettore diritto 288">
                  <a:extLst>
                    <a:ext uri="{FF2B5EF4-FFF2-40B4-BE49-F238E27FC236}">
                      <a16:creationId xmlns:a16="http://schemas.microsoft.com/office/drawing/2014/main" id="{8BA00EE8-C60E-4178-8803-6DF5C6BA2635}"/>
                    </a:ext>
                  </a:extLst>
                </p:cNvPr>
                <p:cNvCxnSpPr/>
                <p:nvPr/>
              </p:nvCxnSpPr>
              <p:spPr>
                <a:xfrm>
                  <a:off x="11707423" y="5348054"/>
                  <a:ext cx="3010628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0" name="Connettore diritto 289">
                  <a:extLst>
                    <a:ext uri="{FF2B5EF4-FFF2-40B4-BE49-F238E27FC236}">
                      <a16:creationId xmlns:a16="http://schemas.microsoft.com/office/drawing/2014/main" id="{1C7D5012-B92E-46AC-8E05-8BC13370B641}"/>
                    </a:ext>
                  </a:extLst>
                </p:cNvPr>
                <p:cNvCxnSpPr/>
                <p:nvPr/>
              </p:nvCxnSpPr>
              <p:spPr>
                <a:xfrm>
                  <a:off x="11787206" y="5500454"/>
                  <a:ext cx="2865956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1" name="Connettore diritto 290">
                  <a:extLst>
                    <a:ext uri="{FF2B5EF4-FFF2-40B4-BE49-F238E27FC236}">
                      <a16:creationId xmlns:a16="http://schemas.microsoft.com/office/drawing/2014/main" id="{2568CAA8-7D27-41DB-A619-854EA8CD2F20}"/>
                    </a:ext>
                  </a:extLst>
                </p:cNvPr>
                <p:cNvCxnSpPr/>
                <p:nvPr/>
              </p:nvCxnSpPr>
              <p:spPr>
                <a:xfrm>
                  <a:off x="11913043" y="5652854"/>
                  <a:ext cx="2621837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2" name="Connettore diritto 291">
                  <a:extLst>
                    <a:ext uri="{FF2B5EF4-FFF2-40B4-BE49-F238E27FC236}">
                      <a16:creationId xmlns:a16="http://schemas.microsoft.com/office/drawing/2014/main" id="{71223F7C-8B25-4515-B9BD-F9E45E50ED94}"/>
                    </a:ext>
                  </a:extLst>
                </p:cNvPr>
                <p:cNvCxnSpPr/>
                <p:nvPr/>
              </p:nvCxnSpPr>
              <p:spPr>
                <a:xfrm>
                  <a:off x="12098099" y="5805254"/>
                  <a:ext cx="2242123" cy="0"/>
                </a:xfrm>
                <a:prstGeom prst="line">
                  <a:avLst/>
                </a:prstGeom>
                <a:ln w="31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74" name="Gruppo 273">
              <a:extLst>
                <a:ext uri="{FF2B5EF4-FFF2-40B4-BE49-F238E27FC236}">
                  <a16:creationId xmlns:a16="http://schemas.microsoft.com/office/drawing/2014/main" id="{2387C750-D495-4207-A1FB-E958F163D9CD}"/>
                </a:ext>
              </a:extLst>
            </p:cNvPr>
            <p:cNvGrpSpPr/>
            <p:nvPr/>
          </p:nvGrpSpPr>
          <p:grpSpPr>
            <a:xfrm>
              <a:off x="10129150" y="3600478"/>
              <a:ext cx="1162144" cy="225552"/>
              <a:chOff x="10129150" y="3600478"/>
              <a:chExt cx="1162144" cy="225552"/>
            </a:xfrm>
          </p:grpSpPr>
          <p:cxnSp>
            <p:nvCxnSpPr>
              <p:cNvPr id="275" name="Connettore diritto 274">
                <a:extLst>
                  <a:ext uri="{FF2B5EF4-FFF2-40B4-BE49-F238E27FC236}">
                    <a16:creationId xmlns:a16="http://schemas.microsoft.com/office/drawing/2014/main" id="{D25184BC-9928-46F2-A87B-3236FD697825}"/>
                  </a:ext>
                </a:extLst>
              </p:cNvPr>
              <p:cNvCxnSpPr/>
              <p:nvPr/>
            </p:nvCxnSpPr>
            <p:spPr>
              <a:xfrm>
                <a:off x="10219456" y="3673630"/>
                <a:ext cx="991696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6" name="Connettore diritto 275">
                <a:extLst>
                  <a:ext uri="{FF2B5EF4-FFF2-40B4-BE49-F238E27FC236}">
                    <a16:creationId xmlns:a16="http://schemas.microsoft.com/office/drawing/2014/main" id="{EBD99FE8-D3F6-4DCB-B885-3CE18CA90741}"/>
                  </a:ext>
                </a:extLst>
              </p:cNvPr>
              <p:cNvCxnSpPr/>
              <p:nvPr/>
            </p:nvCxnSpPr>
            <p:spPr>
              <a:xfrm>
                <a:off x="10560854" y="3826030"/>
                <a:ext cx="3240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7" name="Connettore diritto 276">
                <a:extLst>
                  <a:ext uri="{FF2B5EF4-FFF2-40B4-BE49-F238E27FC236}">
                    <a16:creationId xmlns:a16="http://schemas.microsoft.com/office/drawing/2014/main" id="{5629F1C0-A3E1-4266-A45D-29C69D60E0F3}"/>
                  </a:ext>
                </a:extLst>
              </p:cNvPr>
              <p:cNvCxnSpPr/>
              <p:nvPr/>
            </p:nvCxnSpPr>
            <p:spPr>
              <a:xfrm>
                <a:off x="10129150" y="3600478"/>
                <a:ext cx="1162144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8" name="Connettore diritto 277">
                <a:extLst>
                  <a:ext uri="{FF2B5EF4-FFF2-40B4-BE49-F238E27FC236}">
                    <a16:creationId xmlns:a16="http://schemas.microsoft.com/office/drawing/2014/main" id="{3423C837-D42D-4BD4-8370-D30A77E74850}"/>
                  </a:ext>
                </a:extLst>
              </p:cNvPr>
              <p:cNvCxnSpPr/>
              <p:nvPr/>
            </p:nvCxnSpPr>
            <p:spPr>
              <a:xfrm>
                <a:off x="10340151" y="3752878"/>
                <a:ext cx="738607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51" name="Gruppo 250">
            <a:extLst>
              <a:ext uri="{FF2B5EF4-FFF2-40B4-BE49-F238E27FC236}">
                <a16:creationId xmlns:a16="http://schemas.microsoft.com/office/drawing/2014/main" id="{F5F390E7-EFE5-4A61-BA0B-6874A3883234}"/>
              </a:ext>
            </a:extLst>
          </p:cNvPr>
          <p:cNvGrpSpPr/>
          <p:nvPr/>
        </p:nvGrpSpPr>
        <p:grpSpPr>
          <a:xfrm>
            <a:off x="3467737" y="1470010"/>
            <a:ext cx="1493883" cy="1998484"/>
            <a:chOff x="3467737" y="1470010"/>
            <a:chExt cx="1493883" cy="1998484"/>
          </a:xfrm>
        </p:grpSpPr>
        <p:cxnSp>
          <p:nvCxnSpPr>
            <p:cNvPr id="263" name="Connettore diritto 262">
              <a:extLst>
                <a:ext uri="{FF2B5EF4-FFF2-40B4-BE49-F238E27FC236}">
                  <a16:creationId xmlns:a16="http://schemas.microsoft.com/office/drawing/2014/main" id="{50488ED5-9105-456C-AC32-CC52DD139663}"/>
                </a:ext>
              </a:extLst>
            </p:cNvPr>
            <p:cNvCxnSpPr/>
            <p:nvPr/>
          </p:nvCxnSpPr>
          <p:spPr>
            <a:xfrm>
              <a:off x="4961620" y="1952030"/>
              <a:ext cx="0" cy="103680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Connettore diritto 267">
              <a:extLst>
                <a:ext uri="{FF2B5EF4-FFF2-40B4-BE49-F238E27FC236}">
                  <a16:creationId xmlns:a16="http://schemas.microsoft.com/office/drawing/2014/main" id="{7BCE8A50-0454-4904-8D1A-CA5C32C3DF24}"/>
                </a:ext>
              </a:extLst>
            </p:cNvPr>
            <p:cNvCxnSpPr/>
            <p:nvPr/>
          </p:nvCxnSpPr>
          <p:spPr>
            <a:xfrm>
              <a:off x="4617862" y="1613817"/>
              <a:ext cx="0" cy="171720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9" name="Connettore diritto 268">
              <a:extLst>
                <a:ext uri="{FF2B5EF4-FFF2-40B4-BE49-F238E27FC236}">
                  <a16:creationId xmlns:a16="http://schemas.microsoft.com/office/drawing/2014/main" id="{240421EE-B07F-4826-B6E8-1976D674EC9C}"/>
                </a:ext>
              </a:extLst>
            </p:cNvPr>
            <p:cNvCxnSpPr/>
            <p:nvPr/>
          </p:nvCxnSpPr>
          <p:spPr>
            <a:xfrm>
              <a:off x="4423254" y="1528808"/>
              <a:ext cx="0" cy="189000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Connettore diritto 269">
              <a:extLst>
                <a:ext uri="{FF2B5EF4-FFF2-40B4-BE49-F238E27FC236}">
                  <a16:creationId xmlns:a16="http://schemas.microsoft.com/office/drawing/2014/main" id="{0F9092E4-F3C4-446D-9891-2792317BEBC1}"/>
                </a:ext>
              </a:extLst>
            </p:cNvPr>
            <p:cNvCxnSpPr/>
            <p:nvPr/>
          </p:nvCxnSpPr>
          <p:spPr>
            <a:xfrm>
              <a:off x="4269496" y="1482305"/>
              <a:ext cx="0" cy="197280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Connettore diritto 270">
              <a:extLst>
                <a:ext uri="{FF2B5EF4-FFF2-40B4-BE49-F238E27FC236}">
                  <a16:creationId xmlns:a16="http://schemas.microsoft.com/office/drawing/2014/main" id="{90F7D21B-287A-4643-AE1E-D26DB8739246}"/>
                </a:ext>
              </a:extLst>
            </p:cNvPr>
            <p:cNvCxnSpPr/>
            <p:nvPr/>
          </p:nvCxnSpPr>
          <p:spPr>
            <a:xfrm>
              <a:off x="4175352" y="1470494"/>
              <a:ext cx="0" cy="199800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Connettore diritto 304">
              <a:extLst>
                <a:ext uri="{FF2B5EF4-FFF2-40B4-BE49-F238E27FC236}">
                  <a16:creationId xmlns:a16="http://schemas.microsoft.com/office/drawing/2014/main" id="{A2824FBC-2C07-4AA8-91F3-8EA72C02EA27}"/>
                </a:ext>
              </a:extLst>
            </p:cNvPr>
            <p:cNvCxnSpPr/>
            <p:nvPr/>
          </p:nvCxnSpPr>
          <p:spPr>
            <a:xfrm>
              <a:off x="4079006" y="1470010"/>
              <a:ext cx="0" cy="199800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Connettore diritto 305">
              <a:extLst>
                <a:ext uri="{FF2B5EF4-FFF2-40B4-BE49-F238E27FC236}">
                  <a16:creationId xmlns:a16="http://schemas.microsoft.com/office/drawing/2014/main" id="{75AA3A71-FCB1-4143-A009-DB4D82DF75D4}"/>
                </a:ext>
              </a:extLst>
            </p:cNvPr>
            <p:cNvCxnSpPr/>
            <p:nvPr/>
          </p:nvCxnSpPr>
          <p:spPr>
            <a:xfrm>
              <a:off x="4011117" y="1470494"/>
              <a:ext cx="0" cy="199800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Connettore diritto 306">
              <a:extLst>
                <a:ext uri="{FF2B5EF4-FFF2-40B4-BE49-F238E27FC236}">
                  <a16:creationId xmlns:a16="http://schemas.microsoft.com/office/drawing/2014/main" id="{2574CD99-11D0-468D-97A1-11C74D5253DD}"/>
                </a:ext>
              </a:extLst>
            </p:cNvPr>
            <p:cNvCxnSpPr/>
            <p:nvPr/>
          </p:nvCxnSpPr>
          <p:spPr>
            <a:xfrm>
              <a:off x="3919785" y="1481847"/>
              <a:ext cx="0" cy="197280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Connettore diritto 307">
              <a:extLst>
                <a:ext uri="{FF2B5EF4-FFF2-40B4-BE49-F238E27FC236}">
                  <a16:creationId xmlns:a16="http://schemas.microsoft.com/office/drawing/2014/main" id="{06574521-3EDA-490B-8271-C61DD70B0A43}"/>
                </a:ext>
              </a:extLst>
            </p:cNvPr>
            <p:cNvCxnSpPr/>
            <p:nvPr/>
          </p:nvCxnSpPr>
          <p:spPr>
            <a:xfrm>
              <a:off x="3822151" y="1506352"/>
              <a:ext cx="0" cy="192960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Connettore diritto 308">
              <a:extLst>
                <a:ext uri="{FF2B5EF4-FFF2-40B4-BE49-F238E27FC236}">
                  <a16:creationId xmlns:a16="http://schemas.microsoft.com/office/drawing/2014/main" id="{6AA41148-7AD4-4E4A-8590-8C622A2917ED}"/>
                </a:ext>
              </a:extLst>
            </p:cNvPr>
            <p:cNvCxnSpPr/>
            <p:nvPr/>
          </p:nvCxnSpPr>
          <p:spPr>
            <a:xfrm>
              <a:off x="3716343" y="1544975"/>
              <a:ext cx="0" cy="184680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Connettore diritto 309">
              <a:extLst>
                <a:ext uri="{FF2B5EF4-FFF2-40B4-BE49-F238E27FC236}">
                  <a16:creationId xmlns:a16="http://schemas.microsoft.com/office/drawing/2014/main" id="{1D39EE94-7FE0-4DFA-8BD6-8ADEE8B15D35}"/>
                </a:ext>
              </a:extLst>
            </p:cNvPr>
            <p:cNvCxnSpPr/>
            <p:nvPr/>
          </p:nvCxnSpPr>
          <p:spPr>
            <a:xfrm>
              <a:off x="3602516" y="1599026"/>
              <a:ext cx="0" cy="174240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Connettore diritto 310">
              <a:extLst>
                <a:ext uri="{FF2B5EF4-FFF2-40B4-BE49-F238E27FC236}">
                  <a16:creationId xmlns:a16="http://schemas.microsoft.com/office/drawing/2014/main" id="{FD41B9FE-71F8-4E49-AC9B-A19DCBD4EB7B}"/>
                </a:ext>
              </a:extLst>
            </p:cNvPr>
            <p:cNvCxnSpPr/>
            <p:nvPr/>
          </p:nvCxnSpPr>
          <p:spPr>
            <a:xfrm>
              <a:off x="3467737" y="1693552"/>
              <a:ext cx="0" cy="155160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F6E76654-2021-4B23-9679-A67C9B448DEC}"/>
              </a:ext>
            </a:extLst>
          </p:cNvPr>
          <p:cNvCxnSpPr/>
          <p:nvPr/>
        </p:nvCxnSpPr>
        <p:spPr>
          <a:xfrm>
            <a:off x="4057649" y="2472738"/>
            <a:ext cx="1944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96084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6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9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5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8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1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7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0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3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1.11111E-6 L -0.16076 1.11111E-6 " pathEditMode="relative" rAng="0" ptsTypes="AA">
                                      <p:cBhvr>
                                        <p:cTn id="27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21" y="0"/>
                                    </p:animMotion>
                                  </p:childTnLst>
                                </p:cTn>
                              </p:par>
                              <p:par>
                                <p:cTn id="2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2" dur="2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5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8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1" dur="20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9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0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1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7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2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3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2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2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195" grpId="0"/>
      <p:bldP spid="204" grpId="0"/>
      <p:bldP spid="205" grpId="0"/>
      <p:bldP spid="78" grpId="0"/>
      <p:bldP spid="47" grpId="0" animBg="1"/>
      <p:bldP spid="155" grpId="0" animBg="1"/>
      <p:bldP spid="159" grpId="0" animBg="1"/>
      <p:bldP spid="163" grpId="0" animBg="1"/>
      <p:bldP spid="167" grpId="0" animBg="1"/>
      <p:bldP spid="173" grpId="0" animBg="1"/>
      <p:bldP spid="184" grpId="0" animBg="1"/>
      <p:bldP spid="190" grpId="0" animBg="1"/>
      <p:bldP spid="194" grpId="0" animBg="1"/>
      <p:bldP spid="214" grpId="0" animBg="1"/>
      <p:bldP spid="168" grpId="0" animBg="1"/>
      <p:bldP spid="175" grpId="0" animBg="1"/>
      <p:bldP spid="179" grpId="0" animBg="1"/>
      <p:bldP spid="187" grpId="0" animBg="1"/>
      <p:bldP spid="137" grpId="0"/>
      <p:bldP spid="138" grpId="0"/>
      <p:bldP spid="140" grpId="0"/>
      <p:bldP spid="141" grpId="0"/>
      <p:bldP spid="2" grpId="0" animBg="1"/>
      <p:bldP spid="18" grpId="0" animBg="1"/>
      <p:bldP spid="23" grpId="0" animBg="1"/>
      <p:bldP spid="230" grpId="0" animBg="1"/>
      <p:bldP spid="23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CE92B3EA-BA99-4BF9-B4F9-840FDC120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00" y="2819400"/>
            <a:ext cx="9072000" cy="1587038"/>
          </a:xfrm>
          <a:prstGeom prst="rect">
            <a:avLst/>
          </a:prstGeom>
          <a:noFill/>
          <a:ln w="3175">
            <a:solidFill>
              <a:srgbClr val="3333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1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consultare il seguente sito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1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kumimoji="0" lang="it-IT" altLang="it-IT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013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C46A839B-CA1A-4F49-9307-12B2ABB998B6}"/>
              </a:ext>
            </a:extLst>
          </p:cNvPr>
          <p:cNvCxnSpPr>
            <a:cxnSpLocks/>
          </p:cNvCxnSpPr>
          <p:nvPr/>
        </p:nvCxnSpPr>
        <p:spPr>
          <a:xfrm>
            <a:off x="36000" y="6844352"/>
            <a:ext cx="907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74211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zato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1045</Words>
  <Application>Microsoft Office PowerPoint</Application>
  <PresentationFormat>Presentazione su schermo (4:3)</PresentationFormat>
  <Paragraphs>144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MS Shell Dlg 2</vt:lpstr>
      <vt:lpstr>Symbol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141</cp:revision>
  <dcterms:created xsi:type="dcterms:W3CDTF">2020-07-14T14:14:27Z</dcterms:created>
  <dcterms:modified xsi:type="dcterms:W3CDTF">2021-01-06T11:35:31Z</dcterms:modified>
</cp:coreProperties>
</file>