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4" r:id="rId4"/>
    <p:sldId id="259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3083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58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0815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3083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1614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9765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1569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472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9199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614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1524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1614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20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58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0815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9765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1569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472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9199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614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1524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20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46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2F2D-696B-4B55-92B8-4BADBA4244A1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46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olo 1">
            <a:extLst>
              <a:ext uri="{FF2B5EF4-FFF2-40B4-BE49-F238E27FC236}">
                <a16:creationId xmlns:a16="http://schemas.microsoft.com/office/drawing/2014/main" id="{39B77A49-1951-4435-B2F3-9292979C8A60}"/>
              </a:ext>
            </a:extLst>
          </p:cNvPr>
          <p:cNvSpPr txBox="1">
            <a:spLocks/>
          </p:cNvSpPr>
          <p:nvPr/>
        </p:nvSpPr>
        <p:spPr bwMode="auto">
          <a:xfrm>
            <a:off x="36000" y="38637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5pPr>
            <a:lvl6pPr marL="25716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6pPr>
            <a:lvl7pPr marL="51433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7pPr>
            <a:lvl8pPr marL="771506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8pPr>
            <a:lvl9pPr marL="1028674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9287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all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</a:t>
            </a:r>
            <a:endParaRPr kumimoji="0" lang="it-IT" sz="2400" b="0" i="0" u="none" strike="noStrike" kern="120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4" name="Rectangle 6">
            <a:extLst>
              <a:ext uri="{FF2B5EF4-FFF2-40B4-BE49-F238E27FC236}">
                <a16:creationId xmlns:a16="http://schemas.microsoft.com/office/drawing/2014/main" id="{C444B0C8-43C6-435F-8F8B-FC86E7F0576D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45513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5" indent="-144655" algn="ctr" defTabSz="385744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kern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kern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kern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848849"/>
            <a:ext cx="9072000" cy="830997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LE OPERAZIONI GEOMETRICHE - SEZIONE DI SOLIDI DI ROTAZIONE - CIRCONFERENZA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0" cap="all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sezione DELLA SFERA CON UN PIANO ORIZZONTALE</a:t>
            </a:r>
            <a:endParaRPr kumimoji="0" lang="it-IT" sz="2000" b="0" i="0" u="none" strike="noStrike" kern="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06088262-3A41-4917-AEA1-7C95D1340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6779" y="1718713"/>
            <a:ext cx="3636000" cy="4752000"/>
          </a:xfrm>
          <a:prstGeom prst="rect">
            <a:avLst/>
          </a:prstGeom>
          <a:solidFill>
            <a:srgbClr val="FBE5D6"/>
          </a:solidFill>
          <a:ln w="3175" algn="ctr">
            <a:solidFill>
              <a:srgbClr val="00B0F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nell’a. s. 2008/09 </a:t>
            </a:r>
          </a:p>
          <a:p>
            <a:pPr marL="108000" lvl="0" algn="ctr" defTabSz="457200" eaLnBrk="0" hangingPunct="0">
              <a:defRPr/>
            </a:pPr>
            <a:endParaRPr lang="it-IT" sz="2000" dirty="0">
              <a:solidFill>
                <a:srgbClr val="00B0F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2000" b="1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Longo Ilaria</a:t>
            </a: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della classe 3C</a:t>
            </a: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del </a:t>
            </a:r>
            <a:r>
              <a:rPr lang="it-IT" sz="2000" b="1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Liceo Artistico </a:t>
            </a:r>
          </a:p>
          <a:p>
            <a:pPr marL="108000" lvl="0" algn="ctr" defTabSz="457200" eaLnBrk="0" hangingPunct="0">
              <a:defRPr/>
            </a:pPr>
            <a:r>
              <a:rPr lang="it-IT" sz="2000" b="1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«G. </a:t>
            </a:r>
            <a:r>
              <a:rPr lang="it-IT" sz="2000" b="1" dirty="0" err="1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2000" b="1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» </a:t>
            </a: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di Pescara</a:t>
            </a:r>
          </a:p>
          <a:p>
            <a:pPr marL="108000" lvl="0" algn="ctr" defTabSz="457200" eaLnBrk="0" hangingPunct="0">
              <a:defRPr/>
            </a:pPr>
            <a:endParaRPr lang="it-IT" sz="2000" dirty="0">
              <a:solidFill>
                <a:srgbClr val="00B0F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per la materia</a:t>
            </a:r>
          </a:p>
          <a:p>
            <a:pPr marL="108000"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 «</a:t>
            </a:r>
            <a:r>
              <a:rPr lang="it-IT" sz="2000" b="1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Disegno geometrico»</a:t>
            </a:r>
            <a:endParaRPr lang="it-IT" sz="2000" dirty="0">
              <a:solidFill>
                <a:srgbClr val="00B0F0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endParaRPr lang="it-IT" sz="2000" dirty="0">
              <a:solidFill>
                <a:srgbClr val="00B0F0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lvl="0" algn="ctr" defTabSz="457200" eaLnBrk="0" hangingPunct="0">
              <a:defRPr/>
            </a:pPr>
            <a:r>
              <a:rPr lang="it-IT" sz="2000" dirty="0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Prof. Elio </a:t>
            </a:r>
            <a:r>
              <a:rPr lang="it-IT" sz="2000" dirty="0" err="1">
                <a:solidFill>
                  <a:srgbClr val="00B0F0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sz="2000" dirty="0">
              <a:solidFill>
                <a:srgbClr val="00B0F0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9">
            <a:extLst>
              <a:ext uri="{FF2B5EF4-FFF2-40B4-BE49-F238E27FC236}">
                <a16:creationId xmlns:a16="http://schemas.microsoft.com/office/drawing/2014/main" id="{F449EAD3-BA05-4406-A02E-B1D9154B6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519922"/>
            <a:ext cx="4500000" cy="269787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7CC0DEA8-69FD-4077-BFD0-EB08EBC34167}"/>
              </a:ext>
            </a:extLst>
          </p:cNvPr>
          <p:cNvCxnSpPr>
            <a:cxnSpLocks/>
          </p:cNvCxnSpPr>
          <p:nvPr/>
        </p:nvCxnSpPr>
        <p:spPr>
          <a:xfrm>
            <a:off x="36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6">
            <a:extLst>
              <a:ext uri="{FF2B5EF4-FFF2-40B4-BE49-F238E27FC236}">
                <a16:creationId xmlns:a16="http://schemas.microsoft.com/office/drawing/2014/main" id="{AB86D067-42A3-4040-AA50-10143BAF7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00" y="6514592"/>
            <a:ext cx="4500000" cy="27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2E9F435-EC02-487C-9B5D-18F073013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7" y="1721121"/>
            <a:ext cx="5342429" cy="4752000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930710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096944" y="2402507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2E45A7A4-DA11-4DE9-9BC9-A3A89B7987D0}"/>
              </a:ext>
            </a:extLst>
          </p:cNvPr>
          <p:cNvSpPr/>
          <p:nvPr/>
        </p:nvSpPr>
        <p:spPr>
          <a:xfrm>
            <a:off x="7203602" y="2399938"/>
            <a:ext cx="14960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9458D85B-54EF-41ED-8935-D7C5E8AD6606}"/>
              </a:ext>
            </a:extLst>
          </p:cNvPr>
          <p:cNvSpPr/>
          <p:nvPr/>
        </p:nvSpPr>
        <p:spPr>
          <a:xfrm>
            <a:off x="7376595" y="2402507"/>
            <a:ext cx="115410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3150D64E-2532-4118-ADC6-661A433093BE}"/>
              </a:ext>
            </a:extLst>
          </p:cNvPr>
          <p:cNvSpPr/>
          <p:nvPr/>
        </p:nvSpPr>
        <p:spPr>
          <a:xfrm>
            <a:off x="7577984" y="2401607"/>
            <a:ext cx="748032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8846CE70-AD53-4117-9927-5BDD7C463AC1}"/>
              </a:ext>
            </a:extLst>
          </p:cNvPr>
          <p:cNvSpPr/>
          <p:nvPr/>
        </p:nvSpPr>
        <p:spPr>
          <a:xfrm>
            <a:off x="7846585" y="2403276"/>
            <a:ext cx="21372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3BB612EB-D2BD-49AE-A975-802819F53D93}"/>
              </a:ext>
            </a:extLst>
          </p:cNvPr>
          <p:cNvSpPr/>
          <p:nvPr/>
        </p:nvSpPr>
        <p:spPr>
          <a:xfrm>
            <a:off x="7139034" y="2402077"/>
            <a:ext cx="162429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12EA259E-3EB3-41DD-A34C-E1149453BD31}"/>
              </a:ext>
            </a:extLst>
          </p:cNvPr>
          <p:cNvSpPr/>
          <p:nvPr/>
        </p:nvSpPr>
        <p:spPr>
          <a:xfrm>
            <a:off x="7275648" y="2399496"/>
            <a:ext cx="134645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278F16AD-19F1-4884-8D3A-721C878015EA}"/>
              </a:ext>
            </a:extLst>
          </p:cNvPr>
          <p:cNvSpPr/>
          <p:nvPr/>
        </p:nvSpPr>
        <p:spPr>
          <a:xfrm>
            <a:off x="7471708" y="2398569"/>
            <a:ext cx="96175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C1111BE5-1223-4625-8037-6EAC2E09F411}"/>
              </a:ext>
            </a:extLst>
          </p:cNvPr>
          <p:cNvSpPr/>
          <p:nvPr/>
        </p:nvSpPr>
        <p:spPr>
          <a:xfrm>
            <a:off x="7703078" y="2396945"/>
            <a:ext cx="4915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7AD1FC68-9EBE-410E-AA75-491F17B9CB17}"/>
              </a:ext>
            </a:extLst>
          </p:cNvPr>
          <p:cNvCxnSpPr>
            <a:cxnSpLocks/>
          </p:cNvCxnSpPr>
          <p:nvPr/>
        </p:nvCxnSpPr>
        <p:spPr>
          <a:xfrm>
            <a:off x="7902453" y="3263620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E7D1006-ECF5-4FEE-81B5-4BF1403714F6}"/>
              </a:ext>
            </a:extLst>
          </p:cNvPr>
          <p:cNvSpPr txBox="1"/>
          <p:nvPr/>
        </p:nvSpPr>
        <p:spPr>
          <a:xfrm>
            <a:off x="8060309" y="3059908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6871317" y="4465565"/>
            <a:ext cx="20684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7950075" y="3263619"/>
            <a:ext cx="0" cy="2664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092596" y="5023778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617315E-50A0-41AC-A745-CB6238FE538A}"/>
              </a:ext>
            </a:extLst>
          </p:cNvPr>
          <p:cNvCxnSpPr/>
          <p:nvPr/>
        </p:nvCxnSpPr>
        <p:spPr>
          <a:xfrm>
            <a:off x="7078918" y="5884891"/>
            <a:ext cx="172346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AA73E2F2-A76E-4C87-AE44-B2F5E73EAD52}"/>
              </a:ext>
            </a:extLst>
          </p:cNvPr>
          <p:cNvCxnSpPr>
            <a:cxnSpLocks/>
          </p:cNvCxnSpPr>
          <p:nvPr/>
        </p:nvCxnSpPr>
        <p:spPr>
          <a:xfrm flipH="1">
            <a:off x="7833441" y="5023778"/>
            <a:ext cx="228692" cy="17097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C8356B6-CD68-4F80-8EA0-A1FA732F6FCC}"/>
              </a:ext>
            </a:extLst>
          </p:cNvPr>
          <p:cNvCxnSpPr>
            <a:cxnSpLocks/>
          </p:cNvCxnSpPr>
          <p:nvPr/>
        </p:nvCxnSpPr>
        <p:spPr>
          <a:xfrm flipH="1">
            <a:off x="7705004" y="5059246"/>
            <a:ext cx="491545" cy="16417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740EF92-D14C-4F68-AAB9-7A594C61CF1E}"/>
              </a:ext>
            </a:extLst>
          </p:cNvPr>
          <p:cNvCxnSpPr>
            <a:cxnSpLocks/>
          </p:cNvCxnSpPr>
          <p:nvPr/>
        </p:nvCxnSpPr>
        <p:spPr>
          <a:xfrm flipH="1">
            <a:off x="7574622" y="5113598"/>
            <a:ext cx="751395" cy="15398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9EBA6C40-B088-4FAD-BC85-CC6B1B80421B}"/>
              </a:ext>
            </a:extLst>
          </p:cNvPr>
          <p:cNvCxnSpPr>
            <a:cxnSpLocks/>
          </p:cNvCxnSpPr>
          <p:nvPr/>
        </p:nvCxnSpPr>
        <p:spPr>
          <a:xfrm flipH="1">
            <a:off x="7471709" y="5178368"/>
            <a:ext cx="969037" cy="14059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7359643" y="5252663"/>
            <a:ext cx="1174185" cy="12738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C1991E0B-BC24-43DA-8F67-E9BF435D2B0A}"/>
              </a:ext>
            </a:extLst>
          </p:cNvPr>
          <p:cNvCxnSpPr>
            <a:cxnSpLocks/>
          </p:cNvCxnSpPr>
          <p:nvPr/>
        </p:nvCxnSpPr>
        <p:spPr>
          <a:xfrm flipH="1">
            <a:off x="7268626" y="5359684"/>
            <a:ext cx="1365693" cy="10510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EAFFFA28-3985-44BB-B4EB-E9F649DA0CF4}"/>
              </a:ext>
            </a:extLst>
          </p:cNvPr>
          <p:cNvCxnSpPr>
            <a:cxnSpLocks/>
          </p:cNvCxnSpPr>
          <p:nvPr/>
        </p:nvCxnSpPr>
        <p:spPr>
          <a:xfrm flipH="1">
            <a:off x="7188193" y="5470738"/>
            <a:ext cx="1517505" cy="8316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AB3CE58B-73EE-4196-985B-C2E2ECF7B6AB}"/>
              </a:ext>
            </a:extLst>
          </p:cNvPr>
          <p:cNvCxnSpPr>
            <a:cxnSpLocks/>
          </p:cNvCxnSpPr>
          <p:nvPr/>
        </p:nvCxnSpPr>
        <p:spPr>
          <a:xfrm flipH="1">
            <a:off x="7129132" y="5613954"/>
            <a:ext cx="1636990" cy="5372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6CC4F81A-1FFD-4F2F-8709-142A8CBD5C58}"/>
              </a:ext>
            </a:extLst>
          </p:cNvPr>
          <p:cNvCxnSpPr>
            <a:cxnSpLocks/>
          </p:cNvCxnSpPr>
          <p:nvPr/>
        </p:nvCxnSpPr>
        <p:spPr>
          <a:xfrm flipH="1">
            <a:off x="7114268" y="5741674"/>
            <a:ext cx="1687577" cy="2816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e 127">
            <a:extLst>
              <a:ext uri="{FF2B5EF4-FFF2-40B4-BE49-F238E27FC236}">
                <a16:creationId xmlns:a16="http://schemas.microsoft.com/office/drawing/2014/main" id="{74616C12-0B59-459E-B247-799F6F5AE3C2}"/>
              </a:ext>
            </a:extLst>
          </p:cNvPr>
          <p:cNvSpPr/>
          <p:nvPr/>
        </p:nvSpPr>
        <p:spPr>
          <a:xfrm>
            <a:off x="7114268" y="2398267"/>
            <a:ext cx="1677600" cy="171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5A38DC31-1E42-4646-AB88-20D76D53C90B}"/>
              </a:ext>
            </a:extLst>
          </p:cNvPr>
          <p:cNvCxnSpPr>
            <a:cxnSpLocks/>
          </p:cNvCxnSpPr>
          <p:nvPr/>
        </p:nvCxnSpPr>
        <p:spPr>
          <a:xfrm flipH="1" flipV="1">
            <a:off x="7098034" y="5760207"/>
            <a:ext cx="1693834" cy="2484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C85291D3-E4DE-4C0D-9610-8051BEC2528B}"/>
              </a:ext>
            </a:extLst>
          </p:cNvPr>
          <p:cNvCxnSpPr>
            <a:cxnSpLocks/>
          </p:cNvCxnSpPr>
          <p:nvPr/>
        </p:nvCxnSpPr>
        <p:spPr>
          <a:xfrm flipH="1" flipV="1">
            <a:off x="7129132" y="5622234"/>
            <a:ext cx="1634199" cy="5121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63763CF6-526C-45BE-A2C5-4FDD43A441C2}"/>
              </a:ext>
            </a:extLst>
          </p:cNvPr>
          <p:cNvCxnSpPr>
            <a:cxnSpLocks/>
          </p:cNvCxnSpPr>
          <p:nvPr/>
        </p:nvCxnSpPr>
        <p:spPr>
          <a:xfrm flipH="1" flipV="1">
            <a:off x="7180788" y="5497319"/>
            <a:ext cx="1533182" cy="7641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F4D3A5F3-EB58-4E26-83BA-0422CC6E2B1F}"/>
              </a:ext>
            </a:extLst>
          </p:cNvPr>
          <p:cNvCxnSpPr>
            <a:cxnSpLocks/>
          </p:cNvCxnSpPr>
          <p:nvPr/>
        </p:nvCxnSpPr>
        <p:spPr>
          <a:xfrm rot="5400000" flipH="1">
            <a:off x="7470952" y="5172968"/>
            <a:ext cx="958341" cy="14105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19F42A7-DD16-4890-9CC9-AEECFD06C632}"/>
              </a:ext>
            </a:extLst>
          </p:cNvPr>
          <p:cNvCxnSpPr>
            <a:cxnSpLocks/>
          </p:cNvCxnSpPr>
          <p:nvPr/>
        </p:nvCxnSpPr>
        <p:spPr>
          <a:xfrm flipH="1" flipV="1">
            <a:off x="7309045" y="5301756"/>
            <a:ext cx="1271565" cy="11513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54E9434-7ACB-4798-9D37-A3899C819A1C}"/>
              </a:ext>
            </a:extLst>
          </p:cNvPr>
          <p:cNvCxnSpPr>
            <a:cxnSpLocks/>
          </p:cNvCxnSpPr>
          <p:nvPr/>
        </p:nvCxnSpPr>
        <p:spPr>
          <a:xfrm rot="5400000" flipH="1">
            <a:off x="7267870" y="5351004"/>
            <a:ext cx="1353400" cy="10589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562FF9C-3D06-40CC-A7B0-67DDB57A7ED3}"/>
              </a:ext>
            </a:extLst>
          </p:cNvPr>
          <p:cNvCxnSpPr>
            <a:cxnSpLocks/>
          </p:cNvCxnSpPr>
          <p:nvPr/>
        </p:nvCxnSpPr>
        <p:spPr>
          <a:xfrm flipH="1" flipV="1">
            <a:off x="7539091" y="5130799"/>
            <a:ext cx="818148" cy="15025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3766AA4-22D1-4780-A882-F0DD35EDDD91}"/>
              </a:ext>
            </a:extLst>
          </p:cNvPr>
          <p:cNvCxnSpPr>
            <a:cxnSpLocks/>
          </p:cNvCxnSpPr>
          <p:nvPr/>
        </p:nvCxnSpPr>
        <p:spPr>
          <a:xfrm rot="5400000" flipH="1">
            <a:off x="7138278" y="5624572"/>
            <a:ext cx="1627087" cy="5203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BF625978-ED49-4078-9BA4-DFE3FB9CD258}"/>
              </a:ext>
            </a:extLst>
          </p:cNvPr>
          <p:cNvCxnSpPr>
            <a:cxnSpLocks/>
          </p:cNvCxnSpPr>
          <p:nvPr/>
        </p:nvCxnSpPr>
        <p:spPr>
          <a:xfrm rot="5400000" flipH="1">
            <a:off x="7103221" y="5752292"/>
            <a:ext cx="1697868" cy="2669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A85DB7A-6771-4F01-90B7-68175E2DAC7E}"/>
              </a:ext>
            </a:extLst>
          </p:cNvPr>
          <p:cNvCxnSpPr>
            <a:cxnSpLocks/>
          </p:cNvCxnSpPr>
          <p:nvPr/>
        </p:nvCxnSpPr>
        <p:spPr>
          <a:xfrm>
            <a:off x="7947821" y="5878778"/>
            <a:ext cx="0" cy="853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22212"/>
            <a:ext cx="9072000" cy="360000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- DATI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AB6E4F7-01FB-400D-884B-A6202E0B516D}"/>
              </a:ext>
            </a:extLst>
          </p:cNvPr>
          <p:cNvSpPr txBox="1"/>
          <p:nvPr/>
        </p:nvSpPr>
        <p:spPr>
          <a:xfrm>
            <a:off x="0" y="408362"/>
            <a:ext cx="9071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Per ricondurre la sfera tra i solidi di rotazione facciamo la seguente osservazione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E05071B-2B1A-40D7-AE1A-3C915F56B3E2}"/>
              </a:ext>
            </a:extLst>
          </p:cNvPr>
          <p:cNvSpPr txBox="1"/>
          <p:nvPr/>
        </p:nvSpPr>
        <p:spPr>
          <a:xfrm>
            <a:off x="0" y="713128"/>
            <a:ext cx="8691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Consideriamo di aver disegnato una circonferenza  (c) con il centro C reale.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0D0ABEF-0A73-4649-BE7C-61EBC2626022}"/>
              </a:ext>
            </a:extLst>
          </p:cNvPr>
          <p:cNvSpPr txBox="1"/>
          <p:nvPr/>
        </p:nvSpPr>
        <p:spPr>
          <a:xfrm>
            <a:off x="0" y="954725"/>
            <a:ext cx="507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La circonferenza viene definita come il luogo geometrico di punti di un piano  equidistanti da un punto fisso detto centro; la distanza di questi  dal centro è detta raggio (r) mentre si chiama diametro (d) il segmento che unisce due punti opposti al centro C 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2320C88-35F6-4B69-9B08-7D039F5CD944}"/>
              </a:ext>
            </a:extLst>
          </p:cNvPr>
          <p:cNvSpPr txBox="1"/>
          <p:nvPr/>
        </p:nvSpPr>
        <p:spPr>
          <a:xfrm>
            <a:off x="16300" y="2431281"/>
            <a:ext cx="524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+mj-lt"/>
              </a:rPr>
              <a:t>Ora se immaginiamo di far ruotare nello spazio la circonferenza attorno ad suo diametro (d) otteniamo il solido detto ‘’sfera’’</a:t>
            </a: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4112CC2E-9CD4-4B12-9939-EB50900EB033}"/>
              </a:ext>
            </a:extLst>
          </p:cNvPr>
          <p:cNvSpPr/>
          <p:nvPr/>
        </p:nvSpPr>
        <p:spPr>
          <a:xfrm>
            <a:off x="2245722" y="3203178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1D25874B-ECBF-4A89-8F9C-8B3854DF3F1E}"/>
              </a:ext>
            </a:extLst>
          </p:cNvPr>
          <p:cNvSpPr/>
          <p:nvPr/>
        </p:nvSpPr>
        <p:spPr>
          <a:xfrm>
            <a:off x="2352380" y="3200609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7" name="Ovale 66">
            <a:extLst>
              <a:ext uri="{FF2B5EF4-FFF2-40B4-BE49-F238E27FC236}">
                <a16:creationId xmlns:a16="http://schemas.microsoft.com/office/drawing/2014/main" id="{2D48D622-18C6-4978-9F9D-1A1B0DA5E298}"/>
              </a:ext>
            </a:extLst>
          </p:cNvPr>
          <p:cNvSpPr/>
          <p:nvPr/>
        </p:nvSpPr>
        <p:spPr>
          <a:xfrm>
            <a:off x="2525373" y="3203178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51A0879D-F537-41EE-BD70-C0BBF2F09792}"/>
              </a:ext>
            </a:extLst>
          </p:cNvPr>
          <p:cNvSpPr/>
          <p:nvPr/>
        </p:nvSpPr>
        <p:spPr>
          <a:xfrm>
            <a:off x="2726762" y="3202278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9A1A1E74-0BC2-4009-AA02-C33D26BB25D2}"/>
              </a:ext>
            </a:extLst>
          </p:cNvPr>
          <p:cNvSpPr/>
          <p:nvPr/>
        </p:nvSpPr>
        <p:spPr>
          <a:xfrm>
            <a:off x="2995363" y="3203947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0" name="Ovale 69">
            <a:extLst>
              <a:ext uri="{FF2B5EF4-FFF2-40B4-BE49-F238E27FC236}">
                <a16:creationId xmlns:a16="http://schemas.microsoft.com/office/drawing/2014/main" id="{7EFDC8F1-814A-4F68-938D-13954BD329ED}"/>
              </a:ext>
            </a:extLst>
          </p:cNvPr>
          <p:cNvSpPr/>
          <p:nvPr/>
        </p:nvSpPr>
        <p:spPr>
          <a:xfrm>
            <a:off x="2287812" y="3202748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1" name="Ovale 70">
            <a:extLst>
              <a:ext uri="{FF2B5EF4-FFF2-40B4-BE49-F238E27FC236}">
                <a16:creationId xmlns:a16="http://schemas.microsoft.com/office/drawing/2014/main" id="{CBDF83F7-0130-4A66-8D59-A4DFF729C65B}"/>
              </a:ext>
            </a:extLst>
          </p:cNvPr>
          <p:cNvSpPr/>
          <p:nvPr/>
        </p:nvSpPr>
        <p:spPr>
          <a:xfrm>
            <a:off x="2424426" y="3200167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2" name="Ovale 71">
            <a:extLst>
              <a:ext uri="{FF2B5EF4-FFF2-40B4-BE49-F238E27FC236}">
                <a16:creationId xmlns:a16="http://schemas.microsoft.com/office/drawing/2014/main" id="{EAF80103-D148-48BD-A036-693C25F8DDD4}"/>
              </a:ext>
            </a:extLst>
          </p:cNvPr>
          <p:cNvSpPr/>
          <p:nvPr/>
        </p:nvSpPr>
        <p:spPr>
          <a:xfrm>
            <a:off x="2620486" y="3199240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3" name="Ovale 72">
            <a:extLst>
              <a:ext uri="{FF2B5EF4-FFF2-40B4-BE49-F238E27FC236}">
                <a16:creationId xmlns:a16="http://schemas.microsoft.com/office/drawing/2014/main" id="{1AADFE78-15E6-494F-BC08-8C4E98427CB9}"/>
              </a:ext>
            </a:extLst>
          </p:cNvPr>
          <p:cNvSpPr/>
          <p:nvPr/>
        </p:nvSpPr>
        <p:spPr>
          <a:xfrm>
            <a:off x="2851856" y="3197616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06E404B-6A6D-4357-BFA2-D070127BDF4D}"/>
              </a:ext>
            </a:extLst>
          </p:cNvPr>
          <p:cNvCxnSpPr>
            <a:cxnSpLocks/>
          </p:cNvCxnSpPr>
          <p:nvPr/>
        </p:nvCxnSpPr>
        <p:spPr>
          <a:xfrm>
            <a:off x="3066717" y="4064291"/>
            <a:ext cx="60960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6F6CA287-0088-48FA-97A8-7FD4E44D37EE}"/>
              </a:ext>
            </a:extLst>
          </p:cNvPr>
          <p:cNvSpPr txBox="1"/>
          <p:nvPr/>
        </p:nvSpPr>
        <p:spPr>
          <a:xfrm>
            <a:off x="2865879" y="3866093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1DE87D3A-A290-4158-9E16-BA2B9AD4710A}"/>
              </a:ext>
            </a:extLst>
          </p:cNvPr>
          <p:cNvCxnSpPr>
            <a:cxnSpLocks/>
          </p:cNvCxnSpPr>
          <p:nvPr/>
        </p:nvCxnSpPr>
        <p:spPr>
          <a:xfrm>
            <a:off x="3097638" y="3195759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9237CEBD-FB82-4055-B0F3-9291C5D01A38}"/>
              </a:ext>
            </a:extLst>
          </p:cNvPr>
          <p:cNvSpPr txBox="1"/>
          <p:nvPr/>
        </p:nvSpPr>
        <p:spPr>
          <a:xfrm>
            <a:off x="754824" y="5785772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3BE1970E-34A2-4CD0-B748-6D6CC8FE9BD0}"/>
              </a:ext>
            </a:extLst>
          </p:cNvPr>
          <p:cNvSpPr/>
          <p:nvPr/>
        </p:nvSpPr>
        <p:spPr>
          <a:xfrm rot="1800000">
            <a:off x="107315" y="5108163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05CD9ADD-9F93-4492-A7B9-641BFE25D4C0}"/>
              </a:ext>
            </a:extLst>
          </p:cNvPr>
          <p:cNvSpPr/>
          <p:nvPr/>
        </p:nvSpPr>
        <p:spPr>
          <a:xfrm rot="1800000">
            <a:off x="213973" y="5105594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1" name="Ovale 80">
            <a:extLst>
              <a:ext uri="{FF2B5EF4-FFF2-40B4-BE49-F238E27FC236}">
                <a16:creationId xmlns:a16="http://schemas.microsoft.com/office/drawing/2014/main" id="{7132EBDC-B73D-457B-B030-5362EFF67AE9}"/>
              </a:ext>
            </a:extLst>
          </p:cNvPr>
          <p:cNvSpPr/>
          <p:nvPr/>
        </p:nvSpPr>
        <p:spPr>
          <a:xfrm rot="1800000">
            <a:off x="386966" y="5108163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7A39961-AEC4-4E61-85D4-E63952D72BE3}"/>
              </a:ext>
            </a:extLst>
          </p:cNvPr>
          <p:cNvSpPr/>
          <p:nvPr/>
        </p:nvSpPr>
        <p:spPr>
          <a:xfrm rot="1800000">
            <a:off x="149405" y="5107733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1FF7F757-7872-4774-8796-5A1DB66E29C3}"/>
              </a:ext>
            </a:extLst>
          </p:cNvPr>
          <p:cNvSpPr/>
          <p:nvPr/>
        </p:nvSpPr>
        <p:spPr>
          <a:xfrm rot="1800000">
            <a:off x="286019" y="5105152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4448B1F-51BA-4934-9405-6BFF12D11066}"/>
              </a:ext>
            </a:extLst>
          </p:cNvPr>
          <p:cNvSpPr/>
          <p:nvPr/>
        </p:nvSpPr>
        <p:spPr>
          <a:xfrm rot="1800000">
            <a:off x="482079" y="5104225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2" name="Ovale 81">
            <a:extLst>
              <a:ext uri="{FF2B5EF4-FFF2-40B4-BE49-F238E27FC236}">
                <a16:creationId xmlns:a16="http://schemas.microsoft.com/office/drawing/2014/main" id="{888B761D-36FE-4D3E-AA0E-BBA5E5D11875}"/>
              </a:ext>
            </a:extLst>
          </p:cNvPr>
          <p:cNvSpPr/>
          <p:nvPr/>
        </p:nvSpPr>
        <p:spPr>
          <a:xfrm rot="1800000">
            <a:off x="588355" y="5107263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3" name="Ovale 82">
            <a:extLst>
              <a:ext uri="{FF2B5EF4-FFF2-40B4-BE49-F238E27FC236}">
                <a16:creationId xmlns:a16="http://schemas.microsoft.com/office/drawing/2014/main" id="{41801388-A765-4F6D-82A1-F95F4D490E5F}"/>
              </a:ext>
            </a:extLst>
          </p:cNvPr>
          <p:cNvSpPr/>
          <p:nvPr/>
        </p:nvSpPr>
        <p:spPr>
          <a:xfrm rot="1800000">
            <a:off x="856956" y="5108932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8" name="Ovale 87">
            <a:extLst>
              <a:ext uri="{FF2B5EF4-FFF2-40B4-BE49-F238E27FC236}">
                <a16:creationId xmlns:a16="http://schemas.microsoft.com/office/drawing/2014/main" id="{1EDB0B98-EA28-4152-A63D-9EE5EF755EB6}"/>
              </a:ext>
            </a:extLst>
          </p:cNvPr>
          <p:cNvSpPr/>
          <p:nvPr/>
        </p:nvSpPr>
        <p:spPr>
          <a:xfrm rot="1800000">
            <a:off x="713449" y="5102601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21409602-E92A-4CD3-BDC9-A19791C7E0BB}"/>
              </a:ext>
            </a:extLst>
          </p:cNvPr>
          <p:cNvCxnSpPr>
            <a:cxnSpLocks/>
          </p:cNvCxnSpPr>
          <p:nvPr/>
        </p:nvCxnSpPr>
        <p:spPr>
          <a:xfrm>
            <a:off x="922615" y="5950726"/>
            <a:ext cx="62024" cy="3538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A8FCA41-5EBD-41B2-92CD-347D93B588A5}"/>
              </a:ext>
            </a:extLst>
          </p:cNvPr>
          <p:cNvCxnSpPr>
            <a:cxnSpLocks/>
            <a:stCxn id="82" idx="0"/>
            <a:endCxn id="88" idx="4"/>
          </p:cNvCxnSpPr>
          <p:nvPr/>
        </p:nvCxnSpPr>
        <p:spPr>
          <a:xfrm flipH="1">
            <a:off x="531783" y="5221797"/>
            <a:ext cx="858036" cy="14760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07769D5B-BDB2-4901-BAA8-7F25194BAFFA}"/>
              </a:ext>
            </a:extLst>
          </p:cNvPr>
          <p:cNvSpPr/>
          <p:nvPr/>
        </p:nvSpPr>
        <p:spPr>
          <a:xfrm rot="5400000">
            <a:off x="2258886" y="5047941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6" name="Ovale 95">
            <a:extLst>
              <a:ext uri="{FF2B5EF4-FFF2-40B4-BE49-F238E27FC236}">
                <a16:creationId xmlns:a16="http://schemas.microsoft.com/office/drawing/2014/main" id="{B037C430-37D6-4D89-BB50-7416E3123647}"/>
              </a:ext>
            </a:extLst>
          </p:cNvPr>
          <p:cNvSpPr/>
          <p:nvPr/>
        </p:nvSpPr>
        <p:spPr>
          <a:xfrm rot="5400000">
            <a:off x="2365544" y="5045372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7" name="Ovale 96">
            <a:extLst>
              <a:ext uri="{FF2B5EF4-FFF2-40B4-BE49-F238E27FC236}">
                <a16:creationId xmlns:a16="http://schemas.microsoft.com/office/drawing/2014/main" id="{7C0F7853-3458-4B99-9B55-29797D9DEBC8}"/>
              </a:ext>
            </a:extLst>
          </p:cNvPr>
          <p:cNvSpPr/>
          <p:nvPr/>
        </p:nvSpPr>
        <p:spPr>
          <a:xfrm rot="5400000">
            <a:off x="2538537" y="5047941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7887FA4F-0CBD-49E8-B768-30EE030040DE}"/>
              </a:ext>
            </a:extLst>
          </p:cNvPr>
          <p:cNvSpPr/>
          <p:nvPr/>
        </p:nvSpPr>
        <p:spPr>
          <a:xfrm rot="5400000">
            <a:off x="2739926" y="5047041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50CC4059-0F90-450B-9419-DA248104014A}"/>
              </a:ext>
            </a:extLst>
          </p:cNvPr>
          <p:cNvSpPr/>
          <p:nvPr/>
        </p:nvSpPr>
        <p:spPr>
          <a:xfrm rot="5400000">
            <a:off x="3008527" y="5048710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BBB030FB-7B5A-43D7-B925-69A9F9C5F7AD}"/>
              </a:ext>
            </a:extLst>
          </p:cNvPr>
          <p:cNvSpPr/>
          <p:nvPr/>
        </p:nvSpPr>
        <p:spPr>
          <a:xfrm rot="5400000">
            <a:off x="2300976" y="5047511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2" name="Ovale 101">
            <a:extLst>
              <a:ext uri="{FF2B5EF4-FFF2-40B4-BE49-F238E27FC236}">
                <a16:creationId xmlns:a16="http://schemas.microsoft.com/office/drawing/2014/main" id="{1098112F-7527-4D9A-B640-437B627408E1}"/>
              </a:ext>
            </a:extLst>
          </p:cNvPr>
          <p:cNvSpPr/>
          <p:nvPr/>
        </p:nvSpPr>
        <p:spPr>
          <a:xfrm rot="5400000">
            <a:off x="2437590" y="5044930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3" name="Ovale 102">
            <a:extLst>
              <a:ext uri="{FF2B5EF4-FFF2-40B4-BE49-F238E27FC236}">
                <a16:creationId xmlns:a16="http://schemas.microsoft.com/office/drawing/2014/main" id="{AA601C5A-0F13-4E43-AEF4-98C22003503D}"/>
              </a:ext>
            </a:extLst>
          </p:cNvPr>
          <p:cNvSpPr/>
          <p:nvPr/>
        </p:nvSpPr>
        <p:spPr>
          <a:xfrm rot="5400000">
            <a:off x="2633650" y="5044003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id="{258C9C94-5E8F-41DB-9E91-EDD9470037A8}"/>
              </a:ext>
            </a:extLst>
          </p:cNvPr>
          <p:cNvSpPr/>
          <p:nvPr/>
        </p:nvSpPr>
        <p:spPr>
          <a:xfrm rot="5400000">
            <a:off x="2865020" y="5042379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437949E0-BD61-4F93-9D56-604F7CF36266}"/>
              </a:ext>
            </a:extLst>
          </p:cNvPr>
          <p:cNvCxnSpPr>
            <a:cxnSpLocks/>
          </p:cNvCxnSpPr>
          <p:nvPr/>
        </p:nvCxnSpPr>
        <p:spPr>
          <a:xfrm>
            <a:off x="3106940" y="5878960"/>
            <a:ext cx="0" cy="4494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219D109E-8CBA-4343-89AE-ED61140BBC72}"/>
              </a:ext>
            </a:extLst>
          </p:cNvPr>
          <p:cNvSpPr txBox="1"/>
          <p:nvPr/>
        </p:nvSpPr>
        <p:spPr>
          <a:xfrm>
            <a:off x="2904492" y="5707420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7170C426-FDD7-4F7D-B0DE-01CAD9B924FE}"/>
              </a:ext>
            </a:extLst>
          </p:cNvPr>
          <p:cNvCxnSpPr>
            <a:cxnSpLocks/>
          </p:cNvCxnSpPr>
          <p:nvPr/>
        </p:nvCxnSpPr>
        <p:spPr>
          <a:xfrm rot="5400000">
            <a:off x="3113655" y="5048175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E4737A5-D284-4C4D-8F46-95C6AA8AB6DA}"/>
              </a:ext>
            </a:extLst>
          </p:cNvPr>
          <p:cNvSpPr txBox="1"/>
          <p:nvPr/>
        </p:nvSpPr>
        <p:spPr>
          <a:xfrm>
            <a:off x="4286897" y="3581639"/>
            <a:ext cx="2448000" cy="17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+mj-lt"/>
              </a:rPr>
              <a:t>Mentre nell’immagine posta a fianco si rappresenta la sfera seguendo le leggi delle proiezioni ortogonali di </a:t>
            </a:r>
            <a:r>
              <a:rPr lang="it-IT" dirty="0" err="1">
                <a:solidFill>
                  <a:srgbClr val="00B0F0"/>
                </a:solidFill>
                <a:latin typeface="+mj-lt"/>
              </a:rPr>
              <a:t>Monge</a:t>
            </a:r>
            <a:endParaRPr lang="it-IT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9F76E80A-BD54-45CA-8539-33259A081569}"/>
              </a:ext>
            </a:extLst>
          </p:cNvPr>
          <p:cNvSpPr txBox="1"/>
          <p:nvPr/>
        </p:nvSpPr>
        <p:spPr>
          <a:xfrm>
            <a:off x="-7039" y="3213797"/>
            <a:ext cx="20806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+mj-lt"/>
              </a:rPr>
              <a:t>Le immagini successive mostrano la rotazione della circonferenza secondo diametri variamente inclinati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3D251492-9B94-492A-8E7C-1B40A6848D4D}"/>
              </a:ext>
            </a:extLst>
          </p:cNvPr>
          <p:cNvSpPr txBox="1"/>
          <p:nvPr/>
        </p:nvSpPr>
        <p:spPr>
          <a:xfrm>
            <a:off x="7913854" y="5716235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17" name="Ovale 116">
            <a:extLst>
              <a:ext uri="{FF2B5EF4-FFF2-40B4-BE49-F238E27FC236}">
                <a16:creationId xmlns:a16="http://schemas.microsoft.com/office/drawing/2014/main" id="{69AA3E76-3113-4509-B687-07A52059DF42}"/>
              </a:ext>
            </a:extLst>
          </p:cNvPr>
          <p:cNvSpPr/>
          <p:nvPr/>
        </p:nvSpPr>
        <p:spPr>
          <a:xfrm>
            <a:off x="5590291" y="1075883"/>
            <a:ext cx="1710000" cy="171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43F54BF2-0ED0-42C7-BBEA-CD262A042749}"/>
              </a:ext>
            </a:extLst>
          </p:cNvPr>
          <p:cNvCxnSpPr>
            <a:stCxn id="117" idx="0"/>
            <a:endCxn id="117" idx="4"/>
          </p:cNvCxnSpPr>
          <p:nvPr/>
        </p:nvCxnSpPr>
        <p:spPr>
          <a:xfrm>
            <a:off x="6445291" y="1075883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2E159EAA-2CB9-46E5-B790-37753D71C20A}"/>
              </a:ext>
            </a:extLst>
          </p:cNvPr>
          <p:cNvCxnSpPr>
            <a:cxnSpLocks/>
          </p:cNvCxnSpPr>
          <p:nvPr/>
        </p:nvCxnSpPr>
        <p:spPr>
          <a:xfrm flipV="1">
            <a:off x="6377686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B00EB8D1-AD69-4E4B-AB53-E1FA8DE446FA}"/>
              </a:ext>
            </a:extLst>
          </p:cNvPr>
          <p:cNvCxnSpPr>
            <a:cxnSpLocks/>
            <a:stCxn id="117" idx="7"/>
          </p:cNvCxnSpPr>
          <p:nvPr/>
        </p:nvCxnSpPr>
        <p:spPr>
          <a:xfrm flipH="1">
            <a:off x="6445291" y="1326307"/>
            <a:ext cx="604576" cy="59029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EDD05CEA-B1EF-45DE-AA8A-0102D2616EC7}"/>
              </a:ext>
            </a:extLst>
          </p:cNvPr>
          <p:cNvSpPr txBox="1"/>
          <p:nvPr/>
        </p:nvSpPr>
        <p:spPr>
          <a:xfrm>
            <a:off x="6133015" y="170776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D8D609A5-3CA8-4A83-BA6B-0F26314871FD}"/>
              </a:ext>
            </a:extLst>
          </p:cNvPr>
          <p:cNvSpPr txBox="1"/>
          <p:nvPr/>
        </p:nvSpPr>
        <p:spPr>
          <a:xfrm>
            <a:off x="6679153" y="1530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91ED901B-F818-4741-96D3-E744A6256038}"/>
              </a:ext>
            </a:extLst>
          </p:cNvPr>
          <p:cNvSpPr txBox="1"/>
          <p:nvPr/>
        </p:nvSpPr>
        <p:spPr>
          <a:xfrm>
            <a:off x="6385763" y="2268165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CAB263F-84A8-44E6-9374-FBB7D4002863}"/>
              </a:ext>
            </a:extLst>
          </p:cNvPr>
          <p:cNvCxnSpPr>
            <a:cxnSpLocks/>
          </p:cNvCxnSpPr>
          <p:nvPr/>
        </p:nvCxnSpPr>
        <p:spPr>
          <a:xfrm>
            <a:off x="7908506" y="5881936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E6B87ECB-0CCA-4F1C-956C-46135D527CCC}"/>
              </a:ext>
            </a:extLst>
          </p:cNvPr>
          <p:cNvCxnSpPr>
            <a:cxnSpLocks/>
          </p:cNvCxnSpPr>
          <p:nvPr/>
        </p:nvCxnSpPr>
        <p:spPr>
          <a:xfrm rot="5400000" flipV="1">
            <a:off x="6373152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C0990E9D-1632-4A9B-9BC1-FC7F96BBB293}"/>
              </a:ext>
            </a:extLst>
          </p:cNvPr>
          <p:cNvSpPr txBox="1"/>
          <p:nvPr/>
        </p:nvSpPr>
        <p:spPr>
          <a:xfrm>
            <a:off x="1047337" y="5497319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454F0276-5BC6-46ED-9174-3AF91D3BAAD5}"/>
              </a:ext>
            </a:extLst>
          </p:cNvPr>
          <p:cNvSpPr txBox="1"/>
          <p:nvPr/>
        </p:nvSpPr>
        <p:spPr>
          <a:xfrm>
            <a:off x="3000212" y="3521947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834E2B3A-4A1E-419E-AEE9-6EC7718F7A87}"/>
              </a:ext>
            </a:extLst>
          </p:cNvPr>
          <p:cNvSpPr txBox="1"/>
          <p:nvPr/>
        </p:nvSpPr>
        <p:spPr>
          <a:xfrm>
            <a:off x="3419353" y="5624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1D2CAD7F-9C37-4E84-94D4-7CE66A47E1A3}"/>
              </a:ext>
            </a:extLst>
          </p:cNvPr>
          <p:cNvSpPr txBox="1"/>
          <p:nvPr/>
        </p:nvSpPr>
        <p:spPr>
          <a:xfrm>
            <a:off x="5447404" y="1300875"/>
            <a:ext cx="3147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  <a:endParaRPr lang="it-IT" dirty="0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8580610" y="4194052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lt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1F3481B9-6286-4A66-A610-010ED9663E37}"/>
              </a:ext>
            </a:extLst>
          </p:cNvPr>
          <p:cNvCxnSpPr>
            <a:cxnSpLocks/>
          </p:cNvCxnSpPr>
          <p:nvPr/>
        </p:nvCxnSpPr>
        <p:spPr>
          <a:xfrm rot="16200000">
            <a:off x="7901372" y="3263618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E009A8B-784C-42C0-99E5-A5CF7BB2F34F}"/>
              </a:ext>
            </a:extLst>
          </p:cNvPr>
          <p:cNvSpPr txBox="1"/>
          <p:nvPr/>
        </p:nvSpPr>
        <p:spPr>
          <a:xfrm>
            <a:off x="4296165" y="5355389"/>
            <a:ext cx="248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Questa è la sfera che si prenderà in esame per lo studio delle relative coniche con differenti piani di sezione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BADDB6-2B36-42A0-AB2E-7482C6F5D260}"/>
              </a:ext>
            </a:extLst>
          </p:cNvPr>
          <p:cNvCxnSpPr>
            <a:cxnSpLocks/>
          </p:cNvCxnSpPr>
          <p:nvPr/>
        </p:nvCxnSpPr>
        <p:spPr>
          <a:xfrm>
            <a:off x="7947821" y="2172318"/>
            <a:ext cx="0" cy="19344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5FECFCEA-E56F-4265-8133-842155791B13}"/>
              </a:ext>
            </a:extLst>
          </p:cNvPr>
          <p:cNvSpPr txBox="1"/>
          <p:nvPr/>
        </p:nvSpPr>
        <p:spPr>
          <a:xfrm>
            <a:off x="7860767" y="2106480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4553A41F-D657-4A01-BFC5-4A3DA3F50FF0}"/>
              </a:ext>
            </a:extLst>
          </p:cNvPr>
          <p:cNvSpPr txBox="1"/>
          <p:nvPr/>
        </p:nvSpPr>
        <p:spPr>
          <a:xfrm>
            <a:off x="7709508" y="5714541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d’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36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7633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500"/>
                            </p:stCondLst>
                            <p:childTnLst>
                              <p:par>
                                <p:cTn id="1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0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500"/>
                            </p:stCondLst>
                            <p:childTnLst>
                              <p:par>
                                <p:cTn id="1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"/>
                            </p:stCondLst>
                            <p:childTnLst>
                              <p:par>
                                <p:cTn id="1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500"/>
                            </p:stCondLst>
                            <p:childTnLst>
                              <p:par>
                                <p:cTn id="2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"/>
                            </p:stCondLst>
                            <p:childTnLst>
                              <p:par>
                                <p:cTn id="2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00"/>
                            </p:stCondLst>
                            <p:childTnLst>
                              <p:par>
                                <p:cTn id="2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000"/>
                            </p:stCondLst>
                            <p:childTnLst>
                              <p:par>
                                <p:cTn id="3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500"/>
                            </p:stCondLst>
                            <p:childTnLst>
                              <p:par>
                                <p:cTn id="3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3000"/>
                            </p:stCondLst>
                            <p:childTnLst>
                              <p:par>
                                <p:cTn id="3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5000"/>
                            </p:stCondLst>
                            <p:childTnLst>
                              <p:par>
                                <p:cTn id="3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5500"/>
                            </p:stCondLst>
                            <p:childTnLst>
                              <p:par>
                                <p:cTn id="35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6000"/>
                            </p:stCondLst>
                            <p:childTnLst>
                              <p:par>
                                <p:cTn id="3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7000"/>
                            </p:stCondLst>
                            <p:childTnLst>
                              <p:par>
                                <p:cTn id="37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8000"/>
                            </p:stCondLst>
                            <p:childTnLst>
                              <p:par>
                                <p:cTn id="38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8500"/>
                            </p:stCondLst>
                            <p:childTnLst>
                              <p:par>
                                <p:cTn id="39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9000"/>
                            </p:stCondLst>
                            <p:childTnLst>
                              <p:par>
                                <p:cTn id="39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500"/>
                            </p:stCondLst>
                            <p:childTnLst>
                              <p:par>
                                <p:cTn id="40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/>
      <p:bldP spid="51" grpId="0" animBg="1"/>
      <p:bldP spid="128" grpId="0" animBg="1"/>
      <p:bldP spid="2" grpId="0"/>
      <p:bldP spid="16" grpId="0"/>
      <p:bldP spid="15" grpId="0"/>
      <p:bldP spid="19" grpId="0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6" grpId="0"/>
      <p:bldP spid="90" grpId="0"/>
      <p:bldP spid="79" grpId="0" animBg="1"/>
      <p:bldP spid="80" grpId="0" animBg="1"/>
      <p:bldP spid="81" grpId="0" animBg="1"/>
      <p:bldP spid="84" grpId="0" animBg="1"/>
      <p:bldP spid="85" grpId="0" animBg="1"/>
      <p:bldP spid="87" grpId="0" animBg="1"/>
      <p:bldP spid="82" grpId="0" animBg="1"/>
      <p:bldP spid="83" grpId="0" animBg="1"/>
      <p:bldP spid="88" grpId="0" animBg="1"/>
      <p:bldP spid="93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2" grpId="0" animBg="1"/>
      <p:bldP spid="103" grpId="0" animBg="1"/>
      <p:bldP spid="104" grpId="0" animBg="1"/>
      <p:bldP spid="106" grpId="0"/>
      <p:bldP spid="29" grpId="0"/>
      <p:bldP spid="39" grpId="0"/>
      <p:bldP spid="116" grpId="0"/>
      <p:bldP spid="117" grpId="0" animBg="1"/>
      <p:bldP spid="138" grpId="0"/>
      <p:bldP spid="139" grpId="0"/>
      <p:bldP spid="140" grpId="0"/>
      <p:bldP spid="143" grpId="0"/>
      <p:bldP spid="144" grpId="0"/>
      <p:bldP spid="145" grpId="0"/>
      <p:bldP spid="146" grpId="0"/>
      <p:bldP spid="120" grpId="0"/>
      <p:bldP spid="17" grpId="0"/>
      <p:bldP spid="109" grpId="0"/>
      <p:bldP spid="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(1)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orizzontale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//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^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Ovale 53">
            <a:extLst>
              <a:ext uri="{FF2B5EF4-FFF2-40B4-BE49-F238E27FC236}">
                <a16:creationId xmlns:a16="http://schemas.microsoft.com/office/drawing/2014/main" id="{155E0DB6-ED89-49C0-97A3-63D20ADFCB5E}"/>
              </a:ext>
            </a:extLst>
          </p:cNvPr>
          <p:cNvSpPr/>
          <p:nvPr/>
        </p:nvSpPr>
        <p:spPr>
          <a:xfrm>
            <a:off x="6319498" y="1391970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F3604DF8-CB4B-4AAC-A60F-E28BF12EAA92}"/>
              </a:ext>
            </a:extLst>
          </p:cNvPr>
          <p:cNvSpPr/>
          <p:nvPr/>
        </p:nvSpPr>
        <p:spPr>
          <a:xfrm>
            <a:off x="7095809" y="1391122"/>
            <a:ext cx="61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7" name="Ovale 66">
            <a:extLst>
              <a:ext uri="{FF2B5EF4-FFF2-40B4-BE49-F238E27FC236}">
                <a16:creationId xmlns:a16="http://schemas.microsoft.com/office/drawing/2014/main" id="{07811897-833D-47F4-8FAA-CBE5BDB06DE1}"/>
              </a:ext>
            </a:extLst>
          </p:cNvPr>
          <p:cNvSpPr/>
          <p:nvPr/>
        </p:nvSpPr>
        <p:spPr>
          <a:xfrm>
            <a:off x="6445866" y="1390381"/>
            <a:ext cx="1908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0404928A-FF89-48DF-AC1C-6394172BB02A}"/>
              </a:ext>
            </a:extLst>
          </p:cNvPr>
          <p:cNvSpPr/>
          <p:nvPr/>
        </p:nvSpPr>
        <p:spPr>
          <a:xfrm>
            <a:off x="6590449" y="1391657"/>
            <a:ext cx="162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686AB8B5-093B-450A-B424-79EBDFB2D490}"/>
              </a:ext>
            </a:extLst>
          </p:cNvPr>
          <p:cNvSpPr/>
          <p:nvPr/>
        </p:nvSpPr>
        <p:spPr>
          <a:xfrm>
            <a:off x="6735256" y="1391599"/>
            <a:ext cx="133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0" name="Ovale 69">
            <a:extLst>
              <a:ext uri="{FF2B5EF4-FFF2-40B4-BE49-F238E27FC236}">
                <a16:creationId xmlns:a16="http://schemas.microsoft.com/office/drawing/2014/main" id="{05A9CAFF-A22A-49BD-A0A8-AA581FD30DBE}"/>
              </a:ext>
            </a:extLst>
          </p:cNvPr>
          <p:cNvSpPr/>
          <p:nvPr/>
        </p:nvSpPr>
        <p:spPr>
          <a:xfrm>
            <a:off x="6915537" y="1391931"/>
            <a:ext cx="97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7462CFB7-D4E9-4520-B93C-42825191109E}"/>
              </a:ext>
            </a:extLst>
          </p:cNvPr>
          <p:cNvCxnSpPr>
            <a:cxnSpLocks/>
          </p:cNvCxnSpPr>
          <p:nvPr/>
        </p:nvCxnSpPr>
        <p:spPr>
          <a:xfrm>
            <a:off x="7348230" y="2473504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0ADBC842-8099-4D30-BE23-44AC39C14355}"/>
              </a:ext>
            </a:extLst>
          </p:cNvPr>
          <p:cNvSpPr txBox="1"/>
          <p:nvPr/>
        </p:nvSpPr>
        <p:spPr>
          <a:xfrm>
            <a:off x="7365883" y="2305720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41EB1970-B8BB-4E85-9A99-BF5E2309A134}"/>
              </a:ext>
            </a:extLst>
          </p:cNvPr>
          <p:cNvCxnSpPr>
            <a:cxnSpLocks/>
          </p:cNvCxnSpPr>
          <p:nvPr/>
        </p:nvCxnSpPr>
        <p:spPr>
          <a:xfrm>
            <a:off x="5401877" y="3675449"/>
            <a:ext cx="36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4BC99609-D7AD-4824-A18A-6D82E969E6B5}"/>
              </a:ext>
            </a:extLst>
          </p:cNvPr>
          <p:cNvCxnSpPr>
            <a:cxnSpLocks/>
          </p:cNvCxnSpPr>
          <p:nvPr/>
        </p:nvCxnSpPr>
        <p:spPr>
          <a:xfrm>
            <a:off x="7399662" y="2473503"/>
            <a:ext cx="0" cy="26212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e 75">
            <a:extLst>
              <a:ext uri="{FF2B5EF4-FFF2-40B4-BE49-F238E27FC236}">
                <a16:creationId xmlns:a16="http://schemas.microsoft.com/office/drawing/2014/main" id="{7186B0B3-F078-48A0-957F-D66E2F23C372}"/>
              </a:ext>
            </a:extLst>
          </p:cNvPr>
          <p:cNvSpPr/>
          <p:nvPr/>
        </p:nvSpPr>
        <p:spPr>
          <a:xfrm>
            <a:off x="6321400" y="4019432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E0E98618-D139-4AA8-9A2C-03DB97D8DBA3}"/>
              </a:ext>
            </a:extLst>
          </p:cNvPr>
          <p:cNvCxnSpPr/>
          <p:nvPr/>
        </p:nvCxnSpPr>
        <p:spPr>
          <a:xfrm>
            <a:off x="6320288" y="5094775"/>
            <a:ext cx="216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DA1A68AC-EDAF-4D2C-92E7-4C7B868CB590}"/>
              </a:ext>
            </a:extLst>
          </p:cNvPr>
          <p:cNvSpPr txBox="1"/>
          <p:nvPr/>
        </p:nvSpPr>
        <p:spPr>
          <a:xfrm flipH="1">
            <a:off x="8770262" y="3403936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lt</a:t>
            </a: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74192AD-13C7-4AF0-94D6-C5DCF0614B83}"/>
              </a:ext>
            </a:extLst>
          </p:cNvPr>
          <p:cNvCxnSpPr>
            <a:cxnSpLocks/>
          </p:cNvCxnSpPr>
          <p:nvPr/>
        </p:nvCxnSpPr>
        <p:spPr>
          <a:xfrm rot="16200000">
            <a:off x="7355297" y="2473502"/>
            <a:ext cx="867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e 80">
            <a:extLst>
              <a:ext uri="{FF2B5EF4-FFF2-40B4-BE49-F238E27FC236}">
                <a16:creationId xmlns:a16="http://schemas.microsoft.com/office/drawing/2014/main" id="{692C2156-62FD-4693-9AFC-AC8B617D9FBE}"/>
              </a:ext>
            </a:extLst>
          </p:cNvPr>
          <p:cNvSpPr/>
          <p:nvPr/>
        </p:nvSpPr>
        <p:spPr>
          <a:xfrm>
            <a:off x="6356094" y="1392043"/>
            <a:ext cx="2088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2" name="Ovale 81">
            <a:extLst>
              <a:ext uri="{FF2B5EF4-FFF2-40B4-BE49-F238E27FC236}">
                <a16:creationId xmlns:a16="http://schemas.microsoft.com/office/drawing/2014/main" id="{5153F386-C794-4EB4-9EE9-4BFA5EB57528}"/>
              </a:ext>
            </a:extLst>
          </p:cNvPr>
          <p:cNvSpPr/>
          <p:nvPr/>
        </p:nvSpPr>
        <p:spPr>
          <a:xfrm>
            <a:off x="7275354" y="1390936"/>
            <a:ext cx="25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32B2C76-470E-470A-B957-C68B28693CAF}"/>
              </a:ext>
            </a:extLst>
          </p:cNvPr>
          <p:cNvCxnSpPr>
            <a:cxnSpLocks/>
          </p:cNvCxnSpPr>
          <p:nvPr/>
        </p:nvCxnSpPr>
        <p:spPr>
          <a:xfrm flipV="1">
            <a:off x="7267094" y="4023204"/>
            <a:ext cx="261706" cy="21523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FE5B1F91-280D-4D9C-AE1C-657A0BF0971E}"/>
              </a:ext>
            </a:extLst>
          </p:cNvPr>
          <p:cNvCxnSpPr>
            <a:cxnSpLocks/>
          </p:cNvCxnSpPr>
          <p:nvPr/>
        </p:nvCxnSpPr>
        <p:spPr>
          <a:xfrm flipV="1">
            <a:off x="7087359" y="4068495"/>
            <a:ext cx="616835" cy="2068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880B7B1E-BFEE-4BAB-9F5E-D4D1FDE15E3D}"/>
              </a:ext>
            </a:extLst>
          </p:cNvPr>
          <p:cNvCxnSpPr>
            <a:cxnSpLocks/>
          </p:cNvCxnSpPr>
          <p:nvPr/>
        </p:nvCxnSpPr>
        <p:spPr>
          <a:xfrm flipV="1">
            <a:off x="6908554" y="4132014"/>
            <a:ext cx="981675" cy="19241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30653E6C-25FB-4871-8E46-4F3D76646E1A}"/>
              </a:ext>
            </a:extLst>
          </p:cNvPr>
          <p:cNvCxnSpPr>
            <a:cxnSpLocks/>
          </p:cNvCxnSpPr>
          <p:nvPr/>
        </p:nvCxnSpPr>
        <p:spPr>
          <a:xfrm flipV="1">
            <a:off x="6730896" y="4247291"/>
            <a:ext cx="1334470" cy="16954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ECBF5116-90B3-4191-A100-4278DC3A2308}"/>
              </a:ext>
            </a:extLst>
          </p:cNvPr>
          <p:cNvCxnSpPr>
            <a:cxnSpLocks/>
          </p:cNvCxnSpPr>
          <p:nvPr/>
        </p:nvCxnSpPr>
        <p:spPr>
          <a:xfrm flipV="1">
            <a:off x="6575936" y="4390874"/>
            <a:ext cx="1635096" cy="14132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FBEF00B-8A2B-411C-B961-456C68A5521F}"/>
              </a:ext>
            </a:extLst>
          </p:cNvPr>
          <p:cNvCxnSpPr>
            <a:cxnSpLocks/>
          </p:cNvCxnSpPr>
          <p:nvPr/>
        </p:nvCxnSpPr>
        <p:spPr>
          <a:xfrm flipV="1">
            <a:off x="6444607" y="4596763"/>
            <a:ext cx="1909142" cy="9920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D9C3E2CF-05F2-43E5-A553-A35EEEBCAA46}"/>
              </a:ext>
            </a:extLst>
          </p:cNvPr>
          <p:cNvCxnSpPr>
            <a:cxnSpLocks/>
          </p:cNvCxnSpPr>
          <p:nvPr/>
        </p:nvCxnSpPr>
        <p:spPr>
          <a:xfrm flipV="1">
            <a:off x="6356094" y="4817461"/>
            <a:ext cx="2088000" cy="5506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0C3526B7-997C-4C23-8429-D8861C95591C}"/>
              </a:ext>
            </a:extLst>
          </p:cNvPr>
          <p:cNvCxnSpPr>
            <a:cxnSpLocks/>
          </p:cNvCxnSpPr>
          <p:nvPr/>
        </p:nvCxnSpPr>
        <p:spPr>
          <a:xfrm flipH="1" flipV="1">
            <a:off x="6356094" y="4816574"/>
            <a:ext cx="2096299" cy="5535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26FDA349-4622-4FB0-BF36-7EC108CA06C6}"/>
              </a:ext>
            </a:extLst>
          </p:cNvPr>
          <p:cNvCxnSpPr>
            <a:cxnSpLocks/>
          </p:cNvCxnSpPr>
          <p:nvPr/>
        </p:nvCxnSpPr>
        <p:spPr>
          <a:xfrm flipH="1" flipV="1">
            <a:off x="6444608" y="4595685"/>
            <a:ext cx="1920988" cy="991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BEA0C2A7-E65E-472A-A869-18EB963C64BB}"/>
              </a:ext>
            </a:extLst>
          </p:cNvPr>
          <p:cNvCxnSpPr>
            <a:cxnSpLocks/>
          </p:cNvCxnSpPr>
          <p:nvPr/>
        </p:nvCxnSpPr>
        <p:spPr>
          <a:xfrm flipH="1" flipV="1">
            <a:off x="6583248" y="4390422"/>
            <a:ext cx="1643428" cy="14011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84DC2819-4655-4F06-A2ED-D967A9289409}"/>
              </a:ext>
            </a:extLst>
          </p:cNvPr>
          <p:cNvCxnSpPr>
            <a:cxnSpLocks/>
          </p:cNvCxnSpPr>
          <p:nvPr/>
        </p:nvCxnSpPr>
        <p:spPr>
          <a:xfrm flipH="1" flipV="1">
            <a:off x="6729006" y="4245725"/>
            <a:ext cx="1346306" cy="16969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4DE6388C-94C9-4BF0-8E95-207C2B514A48}"/>
              </a:ext>
            </a:extLst>
          </p:cNvPr>
          <p:cNvCxnSpPr>
            <a:cxnSpLocks/>
          </p:cNvCxnSpPr>
          <p:nvPr/>
        </p:nvCxnSpPr>
        <p:spPr>
          <a:xfrm flipH="1" flipV="1">
            <a:off x="6914248" y="4136670"/>
            <a:ext cx="977391" cy="19285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AA68DBA-2823-42F8-B5CB-0CF10DA58EB2}"/>
              </a:ext>
            </a:extLst>
          </p:cNvPr>
          <p:cNvCxnSpPr>
            <a:cxnSpLocks/>
          </p:cNvCxnSpPr>
          <p:nvPr/>
        </p:nvCxnSpPr>
        <p:spPr>
          <a:xfrm flipH="1" flipV="1">
            <a:off x="7093777" y="4064013"/>
            <a:ext cx="614571" cy="20735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D1D180E-192D-493D-B38E-1364E2A0F7CB}"/>
              </a:ext>
            </a:extLst>
          </p:cNvPr>
          <p:cNvCxnSpPr>
            <a:cxnSpLocks/>
          </p:cNvCxnSpPr>
          <p:nvPr/>
        </p:nvCxnSpPr>
        <p:spPr>
          <a:xfrm flipH="1" flipV="1">
            <a:off x="7272667" y="4013627"/>
            <a:ext cx="254206" cy="21471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24F9A732-9861-4061-A38C-C2590E50E489}"/>
              </a:ext>
            </a:extLst>
          </p:cNvPr>
          <p:cNvCxnSpPr>
            <a:cxnSpLocks/>
          </p:cNvCxnSpPr>
          <p:nvPr/>
        </p:nvCxnSpPr>
        <p:spPr>
          <a:xfrm>
            <a:off x="5401878" y="1939414"/>
            <a:ext cx="360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6958FA7C-C05A-4E91-A880-7362DCC75E8E}"/>
              </a:ext>
            </a:extLst>
          </p:cNvPr>
          <p:cNvCxnSpPr>
            <a:cxnSpLocks/>
          </p:cNvCxnSpPr>
          <p:nvPr/>
        </p:nvCxnSpPr>
        <p:spPr>
          <a:xfrm>
            <a:off x="7823742" y="1938221"/>
            <a:ext cx="0" cy="23273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A93EC85E-7291-4F3E-B053-D5AD809B2E48}"/>
              </a:ext>
            </a:extLst>
          </p:cNvPr>
          <p:cNvCxnSpPr/>
          <p:nvPr/>
        </p:nvCxnSpPr>
        <p:spPr>
          <a:xfrm>
            <a:off x="7398915" y="1385955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6EF8788-9A29-4CDB-858B-92D53FD1B9A4}"/>
              </a:ext>
            </a:extLst>
          </p:cNvPr>
          <p:cNvCxnSpPr/>
          <p:nvPr/>
        </p:nvCxnSpPr>
        <p:spPr>
          <a:xfrm>
            <a:off x="7398129" y="4024104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ED4827C4-301B-4C53-A6AC-C614407673DF}"/>
              </a:ext>
            </a:extLst>
          </p:cNvPr>
          <p:cNvSpPr txBox="1"/>
          <p:nvPr/>
        </p:nvSpPr>
        <p:spPr>
          <a:xfrm>
            <a:off x="7348230" y="4934911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D09336FB-C25D-4FAD-AD9D-90AD59D778CE}"/>
              </a:ext>
            </a:extLst>
          </p:cNvPr>
          <p:cNvSpPr txBox="1"/>
          <p:nvPr/>
        </p:nvSpPr>
        <p:spPr>
          <a:xfrm>
            <a:off x="0" y="1991797"/>
            <a:ext cx="5691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Immaginiamo di voler sezionare la sfera con un piano orizzontale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//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939608B6-CC14-43D8-A6EB-2B6ADFBD7E95}"/>
              </a:ext>
            </a:extLst>
          </p:cNvPr>
          <p:cNvSpPr txBox="1"/>
          <p:nvPr/>
        </p:nvSpPr>
        <p:spPr>
          <a:xfrm>
            <a:off x="0" y="2521734"/>
            <a:ext cx="5654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In questo caso il piano di sezione si presenterà solo con la traccia 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mentre 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è impropria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8454172" y="1578606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70769C1-15FC-451F-8DAF-6A1AA643EE73}"/>
              </a:ext>
            </a:extLst>
          </p:cNvPr>
          <p:cNvSpPr txBox="1"/>
          <p:nvPr/>
        </p:nvSpPr>
        <p:spPr>
          <a:xfrm>
            <a:off x="-1" y="724137"/>
            <a:ext cx="57692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Sia data la sfera nella rappresentazione ortogonale mediante le proiezioni del centro C(C’; C’’) di una circonferenza generatrice che immaginiamo di far ruotare attorno al suo diametro d(d’;d’’) ortogonale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1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ottenendo un’immagine discreta del solido sia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 che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2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2C315534-E2AD-454A-995C-4170848ACE55}"/>
              </a:ext>
            </a:extLst>
          </p:cNvPr>
          <p:cNvCxnSpPr>
            <a:cxnSpLocks/>
          </p:cNvCxnSpPr>
          <p:nvPr/>
        </p:nvCxnSpPr>
        <p:spPr>
          <a:xfrm>
            <a:off x="7356632" y="5092195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023E592-1837-4078-8495-FCB0FF5CD9EC}"/>
              </a:ext>
            </a:extLst>
          </p:cNvPr>
          <p:cNvSpPr txBox="1"/>
          <p:nvPr/>
        </p:nvSpPr>
        <p:spPr>
          <a:xfrm>
            <a:off x="0" y="4563978"/>
            <a:ext cx="6199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Il piano di sezione taglierà la circonferenza in due punti 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X(X’;X’’)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e 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Y(Y’;Y’’)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 opposti che costituiscono gli estremi del segmento di corda della circonferenza.</a:t>
            </a:r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A6465A5-2C93-4504-B9FA-B39246DDCFD1}"/>
              </a:ext>
            </a:extLst>
          </p:cNvPr>
          <p:cNvCxnSpPr>
            <a:cxnSpLocks/>
          </p:cNvCxnSpPr>
          <p:nvPr/>
        </p:nvCxnSpPr>
        <p:spPr>
          <a:xfrm>
            <a:off x="6976001" y="1936431"/>
            <a:ext cx="0" cy="39919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22DB59E-77DF-44D6-B19C-3C987C638873}"/>
              </a:ext>
            </a:extLst>
          </p:cNvPr>
          <p:cNvSpPr txBox="1"/>
          <p:nvPr/>
        </p:nvSpPr>
        <p:spPr>
          <a:xfrm>
            <a:off x="6962164" y="5772457"/>
            <a:ext cx="454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X’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11F3FD18-CB73-469A-BDEF-A728CBF7FBAF}"/>
              </a:ext>
            </a:extLst>
          </p:cNvPr>
          <p:cNvSpPr txBox="1"/>
          <p:nvPr/>
        </p:nvSpPr>
        <p:spPr>
          <a:xfrm>
            <a:off x="7664203" y="1636736"/>
            <a:ext cx="43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Y’’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01A4CC7F-C893-47AF-B538-DAB03AE344D3}"/>
              </a:ext>
            </a:extLst>
          </p:cNvPr>
          <p:cNvSpPr txBox="1"/>
          <p:nvPr/>
        </p:nvSpPr>
        <p:spPr>
          <a:xfrm>
            <a:off x="6814448" y="1649830"/>
            <a:ext cx="5015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X’’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DA92C88A-A234-455E-ABF3-CB81993989AF}"/>
              </a:ext>
            </a:extLst>
          </p:cNvPr>
          <p:cNvSpPr txBox="1"/>
          <p:nvPr/>
        </p:nvSpPr>
        <p:spPr>
          <a:xfrm>
            <a:off x="7718309" y="4178701"/>
            <a:ext cx="4838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Y’</a:t>
            </a:r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AEE98D67-7B68-4EE5-BEFC-8D33F7F3580D}"/>
              </a:ext>
            </a:extLst>
          </p:cNvPr>
          <p:cNvCxnSpPr>
            <a:cxnSpLocks/>
          </p:cNvCxnSpPr>
          <p:nvPr/>
        </p:nvCxnSpPr>
        <p:spPr>
          <a:xfrm flipV="1">
            <a:off x="6978944" y="4259801"/>
            <a:ext cx="845205" cy="16566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E8861C7-FD81-4F78-9561-122B2D70709B}"/>
              </a:ext>
            </a:extLst>
          </p:cNvPr>
          <p:cNvSpPr txBox="1"/>
          <p:nvPr/>
        </p:nvSpPr>
        <p:spPr>
          <a:xfrm>
            <a:off x="8507" y="3034377"/>
            <a:ext cx="55745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Estendendo alla circonferenza generatrice il concetto d’intersezione tra piano e retta si avrà</a:t>
            </a:r>
          </a:p>
          <a:p>
            <a:endParaRPr lang="it-IT" sz="1600" dirty="0">
              <a:solidFill>
                <a:srgbClr val="00B0F0"/>
              </a:solidFill>
              <a:latin typeface="+mj-lt"/>
            </a:endParaRPr>
          </a:p>
          <a:p>
            <a:endParaRPr lang="it-IT" sz="1600" dirty="0">
              <a:solidFill>
                <a:srgbClr val="00B0F0"/>
              </a:solidFill>
              <a:latin typeface="+mj-lt"/>
            </a:endParaRPr>
          </a:p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dove c = circonferenza generatrice</a:t>
            </a:r>
          </a:p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(X;Y)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= segmento di corda della circonferenza</a:t>
            </a:r>
          </a:p>
          <a:p>
            <a:endParaRPr lang="it-IT" sz="1600" dirty="0">
              <a:solidFill>
                <a:srgbClr val="00B0F0"/>
              </a:solidFill>
              <a:latin typeface="+mj-lt"/>
            </a:endParaRPr>
          </a:p>
          <a:p>
            <a:endParaRPr lang="it-IT" sz="1600" dirty="0">
              <a:solidFill>
                <a:srgbClr val="00B0F0"/>
              </a:solidFill>
              <a:latin typeface="+mj-lt"/>
            </a:endParaRP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42D3A3AB-6139-430F-8F23-76DC6AEE4EA7}"/>
              </a:ext>
            </a:extLst>
          </p:cNvPr>
          <p:cNvGrpSpPr/>
          <p:nvPr/>
        </p:nvGrpSpPr>
        <p:grpSpPr>
          <a:xfrm>
            <a:off x="1105998" y="3624698"/>
            <a:ext cx="2124000" cy="324000"/>
            <a:chOff x="-2760955" y="3056871"/>
            <a:chExt cx="1989232" cy="1629136"/>
          </a:xfrm>
        </p:grpSpPr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B9CFD659-C121-4CE5-B36F-ECF6C4445B47}"/>
                </a:ext>
              </a:extLst>
            </p:cNvPr>
            <p:cNvSpPr txBox="1"/>
            <p:nvPr/>
          </p:nvSpPr>
          <p:spPr>
            <a:xfrm>
              <a:off x="-2760955" y="3056871"/>
              <a:ext cx="1989232" cy="1629136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b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     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(X;Y)</a:t>
              </a:r>
            </a:p>
            <a:p>
              <a:endParaRPr lang="it-IT" dirty="0"/>
            </a:p>
          </p:txBody>
        </p:sp>
        <p:cxnSp>
          <p:nvCxnSpPr>
            <p:cNvPr id="86" name="Connettore 2 85">
              <a:extLst>
                <a:ext uri="{FF2B5EF4-FFF2-40B4-BE49-F238E27FC236}">
                  <a16:creationId xmlns:a16="http://schemas.microsoft.com/office/drawing/2014/main" id="{F7AA26EB-7619-4106-B1C0-78D027535646}"/>
                </a:ext>
              </a:extLst>
            </p:cNvPr>
            <p:cNvCxnSpPr/>
            <p:nvPr/>
          </p:nvCxnSpPr>
          <p:spPr>
            <a:xfrm>
              <a:off x="-1927727" y="3990099"/>
              <a:ext cx="298339" cy="0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4A8C6B5-2882-4D02-B675-C9CB9B86A091}"/>
              </a:ext>
            </a:extLst>
          </p:cNvPr>
          <p:cNvSpPr txBox="1"/>
          <p:nvPr/>
        </p:nvSpPr>
        <p:spPr>
          <a:xfrm>
            <a:off x="0" y="5320321"/>
            <a:ext cx="5919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La corda, chiaramente, intersecherà  in 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Z(Z’;Z’’)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il diametro della circonferenza in oggetto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DC2A839-085B-43B4-B942-DFBFB1C46A04}"/>
              </a:ext>
            </a:extLst>
          </p:cNvPr>
          <p:cNvSpPr txBox="1"/>
          <p:nvPr/>
        </p:nvSpPr>
        <p:spPr>
          <a:xfrm>
            <a:off x="0" y="5844209"/>
            <a:ext cx="6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Ripetendo questa operazione per ogni posizione della circonferenza si troveranno i punti che determinano la conica di sezione che sarà una circonferenza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8F523FFA-48B5-48D2-BACD-8B46C43A7D19}"/>
              </a:ext>
            </a:extLst>
          </p:cNvPr>
          <p:cNvSpPr txBox="1"/>
          <p:nvPr/>
        </p:nvSpPr>
        <p:spPr>
          <a:xfrm>
            <a:off x="7248369" y="1894762"/>
            <a:ext cx="43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Z’’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D27334FF-6D26-436E-9C8E-2F0CA7FEB6C0}"/>
              </a:ext>
            </a:extLst>
          </p:cNvPr>
          <p:cNvSpPr txBox="1"/>
          <p:nvPr/>
        </p:nvSpPr>
        <p:spPr>
          <a:xfrm>
            <a:off x="7224067" y="5082886"/>
            <a:ext cx="43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Z’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308A9800-7FAF-4D5E-A667-0A7C79152A52}"/>
              </a:ext>
            </a:extLst>
          </p:cNvPr>
          <p:cNvCxnSpPr>
            <a:cxnSpLocks/>
          </p:cNvCxnSpPr>
          <p:nvPr/>
        </p:nvCxnSpPr>
        <p:spPr>
          <a:xfrm>
            <a:off x="7399016" y="861134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023F4C1-DEBC-4BA6-86FC-3A13DA0802F2}"/>
              </a:ext>
            </a:extLst>
          </p:cNvPr>
          <p:cNvSpPr txBox="1"/>
          <p:nvPr/>
        </p:nvSpPr>
        <p:spPr>
          <a:xfrm>
            <a:off x="7333578" y="1022718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DABB9CFB-997B-4E81-A2B6-5AA6602F435B}"/>
              </a:ext>
            </a:extLst>
          </p:cNvPr>
          <p:cNvSpPr txBox="1"/>
          <p:nvPr/>
        </p:nvSpPr>
        <p:spPr>
          <a:xfrm>
            <a:off x="7119646" y="4899462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</a:t>
            </a:r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1358CBBB-E489-4504-B2C9-930AEEAC94D2}"/>
              </a:ext>
            </a:extLst>
          </p:cNvPr>
          <p:cNvCxnSpPr>
            <a:cxnSpLocks/>
          </p:cNvCxnSpPr>
          <p:nvPr/>
        </p:nvCxnSpPr>
        <p:spPr>
          <a:xfrm>
            <a:off x="36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8354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500"/>
                            </p:stCondLst>
                            <p:childTnLst>
                              <p:par>
                                <p:cTn id="9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000"/>
                            </p:stCondLst>
                            <p:childTnLst>
                              <p:par>
                                <p:cTn id="11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95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25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6500"/>
                            </p:stCondLst>
                            <p:childTnLst>
                              <p:par>
                                <p:cTn id="1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2" grpId="0"/>
      <p:bldP spid="76" grpId="0" animBg="1"/>
      <p:bldP spid="81" grpId="0" animBg="1"/>
      <p:bldP spid="81" grpId="1" animBg="1"/>
      <p:bldP spid="82" grpId="0" animBg="1"/>
      <p:bldP spid="82" grpId="1" animBg="1"/>
      <p:bldP spid="143" grpId="0"/>
      <p:bldP spid="21" grpId="0"/>
      <p:bldP spid="26" grpId="0"/>
      <p:bldP spid="58" grpId="0"/>
      <p:bldP spid="3" grpId="0"/>
      <p:bldP spid="4" grpId="0"/>
      <p:bldP spid="2" grpId="0"/>
      <p:bldP spid="63" grpId="0"/>
      <p:bldP spid="74" grpId="0"/>
      <p:bldP spid="77" grpId="0"/>
      <p:bldP spid="10" grpId="0" uiExpand="1" build="p"/>
      <p:bldP spid="16" grpId="0"/>
      <p:bldP spid="18" grpId="0"/>
      <p:bldP spid="92" grpId="0"/>
      <p:bldP spid="94" grpId="0"/>
      <p:bldP spid="8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(2)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orizzontale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//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1800" b="1" dirty="0">
                <a:solidFill>
                  <a:srgbClr val="FF0000"/>
                </a:solidFill>
                <a:latin typeface="Symbol" panose="05050102010706020507" pitchFamily="18" charset="2"/>
              </a:rPr>
              <a:t>^ </a:t>
            </a:r>
            <a:r>
              <a:rPr lang="it-IT" sz="1800" dirty="0">
                <a:solidFill>
                  <a:srgbClr val="FF0000"/>
                </a:solidFill>
                <a:latin typeface="+mj-lt"/>
              </a:rPr>
              <a:t>d)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Ovale 53">
            <a:extLst>
              <a:ext uri="{FF2B5EF4-FFF2-40B4-BE49-F238E27FC236}">
                <a16:creationId xmlns:a16="http://schemas.microsoft.com/office/drawing/2014/main" id="{155E0DB6-ED89-49C0-97A3-63D20ADFCB5E}"/>
              </a:ext>
            </a:extLst>
          </p:cNvPr>
          <p:cNvSpPr/>
          <p:nvPr/>
        </p:nvSpPr>
        <p:spPr>
          <a:xfrm>
            <a:off x="6319498" y="1391970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F3604DF8-CB4B-4AAC-A60F-E28BF12EAA92}"/>
              </a:ext>
            </a:extLst>
          </p:cNvPr>
          <p:cNvSpPr/>
          <p:nvPr/>
        </p:nvSpPr>
        <p:spPr>
          <a:xfrm>
            <a:off x="7095809" y="1391122"/>
            <a:ext cx="61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7" name="Ovale 66">
            <a:extLst>
              <a:ext uri="{FF2B5EF4-FFF2-40B4-BE49-F238E27FC236}">
                <a16:creationId xmlns:a16="http://schemas.microsoft.com/office/drawing/2014/main" id="{07811897-833D-47F4-8FAA-CBE5BDB06DE1}"/>
              </a:ext>
            </a:extLst>
          </p:cNvPr>
          <p:cNvSpPr/>
          <p:nvPr/>
        </p:nvSpPr>
        <p:spPr>
          <a:xfrm>
            <a:off x="6445866" y="1390381"/>
            <a:ext cx="1908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0404928A-FF89-48DF-AC1C-6394172BB02A}"/>
              </a:ext>
            </a:extLst>
          </p:cNvPr>
          <p:cNvSpPr/>
          <p:nvPr/>
        </p:nvSpPr>
        <p:spPr>
          <a:xfrm>
            <a:off x="6590449" y="1391657"/>
            <a:ext cx="162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686AB8B5-093B-450A-B424-79EBDFB2D490}"/>
              </a:ext>
            </a:extLst>
          </p:cNvPr>
          <p:cNvSpPr/>
          <p:nvPr/>
        </p:nvSpPr>
        <p:spPr>
          <a:xfrm>
            <a:off x="6735256" y="1391599"/>
            <a:ext cx="133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0" name="Ovale 69">
            <a:extLst>
              <a:ext uri="{FF2B5EF4-FFF2-40B4-BE49-F238E27FC236}">
                <a16:creationId xmlns:a16="http://schemas.microsoft.com/office/drawing/2014/main" id="{05A9CAFF-A22A-49BD-A0A8-AA581FD30DBE}"/>
              </a:ext>
            </a:extLst>
          </p:cNvPr>
          <p:cNvSpPr/>
          <p:nvPr/>
        </p:nvSpPr>
        <p:spPr>
          <a:xfrm>
            <a:off x="6915537" y="1391931"/>
            <a:ext cx="97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7462CFB7-D4E9-4520-B93C-42825191109E}"/>
              </a:ext>
            </a:extLst>
          </p:cNvPr>
          <p:cNvCxnSpPr>
            <a:cxnSpLocks/>
          </p:cNvCxnSpPr>
          <p:nvPr/>
        </p:nvCxnSpPr>
        <p:spPr>
          <a:xfrm>
            <a:off x="7352040" y="2473504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0ADBC842-8099-4D30-BE23-44AC39C14355}"/>
              </a:ext>
            </a:extLst>
          </p:cNvPr>
          <p:cNvSpPr txBox="1"/>
          <p:nvPr/>
        </p:nvSpPr>
        <p:spPr>
          <a:xfrm>
            <a:off x="7507158" y="2262353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41EB1970-B8BB-4E85-9A99-BF5E2309A134}"/>
              </a:ext>
            </a:extLst>
          </p:cNvPr>
          <p:cNvCxnSpPr>
            <a:cxnSpLocks/>
          </p:cNvCxnSpPr>
          <p:nvPr/>
        </p:nvCxnSpPr>
        <p:spPr>
          <a:xfrm>
            <a:off x="5401877" y="3675449"/>
            <a:ext cx="36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4BC99609-D7AD-4824-A18A-6D82E969E6B5}"/>
              </a:ext>
            </a:extLst>
          </p:cNvPr>
          <p:cNvCxnSpPr>
            <a:cxnSpLocks/>
          </p:cNvCxnSpPr>
          <p:nvPr/>
        </p:nvCxnSpPr>
        <p:spPr>
          <a:xfrm>
            <a:off x="7399662" y="2473503"/>
            <a:ext cx="0" cy="26212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e 75">
            <a:extLst>
              <a:ext uri="{FF2B5EF4-FFF2-40B4-BE49-F238E27FC236}">
                <a16:creationId xmlns:a16="http://schemas.microsoft.com/office/drawing/2014/main" id="{7186B0B3-F078-48A0-957F-D66E2F23C372}"/>
              </a:ext>
            </a:extLst>
          </p:cNvPr>
          <p:cNvSpPr/>
          <p:nvPr/>
        </p:nvSpPr>
        <p:spPr>
          <a:xfrm>
            <a:off x="6321400" y="4019432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E0E98618-D139-4AA8-9A2C-03DB97D8DBA3}"/>
              </a:ext>
            </a:extLst>
          </p:cNvPr>
          <p:cNvCxnSpPr/>
          <p:nvPr/>
        </p:nvCxnSpPr>
        <p:spPr>
          <a:xfrm>
            <a:off x="6320288" y="5094775"/>
            <a:ext cx="216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DA1A68AC-EDAF-4D2C-92E7-4C7B868CB590}"/>
              </a:ext>
            </a:extLst>
          </p:cNvPr>
          <p:cNvSpPr txBox="1"/>
          <p:nvPr/>
        </p:nvSpPr>
        <p:spPr>
          <a:xfrm flipH="1">
            <a:off x="8770262" y="3403936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lt</a:t>
            </a: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74192AD-13C7-4AF0-94D6-C5DCF0614B83}"/>
              </a:ext>
            </a:extLst>
          </p:cNvPr>
          <p:cNvCxnSpPr>
            <a:cxnSpLocks/>
          </p:cNvCxnSpPr>
          <p:nvPr/>
        </p:nvCxnSpPr>
        <p:spPr>
          <a:xfrm rot="16200000">
            <a:off x="7350959" y="2473502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e 80">
            <a:extLst>
              <a:ext uri="{FF2B5EF4-FFF2-40B4-BE49-F238E27FC236}">
                <a16:creationId xmlns:a16="http://schemas.microsoft.com/office/drawing/2014/main" id="{692C2156-62FD-4693-9AFC-AC8B617D9FBE}"/>
              </a:ext>
            </a:extLst>
          </p:cNvPr>
          <p:cNvSpPr/>
          <p:nvPr/>
        </p:nvSpPr>
        <p:spPr>
          <a:xfrm>
            <a:off x="6356094" y="1392043"/>
            <a:ext cx="2088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2" name="Ovale 81">
            <a:extLst>
              <a:ext uri="{FF2B5EF4-FFF2-40B4-BE49-F238E27FC236}">
                <a16:creationId xmlns:a16="http://schemas.microsoft.com/office/drawing/2014/main" id="{5153F386-C794-4EB4-9EE9-4BFA5EB57528}"/>
              </a:ext>
            </a:extLst>
          </p:cNvPr>
          <p:cNvSpPr/>
          <p:nvPr/>
        </p:nvSpPr>
        <p:spPr>
          <a:xfrm>
            <a:off x="7275354" y="1390936"/>
            <a:ext cx="252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32B2C76-470E-470A-B957-C68B28693CAF}"/>
              </a:ext>
            </a:extLst>
          </p:cNvPr>
          <p:cNvCxnSpPr>
            <a:cxnSpLocks/>
          </p:cNvCxnSpPr>
          <p:nvPr/>
        </p:nvCxnSpPr>
        <p:spPr>
          <a:xfrm flipV="1">
            <a:off x="7267094" y="4023204"/>
            <a:ext cx="261706" cy="21523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FE5B1F91-280D-4D9C-AE1C-657A0BF0971E}"/>
              </a:ext>
            </a:extLst>
          </p:cNvPr>
          <p:cNvCxnSpPr>
            <a:cxnSpLocks/>
          </p:cNvCxnSpPr>
          <p:nvPr/>
        </p:nvCxnSpPr>
        <p:spPr>
          <a:xfrm flipV="1">
            <a:off x="7087359" y="4068495"/>
            <a:ext cx="616835" cy="2068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880B7B1E-BFEE-4BAB-9F5E-D4D1FDE15E3D}"/>
              </a:ext>
            </a:extLst>
          </p:cNvPr>
          <p:cNvCxnSpPr>
            <a:cxnSpLocks/>
          </p:cNvCxnSpPr>
          <p:nvPr/>
        </p:nvCxnSpPr>
        <p:spPr>
          <a:xfrm flipV="1">
            <a:off x="6908554" y="4132014"/>
            <a:ext cx="981675" cy="19241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30653E6C-25FB-4871-8E46-4F3D76646E1A}"/>
              </a:ext>
            </a:extLst>
          </p:cNvPr>
          <p:cNvCxnSpPr>
            <a:cxnSpLocks/>
          </p:cNvCxnSpPr>
          <p:nvPr/>
        </p:nvCxnSpPr>
        <p:spPr>
          <a:xfrm flipV="1">
            <a:off x="6730896" y="4247291"/>
            <a:ext cx="1334470" cy="16954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ECBF5116-90B3-4191-A100-4278DC3A2308}"/>
              </a:ext>
            </a:extLst>
          </p:cNvPr>
          <p:cNvCxnSpPr>
            <a:cxnSpLocks/>
          </p:cNvCxnSpPr>
          <p:nvPr/>
        </p:nvCxnSpPr>
        <p:spPr>
          <a:xfrm flipV="1">
            <a:off x="6575936" y="4390874"/>
            <a:ext cx="1635096" cy="14132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FBEF00B-8A2B-411C-B961-456C68A5521F}"/>
              </a:ext>
            </a:extLst>
          </p:cNvPr>
          <p:cNvCxnSpPr>
            <a:cxnSpLocks/>
          </p:cNvCxnSpPr>
          <p:nvPr/>
        </p:nvCxnSpPr>
        <p:spPr>
          <a:xfrm flipV="1">
            <a:off x="6444607" y="4596763"/>
            <a:ext cx="1909142" cy="9920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D9C3E2CF-05F2-43E5-A553-A35EEEBCAA46}"/>
              </a:ext>
            </a:extLst>
          </p:cNvPr>
          <p:cNvCxnSpPr>
            <a:cxnSpLocks/>
          </p:cNvCxnSpPr>
          <p:nvPr/>
        </p:nvCxnSpPr>
        <p:spPr>
          <a:xfrm flipV="1">
            <a:off x="6356094" y="4817461"/>
            <a:ext cx="2088000" cy="5506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0C3526B7-997C-4C23-8429-D8861C95591C}"/>
              </a:ext>
            </a:extLst>
          </p:cNvPr>
          <p:cNvCxnSpPr>
            <a:cxnSpLocks/>
          </p:cNvCxnSpPr>
          <p:nvPr/>
        </p:nvCxnSpPr>
        <p:spPr>
          <a:xfrm flipH="1" flipV="1">
            <a:off x="6356094" y="4816574"/>
            <a:ext cx="2096299" cy="5535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26FDA349-4622-4FB0-BF36-7EC108CA06C6}"/>
              </a:ext>
            </a:extLst>
          </p:cNvPr>
          <p:cNvCxnSpPr>
            <a:cxnSpLocks/>
          </p:cNvCxnSpPr>
          <p:nvPr/>
        </p:nvCxnSpPr>
        <p:spPr>
          <a:xfrm flipH="1" flipV="1">
            <a:off x="6444608" y="4595685"/>
            <a:ext cx="1920988" cy="991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BEA0C2A7-E65E-472A-A869-18EB963C64BB}"/>
              </a:ext>
            </a:extLst>
          </p:cNvPr>
          <p:cNvCxnSpPr>
            <a:cxnSpLocks/>
          </p:cNvCxnSpPr>
          <p:nvPr/>
        </p:nvCxnSpPr>
        <p:spPr>
          <a:xfrm flipH="1" flipV="1">
            <a:off x="6583248" y="4390425"/>
            <a:ext cx="1637918" cy="14125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84DC2819-4655-4F06-A2ED-D967A9289409}"/>
              </a:ext>
            </a:extLst>
          </p:cNvPr>
          <p:cNvCxnSpPr>
            <a:cxnSpLocks/>
          </p:cNvCxnSpPr>
          <p:nvPr/>
        </p:nvCxnSpPr>
        <p:spPr>
          <a:xfrm flipH="1" flipV="1">
            <a:off x="6729006" y="4245725"/>
            <a:ext cx="1346306" cy="16969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4DE6388C-94C9-4BF0-8E95-207C2B514A48}"/>
              </a:ext>
            </a:extLst>
          </p:cNvPr>
          <p:cNvCxnSpPr>
            <a:cxnSpLocks/>
          </p:cNvCxnSpPr>
          <p:nvPr/>
        </p:nvCxnSpPr>
        <p:spPr>
          <a:xfrm flipH="1" flipV="1">
            <a:off x="6914248" y="4136670"/>
            <a:ext cx="977391" cy="19285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AA68DBA-2823-42F8-B5CB-0CF10DA58EB2}"/>
              </a:ext>
            </a:extLst>
          </p:cNvPr>
          <p:cNvCxnSpPr>
            <a:cxnSpLocks/>
          </p:cNvCxnSpPr>
          <p:nvPr/>
        </p:nvCxnSpPr>
        <p:spPr>
          <a:xfrm flipH="1" flipV="1">
            <a:off x="7093777" y="4064013"/>
            <a:ext cx="614571" cy="20735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D1D180E-192D-493D-B38E-1364E2A0F7CB}"/>
              </a:ext>
            </a:extLst>
          </p:cNvPr>
          <p:cNvCxnSpPr>
            <a:cxnSpLocks/>
          </p:cNvCxnSpPr>
          <p:nvPr/>
        </p:nvCxnSpPr>
        <p:spPr>
          <a:xfrm flipH="1" flipV="1">
            <a:off x="7272667" y="4013627"/>
            <a:ext cx="254206" cy="21471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24F9A732-9861-4061-A38C-C2590E50E489}"/>
              </a:ext>
            </a:extLst>
          </p:cNvPr>
          <p:cNvCxnSpPr>
            <a:cxnSpLocks/>
          </p:cNvCxnSpPr>
          <p:nvPr/>
        </p:nvCxnSpPr>
        <p:spPr>
          <a:xfrm>
            <a:off x="5401878" y="1939414"/>
            <a:ext cx="360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BB8CEB5-6189-4566-9853-86D21DE6B216}"/>
              </a:ext>
            </a:extLst>
          </p:cNvPr>
          <p:cNvCxnSpPr>
            <a:cxnSpLocks/>
          </p:cNvCxnSpPr>
          <p:nvPr/>
        </p:nvCxnSpPr>
        <p:spPr>
          <a:xfrm>
            <a:off x="8341902" y="1936316"/>
            <a:ext cx="0" cy="31603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625B55CB-D501-4C68-A831-19E2F9BFC51A}"/>
              </a:ext>
            </a:extLst>
          </p:cNvPr>
          <p:cNvCxnSpPr>
            <a:cxnSpLocks/>
          </p:cNvCxnSpPr>
          <p:nvPr/>
        </p:nvCxnSpPr>
        <p:spPr>
          <a:xfrm>
            <a:off x="8307612" y="1936316"/>
            <a:ext cx="0" cy="29217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2982749-DA15-4EA1-8719-A44CB38DC860}"/>
              </a:ext>
            </a:extLst>
          </p:cNvPr>
          <p:cNvCxnSpPr>
            <a:cxnSpLocks/>
          </p:cNvCxnSpPr>
          <p:nvPr/>
        </p:nvCxnSpPr>
        <p:spPr>
          <a:xfrm>
            <a:off x="8231412" y="1937367"/>
            <a:ext cx="0" cy="27283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3C68E2F-1143-4722-87EB-79680BE2711B}"/>
              </a:ext>
            </a:extLst>
          </p:cNvPr>
          <p:cNvCxnSpPr>
            <a:cxnSpLocks/>
          </p:cNvCxnSpPr>
          <p:nvPr/>
        </p:nvCxnSpPr>
        <p:spPr>
          <a:xfrm>
            <a:off x="8103777" y="1937367"/>
            <a:ext cx="0" cy="2551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F845D5B7-5F89-4719-8B5D-D40AB003DC65}"/>
              </a:ext>
            </a:extLst>
          </p:cNvPr>
          <p:cNvCxnSpPr>
            <a:cxnSpLocks/>
          </p:cNvCxnSpPr>
          <p:nvPr/>
        </p:nvCxnSpPr>
        <p:spPr>
          <a:xfrm>
            <a:off x="7981857" y="1939414"/>
            <a:ext cx="0" cy="24183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6958FA7C-C05A-4E91-A880-7362DCC75E8E}"/>
              </a:ext>
            </a:extLst>
          </p:cNvPr>
          <p:cNvCxnSpPr>
            <a:cxnSpLocks/>
          </p:cNvCxnSpPr>
          <p:nvPr/>
        </p:nvCxnSpPr>
        <p:spPr>
          <a:xfrm>
            <a:off x="7823742" y="1938221"/>
            <a:ext cx="0" cy="23273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0F97E65C-7785-4C99-A05B-D1C5C29F3989}"/>
              </a:ext>
            </a:extLst>
          </p:cNvPr>
          <p:cNvCxnSpPr>
            <a:cxnSpLocks/>
          </p:cNvCxnSpPr>
          <p:nvPr/>
        </p:nvCxnSpPr>
        <p:spPr>
          <a:xfrm>
            <a:off x="7669437" y="1938221"/>
            <a:ext cx="0" cy="22568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2759CA6C-B7E1-47A5-BBEB-F1F91D3B9FF9}"/>
              </a:ext>
            </a:extLst>
          </p:cNvPr>
          <p:cNvCxnSpPr>
            <a:cxnSpLocks/>
          </p:cNvCxnSpPr>
          <p:nvPr/>
        </p:nvCxnSpPr>
        <p:spPr>
          <a:xfrm>
            <a:off x="7510760" y="1938221"/>
            <a:ext cx="0" cy="22206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e 140">
            <a:extLst>
              <a:ext uri="{FF2B5EF4-FFF2-40B4-BE49-F238E27FC236}">
                <a16:creationId xmlns:a16="http://schemas.microsoft.com/office/drawing/2014/main" id="{2ED272D5-1D55-4512-89A5-31DDE16F2933}"/>
              </a:ext>
            </a:extLst>
          </p:cNvPr>
          <p:cNvSpPr/>
          <p:nvPr/>
        </p:nvSpPr>
        <p:spPr>
          <a:xfrm>
            <a:off x="6466180" y="4156592"/>
            <a:ext cx="1872000" cy="187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A93EC85E-7291-4F3E-B053-D5AD809B2E48}"/>
              </a:ext>
            </a:extLst>
          </p:cNvPr>
          <p:cNvCxnSpPr/>
          <p:nvPr/>
        </p:nvCxnSpPr>
        <p:spPr>
          <a:xfrm>
            <a:off x="7402725" y="1385955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6EF8788-9A29-4CDB-858B-92D53FD1B9A4}"/>
              </a:ext>
            </a:extLst>
          </p:cNvPr>
          <p:cNvCxnSpPr/>
          <p:nvPr/>
        </p:nvCxnSpPr>
        <p:spPr>
          <a:xfrm>
            <a:off x="7398129" y="4024104"/>
            <a:ext cx="0" cy="216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ED4827C4-301B-4C53-A6AC-C614407673DF}"/>
              </a:ext>
            </a:extLst>
          </p:cNvPr>
          <p:cNvSpPr txBox="1"/>
          <p:nvPr/>
        </p:nvSpPr>
        <p:spPr>
          <a:xfrm>
            <a:off x="7351333" y="4910320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8454172" y="1578606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2C315534-E2AD-454A-995C-4170848ACE55}"/>
              </a:ext>
            </a:extLst>
          </p:cNvPr>
          <p:cNvCxnSpPr>
            <a:cxnSpLocks/>
          </p:cNvCxnSpPr>
          <p:nvPr/>
        </p:nvCxnSpPr>
        <p:spPr>
          <a:xfrm>
            <a:off x="7356632" y="5092195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A6465A5-2C93-4504-B9FA-B39246DDCFD1}"/>
              </a:ext>
            </a:extLst>
          </p:cNvPr>
          <p:cNvCxnSpPr>
            <a:cxnSpLocks/>
          </p:cNvCxnSpPr>
          <p:nvPr/>
        </p:nvCxnSpPr>
        <p:spPr>
          <a:xfrm>
            <a:off x="6976001" y="1936431"/>
            <a:ext cx="0" cy="39919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AEE98D67-7B68-4EE5-BEFC-8D33F7F3580D}"/>
              </a:ext>
            </a:extLst>
          </p:cNvPr>
          <p:cNvCxnSpPr>
            <a:cxnSpLocks/>
          </p:cNvCxnSpPr>
          <p:nvPr/>
        </p:nvCxnSpPr>
        <p:spPr>
          <a:xfrm>
            <a:off x="6467738" y="5094152"/>
            <a:ext cx="1870442" cy="4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0855669-2F3C-4982-A649-96A45CA665BB}"/>
              </a:ext>
            </a:extLst>
          </p:cNvPr>
          <p:cNvSpPr txBox="1"/>
          <p:nvPr/>
        </p:nvSpPr>
        <p:spPr>
          <a:xfrm>
            <a:off x="0" y="690484"/>
            <a:ext cx="5689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Passiamo, ora, a ripetere, per ogni posizione della circonferenza generatrice, quanto definito nella precedente diapositiva.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E6A204D-AE9D-4B90-964D-76A795768E97}"/>
              </a:ext>
            </a:extLst>
          </p:cNvPr>
          <p:cNvSpPr txBox="1"/>
          <p:nvPr/>
        </p:nvSpPr>
        <p:spPr>
          <a:xfrm>
            <a:off x="-26396" y="2277860"/>
            <a:ext cx="5050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Iniziamo la ricerca dei punti della sezione immaginando di sezionare la circonferenza generatrice in vera grandezza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2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292E69F-62C2-4ED9-A2BC-5CB3F73D8F4A}"/>
              </a:ext>
            </a:extLst>
          </p:cNvPr>
          <p:cNvSpPr txBox="1"/>
          <p:nvPr/>
        </p:nvSpPr>
        <p:spPr>
          <a:xfrm>
            <a:off x="-9057" y="3064663"/>
            <a:ext cx="5131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Continuando passiamo alle successive posizioni della circonferenza immaginando che essa ruoti in senso antiorario fino a coprire tutte le posizioni</a:t>
            </a:r>
          </a:p>
        </p:txBody>
      </p: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A677FC0F-1F5D-41C0-82CF-010CBAE157D2}"/>
              </a:ext>
            </a:extLst>
          </p:cNvPr>
          <p:cNvCxnSpPr>
            <a:cxnSpLocks/>
          </p:cNvCxnSpPr>
          <p:nvPr/>
        </p:nvCxnSpPr>
        <p:spPr>
          <a:xfrm>
            <a:off x="6466180" y="1939032"/>
            <a:ext cx="0" cy="31603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E201AEB5-47B2-4735-AB94-78252D9F5CFE}"/>
              </a:ext>
            </a:extLst>
          </p:cNvPr>
          <p:cNvCxnSpPr>
            <a:cxnSpLocks/>
          </p:cNvCxnSpPr>
          <p:nvPr/>
        </p:nvCxnSpPr>
        <p:spPr>
          <a:xfrm>
            <a:off x="6494854" y="1936316"/>
            <a:ext cx="0" cy="33994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0C44F451-50D6-491E-87DB-959FE80534A5}"/>
              </a:ext>
            </a:extLst>
          </p:cNvPr>
          <p:cNvCxnSpPr>
            <a:cxnSpLocks/>
          </p:cNvCxnSpPr>
          <p:nvPr/>
        </p:nvCxnSpPr>
        <p:spPr>
          <a:xfrm>
            <a:off x="6569727" y="1936316"/>
            <a:ext cx="0" cy="35844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A1767E51-9114-4221-8F38-28742D5B64AF}"/>
              </a:ext>
            </a:extLst>
          </p:cNvPr>
          <p:cNvCxnSpPr>
            <a:cxnSpLocks/>
          </p:cNvCxnSpPr>
          <p:nvPr/>
        </p:nvCxnSpPr>
        <p:spPr>
          <a:xfrm>
            <a:off x="6694088" y="1936316"/>
            <a:ext cx="0" cy="37693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87413936-8598-4F2D-B6E9-E1EFFB1FFADD}"/>
              </a:ext>
            </a:extLst>
          </p:cNvPr>
          <p:cNvCxnSpPr>
            <a:cxnSpLocks/>
          </p:cNvCxnSpPr>
          <p:nvPr/>
        </p:nvCxnSpPr>
        <p:spPr>
          <a:xfrm>
            <a:off x="6824152" y="1936316"/>
            <a:ext cx="0" cy="38859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5FB11AE4-DB5E-4708-BC48-768E80A48DA0}"/>
              </a:ext>
            </a:extLst>
          </p:cNvPr>
          <p:cNvCxnSpPr>
            <a:cxnSpLocks/>
          </p:cNvCxnSpPr>
          <p:nvPr/>
        </p:nvCxnSpPr>
        <p:spPr>
          <a:xfrm>
            <a:off x="7132026" y="1936316"/>
            <a:ext cx="0" cy="40490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EC0378A2-2550-4623-ADB4-4BFBE9084AD6}"/>
              </a:ext>
            </a:extLst>
          </p:cNvPr>
          <p:cNvCxnSpPr>
            <a:cxnSpLocks/>
          </p:cNvCxnSpPr>
          <p:nvPr/>
        </p:nvCxnSpPr>
        <p:spPr>
          <a:xfrm>
            <a:off x="7288724" y="1936316"/>
            <a:ext cx="0" cy="40843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EC6C1A5-3750-439B-B75F-677DAFCBD654}"/>
              </a:ext>
            </a:extLst>
          </p:cNvPr>
          <p:cNvSpPr txBox="1"/>
          <p:nvPr/>
        </p:nvSpPr>
        <p:spPr>
          <a:xfrm>
            <a:off x="0" y="4412660"/>
            <a:ext cx="5251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Collegando tutti questi punti sulle posizioni discrete si ottiene la curva di sezione che, in questo caso, è una circonferenza appartenete 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</a:rPr>
              <a:t> di sezione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24281F1-B46F-4802-A0C5-CEF67ABFBDD6}"/>
              </a:ext>
            </a:extLst>
          </p:cNvPr>
          <p:cNvSpPr txBox="1"/>
          <p:nvPr/>
        </p:nvSpPr>
        <p:spPr>
          <a:xfrm>
            <a:off x="0" y="5210569"/>
            <a:ext cx="5553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Come facilmente intuibile tutte la corde intersecheranno il diametro della sfera perché saranno segmenti appartenenti al piano di sezione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089D94F-E682-4F9C-89A4-FAF1A1B27ED5}"/>
              </a:ext>
            </a:extLst>
          </p:cNvPr>
          <p:cNvSpPr txBox="1"/>
          <p:nvPr/>
        </p:nvSpPr>
        <p:spPr>
          <a:xfrm>
            <a:off x="0" y="5978451"/>
            <a:ext cx="6191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Si dimostra infine che la conica sarà una circonferenza e, come tale, sarà il luogo geometrico dei punti del piano equidistanti da un punto fisso </a:t>
            </a:r>
            <a:r>
              <a:rPr lang="it-IT" sz="1600" dirty="0">
                <a:solidFill>
                  <a:srgbClr val="FF0000"/>
                </a:solidFill>
              </a:rPr>
              <a:t>Z(Z’;Z’’) </a:t>
            </a:r>
            <a:r>
              <a:rPr lang="it-IT" sz="1600" dirty="0">
                <a:solidFill>
                  <a:srgbClr val="00B0F0"/>
                </a:solidFill>
              </a:rPr>
              <a:t>detto centro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7274A05A-B9FA-4612-9B16-E19F3842A7ED}"/>
              </a:ext>
            </a:extLst>
          </p:cNvPr>
          <p:cNvSpPr txBox="1"/>
          <p:nvPr/>
        </p:nvSpPr>
        <p:spPr>
          <a:xfrm>
            <a:off x="7248369" y="1894762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Z’’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8F708D0B-44E7-44A7-9FAC-BF8C11186754}"/>
              </a:ext>
            </a:extLst>
          </p:cNvPr>
          <p:cNvSpPr txBox="1"/>
          <p:nvPr/>
        </p:nvSpPr>
        <p:spPr>
          <a:xfrm>
            <a:off x="7049684" y="4917935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Z’</a:t>
            </a:r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26AE926E-502C-41F5-BE61-9479FA155917}"/>
              </a:ext>
            </a:extLst>
          </p:cNvPr>
          <p:cNvCxnSpPr>
            <a:cxnSpLocks/>
          </p:cNvCxnSpPr>
          <p:nvPr/>
        </p:nvCxnSpPr>
        <p:spPr>
          <a:xfrm flipV="1">
            <a:off x="6500470" y="4855824"/>
            <a:ext cx="1806030" cy="4737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84D75AB2-9D3A-4C5E-8FB5-411226965E45}"/>
              </a:ext>
            </a:extLst>
          </p:cNvPr>
          <p:cNvCxnSpPr>
            <a:cxnSpLocks/>
          </p:cNvCxnSpPr>
          <p:nvPr/>
        </p:nvCxnSpPr>
        <p:spPr>
          <a:xfrm flipV="1">
            <a:off x="6573903" y="4665722"/>
            <a:ext cx="1652773" cy="8581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A76D4894-8F08-44CC-9B66-3A4BE7168078}"/>
              </a:ext>
            </a:extLst>
          </p:cNvPr>
          <p:cNvCxnSpPr>
            <a:cxnSpLocks/>
          </p:cNvCxnSpPr>
          <p:nvPr/>
        </p:nvCxnSpPr>
        <p:spPr>
          <a:xfrm flipV="1">
            <a:off x="6691022" y="4478502"/>
            <a:ext cx="1417270" cy="12288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CF0A42B9-3767-4A54-B808-117A19C7C5DF}"/>
              </a:ext>
            </a:extLst>
          </p:cNvPr>
          <p:cNvCxnSpPr>
            <a:cxnSpLocks/>
          </p:cNvCxnSpPr>
          <p:nvPr/>
        </p:nvCxnSpPr>
        <p:spPr>
          <a:xfrm flipV="1">
            <a:off x="6826427" y="4362834"/>
            <a:ext cx="1147298" cy="14667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8C42C43A-C044-45C4-AF46-F620AEECFFCC}"/>
              </a:ext>
            </a:extLst>
          </p:cNvPr>
          <p:cNvCxnSpPr>
            <a:cxnSpLocks/>
          </p:cNvCxnSpPr>
          <p:nvPr/>
        </p:nvCxnSpPr>
        <p:spPr>
          <a:xfrm flipV="1">
            <a:off x="6973706" y="4244147"/>
            <a:ext cx="857224" cy="16810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09C281AD-923D-4067-93C6-7EC6F60AAAD2}"/>
              </a:ext>
            </a:extLst>
          </p:cNvPr>
          <p:cNvCxnSpPr>
            <a:cxnSpLocks/>
          </p:cNvCxnSpPr>
          <p:nvPr/>
        </p:nvCxnSpPr>
        <p:spPr>
          <a:xfrm flipV="1">
            <a:off x="7127384" y="4195084"/>
            <a:ext cx="540473" cy="17953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824706FB-53CC-4270-B4D7-ED6A7D92301A}"/>
              </a:ext>
            </a:extLst>
          </p:cNvPr>
          <p:cNvCxnSpPr>
            <a:cxnSpLocks/>
          </p:cNvCxnSpPr>
          <p:nvPr/>
        </p:nvCxnSpPr>
        <p:spPr>
          <a:xfrm flipV="1">
            <a:off x="7286432" y="4147524"/>
            <a:ext cx="227613" cy="18695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39218A58-F7E4-4DE8-AF22-E5EB61F6C5DF}"/>
              </a:ext>
            </a:extLst>
          </p:cNvPr>
          <p:cNvCxnSpPr>
            <a:cxnSpLocks/>
          </p:cNvCxnSpPr>
          <p:nvPr/>
        </p:nvCxnSpPr>
        <p:spPr>
          <a:xfrm rot="5400000">
            <a:off x="6464146" y="5093877"/>
            <a:ext cx="1870442" cy="4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500B3BA5-91B8-4D40-AFA5-3601BAD93AED}"/>
              </a:ext>
            </a:extLst>
          </p:cNvPr>
          <p:cNvCxnSpPr>
            <a:cxnSpLocks/>
          </p:cNvCxnSpPr>
          <p:nvPr/>
        </p:nvCxnSpPr>
        <p:spPr>
          <a:xfrm>
            <a:off x="8306500" y="4836119"/>
            <a:ext cx="0" cy="4934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E2B59803-83E3-4A43-B915-F0A515E0CD92}"/>
              </a:ext>
            </a:extLst>
          </p:cNvPr>
          <p:cNvCxnSpPr>
            <a:cxnSpLocks/>
          </p:cNvCxnSpPr>
          <p:nvPr/>
        </p:nvCxnSpPr>
        <p:spPr>
          <a:xfrm>
            <a:off x="6502167" y="4854486"/>
            <a:ext cx="1818930" cy="4775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>
            <a:extLst>
              <a:ext uri="{FF2B5EF4-FFF2-40B4-BE49-F238E27FC236}">
                <a16:creationId xmlns:a16="http://schemas.microsoft.com/office/drawing/2014/main" id="{C9B2FA93-D0AD-4B4C-B8CC-A813C8D13D9E}"/>
              </a:ext>
            </a:extLst>
          </p:cNvPr>
          <p:cNvGrpSpPr/>
          <p:nvPr/>
        </p:nvGrpSpPr>
        <p:grpSpPr>
          <a:xfrm>
            <a:off x="0" y="1490083"/>
            <a:ext cx="5034627" cy="836819"/>
            <a:chOff x="0" y="1490083"/>
            <a:chExt cx="5034627" cy="836819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EAC0924D-1567-4FD7-995D-6C756AF98297}"/>
                </a:ext>
              </a:extLst>
            </p:cNvPr>
            <p:cNvSpPr txBox="1"/>
            <p:nvPr/>
          </p:nvSpPr>
          <p:spPr>
            <a:xfrm>
              <a:off x="0" y="1490083"/>
              <a:ext cx="50346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>
                  <a:solidFill>
                    <a:srgbClr val="00B0F0"/>
                  </a:solidFill>
                </a:rPr>
                <a:t>Nello sviluppo delle operazioni immaginiamo la sfera nella sua forma discreta e il piano di sezione 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b </a:t>
              </a:r>
              <a:r>
                <a:rPr lang="it-IT" sz="1600" dirty="0">
                  <a:solidFill>
                    <a:srgbClr val="00B0F0"/>
                  </a:solidFill>
                </a:rPr>
                <a:t>mediante la </a:t>
              </a:r>
            </a:p>
          </p:txBody>
        </p:sp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id="{A7FBC176-CFC2-454F-A0C3-C2E6CDEAC844}"/>
                </a:ext>
              </a:extLst>
            </p:cNvPr>
            <p:cNvSpPr txBox="1"/>
            <p:nvPr/>
          </p:nvSpPr>
          <p:spPr>
            <a:xfrm>
              <a:off x="1340054" y="1957570"/>
              <a:ext cx="51522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+mj-lt"/>
                </a:rPr>
                <a:t>t</a:t>
              </a:r>
              <a:r>
                <a:rPr lang="it-IT" baseline="-25000" dirty="0">
                  <a:solidFill>
                    <a:srgbClr val="FF0000"/>
                  </a:solidFill>
                  <a:latin typeface="+mj-lt"/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endParaRPr lang="it-IT" dirty="0"/>
            </a:p>
          </p:txBody>
        </p:sp>
      </p:grp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F25FB2BF-53FF-4C1C-A750-679D37B534D1}"/>
              </a:ext>
            </a:extLst>
          </p:cNvPr>
          <p:cNvCxnSpPr>
            <a:cxnSpLocks/>
          </p:cNvCxnSpPr>
          <p:nvPr/>
        </p:nvCxnSpPr>
        <p:spPr>
          <a:xfrm>
            <a:off x="6569513" y="4661032"/>
            <a:ext cx="1675031" cy="8627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3623EBC1-B439-4D6B-A399-49ACB4C798AB}"/>
              </a:ext>
            </a:extLst>
          </p:cNvPr>
          <p:cNvCxnSpPr>
            <a:cxnSpLocks/>
          </p:cNvCxnSpPr>
          <p:nvPr/>
        </p:nvCxnSpPr>
        <p:spPr>
          <a:xfrm>
            <a:off x="8108173" y="4474507"/>
            <a:ext cx="0" cy="12311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DA6563CE-4D87-495C-AB92-76288B479CB5}"/>
              </a:ext>
            </a:extLst>
          </p:cNvPr>
          <p:cNvCxnSpPr>
            <a:cxnSpLocks/>
          </p:cNvCxnSpPr>
          <p:nvPr/>
        </p:nvCxnSpPr>
        <p:spPr>
          <a:xfrm>
            <a:off x="6687764" y="4477762"/>
            <a:ext cx="1420409" cy="12274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76ABAAE8-71F9-451E-87A7-DE893AB54194}"/>
              </a:ext>
            </a:extLst>
          </p:cNvPr>
          <p:cNvCxnSpPr>
            <a:cxnSpLocks/>
          </p:cNvCxnSpPr>
          <p:nvPr/>
        </p:nvCxnSpPr>
        <p:spPr>
          <a:xfrm>
            <a:off x="8234827" y="4654964"/>
            <a:ext cx="0" cy="8658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353792A4-9E6A-4DFB-85CC-BCE3913FE309}"/>
              </a:ext>
            </a:extLst>
          </p:cNvPr>
          <p:cNvCxnSpPr>
            <a:cxnSpLocks/>
          </p:cNvCxnSpPr>
          <p:nvPr/>
        </p:nvCxnSpPr>
        <p:spPr>
          <a:xfrm>
            <a:off x="7982057" y="4348430"/>
            <a:ext cx="0" cy="14811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54E81B50-DBDE-4F00-A67A-DF5A571E7843}"/>
              </a:ext>
            </a:extLst>
          </p:cNvPr>
          <p:cNvCxnSpPr>
            <a:cxnSpLocks/>
          </p:cNvCxnSpPr>
          <p:nvPr/>
        </p:nvCxnSpPr>
        <p:spPr>
          <a:xfrm>
            <a:off x="6814435" y="4355365"/>
            <a:ext cx="1164565" cy="14727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14EB2DB6-A1CE-4991-B91A-2012D43337B3}"/>
              </a:ext>
            </a:extLst>
          </p:cNvPr>
          <p:cNvCxnSpPr>
            <a:cxnSpLocks/>
          </p:cNvCxnSpPr>
          <p:nvPr/>
        </p:nvCxnSpPr>
        <p:spPr>
          <a:xfrm>
            <a:off x="7823742" y="4244147"/>
            <a:ext cx="0" cy="16873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0A558BEE-807D-410D-B76C-50B75DA926A6}"/>
              </a:ext>
            </a:extLst>
          </p:cNvPr>
          <p:cNvCxnSpPr>
            <a:cxnSpLocks/>
          </p:cNvCxnSpPr>
          <p:nvPr/>
        </p:nvCxnSpPr>
        <p:spPr>
          <a:xfrm>
            <a:off x="6981920" y="4256622"/>
            <a:ext cx="844660" cy="16752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A0551B53-D733-43ED-9818-2DCB97B008C5}"/>
              </a:ext>
            </a:extLst>
          </p:cNvPr>
          <p:cNvCxnSpPr>
            <a:cxnSpLocks/>
          </p:cNvCxnSpPr>
          <p:nvPr/>
        </p:nvCxnSpPr>
        <p:spPr>
          <a:xfrm>
            <a:off x="7671574" y="4195084"/>
            <a:ext cx="0" cy="17903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13A772F6-8014-4E1F-B6A7-D76FB0B8E632}"/>
              </a:ext>
            </a:extLst>
          </p:cNvPr>
          <p:cNvCxnSpPr>
            <a:cxnSpLocks/>
          </p:cNvCxnSpPr>
          <p:nvPr/>
        </p:nvCxnSpPr>
        <p:spPr>
          <a:xfrm>
            <a:off x="7132026" y="4197982"/>
            <a:ext cx="540161" cy="1801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86D4505E-D81F-409C-B9BA-CCF7B8911440}"/>
              </a:ext>
            </a:extLst>
          </p:cNvPr>
          <p:cNvCxnSpPr>
            <a:cxnSpLocks/>
          </p:cNvCxnSpPr>
          <p:nvPr/>
        </p:nvCxnSpPr>
        <p:spPr>
          <a:xfrm>
            <a:off x="7514045" y="4159960"/>
            <a:ext cx="0" cy="18686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C8145F25-3177-43DE-A3C5-3CB8255A03DE}"/>
              </a:ext>
            </a:extLst>
          </p:cNvPr>
          <p:cNvCxnSpPr>
            <a:cxnSpLocks/>
          </p:cNvCxnSpPr>
          <p:nvPr/>
        </p:nvCxnSpPr>
        <p:spPr>
          <a:xfrm>
            <a:off x="7288503" y="4158510"/>
            <a:ext cx="226828" cy="18630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BACAA45-5962-4579-B732-F61115032999}"/>
              </a:ext>
            </a:extLst>
          </p:cNvPr>
          <p:cNvSpPr txBox="1"/>
          <p:nvPr/>
        </p:nvSpPr>
        <p:spPr>
          <a:xfrm>
            <a:off x="0" y="3864103"/>
            <a:ext cx="5365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A conclusione avremmo la circonferenza di proiezione della sfera anche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99AEB47D-AFA2-4967-ADFA-F04F13455393}"/>
              </a:ext>
            </a:extLst>
          </p:cNvPr>
          <p:cNvCxnSpPr>
            <a:cxnSpLocks/>
          </p:cNvCxnSpPr>
          <p:nvPr/>
        </p:nvCxnSpPr>
        <p:spPr>
          <a:xfrm>
            <a:off x="36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9978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3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500"/>
                            </p:stCondLst>
                            <p:childTnLst>
                              <p:par>
                                <p:cTn id="1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000"/>
                            </p:stCondLst>
                            <p:childTnLst>
                              <p:par>
                                <p:cTn id="2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2500"/>
                            </p:stCondLst>
                            <p:childTnLst>
                              <p:par>
                                <p:cTn id="2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3000"/>
                            </p:stCondLst>
                            <p:childTnLst>
                              <p:par>
                                <p:cTn id="2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3500"/>
                            </p:stCondLst>
                            <p:childTnLst>
                              <p:par>
                                <p:cTn id="2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4000"/>
                            </p:stCondLst>
                            <p:childTnLst>
                              <p:par>
                                <p:cTn id="2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500"/>
                            </p:stCondLst>
                            <p:childTnLst>
                              <p:par>
                                <p:cTn id="2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0"/>
                            </p:stCondLst>
                            <p:childTnLst>
                              <p:par>
                                <p:cTn id="2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500"/>
                            </p:stCondLst>
                            <p:childTnLst>
                              <p:par>
                                <p:cTn id="2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6000"/>
                            </p:stCondLst>
                            <p:childTnLst>
                              <p:par>
                                <p:cTn id="2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6500"/>
                            </p:stCondLst>
                            <p:childTnLst>
                              <p:par>
                                <p:cTn id="2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7500"/>
                            </p:stCondLst>
                            <p:childTnLst>
                              <p:par>
                                <p:cTn id="2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8000"/>
                            </p:stCondLst>
                            <p:childTnLst>
                              <p:par>
                                <p:cTn id="2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8500"/>
                            </p:stCondLst>
                            <p:childTnLst>
                              <p:par>
                                <p:cTn id="2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9000"/>
                            </p:stCondLst>
                            <p:childTnLst>
                              <p:par>
                                <p:cTn id="28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9500"/>
                            </p:stCondLst>
                            <p:childTnLst>
                              <p:par>
                                <p:cTn id="2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2500"/>
                            </p:stCondLst>
                            <p:childTnLst>
                              <p:par>
                                <p:cTn id="3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13500"/>
                            </p:stCondLst>
                            <p:childTnLst>
                              <p:par>
                                <p:cTn id="3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4500"/>
                            </p:stCondLst>
                            <p:childTnLst>
                              <p:par>
                                <p:cTn id="3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15500"/>
                            </p:stCondLst>
                            <p:childTnLst>
                              <p:par>
                                <p:cTn id="3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3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16500"/>
                            </p:stCondLst>
                            <p:childTnLst>
                              <p:par>
                                <p:cTn id="3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7000"/>
                            </p:stCondLst>
                            <p:childTnLst>
                              <p:par>
                                <p:cTn id="3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7500"/>
                            </p:stCondLst>
                            <p:childTnLst>
                              <p:par>
                                <p:cTn id="3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8500"/>
                            </p:stCondLst>
                            <p:childTnLst>
                              <p:par>
                                <p:cTn id="3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3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9500"/>
                            </p:stCondLst>
                            <p:childTnLst>
                              <p:par>
                                <p:cTn id="3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20000"/>
                            </p:stCondLst>
                            <p:childTnLst>
                              <p:par>
                                <p:cTn id="3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20500"/>
                            </p:stCondLst>
                            <p:childTnLst>
                              <p:par>
                                <p:cTn id="37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21000"/>
                            </p:stCondLst>
                            <p:childTnLst>
                              <p:par>
                                <p:cTn id="3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21500"/>
                            </p:stCondLst>
                            <p:childTnLst>
                              <p:par>
                                <p:cTn id="3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22000"/>
                            </p:stCondLst>
                            <p:childTnLst>
                              <p:par>
                                <p:cTn id="3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22500"/>
                            </p:stCondLst>
                            <p:childTnLst>
                              <p:par>
                                <p:cTn id="3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23000"/>
                            </p:stCondLst>
                            <p:childTnLst>
                              <p:par>
                                <p:cTn id="39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23500"/>
                            </p:stCondLst>
                            <p:childTnLst>
                              <p:par>
                                <p:cTn id="3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24000"/>
                            </p:stCondLst>
                            <p:childTnLst>
                              <p:par>
                                <p:cTn id="4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24500"/>
                            </p:stCondLst>
                            <p:childTnLst>
                              <p:par>
                                <p:cTn id="4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25000"/>
                            </p:stCondLst>
                            <p:childTnLst>
                              <p:par>
                                <p:cTn id="4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25500"/>
                            </p:stCondLst>
                            <p:childTnLst>
                              <p:par>
                                <p:cTn id="41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26000"/>
                            </p:stCondLst>
                            <p:childTnLst>
                              <p:par>
                                <p:cTn id="4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26500"/>
                            </p:stCondLst>
                            <p:childTnLst>
                              <p:par>
                                <p:cTn id="4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27000"/>
                            </p:stCondLst>
                            <p:childTnLst>
                              <p:par>
                                <p:cTn id="4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27500"/>
                            </p:stCondLst>
                            <p:childTnLst>
                              <p:par>
                                <p:cTn id="4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28000"/>
                            </p:stCondLst>
                            <p:childTnLst>
                              <p:par>
                                <p:cTn id="43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28500"/>
                            </p:stCondLst>
                            <p:childTnLst>
                              <p:par>
                                <p:cTn id="4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29000"/>
                            </p:stCondLst>
                            <p:childTnLst>
                              <p:par>
                                <p:cTn id="4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29500"/>
                            </p:stCondLst>
                            <p:childTnLst>
                              <p:par>
                                <p:cTn id="4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30000"/>
                            </p:stCondLst>
                            <p:childTnLst>
                              <p:par>
                                <p:cTn id="4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30500"/>
                            </p:stCondLst>
                            <p:childTnLst>
                              <p:par>
                                <p:cTn id="45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31000"/>
                            </p:stCondLst>
                            <p:childTnLst>
                              <p:par>
                                <p:cTn id="4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31500"/>
                            </p:stCondLst>
                            <p:childTnLst>
                              <p:par>
                                <p:cTn id="4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32000"/>
                            </p:stCondLst>
                            <p:childTnLst>
                              <p:par>
                                <p:cTn id="4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32500"/>
                            </p:stCondLst>
                            <p:childTnLst>
                              <p:par>
                                <p:cTn id="4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33000"/>
                            </p:stCondLst>
                            <p:childTnLst>
                              <p:par>
                                <p:cTn id="47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33500"/>
                            </p:stCondLst>
                            <p:childTnLst>
                              <p:par>
                                <p:cTn id="4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34000"/>
                            </p:stCondLst>
                            <p:childTnLst>
                              <p:par>
                                <p:cTn id="4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34500"/>
                            </p:stCondLst>
                            <p:childTnLst>
                              <p:par>
                                <p:cTn id="4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35500"/>
                            </p:stCondLst>
                            <p:childTnLst>
                              <p:par>
                                <p:cTn id="4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36000"/>
                            </p:stCondLst>
                            <p:childTnLst>
                              <p:par>
                                <p:cTn id="4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36500"/>
                            </p:stCondLst>
                            <p:childTnLst>
                              <p:par>
                                <p:cTn id="5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4" grpId="2" animBg="1"/>
      <p:bldP spid="66" grpId="0" animBg="1"/>
      <p:bldP spid="66" grpId="1" animBg="1"/>
      <p:bldP spid="66" grpId="2" animBg="1"/>
      <p:bldP spid="66" grpId="3" animBg="1"/>
      <p:bldP spid="67" grpId="0" animBg="1"/>
      <p:bldP spid="67" grpId="1" animBg="1"/>
      <p:bldP spid="67" grpId="2" animBg="1"/>
      <p:bldP spid="67" grpId="3" animBg="1"/>
      <p:bldP spid="68" grpId="0" animBg="1"/>
      <p:bldP spid="68" grpId="1" animBg="1"/>
      <p:bldP spid="68" grpId="2" animBg="1"/>
      <p:bldP spid="68" grpId="3" animBg="1"/>
      <p:bldP spid="69" grpId="0" animBg="1"/>
      <p:bldP spid="69" grpId="1" animBg="1"/>
      <p:bldP spid="69" grpId="2" animBg="1"/>
      <p:bldP spid="69" grpId="3" animBg="1"/>
      <p:bldP spid="70" grpId="0" animBg="1"/>
      <p:bldP spid="70" grpId="1" animBg="1"/>
      <p:bldP spid="70" grpId="2" animBg="1"/>
      <p:bldP spid="70" grpId="3" animBg="1"/>
      <p:bldP spid="76" grpId="0" animBg="1"/>
      <p:bldP spid="76" grpId="1" animBg="1"/>
      <p:bldP spid="76" grpId="2" animBg="1"/>
      <p:bldP spid="81" grpId="0" animBg="1"/>
      <p:bldP spid="81" grpId="1" animBg="1"/>
      <p:bldP spid="81" grpId="2" animBg="1"/>
      <p:bldP spid="81" grpId="3" animBg="1"/>
      <p:bldP spid="82" grpId="0" animBg="1"/>
      <p:bldP spid="82" grpId="1" animBg="1"/>
      <p:bldP spid="82" grpId="2" animBg="1"/>
      <p:bldP spid="141" grpId="0" animBg="1"/>
      <p:bldP spid="58" grpId="0"/>
      <p:bldP spid="58" grpId="1"/>
      <p:bldP spid="4" grpId="0"/>
      <p:bldP spid="5" grpId="0"/>
      <p:bldP spid="6" grpId="0"/>
      <p:bldP spid="16" grpId="0"/>
      <p:bldP spid="19" grpId="0"/>
      <p:bldP spid="20" grpId="0"/>
      <p:bldP spid="113" grpId="0"/>
      <p:bldP spid="114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(3)</a:t>
            </a:r>
          </a:p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orizzontale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//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1800" b="1" dirty="0">
                <a:solidFill>
                  <a:srgbClr val="FF0000"/>
                </a:solidFill>
                <a:latin typeface="Symbol" panose="05050102010706020507" pitchFamily="18" charset="2"/>
              </a:rPr>
              <a:t>^ </a:t>
            </a:r>
            <a:r>
              <a:rPr lang="it-IT" sz="1800" dirty="0">
                <a:solidFill>
                  <a:srgbClr val="FF0000"/>
                </a:solidFill>
                <a:latin typeface="+mj-lt"/>
              </a:rPr>
              <a:t>d)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0ADBC842-8099-4D30-BE23-44AC39C14355}"/>
              </a:ext>
            </a:extLst>
          </p:cNvPr>
          <p:cNvSpPr txBox="1"/>
          <p:nvPr/>
        </p:nvSpPr>
        <p:spPr>
          <a:xfrm>
            <a:off x="7400027" y="2262353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41EB1970-B8BB-4E85-9A99-BF5E2309A134}"/>
              </a:ext>
            </a:extLst>
          </p:cNvPr>
          <p:cNvCxnSpPr>
            <a:cxnSpLocks/>
          </p:cNvCxnSpPr>
          <p:nvPr/>
        </p:nvCxnSpPr>
        <p:spPr>
          <a:xfrm>
            <a:off x="4334256" y="3681308"/>
            <a:ext cx="46351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e 75">
            <a:extLst>
              <a:ext uri="{FF2B5EF4-FFF2-40B4-BE49-F238E27FC236}">
                <a16:creationId xmlns:a16="http://schemas.microsoft.com/office/drawing/2014/main" id="{7186B0B3-F078-48A0-957F-D66E2F23C372}"/>
              </a:ext>
            </a:extLst>
          </p:cNvPr>
          <p:cNvSpPr/>
          <p:nvPr/>
        </p:nvSpPr>
        <p:spPr>
          <a:xfrm>
            <a:off x="6321400" y="4019432"/>
            <a:ext cx="2160000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E0E98618-D139-4AA8-9A2C-03DB97D8DBA3}"/>
              </a:ext>
            </a:extLst>
          </p:cNvPr>
          <p:cNvCxnSpPr>
            <a:cxnSpLocks/>
            <a:stCxn id="136" idx="6"/>
          </p:cNvCxnSpPr>
          <p:nvPr/>
        </p:nvCxnSpPr>
        <p:spPr>
          <a:xfrm flipV="1">
            <a:off x="8336867" y="5094776"/>
            <a:ext cx="143421" cy="4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DA1A68AC-EDAF-4D2C-92E7-4C7B868CB590}"/>
              </a:ext>
            </a:extLst>
          </p:cNvPr>
          <p:cNvSpPr txBox="1"/>
          <p:nvPr/>
        </p:nvSpPr>
        <p:spPr>
          <a:xfrm flipH="1">
            <a:off x="8770262" y="3403936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lt</a:t>
            </a: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032B2C76-470E-470A-B957-C68B28693CAF}"/>
              </a:ext>
            </a:extLst>
          </p:cNvPr>
          <p:cNvCxnSpPr>
            <a:cxnSpLocks/>
          </p:cNvCxnSpPr>
          <p:nvPr/>
        </p:nvCxnSpPr>
        <p:spPr>
          <a:xfrm flipV="1">
            <a:off x="7510536" y="4023205"/>
            <a:ext cx="18264" cy="1502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FE5B1F91-280D-4D9C-AE1C-657A0BF0971E}"/>
              </a:ext>
            </a:extLst>
          </p:cNvPr>
          <p:cNvCxnSpPr>
            <a:cxnSpLocks/>
          </p:cNvCxnSpPr>
          <p:nvPr/>
        </p:nvCxnSpPr>
        <p:spPr>
          <a:xfrm flipV="1">
            <a:off x="7663867" y="4068495"/>
            <a:ext cx="40327" cy="1352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880B7B1E-BFEE-4BAB-9F5E-D4D1FDE15E3D}"/>
              </a:ext>
            </a:extLst>
          </p:cNvPr>
          <p:cNvCxnSpPr>
            <a:cxnSpLocks/>
          </p:cNvCxnSpPr>
          <p:nvPr/>
        </p:nvCxnSpPr>
        <p:spPr>
          <a:xfrm flipV="1">
            <a:off x="6908554" y="5931834"/>
            <a:ext cx="63439" cy="1243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30653E6C-25FB-4871-8E46-4F3D76646E1A}"/>
              </a:ext>
            </a:extLst>
          </p:cNvPr>
          <p:cNvCxnSpPr>
            <a:cxnSpLocks/>
          </p:cNvCxnSpPr>
          <p:nvPr/>
        </p:nvCxnSpPr>
        <p:spPr>
          <a:xfrm flipV="1">
            <a:off x="7976143" y="4247291"/>
            <a:ext cx="89223" cy="1133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ECBF5116-90B3-4191-A100-4278DC3A2308}"/>
              </a:ext>
            </a:extLst>
          </p:cNvPr>
          <p:cNvCxnSpPr>
            <a:cxnSpLocks/>
          </p:cNvCxnSpPr>
          <p:nvPr/>
        </p:nvCxnSpPr>
        <p:spPr>
          <a:xfrm flipV="1">
            <a:off x="8103777" y="4390877"/>
            <a:ext cx="107255" cy="927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FBEF00B-8A2B-411C-B961-456C68A5521F}"/>
              </a:ext>
            </a:extLst>
          </p:cNvPr>
          <p:cNvCxnSpPr>
            <a:cxnSpLocks/>
          </p:cNvCxnSpPr>
          <p:nvPr/>
        </p:nvCxnSpPr>
        <p:spPr>
          <a:xfrm flipV="1">
            <a:off x="8231286" y="4596765"/>
            <a:ext cx="122463" cy="636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D9C3E2CF-05F2-43E5-A553-A35EEEBCAA46}"/>
              </a:ext>
            </a:extLst>
          </p:cNvPr>
          <p:cNvCxnSpPr>
            <a:cxnSpLocks/>
          </p:cNvCxnSpPr>
          <p:nvPr/>
        </p:nvCxnSpPr>
        <p:spPr>
          <a:xfrm flipV="1">
            <a:off x="6356094" y="5329554"/>
            <a:ext cx="146135" cy="385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0C3526B7-997C-4C23-8429-D8861C95591C}"/>
              </a:ext>
            </a:extLst>
          </p:cNvPr>
          <p:cNvCxnSpPr>
            <a:cxnSpLocks/>
          </p:cNvCxnSpPr>
          <p:nvPr/>
        </p:nvCxnSpPr>
        <p:spPr>
          <a:xfrm flipH="1" flipV="1">
            <a:off x="8306500" y="5327812"/>
            <a:ext cx="145895" cy="385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26FDA349-4622-4FB0-BF36-7EC108CA06C6}"/>
              </a:ext>
            </a:extLst>
          </p:cNvPr>
          <p:cNvCxnSpPr>
            <a:cxnSpLocks/>
          </p:cNvCxnSpPr>
          <p:nvPr/>
        </p:nvCxnSpPr>
        <p:spPr>
          <a:xfrm flipH="1" flipV="1">
            <a:off x="6444609" y="4595685"/>
            <a:ext cx="123519" cy="637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BEA0C2A7-E65E-472A-A869-18EB963C64BB}"/>
              </a:ext>
            </a:extLst>
          </p:cNvPr>
          <p:cNvCxnSpPr>
            <a:cxnSpLocks/>
          </p:cNvCxnSpPr>
          <p:nvPr/>
        </p:nvCxnSpPr>
        <p:spPr>
          <a:xfrm flipH="1" flipV="1">
            <a:off x="8103635" y="5701570"/>
            <a:ext cx="117532" cy="1013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84DC2819-4655-4F06-A2ED-D967A9289409}"/>
              </a:ext>
            </a:extLst>
          </p:cNvPr>
          <p:cNvCxnSpPr>
            <a:cxnSpLocks/>
          </p:cNvCxnSpPr>
          <p:nvPr/>
        </p:nvCxnSpPr>
        <p:spPr>
          <a:xfrm flipH="1" flipV="1">
            <a:off x="7980030" y="5822615"/>
            <a:ext cx="95283" cy="1201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4DE6388C-94C9-4BF0-8E95-207C2B514A48}"/>
              </a:ext>
            </a:extLst>
          </p:cNvPr>
          <p:cNvCxnSpPr>
            <a:cxnSpLocks/>
          </p:cNvCxnSpPr>
          <p:nvPr/>
        </p:nvCxnSpPr>
        <p:spPr>
          <a:xfrm flipH="1" flipV="1">
            <a:off x="7824025" y="5931834"/>
            <a:ext cx="67616" cy="13341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6AA68DBA-2823-42F8-B5CB-0CF10DA58EB2}"/>
              </a:ext>
            </a:extLst>
          </p:cNvPr>
          <p:cNvCxnSpPr>
            <a:cxnSpLocks/>
          </p:cNvCxnSpPr>
          <p:nvPr/>
        </p:nvCxnSpPr>
        <p:spPr>
          <a:xfrm flipH="1" flipV="1">
            <a:off x="7667061" y="5985405"/>
            <a:ext cx="45099" cy="1521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D1D180E-192D-493D-B38E-1364E2A0F7CB}"/>
              </a:ext>
            </a:extLst>
          </p:cNvPr>
          <p:cNvCxnSpPr>
            <a:cxnSpLocks/>
          </p:cNvCxnSpPr>
          <p:nvPr/>
        </p:nvCxnSpPr>
        <p:spPr>
          <a:xfrm flipH="1" flipV="1">
            <a:off x="7510634" y="6023637"/>
            <a:ext cx="16809" cy="1419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24F9A732-9861-4061-A38C-C2590E50E489}"/>
              </a:ext>
            </a:extLst>
          </p:cNvPr>
          <p:cNvCxnSpPr>
            <a:cxnSpLocks/>
          </p:cNvCxnSpPr>
          <p:nvPr/>
        </p:nvCxnSpPr>
        <p:spPr>
          <a:xfrm>
            <a:off x="6459597" y="1939414"/>
            <a:ext cx="1886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BB8CEB5-6189-4566-9853-86D21DE6B216}"/>
              </a:ext>
            </a:extLst>
          </p:cNvPr>
          <p:cNvCxnSpPr>
            <a:cxnSpLocks/>
          </p:cNvCxnSpPr>
          <p:nvPr/>
        </p:nvCxnSpPr>
        <p:spPr>
          <a:xfrm>
            <a:off x="8341902" y="1936316"/>
            <a:ext cx="0" cy="31603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625B55CB-D501-4C68-A831-19E2F9BFC51A}"/>
              </a:ext>
            </a:extLst>
          </p:cNvPr>
          <p:cNvCxnSpPr>
            <a:cxnSpLocks/>
          </p:cNvCxnSpPr>
          <p:nvPr/>
        </p:nvCxnSpPr>
        <p:spPr>
          <a:xfrm>
            <a:off x="8307612" y="1936316"/>
            <a:ext cx="0" cy="29217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2982749-DA15-4EA1-8719-A44CB38DC860}"/>
              </a:ext>
            </a:extLst>
          </p:cNvPr>
          <p:cNvCxnSpPr>
            <a:cxnSpLocks/>
          </p:cNvCxnSpPr>
          <p:nvPr/>
        </p:nvCxnSpPr>
        <p:spPr>
          <a:xfrm>
            <a:off x="8231412" y="1937367"/>
            <a:ext cx="0" cy="27283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3C68E2F-1143-4722-87EB-79680BE2711B}"/>
              </a:ext>
            </a:extLst>
          </p:cNvPr>
          <p:cNvCxnSpPr>
            <a:cxnSpLocks/>
          </p:cNvCxnSpPr>
          <p:nvPr/>
        </p:nvCxnSpPr>
        <p:spPr>
          <a:xfrm>
            <a:off x="8103777" y="1937367"/>
            <a:ext cx="0" cy="2551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F845D5B7-5F89-4719-8B5D-D40AB003DC65}"/>
              </a:ext>
            </a:extLst>
          </p:cNvPr>
          <p:cNvCxnSpPr>
            <a:cxnSpLocks/>
          </p:cNvCxnSpPr>
          <p:nvPr/>
        </p:nvCxnSpPr>
        <p:spPr>
          <a:xfrm>
            <a:off x="7981857" y="1939414"/>
            <a:ext cx="0" cy="24183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6958FA7C-C05A-4E91-A880-7362DCC75E8E}"/>
              </a:ext>
            </a:extLst>
          </p:cNvPr>
          <p:cNvCxnSpPr>
            <a:cxnSpLocks/>
          </p:cNvCxnSpPr>
          <p:nvPr/>
        </p:nvCxnSpPr>
        <p:spPr>
          <a:xfrm>
            <a:off x="7823742" y="1938221"/>
            <a:ext cx="0" cy="23273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0F97E65C-7785-4C99-A05B-D1C5C29F3989}"/>
              </a:ext>
            </a:extLst>
          </p:cNvPr>
          <p:cNvCxnSpPr>
            <a:cxnSpLocks/>
          </p:cNvCxnSpPr>
          <p:nvPr/>
        </p:nvCxnSpPr>
        <p:spPr>
          <a:xfrm>
            <a:off x="7669437" y="1938221"/>
            <a:ext cx="0" cy="22568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2759CA6C-B7E1-47A5-BBEB-F1F91D3B9FF9}"/>
              </a:ext>
            </a:extLst>
          </p:cNvPr>
          <p:cNvCxnSpPr>
            <a:cxnSpLocks/>
          </p:cNvCxnSpPr>
          <p:nvPr/>
        </p:nvCxnSpPr>
        <p:spPr>
          <a:xfrm>
            <a:off x="7510760" y="1938221"/>
            <a:ext cx="0" cy="22206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6EF8788-9A29-4CDB-858B-92D53FD1B9A4}"/>
              </a:ext>
            </a:extLst>
          </p:cNvPr>
          <p:cNvCxnSpPr>
            <a:cxnSpLocks/>
          </p:cNvCxnSpPr>
          <p:nvPr/>
        </p:nvCxnSpPr>
        <p:spPr>
          <a:xfrm>
            <a:off x="7398129" y="6025261"/>
            <a:ext cx="0" cy="1588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ED4827C4-301B-4C53-A6AC-C614407673DF}"/>
              </a:ext>
            </a:extLst>
          </p:cNvPr>
          <p:cNvSpPr txBox="1"/>
          <p:nvPr/>
        </p:nvSpPr>
        <p:spPr>
          <a:xfrm>
            <a:off x="7351333" y="4910320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8454172" y="1590516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2C315534-E2AD-454A-995C-4170848ACE55}"/>
              </a:ext>
            </a:extLst>
          </p:cNvPr>
          <p:cNvCxnSpPr>
            <a:cxnSpLocks/>
          </p:cNvCxnSpPr>
          <p:nvPr/>
        </p:nvCxnSpPr>
        <p:spPr>
          <a:xfrm>
            <a:off x="7356632" y="5092195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6A6465A5-2C93-4504-B9FA-B39246DDCFD1}"/>
              </a:ext>
            </a:extLst>
          </p:cNvPr>
          <p:cNvCxnSpPr>
            <a:cxnSpLocks/>
          </p:cNvCxnSpPr>
          <p:nvPr/>
        </p:nvCxnSpPr>
        <p:spPr>
          <a:xfrm>
            <a:off x="6976001" y="1936431"/>
            <a:ext cx="0" cy="39919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A677FC0F-1F5D-41C0-82CF-010CBAE157D2}"/>
              </a:ext>
            </a:extLst>
          </p:cNvPr>
          <p:cNvCxnSpPr>
            <a:cxnSpLocks/>
          </p:cNvCxnSpPr>
          <p:nvPr/>
        </p:nvCxnSpPr>
        <p:spPr>
          <a:xfrm>
            <a:off x="6466180" y="1939032"/>
            <a:ext cx="0" cy="31603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E201AEB5-47B2-4735-AB94-78252D9F5CFE}"/>
              </a:ext>
            </a:extLst>
          </p:cNvPr>
          <p:cNvCxnSpPr>
            <a:cxnSpLocks/>
          </p:cNvCxnSpPr>
          <p:nvPr/>
        </p:nvCxnSpPr>
        <p:spPr>
          <a:xfrm>
            <a:off x="6494854" y="1936316"/>
            <a:ext cx="0" cy="33994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0C44F451-50D6-491E-87DB-959FE80534A5}"/>
              </a:ext>
            </a:extLst>
          </p:cNvPr>
          <p:cNvCxnSpPr>
            <a:cxnSpLocks/>
          </p:cNvCxnSpPr>
          <p:nvPr/>
        </p:nvCxnSpPr>
        <p:spPr>
          <a:xfrm>
            <a:off x="6569727" y="1936316"/>
            <a:ext cx="0" cy="35844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A1767E51-9114-4221-8F38-28742D5B64AF}"/>
              </a:ext>
            </a:extLst>
          </p:cNvPr>
          <p:cNvCxnSpPr>
            <a:cxnSpLocks/>
          </p:cNvCxnSpPr>
          <p:nvPr/>
        </p:nvCxnSpPr>
        <p:spPr>
          <a:xfrm>
            <a:off x="6694088" y="1936316"/>
            <a:ext cx="0" cy="37693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87413936-8598-4F2D-B6E9-E1EFFB1FFADD}"/>
              </a:ext>
            </a:extLst>
          </p:cNvPr>
          <p:cNvCxnSpPr>
            <a:cxnSpLocks/>
          </p:cNvCxnSpPr>
          <p:nvPr/>
        </p:nvCxnSpPr>
        <p:spPr>
          <a:xfrm>
            <a:off x="6824152" y="1936316"/>
            <a:ext cx="0" cy="38859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5FB11AE4-DB5E-4708-BC48-768E80A48DA0}"/>
              </a:ext>
            </a:extLst>
          </p:cNvPr>
          <p:cNvCxnSpPr>
            <a:cxnSpLocks/>
          </p:cNvCxnSpPr>
          <p:nvPr/>
        </p:nvCxnSpPr>
        <p:spPr>
          <a:xfrm>
            <a:off x="7132026" y="1936316"/>
            <a:ext cx="0" cy="40490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EC0378A2-2550-4623-ADB4-4BFBE9084AD6}"/>
              </a:ext>
            </a:extLst>
          </p:cNvPr>
          <p:cNvCxnSpPr>
            <a:cxnSpLocks/>
          </p:cNvCxnSpPr>
          <p:nvPr/>
        </p:nvCxnSpPr>
        <p:spPr>
          <a:xfrm>
            <a:off x="7288724" y="1936316"/>
            <a:ext cx="0" cy="40843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500B3BA5-91B8-4D40-AFA5-3601BAD93AED}"/>
              </a:ext>
            </a:extLst>
          </p:cNvPr>
          <p:cNvCxnSpPr>
            <a:cxnSpLocks/>
          </p:cNvCxnSpPr>
          <p:nvPr/>
        </p:nvCxnSpPr>
        <p:spPr>
          <a:xfrm>
            <a:off x="8306500" y="4836119"/>
            <a:ext cx="0" cy="4934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3623EBC1-B439-4D6B-A399-49ACB4C798AB}"/>
              </a:ext>
            </a:extLst>
          </p:cNvPr>
          <p:cNvCxnSpPr>
            <a:cxnSpLocks/>
          </p:cNvCxnSpPr>
          <p:nvPr/>
        </p:nvCxnSpPr>
        <p:spPr>
          <a:xfrm>
            <a:off x="8108173" y="4474507"/>
            <a:ext cx="0" cy="12311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76ABAAE8-71F9-451E-87A7-DE893AB54194}"/>
              </a:ext>
            </a:extLst>
          </p:cNvPr>
          <p:cNvCxnSpPr>
            <a:cxnSpLocks/>
          </p:cNvCxnSpPr>
          <p:nvPr/>
        </p:nvCxnSpPr>
        <p:spPr>
          <a:xfrm>
            <a:off x="8234827" y="4654964"/>
            <a:ext cx="0" cy="8658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353792A4-9E6A-4DFB-85CC-BCE3913FE309}"/>
              </a:ext>
            </a:extLst>
          </p:cNvPr>
          <p:cNvCxnSpPr>
            <a:cxnSpLocks/>
          </p:cNvCxnSpPr>
          <p:nvPr/>
        </p:nvCxnSpPr>
        <p:spPr>
          <a:xfrm>
            <a:off x="7982057" y="4348430"/>
            <a:ext cx="0" cy="14811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14EB2DB6-A1CE-4991-B91A-2012D43337B3}"/>
              </a:ext>
            </a:extLst>
          </p:cNvPr>
          <p:cNvCxnSpPr>
            <a:cxnSpLocks/>
          </p:cNvCxnSpPr>
          <p:nvPr/>
        </p:nvCxnSpPr>
        <p:spPr>
          <a:xfrm>
            <a:off x="7823742" y="4244147"/>
            <a:ext cx="0" cy="16873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A0551B53-D733-43ED-9818-2DCB97B008C5}"/>
              </a:ext>
            </a:extLst>
          </p:cNvPr>
          <p:cNvCxnSpPr>
            <a:cxnSpLocks/>
          </p:cNvCxnSpPr>
          <p:nvPr/>
        </p:nvCxnSpPr>
        <p:spPr>
          <a:xfrm>
            <a:off x="7671574" y="4195084"/>
            <a:ext cx="0" cy="17903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86D4505E-D81F-409C-B9BA-CCF7B8911440}"/>
              </a:ext>
            </a:extLst>
          </p:cNvPr>
          <p:cNvCxnSpPr>
            <a:cxnSpLocks/>
          </p:cNvCxnSpPr>
          <p:nvPr/>
        </p:nvCxnSpPr>
        <p:spPr>
          <a:xfrm>
            <a:off x="7514045" y="4159960"/>
            <a:ext cx="0" cy="18686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co 2">
            <a:extLst>
              <a:ext uri="{FF2B5EF4-FFF2-40B4-BE49-F238E27FC236}">
                <a16:creationId xmlns:a16="http://schemas.microsoft.com/office/drawing/2014/main" id="{86FF1267-CD3C-44CF-B8F7-4F1627EDEB1B}"/>
              </a:ext>
            </a:extLst>
          </p:cNvPr>
          <p:cNvSpPr/>
          <p:nvPr/>
        </p:nvSpPr>
        <p:spPr>
          <a:xfrm>
            <a:off x="6320947" y="1395084"/>
            <a:ext cx="2160000" cy="2160000"/>
          </a:xfrm>
          <a:prstGeom prst="arc">
            <a:avLst>
              <a:gd name="adj1" fmla="val 19790144"/>
              <a:gd name="adj2" fmla="val 1258470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3D37FF9-885E-4C64-A71E-2EAED5AEFF54}"/>
              </a:ext>
            </a:extLst>
          </p:cNvPr>
          <p:cNvCxnSpPr>
            <a:cxnSpLocks/>
          </p:cNvCxnSpPr>
          <p:nvPr/>
        </p:nvCxnSpPr>
        <p:spPr>
          <a:xfrm>
            <a:off x="7365938" y="2473503"/>
            <a:ext cx="72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o 10">
            <a:extLst>
              <a:ext uri="{FF2B5EF4-FFF2-40B4-BE49-F238E27FC236}">
                <a16:creationId xmlns:a16="http://schemas.microsoft.com/office/drawing/2014/main" id="{9C31DB8D-130A-4623-B3D3-FFE2738411C0}"/>
              </a:ext>
            </a:extLst>
          </p:cNvPr>
          <p:cNvSpPr/>
          <p:nvPr/>
        </p:nvSpPr>
        <p:spPr>
          <a:xfrm>
            <a:off x="6357118" y="1394810"/>
            <a:ext cx="2088000" cy="2160000"/>
          </a:xfrm>
          <a:prstGeom prst="arc">
            <a:avLst>
              <a:gd name="adj1" fmla="val 19753357"/>
              <a:gd name="adj2" fmla="val 1264661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Arco 13">
            <a:extLst>
              <a:ext uri="{FF2B5EF4-FFF2-40B4-BE49-F238E27FC236}">
                <a16:creationId xmlns:a16="http://schemas.microsoft.com/office/drawing/2014/main" id="{659DF807-1C3A-4978-A029-B47771DA6436}"/>
              </a:ext>
            </a:extLst>
          </p:cNvPr>
          <p:cNvSpPr/>
          <p:nvPr/>
        </p:nvSpPr>
        <p:spPr>
          <a:xfrm>
            <a:off x="6445163" y="1394938"/>
            <a:ext cx="1908000" cy="2160000"/>
          </a:xfrm>
          <a:prstGeom prst="arc">
            <a:avLst>
              <a:gd name="adj1" fmla="val 19604617"/>
              <a:gd name="adj2" fmla="val 12781087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C97F866E-4B0E-4294-985E-F5776D8B5EB3}"/>
              </a:ext>
            </a:extLst>
          </p:cNvPr>
          <p:cNvSpPr/>
          <p:nvPr/>
        </p:nvSpPr>
        <p:spPr>
          <a:xfrm>
            <a:off x="6593972" y="1392533"/>
            <a:ext cx="1620000" cy="2160000"/>
          </a:xfrm>
          <a:prstGeom prst="arc">
            <a:avLst>
              <a:gd name="adj1" fmla="val 19353877"/>
              <a:gd name="adj2" fmla="val 1304378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1F4EF1EC-F8E5-4711-9B1D-950544D4CCE6}"/>
              </a:ext>
            </a:extLst>
          </p:cNvPr>
          <p:cNvSpPr/>
          <p:nvPr/>
        </p:nvSpPr>
        <p:spPr>
          <a:xfrm>
            <a:off x="6736637" y="1392341"/>
            <a:ext cx="1332000" cy="2160000"/>
          </a:xfrm>
          <a:prstGeom prst="arc">
            <a:avLst>
              <a:gd name="adj1" fmla="val 19043760"/>
              <a:gd name="adj2" fmla="val 1334889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BC544F2E-3565-47D2-BB2A-17706A568E7B}"/>
              </a:ext>
            </a:extLst>
          </p:cNvPr>
          <p:cNvSpPr/>
          <p:nvPr/>
        </p:nvSpPr>
        <p:spPr>
          <a:xfrm>
            <a:off x="6917906" y="1400262"/>
            <a:ext cx="972000" cy="2160000"/>
          </a:xfrm>
          <a:prstGeom prst="arc">
            <a:avLst>
              <a:gd name="adj1" fmla="val 18453317"/>
              <a:gd name="adj2" fmla="val 1393560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Arco 21">
            <a:extLst>
              <a:ext uri="{FF2B5EF4-FFF2-40B4-BE49-F238E27FC236}">
                <a16:creationId xmlns:a16="http://schemas.microsoft.com/office/drawing/2014/main" id="{55BFC5A0-40D8-493F-A263-069F34D7A86B}"/>
              </a:ext>
            </a:extLst>
          </p:cNvPr>
          <p:cNvSpPr/>
          <p:nvPr/>
        </p:nvSpPr>
        <p:spPr>
          <a:xfrm>
            <a:off x="7095391" y="1397584"/>
            <a:ext cx="612000" cy="2160000"/>
          </a:xfrm>
          <a:prstGeom prst="arc">
            <a:avLst>
              <a:gd name="adj1" fmla="val 17772428"/>
              <a:gd name="adj2" fmla="val 1464878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Arco 24">
            <a:extLst>
              <a:ext uri="{FF2B5EF4-FFF2-40B4-BE49-F238E27FC236}">
                <a16:creationId xmlns:a16="http://schemas.microsoft.com/office/drawing/2014/main" id="{83C40AD4-1A89-40D6-9ADC-68944141035A}"/>
              </a:ext>
            </a:extLst>
          </p:cNvPr>
          <p:cNvSpPr/>
          <p:nvPr/>
        </p:nvSpPr>
        <p:spPr>
          <a:xfrm>
            <a:off x="7278736" y="1392310"/>
            <a:ext cx="252000" cy="2160000"/>
          </a:xfrm>
          <a:prstGeom prst="arc">
            <a:avLst>
              <a:gd name="adj1" fmla="val 16904695"/>
              <a:gd name="adj2" fmla="val 1549594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6" name="Ovale 135">
            <a:extLst>
              <a:ext uri="{FF2B5EF4-FFF2-40B4-BE49-F238E27FC236}">
                <a16:creationId xmlns:a16="http://schemas.microsoft.com/office/drawing/2014/main" id="{366CF4EF-4A67-4805-8902-90392869C9A7}"/>
              </a:ext>
            </a:extLst>
          </p:cNvPr>
          <p:cNvSpPr/>
          <p:nvPr/>
        </p:nvSpPr>
        <p:spPr>
          <a:xfrm>
            <a:off x="6464867" y="4159218"/>
            <a:ext cx="1872000" cy="187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57DD7A2D-DD06-494B-B41B-8CEAC76FB41D}"/>
              </a:ext>
            </a:extLst>
          </p:cNvPr>
          <p:cNvCxnSpPr>
            <a:cxnSpLocks/>
          </p:cNvCxnSpPr>
          <p:nvPr/>
        </p:nvCxnSpPr>
        <p:spPr>
          <a:xfrm flipV="1">
            <a:off x="7830289" y="4128854"/>
            <a:ext cx="62949" cy="1233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A3F9C4E8-7858-4C8D-A7AF-DC3124676FAD}"/>
              </a:ext>
            </a:extLst>
          </p:cNvPr>
          <p:cNvCxnSpPr>
            <a:cxnSpLocks/>
            <a:endCxn id="136" idx="2"/>
          </p:cNvCxnSpPr>
          <p:nvPr/>
        </p:nvCxnSpPr>
        <p:spPr>
          <a:xfrm flipV="1">
            <a:off x="6318530" y="5095218"/>
            <a:ext cx="146337" cy="4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F77B9F98-08D7-4B53-96AF-3C6A8C2E17DE}"/>
              </a:ext>
            </a:extLst>
          </p:cNvPr>
          <p:cNvCxnSpPr>
            <a:cxnSpLocks/>
          </p:cNvCxnSpPr>
          <p:nvPr/>
        </p:nvCxnSpPr>
        <p:spPr>
          <a:xfrm flipV="1">
            <a:off x="8306820" y="4819582"/>
            <a:ext cx="138760" cy="365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B0914F6-9462-4F1B-AC46-A7B1C2D9C7DF}"/>
              </a:ext>
            </a:extLst>
          </p:cNvPr>
          <p:cNvCxnSpPr>
            <a:cxnSpLocks/>
          </p:cNvCxnSpPr>
          <p:nvPr/>
        </p:nvCxnSpPr>
        <p:spPr>
          <a:xfrm flipV="1">
            <a:off x="6439473" y="5526370"/>
            <a:ext cx="123398" cy="641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14987BEA-9D7C-4DC2-81D3-BB9E0FEE5E15}"/>
              </a:ext>
            </a:extLst>
          </p:cNvPr>
          <p:cNvCxnSpPr>
            <a:cxnSpLocks/>
          </p:cNvCxnSpPr>
          <p:nvPr/>
        </p:nvCxnSpPr>
        <p:spPr>
          <a:xfrm flipV="1">
            <a:off x="6581312" y="5708819"/>
            <a:ext cx="107255" cy="927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A5A8FB63-E58F-47E2-A37C-70995D27FEA7}"/>
              </a:ext>
            </a:extLst>
          </p:cNvPr>
          <p:cNvCxnSpPr>
            <a:cxnSpLocks/>
          </p:cNvCxnSpPr>
          <p:nvPr/>
        </p:nvCxnSpPr>
        <p:spPr>
          <a:xfrm flipV="1">
            <a:off x="6734773" y="5816143"/>
            <a:ext cx="89223" cy="1133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BEE674E0-7A87-42AE-B63E-5AD423AB6521}"/>
              </a:ext>
            </a:extLst>
          </p:cNvPr>
          <p:cNvCxnSpPr>
            <a:cxnSpLocks/>
          </p:cNvCxnSpPr>
          <p:nvPr/>
        </p:nvCxnSpPr>
        <p:spPr>
          <a:xfrm flipV="1">
            <a:off x="7084677" y="5985755"/>
            <a:ext cx="41999" cy="1408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3FCC6F91-F225-4D0F-8368-08A9B356DE2F}"/>
              </a:ext>
            </a:extLst>
          </p:cNvPr>
          <p:cNvCxnSpPr>
            <a:cxnSpLocks/>
          </p:cNvCxnSpPr>
          <p:nvPr/>
        </p:nvCxnSpPr>
        <p:spPr>
          <a:xfrm flipV="1">
            <a:off x="7267519" y="6025261"/>
            <a:ext cx="17066" cy="1403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9E1594B1-F13F-4670-85AC-56D938BBE0DD}"/>
              </a:ext>
            </a:extLst>
          </p:cNvPr>
          <p:cNvCxnSpPr>
            <a:cxnSpLocks/>
          </p:cNvCxnSpPr>
          <p:nvPr/>
        </p:nvCxnSpPr>
        <p:spPr>
          <a:xfrm>
            <a:off x="7397609" y="4012176"/>
            <a:ext cx="0" cy="1588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CE771EDF-4B7C-41D0-A298-D342C360D19C}"/>
              </a:ext>
            </a:extLst>
          </p:cNvPr>
          <p:cNvCxnSpPr>
            <a:cxnSpLocks/>
          </p:cNvCxnSpPr>
          <p:nvPr/>
        </p:nvCxnSpPr>
        <p:spPr>
          <a:xfrm flipH="1" flipV="1">
            <a:off x="6351938" y="4815875"/>
            <a:ext cx="141231" cy="372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9C1F8A6E-C959-41A9-AD6D-890770CB62A6}"/>
              </a:ext>
            </a:extLst>
          </p:cNvPr>
          <p:cNvCxnSpPr>
            <a:cxnSpLocks/>
          </p:cNvCxnSpPr>
          <p:nvPr/>
        </p:nvCxnSpPr>
        <p:spPr>
          <a:xfrm flipH="1" flipV="1">
            <a:off x="8235369" y="5519886"/>
            <a:ext cx="125119" cy="64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D166CA35-9AC4-4E43-9FA7-247A216D13E3}"/>
              </a:ext>
            </a:extLst>
          </p:cNvPr>
          <p:cNvCxnSpPr>
            <a:cxnSpLocks/>
          </p:cNvCxnSpPr>
          <p:nvPr/>
        </p:nvCxnSpPr>
        <p:spPr>
          <a:xfrm flipH="1" flipV="1">
            <a:off x="6579596" y="4387564"/>
            <a:ext cx="117080" cy="10096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28B8C3C0-3838-4DE2-9DDF-CCEA689801D8}"/>
              </a:ext>
            </a:extLst>
          </p:cNvPr>
          <p:cNvCxnSpPr>
            <a:cxnSpLocks/>
          </p:cNvCxnSpPr>
          <p:nvPr/>
        </p:nvCxnSpPr>
        <p:spPr>
          <a:xfrm flipH="1" flipV="1">
            <a:off x="6727876" y="4244893"/>
            <a:ext cx="95283" cy="1201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5462BAD3-9253-4C4D-B06A-EC6FFD14D085}"/>
              </a:ext>
            </a:extLst>
          </p:cNvPr>
          <p:cNvCxnSpPr>
            <a:cxnSpLocks/>
          </p:cNvCxnSpPr>
          <p:nvPr/>
        </p:nvCxnSpPr>
        <p:spPr>
          <a:xfrm flipH="1" flipV="1">
            <a:off x="6916051" y="4129708"/>
            <a:ext cx="65915" cy="1300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E84C392C-E5A6-45F4-B143-C763911D3DA8}"/>
              </a:ext>
            </a:extLst>
          </p:cNvPr>
          <p:cNvCxnSpPr>
            <a:cxnSpLocks/>
          </p:cNvCxnSpPr>
          <p:nvPr/>
        </p:nvCxnSpPr>
        <p:spPr>
          <a:xfrm flipH="1" flipV="1">
            <a:off x="7091016" y="4056364"/>
            <a:ext cx="45098" cy="1521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6E275CBF-C18B-4363-8D31-216DFCF8EB92}"/>
              </a:ext>
            </a:extLst>
          </p:cNvPr>
          <p:cNvCxnSpPr>
            <a:cxnSpLocks/>
          </p:cNvCxnSpPr>
          <p:nvPr/>
        </p:nvCxnSpPr>
        <p:spPr>
          <a:xfrm flipH="1" flipV="1">
            <a:off x="7272664" y="4029400"/>
            <a:ext cx="17170" cy="1450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3C0C0FB3-831F-425C-81B5-D6E78ED33024}"/>
              </a:ext>
            </a:extLst>
          </p:cNvPr>
          <p:cNvCxnSpPr>
            <a:cxnSpLocks/>
          </p:cNvCxnSpPr>
          <p:nvPr/>
        </p:nvCxnSpPr>
        <p:spPr>
          <a:xfrm>
            <a:off x="5401878" y="1939419"/>
            <a:ext cx="360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B4A9D71-2A46-40B4-9A8E-735C581E781F}"/>
              </a:ext>
            </a:extLst>
          </p:cNvPr>
          <p:cNvSpPr txBox="1"/>
          <p:nvPr/>
        </p:nvSpPr>
        <p:spPr>
          <a:xfrm>
            <a:off x="-1" y="736844"/>
            <a:ext cx="40494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Completate tutte le operazioni d’intersezione tra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B0F0"/>
                </a:solidFill>
              </a:rPr>
              <a:t> e le differenti posizioni della circonferenza generatrice l’immagine si presenta come a fianco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971CC52-66CE-4044-8E94-CF68BAAC5EC0}"/>
              </a:ext>
            </a:extLst>
          </p:cNvPr>
          <p:cNvSpPr txBox="1"/>
          <p:nvPr/>
        </p:nvSpPr>
        <p:spPr>
          <a:xfrm>
            <a:off x="0" y="2228694"/>
            <a:ext cx="360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Eliminata la traccia del piano e le rette di richiamo dei punti d’intersezione tra il piano e le circonferenze generatrici restano solamente i risultati dell’operazione:</a:t>
            </a:r>
            <a:endParaRPr lang="it-IT" baseline="-25000" dirty="0">
              <a:solidFill>
                <a:srgbClr val="FF000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D14D17F-4CA0-467B-B5A8-1C90E113D908}"/>
              </a:ext>
            </a:extLst>
          </p:cNvPr>
          <p:cNvSpPr txBox="1"/>
          <p:nvPr/>
        </p:nvSpPr>
        <p:spPr>
          <a:xfrm>
            <a:off x="-26490" y="5038895"/>
            <a:ext cx="37838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Immaginando di far scorrere la parte superiore della sfera si evidenzia proprio la calotta sferica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e la relativa circonferenza di base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 appartenente al piano di sezione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D7C49829-EC91-425B-8F5F-E1488CF9BEF8}"/>
              </a:ext>
            </a:extLst>
          </p:cNvPr>
          <p:cNvGrpSpPr/>
          <p:nvPr/>
        </p:nvGrpSpPr>
        <p:grpSpPr>
          <a:xfrm>
            <a:off x="6321570" y="1385955"/>
            <a:ext cx="2160000" cy="4643377"/>
            <a:chOff x="6321570" y="1385955"/>
            <a:chExt cx="2160000" cy="4643377"/>
          </a:xfrm>
        </p:grpSpPr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B2CE5931-7114-4A26-B86F-BF7BB6E661EF}"/>
                </a:ext>
              </a:extLst>
            </p:cNvPr>
            <p:cNvCxnSpPr>
              <a:cxnSpLocks/>
            </p:cNvCxnSpPr>
            <p:nvPr/>
          </p:nvCxnSpPr>
          <p:spPr>
            <a:xfrm>
              <a:off x="7399093" y="1385955"/>
              <a:ext cx="0" cy="216912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uppo 26">
              <a:extLst>
                <a:ext uri="{FF2B5EF4-FFF2-40B4-BE49-F238E27FC236}">
                  <a16:creationId xmlns:a16="http://schemas.microsoft.com/office/drawing/2014/main" id="{91BEF618-D02A-484E-ACEF-15C2264F5593}"/>
                </a:ext>
              </a:extLst>
            </p:cNvPr>
            <p:cNvGrpSpPr/>
            <p:nvPr/>
          </p:nvGrpSpPr>
          <p:grpSpPr>
            <a:xfrm>
              <a:off x="6321570" y="1392106"/>
              <a:ext cx="2160000" cy="4637226"/>
              <a:chOff x="6321570" y="1392106"/>
              <a:chExt cx="2160000" cy="4637226"/>
            </a:xfrm>
          </p:grpSpPr>
          <p:grpSp>
            <p:nvGrpSpPr>
              <p:cNvPr id="32" name="Gruppo 31">
                <a:extLst>
                  <a:ext uri="{FF2B5EF4-FFF2-40B4-BE49-F238E27FC236}">
                    <a16:creationId xmlns:a16="http://schemas.microsoft.com/office/drawing/2014/main" id="{5323C636-BFDE-459F-91A8-E0D5849E82E7}"/>
                  </a:ext>
                </a:extLst>
              </p:cNvPr>
              <p:cNvGrpSpPr/>
              <p:nvPr/>
            </p:nvGrpSpPr>
            <p:grpSpPr>
              <a:xfrm>
                <a:off x="6321570" y="1392106"/>
                <a:ext cx="2160000" cy="4637226"/>
                <a:chOff x="6320850" y="1392106"/>
                <a:chExt cx="2160000" cy="4637226"/>
              </a:xfrm>
            </p:grpSpPr>
            <p:grpSp>
              <p:nvGrpSpPr>
                <p:cNvPr id="30" name="Gruppo 29">
                  <a:extLst>
                    <a:ext uri="{FF2B5EF4-FFF2-40B4-BE49-F238E27FC236}">
                      <a16:creationId xmlns:a16="http://schemas.microsoft.com/office/drawing/2014/main" id="{54CEADCB-4BD0-4345-9A86-8E115EC27FA4}"/>
                    </a:ext>
                  </a:extLst>
                </p:cNvPr>
                <p:cNvGrpSpPr/>
                <p:nvPr/>
              </p:nvGrpSpPr>
              <p:grpSpPr>
                <a:xfrm>
                  <a:off x="6466180" y="2473503"/>
                  <a:ext cx="1872000" cy="3555829"/>
                  <a:chOff x="6466180" y="2473503"/>
                  <a:chExt cx="1872000" cy="3555829"/>
                </a:xfrm>
              </p:grpSpPr>
              <p:cxnSp>
                <p:nvCxnSpPr>
                  <p:cNvPr id="75" name="Connettore diritto 74">
                    <a:extLst>
                      <a:ext uri="{FF2B5EF4-FFF2-40B4-BE49-F238E27FC236}">
                        <a16:creationId xmlns:a16="http://schemas.microsoft.com/office/drawing/2014/main" id="{4BC99609-D7AD-4824-A18A-6D82E969E6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99662" y="2473503"/>
                    <a:ext cx="0" cy="2621272"/>
                  </a:xfrm>
                  <a:prstGeom prst="line">
                    <a:avLst/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9" name="Gruppo 28">
                    <a:extLst>
                      <a:ext uri="{FF2B5EF4-FFF2-40B4-BE49-F238E27FC236}">
                        <a16:creationId xmlns:a16="http://schemas.microsoft.com/office/drawing/2014/main" id="{A5EF6BA3-E374-4FAF-BAC8-5D17A0684F9B}"/>
                      </a:ext>
                    </a:extLst>
                  </p:cNvPr>
                  <p:cNvGrpSpPr/>
                  <p:nvPr/>
                </p:nvGrpSpPr>
                <p:grpSpPr>
                  <a:xfrm>
                    <a:off x="6466180" y="4147524"/>
                    <a:ext cx="1872000" cy="1881808"/>
                    <a:chOff x="6466180" y="4147524"/>
                    <a:chExt cx="1872000" cy="1881808"/>
                  </a:xfrm>
                </p:grpSpPr>
                <p:sp>
                  <p:nvSpPr>
                    <p:cNvPr id="141" name="Ovale 140">
                      <a:extLst>
                        <a:ext uri="{FF2B5EF4-FFF2-40B4-BE49-F238E27FC236}">
                          <a16:creationId xmlns:a16="http://schemas.microsoft.com/office/drawing/2014/main" id="{2ED272D5-1D55-4512-89A5-31DDE16F29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66180" y="4156592"/>
                      <a:ext cx="1872000" cy="1872000"/>
                    </a:xfrm>
                    <a:prstGeom prst="ellipse">
                      <a:avLst/>
                    </a:prstGeom>
                    <a:noFill/>
                    <a:ln w="3175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 sz="201"/>
                    </a:p>
                  </p:txBody>
                </p:sp>
                <p:cxnSp>
                  <p:nvCxnSpPr>
                    <p:cNvPr id="83" name="Connettore diritto 82">
                      <a:extLst>
                        <a:ext uri="{FF2B5EF4-FFF2-40B4-BE49-F238E27FC236}">
                          <a16:creationId xmlns:a16="http://schemas.microsoft.com/office/drawing/2014/main" id="{AEE98D67-7B68-4EE5-BEFC-8D33F7F3580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467738" y="5094152"/>
                      <a:ext cx="1870442" cy="467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" name="Connettore diritto 83">
                      <a:extLst>
                        <a:ext uri="{FF2B5EF4-FFF2-40B4-BE49-F238E27FC236}">
                          <a16:creationId xmlns:a16="http://schemas.microsoft.com/office/drawing/2014/main" id="{26AE926E-502C-41F5-BE61-9479FA15591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500470" y="4855824"/>
                      <a:ext cx="1806030" cy="473730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" name="Connettore diritto 84">
                      <a:extLst>
                        <a:ext uri="{FF2B5EF4-FFF2-40B4-BE49-F238E27FC236}">
                          <a16:creationId xmlns:a16="http://schemas.microsoft.com/office/drawing/2014/main" id="{84D75AB2-9D3A-4C5E-8FB5-411226965E4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573903" y="4665722"/>
                      <a:ext cx="1652773" cy="858113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" name="Connettore diritto 86">
                      <a:extLst>
                        <a:ext uri="{FF2B5EF4-FFF2-40B4-BE49-F238E27FC236}">
                          <a16:creationId xmlns:a16="http://schemas.microsoft.com/office/drawing/2014/main" id="{A76D4894-8F08-44CC-9B66-3A4BE71680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691022" y="4478502"/>
                      <a:ext cx="1417270" cy="1228877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Connettore diritto 87">
                      <a:extLst>
                        <a:ext uri="{FF2B5EF4-FFF2-40B4-BE49-F238E27FC236}">
                          <a16:creationId xmlns:a16="http://schemas.microsoft.com/office/drawing/2014/main" id="{CF0A42B9-3767-4A54-B808-117A19C7C5D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826427" y="4362834"/>
                      <a:ext cx="1147298" cy="1466783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Connettore diritto 88">
                      <a:extLst>
                        <a:ext uri="{FF2B5EF4-FFF2-40B4-BE49-F238E27FC236}">
                          <a16:creationId xmlns:a16="http://schemas.microsoft.com/office/drawing/2014/main" id="{8C42C43A-C044-45C4-AF46-F620AEECFFC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973706" y="4244147"/>
                      <a:ext cx="857224" cy="1681065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Connettore diritto 89">
                      <a:extLst>
                        <a:ext uri="{FF2B5EF4-FFF2-40B4-BE49-F238E27FC236}">
                          <a16:creationId xmlns:a16="http://schemas.microsoft.com/office/drawing/2014/main" id="{09C281AD-923D-4067-93C6-7EC6F60AAAD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127384" y="4195084"/>
                      <a:ext cx="540473" cy="1795376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Connettore diritto 92">
                      <a:extLst>
                        <a:ext uri="{FF2B5EF4-FFF2-40B4-BE49-F238E27FC236}">
                          <a16:creationId xmlns:a16="http://schemas.microsoft.com/office/drawing/2014/main" id="{824706FB-53CC-4270-B4D7-ED6A7D92301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286432" y="4147524"/>
                      <a:ext cx="227613" cy="1869538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Connettore diritto 114">
                      <a:extLst>
                        <a:ext uri="{FF2B5EF4-FFF2-40B4-BE49-F238E27FC236}">
                          <a16:creationId xmlns:a16="http://schemas.microsoft.com/office/drawing/2014/main" id="{39218A58-F7E4-4DE8-AF22-E5EB61F6C5D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6464146" y="5093877"/>
                      <a:ext cx="1870442" cy="467"/>
                    </a:xfrm>
                    <a:prstGeom prst="line">
                      <a:avLst/>
                    </a:prstGeom>
                    <a:ln w="3175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Connettore diritto 115">
                      <a:extLst>
                        <a:ext uri="{FF2B5EF4-FFF2-40B4-BE49-F238E27FC236}">
                          <a16:creationId xmlns:a16="http://schemas.microsoft.com/office/drawing/2014/main" id="{E2B59803-83E3-4A43-B915-F0A515E0CD9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502167" y="4854486"/>
                      <a:ext cx="1818930" cy="477582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Connettore diritto 117">
                      <a:extLst>
                        <a:ext uri="{FF2B5EF4-FFF2-40B4-BE49-F238E27FC236}">
                          <a16:creationId xmlns:a16="http://schemas.microsoft.com/office/drawing/2014/main" id="{F25FB2BF-53FF-4C1C-A750-679D37B534D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569513" y="4661032"/>
                      <a:ext cx="1675031" cy="862720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Connettore diritto 122">
                      <a:extLst>
                        <a:ext uri="{FF2B5EF4-FFF2-40B4-BE49-F238E27FC236}">
                          <a16:creationId xmlns:a16="http://schemas.microsoft.com/office/drawing/2014/main" id="{DA6563CE-4D87-495C-AB92-76288B479CB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687764" y="4477762"/>
                      <a:ext cx="1420409" cy="1227475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Connettore diritto 128">
                      <a:extLst>
                        <a:ext uri="{FF2B5EF4-FFF2-40B4-BE49-F238E27FC236}">
                          <a16:creationId xmlns:a16="http://schemas.microsoft.com/office/drawing/2014/main" id="{54E81B50-DBDE-4F00-A67A-DF5A571E784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814435" y="4355365"/>
                      <a:ext cx="1164565" cy="1472726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Connettore diritto 130">
                      <a:extLst>
                        <a:ext uri="{FF2B5EF4-FFF2-40B4-BE49-F238E27FC236}">
                          <a16:creationId xmlns:a16="http://schemas.microsoft.com/office/drawing/2014/main" id="{0A558BEE-807D-410D-B76C-50B75DA926A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981920" y="4256622"/>
                      <a:ext cx="844660" cy="1675212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Connettore diritto 132">
                      <a:extLst>
                        <a:ext uri="{FF2B5EF4-FFF2-40B4-BE49-F238E27FC236}">
                          <a16:creationId xmlns:a16="http://schemas.microsoft.com/office/drawing/2014/main" id="{13A772F6-8014-4E1F-B6A7-D76FB0B8E63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132026" y="4197982"/>
                      <a:ext cx="540161" cy="1801546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Connettore diritto 116">
                      <a:extLst>
                        <a:ext uri="{FF2B5EF4-FFF2-40B4-BE49-F238E27FC236}">
                          <a16:creationId xmlns:a16="http://schemas.microsoft.com/office/drawing/2014/main" id="{C8145F25-3177-43DE-A3C5-3CB8255A03D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288503" y="4158510"/>
                      <a:ext cx="226828" cy="1863034"/>
                    </a:xfrm>
                    <a:prstGeom prst="line">
                      <a:avLst/>
                    </a:prstGeom>
                    <a:ln w="3175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6" name="Gruppo 25">
                  <a:extLst>
                    <a:ext uri="{FF2B5EF4-FFF2-40B4-BE49-F238E27FC236}">
                      <a16:creationId xmlns:a16="http://schemas.microsoft.com/office/drawing/2014/main" id="{A7B5564B-F144-4FCE-B4DD-F61CD8891117}"/>
                    </a:ext>
                  </a:extLst>
                </p:cNvPr>
                <p:cNvGrpSpPr/>
                <p:nvPr/>
              </p:nvGrpSpPr>
              <p:grpSpPr>
                <a:xfrm>
                  <a:off x="6320850" y="1392106"/>
                  <a:ext cx="2160000" cy="2162575"/>
                  <a:chOff x="3819335" y="1392106"/>
                  <a:chExt cx="2160000" cy="2162575"/>
                </a:xfrm>
              </p:grpSpPr>
              <p:sp>
                <p:nvSpPr>
                  <p:cNvPr id="10" name="Arco 9">
                    <a:extLst>
                      <a:ext uri="{FF2B5EF4-FFF2-40B4-BE49-F238E27FC236}">
                        <a16:creationId xmlns:a16="http://schemas.microsoft.com/office/drawing/2014/main" id="{6D8A898F-6B23-4F87-AAFA-378086521E40}"/>
                      </a:ext>
                    </a:extLst>
                  </p:cNvPr>
                  <p:cNvSpPr/>
                  <p:nvPr/>
                </p:nvSpPr>
                <p:spPr>
                  <a:xfrm>
                    <a:off x="3819335" y="1392148"/>
                    <a:ext cx="2160000" cy="2160000"/>
                  </a:xfrm>
                  <a:prstGeom prst="arc">
                    <a:avLst>
                      <a:gd name="adj1" fmla="val 12575522"/>
                      <a:gd name="adj2" fmla="val 19828974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dirty="0"/>
                  </a:p>
                </p:txBody>
              </p:sp>
              <p:sp>
                <p:nvSpPr>
                  <p:cNvPr id="12" name="Arco 11">
                    <a:extLst>
                      <a:ext uri="{FF2B5EF4-FFF2-40B4-BE49-F238E27FC236}">
                        <a16:creationId xmlns:a16="http://schemas.microsoft.com/office/drawing/2014/main" id="{4FF51C79-FE5D-456C-AC26-FF65400E4238}"/>
                      </a:ext>
                    </a:extLst>
                  </p:cNvPr>
                  <p:cNvSpPr/>
                  <p:nvPr/>
                </p:nvSpPr>
                <p:spPr>
                  <a:xfrm>
                    <a:off x="3855664" y="1392106"/>
                    <a:ext cx="2088000" cy="2160000"/>
                  </a:xfrm>
                  <a:prstGeom prst="arc">
                    <a:avLst>
                      <a:gd name="adj1" fmla="val 12591864"/>
                      <a:gd name="adj2" fmla="val 19793124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3" name="Arco 12">
                    <a:extLst>
                      <a:ext uri="{FF2B5EF4-FFF2-40B4-BE49-F238E27FC236}">
                        <a16:creationId xmlns:a16="http://schemas.microsoft.com/office/drawing/2014/main" id="{D3FB35B7-5BF4-4833-B37F-19DECB10B515}"/>
                      </a:ext>
                    </a:extLst>
                  </p:cNvPr>
                  <p:cNvSpPr/>
                  <p:nvPr/>
                </p:nvSpPr>
                <p:spPr>
                  <a:xfrm>
                    <a:off x="3944529" y="1394681"/>
                    <a:ext cx="1908000" cy="2160000"/>
                  </a:xfrm>
                  <a:prstGeom prst="arc">
                    <a:avLst>
                      <a:gd name="adj1" fmla="val 12768972"/>
                      <a:gd name="adj2" fmla="val 19630190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6" name="Arco 15">
                    <a:extLst>
                      <a:ext uri="{FF2B5EF4-FFF2-40B4-BE49-F238E27FC236}">
                        <a16:creationId xmlns:a16="http://schemas.microsoft.com/office/drawing/2014/main" id="{2437B4C7-E3AA-4D0D-9149-1EA639264EFB}"/>
                      </a:ext>
                    </a:extLst>
                  </p:cNvPr>
                  <p:cNvSpPr/>
                  <p:nvPr/>
                </p:nvSpPr>
                <p:spPr>
                  <a:xfrm>
                    <a:off x="4092350" y="1392677"/>
                    <a:ext cx="1620000" cy="2160000"/>
                  </a:xfrm>
                  <a:prstGeom prst="arc">
                    <a:avLst>
                      <a:gd name="adj1" fmla="val 13014684"/>
                      <a:gd name="adj2" fmla="val 19369662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9" name="Arco 18">
                    <a:extLst>
                      <a:ext uri="{FF2B5EF4-FFF2-40B4-BE49-F238E27FC236}">
                        <a16:creationId xmlns:a16="http://schemas.microsoft.com/office/drawing/2014/main" id="{13BA37EA-B7FF-478B-8663-89A7B553A147}"/>
                      </a:ext>
                    </a:extLst>
                  </p:cNvPr>
                  <p:cNvSpPr/>
                  <p:nvPr/>
                </p:nvSpPr>
                <p:spPr>
                  <a:xfrm>
                    <a:off x="4236999" y="1392533"/>
                    <a:ext cx="1332000" cy="2160000"/>
                  </a:xfrm>
                  <a:prstGeom prst="arc">
                    <a:avLst>
                      <a:gd name="adj1" fmla="val 13321925"/>
                      <a:gd name="adj2" fmla="val 19033583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1" name="Arco 20">
                    <a:extLst>
                      <a:ext uri="{FF2B5EF4-FFF2-40B4-BE49-F238E27FC236}">
                        <a16:creationId xmlns:a16="http://schemas.microsoft.com/office/drawing/2014/main" id="{65F1EE52-2798-4DAA-94AD-73CF6D838B91}"/>
                      </a:ext>
                    </a:extLst>
                  </p:cNvPr>
                  <p:cNvSpPr/>
                  <p:nvPr/>
                </p:nvSpPr>
                <p:spPr>
                  <a:xfrm>
                    <a:off x="4416658" y="1392341"/>
                    <a:ext cx="972000" cy="2160000"/>
                  </a:xfrm>
                  <a:prstGeom prst="arc">
                    <a:avLst>
                      <a:gd name="adj1" fmla="val 13877456"/>
                      <a:gd name="adj2" fmla="val 18521670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23" name="Arco 22">
                    <a:extLst>
                      <a:ext uri="{FF2B5EF4-FFF2-40B4-BE49-F238E27FC236}">
                        <a16:creationId xmlns:a16="http://schemas.microsoft.com/office/drawing/2014/main" id="{581FB654-C6BB-4FF9-A266-81FDA06B2579}"/>
                      </a:ext>
                    </a:extLst>
                  </p:cNvPr>
                  <p:cNvSpPr/>
                  <p:nvPr/>
                </p:nvSpPr>
                <p:spPr>
                  <a:xfrm>
                    <a:off x="4595071" y="1392341"/>
                    <a:ext cx="612000" cy="2160000"/>
                  </a:xfrm>
                  <a:prstGeom prst="arc">
                    <a:avLst>
                      <a:gd name="adj1" fmla="val 14607526"/>
                      <a:gd name="adj2" fmla="val 17832368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 dirty="0"/>
                  </a:p>
                </p:txBody>
              </p:sp>
              <p:sp>
                <p:nvSpPr>
                  <p:cNvPr id="24" name="Arco 23">
                    <a:extLst>
                      <a:ext uri="{FF2B5EF4-FFF2-40B4-BE49-F238E27FC236}">
                        <a16:creationId xmlns:a16="http://schemas.microsoft.com/office/drawing/2014/main" id="{42D7A69A-7B1B-45D6-A4EC-B7257A69514D}"/>
                      </a:ext>
                    </a:extLst>
                  </p:cNvPr>
                  <p:cNvSpPr/>
                  <p:nvPr/>
                </p:nvSpPr>
                <p:spPr>
                  <a:xfrm>
                    <a:off x="4777464" y="1392310"/>
                    <a:ext cx="252000" cy="2160000"/>
                  </a:xfrm>
                  <a:prstGeom prst="arc">
                    <a:avLst>
                      <a:gd name="adj1" fmla="val 15494172"/>
                      <a:gd name="adj2" fmla="val 16900104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  <p:cxnSp>
            <p:nvCxnSpPr>
              <p:cNvPr id="153" name="Connettore diritto 152">
                <a:extLst>
                  <a:ext uri="{FF2B5EF4-FFF2-40B4-BE49-F238E27FC236}">
                    <a16:creationId xmlns:a16="http://schemas.microsoft.com/office/drawing/2014/main" id="{8EF7B8E2-9E05-455B-BB32-F9F8F72445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4409" y="1939902"/>
                <a:ext cx="18864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5199558C-6C39-441A-B6DA-4CB0EEA90526}"/>
              </a:ext>
            </a:extLst>
          </p:cNvPr>
          <p:cNvCxnSpPr/>
          <p:nvPr/>
        </p:nvCxnSpPr>
        <p:spPr>
          <a:xfrm>
            <a:off x="7399495" y="2441848"/>
            <a:ext cx="0" cy="2653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870EA944-02EA-4AB0-82E6-5AA1059F77E9}"/>
              </a:ext>
            </a:extLst>
          </p:cNvPr>
          <p:cNvGrpSpPr/>
          <p:nvPr/>
        </p:nvGrpSpPr>
        <p:grpSpPr>
          <a:xfrm>
            <a:off x="6464490" y="4180420"/>
            <a:ext cx="1872053" cy="1828800"/>
            <a:chOff x="11378644" y="4128854"/>
            <a:chExt cx="3276790" cy="1828800"/>
          </a:xfrm>
        </p:grpSpPr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id="{ED65747E-9387-4176-92FF-4808076FCC39}"/>
                </a:ext>
              </a:extLst>
            </p:cNvPr>
            <p:cNvGrpSpPr/>
            <p:nvPr/>
          </p:nvGrpSpPr>
          <p:grpSpPr>
            <a:xfrm>
              <a:off x="11378644" y="4128854"/>
              <a:ext cx="3276697" cy="1828800"/>
              <a:chOff x="11378644" y="4128854"/>
              <a:chExt cx="3276697" cy="1828800"/>
            </a:xfrm>
          </p:grpSpPr>
          <p:cxnSp>
            <p:nvCxnSpPr>
              <p:cNvPr id="41" name="Connettore diritto 40">
                <a:extLst>
                  <a:ext uri="{FF2B5EF4-FFF2-40B4-BE49-F238E27FC236}">
                    <a16:creationId xmlns:a16="http://schemas.microsoft.com/office/drawing/2014/main" id="{051CA981-8A48-4598-8A9C-5AF5EBC3836B}"/>
                  </a:ext>
                </a:extLst>
              </p:cNvPr>
              <p:cNvCxnSpPr/>
              <p:nvPr/>
            </p:nvCxnSpPr>
            <p:spPr>
              <a:xfrm>
                <a:off x="12647877" y="4128854"/>
                <a:ext cx="69465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ttore diritto 153">
                <a:extLst>
                  <a:ext uri="{FF2B5EF4-FFF2-40B4-BE49-F238E27FC236}">
                    <a16:creationId xmlns:a16="http://schemas.microsoft.com/office/drawing/2014/main" id="{85F2EE6C-9787-4F14-9224-1C63CD0759B7}"/>
                  </a:ext>
                </a:extLst>
              </p:cNvPr>
              <p:cNvCxnSpPr/>
              <p:nvPr/>
            </p:nvCxnSpPr>
            <p:spPr>
              <a:xfrm>
                <a:off x="12065128" y="4281254"/>
                <a:ext cx="192190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Connettore diritto 154">
                <a:extLst>
                  <a:ext uri="{FF2B5EF4-FFF2-40B4-BE49-F238E27FC236}">
                    <a16:creationId xmlns:a16="http://schemas.microsoft.com/office/drawing/2014/main" id="{1650CA98-46C5-42F5-8D77-286FABB37A99}"/>
                  </a:ext>
                </a:extLst>
              </p:cNvPr>
              <p:cNvCxnSpPr/>
              <p:nvPr/>
            </p:nvCxnSpPr>
            <p:spPr>
              <a:xfrm>
                <a:off x="11762037" y="4433654"/>
                <a:ext cx="248903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1CA20E89-05BD-4306-A1DB-6FF9B7D0F17F}"/>
                  </a:ext>
                </a:extLst>
              </p:cNvPr>
              <p:cNvCxnSpPr/>
              <p:nvPr/>
            </p:nvCxnSpPr>
            <p:spPr>
              <a:xfrm>
                <a:off x="11592317" y="4586054"/>
                <a:ext cx="286080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ttore diritto 157">
                <a:extLst>
                  <a:ext uri="{FF2B5EF4-FFF2-40B4-BE49-F238E27FC236}">
                    <a16:creationId xmlns:a16="http://schemas.microsoft.com/office/drawing/2014/main" id="{621540D9-3F22-4A56-87F4-27F7824343E0}"/>
                  </a:ext>
                </a:extLst>
              </p:cNvPr>
              <p:cNvCxnSpPr/>
              <p:nvPr/>
            </p:nvCxnSpPr>
            <p:spPr>
              <a:xfrm>
                <a:off x="11476604" y="4738454"/>
                <a:ext cx="308765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Connettore diritto 158">
                <a:extLst>
                  <a:ext uri="{FF2B5EF4-FFF2-40B4-BE49-F238E27FC236}">
                    <a16:creationId xmlns:a16="http://schemas.microsoft.com/office/drawing/2014/main" id="{7414CC5D-D005-4D66-A670-99E8A46361E7}"/>
                  </a:ext>
                </a:extLst>
              </p:cNvPr>
              <p:cNvCxnSpPr/>
              <p:nvPr/>
            </p:nvCxnSpPr>
            <p:spPr>
              <a:xfrm>
                <a:off x="11404242" y="4890854"/>
                <a:ext cx="323258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Connettore diritto 159">
                <a:extLst>
                  <a:ext uri="{FF2B5EF4-FFF2-40B4-BE49-F238E27FC236}">
                    <a16:creationId xmlns:a16="http://schemas.microsoft.com/office/drawing/2014/main" id="{9E06A0B6-477A-4909-B9C8-2B7E08EC7AF4}"/>
                  </a:ext>
                </a:extLst>
              </p:cNvPr>
              <p:cNvCxnSpPr/>
              <p:nvPr/>
            </p:nvCxnSpPr>
            <p:spPr>
              <a:xfrm>
                <a:off x="11378644" y="5043254"/>
                <a:ext cx="327669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8D676193-9AB1-4ACC-B0B3-94B33B1D9D5A}"/>
                  </a:ext>
                </a:extLst>
              </p:cNvPr>
              <p:cNvCxnSpPr/>
              <p:nvPr/>
            </p:nvCxnSpPr>
            <p:spPr>
              <a:xfrm>
                <a:off x="11396729" y="5195654"/>
                <a:ext cx="324519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CEA23D10-6E68-4FDA-8AFB-5966CCC0C92B}"/>
                  </a:ext>
                </a:extLst>
              </p:cNvPr>
              <p:cNvCxnSpPr/>
              <p:nvPr/>
            </p:nvCxnSpPr>
            <p:spPr>
              <a:xfrm>
                <a:off x="11461382" y="5348054"/>
                <a:ext cx="31065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Connettore diritto 163">
                <a:extLst>
                  <a:ext uri="{FF2B5EF4-FFF2-40B4-BE49-F238E27FC236}">
                    <a16:creationId xmlns:a16="http://schemas.microsoft.com/office/drawing/2014/main" id="{D6DABFA6-4C08-4BA6-9183-E489432BD602}"/>
                  </a:ext>
                </a:extLst>
              </p:cNvPr>
              <p:cNvCxnSpPr/>
              <p:nvPr/>
            </p:nvCxnSpPr>
            <p:spPr>
              <a:xfrm>
                <a:off x="11587156" y="5500454"/>
                <a:ext cx="286711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Connettore diritto 165">
                <a:extLst>
                  <a:ext uri="{FF2B5EF4-FFF2-40B4-BE49-F238E27FC236}">
                    <a16:creationId xmlns:a16="http://schemas.microsoft.com/office/drawing/2014/main" id="{08F9184B-174D-4F61-B50A-0461DE3DDD8D}"/>
                  </a:ext>
                </a:extLst>
              </p:cNvPr>
              <p:cNvCxnSpPr/>
              <p:nvPr/>
            </p:nvCxnSpPr>
            <p:spPr>
              <a:xfrm>
                <a:off x="11763245" y="5652854"/>
                <a:ext cx="250163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Connettore diritto 166">
                <a:extLst>
                  <a:ext uri="{FF2B5EF4-FFF2-40B4-BE49-F238E27FC236}">
                    <a16:creationId xmlns:a16="http://schemas.microsoft.com/office/drawing/2014/main" id="{ABEABC5E-7A03-4991-B043-712F79D021B8}"/>
                  </a:ext>
                </a:extLst>
              </p:cNvPr>
              <p:cNvCxnSpPr/>
              <p:nvPr/>
            </p:nvCxnSpPr>
            <p:spPr>
              <a:xfrm>
                <a:off x="12053601" y="5805254"/>
                <a:ext cx="192190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Connettore diritto 167">
                <a:extLst>
                  <a:ext uri="{FF2B5EF4-FFF2-40B4-BE49-F238E27FC236}">
                    <a16:creationId xmlns:a16="http://schemas.microsoft.com/office/drawing/2014/main" id="{06D25063-7291-496D-9E04-72F988901842}"/>
                  </a:ext>
                </a:extLst>
              </p:cNvPr>
              <p:cNvCxnSpPr/>
              <p:nvPr/>
            </p:nvCxnSpPr>
            <p:spPr>
              <a:xfrm>
                <a:off x="12654364" y="5957654"/>
                <a:ext cx="71205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uppo 171">
              <a:extLst>
                <a:ext uri="{FF2B5EF4-FFF2-40B4-BE49-F238E27FC236}">
                  <a16:creationId xmlns:a16="http://schemas.microsoft.com/office/drawing/2014/main" id="{47E0706E-77DB-42D7-8379-04AA3BD969CA}"/>
                </a:ext>
              </a:extLst>
            </p:cNvPr>
            <p:cNvGrpSpPr/>
            <p:nvPr/>
          </p:nvGrpSpPr>
          <p:grpSpPr>
            <a:xfrm>
              <a:off x="11378737" y="4208102"/>
              <a:ext cx="3276697" cy="1676400"/>
              <a:chOff x="11473225" y="4128854"/>
              <a:chExt cx="3276697" cy="1676400"/>
            </a:xfrm>
          </p:grpSpPr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ACD0BC59-6AD8-4D57-80C2-35047011F075}"/>
                  </a:ext>
                </a:extLst>
              </p:cNvPr>
              <p:cNvCxnSpPr/>
              <p:nvPr/>
            </p:nvCxnSpPr>
            <p:spPr>
              <a:xfrm>
                <a:off x="12351688" y="4128854"/>
                <a:ext cx="151232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047EC65B-E1EC-4533-A868-E3DCA6FEE39C}"/>
                  </a:ext>
                </a:extLst>
              </p:cNvPr>
              <p:cNvCxnSpPr/>
              <p:nvPr/>
            </p:nvCxnSpPr>
            <p:spPr>
              <a:xfrm>
                <a:off x="11995391" y="4281254"/>
                <a:ext cx="223697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EFA45D77-05A8-438C-9F11-C376910AF859}"/>
                  </a:ext>
                </a:extLst>
              </p:cNvPr>
              <p:cNvCxnSpPr/>
              <p:nvPr/>
            </p:nvCxnSpPr>
            <p:spPr>
              <a:xfrm>
                <a:off x="11761466" y="4433654"/>
                <a:ext cx="270957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Connettore diritto 176">
                <a:extLst>
                  <a:ext uri="{FF2B5EF4-FFF2-40B4-BE49-F238E27FC236}">
                    <a16:creationId xmlns:a16="http://schemas.microsoft.com/office/drawing/2014/main" id="{32D5716B-8C6A-4A89-AD6C-C68EE198CDE1}"/>
                  </a:ext>
                </a:extLst>
              </p:cNvPr>
              <p:cNvCxnSpPr/>
              <p:nvPr/>
            </p:nvCxnSpPr>
            <p:spPr>
              <a:xfrm>
                <a:off x="11613927" y="4586054"/>
                <a:ext cx="300573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diritto 178">
                <a:extLst>
                  <a:ext uri="{FF2B5EF4-FFF2-40B4-BE49-F238E27FC236}">
                    <a16:creationId xmlns:a16="http://schemas.microsoft.com/office/drawing/2014/main" id="{897D2F9A-14C5-43F1-8DC6-2A7E9D27C412}"/>
                  </a:ext>
                </a:extLst>
              </p:cNvPr>
              <p:cNvCxnSpPr/>
              <p:nvPr/>
            </p:nvCxnSpPr>
            <p:spPr>
              <a:xfrm>
                <a:off x="11515644" y="4738454"/>
                <a:ext cx="319477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ttore diritto 179">
                <a:extLst>
                  <a:ext uri="{FF2B5EF4-FFF2-40B4-BE49-F238E27FC236}">
                    <a16:creationId xmlns:a16="http://schemas.microsoft.com/office/drawing/2014/main" id="{4F2C3A0C-37C5-4807-A64B-EB1DB12C6F53}"/>
                  </a:ext>
                </a:extLst>
              </p:cNvPr>
              <p:cNvCxnSpPr/>
              <p:nvPr/>
            </p:nvCxnSpPr>
            <p:spPr>
              <a:xfrm>
                <a:off x="11473225" y="4890854"/>
                <a:ext cx="327669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diritto 180">
                <a:extLst>
                  <a:ext uri="{FF2B5EF4-FFF2-40B4-BE49-F238E27FC236}">
                    <a16:creationId xmlns:a16="http://schemas.microsoft.com/office/drawing/2014/main" id="{00290CC2-E717-47DF-8EB2-E25413113A70}"/>
                  </a:ext>
                </a:extLst>
              </p:cNvPr>
              <p:cNvCxnSpPr/>
              <p:nvPr/>
            </p:nvCxnSpPr>
            <p:spPr>
              <a:xfrm>
                <a:off x="11479462" y="5043254"/>
                <a:ext cx="325779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>
                <a:extLst>
                  <a:ext uri="{FF2B5EF4-FFF2-40B4-BE49-F238E27FC236}">
                    <a16:creationId xmlns:a16="http://schemas.microsoft.com/office/drawing/2014/main" id="{8A15FDA2-1746-42FB-B409-01624D8D442B}"/>
                  </a:ext>
                </a:extLst>
              </p:cNvPr>
              <p:cNvCxnSpPr/>
              <p:nvPr/>
            </p:nvCxnSpPr>
            <p:spPr>
              <a:xfrm>
                <a:off x="11518966" y="5195654"/>
                <a:ext cx="318217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>
                <a:extLst>
                  <a:ext uri="{FF2B5EF4-FFF2-40B4-BE49-F238E27FC236}">
                    <a16:creationId xmlns:a16="http://schemas.microsoft.com/office/drawing/2014/main" id="{6E596474-7EE3-4DD7-B358-5394507B1C47}"/>
                  </a:ext>
                </a:extLst>
              </p:cNvPr>
              <p:cNvCxnSpPr/>
              <p:nvPr/>
            </p:nvCxnSpPr>
            <p:spPr>
              <a:xfrm>
                <a:off x="11605223" y="5348054"/>
                <a:ext cx="30120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>
                <a:extLst>
                  <a:ext uri="{FF2B5EF4-FFF2-40B4-BE49-F238E27FC236}">
                    <a16:creationId xmlns:a16="http://schemas.microsoft.com/office/drawing/2014/main" id="{A161EEF3-6BE3-48C9-B8EC-CFEF99DBDEF4}"/>
                  </a:ext>
                </a:extLst>
              </p:cNvPr>
              <p:cNvCxnSpPr/>
              <p:nvPr/>
            </p:nvCxnSpPr>
            <p:spPr>
              <a:xfrm>
                <a:off x="11761697" y="5500454"/>
                <a:ext cx="269697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Connettore diritto 184">
                <a:extLst>
                  <a:ext uri="{FF2B5EF4-FFF2-40B4-BE49-F238E27FC236}">
                    <a16:creationId xmlns:a16="http://schemas.microsoft.com/office/drawing/2014/main" id="{E6C0AE39-DC85-4154-A30E-5C7B73C94477}"/>
                  </a:ext>
                </a:extLst>
              </p:cNvPr>
              <p:cNvCxnSpPr/>
              <p:nvPr/>
            </p:nvCxnSpPr>
            <p:spPr>
              <a:xfrm>
                <a:off x="11990466" y="5652854"/>
                <a:ext cx="224957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4A82FA8D-4084-4788-934B-5ABF122C2273}"/>
                  </a:ext>
                </a:extLst>
              </p:cNvPr>
              <p:cNvCxnSpPr/>
              <p:nvPr/>
            </p:nvCxnSpPr>
            <p:spPr>
              <a:xfrm>
                <a:off x="12367615" y="5805254"/>
                <a:ext cx="148711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BC06A594-147A-4DFE-9D6C-28A4FB7629BD}"/>
              </a:ext>
            </a:extLst>
          </p:cNvPr>
          <p:cNvSpPr txBox="1"/>
          <p:nvPr/>
        </p:nvSpPr>
        <p:spPr>
          <a:xfrm>
            <a:off x="-7346" y="4544263"/>
            <a:ext cx="4212000" cy="360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</a:rPr>
              <a:t>Circonferenza in vera grandezza su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800" baseline="-25000" dirty="0">
                <a:solidFill>
                  <a:srgbClr val="FF0000"/>
                </a:solidFill>
              </a:rPr>
              <a:t>1</a:t>
            </a:r>
          </a:p>
          <a:p>
            <a:endParaRPr lang="it-IT" dirty="0"/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65294BC8-DC3C-4848-9C35-F16E8283EB6E}"/>
              </a:ext>
            </a:extLst>
          </p:cNvPr>
          <p:cNvSpPr txBox="1"/>
          <p:nvPr/>
        </p:nvSpPr>
        <p:spPr>
          <a:xfrm>
            <a:off x="-10661" y="4124395"/>
            <a:ext cx="4212000" cy="360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</a:rPr>
              <a:t>Circonferenza in scorcio totale su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800" baseline="-25000" dirty="0">
                <a:solidFill>
                  <a:srgbClr val="FF0000"/>
                </a:solidFill>
              </a:rPr>
              <a:t>2</a:t>
            </a:r>
            <a:r>
              <a:rPr lang="it-IT" sz="1800" dirty="0">
                <a:solidFill>
                  <a:srgbClr val="00B0F0"/>
                </a:solidFill>
              </a:rPr>
              <a:t> </a:t>
            </a:r>
          </a:p>
          <a:p>
            <a:endParaRPr lang="it-IT" dirty="0"/>
          </a:p>
        </p:txBody>
      </p: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41FDF2AF-0214-47D4-BF29-A008B53D827F}"/>
              </a:ext>
            </a:extLst>
          </p:cNvPr>
          <p:cNvCxnSpPr>
            <a:cxnSpLocks/>
            <a:stCxn id="47" idx="3"/>
          </p:cNvCxnSpPr>
          <p:nvPr/>
        </p:nvCxnSpPr>
        <p:spPr>
          <a:xfrm flipV="1">
            <a:off x="4201339" y="1936316"/>
            <a:ext cx="3016706" cy="236807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2 190">
            <a:extLst>
              <a:ext uri="{FF2B5EF4-FFF2-40B4-BE49-F238E27FC236}">
                <a16:creationId xmlns:a16="http://schemas.microsoft.com/office/drawing/2014/main" id="{13323733-DA75-4F1B-AE51-486FB90D05C6}"/>
              </a:ext>
            </a:extLst>
          </p:cNvPr>
          <p:cNvCxnSpPr>
            <a:cxnSpLocks/>
            <a:stCxn id="46" idx="3"/>
          </p:cNvCxnSpPr>
          <p:nvPr/>
        </p:nvCxnSpPr>
        <p:spPr>
          <a:xfrm>
            <a:off x="4204654" y="4724263"/>
            <a:ext cx="2293784" cy="5387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33A809F6-7A95-4E52-9D65-9EFF7385DFEE}"/>
              </a:ext>
            </a:extLst>
          </p:cNvPr>
          <p:cNvSpPr txBox="1"/>
          <p:nvPr/>
        </p:nvSpPr>
        <p:spPr>
          <a:xfrm>
            <a:off x="4893966" y="6271160"/>
            <a:ext cx="41760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Circonferenza come conica di sezione</a:t>
            </a:r>
          </a:p>
        </p:txBody>
      </p: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8AB24F1D-5A74-4BF7-80E8-78232F87BC64}"/>
              </a:ext>
            </a:extLst>
          </p:cNvPr>
          <p:cNvCxnSpPr>
            <a:cxnSpLocks/>
          </p:cNvCxnSpPr>
          <p:nvPr/>
        </p:nvCxnSpPr>
        <p:spPr>
          <a:xfrm>
            <a:off x="36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734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500"/>
                            </p:stCondLst>
                            <p:childTnLst>
                              <p:par>
                                <p:cTn id="9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500"/>
                            </p:stCondLst>
                            <p:childTnLst>
                              <p:par>
                                <p:cTn id="1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9500"/>
                            </p:stCondLst>
                            <p:childTnLst>
                              <p:par>
                                <p:cTn id="12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-0.23542 7.40741E-7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" grpId="0"/>
      <p:bldP spid="7" grpId="0"/>
      <p:bldP spid="9" grpId="0"/>
      <p:bldP spid="46" grpId="0" animBg="1"/>
      <p:bldP spid="47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19C1889-8CE3-408B-9151-308FA40F4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819400"/>
            <a:ext cx="9072000" cy="1587038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ACEF5D04-9500-42D2-BF65-10CA6F275FAF}"/>
              </a:ext>
            </a:extLst>
          </p:cNvPr>
          <p:cNvCxnSpPr>
            <a:cxnSpLocks/>
          </p:cNvCxnSpPr>
          <p:nvPr/>
        </p:nvCxnSpPr>
        <p:spPr>
          <a:xfrm>
            <a:off x="36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330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844</Words>
  <Application>Microsoft Office PowerPoint</Application>
  <PresentationFormat>Presentazione su schermo (4:3)</PresentationFormat>
  <Paragraphs>102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Comic Sans MS</vt:lpstr>
      <vt:lpstr>Symbol</vt:lpstr>
      <vt:lpstr>Tema di Office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188</cp:revision>
  <dcterms:created xsi:type="dcterms:W3CDTF">2020-06-10T15:29:52Z</dcterms:created>
  <dcterms:modified xsi:type="dcterms:W3CDTF">2020-12-09T10:22:21Z</dcterms:modified>
</cp:coreProperties>
</file>