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75" r:id="rId4"/>
    <p:sldId id="277" r:id="rId5"/>
    <p:sldId id="283" r:id="rId6"/>
    <p:sldId id="284" r:id="rId7"/>
    <p:sldId id="285" r:id="rId8"/>
    <p:sldId id="281" r:id="rId9"/>
    <p:sldId id="286" r:id="rId10"/>
    <p:sldId id="287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29B39-1CE2-4C1F-866A-59E5654F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14DE-3F60-44DD-9423-DEFC04250351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C82267-D490-4013-BE6C-C35095E3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F939F-A0A9-4F13-9BF0-06A44DF7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5D9D-7BDB-44F6-8FDF-584E217B40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973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86A82-3D77-4304-A15D-1CD2CE16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A485-098D-4A5A-9D68-8CC4C26E05AA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4A48DF-E26B-4624-AABE-00EFFB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DE0ABD-A28F-4030-9489-06E72263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3764-1C77-4B88-8738-40AF0BC6D7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785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BDF8B-C332-4622-93FC-36F53F25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0E71-9635-4756-9EB2-BB8045E66131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6989D-FC4E-4AB7-B042-1AA3D8F9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CF1645-C070-4C08-9B3D-CBDCFDE8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C521-CD3E-41BD-AD6F-1008ED7DC0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123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29B39-1CE2-4C1F-866A-59E5654F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14DE-3F60-44DD-9423-DEFC04250351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C82267-D490-4013-BE6C-C35095E3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F939F-A0A9-4F13-9BF0-06A44DF7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5D9D-7BDB-44F6-8FDF-584E217B40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031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A90873-8DC8-4403-99FA-2C8B343D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C63B-2C19-4507-AC24-072B90448340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84630-1964-40D6-A542-A67D7AFB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D94288-04F3-4460-A558-23258665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5964-AF03-4A49-98F6-2ECC0253D9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538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2251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07BAE0-B502-403A-8B2A-6744B3DA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E8B3-C242-4180-9527-F98ACB333149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3AC53-4A40-4CCB-BEE1-E36782A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0937E5-EDA4-458C-BA7A-E11CECC4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B1C7-ADA2-4636-BA98-CC02E8BC60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439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D95C966-58D7-4873-B499-96A0F395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2A48-65D4-4511-AD62-45D1CD9F7306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1517524-EDA6-4FD8-AD75-6EF4A96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DE704AE-E182-4F77-A955-C67AD2A1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3BD7-525F-4E93-AEC9-3D7F05CD8D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377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0F242A1-DC2A-4C70-8BE5-F59619D1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22E6-8CF1-4BF8-93AE-7DEBFC78CE52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9F05560-9E7A-4D66-99D0-53890D03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D96F39D-98BF-4C4A-9087-474215C7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386-CE87-4F9D-BF5F-59402AAC59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637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3F401E0-6DF8-44E0-AFB2-E2986D3D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869E-6221-4A3D-9CD7-DB545B0EFB1E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FDB7A51-9D48-4FA2-9692-55B00C95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4F9AF6A2-EA01-4EE3-8799-049CFBF4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FB98-3D33-454B-A453-A45917DB0B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910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D51A5517-D393-4685-AD2A-4C331F9D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DEB4-15B5-43E8-B445-0C3E6C722FFB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497048E-3ABD-4DBF-A3BC-8C75C79B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B064952-2EAD-403D-901D-31DB4BE3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FB84-F20C-4C7A-A885-8EF61B16DC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5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A8E32C-C19B-49D4-93A4-5AE74FD7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B464-EED0-42F3-8101-1DF7C6C62CF7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282D7B9-5871-4732-803D-80C82E20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E9189E-873E-4B36-B1B3-F7A74910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C726-98A0-48D9-AD5B-A483604390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5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A90873-8DC8-4403-99FA-2C8B343D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C63B-2C19-4507-AC24-072B90448340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84630-1964-40D6-A542-A67D7AFB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D94288-04F3-4460-A558-23258665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5964-AF03-4A49-98F6-2ECC0253D9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637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DD3D5E1-4582-42D3-8C7F-549467DE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C8D1-D426-401B-8AC5-561DD458DE56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7C7979D-4589-43DB-8E86-9804ED6D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6037FF1-FAF4-4676-8F11-ABE99125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DC06-99C1-4F29-800D-74D3AABC53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321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86A82-3D77-4304-A15D-1CD2CE16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A485-098D-4A5A-9D68-8CC4C26E05AA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4A48DF-E26B-4624-AABE-00EFFB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DE0ABD-A28F-4030-9489-06E72263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3764-1C77-4B88-8738-40AF0BC6D7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589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BDF8B-C332-4622-93FC-36F53F25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0E71-9635-4756-9EB2-BB8045E66131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6989D-FC4E-4AB7-B042-1AA3D8F9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CF1645-C070-4C08-9B3D-CBDCFDE8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C521-CD3E-41BD-AD6F-1008ED7DC0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389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07BAE0-B502-403A-8B2A-6744B3DA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E8B3-C242-4180-9527-F98ACB333149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3AC53-4A40-4CCB-BEE1-E36782A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0937E5-EDA4-458C-BA7A-E11CECC4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B1C7-ADA2-4636-BA98-CC02E8BC60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931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D95C966-58D7-4873-B499-96A0F395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2A48-65D4-4511-AD62-45D1CD9F7306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1517524-EDA6-4FD8-AD75-6EF4A96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DE704AE-E182-4F77-A955-C67AD2A1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3BD7-525F-4E93-AEC9-3D7F05CD8D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240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0F242A1-DC2A-4C70-8BE5-F59619D1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22E6-8CF1-4BF8-93AE-7DEBFC78CE52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9F05560-9E7A-4D66-99D0-53890D03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D96F39D-98BF-4C4A-9087-474215C7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386-CE87-4F9D-BF5F-59402AAC59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799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3F401E0-6DF8-44E0-AFB2-E2986D3D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869E-6221-4A3D-9CD7-DB545B0EFB1E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FDB7A51-9D48-4FA2-9692-55B00C95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4F9AF6A2-EA01-4EE3-8799-049CFBF4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FB98-3D33-454B-A453-A45917DB0B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294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D51A5517-D393-4685-AD2A-4C331F9D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DEB4-15B5-43E8-B445-0C3E6C722FFB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497048E-3ABD-4DBF-A3BC-8C75C79B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B064952-2EAD-403D-901D-31DB4BE3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FB84-F20C-4C7A-A885-8EF61B16DC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646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A8E32C-C19B-49D4-93A4-5AE74FD7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B464-EED0-42F3-8101-1DF7C6C62CF7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282D7B9-5871-4732-803D-80C82E20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E9189E-873E-4B36-B1B3-F7A74910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C726-98A0-48D9-AD5B-A483604390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18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DD3D5E1-4582-42D3-8C7F-549467DE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C8D1-D426-401B-8AC5-561DD458DE56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7C7979D-4589-43DB-8E86-9804ED6D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6037FF1-FAF4-4676-8F11-ABE99125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DC06-99C1-4F29-800D-74D3AABC53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371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7E3FDB6-9D39-49D6-B97F-17FEF31BFE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BAC60B85-ECB9-4355-B11F-C6EC37178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809F5-F509-4C5E-A0F6-7747E08FF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751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F05B0-857E-435E-AC3F-57369EF2C7A7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433D7E-CB78-43E3-A29D-AFA8CB8C0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751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256F6-C463-4324-8D58-515CA200A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751"/>
            <a:ext cx="2133600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0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74B5DC-9E80-4404-A2B7-5D8EF28058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993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7E3FDB6-9D39-49D6-B97F-17FEF31BFE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BAC60B85-ECB9-4355-B11F-C6EC37178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809F5-F509-4C5E-A0F6-7747E08FF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753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F05B0-857E-435E-AC3F-57369EF2C7A7}" type="datetimeFigureOut">
              <a:rPr lang="it-IT"/>
              <a:pPr>
                <a:defRPr/>
              </a:pPr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433D7E-CB78-43E3-A29D-AFA8CB8C0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753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256F6-C463-4324-8D58-515CA200A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753"/>
            <a:ext cx="2133600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74B5DC-9E80-4404-A2B7-5D8EF28058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740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6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3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06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674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77" indent="-1928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0" indent="-1607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1AF24-4133-416D-B442-4073AB4C52E4}"/>
              </a:ext>
            </a:extLst>
          </p:cNvPr>
          <p:cNvSpPr txBox="1">
            <a:spLocks/>
          </p:cNvSpPr>
          <p:nvPr/>
        </p:nvSpPr>
        <p:spPr bwMode="auto">
          <a:xfrm>
            <a:off x="36000" y="20881"/>
            <a:ext cx="90720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1"/>
                </a:solidFill>
                <a:latin typeface="Calibri" pitchFamily="34" charset="0"/>
              </a:defRPr>
            </a:lvl5pPr>
            <a:lvl6pPr marL="192881" algn="ctr" rtl="0" fontAlgn="base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1"/>
                </a:solidFill>
                <a:latin typeface="Calibri" pitchFamily="34" charset="0"/>
              </a:defRPr>
            </a:lvl6pPr>
            <a:lvl7pPr marL="385763" algn="ctr" rtl="0" fontAlgn="base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1"/>
                </a:solidFill>
                <a:latin typeface="Calibri" pitchFamily="34" charset="0"/>
              </a:defRPr>
            </a:lvl7pPr>
            <a:lvl8pPr marL="578644" algn="ctr" rtl="0" fontAlgn="base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1"/>
                </a:solidFill>
                <a:latin typeface="Calibri" pitchFamily="34" charset="0"/>
              </a:defRPr>
            </a:lvl8pPr>
            <a:lvl9pPr marL="771525" algn="ctr" rtl="0" fontAlgn="base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92877">
              <a:spcBef>
                <a:spcPts val="0"/>
              </a:spcBef>
              <a:defRPr/>
            </a:pPr>
            <a:r>
              <a:rPr lang="it-IT" sz="24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Geometria descrittiva dinamica</a:t>
            </a:r>
            <a:endParaRPr lang="it-IT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C4EB668-EF29-4D04-A21A-B0FA690B7167}"/>
              </a:ext>
            </a:extLst>
          </p:cNvPr>
          <p:cNvSpPr txBox="1">
            <a:spLocks noChangeArrowheads="1"/>
          </p:cNvSpPr>
          <p:nvPr/>
        </p:nvSpPr>
        <p:spPr>
          <a:xfrm>
            <a:off x="36000" y="410518"/>
            <a:ext cx="90720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anchor="ctr"/>
          <a:lstStyle/>
          <a:p>
            <a:pPr marL="144658" indent="-144658" algn="ctr" defTabSz="385753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r>
              <a:rPr lang="it-IT" sz="2000" kern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lang="it-IT" sz="2000" kern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lang="it-IT" sz="2000" kern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43B90A-B414-44DD-B7DD-7EF9E69F3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961" y="1961231"/>
            <a:ext cx="5901489" cy="457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wrap="square" lIns="0" anchor="t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Il disegno è stato eseguito nell’a. s. 1991/92 </a:t>
            </a:r>
          </a:p>
          <a:p>
            <a:pPr marL="108000" lvl="0" algn="ctr" defTabSz="457200" eaLnBrk="0" hangingPunct="0">
              <a:defRPr/>
            </a:pPr>
            <a:endParaRPr lang="it-IT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Farina Cesidio </a:t>
            </a: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della classe 5 A</a:t>
            </a: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dell’Istituto Statale d’arte ‘</a:t>
            </a:r>
            <a:r>
              <a:rPr lang="it-IT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’G. Mazara</a:t>
            </a: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’’ di </a:t>
            </a:r>
            <a:r>
              <a:rPr lang="it-IT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Sulmona</a:t>
            </a:r>
          </a:p>
          <a:p>
            <a:pPr marL="108000" lvl="0" algn="ctr" defTabSz="457200" eaLnBrk="0" hangingPunct="0">
              <a:defRPr/>
            </a:pPr>
            <a:endParaRPr lang="it-IT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per la materia</a:t>
            </a:r>
          </a:p>
          <a:p>
            <a:pPr marL="108000" lvl="0" algn="ctr" defTabSz="457200" eaLnBrk="0" hangingPunct="0">
              <a:defRPr/>
            </a:pP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“</a:t>
            </a:r>
            <a:r>
              <a:rPr lang="it-IT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Teoria e applicazioni di Geometria descrittiva”</a:t>
            </a:r>
            <a:endParaRPr lang="it-IT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endParaRPr lang="it-IT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r>
              <a:rPr lang="it-IT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Insegnante: Prof. Elio </a:t>
            </a:r>
            <a:r>
              <a:rPr lang="it-IT" dirty="0" err="1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Fragass</a:t>
            </a:r>
            <a:r>
              <a:rPr lang="it-IT" sz="2000" dirty="0" err="1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endParaRPr lang="it-IT" sz="20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endParaRPr lang="it-IT" sz="20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endParaRPr lang="it-IT" sz="20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endParaRPr lang="it-IT" sz="2000" dirty="0">
              <a:solidFill>
                <a:srgbClr val="0070C0"/>
              </a:solidFill>
              <a:latin typeface="Comic Sans MS" pitchFamily="66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980C617-2D8E-403F-A5AD-BBD56C5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55" y="6566108"/>
            <a:ext cx="4716000" cy="27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600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0F802E0-2254-4C06-9F28-A0F58677C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7" y="6555727"/>
            <a:ext cx="4284000" cy="269787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3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21BEFA-2361-47B6-98A3-D74209B4F90D}"/>
              </a:ext>
            </a:extLst>
          </p:cNvPr>
          <p:cNvSpPr txBox="1"/>
          <p:nvPr/>
        </p:nvSpPr>
        <p:spPr>
          <a:xfrm>
            <a:off x="3202992" y="4899838"/>
            <a:ext cx="5868000" cy="1603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lvl="0" algn="ctr" defTabSz="457200" eaLnBrk="0" hangingPunct="0">
              <a:defRPr/>
            </a:pPr>
            <a:r>
              <a:rPr lang="it-IT" sz="1500" dirty="0">
                <a:solidFill>
                  <a:srgbClr val="0070C0"/>
                </a:solidFill>
                <a:latin typeface="Comic Sans MS" pitchFamily="66" charset="0"/>
                <a:ea typeface="Times New Roman" panose="02020603050405020304" pitchFamily="18" charset="0"/>
                <a:cs typeface="Times New Roman" pitchFamily="18" charset="0"/>
              </a:rPr>
              <a:t>Rappresentazione dell’Atomium (Bruxelles 1958) con relative intersezioni tra sfere e cilindri e l’applicazione della teoria delle ombre per la ricerca delle ombre proprie </a:t>
            </a:r>
          </a:p>
          <a:p>
            <a:pPr lvl="0" algn="ctr" defTabSz="457200" eaLnBrk="0" hangingPunct="0">
              <a:defRPr/>
            </a:pPr>
            <a:endParaRPr lang="it-IT" sz="1500" dirty="0">
              <a:solidFill>
                <a:srgbClr val="0070C0"/>
              </a:solidFill>
              <a:latin typeface="Comic Sans MS" pitchFamily="66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r>
              <a:rPr lang="it-IT" sz="1300" dirty="0">
                <a:solidFill>
                  <a:srgbClr val="0070C0"/>
                </a:solidFill>
                <a:latin typeface="Comic Sans MS" pitchFamily="66" charset="0"/>
                <a:ea typeface="Times New Roman" panose="02020603050405020304" pitchFamily="18" charset="0"/>
                <a:cs typeface="Times New Roman" pitchFamily="18" charset="0"/>
              </a:rPr>
              <a:t>L’elaborato con tutte le procedure grafiche è stato sviluppato su un foglio base opaco di colore bianco 70x100 riversando, poi, su foglio lucido, delle medesime dimensioni, il solo risultato  </a:t>
            </a:r>
            <a:endParaRPr lang="it-IT" sz="13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8ED390B-438E-4E02-9432-9EF1A8AE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" y="1958670"/>
            <a:ext cx="3025517" cy="4572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16B3943-0A1D-4C02-B429-78D7B60CE4C9}"/>
              </a:ext>
            </a:extLst>
          </p:cNvPr>
          <p:cNvSpPr txBox="1"/>
          <p:nvPr/>
        </p:nvSpPr>
        <p:spPr>
          <a:xfrm>
            <a:off x="42716" y="837630"/>
            <a:ext cx="9072000" cy="104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 OPERAZIONI  GEOMETRICHE – L’IPERBOLE</a:t>
            </a:r>
          </a:p>
          <a:p>
            <a:pPr algn="ctr">
              <a:lnSpc>
                <a:spcPct val="150000"/>
              </a:lnSpc>
            </a:pPr>
            <a:r>
              <a:rPr lang="it-IT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sezione  del  cono  con  piano  FRONTALE  PARALLELO ALL’ASSE</a:t>
            </a:r>
            <a:endParaRPr lang="it-IT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1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FDF5181-540B-4237-83B8-D1811AFD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" y="2971800"/>
            <a:ext cx="9072000" cy="144039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hangingPunct="1">
              <a:defRPr/>
            </a:pPr>
            <a:r>
              <a:rPr lang="it-IT" altLang="it-IT" sz="2000" kern="0" dirty="0">
                <a:solidFill>
                  <a:srgbClr val="0070C0"/>
                </a:solidFill>
                <a:latin typeface="Comic Sans MS" panose="030F0702030302020204" pitchFamily="66" charset="0"/>
              </a:rPr>
              <a:t>Per maggiore completezza ed approfondimento degli argomenti si può consultare il seguente sito</a:t>
            </a:r>
          </a:p>
          <a:p>
            <a:pPr algn="ctr" defTabSz="514350" eaLnBrk="1" hangingPunct="1">
              <a:defRPr/>
            </a:pPr>
            <a:endParaRPr lang="it-IT" altLang="it-IT" sz="2000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defTabSz="514350" eaLnBrk="1" hangingPunct="1">
              <a:defRPr/>
            </a:pP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lang="it-IT" altLang="it-IT" sz="2000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defTabSz="514350" eaLnBrk="1" hangingPunct="1">
              <a:defRPr/>
            </a:pPr>
            <a:endParaRPr lang="it-IT" altLang="it-IT" sz="760" kern="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9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3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L’IPERBOLE- Elementi del solido</a:t>
            </a:r>
            <a:endParaRPr lang="it-IT" dirty="0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E94754FB-F55D-4369-A71A-DC78E5118E19}"/>
              </a:ext>
            </a:extLst>
          </p:cNvPr>
          <p:cNvCxnSpPr/>
          <p:nvPr/>
        </p:nvCxnSpPr>
        <p:spPr>
          <a:xfrm>
            <a:off x="3513819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3">
            <a:extLst>
              <a:ext uri="{FF2B5EF4-FFF2-40B4-BE49-F238E27FC236}">
                <a16:creationId xmlns:a16="http://schemas.microsoft.com/office/drawing/2014/main" id="{E43B7248-D3DD-452E-96C3-56DF31F07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39869"/>
            <a:ext cx="666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Sia assegnato il cono circolare retto a doppia falda con la base d (d’; d’’) (circonferenza direttrice) parallela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 l’asse a(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’) parallelo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 perpendicolare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3" name="CasellaDiTesto 8">
            <a:extLst>
              <a:ext uri="{FF2B5EF4-FFF2-40B4-BE49-F238E27FC236}">
                <a16:creationId xmlns:a16="http://schemas.microsoft.com/office/drawing/2014/main" id="{309EAE28-3F1A-443A-B36B-E8A91FF9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6117"/>
            <a:ext cx="666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Essendo il cono retto, su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sarà C’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 mentre saranno distinti su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in C’’ (centro della circonferenza direttrice) centro della base e V’’ vertice del cono</a:t>
            </a:r>
          </a:p>
        </p:txBody>
      </p:sp>
      <p:sp>
        <p:nvSpPr>
          <p:cNvPr id="68" name="CasellaDiTesto 22">
            <a:extLst>
              <a:ext uri="{FF2B5EF4-FFF2-40B4-BE49-F238E27FC236}">
                <a16:creationId xmlns:a16="http://schemas.microsoft.com/office/drawing/2014/main" id="{53B789DC-79C8-4CD0-A2DE-9D39E126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228847"/>
            <a:ext cx="60579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Considerando una doppia falda le generatrici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 (g’; g’’) sono costituite da segmenti finiti che hanno un estremo sulla direttrice della base e l’altro estremo sulla direttrice superiore e uniti tutti nel vertice  V(V’; V’’)</a:t>
            </a:r>
          </a:p>
        </p:txBody>
      </p:sp>
      <p:sp>
        <p:nvSpPr>
          <p:cNvPr id="69" name="CasellaDiTesto 27">
            <a:extLst>
              <a:ext uri="{FF2B5EF4-FFF2-40B4-BE49-F238E27FC236}">
                <a16:creationId xmlns:a16="http://schemas.microsoft.com/office/drawing/2014/main" id="{6E621059-8FC2-4C9B-BE5A-B5991BB9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5842338"/>
            <a:ext cx="58727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Date le caratteristiche geometriche descritte l’angolo al vertice (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sarà uguale e costante per tutte le infinite posizioni delle generatrici.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0A6DF2-DCCA-47EE-86F6-B74125A00FFD}"/>
              </a:ext>
            </a:extLst>
          </p:cNvPr>
          <p:cNvSpPr txBox="1"/>
          <p:nvPr/>
        </p:nvSpPr>
        <p:spPr>
          <a:xfrm>
            <a:off x="272959" y="2846287"/>
            <a:ext cx="524074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figura posta a fianco rappresenta un cono circolare retto a due falde con i relativi elementi geometrici che lo descrivono e definiscono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6710404" y="4914313"/>
            <a:ext cx="226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B6A63236-7928-4802-9B0A-13E5815F0C80}"/>
              </a:ext>
            </a:extLst>
          </p:cNvPr>
          <p:cNvSpPr/>
          <p:nvPr/>
        </p:nvSpPr>
        <p:spPr>
          <a:xfrm>
            <a:off x="6989496" y="5040884"/>
            <a:ext cx="1638000" cy="1637998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0F3462DA-00C6-46B4-9E19-5938E15FCEF0}"/>
              </a:ext>
            </a:extLst>
          </p:cNvPr>
          <p:cNvCxnSpPr/>
          <p:nvPr/>
        </p:nvCxnSpPr>
        <p:spPr>
          <a:xfrm flipV="1">
            <a:off x="6986800" y="4563587"/>
            <a:ext cx="0" cy="129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836ADDBA-8A93-43D8-835D-7197EDDD4D87}"/>
              </a:ext>
            </a:extLst>
          </p:cNvPr>
          <p:cNvCxnSpPr/>
          <p:nvPr/>
        </p:nvCxnSpPr>
        <p:spPr>
          <a:xfrm flipH="1" flipV="1">
            <a:off x="8624856" y="4569142"/>
            <a:ext cx="1797" cy="12977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83459ABF-7B9B-4109-B4A1-FF184DA523F2}"/>
              </a:ext>
            </a:extLst>
          </p:cNvPr>
          <p:cNvCxnSpPr/>
          <p:nvPr/>
        </p:nvCxnSpPr>
        <p:spPr>
          <a:xfrm>
            <a:off x="6988595" y="4565361"/>
            <a:ext cx="1638000" cy="88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988600" y="575403"/>
            <a:ext cx="1623247" cy="39899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005779" y="575403"/>
            <a:ext cx="1617229" cy="39897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8D37F311-CF2C-4A32-AD98-0F49DFE2D41B}"/>
              </a:ext>
            </a:extLst>
          </p:cNvPr>
          <p:cNvCxnSpPr>
            <a:cxnSpLocks/>
          </p:cNvCxnSpPr>
          <p:nvPr/>
        </p:nvCxnSpPr>
        <p:spPr>
          <a:xfrm flipH="1">
            <a:off x="7096428" y="579863"/>
            <a:ext cx="1409246" cy="3990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96EAC39-8DEA-415F-8F28-D537199AA8CA}"/>
              </a:ext>
            </a:extLst>
          </p:cNvPr>
          <p:cNvCxnSpPr>
            <a:cxnSpLocks/>
          </p:cNvCxnSpPr>
          <p:nvPr/>
        </p:nvCxnSpPr>
        <p:spPr>
          <a:xfrm flipH="1">
            <a:off x="7230444" y="584324"/>
            <a:ext cx="1143040" cy="3982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3201FAD-D21C-4A46-BF1E-E7A430BD485F}"/>
              </a:ext>
            </a:extLst>
          </p:cNvPr>
          <p:cNvCxnSpPr>
            <a:cxnSpLocks/>
          </p:cNvCxnSpPr>
          <p:nvPr/>
        </p:nvCxnSpPr>
        <p:spPr>
          <a:xfrm flipH="1">
            <a:off x="7402133" y="584324"/>
            <a:ext cx="804746" cy="3980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A9767E5-6DF0-4FEF-A474-EF79EDDD95FD}"/>
              </a:ext>
            </a:extLst>
          </p:cNvPr>
          <p:cNvCxnSpPr>
            <a:cxnSpLocks/>
          </p:cNvCxnSpPr>
          <p:nvPr/>
        </p:nvCxnSpPr>
        <p:spPr>
          <a:xfrm flipH="1">
            <a:off x="7597156" y="579863"/>
            <a:ext cx="422287" cy="39853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32D37B0-756B-4F45-8332-1F90CEEE88C9}"/>
              </a:ext>
            </a:extLst>
          </p:cNvPr>
          <p:cNvCxnSpPr>
            <a:cxnSpLocks/>
          </p:cNvCxnSpPr>
          <p:nvPr/>
        </p:nvCxnSpPr>
        <p:spPr>
          <a:xfrm flipH="1">
            <a:off x="7018753" y="579863"/>
            <a:ext cx="1565074" cy="39853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B9E8B098-B175-4E6F-AC6D-37944BA7D4FE}"/>
              </a:ext>
            </a:extLst>
          </p:cNvPr>
          <p:cNvCxnSpPr>
            <a:cxnSpLocks/>
          </p:cNvCxnSpPr>
          <p:nvPr/>
        </p:nvCxnSpPr>
        <p:spPr>
          <a:xfrm>
            <a:off x="7596249" y="584324"/>
            <a:ext cx="429295" cy="3982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C03FB220-D10D-486D-B894-255AA13E0808}"/>
              </a:ext>
            </a:extLst>
          </p:cNvPr>
          <p:cNvCxnSpPr>
            <a:cxnSpLocks/>
          </p:cNvCxnSpPr>
          <p:nvPr/>
        </p:nvCxnSpPr>
        <p:spPr>
          <a:xfrm>
            <a:off x="7406296" y="579863"/>
            <a:ext cx="814915" cy="3991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B3EDDA8-FBA4-49D5-ABE3-E14D61DB8B34}"/>
              </a:ext>
            </a:extLst>
          </p:cNvPr>
          <p:cNvCxnSpPr>
            <a:cxnSpLocks/>
          </p:cNvCxnSpPr>
          <p:nvPr/>
        </p:nvCxnSpPr>
        <p:spPr>
          <a:xfrm>
            <a:off x="7242343" y="584324"/>
            <a:ext cx="1148247" cy="3985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BE05959B-AFF7-4B3A-B27D-18F633204016}"/>
              </a:ext>
            </a:extLst>
          </p:cNvPr>
          <p:cNvCxnSpPr>
            <a:cxnSpLocks/>
          </p:cNvCxnSpPr>
          <p:nvPr/>
        </p:nvCxnSpPr>
        <p:spPr>
          <a:xfrm>
            <a:off x="7114079" y="579863"/>
            <a:ext cx="1404860" cy="39903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3426C5C9-200F-43F8-A2F8-19B869551113}"/>
              </a:ext>
            </a:extLst>
          </p:cNvPr>
          <p:cNvCxnSpPr>
            <a:cxnSpLocks/>
          </p:cNvCxnSpPr>
          <p:nvPr/>
        </p:nvCxnSpPr>
        <p:spPr>
          <a:xfrm>
            <a:off x="7030591" y="579863"/>
            <a:ext cx="1571692" cy="39886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53F189-A44F-4AC7-AB29-6A50EA226A77}"/>
              </a:ext>
            </a:extLst>
          </p:cNvPr>
          <p:cNvSpPr txBox="1"/>
          <p:nvPr/>
        </p:nvSpPr>
        <p:spPr>
          <a:xfrm>
            <a:off x="7653626" y="4393234"/>
            <a:ext cx="331486" cy="19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5951899-97EB-4C28-AC0E-C833334D2040}"/>
              </a:ext>
            </a:extLst>
          </p:cNvPr>
          <p:cNvSpPr txBox="1"/>
          <p:nvPr/>
        </p:nvSpPr>
        <p:spPr>
          <a:xfrm>
            <a:off x="7459339" y="5870777"/>
            <a:ext cx="540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28EAFAD-9021-4A82-9B76-D35825363578}"/>
              </a:ext>
            </a:extLst>
          </p:cNvPr>
          <p:cNvSpPr txBox="1"/>
          <p:nvPr/>
        </p:nvSpPr>
        <p:spPr>
          <a:xfrm>
            <a:off x="7762729" y="2422807"/>
            <a:ext cx="360000" cy="210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A82FC57-B25A-4B39-819E-FE253F97EE13}"/>
              </a:ext>
            </a:extLst>
          </p:cNvPr>
          <p:cNvSpPr txBox="1"/>
          <p:nvPr/>
        </p:nvSpPr>
        <p:spPr>
          <a:xfrm>
            <a:off x="8213024" y="3453841"/>
            <a:ext cx="324000" cy="144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0C8B7F6-6C83-4DA6-A81A-FD33A5D889E3}"/>
              </a:ext>
            </a:extLst>
          </p:cNvPr>
          <p:cNvSpPr txBox="1"/>
          <p:nvPr/>
        </p:nvSpPr>
        <p:spPr>
          <a:xfrm>
            <a:off x="8348579" y="5716721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919" y="4729210"/>
            <a:ext cx="32400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3E8CE7C-3969-4AE0-85C7-055C1EA37C35}"/>
              </a:ext>
            </a:extLst>
          </p:cNvPr>
          <p:cNvSpPr txBox="1"/>
          <p:nvPr/>
        </p:nvSpPr>
        <p:spPr>
          <a:xfrm>
            <a:off x="8038817" y="4553796"/>
            <a:ext cx="360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DFE0DF8-759D-46E4-BA1E-E5638B343C72}"/>
              </a:ext>
            </a:extLst>
          </p:cNvPr>
          <p:cNvSpPr txBox="1"/>
          <p:nvPr/>
        </p:nvSpPr>
        <p:spPr>
          <a:xfrm>
            <a:off x="8199400" y="6516260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E6CF561A-57E4-4755-91F6-8FCA691C99D5}"/>
              </a:ext>
            </a:extLst>
          </p:cNvPr>
          <p:cNvSpPr/>
          <p:nvPr/>
        </p:nvSpPr>
        <p:spPr>
          <a:xfrm rot="10800000">
            <a:off x="7691094" y="2747962"/>
            <a:ext cx="453658" cy="401211"/>
          </a:xfrm>
          <a:prstGeom prst="arc">
            <a:avLst>
              <a:gd name="adj1" fmla="val 14253083"/>
              <a:gd name="adj2" fmla="val 18199782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5D0698-21E8-4743-AEE8-A507076DD1B6}"/>
              </a:ext>
            </a:extLst>
          </p:cNvPr>
          <p:cNvSpPr txBox="1"/>
          <p:nvPr/>
        </p:nvSpPr>
        <p:spPr>
          <a:xfrm>
            <a:off x="7815961" y="2979122"/>
            <a:ext cx="163498" cy="206362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1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4BE6685-1BE9-4661-BE9E-E569B2B56882}"/>
              </a:ext>
            </a:extLst>
          </p:cNvPr>
          <p:cNvSpPr txBox="1"/>
          <p:nvPr/>
        </p:nvSpPr>
        <p:spPr>
          <a:xfrm>
            <a:off x="7744036" y="3538867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E7C119C-767F-4A78-84EF-EC39332568E2}"/>
              </a:ext>
            </a:extLst>
          </p:cNvPr>
          <p:cNvSpPr txBox="1"/>
          <p:nvPr/>
        </p:nvSpPr>
        <p:spPr>
          <a:xfrm>
            <a:off x="7854792" y="5860813"/>
            <a:ext cx="288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DB632DA8-6C59-4450-B42F-B877B27142E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989498" y="5859883"/>
            <a:ext cx="82026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17730908-C40B-43E8-A6B4-267AB559C9FE}"/>
              </a:ext>
            </a:extLst>
          </p:cNvPr>
          <p:cNvCxnSpPr>
            <a:cxnSpLocks/>
            <a:endCxn id="6" idx="4"/>
          </p:cNvCxnSpPr>
          <p:nvPr/>
        </p:nvCxnSpPr>
        <p:spPr>
          <a:xfrm>
            <a:off x="7808496" y="5859983"/>
            <a:ext cx="0" cy="8189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Connettore diritto 3119">
            <a:extLst>
              <a:ext uri="{FF2B5EF4-FFF2-40B4-BE49-F238E27FC236}">
                <a16:creationId xmlns:a16="http://schemas.microsoft.com/office/drawing/2014/main" id="{B6549A9B-8DAD-4D99-BC54-A2103337DE23}"/>
              </a:ext>
            </a:extLst>
          </p:cNvPr>
          <p:cNvCxnSpPr>
            <a:cxnSpLocks/>
          </p:cNvCxnSpPr>
          <p:nvPr/>
        </p:nvCxnSpPr>
        <p:spPr>
          <a:xfrm>
            <a:off x="7805849" y="5847532"/>
            <a:ext cx="416385" cy="7229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0" name="Connettore diritto 3129">
            <a:extLst>
              <a:ext uri="{FF2B5EF4-FFF2-40B4-BE49-F238E27FC236}">
                <a16:creationId xmlns:a16="http://schemas.microsoft.com/office/drawing/2014/main" id="{D43D4B59-70AE-4EA8-A66E-0C9BC9C4FBC1}"/>
              </a:ext>
            </a:extLst>
          </p:cNvPr>
          <p:cNvCxnSpPr>
            <a:cxnSpLocks/>
          </p:cNvCxnSpPr>
          <p:nvPr/>
        </p:nvCxnSpPr>
        <p:spPr>
          <a:xfrm>
            <a:off x="7814736" y="5859393"/>
            <a:ext cx="782546" cy="20968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4" name="Connettore diritto 3133">
            <a:extLst>
              <a:ext uri="{FF2B5EF4-FFF2-40B4-BE49-F238E27FC236}">
                <a16:creationId xmlns:a16="http://schemas.microsoft.com/office/drawing/2014/main" id="{8D6982DD-962B-4537-A31D-1183B9150F96}"/>
              </a:ext>
            </a:extLst>
          </p:cNvPr>
          <p:cNvCxnSpPr>
            <a:cxnSpLocks/>
          </p:cNvCxnSpPr>
          <p:nvPr/>
        </p:nvCxnSpPr>
        <p:spPr>
          <a:xfrm>
            <a:off x="7811986" y="5860347"/>
            <a:ext cx="703371" cy="4019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Connettore diritto 3135">
            <a:extLst>
              <a:ext uri="{FF2B5EF4-FFF2-40B4-BE49-F238E27FC236}">
                <a16:creationId xmlns:a16="http://schemas.microsoft.com/office/drawing/2014/main" id="{55867AB2-82B9-4529-9CB6-CC01810E192E}"/>
              </a:ext>
            </a:extLst>
          </p:cNvPr>
          <p:cNvCxnSpPr>
            <a:cxnSpLocks/>
            <a:endCxn id="6" idx="5"/>
          </p:cNvCxnSpPr>
          <p:nvPr/>
        </p:nvCxnSpPr>
        <p:spPr>
          <a:xfrm>
            <a:off x="7810625" y="5862013"/>
            <a:ext cx="576993" cy="5769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1" name="Connettore diritto 3140">
            <a:extLst>
              <a:ext uri="{FF2B5EF4-FFF2-40B4-BE49-F238E27FC236}">
                <a16:creationId xmlns:a16="http://schemas.microsoft.com/office/drawing/2014/main" id="{FDA1FAF1-FFFE-4E92-BF06-A9D280118286}"/>
              </a:ext>
            </a:extLst>
          </p:cNvPr>
          <p:cNvCxnSpPr>
            <a:cxnSpLocks/>
          </p:cNvCxnSpPr>
          <p:nvPr/>
        </p:nvCxnSpPr>
        <p:spPr>
          <a:xfrm>
            <a:off x="7812367" y="5862632"/>
            <a:ext cx="213175" cy="7878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4" name="Connettore diritto 3153">
            <a:extLst>
              <a:ext uri="{FF2B5EF4-FFF2-40B4-BE49-F238E27FC236}">
                <a16:creationId xmlns:a16="http://schemas.microsoft.com/office/drawing/2014/main" id="{27230609-9D4E-426B-9703-6F4E9AAFD959}"/>
              </a:ext>
            </a:extLst>
          </p:cNvPr>
          <p:cNvCxnSpPr>
            <a:cxnSpLocks/>
          </p:cNvCxnSpPr>
          <p:nvPr/>
        </p:nvCxnSpPr>
        <p:spPr>
          <a:xfrm flipH="1">
            <a:off x="7595492" y="5865348"/>
            <a:ext cx="214708" cy="79343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0" name="Connettore diritto 3159">
            <a:extLst>
              <a:ext uri="{FF2B5EF4-FFF2-40B4-BE49-F238E27FC236}">
                <a16:creationId xmlns:a16="http://schemas.microsoft.com/office/drawing/2014/main" id="{5F5080C4-E8EF-4D08-B5F5-DC4D83CDBE56}"/>
              </a:ext>
            </a:extLst>
          </p:cNvPr>
          <p:cNvCxnSpPr>
            <a:cxnSpLocks/>
          </p:cNvCxnSpPr>
          <p:nvPr/>
        </p:nvCxnSpPr>
        <p:spPr>
          <a:xfrm flipH="1">
            <a:off x="7401036" y="5852469"/>
            <a:ext cx="417259" cy="7227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2" name="Connettore diritto 3161">
            <a:extLst>
              <a:ext uri="{FF2B5EF4-FFF2-40B4-BE49-F238E27FC236}">
                <a16:creationId xmlns:a16="http://schemas.microsoft.com/office/drawing/2014/main" id="{1693EB76-726C-4127-ACA3-E72DD3DA411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7229376" y="5858124"/>
            <a:ext cx="584548" cy="5808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5" name="Connettore diritto 3164">
            <a:extLst>
              <a:ext uri="{FF2B5EF4-FFF2-40B4-BE49-F238E27FC236}">
                <a16:creationId xmlns:a16="http://schemas.microsoft.com/office/drawing/2014/main" id="{CBF6BF84-2882-4D24-A237-335FE127F9C5}"/>
              </a:ext>
            </a:extLst>
          </p:cNvPr>
          <p:cNvCxnSpPr>
            <a:cxnSpLocks/>
          </p:cNvCxnSpPr>
          <p:nvPr/>
        </p:nvCxnSpPr>
        <p:spPr>
          <a:xfrm flipH="1">
            <a:off x="7097094" y="586108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8" name="Connettore diritto 3167">
            <a:extLst>
              <a:ext uri="{FF2B5EF4-FFF2-40B4-BE49-F238E27FC236}">
                <a16:creationId xmlns:a16="http://schemas.microsoft.com/office/drawing/2014/main" id="{6FB69821-05A3-490A-ACEC-45AE173D943E}"/>
              </a:ext>
            </a:extLst>
          </p:cNvPr>
          <p:cNvCxnSpPr>
            <a:cxnSpLocks/>
          </p:cNvCxnSpPr>
          <p:nvPr/>
        </p:nvCxnSpPr>
        <p:spPr>
          <a:xfrm flipH="1">
            <a:off x="7012085" y="5861086"/>
            <a:ext cx="798327" cy="2075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808849" y="566670"/>
            <a:ext cx="0" cy="52936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1F3A0C0-6941-465A-81EF-D4C78D7CE297}"/>
              </a:ext>
            </a:extLst>
          </p:cNvPr>
          <p:cNvCxnSpPr>
            <a:cxnSpLocks/>
          </p:cNvCxnSpPr>
          <p:nvPr/>
        </p:nvCxnSpPr>
        <p:spPr>
          <a:xfrm>
            <a:off x="7018447" y="5646036"/>
            <a:ext cx="792070" cy="2143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EA635EAF-CF26-40E9-8CF1-EFAD05A0E47D}"/>
              </a:ext>
            </a:extLst>
          </p:cNvPr>
          <p:cNvCxnSpPr>
            <a:cxnSpLocks/>
          </p:cNvCxnSpPr>
          <p:nvPr/>
        </p:nvCxnSpPr>
        <p:spPr>
          <a:xfrm>
            <a:off x="7095755" y="5447153"/>
            <a:ext cx="713095" cy="41486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895F4EE5-5734-420C-8D4E-ACABA8024AC3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7229377" y="5280764"/>
            <a:ext cx="581141" cy="5812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E0E4FD89-9CBC-4372-9E38-2E279A6B71C4}"/>
              </a:ext>
            </a:extLst>
          </p:cNvPr>
          <p:cNvCxnSpPr>
            <a:cxnSpLocks/>
          </p:cNvCxnSpPr>
          <p:nvPr/>
        </p:nvCxnSpPr>
        <p:spPr>
          <a:xfrm>
            <a:off x="7400465" y="5147253"/>
            <a:ext cx="410052" cy="7147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EE0E2DD-0098-443E-87E0-E341CA910AEE}"/>
              </a:ext>
            </a:extLst>
          </p:cNvPr>
          <p:cNvCxnSpPr>
            <a:cxnSpLocks/>
          </p:cNvCxnSpPr>
          <p:nvPr/>
        </p:nvCxnSpPr>
        <p:spPr>
          <a:xfrm>
            <a:off x="7596045" y="5056606"/>
            <a:ext cx="214472" cy="8037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F7C625B1-C4E9-4C95-BBB9-A827FD9C70EE}"/>
              </a:ext>
            </a:extLst>
          </p:cNvPr>
          <p:cNvCxnSpPr>
            <a:cxnSpLocks/>
          </p:cNvCxnSpPr>
          <p:nvPr/>
        </p:nvCxnSpPr>
        <p:spPr>
          <a:xfrm flipH="1">
            <a:off x="7808848" y="5074105"/>
            <a:ext cx="213917" cy="7905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B8EDC550-662C-4335-9315-3C6665233155}"/>
              </a:ext>
            </a:extLst>
          </p:cNvPr>
          <p:cNvCxnSpPr>
            <a:cxnSpLocks/>
          </p:cNvCxnSpPr>
          <p:nvPr/>
        </p:nvCxnSpPr>
        <p:spPr>
          <a:xfrm flipH="1">
            <a:off x="7809977" y="5149887"/>
            <a:ext cx="410572" cy="7111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76F67EBB-0260-43A6-84B3-AF09C4592AC6}"/>
              </a:ext>
            </a:extLst>
          </p:cNvPr>
          <p:cNvCxnSpPr>
            <a:cxnSpLocks/>
            <a:stCxn id="6" idx="7"/>
          </p:cNvCxnSpPr>
          <p:nvPr/>
        </p:nvCxnSpPr>
        <p:spPr>
          <a:xfrm flipH="1">
            <a:off x="7807226" y="5280765"/>
            <a:ext cx="580390" cy="5833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283852D-93DD-4649-9570-C92E06921E5E}"/>
              </a:ext>
            </a:extLst>
          </p:cNvPr>
          <p:cNvCxnSpPr>
            <a:cxnSpLocks/>
          </p:cNvCxnSpPr>
          <p:nvPr/>
        </p:nvCxnSpPr>
        <p:spPr>
          <a:xfrm flipH="1">
            <a:off x="7811257" y="545214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9793675D-2D56-4B63-998F-7487658CC392}"/>
              </a:ext>
            </a:extLst>
          </p:cNvPr>
          <p:cNvCxnSpPr>
            <a:cxnSpLocks/>
          </p:cNvCxnSpPr>
          <p:nvPr/>
        </p:nvCxnSpPr>
        <p:spPr>
          <a:xfrm flipH="1">
            <a:off x="7811870" y="5653655"/>
            <a:ext cx="783826" cy="2059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DDCCADF-F671-49F9-BD9E-7D0C654C2749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7810193" y="5858829"/>
            <a:ext cx="817303" cy="10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D402CFE7-542D-4294-AA00-D01DEB038E67}"/>
              </a:ext>
            </a:extLst>
          </p:cNvPr>
          <p:cNvGrpSpPr/>
          <p:nvPr/>
        </p:nvGrpSpPr>
        <p:grpSpPr>
          <a:xfrm>
            <a:off x="7743963" y="5795939"/>
            <a:ext cx="126000" cy="126000"/>
            <a:chOff x="10031104" y="2702257"/>
            <a:chExt cx="180000" cy="180000"/>
          </a:xfrm>
        </p:grpSpPr>
        <p:cxnSp>
          <p:nvCxnSpPr>
            <p:cNvPr id="3164" name="Connettore diritto 3163">
              <a:extLst>
                <a:ext uri="{FF2B5EF4-FFF2-40B4-BE49-F238E27FC236}">
                  <a16:creationId xmlns:a16="http://schemas.microsoft.com/office/drawing/2014/main" id="{C92953CB-EE1B-4C0F-B976-B4BD1351525C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7" name="Connettore diritto 3166">
              <a:extLst>
                <a:ext uri="{FF2B5EF4-FFF2-40B4-BE49-F238E27FC236}">
                  <a16:creationId xmlns:a16="http://schemas.microsoft.com/office/drawing/2014/main" id="{6BF6C37B-FEB8-4BB9-8C0B-1C4711BFE162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E619B47-9766-49BF-9C03-AE0601E2A0C3}"/>
              </a:ext>
            </a:extLst>
          </p:cNvPr>
          <p:cNvCxnSpPr>
            <a:cxnSpLocks/>
          </p:cNvCxnSpPr>
          <p:nvPr/>
        </p:nvCxnSpPr>
        <p:spPr>
          <a:xfrm>
            <a:off x="7005403" y="579866"/>
            <a:ext cx="160144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3DC90D8F-B9C0-49C8-B5BB-3F056D11EC5E}"/>
              </a:ext>
            </a:extLst>
          </p:cNvPr>
          <p:cNvSpPr txBox="1"/>
          <p:nvPr/>
        </p:nvSpPr>
        <p:spPr>
          <a:xfrm>
            <a:off x="7795666" y="5869139"/>
            <a:ext cx="2016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6D7CBE70-6CA2-42B5-A765-8AB94917A868}"/>
              </a:ext>
            </a:extLst>
          </p:cNvPr>
          <p:cNvSpPr txBox="1"/>
          <p:nvPr/>
        </p:nvSpPr>
        <p:spPr>
          <a:xfrm>
            <a:off x="8303185" y="364351"/>
            <a:ext cx="360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8" grpId="0"/>
      <p:bldP spid="69" grpId="0"/>
      <p:bldP spid="2" grpId="0" animBg="1"/>
      <p:bldP spid="6" grpId="0" animBg="1"/>
      <p:bldP spid="14" grpId="0"/>
      <p:bldP spid="51" grpId="0"/>
      <p:bldP spid="53" grpId="0"/>
      <p:bldP spid="29" grpId="0"/>
      <p:bldP spid="58" grpId="0"/>
      <p:bldP spid="60" grpId="0"/>
      <p:bldP spid="64" grpId="0"/>
      <p:bldP spid="11" grpId="0" animBg="1"/>
      <p:bldP spid="16" grpId="0"/>
      <p:bldP spid="66" grpId="0"/>
      <p:bldP spid="73" grpId="0"/>
      <p:bldP spid="7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3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L’IPERBOLE- (1)</a:t>
            </a:r>
            <a:endParaRPr lang="it-IT" dirty="0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E94754FB-F55D-4369-A71A-DC78E5118E19}"/>
              </a:ext>
            </a:extLst>
          </p:cNvPr>
          <p:cNvCxnSpPr/>
          <p:nvPr/>
        </p:nvCxnSpPr>
        <p:spPr>
          <a:xfrm>
            <a:off x="3513819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826369" y="4914313"/>
            <a:ext cx="315203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B6A63236-7928-4802-9B0A-13E5815F0C80}"/>
              </a:ext>
            </a:extLst>
          </p:cNvPr>
          <p:cNvSpPr/>
          <p:nvPr/>
        </p:nvSpPr>
        <p:spPr>
          <a:xfrm>
            <a:off x="6989496" y="5040884"/>
            <a:ext cx="1638000" cy="1637998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0F3462DA-00C6-46B4-9E19-5938E15FCEF0}"/>
              </a:ext>
            </a:extLst>
          </p:cNvPr>
          <p:cNvCxnSpPr/>
          <p:nvPr/>
        </p:nvCxnSpPr>
        <p:spPr>
          <a:xfrm flipV="1">
            <a:off x="6986800" y="4563587"/>
            <a:ext cx="0" cy="129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836ADDBA-8A93-43D8-835D-7197EDDD4D87}"/>
              </a:ext>
            </a:extLst>
          </p:cNvPr>
          <p:cNvCxnSpPr/>
          <p:nvPr/>
        </p:nvCxnSpPr>
        <p:spPr>
          <a:xfrm flipH="1" flipV="1">
            <a:off x="8624856" y="4569142"/>
            <a:ext cx="1797" cy="12977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83459ABF-7B9B-4109-B4A1-FF184DA523F2}"/>
              </a:ext>
            </a:extLst>
          </p:cNvPr>
          <p:cNvCxnSpPr/>
          <p:nvPr/>
        </p:nvCxnSpPr>
        <p:spPr>
          <a:xfrm>
            <a:off x="6988595" y="4565361"/>
            <a:ext cx="1638000" cy="88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988600" y="575403"/>
            <a:ext cx="1623247" cy="3989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005779" y="575403"/>
            <a:ext cx="1617229" cy="39897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8D37F311-CF2C-4A32-AD98-0F49DFE2D41B}"/>
              </a:ext>
            </a:extLst>
          </p:cNvPr>
          <p:cNvCxnSpPr>
            <a:cxnSpLocks/>
          </p:cNvCxnSpPr>
          <p:nvPr/>
        </p:nvCxnSpPr>
        <p:spPr>
          <a:xfrm flipH="1">
            <a:off x="7096428" y="579863"/>
            <a:ext cx="1409246" cy="3990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96EAC39-8DEA-415F-8F28-D537199AA8CA}"/>
              </a:ext>
            </a:extLst>
          </p:cNvPr>
          <p:cNvCxnSpPr>
            <a:cxnSpLocks/>
          </p:cNvCxnSpPr>
          <p:nvPr/>
        </p:nvCxnSpPr>
        <p:spPr>
          <a:xfrm flipH="1">
            <a:off x="7815708" y="584324"/>
            <a:ext cx="562515" cy="195988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3201FAD-D21C-4A46-BF1E-E7A430BD485F}"/>
              </a:ext>
            </a:extLst>
          </p:cNvPr>
          <p:cNvCxnSpPr>
            <a:cxnSpLocks/>
          </p:cNvCxnSpPr>
          <p:nvPr/>
        </p:nvCxnSpPr>
        <p:spPr>
          <a:xfrm flipH="1">
            <a:off x="7402133" y="584324"/>
            <a:ext cx="804746" cy="3980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A9767E5-6DF0-4FEF-A474-EF79EDDD95FD}"/>
              </a:ext>
            </a:extLst>
          </p:cNvPr>
          <p:cNvCxnSpPr>
            <a:cxnSpLocks/>
          </p:cNvCxnSpPr>
          <p:nvPr/>
        </p:nvCxnSpPr>
        <p:spPr>
          <a:xfrm flipH="1">
            <a:off x="7597156" y="579863"/>
            <a:ext cx="422287" cy="39853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32D37B0-756B-4F45-8332-1F90CEEE88C9}"/>
              </a:ext>
            </a:extLst>
          </p:cNvPr>
          <p:cNvCxnSpPr>
            <a:cxnSpLocks/>
          </p:cNvCxnSpPr>
          <p:nvPr/>
        </p:nvCxnSpPr>
        <p:spPr>
          <a:xfrm flipH="1">
            <a:off x="7018753" y="579863"/>
            <a:ext cx="1565074" cy="39853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B9E8B098-B175-4E6F-AC6D-37944BA7D4FE}"/>
              </a:ext>
            </a:extLst>
          </p:cNvPr>
          <p:cNvCxnSpPr>
            <a:cxnSpLocks/>
          </p:cNvCxnSpPr>
          <p:nvPr/>
        </p:nvCxnSpPr>
        <p:spPr>
          <a:xfrm>
            <a:off x="7596249" y="584324"/>
            <a:ext cx="429295" cy="3982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C03FB220-D10D-486D-B894-255AA13E0808}"/>
              </a:ext>
            </a:extLst>
          </p:cNvPr>
          <p:cNvCxnSpPr>
            <a:cxnSpLocks/>
          </p:cNvCxnSpPr>
          <p:nvPr/>
        </p:nvCxnSpPr>
        <p:spPr>
          <a:xfrm>
            <a:off x="7406296" y="579863"/>
            <a:ext cx="814915" cy="3991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B3EDDA8-FBA4-49D5-ABE3-E14D61DB8B34}"/>
              </a:ext>
            </a:extLst>
          </p:cNvPr>
          <p:cNvCxnSpPr>
            <a:cxnSpLocks/>
          </p:cNvCxnSpPr>
          <p:nvPr/>
        </p:nvCxnSpPr>
        <p:spPr>
          <a:xfrm>
            <a:off x="7805422" y="2538919"/>
            <a:ext cx="585168" cy="20312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BE05959B-AFF7-4B3A-B27D-18F633204016}"/>
              </a:ext>
            </a:extLst>
          </p:cNvPr>
          <p:cNvCxnSpPr>
            <a:cxnSpLocks/>
          </p:cNvCxnSpPr>
          <p:nvPr/>
        </p:nvCxnSpPr>
        <p:spPr>
          <a:xfrm>
            <a:off x="7114079" y="579863"/>
            <a:ext cx="1404860" cy="39903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3426C5C9-200F-43F8-A2F8-19B869551113}"/>
              </a:ext>
            </a:extLst>
          </p:cNvPr>
          <p:cNvCxnSpPr>
            <a:cxnSpLocks/>
          </p:cNvCxnSpPr>
          <p:nvPr/>
        </p:nvCxnSpPr>
        <p:spPr>
          <a:xfrm>
            <a:off x="7030591" y="579863"/>
            <a:ext cx="1571692" cy="39886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53F189-A44F-4AC7-AB29-6A50EA226A77}"/>
              </a:ext>
            </a:extLst>
          </p:cNvPr>
          <p:cNvSpPr txBox="1"/>
          <p:nvPr/>
        </p:nvSpPr>
        <p:spPr>
          <a:xfrm>
            <a:off x="7664444" y="4362074"/>
            <a:ext cx="331486" cy="19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5951899-97EB-4C28-AC0E-C833334D2040}"/>
              </a:ext>
            </a:extLst>
          </p:cNvPr>
          <p:cNvSpPr txBox="1"/>
          <p:nvPr/>
        </p:nvSpPr>
        <p:spPr>
          <a:xfrm>
            <a:off x="7584873" y="5824162"/>
            <a:ext cx="540000" cy="3231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28EAFAD-9021-4A82-9B76-D35825363578}"/>
              </a:ext>
            </a:extLst>
          </p:cNvPr>
          <p:cNvSpPr txBox="1"/>
          <p:nvPr/>
        </p:nvSpPr>
        <p:spPr>
          <a:xfrm>
            <a:off x="7762729" y="2422807"/>
            <a:ext cx="360000" cy="210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A82FC57-B25A-4B39-819E-FE253F97EE13}"/>
              </a:ext>
            </a:extLst>
          </p:cNvPr>
          <p:cNvSpPr txBox="1"/>
          <p:nvPr/>
        </p:nvSpPr>
        <p:spPr>
          <a:xfrm>
            <a:off x="8272393" y="3594533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0C8B7F6-6C83-4DA6-A81A-FD33A5D889E3}"/>
              </a:ext>
            </a:extLst>
          </p:cNvPr>
          <p:cNvSpPr txBox="1"/>
          <p:nvPr/>
        </p:nvSpPr>
        <p:spPr>
          <a:xfrm>
            <a:off x="8387166" y="5822156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036" y="4729210"/>
            <a:ext cx="32400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3E8CE7C-3969-4AE0-85C7-055C1EA37C35}"/>
              </a:ext>
            </a:extLst>
          </p:cNvPr>
          <p:cNvSpPr txBox="1"/>
          <p:nvPr/>
        </p:nvSpPr>
        <p:spPr>
          <a:xfrm>
            <a:off x="8038817" y="4553796"/>
            <a:ext cx="360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DFE0DF8-759D-46E4-BA1E-E5638B343C72}"/>
              </a:ext>
            </a:extLst>
          </p:cNvPr>
          <p:cNvSpPr txBox="1"/>
          <p:nvPr/>
        </p:nvSpPr>
        <p:spPr>
          <a:xfrm>
            <a:off x="8092288" y="6505250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E6CF561A-57E4-4755-91F6-8FCA691C99D5}"/>
              </a:ext>
            </a:extLst>
          </p:cNvPr>
          <p:cNvSpPr/>
          <p:nvPr/>
        </p:nvSpPr>
        <p:spPr>
          <a:xfrm rot="10800000">
            <a:off x="7691094" y="2747962"/>
            <a:ext cx="453658" cy="401211"/>
          </a:xfrm>
          <a:prstGeom prst="arc">
            <a:avLst>
              <a:gd name="adj1" fmla="val 14253083"/>
              <a:gd name="adj2" fmla="val 18199782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5D0698-21E8-4743-AEE8-A507076DD1B6}"/>
              </a:ext>
            </a:extLst>
          </p:cNvPr>
          <p:cNvSpPr txBox="1"/>
          <p:nvPr/>
        </p:nvSpPr>
        <p:spPr>
          <a:xfrm>
            <a:off x="7815961" y="2979122"/>
            <a:ext cx="163498" cy="206362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1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4BE6685-1BE9-4661-BE9E-E569B2B56882}"/>
              </a:ext>
            </a:extLst>
          </p:cNvPr>
          <p:cNvSpPr txBox="1"/>
          <p:nvPr/>
        </p:nvSpPr>
        <p:spPr>
          <a:xfrm>
            <a:off x="7744036" y="3538867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E7C119C-767F-4A78-84EF-EC39332568E2}"/>
              </a:ext>
            </a:extLst>
          </p:cNvPr>
          <p:cNvSpPr txBox="1"/>
          <p:nvPr/>
        </p:nvSpPr>
        <p:spPr>
          <a:xfrm>
            <a:off x="7983117" y="5811485"/>
            <a:ext cx="288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DB632DA8-6C59-4450-B42F-B877B27142E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989498" y="5859883"/>
            <a:ext cx="8202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17730908-C40B-43E8-A6B4-267AB559C9FE}"/>
              </a:ext>
            </a:extLst>
          </p:cNvPr>
          <p:cNvCxnSpPr>
            <a:cxnSpLocks/>
            <a:endCxn id="6" idx="4"/>
          </p:cNvCxnSpPr>
          <p:nvPr/>
        </p:nvCxnSpPr>
        <p:spPr>
          <a:xfrm>
            <a:off x="7808496" y="5859983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Connettore diritto 3119">
            <a:extLst>
              <a:ext uri="{FF2B5EF4-FFF2-40B4-BE49-F238E27FC236}">
                <a16:creationId xmlns:a16="http://schemas.microsoft.com/office/drawing/2014/main" id="{B6549A9B-8DAD-4D99-BC54-A2103337DE23}"/>
              </a:ext>
            </a:extLst>
          </p:cNvPr>
          <p:cNvCxnSpPr>
            <a:cxnSpLocks/>
          </p:cNvCxnSpPr>
          <p:nvPr/>
        </p:nvCxnSpPr>
        <p:spPr>
          <a:xfrm>
            <a:off x="7805849" y="5847532"/>
            <a:ext cx="416385" cy="7229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0" name="Connettore diritto 3129">
            <a:extLst>
              <a:ext uri="{FF2B5EF4-FFF2-40B4-BE49-F238E27FC236}">
                <a16:creationId xmlns:a16="http://schemas.microsoft.com/office/drawing/2014/main" id="{D43D4B59-70AE-4EA8-A66E-0C9BC9C4FBC1}"/>
              </a:ext>
            </a:extLst>
          </p:cNvPr>
          <p:cNvCxnSpPr>
            <a:cxnSpLocks/>
          </p:cNvCxnSpPr>
          <p:nvPr/>
        </p:nvCxnSpPr>
        <p:spPr>
          <a:xfrm>
            <a:off x="7814736" y="5859393"/>
            <a:ext cx="782546" cy="20968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4" name="Connettore diritto 3133">
            <a:extLst>
              <a:ext uri="{FF2B5EF4-FFF2-40B4-BE49-F238E27FC236}">
                <a16:creationId xmlns:a16="http://schemas.microsoft.com/office/drawing/2014/main" id="{8D6982DD-962B-4537-A31D-1183B9150F96}"/>
              </a:ext>
            </a:extLst>
          </p:cNvPr>
          <p:cNvCxnSpPr>
            <a:cxnSpLocks/>
          </p:cNvCxnSpPr>
          <p:nvPr/>
        </p:nvCxnSpPr>
        <p:spPr>
          <a:xfrm>
            <a:off x="7811986" y="5862728"/>
            <a:ext cx="700983" cy="4094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Connettore diritto 3135">
            <a:extLst>
              <a:ext uri="{FF2B5EF4-FFF2-40B4-BE49-F238E27FC236}">
                <a16:creationId xmlns:a16="http://schemas.microsoft.com/office/drawing/2014/main" id="{55867AB2-82B9-4529-9CB6-CC01810E192E}"/>
              </a:ext>
            </a:extLst>
          </p:cNvPr>
          <p:cNvCxnSpPr>
            <a:cxnSpLocks/>
            <a:endCxn id="6" idx="5"/>
          </p:cNvCxnSpPr>
          <p:nvPr/>
        </p:nvCxnSpPr>
        <p:spPr>
          <a:xfrm>
            <a:off x="7810625" y="5862013"/>
            <a:ext cx="576993" cy="57699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1" name="Connettore diritto 3140">
            <a:extLst>
              <a:ext uri="{FF2B5EF4-FFF2-40B4-BE49-F238E27FC236}">
                <a16:creationId xmlns:a16="http://schemas.microsoft.com/office/drawing/2014/main" id="{FDA1FAF1-FFFE-4E92-BF06-A9D280118286}"/>
              </a:ext>
            </a:extLst>
          </p:cNvPr>
          <p:cNvCxnSpPr>
            <a:cxnSpLocks/>
          </p:cNvCxnSpPr>
          <p:nvPr/>
        </p:nvCxnSpPr>
        <p:spPr>
          <a:xfrm>
            <a:off x="7812367" y="5862632"/>
            <a:ext cx="213175" cy="7878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4" name="Connettore diritto 3153">
            <a:extLst>
              <a:ext uri="{FF2B5EF4-FFF2-40B4-BE49-F238E27FC236}">
                <a16:creationId xmlns:a16="http://schemas.microsoft.com/office/drawing/2014/main" id="{27230609-9D4E-426B-9703-6F4E9AAFD959}"/>
              </a:ext>
            </a:extLst>
          </p:cNvPr>
          <p:cNvCxnSpPr>
            <a:cxnSpLocks/>
          </p:cNvCxnSpPr>
          <p:nvPr/>
        </p:nvCxnSpPr>
        <p:spPr>
          <a:xfrm flipH="1">
            <a:off x="7595492" y="5865348"/>
            <a:ext cx="214708" cy="79343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0" name="Connettore diritto 3159">
            <a:extLst>
              <a:ext uri="{FF2B5EF4-FFF2-40B4-BE49-F238E27FC236}">
                <a16:creationId xmlns:a16="http://schemas.microsoft.com/office/drawing/2014/main" id="{5F5080C4-E8EF-4D08-B5F5-DC4D83CDBE56}"/>
              </a:ext>
            </a:extLst>
          </p:cNvPr>
          <p:cNvCxnSpPr>
            <a:cxnSpLocks/>
          </p:cNvCxnSpPr>
          <p:nvPr/>
        </p:nvCxnSpPr>
        <p:spPr>
          <a:xfrm flipH="1">
            <a:off x="7401036" y="5852469"/>
            <a:ext cx="417259" cy="7227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2" name="Connettore diritto 3161">
            <a:extLst>
              <a:ext uri="{FF2B5EF4-FFF2-40B4-BE49-F238E27FC236}">
                <a16:creationId xmlns:a16="http://schemas.microsoft.com/office/drawing/2014/main" id="{1693EB76-726C-4127-ACA3-E72DD3DA411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7229376" y="5858124"/>
            <a:ext cx="584548" cy="5808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5" name="Connettore diritto 3164">
            <a:extLst>
              <a:ext uri="{FF2B5EF4-FFF2-40B4-BE49-F238E27FC236}">
                <a16:creationId xmlns:a16="http://schemas.microsoft.com/office/drawing/2014/main" id="{CBF6BF84-2882-4D24-A237-335FE127F9C5}"/>
              </a:ext>
            </a:extLst>
          </p:cNvPr>
          <p:cNvCxnSpPr>
            <a:cxnSpLocks/>
          </p:cNvCxnSpPr>
          <p:nvPr/>
        </p:nvCxnSpPr>
        <p:spPr>
          <a:xfrm flipH="1">
            <a:off x="7097094" y="586108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8" name="Connettore diritto 3167">
            <a:extLst>
              <a:ext uri="{FF2B5EF4-FFF2-40B4-BE49-F238E27FC236}">
                <a16:creationId xmlns:a16="http://schemas.microsoft.com/office/drawing/2014/main" id="{6FB69821-05A3-490A-ACEC-45AE173D943E}"/>
              </a:ext>
            </a:extLst>
          </p:cNvPr>
          <p:cNvCxnSpPr>
            <a:cxnSpLocks/>
          </p:cNvCxnSpPr>
          <p:nvPr/>
        </p:nvCxnSpPr>
        <p:spPr>
          <a:xfrm flipH="1">
            <a:off x="7012085" y="5861086"/>
            <a:ext cx="798327" cy="2075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808849" y="2549937"/>
            <a:ext cx="0" cy="2016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71DDEB7-15DD-4EDC-9E72-AB640925278C}"/>
              </a:ext>
            </a:extLst>
          </p:cNvPr>
          <p:cNvSpPr txBox="1"/>
          <p:nvPr/>
        </p:nvSpPr>
        <p:spPr>
          <a:xfrm>
            <a:off x="7888274" y="5885634"/>
            <a:ext cx="201600" cy="3231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1F3A0C0-6941-465A-81EF-D4C78D7CE297}"/>
              </a:ext>
            </a:extLst>
          </p:cNvPr>
          <p:cNvCxnSpPr>
            <a:cxnSpLocks/>
          </p:cNvCxnSpPr>
          <p:nvPr/>
        </p:nvCxnSpPr>
        <p:spPr>
          <a:xfrm>
            <a:off x="7018447" y="5646036"/>
            <a:ext cx="792070" cy="2143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EA635EAF-CF26-40E9-8CF1-EFAD05A0E47D}"/>
              </a:ext>
            </a:extLst>
          </p:cNvPr>
          <p:cNvCxnSpPr>
            <a:cxnSpLocks/>
          </p:cNvCxnSpPr>
          <p:nvPr/>
        </p:nvCxnSpPr>
        <p:spPr>
          <a:xfrm>
            <a:off x="7095755" y="5447153"/>
            <a:ext cx="713095" cy="41486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895F4EE5-5734-420C-8D4E-ACABA8024AC3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7229377" y="5280764"/>
            <a:ext cx="581141" cy="58124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E0E4FD89-9CBC-4372-9E38-2E279A6B71C4}"/>
              </a:ext>
            </a:extLst>
          </p:cNvPr>
          <p:cNvCxnSpPr>
            <a:cxnSpLocks/>
          </p:cNvCxnSpPr>
          <p:nvPr/>
        </p:nvCxnSpPr>
        <p:spPr>
          <a:xfrm>
            <a:off x="7400465" y="5147253"/>
            <a:ext cx="410052" cy="7147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EE0E2DD-0098-443E-87E0-E341CA910AEE}"/>
              </a:ext>
            </a:extLst>
          </p:cNvPr>
          <p:cNvCxnSpPr>
            <a:cxnSpLocks/>
          </p:cNvCxnSpPr>
          <p:nvPr/>
        </p:nvCxnSpPr>
        <p:spPr>
          <a:xfrm>
            <a:off x="7598899" y="5067300"/>
            <a:ext cx="211618" cy="7930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F7C625B1-C4E9-4C95-BBB9-A827FD9C70EE}"/>
              </a:ext>
            </a:extLst>
          </p:cNvPr>
          <p:cNvCxnSpPr>
            <a:cxnSpLocks/>
          </p:cNvCxnSpPr>
          <p:nvPr/>
        </p:nvCxnSpPr>
        <p:spPr>
          <a:xfrm flipH="1">
            <a:off x="7808848" y="5074105"/>
            <a:ext cx="213917" cy="7905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B8EDC550-662C-4335-9315-3C6665233155}"/>
              </a:ext>
            </a:extLst>
          </p:cNvPr>
          <p:cNvCxnSpPr>
            <a:cxnSpLocks/>
          </p:cNvCxnSpPr>
          <p:nvPr/>
        </p:nvCxnSpPr>
        <p:spPr>
          <a:xfrm flipH="1">
            <a:off x="7809977" y="5149887"/>
            <a:ext cx="410572" cy="7111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76F67EBB-0260-43A6-84B3-AF09C4592AC6}"/>
              </a:ext>
            </a:extLst>
          </p:cNvPr>
          <p:cNvCxnSpPr>
            <a:cxnSpLocks/>
            <a:stCxn id="6" idx="7"/>
          </p:cNvCxnSpPr>
          <p:nvPr/>
        </p:nvCxnSpPr>
        <p:spPr>
          <a:xfrm flipH="1">
            <a:off x="7807226" y="5280765"/>
            <a:ext cx="580390" cy="5833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283852D-93DD-4649-9570-C92E06921E5E}"/>
              </a:ext>
            </a:extLst>
          </p:cNvPr>
          <p:cNvCxnSpPr>
            <a:cxnSpLocks/>
          </p:cNvCxnSpPr>
          <p:nvPr/>
        </p:nvCxnSpPr>
        <p:spPr>
          <a:xfrm flipH="1">
            <a:off x="7811257" y="545214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9793675D-2D56-4B63-998F-7487658CC392}"/>
              </a:ext>
            </a:extLst>
          </p:cNvPr>
          <p:cNvCxnSpPr>
            <a:cxnSpLocks/>
          </p:cNvCxnSpPr>
          <p:nvPr/>
        </p:nvCxnSpPr>
        <p:spPr>
          <a:xfrm flipH="1">
            <a:off x="7811870" y="5653655"/>
            <a:ext cx="783826" cy="2059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DDCCADF-F671-49F9-BD9E-7D0C654C2749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7810193" y="5858829"/>
            <a:ext cx="817303" cy="10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D402CFE7-542D-4294-AA00-D01DEB038E67}"/>
              </a:ext>
            </a:extLst>
          </p:cNvPr>
          <p:cNvGrpSpPr/>
          <p:nvPr/>
        </p:nvGrpSpPr>
        <p:grpSpPr>
          <a:xfrm>
            <a:off x="7745939" y="5795461"/>
            <a:ext cx="126000" cy="126000"/>
            <a:chOff x="10031104" y="2702257"/>
            <a:chExt cx="180000" cy="180000"/>
          </a:xfrm>
        </p:grpSpPr>
        <p:cxnSp>
          <p:nvCxnSpPr>
            <p:cNvPr id="3164" name="Connettore diritto 3163">
              <a:extLst>
                <a:ext uri="{FF2B5EF4-FFF2-40B4-BE49-F238E27FC236}">
                  <a16:creationId xmlns:a16="http://schemas.microsoft.com/office/drawing/2014/main" id="{C92953CB-EE1B-4C0F-B976-B4BD1351525C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7" name="Connettore diritto 3166">
              <a:extLst>
                <a:ext uri="{FF2B5EF4-FFF2-40B4-BE49-F238E27FC236}">
                  <a16:creationId xmlns:a16="http://schemas.microsoft.com/office/drawing/2014/main" id="{6BF6C37B-FEB8-4BB9-8C0B-1C4711BFE162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B4EEBE6-B283-43A2-92D2-DE1796C06C79}"/>
              </a:ext>
            </a:extLst>
          </p:cNvPr>
          <p:cNvCxnSpPr/>
          <p:nvPr/>
        </p:nvCxnSpPr>
        <p:spPr>
          <a:xfrm>
            <a:off x="7810314" y="575402"/>
            <a:ext cx="0" cy="1980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E619B47-9766-49BF-9C03-AE0601E2A0C3}"/>
              </a:ext>
            </a:extLst>
          </p:cNvPr>
          <p:cNvCxnSpPr>
            <a:cxnSpLocks/>
          </p:cNvCxnSpPr>
          <p:nvPr/>
        </p:nvCxnSpPr>
        <p:spPr>
          <a:xfrm>
            <a:off x="7005403" y="579866"/>
            <a:ext cx="160144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B39E6FD0-EE5F-44D0-A5C0-928ADDF6C8E1}"/>
              </a:ext>
            </a:extLst>
          </p:cNvPr>
          <p:cNvSpPr txBox="1"/>
          <p:nvPr/>
        </p:nvSpPr>
        <p:spPr>
          <a:xfrm>
            <a:off x="38636" y="421400"/>
            <a:ext cx="5220000" cy="324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Sezione del cono con piano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</a:rPr>
              <a:t>frontale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1° metodo</a:t>
            </a:r>
          </a:p>
        </p:txBody>
      </p:sp>
      <p:sp>
        <p:nvSpPr>
          <p:cNvPr id="122" name="CasellaDiTesto 19">
            <a:extLst>
              <a:ext uri="{FF2B5EF4-FFF2-40B4-BE49-F238E27FC236}">
                <a16:creationId xmlns:a16="http://schemas.microsoft.com/office/drawing/2014/main" id="{30CDE2CD-D832-454A-A602-E6C45FDC5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2523" y="660848"/>
            <a:ext cx="504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2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23" name="CasellaDiTesto 19">
            <a:extLst>
              <a:ext uri="{FF2B5EF4-FFF2-40B4-BE49-F238E27FC236}">
                <a16:creationId xmlns:a16="http://schemas.microsoft.com/office/drawing/2014/main" id="{681721FA-786A-4C19-8C78-BEB73C26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508" y="6135204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24" name="CasellaDiTesto 19">
            <a:extLst>
              <a:ext uri="{FF2B5EF4-FFF2-40B4-BE49-F238E27FC236}">
                <a16:creationId xmlns:a16="http://schemas.microsoft.com/office/drawing/2014/main" id="{E7B14AC5-E5D2-41E3-9A82-6EFABA197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315" y="365756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25" name="CasellaDiTesto 19">
            <a:extLst>
              <a:ext uri="{FF2B5EF4-FFF2-40B4-BE49-F238E27FC236}">
                <a16:creationId xmlns:a16="http://schemas.microsoft.com/office/drawing/2014/main" id="{E72E829A-7CB2-44E0-848D-E68E12A5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251" y="6428076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17665E5B-AF33-4E02-87D0-7AECE7271D55}"/>
              </a:ext>
            </a:extLst>
          </p:cNvPr>
          <p:cNvSpPr txBox="1"/>
          <p:nvPr/>
        </p:nvSpPr>
        <p:spPr>
          <a:xfrm>
            <a:off x="6987912" y="6146505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4252406A-9D32-4BAC-BF8D-7AC7216AFE23}"/>
              </a:ext>
            </a:extLst>
          </p:cNvPr>
          <p:cNvSpPr txBox="1"/>
          <p:nvPr/>
        </p:nvSpPr>
        <p:spPr>
          <a:xfrm>
            <a:off x="8142164" y="4963744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01FFCCD4-B5E8-4216-BFFD-35CF999E5316}"/>
              </a:ext>
            </a:extLst>
          </p:cNvPr>
          <p:cNvSpPr txBox="1"/>
          <p:nvPr/>
        </p:nvSpPr>
        <p:spPr>
          <a:xfrm>
            <a:off x="8696156" y="5642193"/>
            <a:ext cx="504000" cy="272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it-IT" sz="1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8A8554D2-3D71-4FCB-89FF-20386EDB55BF}"/>
              </a:ext>
            </a:extLst>
          </p:cNvPr>
          <p:cNvSpPr txBox="1"/>
          <p:nvPr/>
        </p:nvSpPr>
        <p:spPr>
          <a:xfrm>
            <a:off x="7387515" y="6137608"/>
            <a:ext cx="371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2CAD679F-82AC-4995-9E15-2DD5100EB3F8}"/>
              </a:ext>
            </a:extLst>
          </p:cNvPr>
          <p:cNvSpPr/>
          <p:nvPr/>
        </p:nvSpPr>
        <p:spPr>
          <a:xfrm>
            <a:off x="7267023" y="6139167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DE0D4601-578E-4B41-8133-EF44AC1E4527}"/>
              </a:ext>
            </a:extLst>
          </p:cNvPr>
          <p:cNvSpPr txBox="1"/>
          <p:nvPr/>
        </p:nvSpPr>
        <p:spPr>
          <a:xfrm>
            <a:off x="7179250" y="2524178"/>
            <a:ext cx="371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38" name="Rettangolo 137">
            <a:extLst>
              <a:ext uri="{FF2B5EF4-FFF2-40B4-BE49-F238E27FC236}">
                <a16:creationId xmlns:a16="http://schemas.microsoft.com/office/drawing/2014/main" id="{CD8C7529-DAFF-44AA-A212-71E9BE174E69}"/>
              </a:ext>
            </a:extLst>
          </p:cNvPr>
          <p:cNvSpPr/>
          <p:nvPr/>
        </p:nvSpPr>
        <p:spPr>
          <a:xfrm>
            <a:off x="10200437" y="2060646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grpSp>
        <p:nvGrpSpPr>
          <p:cNvPr id="3145" name="Gruppo 3144">
            <a:extLst>
              <a:ext uri="{FF2B5EF4-FFF2-40B4-BE49-F238E27FC236}">
                <a16:creationId xmlns:a16="http://schemas.microsoft.com/office/drawing/2014/main" id="{B597451F-239F-4FC9-A777-A60463DFD203}"/>
              </a:ext>
            </a:extLst>
          </p:cNvPr>
          <p:cNvGrpSpPr/>
          <p:nvPr/>
        </p:nvGrpSpPr>
        <p:grpSpPr>
          <a:xfrm>
            <a:off x="7400697" y="292063"/>
            <a:ext cx="612000" cy="359576"/>
            <a:chOff x="5235384" y="1130652"/>
            <a:chExt cx="704850" cy="359576"/>
          </a:xfrm>
        </p:grpSpPr>
        <p:sp>
          <p:nvSpPr>
            <p:cNvPr id="139" name="CasellaDiTesto 138">
              <a:extLst>
                <a:ext uri="{FF2B5EF4-FFF2-40B4-BE49-F238E27FC236}">
                  <a16:creationId xmlns:a16="http://schemas.microsoft.com/office/drawing/2014/main" id="{E13230BA-EC80-4BD8-9A05-947A93B49E91}"/>
                </a:ext>
              </a:extLst>
            </p:cNvPr>
            <p:cNvSpPr txBox="1"/>
            <p:nvPr/>
          </p:nvSpPr>
          <p:spPr>
            <a:xfrm>
              <a:off x="5235384" y="1213229"/>
              <a:ext cx="704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2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140" name="Rettangolo 139">
              <a:extLst>
                <a:ext uri="{FF2B5EF4-FFF2-40B4-BE49-F238E27FC236}">
                  <a16:creationId xmlns:a16="http://schemas.microsoft.com/office/drawing/2014/main" id="{F396F359-313C-4590-8103-FD13AE48D35D}"/>
                </a:ext>
              </a:extLst>
            </p:cNvPr>
            <p:cNvSpPr/>
            <p:nvPr/>
          </p:nvSpPr>
          <p:spPr>
            <a:xfrm>
              <a:off x="5387715" y="1130652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¥</a:t>
              </a:r>
              <a:endParaRPr lang="it-IT" sz="1600" dirty="0"/>
            </a:p>
          </p:txBody>
        </p:sp>
      </p:grpSp>
      <p:sp>
        <p:nvSpPr>
          <p:cNvPr id="142" name="Rettangolo 141">
            <a:extLst>
              <a:ext uri="{FF2B5EF4-FFF2-40B4-BE49-F238E27FC236}">
                <a16:creationId xmlns:a16="http://schemas.microsoft.com/office/drawing/2014/main" id="{0DC0DAEB-7CA6-4206-8B26-CB8744B03882}"/>
              </a:ext>
            </a:extLst>
          </p:cNvPr>
          <p:cNvSpPr/>
          <p:nvPr/>
        </p:nvSpPr>
        <p:spPr>
          <a:xfrm>
            <a:off x="7678916" y="6150709"/>
            <a:ext cx="309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id="{20B76A4B-9175-41EF-B2EE-D8FDB0416B7F}"/>
              </a:ext>
            </a:extLst>
          </p:cNvPr>
          <p:cNvSpPr/>
          <p:nvPr/>
        </p:nvSpPr>
        <p:spPr>
          <a:xfrm>
            <a:off x="7444220" y="1213636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id="{805EA2A8-F911-48A7-9F19-3578E14727CC}"/>
              </a:ext>
            </a:extLst>
          </p:cNvPr>
          <p:cNvSpPr/>
          <p:nvPr/>
        </p:nvSpPr>
        <p:spPr>
          <a:xfrm>
            <a:off x="7533217" y="6142977"/>
            <a:ext cx="269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86" name="Rettangolo 185">
            <a:extLst>
              <a:ext uri="{FF2B5EF4-FFF2-40B4-BE49-F238E27FC236}">
                <a16:creationId xmlns:a16="http://schemas.microsoft.com/office/drawing/2014/main" id="{577BC7CF-884E-4D9E-A2A2-2CF056AA0D1A}"/>
              </a:ext>
            </a:extLst>
          </p:cNvPr>
          <p:cNvSpPr/>
          <p:nvPr/>
        </p:nvSpPr>
        <p:spPr>
          <a:xfrm>
            <a:off x="10735029" y="2836823"/>
            <a:ext cx="245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¥</a:t>
            </a:r>
            <a:endParaRPr lang="it-IT" sz="1600" dirty="0"/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CEB2043-15B6-4D2C-8350-188C412971B7}"/>
              </a:ext>
            </a:extLst>
          </p:cNvPr>
          <p:cNvCxnSpPr>
            <a:cxnSpLocks/>
          </p:cNvCxnSpPr>
          <p:nvPr/>
        </p:nvCxnSpPr>
        <p:spPr>
          <a:xfrm>
            <a:off x="7807406" y="5039199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B6516EB-75C0-4420-BA05-AFA0A4516E78}"/>
              </a:ext>
            </a:extLst>
          </p:cNvPr>
          <p:cNvCxnSpPr/>
          <p:nvPr/>
        </p:nvCxnSpPr>
        <p:spPr>
          <a:xfrm>
            <a:off x="7808119" y="4562473"/>
            <a:ext cx="0" cy="4752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C5E4A4D2-DE15-4D9D-9F6C-873259C6B09F}"/>
              </a:ext>
            </a:extLst>
          </p:cNvPr>
          <p:cNvCxnSpPr>
            <a:cxnSpLocks/>
          </p:cNvCxnSpPr>
          <p:nvPr/>
        </p:nvCxnSpPr>
        <p:spPr>
          <a:xfrm flipH="1">
            <a:off x="7230740" y="2556488"/>
            <a:ext cx="578482" cy="201551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8E982A4C-A133-4F3A-9291-83A69D3D3559}"/>
              </a:ext>
            </a:extLst>
          </p:cNvPr>
          <p:cNvCxnSpPr>
            <a:cxnSpLocks/>
          </p:cNvCxnSpPr>
          <p:nvPr/>
        </p:nvCxnSpPr>
        <p:spPr>
          <a:xfrm>
            <a:off x="7242146" y="583660"/>
            <a:ext cx="571083" cy="198237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B607B7B4-2E2C-4E3D-AB7A-8606ACA5A2D1}"/>
              </a:ext>
            </a:extLst>
          </p:cNvPr>
          <p:cNvSpPr txBox="1"/>
          <p:nvPr/>
        </p:nvSpPr>
        <p:spPr>
          <a:xfrm>
            <a:off x="0" y="746974"/>
            <a:ext cx="60273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parallelo all’asse del cono, per la sua giacitura risulta essere frontale pertanto parallelo alle due generatrici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g(g’; g’’)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di colore rosso e identificabile solo mediante la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F82C1920-28BE-4DCB-874F-6B9556654081}"/>
              </a:ext>
            </a:extLst>
          </p:cNvPr>
          <p:cNvGrpSpPr>
            <a:grpSpLocks noChangeAspect="1"/>
          </p:cNvGrpSpPr>
          <p:nvPr/>
        </p:nvGrpSpPr>
        <p:grpSpPr>
          <a:xfrm>
            <a:off x="64395" y="1753381"/>
            <a:ext cx="4536000" cy="2335506"/>
            <a:chOff x="64395" y="1711113"/>
            <a:chExt cx="4782784" cy="2462572"/>
          </a:xfrm>
        </p:grpSpPr>
        <p:grpSp>
          <p:nvGrpSpPr>
            <p:cNvPr id="100" name="Gruppo 99">
              <a:extLst>
                <a:ext uri="{FF2B5EF4-FFF2-40B4-BE49-F238E27FC236}">
                  <a16:creationId xmlns:a16="http://schemas.microsoft.com/office/drawing/2014/main" id="{C4D3CEE1-3E08-4229-ADAC-134B0EFD2CE0}"/>
                </a:ext>
              </a:extLst>
            </p:cNvPr>
            <p:cNvGrpSpPr/>
            <p:nvPr/>
          </p:nvGrpSpPr>
          <p:grpSpPr>
            <a:xfrm>
              <a:off x="64395" y="1711113"/>
              <a:ext cx="4782784" cy="2462572"/>
              <a:chOff x="-5581504" y="1927765"/>
              <a:chExt cx="3538790" cy="2789682"/>
            </a:xfrm>
          </p:grpSpPr>
          <p:sp>
            <p:nvSpPr>
              <p:cNvPr id="102" name="CasellaDiTesto 101">
                <a:extLst>
                  <a:ext uri="{FF2B5EF4-FFF2-40B4-BE49-F238E27FC236}">
                    <a16:creationId xmlns:a16="http://schemas.microsoft.com/office/drawing/2014/main" id="{18295125-08B1-4E8C-9D4D-3D3DB03E30AB}"/>
                  </a:ext>
                </a:extLst>
              </p:cNvPr>
              <p:cNvSpPr txBox="1"/>
              <p:nvPr/>
            </p:nvSpPr>
            <p:spPr>
              <a:xfrm>
                <a:off x="-5581504" y="3131906"/>
                <a:ext cx="540000" cy="31379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Ç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b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9485A414-067B-4ADB-BD2A-41DEA04F0074}"/>
                  </a:ext>
                </a:extLst>
              </p:cNvPr>
              <p:cNvSpPr txBox="1"/>
              <p:nvPr/>
            </p:nvSpPr>
            <p:spPr>
              <a:xfrm>
                <a:off x="-4522128" y="2217074"/>
                <a:ext cx="468000" cy="3137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a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Ì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Symbol" panose="05050102010706020507" pitchFamily="18" charset="2"/>
                  </a:rPr>
                  <a:t>g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9BFA27D-A91F-4A8B-9603-7F8AD0C5E275}"/>
                  </a:ext>
                </a:extLst>
              </p:cNvPr>
              <p:cNvSpPr txBox="1"/>
              <p:nvPr/>
            </p:nvSpPr>
            <p:spPr>
              <a:xfrm>
                <a:off x="-4522348" y="3155936"/>
                <a:ext cx="468000" cy="3137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b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Ç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a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CasellaDiTesto 104">
                <a:extLst>
                  <a:ext uri="{FF2B5EF4-FFF2-40B4-BE49-F238E27FC236}">
                    <a16:creationId xmlns:a16="http://schemas.microsoft.com/office/drawing/2014/main" id="{E5B30378-FC38-4F9B-8709-046DA11B2285}"/>
                  </a:ext>
                </a:extLst>
              </p:cNvPr>
              <p:cNvSpPr txBox="1"/>
              <p:nvPr/>
            </p:nvSpPr>
            <p:spPr>
              <a:xfrm>
                <a:off x="-4523488" y="4098500"/>
                <a:ext cx="437852" cy="3137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Symbol" panose="05050102010706020507" pitchFamily="18" charset="2"/>
                  </a:rPr>
                  <a:t>g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Symbol" panose="05050102010706020507" pitchFamily="18" charset="2"/>
                  </a:rPr>
                  <a:t>x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7" name="Connettore 2 106">
                <a:extLst>
                  <a:ext uri="{FF2B5EF4-FFF2-40B4-BE49-F238E27FC236}">
                    <a16:creationId xmlns:a16="http://schemas.microsoft.com/office/drawing/2014/main" id="{A57C0503-7AAE-42DB-BAC6-93AC8B691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042751" y="3300570"/>
                <a:ext cx="108000" cy="2589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70C0"/>
                </a:solidFill>
                <a:prstDash val="solid"/>
                <a:miter lim="800000"/>
                <a:tailEnd type="stealth"/>
              </a:ln>
              <a:effectLst/>
            </p:spPr>
          </p:cxnSp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DDD84007-D4F4-4086-9640-8A198BE8FC1C}"/>
                  </a:ext>
                </a:extLst>
              </p:cNvPr>
              <p:cNvSpPr txBox="1"/>
              <p:nvPr/>
            </p:nvSpPr>
            <p:spPr>
              <a:xfrm>
                <a:off x="-4928626" y="3129229"/>
                <a:ext cx="186817" cy="314021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</a:t>
                </a:r>
              </a:p>
            </p:txBody>
          </p:sp>
          <p:sp>
            <p:nvSpPr>
              <p:cNvPr id="109" name="Parentesi graffa aperta 55">
                <a:extLst>
                  <a:ext uri="{FF2B5EF4-FFF2-40B4-BE49-F238E27FC236}">
                    <a16:creationId xmlns:a16="http://schemas.microsoft.com/office/drawing/2014/main" id="{98EBE4DA-DCE6-40D7-8B62-9757D914E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29306" y="2112966"/>
                <a:ext cx="108000" cy="2340000"/>
              </a:xfrm>
              <a:prstGeom prst="leftBrace">
                <a:avLst>
                  <a:gd name="adj1" fmla="val 56597"/>
                  <a:gd name="adj2" fmla="val 50000"/>
                </a:avLst>
              </a:prstGeom>
              <a:noFill/>
              <a:ln w="0">
                <a:solidFill>
                  <a:srgbClr val="4472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Parentesi graffa aperta 54">
                <a:extLst>
                  <a:ext uri="{FF2B5EF4-FFF2-40B4-BE49-F238E27FC236}">
                    <a16:creationId xmlns:a16="http://schemas.microsoft.com/office/drawing/2014/main" id="{520B6A1E-C2DB-49B2-8E32-079B59CD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72251" y="1927765"/>
                <a:ext cx="108000" cy="900000"/>
              </a:xfrm>
              <a:prstGeom prst="leftBrace">
                <a:avLst>
                  <a:gd name="adj1" fmla="val 39683"/>
                  <a:gd name="adj2" fmla="val 50000"/>
                </a:avLst>
              </a:prstGeom>
              <a:noFill/>
              <a:ln w="0">
                <a:solidFill>
                  <a:srgbClr val="4472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Parentesi graffa aperta 54">
                <a:extLst>
                  <a:ext uri="{FF2B5EF4-FFF2-40B4-BE49-F238E27FC236}">
                    <a16:creationId xmlns:a16="http://schemas.microsoft.com/office/drawing/2014/main" id="{A2B17D4F-A3B0-4DC6-ABC1-DF72C2A6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68474" y="2881708"/>
                <a:ext cx="108000" cy="900000"/>
              </a:xfrm>
              <a:prstGeom prst="leftBrace">
                <a:avLst>
                  <a:gd name="adj1" fmla="val 39683"/>
                  <a:gd name="adj2" fmla="val 50000"/>
                </a:avLst>
              </a:prstGeom>
              <a:noFill/>
              <a:ln w="0">
                <a:solidFill>
                  <a:srgbClr val="4472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Parentesi graffa aperta 54">
                <a:extLst>
                  <a:ext uri="{FF2B5EF4-FFF2-40B4-BE49-F238E27FC236}">
                    <a16:creationId xmlns:a16="http://schemas.microsoft.com/office/drawing/2014/main" id="{538C26B6-0CF4-47F6-9475-4368992E1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76175" y="3817447"/>
                <a:ext cx="120611" cy="900000"/>
              </a:xfrm>
              <a:prstGeom prst="leftBrace">
                <a:avLst>
                  <a:gd name="adj1" fmla="val 39683"/>
                  <a:gd name="adj2" fmla="val 50000"/>
                </a:avLst>
              </a:prstGeom>
              <a:noFill/>
              <a:ln w="0">
                <a:solidFill>
                  <a:srgbClr val="4472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id="{40A4A9C8-328B-40A8-BA68-D68CB7C844BF}"/>
                  </a:ext>
                </a:extLst>
              </p:cNvPr>
              <p:cNvSpPr txBox="1"/>
              <p:nvPr/>
            </p:nvSpPr>
            <p:spPr>
              <a:xfrm>
                <a:off x="-3992294" y="1942985"/>
                <a:ext cx="747268" cy="3137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a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Ì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1g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2709CF84-651E-46FB-85E7-2757236AB2A8}"/>
                  </a:ext>
                </a:extLst>
              </p:cNvPr>
              <p:cNvSpPr txBox="1"/>
              <p:nvPr/>
            </p:nvSpPr>
            <p:spPr>
              <a:xfrm>
                <a:off x="-3992294" y="2492834"/>
                <a:ext cx="747268" cy="3137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a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Ì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2g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CasellaDiTesto 114">
                <a:extLst>
                  <a:ext uri="{FF2B5EF4-FFF2-40B4-BE49-F238E27FC236}">
                    <a16:creationId xmlns:a16="http://schemas.microsoft.com/office/drawing/2014/main" id="{05FFF5C6-CD21-4FD5-9522-2618A8B44FF2}"/>
                  </a:ext>
                </a:extLst>
              </p:cNvPr>
              <p:cNvSpPr txBox="1"/>
              <p:nvPr/>
            </p:nvSpPr>
            <p:spPr>
              <a:xfrm>
                <a:off x="-3992126" y="2911557"/>
                <a:ext cx="747268" cy="3137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b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Ç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CasellaDiTesto 115">
                <a:extLst>
                  <a:ext uri="{FF2B5EF4-FFF2-40B4-BE49-F238E27FC236}">
                    <a16:creationId xmlns:a16="http://schemas.microsoft.com/office/drawing/2014/main" id="{B0BEEB5C-F310-4A40-A203-54E0ACC96CED}"/>
                  </a:ext>
                </a:extLst>
              </p:cNvPr>
              <p:cNvSpPr txBox="1"/>
              <p:nvPr/>
            </p:nvSpPr>
            <p:spPr>
              <a:xfrm>
                <a:off x="-3982078" y="3436978"/>
                <a:ext cx="747268" cy="3137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b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Ç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CasellaDiTesto 116">
                <a:extLst>
                  <a:ext uri="{FF2B5EF4-FFF2-40B4-BE49-F238E27FC236}">
                    <a16:creationId xmlns:a16="http://schemas.microsoft.com/office/drawing/2014/main" id="{9CDE1943-619D-4671-89F5-79C6C3495416}"/>
                  </a:ext>
                </a:extLst>
              </p:cNvPr>
              <p:cNvSpPr txBox="1"/>
              <p:nvPr/>
            </p:nvSpPr>
            <p:spPr>
              <a:xfrm>
                <a:off x="-3990971" y="3845620"/>
                <a:ext cx="747268" cy="276999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g’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Ç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x’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CasellaDiTesto 117">
                <a:extLst>
                  <a:ext uri="{FF2B5EF4-FFF2-40B4-BE49-F238E27FC236}">
                    <a16:creationId xmlns:a16="http://schemas.microsoft.com/office/drawing/2014/main" id="{F088B56F-BEB2-4BC6-8DED-CD91A27AD27A}"/>
                  </a:ext>
                </a:extLst>
              </p:cNvPr>
              <p:cNvSpPr txBox="1"/>
              <p:nvPr/>
            </p:nvSpPr>
            <p:spPr>
              <a:xfrm>
                <a:off x="-3988767" y="4364073"/>
                <a:ext cx="747268" cy="3137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g’’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Ç 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x’’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9" name="Connettore 2 118">
                <a:extLst>
                  <a:ext uri="{FF2B5EF4-FFF2-40B4-BE49-F238E27FC236}">
                    <a16:creationId xmlns:a16="http://schemas.microsoft.com/office/drawing/2014/main" id="{1CC2D13D-2061-401A-ABBA-179BD984C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36054" y="3071828"/>
                <a:ext cx="108000" cy="2589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70C0"/>
                </a:solidFill>
                <a:prstDash val="solid"/>
                <a:miter lim="800000"/>
                <a:tailEnd type="stealth"/>
              </a:ln>
              <a:effectLst/>
            </p:spPr>
          </p:cxnSp>
          <p:cxnSp>
            <p:nvCxnSpPr>
              <p:cNvPr id="120" name="Connettore 2 119">
                <a:extLst>
                  <a:ext uri="{FF2B5EF4-FFF2-40B4-BE49-F238E27FC236}">
                    <a16:creationId xmlns:a16="http://schemas.microsoft.com/office/drawing/2014/main" id="{2D593D90-A7DB-42AD-94AA-4D5DABF11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25288" y="3596651"/>
                <a:ext cx="108000" cy="2589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70C0"/>
                </a:solidFill>
                <a:prstDash val="solid"/>
                <a:miter lim="800000"/>
                <a:tailEnd type="stealth"/>
              </a:ln>
              <a:effectLst/>
            </p:spPr>
          </p:cxnSp>
          <p:sp>
            <p:nvSpPr>
              <p:cNvPr id="121" name="CasellaDiTesto 120">
                <a:extLst>
                  <a:ext uri="{FF2B5EF4-FFF2-40B4-BE49-F238E27FC236}">
                    <a16:creationId xmlns:a16="http://schemas.microsoft.com/office/drawing/2014/main" id="{9236CD60-ED9A-4E76-B041-CD37E124C6D3}"/>
                  </a:ext>
                </a:extLst>
              </p:cNvPr>
              <p:cNvSpPr txBox="1"/>
              <p:nvPr/>
            </p:nvSpPr>
            <p:spPr>
              <a:xfrm>
                <a:off x="-3113490" y="2912415"/>
                <a:ext cx="756000" cy="31379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it-IT" sz="12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º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x’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CasellaDiTesto 125">
                <a:extLst>
                  <a:ext uri="{FF2B5EF4-FFF2-40B4-BE49-F238E27FC236}">
                    <a16:creationId xmlns:a16="http://schemas.microsoft.com/office/drawing/2014/main" id="{D84E6E21-B030-4095-893F-FD56FF4B043D}"/>
                  </a:ext>
                </a:extLst>
              </p:cNvPr>
              <p:cNvSpPr txBox="1"/>
              <p:nvPr/>
            </p:nvSpPr>
            <p:spPr>
              <a:xfrm>
                <a:off x="-3110858" y="3436830"/>
                <a:ext cx="756000" cy="330866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Symbol" panose="05050102010706020507" pitchFamily="18" charset="2"/>
                  </a:rPr>
                  <a:t>Î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x’’</a:t>
                </a:r>
                <a:endPara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Parentesi graffa aperta 54">
                <a:extLst>
                  <a:ext uri="{FF2B5EF4-FFF2-40B4-BE49-F238E27FC236}">
                    <a16:creationId xmlns:a16="http://schemas.microsoft.com/office/drawing/2014/main" id="{58873EDF-C8E0-47D3-B96A-C7CC0FC8CB5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2372491" y="2881436"/>
                <a:ext cx="121431" cy="900000"/>
              </a:xfrm>
              <a:prstGeom prst="leftBrace">
                <a:avLst>
                  <a:gd name="adj1" fmla="val 39683"/>
                  <a:gd name="adj2" fmla="val 50000"/>
                </a:avLst>
              </a:prstGeom>
              <a:noFill/>
              <a:ln w="0">
                <a:solidFill>
                  <a:srgbClr val="4472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CasellaDiTesto 127">
                <a:extLst>
                  <a:ext uri="{FF2B5EF4-FFF2-40B4-BE49-F238E27FC236}">
                    <a16:creationId xmlns:a16="http://schemas.microsoft.com/office/drawing/2014/main" id="{9AC15018-2DA6-40B2-81AE-AAFBE007FA2C}"/>
                  </a:ext>
                </a:extLst>
              </p:cNvPr>
              <p:cNvSpPr txBox="1"/>
              <p:nvPr/>
            </p:nvSpPr>
            <p:spPr>
              <a:xfrm>
                <a:off x="-2235370" y="3195884"/>
                <a:ext cx="192656" cy="276999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x</a:t>
                </a:r>
              </a:p>
            </p:txBody>
          </p:sp>
          <p:cxnSp>
            <p:nvCxnSpPr>
              <p:cNvPr id="129" name="Connettore 2 128">
                <a:extLst>
                  <a:ext uri="{FF2B5EF4-FFF2-40B4-BE49-F238E27FC236}">
                    <a16:creationId xmlns:a16="http://schemas.microsoft.com/office/drawing/2014/main" id="{0866416C-F36F-466B-8438-40CAFBDCBB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49607" y="3984646"/>
                <a:ext cx="108000" cy="2588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70C0"/>
                </a:solidFill>
                <a:prstDash val="solid"/>
                <a:miter lim="800000"/>
                <a:tailEnd type="stealth"/>
              </a:ln>
              <a:effectLst/>
            </p:spPr>
          </p:cxnSp>
          <p:cxnSp>
            <p:nvCxnSpPr>
              <p:cNvPr id="130" name="Connettore 2 129">
                <a:extLst>
                  <a:ext uri="{FF2B5EF4-FFF2-40B4-BE49-F238E27FC236}">
                    <a16:creationId xmlns:a16="http://schemas.microsoft.com/office/drawing/2014/main" id="{A843EC6D-2AB7-4149-8CDE-18A5EBE5EA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46915" y="4507662"/>
                <a:ext cx="108000" cy="258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70C0"/>
                </a:solidFill>
                <a:prstDash val="solid"/>
                <a:miter lim="800000"/>
                <a:tailEnd type="stealth"/>
              </a:ln>
              <a:effectLst/>
            </p:spPr>
          </p:cxnSp>
          <p:sp>
            <p:nvSpPr>
              <p:cNvPr id="132" name="CasellaDiTesto 131">
                <a:extLst>
                  <a:ext uri="{FF2B5EF4-FFF2-40B4-BE49-F238E27FC236}">
                    <a16:creationId xmlns:a16="http://schemas.microsoft.com/office/drawing/2014/main" id="{16F9132E-0E52-40F0-9804-3881D97F8F22}"/>
                  </a:ext>
                </a:extLst>
              </p:cNvPr>
              <p:cNvSpPr txBox="1"/>
              <p:nvPr/>
            </p:nvSpPr>
            <p:spPr>
              <a:xfrm>
                <a:off x="-3137553" y="3836760"/>
                <a:ext cx="324000" cy="276999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P’</a:t>
                </a:r>
              </a:p>
            </p:txBody>
          </p:sp>
          <p:sp>
            <p:nvSpPr>
              <p:cNvPr id="141" name="CasellaDiTesto 140">
                <a:extLst>
                  <a:ext uri="{FF2B5EF4-FFF2-40B4-BE49-F238E27FC236}">
                    <a16:creationId xmlns:a16="http://schemas.microsoft.com/office/drawing/2014/main" id="{C24105C8-8E7E-4A09-A34A-6F72CEE57E46}"/>
                  </a:ext>
                </a:extLst>
              </p:cNvPr>
              <p:cNvSpPr txBox="1"/>
              <p:nvPr/>
            </p:nvSpPr>
            <p:spPr>
              <a:xfrm>
                <a:off x="-3138829" y="4367643"/>
                <a:ext cx="324000" cy="276999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P’’</a:t>
                </a:r>
              </a:p>
            </p:txBody>
          </p:sp>
          <p:sp>
            <p:nvSpPr>
              <p:cNvPr id="145" name="Parentesi graffa aperta 54">
                <a:extLst>
                  <a:ext uri="{FF2B5EF4-FFF2-40B4-BE49-F238E27FC236}">
                    <a16:creationId xmlns:a16="http://schemas.microsoft.com/office/drawing/2014/main" id="{31F900F8-679A-4F31-9F66-5536F99DC9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2829480" y="3770324"/>
                <a:ext cx="144000" cy="900000"/>
              </a:xfrm>
              <a:prstGeom prst="leftBrace">
                <a:avLst>
                  <a:gd name="adj1" fmla="val 39683"/>
                  <a:gd name="adj2" fmla="val 50000"/>
                </a:avLst>
              </a:prstGeom>
              <a:noFill/>
              <a:ln w="0">
                <a:solidFill>
                  <a:srgbClr val="4472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CasellaDiTesto 145">
                <a:extLst>
                  <a:ext uri="{FF2B5EF4-FFF2-40B4-BE49-F238E27FC236}">
                    <a16:creationId xmlns:a16="http://schemas.microsoft.com/office/drawing/2014/main" id="{EBDE9C4E-7CDD-47A2-B3E2-219687EFC830}"/>
                  </a:ext>
                </a:extLst>
              </p:cNvPr>
              <p:cNvSpPr txBox="1"/>
              <p:nvPr/>
            </p:nvSpPr>
            <p:spPr>
              <a:xfrm>
                <a:off x="-2661677" y="4077812"/>
                <a:ext cx="175141" cy="276999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175">
                <a:solidFill>
                  <a:srgbClr val="4472C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</a:t>
                </a:r>
              </a:p>
            </p:txBody>
          </p:sp>
          <p:cxnSp>
            <p:nvCxnSpPr>
              <p:cNvPr id="147" name="Connettore a gomito 146">
                <a:extLst>
                  <a:ext uri="{FF2B5EF4-FFF2-40B4-BE49-F238E27FC236}">
                    <a16:creationId xmlns:a16="http://schemas.microsoft.com/office/drawing/2014/main" id="{7F038331-7273-4E70-BAD1-743E06ED7D28}"/>
                  </a:ext>
                </a:extLst>
              </p:cNvPr>
              <p:cNvCxnSpPr>
                <a:cxnSpLocks/>
                <a:stCxn id="146" idx="2"/>
                <a:endCxn id="108" idx="2"/>
              </p:cNvCxnSpPr>
              <p:nvPr/>
            </p:nvCxnSpPr>
            <p:spPr>
              <a:xfrm rot="5400000" flipH="1">
                <a:off x="-4160442" y="2768476"/>
                <a:ext cx="911561" cy="2261110"/>
              </a:xfrm>
              <a:prstGeom prst="bentConnector3">
                <a:avLst>
                  <a:gd name="adj1" fmla="val -47615"/>
                </a:avLst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  <a:tailEnd type="stealth"/>
              </a:ln>
              <a:effectLst/>
            </p:spPr>
          </p:cxnSp>
          <p:grpSp>
            <p:nvGrpSpPr>
              <p:cNvPr id="148" name="Gruppo 147">
                <a:extLst>
                  <a:ext uri="{FF2B5EF4-FFF2-40B4-BE49-F238E27FC236}">
                    <a16:creationId xmlns:a16="http://schemas.microsoft.com/office/drawing/2014/main" id="{EDDF183A-C919-4422-BA4C-A84185C38598}"/>
                  </a:ext>
                </a:extLst>
              </p:cNvPr>
              <p:cNvGrpSpPr/>
              <p:nvPr/>
            </p:nvGrpSpPr>
            <p:grpSpPr>
              <a:xfrm>
                <a:off x="-4643217" y="2164557"/>
                <a:ext cx="108000" cy="345600"/>
                <a:chOff x="3829938" y="8077199"/>
                <a:chExt cx="460800" cy="460800"/>
              </a:xfrm>
            </p:grpSpPr>
            <p:sp>
              <p:nvSpPr>
                <p:cNvPr id="155" name="Ovale 154">
                  <a:extLst>
                    <a:ext uri="{FF2B5EF4-FFF2-40B4-BE49-F238E27FC236}">
                      <a16:creationId xmlns:a16="http://schemas.microsoft.com/office/drawing/2014/main" id="{DBAA0697-27CA-49CF-BE9D-601BB3B7D90F}"/>
                    </a:ext>
                  </a:extLst>
                </p:cNvPr>
                <p:cNvSpPr/>
                <p:nvPr/>
              </p:nvSpPr>
              <p:spPr>
                <a:xfrm>
                  <a:off x="3829938" y="8077199"/>
                  <a:ext cx="460800" cy="460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CasellaDiTesto 155">
                  <a:extLst>
                    <a:ext uri="{FF2B5EF4-FFF2-40B4-BE49-F238E27FC236}">
                      <a16:creationId xmlns:a16="http://schemas.microsoft.com/office/drawing/2014/main" id="{276F72E9-4DE4-4C93-9B5C-3C5E87002773}"/>
                    </a:ext>
                  </a:extLst>
                </p:cNvPr>
                <p:cNvSpPr txBox="1"/>
                <p:nvPr/>
              </p:nvSpPr>
              <p:spPr>
                <a:xfrm>
                  <a:off x="3829938" y="8128014"/>
                  <a:ext cx="46080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  <p:grpSp>
            <p:nvGrpSpPr>
              <p:cNvPr id="149" name="Gruppo 148">
                <a:extLst>
                  <a:ext uri="{FF2B5EF4-FFF2-40B4-BE49-F238E27FC236}">
                    <a16:creationId xmlns:a16="http://schemas.microsoft.com/office/drawing/2014/main" id="{0B6E5A6B-4B76-45A6-A4AE-01D7514FA1CB}"/>
                  </a:ext>
                </a:extLst>
              </p:cNvPr>
              <p:cNvGrpSpPr/>
              <p:nvPr/>
            </p:nvGrpSpPr>
            <p:grpSpPr>
              <a:xfrm>
                <a:off x="-4645822" y="3120596"/>
                <a:ext cx="116087" cy="345600"/>
                <a:chOff x="3840225" y="8052320"/>
                <a:chExt cx="495300" cy="460800"/>
              </a:xfrm>
            </p:grpSpPr>
            <p:sp>
              <p:nvSpPr>
                <p:cNvPr id="153" name="Ovale 152">
                  <a:extLst>
                    <a:ext uri="{FF2B5EF4-FFF2-40B4-BE49-F238E27FC236}">
                      <a16:creationId xmlns:a16="http://schemas.microsoft.com/office/drawing/2014/main" id="{F6126525-3580-4349-AEC9-948AF6F9B22C}"/>
                    </a:ext>
                  </a:extLst>
                </p:cNvPr>
                <p:cNvSpPr/>
                <p:nvPr/>
              </p:nvSpPr>
              <p:spPr>
                <a:xfrm>
                  <a:off x="3874724" y="8052320"/>
                  <a:ext cx="460801" cy="460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CasellaDiTesto 153">
                  <a:extLst>
                    <a:ext uri="{FF2B5EF4-FFF2-40B4-BE49-F238E27FC236}">
                      <a16:creationId xmlns:a16="http://schemas.microsoft.com/office/drawing/2014/main" id="{EA030949-195D-4996-90B3-D26EA265471E}"/>
                    </a:ext>
                  </a:extLst>
                </p:cNvPr>
                <p:cNvSpPr txBox="1"/>
                <p:nvPr/>
              </p:nvSpPr>
              <p:spPr>
                <a:xfrm>
                  <a:off x="3840225" y="8122935"/>
                  <a:ext cx="46080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</p:grpSp>
          <p:grpSp>
            <p:nvGrpSpPr>
              <p:cNvPr id="150" name="Gruppo 149">
                <a:extLst>
                  <a:ext uri="{FF2B5EF4-FFF2-40B4-BE49-F238E27FC236}">
                    <a16:creationId xmlns:a16="http://schemas.microsoft.com/office/drawing/2014/main" id="{8FF88877-64D1-4571-A0F0-64E448D580DF}"/>
                  </a:ext>
                </a:extLst>
              </p:cNvPr>
              <p:cNvGrpSpPr/>
              <p:nvPr/>
            </p:nvGrpSpPr>
            <p:grpSpPr>
              <a:xfrm>
                <a:off x="-4638588" y="4062554"/>
                <a:ext cx="108000" cy="345600"/>
                <a:chOff x="3803094" y="8077199"/>
                <a:chExt cx="460803" cy="460800"/>
              </a:xfrm>
            </p:grpSpPr>
            <p:sp>
              <p:nvSpPr>
                <p:cNvPr id="151" name="Ovale 150">
                  <a:extLst>
                    <a:ext uri="{FF2B5EF4-FFF2-40B4-BE49-F238E27FC236}">
                      <a16:creationId xmlns:a16="http://schemas.microsoft.com/office/drawing/2014/main" id="{DD1342F4-8986-452A-A60B-31D47C10CE17}"/>
                    </a:ext>
                  </a:extLst>
                </p:cNvPr>
                <p:cNvSpPr/>
                <p:nvPr/>
              </p:nvSpPr>
              <p:spPr>
                <a:xfrm>
                  <a:off x="3803094" y="8077199"/>
                  <a:ext cx="460803" cy="46080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CasellaDiTesto 151">
                  <a:extLst>
                    <a:ext uri="{FF2B5EF4-FFF2-40B4-BE49-F238E27FC236}">
                      <a16:creationId xmlns:a16="http://schemas.microsoft.com/office/drawing/2014/main" id="{011A7D77-A8A9-4DD9-9B8E-696DAD88E14D}"/>
                    </a:ext>
                  </a:extLst>
                </p:cNvPr>
                <p:cNvSpPr txBox="1"/>
                <p:nvPr/>
              </p:nvSpPr>
              <p:spPr>
                <a:xfrm>
                  <a:off x="3803098" y="8122934"/>
                  <a:ext cx="460799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</p:grpSp>
        </p:grpSp>
        <p:sp>
          <p:nvSpPr>
            <p:cNvPr id="101" name="Rettangolo 100">
              <a:extLst>
                <a:ext uri="{FF2B5EF4-FFF2-40B4-BE49-F238E27FC236}">
                  <a16:creationId xmlns:a16="http://schemas.microsoft.com/office/drawing/2014/main" id="{AC86FDCC-E8C4-466E-AA21-E84360E74E02}"/>
                </a:ext>
              </a:extLst>
            </p:cNvPr>
            <p:cNvSpPr/>
            <p:nvPr/>
          </p:nvSpPr>
          <p:spPr>
            <a:xfrm>
              <a:off x="3686604" y="2975034"/>
              <a:ext cx="2452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¥</a:t>
              </a:r>
              <a:endParaRPr lang="it-IT" sz="1600" dirty="0"/>
            </a:p>
          </p:txBody>
        </p:sp>
      </p:grp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E5FD3820-DDE1-4A49-B160-178224BF4760}"/>
              </a:ext>
            </a:extLst>
          </p:cNvPr>
          <p:cNvSpPr txBox="1"/>
          <p:nvPr/>
        </p:nvSpPr>
        <p:spPr>
          <a:xfrm>
            <a:off x="8259429" y="952299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grpSp>
        <p:nvGrpSpPr>
          <p:cNvPr id="158" name="Gruppo 157">
            <a:extLst>
              <a:ext uri="{FF2B5EF4-FFF2-40B4-BE49-F238E27FC236}">
                <a16:creationId xmlns:a16="http://schemas.microsoft.com/office/drawing/2014/main" id="{F963D1BF-E3DE-4705-9713-BC645EFDCDFD}"/>
              </a:ext>
            </a:extLst>
          </p:cNvPr>
          <p:cNvGrpSpPr/>
          <p:nvPr/>
        </p:nvGrpSpPr>
        <p:grpSpPr>
          <a:xfrm>
            <a:off x="3215760" y="1502367"/>
            <a:ext cx="3060000" cy="1079999"/>
            <a:chOff x="0" y="340464"/>
            <a:chExt cx="14229421" cy="470856"/>
          </a:xfrm>
        </p:grpSpPr>
        <p:sp>
          <p:nvSpPr>
            <p:cNvPr id="159" name="CasellaDiTesto 158">
              <a:extLst>
                <a:ext uri="{FF2B5EF4-FFF2-40B4-BE49-F238E27FC236}">
                  <a16:creationId xmlns:a16="http://schemas.microsoft.com/office/drawing/2014/main" id="{5599221F-36C2-47BB-92D4-A1E204D4A680}"/>
                </a:ext>
              </a:extLst>
            </p:cNvPr>
            <p:cNvSpPr txBox="1"/>
            <p:nvPr/>
          </p:nvSpPr>
          <p:spPr>
            <a:xfrm>
              <a:off x="0" y="340464"/>
              <a:ext cx="14229421" cy="4708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Definita la posizione del piano di sezione 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b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esemplifichiamo le tre operazione relative all’algoritmo grafico di </a:t>
              </a:r>
            </a:p>
          </p:txBody>
        </p:sp>
        <p:sp>
          <p:nvSpPr>
            <p:cNvPr id="160" name="CasellaDiTesto 159">
              <a:extLst>
                <a:ext uri="{FF2B5EF4-FFF2-40B4-BE49-F238E27FC236}">
                  <a16:creationId xmlns:a16="http://schemas.microsoft.com/office/drawing/2014/main" id="{F7E93B6D-A1B6-4D92-9778-3F4993DAC918}"/>
                </a:ext>
              </a:extLst>
            </p:cNvPr>
            <p:cNvSpPr txBox="1"/>
            <p:nvPr/>
          </p:nvSpPr>
          <p:spPr>
            <a:xfrm>
              <a:off x="9737374" y="631522"/>
              <a:ext cx="4185124" cy="17443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(g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Ç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b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Symbol" panose="05050102010706020507" pitchFamily="18" charset="2"/>
                </a:rPr>
                <a:t>)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FC12D38D-2AF6-45F1-841A-7835DA2CCB7B}"/>
              </a:ext>
            </a:extLst>
          </p:cNvPr>
          <p:cNvSpPr txBox="1"/>
          <p:nvPr/>
        </p:nvSpPr>
        <p:spPr>
          <a:xfrm>
            <a:off x="0" y="4159874"/>
            <a:ext cx="6264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1- per la retta g(g’; g’’) conduciamo il piano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;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it-IT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proiettante in prima scelto per economia grafica</a:t>
            </a: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AF630BC-66FB-4D55-96BA-CA80ED7EBA8F}"/>
              </a:ext>
            </a:extLst>
          </p:cNvPr>
          <p:cNvGrpSpPr/>
          <p:nvPr/>
        </p:nvGrpSpPr>
        <p:grpSpPr>
          <a:xfrm>
            <a:off x="0" y="4700816"/>
            <a:ext cx="5796000" cy="830997"/>
            <a:chOff x="0" y="4700816"/>
            <a:chExt cx="6156000" cy="830997"/>
          </a:xfrm>
        </p:grpSpPr>
        <p:sp>
          <p:nvSpPr>
            <p:cNvPr id="187" name="Rettangolo 186">
              <a:extLst>
                <a:ext uri="{FF2B5EF4-FFF2-40B4-BE49-F238E27FC236}">
                  <a16:creationId xmlns:a16="http://schemas.microsoft.com/office/drawing/2014/main" id="{88CB9AF0-1070-4A33-9B0A-E65E6E6003A8}"/>
                </a:ext>
              </a:extLst>
            </p:cNvPr>
            <p:cNvSpPr/>
            <p:nvPr/>
          </p:nvSpPr>
          <p:spPr>
            <a:xfrm>
              <a:off x="158245" y="5145013"/>
              <a:ext cx="2452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¥</a:t>
              </a:r>
              <a:endParaRPr lang="it-IT" sz="1600" dirty="0"/>
            </a:p>
          </p:txBody>
        </p:sp>
        <p:sp>
          <p:nvSpPr>
            <p:cNvPr id="162" name="CasellaDiTesto 161">
              <a:extLst>
                <a:ext uri="{FF2B5EF4-FFF2-40B4-BE49-F238E27FC236}">
                  <a16:creationId xmlns:a16="http://schemas.microsoft.com/office/drawing/2014/main" id="{68813A9F-CFAC-4029-A60A-918A4B51A17B}"/>
                </a:ext>
              </a:extLst>
            </p:cNvPr>
            <p:cNvSpPr txBox="1"/>
            <p:nvPr/>
          </p:nvSpPr>
          <p:spPr>
            <a:xfrm>
              <a:off x="0" y="4700816"/>
              <a:ext cx="6156000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lvl="0">
                <a:defRPr/>
              </a:pP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2- l’intersezione tra i due piani (</a:t>
              </a:r>
              <a:r>
                <a:rPr lang="it-IT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a </a:t>
              </a:r>
              <a:r>
                <a:rPr lang="it-IT" sz="1600" kern="0" dirty="0">
                  <a:solidFill>
                    <a:srgbClr val="00206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Ç 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) determina la retta</a:t>
              </a:r>
            </a:p>
            <a:p>
              <a:pPr lvl="0">
                <a:defRPr/>
              </a:pP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(x’; x’’; T</a:t>
              </a:r>
              <a:r>
                <a:rPr lang="it-IT" sz="16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x; T</a:t>
              </a:r>
              <a:r>
                <a:rPr lang="it-IT" sz="16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x)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proiettante in prima dove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x’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 º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6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mentre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600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è traccia impropria </a:t>
              </a:r>
            </a:p>
          </p:txBody>
        </p:sp>
      </p:grpSp>
      <p:sp>
        <p:nvSpPr>
          <p:cNvPr id="163" name="CasellaDiTesto 162">
            <a:extLst>
              <a:ext uri="{FF2B5EF4-FFF2-40B4-BE49-F238E27FC236}">
                <a16:creationId xmlns:a16="http://schemas.microsoft.com/office/drawing/2014/main" id="{3E5D79CA-FA52-4603-B283-FB21FFF6760E}"/>
              </a:ext>
            </a:extLst>
          </p:cNvPr>
          <p:cNvSpPr txBox="1"/>
          <p:nvPr/>
        </p:nvSpPr>
        <p:spPr>
          <a:xfrm>
            <a:off x="0" y="6241880"/>
            <a:ext cx="60579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Per ogni operazione i punti sono due perché due sono le falde del cono immaginando la generatrice come retta infinita.</a:t>
            </a:r>
          </a:p>
        </p:txBody>
      </p:sp>
      <p:grpSp>
        <p:nvGrpSpPr>
          <p:cNvPr id="164" name="Gruppo 163">
            <a:extLst>
              <a:ext uri="{FF2B5EF4-FFF2-40B4-BE49-F238E27FC236}">
                <a16:creationId xmlns:a16="http://schemas.microsoft.com/office/drawing/2014/main" id="{452CBF7B-D475-432C-8884-092953B4D6F5}"/>
              </a:ext>
            </a:extLst>
          </p:cNvPr>
          <p:cNvGrpSpPr/>
          <p:nvPr/>
        </p:nvGrpSpPr>
        <p:grpSpPr>
          <a:xfrm>
            <a:off x="0" y="5473596"/>
            <a:ext cx="6408000" cy="861774"/>
            <a:chOff x="0" y="5463328"/>
            <a:chExt cx="6684135" cy="861774"/>
          </a:xfrm>
        </p:grpSpPr>
        <p:sp>
          <p:nvSpPr>
            <p:cNvPr id="165" name="CasellaDiTesto 164">
              <a:extLst>
                <a:ext uri="{FF2B5EF4-FFF2-40B4-BE49-F238E27FC236}">
                  <a16:creationId xmlns:a16="http://schemas.microsoft.com/office/drawing/2014/main" id="{8E3B10F4-CAA0-4F9A-9C6E-D81B5FB76A79}"/>
                </a:ext>
              </a:extLst>
            </p:cNvPr>
            <p:cNvSpPr txBox="1"/>
            <p:nvPr/>
          </p:nvSpPr>
          <p:spPr>
            <a:xfrm>
              <a:off x="0" y="5463328"/>
              <a:ext cx="668413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3- l’intersezione tra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e g determina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P(P’; P’’)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come intersezione della generatrice g con il piano </a:t>
              </a:r>
              <a:r>
                <a:rPr lang="it-IT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lang="it-IT" sz="1600" dirty="0">
                  <a:solidFill>
                    <a:srgbClr val="0070C0"/>
                  </a:solidFill>
                  <a:latin typeface="Symbol" panose="05050102010706020507" pitchFamily="18" charset="2"/>
                </a:rPr>
                <a:t>.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Poiché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è proiettante su </a:t>
              </a:r>
              <a:r>
                <a:rPr lang="it-IT" sz="1600" dirty="0">
                  <a:solidFill>
                    <a:srgbClr val="0070C0"/>
                  </a:solidFill>
                  <a:latin typeface="Symbol" panose="05050102010706020507" pitchFamily="18" charset="2"/>
                </a:rPr>
                <a:t>p</a:t>
              </a:r>
              <a:r>
                <a:rPr lang="it-IT" sz="1600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sarà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  P’ 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mentre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P’’</a:t>
              </a:r>
              <a:r>
                <a:rPr lang="it-IT" sz="1600" kern="0" dirty="0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</a:t>
              </a:r>
              <a:r>
                <a:rPr lang="it-IT" sz="1200" kern="0" dirty="0">
                  <a:solidFill>
                    <a:srgbClr val="FF0000"/>
                  </a:solidFill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 </a:t>
              </a:r>
              <a:r>
                <a:rPr lang="it-IT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x’’</a:t>
              </a:r>
              <a:r>
                <a:rPr lang="it-IT" sz="16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166" name="Rettangolo 165">
              <a:extLst>
                <a:ext uri="{FF2B5EF4-FFF2-40B4-BE49-F238E27FC236}">
                  <a16:creationId xmlns:a16="http://schemas.microsoft.com/office/drawing/2014/main" id="{C13632AF-A064-4197-85CA-28AC1D071160}"/>
                </a:ext>
              </a:extLst>
            </p:cNvPr>
            <p:cNvSpPr/>
            <p:nvPr/>
          </p:nvSpPr>
          <p:spPr>
            <a:xfrm>
              <a:off x="662042" y="6005874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it-IT" sz="1200" dirty="0">
                  <a:solidFill>
                    <a:srgbClr val="FF0000"/>
                  </a:solidFill>
                  <a:latin typeface="Symbol" panose="05050102010706020507" pitchFamily="18" charset="2"/>
                </a:rPr>
                <a:t>º</a:t>
              </a:r>
              <a:endParaRPr lang="it-IT" sz="12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7F4DB8E-D343-4402-A9CF-10DD94AE6060}"/>
              </a:ext>
            </a:extLst>
          </p:cNvPr>
          <p:cNvCxnSpPr>
            <a:cxnSpLocks/>
          </p:cNvCxnSpPr>
          <p:nvPr/>
        </p:nvCxnSpPr>
        <p:spPr>
          <a:xfrm>
            <a:off x="5943600" y="6200776"/>
            <a:ext cx="312021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id="{1202FAE7-D179-48B3-B166-B331FEA87030}"/>
              </a:ext>
            </a:extLst>
          </p:cNvPr>
          <p:cNvCxnSpPr>
            <a:cxnSpLocks/>
          </p:cNvCxnSpPr>
          <p:nvPr/>
        </p:nvCxnSpPr>
        <p:spPr>
          <a:xfrm flipH="1">
            <a:off x="6901107" y="4909635"/>
            <a:ext cx="1856962" cy="185975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4C85EA68-CABD-40E3-A076-77ADFE25838F}"/>
              </a:ext>
            </a:extLst>
          </p:cNvPr>
          <p:cNvCxnSpPr>
            <a:cxnSpLocks/>
          </p:cNvCxnSpPr>
          <p:nvPr/>
        </p:nvCxnSpPr>
        <p:spPr>
          <a:xfrm>
            <a:off x="8752513" y="432881"/>
            <a:ext cx="0" cy="447958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0" name="Connettore diritto 3139">
            <a:extLst>
              <a:ext uri="{FF2B5EF4-FFF2-40B4-BE49-F238E27FC236}">
                <a16:creationId xmlns:a16="http://schemas.microsoft.com/office/drawing/2014/main" id="{72BB7509-DAE1-4FEA-9681-FCAFFE0DC9F4}"/>
              </a:ext>
            </a:extLst>
          </p:cNvPr>
          <p:cNvCxnSpPr>
            <a:cxnSpLocks/>
          </p:cNvCxnSpPr>
          <p:nvPr/>
        </p:nvCxnSpPr>
        <p:spPr>
          <a:xfrm>
            <a:off x="7467647" y="437882"/>
            <a:ext cx="0" cy="576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diritto 212">
            <a:extLst>
              <a:ext uri="{FF2B5EF4-FFF2-40B4-BE49-F238E27FC236}">
                <a16:creationId xmlns:a16="http://schemas.microsoft.com/office/drawing/2014/main" id="{66FD00EF-0ABA-4C1B-85C2-E56F04760DBC}"/>
              </a:ext>
            </a:extLst>
          </p:cNvPr>
          <p:cNvCxnSpPr>
            <a:cxnSpLocks/>
          </p:cNvCxnSpPr>
          <p:nvPr/>
        </p:nvCxnSpPr>
        <p:spPr>
          <a:xfrm>
            <a:off x="8391209" y="4562981"/>
            <a:ext cx="364115" cy="12639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D6CC90F9-165F-40F4-BC23-B48E8E14A023}"/>
              </a:ext>
            </a:extLst>
          </p:cNvPr>
          <p:cNvCxnSpPr>
            <a:cxnSpLocks/>
          </p:cNvCxnSpPr>
          <p:nvPr/>
        </p:nvCxnSpPr>
        <p:spPr>
          <a:xfrm>
            <a:off x="8753475" y="4917282"/>
            <a:ext cx="0" cy="9048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diritto 217">
            <a:extLst>
              <a:ext uri="{FF2B5EF4-FFF2-40B4-BE49-F238E27FC236}">
                <a16:creationId xmlns:a16="http://schemas.microsoft.com/office/drawing/2014/main" id="{0638B38F-3F8F-4CD6-AB90-4E1237F38EF7}"/>
              </a:ext>
            </a:extLst>
          </p:cNvPr>
          <p:cNvCxnSpPr>
            <a:cxnSpLocks/>
          </p:cNvCxnSpPr>
          <p:nvPr/>
        </p:nvCxnSpPr>
        <p:spPr>
          <a:xfrm>
            <a:off x="8493919" y="4917282"/>
            <a:ext cx="0" cy="2595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diritto 221">
            <a:extLst>
              <a:ext uri="{FF2B5EF4-FFF2-40B4-BE49-F238E27FC236}">
                <a16:creationId xmlns:a16="http://schemas.microsoft.com/office/drawing/2014/main" id="{A678B983-1533-4804-95A4-44AA68670A2B}"/>
              </a:ext>
            </a:extLst>
          </p:cNvPr>
          <p:cNvCxnSpPr>
            <a:cxnSpLocks/>
          </p:cNvCxnSpPr>
          <p:nvPr/>
        </p:nvCxnSpPr>
        <p:spPr>
          <a:xfrm flipH="1">
            <a:off x="8390632" y="4913623"/>
            <a:ext cx="365224" cy="36708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BBEF8118-72AA-4C09-91E3-7845033827D6}"/>
              </a:ext>
            </a:extLst>
          </p:cNvPr>
          <p:cNvCxnSpPr>
            <a:cxnSpLocks/>
          </p:cNvCxnSpPr>
          <p:nvPr/>
        </p:nvCxnSpPr>
        <p:spPr>
          <a:xfrm>
            <a:off x="8389962" y="4561764"/>
            <a:ext cx="0" cy="7165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5DCA41C-6732-4B62-98EF-B3C5C57B8CA5}"/>
              </a:ext>
            </a:extLst>
          </p:cNvPr>
          <p:cNvCxnSpPr>
            <a:cxnSpLocks/>
            <a:stCxn id="155" idx="4"/>
          </p:cNvCxnSpPr>
          <p:nvPr/>
        </p:nvCxnSpPr>
        <p:spPr>
          <a:xfrm flipH="1">
            <a:off x="186067" y="2240956"/>
            <a:ext cx="1150236" cy="1972008"/>
          </a:xfrm>
          <a:prstGeom prst="straightConnector1">
            <a:avLst/>
          </a:prstGeom>
          <a:ln w="31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2 167">
            <a:extLst>
              <a:ext uri="{FF2B5EF4-FFF2-40B4-BE49-F238E27FC236}">
                <a16:creationId xmlns:a16="http://schemas.microsoft.com/office/drawing/2014/main" id="{85E9E69C-5473-4660-B0F6-976EED7B76C7}"/>
              </a:ext>
            </a:extLst>
          </p:cNvPr>
          <p:cNvCxnSpPr>
            <a:cxnSpLocks/>
            <a:stCxn id="153" idx="4"/>
          </p:cNvCxnSpPr>
          <p:nvPr/>
        </p:nvCxnSpPr>
        <p:spPr>
          <a:xfrm flipH="1">
            <a:off x="221617" y="3041346"/>
            <a:ext cx="1121712" cy="1722183"/>
          </a:xfrm>
          <a:prstGeom prst="straightConnector1">
            <a:avLst/>
          </a:prstGeom>
          <a:ln w="31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2 168">
            <a:extLst>
              <a:ext uri="{FF2B5EF4-FFF2-40B4-BE49-F238E27FC236}">
                <a16:creationId xmlns:a16="http://schemas.microsoft.com/office/drawing/2014/main" id="{E30CCD89-01C2-4DA1-9227-B82FFBFCB0C2}"/>
              </a:ext>
            </a:extLst>
          </p:cNvPr>
          <p:cNvCxnSpPr>
            <a:cxnSpLocks/>
            <a:stCxn id="151" idx="4"/>
          </p:cNvCxnSpPr>
          <p:nvPr/>
        </p:nvCxnSpPr>
        <p:spPr>
          <a:xfrm flipH="1">
            <a:off x="182958" y="3829948"/>
            <a:ext cx="1159278" cy="1694909"/>
          </a:xfrm>
          <a:prstGeom prst="straightConnector1">
            <a:avLst/>
          </a:prstGeom>
          <a:ln w="317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378AACD9-79A8-4F58-9CC6-7EF273F9C86F}"/>
              </a:ext>
            </a:extLst>
          </p:cNvPr>
          <p:cNvSpPr txBox="1"/>
          <p:nvPr/>
        </p:nvSpPr>
        <p:spPr>
          <a:xfrm>
            <a:off x="7963048" y="3590900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03205666-4CDD-402E-86A6-948C34DEFE06}"/>
              </a:ext>
            </a:extLst>
          </p:cNvPr>
          <p:cNvSpPr txBox="1"/>
          <p:nvPr/>
        </p:nvSpPr>
        <p:spPr>
          <a:xfrm>
            <a:off x="7999727" y="5328869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91FC7CE3-D974-4DD4-9F5E-EC0F089C24F3}"/>
              </a:ext>
            </a:extLst>
          </p:cNvPr>
          <p:cNvSpPr/>
          <p:nvPr/>
        </p:nvSpPr>
        <p:spPr>
          <a:xfrm>
            <a:off x="7411008" y="3603115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</p:spTree>
    <p:extLst>
      <p:ext uri="{BB962C8B-B14F-4D97-AF65-F5344CB8AC3E}">
        <p14:creationId xmlns:p14="http://schemas.microsoft.com/office/powerpoint/2010/main" val="280685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8" grpId="0"/>
      <p:bldP spid="123" grpId="0"/>
      <p:bldP spid="124" grpId="0"/>
      <p:bldP spid="125" grpId="0"/>
      <p:bldP spid="131" grpId="0"/>
      <p:bldP spid="133" grpId="0"/>
      <p:bldP spid="134" grpId="0"/>
      <p:bldP spid="135" grpId="0"/>
      <p:bldP spid="136" grpId="0"/>
      <p:bldP spid="137" grpId="0"/>
      <p:bldP spid="142" grpId="0"/>
      <p:bldP spid="143" grpId="0"/>
      <p:bldP spid="144" grpId="0"/>
      <p:bldP spid="98" grpId="0"/>
      <p:bldP spid="161" grpId="0"/>
      <p:bldP spid="163" grpId="0"/>
      <p:bldP spid="170" grpId="0"/>
      <p:bldP spid="171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3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L’IPERBOLE- (2)</a:t>
            </a:r>
            <a:endParaRPr lang="it-IT" dirty="0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E94754FB-F55D-4369-A71A-DC78E5118E19}"/>
              </a:ext>
            </a:extLst>
          </p:cNvPr>
          <p:cNvCxnSpPr/>
          <p:nvPr/>
        </p:nvCxnSpPr>
        <p:spPr>
          <a:xfrm>
            <a:off x="3513819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4816699" y="4914313"/>
            <a:ext cx="416170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B6A63236-7928-4802-9B0A-13E5815F0C80}"/>
              </a:ext>
            </a:extLst>
          </p:cNvPr>
          <p:cNvSpPr/>
          <p:nvPr/>
        </p:nvSpPr>
        <p:spPr>
          <a:xfrm>
            <a:off x="6989496" y="5040884"/>
            <a:ext cx="1638000" cy="1637998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0F3462DA-00C6-46B4-9E19-5938E15FCEF0}"/>
              </a:ext>
            </a:extLst>
          </p:cNvPr>
          <p:cNvCxnSpPr/>
          <p:nvPr/>
        </p:nvCxnSpPr>
        <p:spPr>
          <a:xfrm flipV="1">
            <a:off x="6986800" y="4563587"/>
            <a:ext cx="0" cy="129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836ADDBA-8A93-43D8-835D-7197EDDD4D87}"/>
              </a:ext>
            </a:extLst>
          </p:cNvPr>
          <p:cNvCxnSpPr/>
          <p:nvPr/>
        </p:nvCxnSpPr>
        <p:spPr>
          <a:xfrm flipH="1" flipV="1">
            <a:off x="8624856" y="4569142"/>
            <a:ext cx="1797" cy="12977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83459ABF-7B9B-4109-B4A1-FF184DA523F2}"/>
              </a:ext>
            </a:extLst>
          </p:cNvPr>
          <p:cNvCxnSpPr/>
          <p:nvPr/>
        </p:nvCxnSpPr>
        <p:spPr>
          <a:xfrm>
            <a:off x="6988595" y="4565361"/>
            <a:ext cx="1638000" cy="88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988600" y="575403"/>
            <a:ext cx="1623247" cy="3989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005779" y="575403"/>
            <a:ext cx="1617229" cy="39897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8D37F311-CF2C-4A32-AD98-0F49DFE2D41B}"/>
              </a:ext>
            </a:extLst>
          </p:cNvPr>
          <p:cNvCxnSpPr>
            <a:cxnSpLocks/>
          </p:cNvCxnSpPr>
          <p:nvPr/>
        </p:nvCxnSpPr>
        <p:spPr>
          <a:xfrm flipH="1">
            <a:off x="7096428" y="590746"/>
            <a:ext cx="1415976" cy="39801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96EAC39-8DEA-415F-8F28-D537199AA8CA}"/>
              </a:ext>
            </a:extLst>
          </p:cNvPr>
          <p:cNvCxnSpPr>
            <a:cxnSpLocks/>
          </p:cNvCxnSpPr>
          <p:nvPr/>
        </p:nvCxnSpPr>
        <p:spPr>
          <a:xfrm flipH="1">
            <a:off x="7815709" y="581320"/>
            <a:ext cx="574147" cy="196289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3201FAD-D21C-4A46-BF1E-E7A430BD485F}"/>
              </a:ext>
            </a:extLst>
          </p:cNvPr>
          <p:cNvCxnSpPr>
            <a:cxnSpLocks/>
          </p:cNvCxnSpPr>
          <p:nvPr/>
        </p:nvCxnSpPr>
        <p:spPr>
          <a:xfrm flipH="1">
            <a:off x="7402133" y="584324"/>
            <a:ext cx="804746" cy="3980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A9767E5-6DF0-4FEF-A474-EF79EDDD95FD}"/>
              </a:ext>
            </a:extLst>
          </p:cNvPr>
          <p:cNvCxnSpPr>
            <a:cxnSpLocks/>
          </p:cNvCxnSpPr>
          <p:nvPr/>
        </p:nvCxnSpPr>
        <p:spPr>
          <a:xfrm flipH="1">
            <a:off x="7597156" y="579863"/>
            <a:ext cx="422287" cy="39853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32D37B0-756B-4F45-8332-1F90CEEE88C9}"/>
              </a:ext>
            </a:extLst>
          </p:cNvPr>
          <p:cNvCxnSpPr>
            <a:cxnSpLocks/>
          </p:cNvCxnSpPr>
          <p:nvPr/>
        </p:nvCxnSpPr>
        <p:spPr>
          <a:xfrm flipH="1">
            <a:off x="7018753" y="579863"/>
            <a:ext cx="1565074" cy="39853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B9E8B098-B175-4E6F-AC6D-37944BA7D4FE}"/>
              </a:ext>
            </a:extLst>
          </p:cNvPr>
          <p:cNvCxnSpPr>
            <a:cxnSpLocks/>
          </p:cNvCxnSpPr>
          <p:nvPr/>
        </p:nvCxnSpPr>
        <p:spPr>
          <a:xfrm>
            <a:off x="7596249" y="584324"/>
            <a:ext cx="429295" cy="3982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C03FB220-D10D-486D-B894-255AA13E0808}"/>
              </a:ext>
            </a:extLst>
          </p:cNvPr>
          <p:cNvCxnSpPr>
            <a:cxnSpLocks/>
          </p:cNvCxnSpPr>
          <p:nvPr/>
        </p:nvCxnSpPr>
        <p:spPr>
          <a:xfrm>
            <a:off x="7406296" y="579863"/>
            <a:ext cx="814915" cy="3991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B3EDDA8-FBA4-49D5-ABE3-E14D61DB8B34}"/>
              </a:ext>
            </a:extLst>
          </p:cNvPr>
          <p:cNvCxnSpPr>
            <a:cxnSpLocks/>
          </p:cNvCxnSpPr>
          <p:nvPr/>
        </p:nvCxnSpPr>
        <p:spPr>
          <a:xfrm>
            <a:off x="7805422" y="2538919"/>
            <a:ext cx="585168" cy="20312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BE05959B-AFF7-4B3A-B27D-18F633204016}"/>
              </a:ext>
            </a:extLst>
          </p:cNvPr>
          <p:cNvCxnSpPr>
            <a:cxnSpLocks/>
          </p:cNvCxnSpPr>
          <p:nvPr/>
        </p:nvCxnSpPr>
        <p:spPr>
          <a:xfrm>
            <a:off x="7114079" y="579863"/>
            <a:ext cx="1404860" cy="39903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3426C5C9-200F-43F8-A2F8-19B869551113}"/>
              </a:ext>
            </a:extLst>
          </p:cNvPr>
          <p:cNvCxnSpPr>
            <a:cxnSpLocks/>
          </p:cNvCxnSpPr>
          <p:nvPr/>
        </p:nvCxnSpPr>
        <p:spPr>
          <a:xfrm>
            <a:off x="7030591" y="579863"/>
            <a:ext cx="1571692" cy="39886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53F189-A44F-4AC7-AB29-6A50EA226A77}"/>
              </a:ext>
            </a:extLst>
          </p:cNvPr>
          <p:cNvSpPr txBox="1"/>
          <p:nvPr/>
        </p:nvSpPr>
        <p:spPr>
          <a:xfrm>
            <a:off x="7664444" y="4362074"/>
            <a:ext cx="331486" cy="19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5951899-97EB-4C28-AC0E-C833334D2040}"/>
              </a:ext>
            </a:extLst>
          </p:cNvPr>
          <p:cNvSpPr txBox="1"/>
          <p:nvPr/>
        </p:nvSpPr>
        <p:spPr>
          <a:xfrm>
            <a:off x="7584873" y="5824162"/>
            <a:ext cx="540000" cy="3231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28EAFAD-9021-4A82-9B76-D35825363578}"/>
              </a:ext>
            </a:extLst>
          </p:cNvPr>
          <p:cNvSpPr txBox="1"/>
          <p:nvPr/>
        </p:nvSpPr>
        <p:spPr>
          <a:xfrm>
            <a:off x="7762729" y="2422807"/>
            <a:ext cx="360000" cy="210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A82FC57-B25A-4B39-819E-FE253F97EE13}"/>
              </a:ext>
            </a:extLst>
          </p:cNvPr>
          <p:cNvSpPr txBox="1"/>
          <p:nvPr/>
        </p:nvSpPr>
        <p:spPr>
          <a:xfrm>
            <a:off x="8184108" y="3614023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0C8B7F6-6C83-4DA6-A81A-FD33A5D889E3}"/>
              </a:ext>
            </a:extLst>
          </p:cNvPr>
          <p:cNvSpPr txBox="1"/>
          <p:nvPr/>
        </p:nvSpPr>
        <p:spPr>
          <a:xfrm>
            <a:off x="8311384" y="5696185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919" y="4729210"/>
            <a:ext cx="32400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DFE0DF8-759D-46E4-BA1E-E5638B343C72}"/>
              </a:ext>
            </a:extLst>
          </p:cNvPr>
          <p:cNvSpPr txBox="1"/>
          <p:nvPr/>
        </p:nvSpPr>
        <p:spPr>
          <a:xfrm>
            <a:off x="8092288" y="6505250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E6CF561A-57E4-4755-91F6-8FCA691C99D5}"/>
              </a:ext>
            </a:extLst>
          </p:cNvPr>
          <p:cNvSpPr/>
          <p:nvPr/>
        </p:nvSpPr>
        <p:spPr>
          <a:xfrm rot="10800000">
            <a:off x="7691094" y="2747962"/>
            <a:ext cx="453658" cy="401211"/>
          </a:xfrm>
          <a:prstGeom prst="arc">
            <a:avLst>
              <a:gd name="adj1" fmla="val 14253083"/>
              <a:gd name="adj2" fmla="val 18199782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5D0698-21E8-4743-AEE8-A507076DD1B6}"/>
              </a:ext>
            </a:extLst>
          </p:cNvPr>
          <p:cNvSpPr txBox="1"/>
          <p:nvPr/>
        </p:nvSpPr>
        <p:spPr>
          <a:xfrm>
            <a:off x="7815961" y="2979122"/>
            <a:ext cx="163498" cy="206362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1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4BE6685-1BE9-4661-BE9E-E569B2B56882}"/>
              </a:ext>
            </a:extLst>
          </p:cNvPr>
          <p:cNvSpPr txBox="1"/>
          <p:nvPr/>
        </p:nvSpPr>
        <p:spPr>
          <a:xfrm>
            <a:off x="7744036" y="3538867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E7C119C-767F-4A78-84EF-EC39332568E2}"/>
              </a:ext>
            </a:extLst>
          </p:cNvPr>
          <p:cNvSpPr txBox="1"/>
          <p:nvPr/>
        </p:nvSpPr>
        <p:spPr>
          <a:xfrm>
            <a:off x="7983117" y="5811485"/>
            <a:ext cx="288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DB632DA8-6C59-4450-B42F-B877B27142E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989498" y="5859883"/>
            <a:ext cx="8202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17730908-C40B-43E8-A6B4-267AB559C9FE}"/>
              </a:ext>
            </a:extLst>
          </p:cNvPr>
          <p:cNvCxnSpPr>
            <a:cxnSpLocks/>
            <a:endCxn id="6" idx="4"/>
          </p:cNvCxnSpPr>
          <p:nvPr/>
        </p:nvCxnSpPr>
        <p:spPr>
          <a:xfrm>
            <a:off x="7808496" y="5859983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Connettore diritto 3119">
            <a:extLst>
              <a:ext uri="{FF2B5EF4-FFF2-40B4-BE49-F238E27FC236}">
                <a16:creationId xmlns:a16="http://schemas.microsoft.com/office/drawing/2014/main" id="{B6549A9B-8DAD-4D99-BC54-A2103337DE23}"/>
              </a:ext>
            </a:extLst>
          </p:cNvPr>
          <p:cNvCxnSpPr>
            <a:cxnSpLocks/>
          </p:cNvCxnSpPr>
          <p:nvPr/>
        </p:nvCxnSpPr>
        <p:spPr>
          <a:xfrm>
            <a:off x="7805849" y="5847532"/>
            <a:ext cx="416385" cy="7229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0" name="Connettore diritto 3129">
            <a:extLst>
              <a:ext uri="{FF2B5EF4-FFF2-40B4-BE49-F238E27FC236}">
                <a16:creationId xmlns:a16="http://schemas.microsoft.com/office/drawing/2014/main" id="{D43D4B59-70AE-4EA8-A66E-0C9BC9C4FBC1}"/>
              </a:ext>
            </a:extLst>
          </p:cNvPr>
          <p:cNvCxnSpPr>
            <a:cxnSpLocks/>
          </p:cNvCxnSpPr>
          <p:nvPr/>
        </p:nvCxnSpPr>
        <p:spPr>
          <a:xfrm>
            <a:off x="7814736" y="5859393"/>
            <a:ext cx="782546" cy="20968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4" name="Connettore diritto 3133">
            <a:extLst>
              <a:ext uri="{FF2B5EF4-FFF2-40B4-BE49-F238E27FC236}">
                <a16:creationId xmlns:a16="http://schemas.microsoft.com/office/drawing/2014/main" id="{8D6982DD-962B-4537-A31D-1183B9150F96}"/>
              </a:ext>
            </a:extLst>
          </p:cNvPr>
          <p:cNvCxnSpPr>
            <a:cxnSpLocks/>
          </p:cNvCxnSpPr>
          <p:nvPr/>
        </p:nvCxnSpPr>
        <p:spPr>
          <a:xfrm>
            <a:off x="7811986" y="5862728"/>
            <a:ext cx="700983" cy="4094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Connettore diritto 3135">
            <a:extLst>
              <a:ext uri="{FF2B5EF4-FFF2-40B4-BE49-F238E27FC236}">
                <a16:creationId xmlns:a16="http://schemas.microsoft.com/office/drawing/2014/main" id="{55867AB2-82B9-4529-9CB6-CC01810E192E}"/>
              </a:ext>
            </a:extLst>
          </p:cNvPr>
          <p:cNvCxnSpPr>
            <a:cxnSpLocks/>
            <a:endCxn id="6" idx="5"/>
          </p:cNvCxnSpPr>
          <p:nvPr/>
        </p:nvCxnSpPr>
        <p:spPr>
          <a:xfrm>
            <a:off x="7810625" y="5862013"/>
            <a:ext cx="576993" cy="57699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1" name="Connettore diritto 3140">
            <a:extLst>
              <a:ext uri="{FF2B5EF4-FFF2-40B4-BE49-F238E27FC236}">
                <a16:creationId xmlns:a16="http://schemas.microsoft.com/office/drawing/2014/main" id="{FDA1FAF1-FFFE-4E92-BF06-A9D280118286}"/>
              </a:ext>
            </a:extLst>
          </p:cNvPr>
          <p:cNvCxnSpPr>
            <a:cxnSpLocks/>
          </p:cNvCxnSpPr>
          <p:nvPr/>
        </p:nvCxnSpPr>
        <p:spPr>
          <a:xfrm>
            <a:off x="7812367" y="5862632"/>
            <a:ext cx="213175" cy="7878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4" name="Connettore diritto 3153">
            <a:extLst>
              <a:ext uri="{FF2B5EF4-FFF2-40B4-BE49-F238E27FC236}">
                <a16:creationId xmlns:a16="http://schemas.microsoft.com/office/drawing/2014/main" id="{27230609-9D4E-426B-9703-6F4E9AAFD959}"/>
              </a:ext>
            </a:extLst>
          </p:cNvPr>
          <p:cNvCxnSpPr>
            <a:cxnSpLocks/>
          </p:cNvCxnSpPr>
          <p:nvPr/>
        </p:nvCxnSpPr>
        <p:spPr>
          <a:xfrm flipH="1">
            <a:off x="7595492" y="5865348"/>
            <a:ext cx="214708" cy="79343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0" name="Connettore diritto 3159">
            <a:extLst>
              <a:ext uri="{FF2B5EF4-FFF2-40B4-BE49-F238E27FC236}">
                <a16:creationId xmlns:a16="http://schemas.microsoft.com/office/drawing/2014/main" id="{5F5080C4-E8EF-4D08-B5F5-DC4D83CDBE56}"/>
              </a:ext>
            </a:extLst>
          </p:cNvPr>
          <p:cNvCxnSpPr>
            <a:cxnSpLocks/>
          </p:cNvCxnSpPr>
          <p:nvPr/>
        </p:nvCxnSpPr>
        <p:spPr>
          <a:xfrm flipH="1">
            <a:off x="7401036" y="5852469"/>
            <a:ext cx="417259" cy="7227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2" name="Connettore diritto 3161">
            <a:extLst>
              <a:ext uri="{FF2B5EF4-FFF2-40B4-BE49-F238E27FC236}">
                <a16:creationId xmlns:a16="http://schemas.microsoft.com/office/drawing/2014/main" id="{1693EB76-726C-4127-ACA3-E72DD3DA411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7229376" y="5858124"/>
            <a:ext cx="584548" cy="5808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5" name="Connettore diritto 3164">
            <a:extLst>
              <a:ext uri="{FF2B5EF4-FFF2-40B4-BE49-F238E27FC236}">
                <a16:creationId xmlns:a16="http://schemas.microsoft.com/office/drawing/2014/main" id="{CBF6BF84-2882-4D24-A237-335FE127F9C5}"/>
              </a:ext>
            </a:extLst>
          </p:cNvPr>
          <p:cNvCxnSpPr>
            <a:cxnSpLocks/>
          </p:cNvCxnSpPr>
          <p:nvPr/>
        </p:nvCxnSpPr>
        <p:spPr>
          <a:xfrm flipH="1">
            <a:off x="7097094" y="586108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8" name="Connettore diritto 3167">
            <a:extLst>
              <a:ext uri="{FF2B5EF4-FFF2-40B4-BE49-F238E27FC236}">
                <a16:creationId xmlns:a16="http://schemas.microsoft.com/office/drawing/2014/main" id="{6FB69821-05A3-490A-ACEC-45AE173D943E}"/>
              </a:ext>
            </a:extLst>
          </p:cNvPr>
          <p:cNvCxnSpPr>
            <a:cxnSpLocks/>
          </p:cNvCxnSpPr>
          <p:nvPr/>
        </p:nvCxnSpPr>
        <p:spPr>
          <a:xfrm flipH="1">
            <a:off x="7012085" y="5861086"/>
            <a:ext cx="798327" cy="2075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808849" y="2549937"/>
            <a:ext cx="0" cy="2016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71DDEB7-15DD-4EDC-9E72-AB640925278C}"/>
              </a:ext>
            </a:extLst>
          </p:cNvPr>
          <p:cNvSpPr txBox="1"/>
          <p:nvPr/>
        </p:nvSpPr>
        <p:spPr>
          <a:xfrm>
            <a:off x="7888274" y="5885634"/>
            <a:ext cx="201600" cy="3231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1F3A0C0-6941-465A-81EF-D4C78D7CE297}"/>
              </a:ext>
            </a:extLst>
          </p:cNvPr>
          <p:cNvCxnSpPr>
            <a:cxnSpLocks/>
          </p:cNvCxnSpPr>
          <p:nvPr/>
        </p:nvCxnSpPr>
        <p:spPr>
          <a:xfrm>
            <a:off x="7018447" y="5646036"/>
            <a:ext cx="792070" cy="2143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EA635EAF-CF26-40E9-8CF1-EFAD05A0E47D}"/>
              </a:ext>
            </a:extLst>
          </p:cNvPr>
          <p:cNvCxnSpPr>
            <a:cxnSpLocks/>
          </p:cNvCxnSpPr>
          <p:nvPr/>
        </p:nvCxnSpPr>
        <p:spPr>
          <a:xfrm>
            <a:off x="7095755" y="5447153"/>
            <a:ext cx="713095" cy="41486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895F4EE5-5734-420C-8D4E-ACABA8024AC3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7229377" y="5280764"/>
            <a:ext cx="581141" cy="58124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E0E4FD89-9CBC-4372-9E38-2E279A6B71C4}"/>
              </a:ext>
            </a:extLst>
          </p:cNvPr>
          <p:cNvCxnSpPr>
            <a:cxnSpLocks/>
          </p:cNvCxnSpPr>
          <p:nvPr/>
        </p:nvCxnSpPr>
        <p:spPr>
          <a:xfrm>
            <a:off x="7400465" y="5147253"/>
            <a:ext cx="410052" cy="7147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EE0E2DD-0098-443E-87E0-E341CA910AEE}"/>
              </a:ext>
            </a:extLst>
          </p:cNvPr>
          <p:cNvCxnSpPr>
            <a:cxnSpLocks/>
          </p:cNvCxnSpPr>
          <p:nvPr/>
        </p:nvCxnSpPr>
        <p:spPr>
          <a:xfrm>
            <a:off x="7598899" y="5067300"/>
            <a:ext cx="211618" cy="7930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F7C625B1-C4E9-4C95-BBB9-A827FD9C70EE}"/>
              </a:ext>
            </a:extLst>
          </p:cNvPr>
          <p:cNvCxnSpPr>
            <a:cxnSpLocks/>
          </p:cNvCxnSpPr>
          <p:nvPr/>
        </p:nvCxnSpPr>
        <p:spPr>
          <a:xfrm flipH="1">
            <a:off x="7808848" y="5074105"/>
            <a:ext cx="213917" cy="7905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B8EDC550-662C-4335-9315-3C6665233155}"/>
              </a:ext>
            </a:extLst>
          </p:cNvPr>
          <p:cNvCxnSpPr>
            <a:cxnSpLocks/>
          </p:cNvCxnSpPr>
          <p:nvPr/>
        </p:nvCxnSpPr>
        <p:spPr>
          <a:xfrm flipH="1">
            <a:off x="7809977" y="5149887"/>
            <a:ext cx="410572" cy="7111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76F67EBB-0260-43A6-84B3-AF09C4592AC6}"/>
              </a:ext>
            </a:extLst>
          </p:cNvPr>
          <p:cNvCxnSpPr>
            <a:cxnSpLocks/>
            <a:stCxn id="6" idx="7"/>
          </p:cNvCxnSpPr>
          <p:nvPr/>
        </p:nvCxnSpPr>
        <p:spPr>
          <a:xfrm flipH="1">
            <a:off x="7807226" y="5280765"/>
            <a:ext cx="580390" cy="5833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283852D-93DD-4649-9570-C92E06921E5E}"/>
              </a:ext>
            </a:extLst>
          </p:cNvPr>
          <p:cNvCxnSpPr>
            <a:cxnSpLocks/>
          </p:cNvCxnSpPr>
          <p:nvPr/>
        </p:nvCxnSpPr>
        <p:spPr>
          <a:xfrm flipH="1">
            <a:off x="7811257" y="545214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9793675D-2D56-4B63-998F-7487658CC392}"/>
              </a:ext>
            </a:extLst>
          </p:cNvPr>
          <p:cNvCxnSpPr>
            <a:cxnSpLocks/>
          </p:cNvCxnSpPr>
          <p:nvPr/>
        </p:nvCxnSpPr>
        <p:spPr>
          <a:xfrm flipH="1">
            <a:off x="7811870" y="5653655"/>
            <a:ext cx="783826" cy="2059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DDCCADF-F671-49F9-BD9E-7D0C654C2749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7810193" y="5858829"/>
            <a:ext cx="817303" cy="10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D402CFE7-542D-4294-AA00-D01DEB038E67}"/>
              </a:ext>
            </a:extLst>
          </p:cNvPr>
          <p:cNvGrpSpPr/>
          <p:nvPr/>
        </p:nvGrpSpPr>
        <p:grpSpPr>
          <a:xfrm>
            <a:off x="7745939" y="5795461"/>
            <a:ext cx="126000" cy="126000"/>
            <a:chOff x="10031104" y="2702257"/>
            <a:chExt cx="180000" cy="180000"/>
          </a:xfrm>
        </p:grpSpPr>
        <p:cxnSp>
          <p:nvCxnSpPr>
            <p:cNvPr id="3164" name="Connettore diritto 3163">
              <a:extLst>
                <a:ext uri="{FF2B5EF4-FFF2-40B4-BE49-F238E27FC236}">
                  <a16:creationId xmlns:a16="http://schemas.microsoft.com/office/drawing/2014/main" id="{C92953CB-EE1B-4C0F-B976-B4BD1351525C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7" name="Connettore diritto 3166">
              <a:extLst>
                <a:ext uri="{FF2B5EF4-FFF2-40B4-BE49-F238E27FC236}">
                  <a16:creationId xmlns:a16="http://schemas.microsoft.com/office/drawing/2014/main" id="{6BF6C37B-FEB8-4BB9-8C0B-1C4711BFE162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B4EEBE6-B283-43A2-92D2-DE1796C06C79}"/>
              </a:ext>
            </a:extLst>
          </p:cNvPr>
          <p:cNvCxnSpPr/>
          <p:nvPr/>
        </p:nvCxnSpPr>
        <p:spPr>
          <a:xfrm>
            <a:off x="7810314" y="575402"/>
            <a:ext cx="0" cy="1980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E619B47-9766-49BF-9C03-AE0601E2A0C3}"/>
              </a:ext>
            </a:extLst>
          </p:cNvPr>
          <p:cNvCxnSpPr>
            <a:cxnSpLocks/>
          </p:cNvCxnSpPr>
          <p:nvPr/>
        </p:nvCxnSpPr>
        <p:spPr>
          <a:xfrm>
            <a:off x="7005403" y="579866"/>
            <a:ext cx="160144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sellaDiTesto 19">
            <a:extLst>
              <a:ext uri="{FF2B5EF4-FFF2-40B4-BE49-F238E27FC236}">
                <a16:creationId xmlns:a16="http://schemas.microsoft.com/office/drawing/2014/main" id="{681721FA-786A-4C19-8C78-BEB73C26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508" y="6135204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CEB2043-15B6-4D2C-8350-188C412971B7}"/>
              </a:ext>
            </a:extLst>
          </p:cNvPr>
          <p:cNvCxnSpPr>
            <a:cxnSpLocks/>
          </p:cNvCxnSpPr>
          <p:nvPr/>
        </p:nvCxnSpPr>
        <p:spPr>
          <a:xfrm>
            <a:off x="7807406" y="5039199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B6516EB-75C0-4420-BA05-AFA0A4516E78}"/>
              </a:ext>
            </a:extLst>
          </p:cNvPr>
          <p:cNvCxnSpPr/>
          <p:nvPr/>
        </p:nvCxnSpPr>
        <p:spPr>
          <a:xfrm>
            <a:off x="7808119" y="4562473"/>
            <a:ext cx="0" cy="4752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C5E4A4D2-DE15-4D9D-9F6C-873259C6B09F}"/>
              </a:ext>
            </a:extLst>
          </p:cNvPr>
          <p:cNvCxnSpPr>
            <a:cxnSpLocks/>
          </p:cNvCxnSpPr>
          <p:nvPr/>
        </p:nvCxnSpPr>
        <p:spPr>
          <a:xfrm flipH="1">
            <a:off x="7230740" y="2556488"/>
            <a:ext cx="578482" cy="201551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8E982A4C-A133-4F3A-9291-83A69D3D3559}"/>
              </a:ext>
            </a:extLst>
          </p:cNvPr>
          <p:cNvCxnSpPr>
            <a:cxnSpLocks/>
          </p:cNvCxnSpPr>
          <p:nvPr/>
        </p:nvCxnSpPr>
        <p:spPr>
          <a:xfrm>
            <a:off x="7233501" y="581320"/>
            <a:ext cx="579728" cy="198471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E5FD3820-DDE1-4A49-B160-178224BF4760}"/>
              </a:ext>
            </a:extLst>
          </p:cNvPr>
          <p:cNvSpPr txBox="1"/>
          <p:nvPr/>
        </p:nvSpPr>
        <p:spPr>
          <a:xfrm>
            <a:off x="8259429" y="952299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7F4DB8E-D343-4402-A9CF-10DD94AE6060}"/>
              </a:ext>
            </a:extLst>
          </p:cNvPr>
          <p:cNvCxnSpPr>
            <a:cxnSpLocks/>
          </p:cNvCxnSpPr>
          <p:nvPr/>
        </p:nvCxnSpPr>
        <p:spPr>
          <a:xfrm>
            <a:off x="6020873" y="6200776"/>
            <a:ext cx="304293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0" name="Connettore diritto 3139">
            <a:extLst>
              <a:ext uri="{FF2B5EF4-FFF2-40B4-BE49-F238E27FC236}">
                <a16:creationId xmlns:a16="http://schemas.microsoft.com/office/drawing/2014/main" id="{72BB7509-DAE1-4FEA-9681-FCAFFE0DC9F4}"/>
              </a:ext>
            </a:extLst>
          </p:cNvPr>
          <p:cNvCxnSpPr>
            <a:cxnSpLocks/>
            <a:stCxn id="145" idx="8"/>
          </p:cNvCxnSpPr>
          <p:nvPr/>
        </p:nvCxnSpPr>
        <p:spPr>
          <a:xfrm flipH="1">
            <a:off x="7466267" y="1389939"/>
            <a:ext cx="2938" cy="480424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4406D241-A31D-476C-B880-C775B9E75785}"/>
              </a:ext>
            </a:extLst>
          </p:cNvPr>
          <p:cNvCxnSpPr>
            <a:cxnSpLocks/>
          </p:cNvCxnSpPr>
          <p:nvPr/>
        </p:nvCxnSpPr>
        <p:spPr>
          <a:xfrm>
            <a:off x="7219708" y="910492"/>
            <a:ext cx="0" cy="52876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1B860CDC-D8AF-44BF-A90A-EDD422BF3B3A}"/>
              </a:ext>
            </a:extLst>
          </p:cNvPr>
          <p:cNvCxnSpPr>
            <a:cxnSpLocks/>
            <a:stCxn id="145" idx="7"/>
          </p:cNvCxnSpPr>
          <p:nvPr/>
        </p:nvCxnSpPr>
        <p:spPr>
          <a:xfrm>
            <a:off x="7613163" y="1605876"/>
            <a:ext cx="2640" cy="458992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CC930B82-472A-415F-A7B1-FF06C281B30E}"/>
              </a:ext>
            </a:extLst>
          </p:cNvPr>
          <p:cNvCxnSpPr>
            <a:cxnSpLocks/>
          </p:cNvCxnSpPr>
          <p:nvPr/>
        </p:nvCxnSpPr>
        <p:spPr>
          <a:xfrm>
            <a:off x="7065524" y="583660"/>
            <a:ext cx="0" cy="562096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5CF70009-7130-4224-836C-B56F985BA452}"/>
              </a:ext>
            </a:extLst>
          </p:cNvPr>
          <p:cNvCxnSpPr>
            <a:cxnSpLocks/>
            <a:stCxn id="145" idx="6"/>
          </p:cNvCxnSpPr>
          <p:nvPr/>
        </p:nvCxnSpPr>
        <p:spPr>
          <a:xfrm>
            <a:off x="7717132" y="1701848"/>
            <a:ext cx="145" cy="450044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66B204BE-ED26-404C-8EC8-C39A8170706D}"/>
              </a:ext>
            </a:extLst>
          </p:cNvPr>
          <p:cNvCxnSpPr>
            <a:cxnSpLocks/>
            <a:stCxn id="145" idx="4"/>
          </p:cNvCxnSpPr>
          <p:nvPr/>
        </p:nvCxnSpPr>
        <p:spPr>
          <a:xfrm>
            <a:off x="7901079" y="1712511"/>
            <a:ext cx="2933" cy="44816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diritto 189">
            <a:extLst>
              <a:ext uri="{FF2B5EF4-FFF2-40B4-BE49-F238E27FC236}">
                <a16:creationId xmlns:a16="http://schemas.microsoft.com/office/drawing/2014/main" id="{FD0D972B-02D0-4A0F-9F2F-4C9C6A605713}"/>
              </a:ext>
            </a:extLst>
          </p:cNvPr>
          <p:cNvCxnSpPr>
            <a:cxnSpLocks/>
            <a:stCxn id="145" idx="3"/>
          </p:cNvCxnSpPr>
          <p:nvPr/>
        </p:nvCxnSpPr>
        <p:spPr>
          <a:xfrm>
            <a:off x="8002383" y="1619205"/>
            <a:ext cx="2239" cy="45766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308B4646-2B67-4683-AFA0-E5CB43072C3F}"/>
              </a:ext>
            </a:extLst>
          </p:cNvPr>
          <p:cNvCxnSpPr>
            <a:cxnSpLocks/>
            <a:stCxn id="145" idx="2"/>
          </p:cNvCxnSpPr>
          <p:nvPr/>
        </p:nvCxnSpPr>
        <p:spPr>
          <a:xfrm flipH="1">
            <a:off x="8150160" y="1397936"/>
            <a:ext cx="1512" cy="479949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7EA5C57C-302F-431B-9BA1-E049C1660665}"/>
              </a:ext>
            </a:extLst>
          </p:cNvPr>
          <p:cNvCxnSpPr>
            <a:cxnSpLocks/>
            <a:stCxn id="145" idx="1"/>
          </p:cNvCxnSpPr>
          <p:nvPr/>
        </p:nvCxnSpPr>
        <p:spPr>
          <a:xfrm flipH="1">
            <a:off x="8397134" y="912745"/>
            <a:ext cx="5132" cy="52788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3DFB7D0E-EA2A-49F8-AF49-8719778FEC43}"/>
              </a:ext>
            </a:extLst>
          </p:cNvPr>
          <p:cNvCxnSpPr>
            <a:cxnSpLocks/>
          </p:cNvCxnSpPr>
          <p:nvPr/>
        </p:nvCxnSpPr>
        <p:spPr>
          <a:xfrm>
            <a:off x="8557099" y="573932"/>
            <a:ext cx="0" cy="56242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6B810D1-9F14-441E-A256-AA7355AF1C4E}"/>
              </a:ext>
            </a:extLst>
          </p:cNvPr>
          <p:cNvCxnSpPr>
            <a:cxnSpLocks/>
          </p:cNvCxnSpPr>
          <p:nvPr/>
        </p:nvCxnSpPr>
        <p:spPr>
          <a:xfrm>
            <a:off x="6748530" y="489397"/>
            <a:ext cx="0" cy="63170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o 29">
            <a:extLst>
              <a:ext uri="{FF2B5EF4-FFF2-40B4-BE49-F238E27FC236}">
                <a16:creationId xmlns:a16="http://schemas.microsoft.com/office/drawing/2014/main" id="{58A665A1-E1DA-441D-A94C-062E5525B035}"/>
              </a:ext>
            </a:extLst>
          </p:cNvPr>
          <p:cNvSpPr/>
          <p:nvPr/>
        </p:nvSpPr>
        <p:spPr>
          <a:xfrm>
            <a:off x="5480724" y="3644721"/>
            <a:ext cx="2556000" cy="2556000"/>
          </a:xfrm>
          <a:prstGeom prst="arc">
            <a:avLst>
              <a:gd name="adj1" fmla="val 5402233"/>
              <a:gd name="adj2" fmla="val 10829263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3138" name="Connettore diritto 3137">
            <a:extLst>
              <a:ext uri="{FF2B5EF4-FFF2-40B4-BE49-F238E27FC236}">
                <a16:creationId xmlns:a16="http://schemas.microsoft.com/office/drawing/2014/main" id="{937C058A-D872-44FF-B563-70D881725D06}"/>
              </a:ext>
            </a:extLst>
          </p:cNvPr>
          <p:cNvCxnSpPr>
            <a:cxnSpLocks/>
          </p:cNvCxnSpPr>
          <p:nvPr/>
        </p:nvCxnSpPr>
        <p:spPr>
          <a:xfrm>
            <a:off x="5478321" y="827314"/>
            <a:ext cx="0" cy="40924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4" name="Connettore diritto 3143">
            <a:extLst>
              <a:ext uri="{FF2B5EF4-FFF2-40B4-BE49-F238E27FC236}">
                <a16:creationId xmlns:a16="http://schemas.microsoft.com/office/drawing/2014/main" id="{01D787AA-1882-4203-96AC-BBED992FEA8E}"/>
              </a:ext>
            </a:extLst>
          </p:cNvPr>
          <p:cNvCxnSpPr>
            <a:cxnSpLocks/>
          </p:cNvCxnSpPr>
          <p:nvPr/>
        </p:nvCxnSpPr>
        <p:spPr>
          <a:xfrm>
            <a:off x="6748530" y="6675120"/>
            <a:ext cx="1059966" cy="11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Arco 193">
            <a:extLst>
              <a:ext uri="{FF2B5EF4-FFF2-40B4-BE49-F238E27FC236}">
                <a16:creationId xmlns:a16="http://schemas.microsoft.com/office/drawing/2014/main" id="{F2041408-3A2C-49BE-9D3A-5954981ECCFF}"/>
              </a:ext>
            </a:extLst>
          </p:cNvPr>
          <p:cNvSpPr/>
          <p:nvPr/>
        </p:nvSpPr>
        <p:spPr>
          <a:xfrm>
            <a:off x="4988427" y="3146754"/>
            <a:ext cx="3528000" cy="3528000"/>
          </a:xfrm>
          <a:prstGeom prst="arc">
            <a:avLst>
              <a:gd name="adj1" fmla="val 5402557"/>
              <a:gd name="adj2" fmla="val 1081378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3148" name="Connettore diritto 3147">
            <a:extLst>
              <a:ext uri="{FF2B5EF4-FFF2-40B4-BE49-F238E27FC236}">
                <a16:creationId xmlns:a16="http://schemas.microsoft.com/office/drawing/2014/main" id="{36BBB308-C5F8-4EB3-90EE-DE7DCDEC5BAD}"/>
              </a:ext>
            </a:extLst>
          </p:cNvPr>
          <p:cNvCxnSpPr>
            <a:cxnSpLocks/>
          </p:cNvCxnSpPr>
          <p:nvPr/>
        </p:nvCxnSpPr>
        <p:spPr>
          <a:xfrm>
            <a:off x="4887532" y="4565500"/>
            <a:ext cx="211213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2" name="Connettore diritto 3151">
            <a:extLst>
              <a:ext uri="{FF2B5EF4-FFF2-40B4-BE49-F238E27FC236}">
                <a16:creationId xmlns:a16="http://schemas.microsoft.com/office/drawing/2014/main" id="{A2CBC3A0-ADCC-41F7-9E04-B0D77C678A42}"/>
              </a:ext>
            </a:extLst>
          </p:cNvPr>
          <p:cNvCxnSpPr>
            <a:cxnSpLocks/>
          </p:cNvCxnSpPr>
          <p:nvPr/>
        </p:nvCxnSpPr>
        <p:spPr>
          <a:xfrm>
            <a:off x="4988266" y="4560094"/>
            <a:ext cx="0" cy="3544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6" name="Connettore diritto 3155">
            <a:extLst>
              <a:ext uri="{FF2B5EF4-FFF2-40B4-BE49-F238E27FC236}">
                <a16:creationId xmlns:a16="http://schemas.microsoft.com/office/drawing/2014/main" id="{2CFAEB2A-027F-47FF-9A4F-C8E583B8E2C9}"/>
              </a:ext>
            </a:extLst>
          </p:cNvPr>
          <p:cNvCxnSpPr>
            <a:cxnSpLocks/>
          </p:cNvCxnSpPr>
          <p:nvPr/>
        </p:nvCxnSpPr>
        <p:spPr>
          <a:xfrm>
            <a:off x="6748145" y="5860541"/>
            <a:ext cx="24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Arco 202">
            <a:extLst>
              <a:ext uri="{FF2B5EF4-FFF2-40B4-BE49-F238E27FC236}">
                <a16:creationId xmlns:a16="http://schemas.microsoft.com/office/drawing/2014/main" id="{3DC650DD-FFF8-41A6-AC8D-94B597FD1EA7}"/>
              </a:ext>
            </a:extLst>
          </p:cNvPr>
          <p:cNvSpPr/>
          <p:nvPr/>
        </p:nvSpPr>
        <p:spPr>
          <a:xfrm>
            <a:off x="5815656" y="3983405"/>
            <a:ext cx="1875600" cy="1875600"/>
          </a:xfrm>
          <a:prstGeom prst="arc">
            <a:avLst>
              <a:gd name="adj1" fmla="val 5398605"/>
              <a:gd name="adj2" fmla="val 10831195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3159" name="Connettore diritto 3158">
            <a:extLst>
              <a:ext uri="{FF2B5EF4-FFF2-40B4-BE49-F238E27FC236}">
                <a16:creationId xmlns:a16="http://schemas.microsoft.com/office/drawing/2014/main" id="{72588ACB-40B6-43D3-9060-0B466A89D2E9}"/>
              </a:ext>
            </a:extLst>
          </p:cNvPr>
          <p:cNvCxnSpPr>
            <a:cxnSpLocks/>
          </p:cNvCxnSpPr>
          <p:nvPr/>
        </p:nvCxnSpPr>
        <p:spPr>
          <a:xfrm>
            <a:off x="5816100" y="2555168"/>
            <a:ext cx="0" cy="23594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6" name="Connettore diritto 3165">
            <a:extLst>
              <a:ext uri="{FF2B5EF4-FFF2-40B4-BE49-F238E27FC236}">
                <a16:creationId xmlns:a16="http://schemas.microsoft.com/office/drawing/2014/main" id="{9010D092-F2A8-4E30-8833-CFBAFF047E59}"/>
              </a:ext>
            </a:extLst>
          </p:cNvPr>
          <p:cNvCxnSpPr>
            <a:cxnSpLocks/>
          </p:cNvCxnSpPr>
          <p:nvPr/>
        </p:nvCxnSpPr>
        <p:spPr>
          <a:xfrm flipH="1">
            <a:off x="4988719" y="2555168"/>
            <a:ext cx="827383" cy="200968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551B611-6C30-47D3-B147-9B3DC88AE617}"/>
              </a:ext>
            </a:extLst>
          </p:cNvPr>
          <p:cNvCxnSpPr>
            <a:cxnSpLocks/>
          </p:cNvCxnSpPr>
          <p:nvPr/>
        </p:nvCxnSpPr>
        <p:spPr>
          <a:xfrm>
            <a:off x="5474193" y="3382008"/>
            <a:ext cx="233880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D105A1B1-1EAA-4A68-B827-D50C5A00AA11}"/>
              </a:ext>
            </a:extLst>
          </p:cNvPr>
          <p:cNvSpPr/>
          <p:nvPr/>
        </p:nvSpPr>
        <p:spPr>
          <a:xfrm>
            <a:off x="7061941" y="3385567"/>
            <a:ext cx="1490232" cy="1181101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Figura a mano libera: forma 144">
            <a:extLst>
              <a:ext uri="{FF2B5EF4-FFF2-40B4-BE49-F238E27FC236}">
                <a16:creationId xmlns:a16="http://schemas.microsoft.com/office/drawing/2014/main" id="{CC290A70-4185-4765-B008-27084CA6B84B}"/>
              </a:ext>
            </a:extLst>
          </p:cNvPr>
          <p:cNvSpPr/>
          <p:nvPr/>
        </p:nvSpPr>
        <p:spPr>
          <a:xfrm rot="10800000">
            <a:off x="7066655" y="571511"/>
            <a:ext cx="1490232" cy="1181101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37" name="Connettore diritto 3136">
            <a:extLst>
              <a:ext uri="{FF2B5EF4-FFF2-40B4-BE49-F238E27FC236}">
                <a16:creationId xmlns:a16="http://schemas.microsoft.com/office/drawing/2014/main" id="{182E73B6-F69F-4FE0-8BCB-C15F1BA5325B}"/>
              </a:ext>
            </a:extLst>
          </p:cNvPr>
          <p:cNvCxnSpPr>
            <a:cxnSpLocks/>
          </p:cNvCxnSpPr>
          <p:nvPr/>
        </p:nvCxnSpPr>
        <p:spPr>
          <a:xfrm>
            <a:off x="6747492" y="5040034"/>
            <a:ext cx="10617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6" name="Arco 3145">
            <a:extLst>
              <a:ext uri="{FF2B5EF4-FFF2-40B4-BE49-F238E27FC236}">
                <a16:creationId xmlns:a16="http://schemas.microsoft.com/office/drawing/2014/main" id="{D8E638D3-C5E1-4031-AACD-5FDFB4A2D37F}"/>
              </a:ext>
            </a:extLst>
          </p:cNvPr>
          <p:cNvSpPr/>
          <p:nvPr/>
        </p:nvSpPr>
        <p:spPr>
          <a:xfrm>
            <a:off x="6623143" y="4786858"/>
            <a:ext cx="252000" cy="252000"/>
          </a:xfrm>
          <a:prstGeom prst="arc">
            <a:avLst>
              <a:gd name="adj1" fmla="val 5377713"/>
              <a:gd name="adj2" fmla="val 10771486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49" name="Connettore diritto 3148">
            <a:extLst>
              <a:ext uri="{FF2B5EF4-FFF2-40B4-BE49-F238E27FC236}">
                <a16:creationId xmlns:a16="http://schemas.microsoft.com/office/drawing/2014/main" id="{4452C1BF-684E-45F4-B783-B131E4C55B95}"/>
              </a:ext>
            </a:extLst>
          </p:cNvPr>
          <p:cNvCxnSpPr>
            <a:cxnSpLocks/>
          </p:cNvCxnSpPr>
          <p:nvPr/>
        </p:nvCxnSpPr>
        <p:spPr>
          <a:xfrm>
            <a:off x="6623154" y="4564505"/>
            <a:ext cx="0" cy="35476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8" name="Connettore diritto 3157">
            <a:extLst>
              <a:ext uri="{FF2B5EF4-FFF2-40B4-BE49-F238E27FC236}">
                <a16:creationId xmlns:a16="http://schemas.microsoft.com/office/drawing/2014/main" id="{09DFA12F-7E23-4EA6-A99B-2B98736DFCC0}"/>
              </a:ext>
            </a:extLst>
          </p:cNvPr>
          <p:cNvCxnSpPr>
            <a:cxnSpLocks/>
          </p:cNvCxnSpPr>
          <p:nvPr/>
        </p:nvCxnSpPr>
        <p:spPr>
          <a:xfrm flipH="1" flipV="1">
            <a:off x="5390776" y="1518024"/>
            <a:ext cx="1231293" cy="30433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8EF92BCD-790C-409B-9C28-0616777F9F13}"/>
              </a:ext>
            </a:extLst>
          </p:cNvPr>
          <p:cNvCxnSpPr>
            <a:cxnSpLocks/>
          </p:cNvCxnSpPr>
          <p:nvPr/>
        </p:nvCxnSpPr>
        <p:spPr>
          <a:xfrm>
            <a:off x="5479491" y="1752612"/>
            <a:ext cx="233880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E39587DE-E61F-4318-94AB-22035BFA5B98}"/>
              </a:ext>
            </a:extLst>
          </p:cNvPr>
          <p:cNvCxnSpPr>
            <a:cxnSpLocks/>
          </p:cNvCxnSpPr>
          <p:nvPr/>
        </p:nvCxnSpPr>
        <p:spPr>
          <a:xfrm>
            <a:off x="5756856" y="2563905"/>
            <a:ext cx="205439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CasellaDiTesto 19">
            <a:extLst>
              <a:ext uri="{FF2B5EF4-FFF2-40B4-BE49-F238E27FC236}">
                <a16:creationId xmlns:a16="http://schemas.microsoft.com/office/drawing/2014/main" id="{3F20B3E1-E831-44CD-9617-4D9F9F03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006" y="839841"/>
            <a:ext cx="6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(t</a:t>
            </a:r>
            <a:r>
              <a:rPr lang="it-IT" altLang="it-IT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12FEA4CE-FB1A-4ADC-B887-7C5DA2B30EB4}"/>
              </a:ext>
            </a:extLst>
          </p:cNvPr>
          <p:cNvSpPr txBox="1"/>
          <p:nvPr/>
        </p:nvSpPr>
        <p:spPr>
          <a:xfrm>
            <a:off x="0" y="358061"/>
            <a:ext cx="5400000" cy="11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In questa diapositiva  si  esplicitano i passaggi descritti dall’algoritmo grafico precedente per ogni generatrice del cono sezionata dal piano frontale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posizionato come nel disegno.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E90EF2A9-CA37-4588-BCD8-BF18D368CA87}"/>
              </a:ext>
            </a:extLst>
          </p:cNvPr>
          <p:cNvSpPr txBox="1"/>
          <p:nvPr/>
        </p:nvSpPr>
        <p:spPr>
          <a:xfrm>
            <a:off x="0" y="3116643"/>
            <a:ext cx="527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Collegando i punti così ottenuti si disegnano le curve di sezione su ciascuna falda del solido. 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0CED525F-06DA-4D20-9664-45C2467CD84D}"/>
              </a:ext>
            </a:extLst>
          </p:cNvPr>
          <p:cNvSpPr txBox="1"/>
          <p:nvPr/>
        </p:nvSpPr>
        <p:spPr>
          <a:xfrm>
            <a:off x="-1" y="3657252"/>
            <a:ext cx="508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Le due curve costituiscono l’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iperbole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risultante dalla sezione del cono con 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4521365D-F434-4088-A876-B18893ACD292}"/>
              </a:ext>
            </a:extLst>
          </p:cNvPr>
          <p:cNvSpPr txBox="1"/>
          <p:nvPr/>
        </p:nvSpPr>
        <p:spPr>
          <a:xfrm>
            <a:off x="0" y="4215938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Poiché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è un piano frontale la sezione si presenta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con due rami in vera grandezza ma in scorcio totale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63F2AD-3C5D-443E-B91A-6BED76DFFCFD}"/>
              </a:ext>
            </a:extLst>
          </p:cNvPr>
          <p:cNvSpPr txBox="1"/>
          <p:nvPr/>
        </p:nvSpPr>
        <p:spPr>
          <a:xfrm>
            <a:off x="0" y="1455878"/>
            <a:ext cx="5407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Si individuano delle rette proiettanti in prima proiezione le cui immagini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determinano l’andamento della curva sulle due falde del solido.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36FE2B-814C-4BA8-A71B-1D77D40A092A}"/>
              </a:ext>
            </a:extLst>
          </p:cNvPr>
          <p:cNvSpPr txBox="1"/>
          <p:nvPr/>
        </p:nvSpPr>
        <p:spPr>
          <a:xfrm>
            <a:off x="0" y="2268881"/>
            <a:ext cx="5299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Per definire i vertici delle due curve eseguiamo il ribaltamento del solido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, mediante il piano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in modo da individuare i vertici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4703ABE-A434-4431-A34D-BAF6A1D4F9D9}"/>
              </a:ext>
            </a:extLst>
          </p:cNvPr>
          <p:cNvSpPr/>
          <p:nvPr/>
        </p:nvSpPr>
        <p:spPr>
          <a:xfrm>
            <a:off x="7642000" y="1696399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C30BD90-C231-46E3-A410-91ED43E10B67}"/>
              </a:ext>
            </a:extLst>
          </p:cNvPr>
          <p:cNvSpPr/>
          <p:nvPr/>
        </p:nvSpPr>
        <p:spPr>
          <a:xfrm>
            <a:off x="7672638" y="3108597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1778C5E1-CC30-4507-92AC-903DBF2C95CF}"/>
              </a:ext>
            </a:extLst>
          </p:cNvPr>
          <p:cNvSpPr/>
          <p:nvPr/>
        </p:nvSpPr>
        <p:spPr>
          <a:xfrm>
            <a:off x="5476805" y="1585315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it-IT" dirty="0"/>
          </a:p>
        </p:txBody>
      </p:sp>
      <p:sp>
        <p:nvSpPr>
          <p:cNvPr id="141" name="Rettangolo 140">
            <a:extLst>
              <a:ext uri="{FF2B5EF4-FFF2-40B4-BE49-F238E27FC236}">
                <a16:creationId xmlns:a16="http://schemas.microsoft.com/office/drawing/2014/main" id="{2D2F858A-1C3A-42D6-AB84-E81BD7747EAE}"/>
              </a:ext>
            </a:extLst>
          </p:cNvPr>
          <p:cNvSpPr/>
          <p:nvPr/>
        </p:nvSpPr>
        <p:spPr>
          <a:xfrm>
            <a:off x="5490205" y="3225485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6A868091-28EC-4322-B1A2-61FC710AF8E0}"/>
              </a:ext>
            </a:extLst>
          </p:cNvPr>
          <p:cNvSpPr txBox="1"/>
          <p:nvPr/>
        </p:nvSpPr>
        <p:spPr>
          <a:xfrm>
            <a:off x="0" y="5148975"/>
            <a:ext cx="48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 punti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X(X’;X’’)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Y(Y’;Y’’)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sono gli estremi della corda di sezione della direttrice inferiore del cono mentre i punti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Z(Z’;Z’’)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W(W’;W’’)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sono gli estremi della corda della direttrice della falda superiore del cono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4DD4477A-3B2F-4FD3-9EA8-4514A2390252}"/>
              </a:ext>
            </a:extLst>
          </p:cNvPr>
          <p:cNvSpPr txBox="1"/>
          <p:nvPr/>
        </p:nvSpPr>
        <p:spPr>
          <a:xfrm>
            <a:off x="6794339" y="6154666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48" name="Rettangolo 147">
            <a:extLst>
              <a:ext uri="{FF2B5EF4-FFF2-40B4-BE49-F238E27FC236}">
                <a16:creationId xmlns:a16="http://schemas.microsoft.com/office/drawing/2014/main" id="{A0164598-B897-4F5F-A740-3ED8135A2CC9}"/>
              </a:ext>
            </a:extLst>
          </p:cNvPr>
          <p:cNvSpPr/>
          <p:nvPr/>
        </p:nvSpPr>
        <p:spPr>
          <a:xfrm>
            <a:off x="8273797" y="6136672"/>
            <a:ext cx="309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18D6B176-021F-4143-A7B3-C4A77F627D19}"/>
              </a:ext>
            </a:extLst>
          </p:cNvPr>
          <p:cNvSpPr txBox="1"/>
          <p:nvPr/>
        </p:nvSpPr>
        <p:spPr>
          <a:xfrm>
            <a:off x="7019475" y="6151202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sp>
        <p:nvSpPr>
          <p:cNvPr id="150" name="Rettangolo 149">
            <a:extLst>
              <a:ext uri="{FF2B5EF4-FFF2-40B4-BE49-F238E27FC236}">
                <a16:creationId xmlns:a16="http://schemas.microsoft.com/office/drawing/2014/main" id="{E7A3027D-536B-45E2-B5EB-1212E6F1BE94}"/>
              </a:ext>
            </a:extLst>
          </p:cNvPr>
          <p:cNvSpPr/>
          <p:nvPr/>
        </p:nvSpPr>
        <p:spPr>
          <a:xfrm>
            <a:off x="8472956" y="614359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</a:p>
        </p:txBody>
      </p:sp>
      <p:sp>
        <p:nvSpPr>
          <p:cNvPr id="151" name="Rettangolo 150">
            <a:extLst>
              <a:ext uri="{FF2B5EF4-FFF2-40B4-BE49-F238E27FC236}">
                <a16:creationId xmlns:a16="http://schemas.microsoft.com/office/drawing/2014/main" id="{ABAB6408-3642-44BE-A74D-283AD0B0D124}"/>
              </a:ext>
            </a:extLst>
          </p:cNvPr>
          <p:cNvSpPr/>
          <p:nvPr/>
        </p:nvSpPr>
        <p:spPr>
          <a:xfrm>
            <a:off x="6942038" y="61439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52" name="Rettangolo 151">
            <a:extLst>
              <a:ext uri="{FF2B5EF4-FFF2-40B4-BE49-F238E27FC236}">
                <a16:creationId xmlns:a16="http://schemas.microsoft.com/office/drawing/2014/main" id="{4E798F43-87E3-462B-A793-DE8870A4E323}"/>
              </a:ext>
            </a:extLst>
          </p:cNvPr>
          <p:cNvSpPr/>
          <p:nvPr/>
        </p:nvSpPr>
        <p:spPr>
          <a:xfrm>
            <a:off x="8399152" y="6137867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8933FFC9-8863-4756-B82D-61A2465F52F6}"/>
              </a:ext>
            </a:extLst>
          </p:cNvPr>
          <p:cNvSpPr txBox="1"/>
          <p:nvPr/>
        </p:nvSpPr>
        <p:spPr>
          <a:xfrm>
            <a:off x="6898009" y="4507238"/>
            <a:ext cx="396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54" name="Rettangolo 153">
            <a:extLst>
              <a:ext uri="{FF2B5EF4-FFF2-40B4-BE49-F238E27FC236}">
                <a16:creationId xmlns:a16="http://schemas.microsoft.com/office/drawing/2014/main" id="{555488A4-C274-4480-858F-A821BA671BE1}"/>
              </a:ext>
            </a:extLst>
          </p:cNvPr>
          <p:cNvSpPr/>
          <p:nvPr/>
        </p:nvSpPr>
        <p:spPr>
          <a:xfrm>
            <a:off x="8418280" y="4511249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D9E0AC02-DCA7-436E-84B9-A5E01C2B68BD}"/>
              </a:ext>
            </a:extLst>
          </p:cNvPr>
          <p:cNvSpPr txBox="1"/>
          <p:nvPr/>
        </p:nvSpPr>
        <p:spPr>
          <a:xfrm>
            <a:off x="6917874" y="383504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156" name="Rettangolo 155">
            <a:extLst>
              <a:ext uri="{FF2B5EF4-FFF2-40B4-BE49-F238E27FC236}">
                <a16:creationId xmlns:a16="http://schemas.microsoft.com/office/drawing/2014/main" id="{8658850A-37A5-4F29-9BC6-6F9FB7DBC8C7}"/>
              </a:ext>
            </a:extLst>
          </p:cNvPr>
          <p:cNvSpPr/>
          <p:nvPr/>
        </p:nvSpPr>
        <p:spPr>
          <a:xfrm>
            <a:off x="8366458" y="363234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</a:p>
        </p:txBody>
      </p:sp>
      <p:sp>
        <p:nvSpPr>
          <p:cNvPr id="158" name="CasellaDiTesto 19">
            <a:extLst>
              <a:ext uri="{FF2B5EF4-FFF2-40B4-BE49-F238E27FC236}">
                <a16:creationId xmlns:a16="http://schemas.microsoft.com/office/drawing/2014/main" id="{DC856D14-21E3-4655-A227-601A963A8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037" y="6350861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16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59" name="CasellaDiTesto 19">
            <a:extLst>
              <a:ext uri="{FF2B5EF4-FFF2-40B4-BE49-F238E27FC236}">
                <a16:creationId xmlns:a16="http://schemas.microsoft.com/office/drawing/2014/main" id="{551FE456-7DD0-48BB-B3F3-C687BEE6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119" y="386515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16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8D30542-6863-40BF-BEA8-4B462DBEAE7C}"/>
              </a:ext>
            </a:extLst>
          </p:cNvPr>
          <p:cNvSpPr txBox="1"/>
          <p:nvPr/>
        </p:nvSpPr>
        <p:spPr>
          <a:xfrm>
            <a:off x="8025268" y="2349763"/>
            <a:ext cx="1071458" cy="46166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Rami in vera grandezza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47F625AD-887A-4338-93C7-2D0AD5751522}"/>
              </a:ext>
            </a:extLst>
          </p:cNvPr>
          <p:cNvCxnSpPr>
            <a:stCxn id="22" idx="0"/>
            <a:endCxn id="145" idx="2"/>
          </p:cNvCxnSpPr>
          <p:nvPr/>
        </p:nvCxnSpPr>
        <p:spPr>
          <a:xfrm flipH="1" flipV="1">
            <a:off x="8151672" y="1397936"/>
            <a:ext cx="409325" cy="951827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563597C5-80E6-44D3-8EEB-40E3CCB60791}"/>
              </a:ext>
            </a:extLst>
          </p:cNvPr>
          <p:cNvCxnSpPr>
            <a:stCxn id="22" idx="2"/>
            <a:endCxn id="8" idx="8"/>
          </p:cNvCxnSpPr>
          <p:nvPr/>
        </p:nvCxnSpPr>
        <p:spPr>
          <a:xfrm flipH="1">
            <a:off x="8149623" y="2811428"/>
            <a:ext cx="411374" cy="936812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13529D6-70AA-4190-A30B-17351FE59698}"/>
              </a:ext>
            </a:extLst>
          </p:cNvPr>
          <p:cNvSpPr txBox="1"/>
          <p:nvPr/>
        </p:nvSpPr>
        <p:spPr>
          <a:xfrm>
            <a:off x="7864016" y="6563553"/>
            <a:ext cx="1224000" cy="276999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Scorcio totale</a:t>
            </a:r>
          </a:p>
        </p:txBody>
      </p:sp>
      <p:cxnSp>
        <p:nvCxnSpPr>
          <p:cNvPr id="161" name="Connettore 2 160">
            <a:extLst>
              <a:ext uri="{FF2B5EF4-FFF2-40B4-BE49-F238E27FC236}">
                <a16:creationId xmlns:a16="http://schemas.microsoft.com/office/drawing/2014/main" id="{A4E217B9-DDA4-4804-BACC-75AD49074238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7728625" y="6264712"/>
            <a:ext cx="747391" cy="298841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5C5BA08-D211-4D4C-A66D-129F67B71BD3}"/>
              </a:ext>
            </a:extLst>
          </p:cNvPr>
          <p:cNvCxnSpPr>
            <a:cxnSpLocks/>
          </p:cNvCxnSpPr>
          <p:nvPr/>
        </p:nvCxnSpPr>
        <p:spPr>
          <a:xfrm>
            <a:off x="7064555" y="6198140"/>
            <a:ext cx="1490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20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30" grpId="0" animBg="1"/>
      <p:bldP spid="194" grpId="0" animBg="1"/>
      <p:bldP spid="203" grpId="0" animBg="1"/>
      <p:bldP spid="8" grpId="0" animBg="1"/>
      <p:bldP spid="145" grpId="0" animBg="1"/>
      <p:bldP spid="3146" grpId="0" animBg="1"/>
      <p:bldP spid="195" grpId="0"/>
      <p:bldP spid="121" grpId="0"/>
      <p:bldP spid="126" grpId="0"/>
      <p:bldP spid="127" grpId="0"/>
      <p:bldP spid="128" grpId="0"/>
      <p:bldP spid="2" grpId="0"/>
      <p:bldP spid="4" grpId="0"/>
      <p:bldP spid="15" grpId="0"/>
      <p:bldP spid="20" grpId="0"/>
      <p:bldP spid="132" grpId="0"/>
      <p:bldP spid="141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8" grpId="0"/>
      <p:bldP spid="159" grpId="0"/>
      <p:bldP spid="22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3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L’IPERBOLE- (3)</a:t>
            </a:r>
            <a:endParaRPr lang="it-IT" dirty="0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E94754FB-F55D-4369-A71A-DC78E5118E19}"/>
              </a:ext>
            </a:extLst>
          </p:cNvPr>
          <p:cNvCxnSpPr/>
          <p:nvPr/>
        </p:nvCxnSpPr>
        <p:spPr>
          <a:xfrm>
            <a:off x="3513819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3BA560E8-810E-48CB-AFE0-BC07FA187105}"/>
              </a:ext>
            </a:extLst>
          </p:cNvPr>
          <p:cNvSpPr txBox="1"/>
          <p:nvPr/>
        </p:nvSpPr>
        <p:spPr>
          <a:xfrm>
            <a:off x="0" y="431082"/>
            <a:ext cx="5024970" cy="19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Dopo aver eliminato tutte le costruzioni grafiche e le didascalie relative allo sviluppo dell’algoritmo grafico di cui alla diapositiva precedente l’elaborato si presenta come nella figura a fianco con la specifica degli elementi geometrici</a:t>
            </a:r>
          </a:p>
        </p:txBody>
      </p: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503A12DC-5E04-4FB4-8FB8-E47ED164214C}"/>
              </a:ext>
            </a:extLst>
          </p:cNvPr>
          <p:cNvSpPr txBox="1"/>
          <p:nvPr/>
        </p:nvSpPr>
        <p:spPr>
          <a:xfrm>
            <a:off x="-1" y="2469804"/>
            <a:ext cx="4737060" cy="13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Rimuovendo le didascalie che specificano gli elementi della parabola restano la curva e le rette di richiamo della punteggiata di sezione</a:t>
            </a: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D11783CB-676B-492B-85FA-1061AA56B693}"/>
              </a:ext>
            </a:extLst>
          </p:cNvPr>
          <p:cNvSpPr txBox="1"/>
          <p:nvPr/>
        </p:nvSpPr>
        <p:spPr>
          <a:xfrm>
            <a:off x="0" y="3810904"/>
            <a:ext cx="4788000" cy="291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Se eliminiamo, poi, anche tutte le rette di richiamo dei punti individuati con l’applicazione precedente resta in evidenza solamente la curva della parabola nella forma di scorcio totale su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, mentre su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sono evidenziati i rami delle due curve, in vera grandezza, appartenenti alle due falde del solido</a:t>
            </a:r>
          </a:p>
        </p:txBody>
      </p:sp>
      <p:cxnSp>
        <p:nvCxnSpPr>
          <p:cNvPr id="161" name="Connettore 1 4">
            <a:extLst>
              <a:ext uri="{FF2B5EF4-FFF2-40B4-BE49-F238E27FC236}">
                <a16:creationId xmlns:a16="http://schemas.microsoft.com/office/drawing/2014/main" id="{8C71A7F3-13E3-43EE-AD9F-C248AF26E62C}"/>
              </a:ext>
            </a:extLst>
          </p:cNvPr>
          <p:cNvCxnSpPr>
            <a:cxnSpLocks/>
          </p:cNvCxnSpPr>
          <p:nvPr/>
        </p:nvCxnSpPr>
        <p:spPr>
          <a:xfrm>
            <a:off x="4816699" y="4914313"/>
            <a:ext cx="416170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e 161">
            <a:extLst>
              <a:ext uri="{FF2B5EF4-FFF2-40B4-BE49-F238E27FC236}">
                <a16:creationId xmlns:a16="http://schemas.microsoft.com/office/drawing/2014/main" id="{AEFDC699-217F-45D5-9550-E1A63AA85AFA}"/>
              </a:ext>
            </a:extLst>
          </p:cNvPr>
          <p:cNvSpPr/>
          <p:nvPr/>
        </p:nvSpPr>
        <p:spPr>
          <a:xfrm>
            <a:off x="6989496" y="5040884"/>
            <a:ext cx="1638000" cy="1637998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3" name="Connettore 1 16">
            <a:extLst>
              <a:ext uri="{FF2B5EF4-FFF2-40B4-BE49-F238E27FC236}">
                <a16:creationId xmlns:a16="http://schemas.microsoft.com/office/drawing/2014/main" id="{38A6EF1C-0D90-4239-9D76-0CF022072750}"/>
              </a:ext>
            </a:extLst>
          </p:cNvPr>
          <p:cNvCxnSpPr/>
          <p:nvPr/>
        </p:nvCxnSpPr>
        <p:spPr>
          <a:xfrm flipV="1">
            <a:off x="6986800" y="4563587"/>
            <a:ext cx="0" cy="129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1 17">
            <a:extLst>
              <a:ext uri="{FF2B5EF4-FFF2-40B4-BE49-F238E27FC236}">
                <a16:creationId xmlns:a16="http://schemas.microsoft.com/office/drawing/2014/main" id="{4DD6C6D3-72E0-41F8-8B96-C734E538AEBE}"/>
              </a:ext>
            </a:extLst>
          </p:cNvPr>
          <p:cNvCxnSpPr/>
          <p:nvPr/>
        </p:nvCxnSpPr>
        <p:spPr>
          <a:xfrm flipH="1" flipV="1">
            <a:off x="8624856" y="4569142"/>
            <a:ext cx="1797" cy="12977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1 12">
            <a:extLst>
              <a:ext uri="{FF2B5EF4-FFF2-40B4-BE49-F238E27FC236}">
                <a16:creationId xmlns:a16="http://schemas.microsoft.com/office/drawing/2014/main" id="{CCB361D2-95B5-49CF-8980-4F631198102A}"/>
              </a:ext>
            </a:extLst>
          </p:cNvPr>
          <p:cNvCxnSpPr/>
          <p:nvPr/>
        </p:nvCxnSpPr>
        <p:spPr>
          <a:xfrm>
            <a:off x="6988595" y="4565361"/>
            <a:ext cx="1638000" cy="88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1 23">
            <a:extLst>
              <a:ext uri="{FF2B5EF4-FFF2-40B4-BE49-F238E27FC236}">
                <a16:creationId xmlns:a16="http://schemas.microsoft.com/office/drawing/2014/main" id="{EE9C8E32-0B22-4D86-8383-94AACB2CCF1A}"/>
              </a:ext>
            </a:extLst>
          </p:cNvPr>
          <p:cNvCxnSpPr>
            <a:cxnSpLocks/>
          </p:cNvCxnSpPr>
          <p:nvPr/>
        </p:nvCxnSpPr>
        <p:spPr>
          <a:xfrm flipH="1">
            <a:off x="6988600" y="575403"/>
            <a:ext cx="1623247" cy="3989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26">
            <a:extLst>
              <a:ext uri="{FF2B5EF4-FFF2-40B4-BE49-F238E27FC236}">
                <a16:creationId xmlns:a16="http://schemas.microsoft.com/office/drawing/2014/main" id="{8584D208-56FC-43CB-B2DA-7341DF88A5DE}"/>
              </a:ext>
            </a:extLst>
          </p:cNvPr>
          <p:cNvCxnSpPr>
            <a:cxnSpLocks/>
          </p:cNvCxnSpPr>
          <p:nvPr/>
        </p:nvCxnSpPr>
        <p:spPr>
          <a:xfrm>
            <a:off x="7005779" y="575403"/>
            <a:ext cx="1617229" cy="39897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B2E03434-586A-46F3-9FA1-54BD637F1DFF}"/>
              </a:ext>
            </a:extLst>
          </p:cNvPr>
          <p:cNvCxnSpPr>
            <a:cxnSpLocks/>
          </p:cNvCxnSpPr>
          <p:nvPr/>
        </p:nvCxnSpPr>
        <p:spPr>
          <a:xfrm flipH="1">
            <a:off x="7096428" y="590746"/>
            <a:ext cx="1415976" cy="39801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diritto 173">
            <a:extLst>
              <a:ext uri="{FF2B5EF4-FFF2-40B4-BE49-F238E27FC236}">
                <a16:creationId xmlns:a16="http://schemas.microsoft.com/office/drawing/2014/main" id="{56886048-8D36-4799-9DD7-2CD5CD688054}"/>
              </a:ext>
            </a:extLst>
          </p:cNvPr>
          <p:cNvCxnSpPr>
            <a:cxnSpLocks/>
          </p:cNvCxnSpPr>
          <p:nvPr/>
        </p:nvCxnSpPr>
        <p:spPr>
          <a:xfrm flipH="1">
            <a:off x="7815709" y="581320"/>
            <a:ext cx="574147" cy="196289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94C6F381-6B2D-4589-8EDA-E97251961FD5}"/>
              </a:ext>
            </a:extLst>
          </p:cNvPr>
          <p:cNvCxnSpPr>
            <a:cxnSpLocks/>
          </p:cNvCxnSpPr>
          <p:nvPr/>
        </p:nvCxnSpPr>
        <p:spPr>
          <a:xfrm flipH="1">
            <a:off x="7402133" y="584324"/>
            <a:ext cx="804746" cy="3980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00DAC104-F526-48C4-84E7-6B5699DF4C67}"/>
              </a:ext>
            </a:extLst>
          </p:cNvPr>
          <p:cNvCxnSpPr>
            <a:cxnSpLocks/>
          </p:cNvCxnSpPr>
          <p:nvPr/>
        </p:nvCxnSpPr>
        <p:spPr>
          <a:xfrm flipH="1">
            <a:off x="7597156" y="579863"/>
            <a:ext cx="422287" cy="39853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7C1AF6C8-1970-49D0-8D81-1640AD329DC0}"/>
              </a:ext>
            </a:extLst>
          </p:cNvPr>
          <p:cNvCxnSpPr>
            <a:cxnSpLocks/>
          </p:cNvCxnSpPr>
          <p:nvPr/>
        </p:nvCxnSpPr>
        <p:spPr>
          <a:xfrm flipH="1">
            <a:off x="7018753" y="579863"/>
            <a:ext cx="1565074" cy="39853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250F4245-6AA9-4192-B3BE-2A95C211E422}"/>
              </a:ext>
            </a:extLst>
          </p:cNvPr>
          <p:cNvCxnSpPr>
            <a:cxnSpLocks/>
          </p:cNvCxnSpPr>
          <p:nvPr/>
        </p:nvCxnSpPr>
        <p:spPr>
          <a:xfrm>
            <a:off x="7596249" y="584324"/>
            <a:ext cx="429295" cy="3982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7C777F6C-E74A-47E3-B4E7-8CF1ECFB90C8}"/>
              </a:ext>
            </a:extLst>
          </p:cNvPr>
          <p:cNvCxnSpPr>
            <a:cxnSpLocks/>
          </p:cNvCxnSpPr>
          <p:nvPr/>
        </p:nvCxnSpPr>
        <p:spPr>
          <a:xfrm>
            <a:off x="7406296" y="579863"/>
            <a:ext cx="814915" cy="3991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ttore diritto 179">
            <a:extLst>
              <a:ext uri="{FF2B5EF4-FFF2-40B4-BE49-F238E27FC236}">
                <a16:creationId xmlns:a16="http://schemas.microsoft.com/office/drawing/2014/main" id="{06A5FE32-1A37-4814-AD74-17596F0E38E2}"/>
              </a:ext>
            </a:extLst>
          </p:cNvPr>
          <p:cNvCxnSpPr>
            <a:cxnSpLocks/>
          </p:cNvCxnSpPr>
          <p:nvPr/>
        </p:nvCxnSpPr>
        <p:spPr>
          <a:xfrm>
            <a:off x="7805422" y="2538919"/>
            <a:ext cx="585168" cy="203126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ttore diritto 180">
            <a:extLst>
              <a:ext uri="{FF2B5EF4-FFF2-40B4-BE49-F238E27FC236}">
                <a16:creationId xmlns:a16="http://schemas.microsoft.com/office/drawing/2014/main" id="{4CDE4F65-667F-4114-B542-7E21D6BCD98C}"/>
              </a:ext>
            </a:extLst>
          </p:cNvPr>
          <p:cNvCxnSpPr>
            <a:cxnSpLocks/>
          </p:cNvCxnSpPr>
          <p:nvPr/>
        </p:nvCxnSpPr>
        <p:spPr>
          <a:xfrm>
            <a:off x="7114079" y="579863"/>
            <a:ext cx="1404860" cy="39903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A9CBC4AB-E0DA-4F15-9FFF-EE6BAF595D6F}"/>
              </a:ext>
            </a:extLst>
          </p:cNvPr>
          <p:cNvCxnSpPr>
            <a:cxnSpLocks/>
          </p:cNvCxnSpPr>
          <p:nvPr/>
        </p:nvCxnSpPr>
        <p:spPr>
          <a:xfrm>
            <a:off x="7030591" y="579863"/>
            <a:ext cx="1571692" cy="39886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ADECD524-8BBB-4A56-97DC-48FB47CA6E91}"/>
              </a:ext>
            </a:extLst>
          </p:cNvPr>
          <p:cNvSpPr txBox="1"/>
          <p:nvPr/>
        </p:nvSpPr>
        <p:spPr>
          <a:xfrm>
            <a:off x="7664444" y="4362074"/>
            <a:ext cx="331486" cy="19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184" name="CasellaDiTesto 183">
            <a:extLst>
              <a:ext uri="{FF2B5EF4-FFF2-40B4-BE49-F238E27FC236}">
                <a16:creationId xmlns:a16="http://schemas.microsoft.com/office/drawing/2014/main" id="{579660F8-4C1E-4D7C-BC12-BC691E0E8C1B}"/>
              </a:ext>
            </a:extLst>
          </p:cNvPr>
          <p:cNvSpPr txBox="1"/>
          <p:nvPr/>
        </p:nvSpPr>
        <p:spPr>
          <a:xfrm>
            <a:off x="7584873" y="5824162"/>
            <a:ext cx="540000" cy="3231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5" name="CasellaDiTesto 184">
            <a:extLst>
              <a:ext uri="{FF2B5EF4-FFF2-40B4-BE49-F238E27FC236}">
                <a16:creationId xmlns:a16="http://schemas.microsoft.com/office/drawing/2014/main" id="{7062391D-C2CA-43BC-B270-5CB6EE73184D}"/>
              </a:ext>
            </a:extLst>
          </p:cNvPr>
          <p:cNvSpPr txBox="1"/>
          <p:nvPr/>
        </p:nvSpPr>
        <p:spPr>
          <a:xfrm>
            <a:off x="7762729" y="2422807"/>
            <a:ext cx="360000" cy="210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046D736B-88B1-483D-BC86-515D12DC4944}"/>
              </a:ext>
            </a:extLst>
          </p:cNvPr>
          <p:cNvSpPr txBox="1"/>
          <p:nvPr/>
        </p:nvSpPr>
        <p:spPr>
          <a:xfrm>
            <a:off x="8184108" y="3614023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1EEBA020-029F-440D-A6F0-164B5D6903BC}"/>
              </a:ext>
            </a:extLst>
          </p:cNvPr>
          <p:cNvSpPr txBox="1"/>
          <p:nvPr/>
        </p:nvSpPr>
        <p:spPr>
          <a:xfrm>
            <a:off x="8311384" y="5696185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198" name="CasellaDiTesto 1">
            <a:extLst>
              <a:ext uri="{FF2B5EF4-FFF2-40B4-BE49-F238E27FC236}">
                <a16:creationId xmlns:a16="http://schemas.microsoft.com/office/drawing/2014/main" id="{69245E72-E7CC-4954-9C5C-C447D2D5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919" y="4729210"/>
            <a:ext cx="32400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199" name="CasellaDiTesto 198">
            <a:extLst>
              <a:ext uri="{FF2B5EF4-FFF2-40B4-BE49-F238E27FC236}">
                <a16:creationId xmlns:a16="http://schemas.microsoft.com/office/drawing/2014/main" id="{3261887E-3E27-4C7E-AB07-1DC664FA95E4}"/>
              </a:ext>
            </a:extLst>
          </p:cNvPr>
          <p:cNvSpPr txBox="1"/>
          <p:nvPr/>
        </p:nvSpPr>
        <p:spPr>
          <a:xfrm>
            <a:off x="8092288" y="6505250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Arco 199">
            <a:extLst>
              <a:ext uri="{FF2B5EF4-FFF2-40B4-BE49-F238E27FC236}">
                <a16:creationId xmlns:a16="http://schemas.microsoft.com/office/drawing/2014/main" id="{8A201E5F-15E5-4C86-9F2D-794623173AA4}"/>
              </a:ext>
            </a:extLst>
          </p:cNvPr>
          <p:cNvSpPr/>
          <p:nvPr/>
        </p:nvSpPr>
        <p:spPr>
          <a:xfrm rot="10800000">
            <a:off x="7691094" y="2747962"/>
            <a:ext cx="453658" cy="401211"/>
          </a:xfrm>
          <a:prstGeom prst="arc">
            <a:avLst>
              <a:gd name="adj1" fmla="val 14253083"/>
              <a:gd name="adj2" fmla="val 18199782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CasellaDiTesto 200">
            <a:extLst>
              <a:ext uri="{FF2B5EF4-FFF2-40B4-BE49-F238E27FC236}">
                <a16:creationId xmlns:a16="http://schemas.microsoft.com/office/drawing/2014/main" id="{D59AA12C-35CD-4744-A7ED-07F92B2A5452}"/>
              </a:ext>
            </a:extLst>
          </p:cNvPr>
          <p:cNvSpPr txBox="1"/>
          <p:nvPr/>
        </p:nvSpPr>
        <p:spPr>
          <a:xfrm>
            <a:off x="7815961" y="2979122"/>
            <a:ext cx="163498" cy="206362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1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2" name="CasellaDiTesto 201">
            <a:extLst>
              <a:ext uri="{FF2B5EF4-FFF2-40B4-BE49-F238E27FC236}">
                <a16:creationId xmlns:a16="http://schemas.microsoft.com/office/drawing/2014/main" id="{437FAE7E-158E-4533-A1DE-3FA0A3517638}"/>
              </a:ext>
            </a:extLst>
          </p:cNvPr>
          <p:cNvSpPr txBox="1"/>
          <p:nvPr/>
        </p:nvSpPr>
        <p:spPr>
          <a:xfrm>
            <a:off x="7744036" y="3538867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52CE38BF-899B-4A1A-A531-CE2961DD1DFB}"/>
              </a:ext>
            </a:extLst>
          </p:cNvPr>
          <p:cNvSpPr txBox="1"/>
          <p:nvPr/>
        </p:nvSpPr>
        <p:spPr>
          <a:xfrm>
            <a:off x="7983117" y="5811485"/>
            <a:ext cx="288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5" name="Connettore diritto 204">
            <a:extLst>
              <a:ext uri="{FF2B5EF4-FFF2-40B4-BE49-F238E27FC236}">
                <a16:creationId xmlns:a16="http://schemas.microsoft.com/office/drawing/2014/main" id="{E88F8A6B-0D9F-4CBA-A6AE-3CD01A2EF8D4}"/>
              </a:ext>
            </a:extLst>
          </p:cNvPr>
          <p:cNvCxnSpPr>
            <a:cxnSpLocks/>
            <a:stCxn id="162" idx="2"/>
          </p:cNvCxnSpPr>
          <p:nvPr/>
        </p:nvCxnSpPr>
        <p:spPr>
          <a:xfrm>
            <a:off x="6989498" y="5859883"/>
            <a:ext cx="8202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789DA548-A0B7-4C58-9E2D-991CA8238528}"/>
              </a:ext>
            </a:extLst>
          </p:cNvPr>
          <p:cNvCxnSpPr>
            <a:cxnSpLocks/>
            <a:endCxn id="162" idx="4"/>
          </p:cNvCxnSpPr>
          <p:nvPr/>
        </p:nvCxnSpPr>
        <p:spPr>
          <a:xfrm>
            <a:off x="7808496" y="5859983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31743C95-E7F5-4C33-A216-8B6D1043FB56}"/>
              </a:ext>
            </a:extLst>
          </p:cNvPr>
          <p:cNvCxnSpPr>
            <a:cxnSpLocks/>
          </p:cNvCxnSpPr>
          <p:nvPr/>
        </p:nvCxnSpPr>
        <p:spPr>
          <a:xfrm>
            <a:off x="7805849" y="5847532"/>
            <a:ext cx="416385" cy="7229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B8C0780D-7198-4ACF-9BDE-9ED56CD2450C}"/>
              </a:ext>
            </a:extLst>
          </p:cNvPr>
          <p:cNvCxnSpPr>
            <a:cxnSpLocks/>
          </p:cNvCxnSpPr>
          <p:nvPr/>
        </p:nvCxnSpPr>
        <p:spPr>
          <a:xfrm>
            <a:off x="7814736" y="5859393"/>
            <a:ext cx="782546" cy="20968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>
            <a:extLst>
              <a:ext uri="{FF2B5EF4-FFF2-40B4-BE49-F238E27FC236}">
                <a16:creationId xmlns:a16="http://schemas.microsoft.com/office/drawing/2014/main" id="{3D0C44C2-4AE5-45E0-A335-A05AC458BC28}"/>
              </a:ext>
            </a:extLst>
          </p:cNvPr>
          <p:cNvCxnSpPr>
            <a:cxnSpLocks/>
          </p:cNvCxnSpPr>
          <p:nvPr/>
        </p:nvCxnSpPr>
        <p:spPr>
          <a:xfrm>
            <a:off x="7811986" y="5862728"/>
            <a:ext cx="700983" cy="4094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diritto 209">
            <a:extLst>
              <a:ext uri="{FF2B5EF4-FFF2-40B4-BE49-F238E27FC236}">
                <a16:creationId xmlns:a16="http://schemas.microsoft.com/office/drawing/2014/main" id="{2EB55133-2B23-4448-A44D-5C6A34B650D3}"/>
              </a:ext>
            </a:extLst>
          </p:cNvPr>
          <p:cNvCxnSpPr>
            <a:cxnSpLocks/>
            <a:endCxn id="162" idx="5"/>
          </p:cNvCxnSpPr>
          <p:nvPr/>
        </p:nvCxnSpPr>
        <p:spPr>
          <a:xfrm>
            <a:off x="7810625" y="5862013"/>
            <a:ext cx="576993" cy="57699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ttore diritto 210">
            <a:extLst>
              <a:ext uri="{FF2B5EF4-FFF2-40B4-BE49-F238E27FC236}">
                <a16:creationId xmlns:a16="http://schemas.microsoft.com/office/drawing/2014/main" id="{5F073629-B184-4886-932B-0799864D5EEC}"/>
              </a:ext>
            </a:extLst>
          </p:cNvPr>
          <p:cNvCxnSpPr>
            <a:cxnSpLocks/>
          </p:cNvCxnSpPr>
          <p:nvPr/>
        </p:nvCxnSpPr>
        <p:spPr>
          <a:xfrm>
            <a:off x="7812367" y="5862632"/>
            <a:ext cx="213175" cy="7878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FF6B862E-9DCE-4443-85BD-0CFAE6976688}"/>
              </a:ext>
            </a:extLst>
          </p:cNvPr>
          <p:cNvCxnSpPr>
            <a:cxnSpLocks/>
          </p:cNvCxnSpPr>
          <p:nvPr/>
        </p:nvCxnSpPr>
        <p:spPr>
          <a:xfrm flipH="1">
            <a:off x="7595492" y="5865348"/>
            <a:ext cx="214708" cy="79343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diritto 212">
            <a:extLst>
              <a:ext uri="{FF2B5EF4-FFF2-40B4-BE49-F238E27FC236}">
                <a16:creationId xmlns:a16="http://schemas.microsoft.com/office/drawing/2014/main" id="{DDE1C4F5-B4F2-4F3F-B562-7F978C74E04C}"/>
              </a:ext>
            </a:extLst>
          </p:cNvPr>
          <p:cNvCxnSpPr>
            <a:cxnSpLocks/>
          </p:cNvCxnSpPr>
          <p:nvPr/>
        </p:nvCxnSpPr>
        <p:spPr>
          <a:xfrm flipH="1">
            <a:off x="7401036" y="5852469"/>
            <a:ext cx="417259" cy="7227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2651DE73-F2D7-4C66-A766-FA6A0055C930}"/>
              </a:ext>
            </a:extLst>
          </p:cNvPr>
          <p:cNvCxnSpPr>
            <a:cxnSpLocks/>
            <a:endCxn id="162" idx="3"/>
          </p:cNvCxnSpPr>
          <p:nvPr/>
        </p:nvCxnSpPr>
        <p:spPr>
          <a:xfrm flipH="1">
            <a:off x="7229376" y="5858124"/>
            <a:ext cx="584548" cy="5808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>
            <a:extLst>
              <a:ext uri="{FF2B5EF4-FFF2-40B4-BE49-F238E27FC236}">
                <a16:creationId xmlns:a16="http://schemas.microsoft.com/office/drawing/2014/main" id="{4722E32F-8D57-446B-824C-57702B69C70F}"/>
              </a:ext>
            </a:extLst>
          </p:cNvPr>
          <p:cNvCxnSpPr>
            <a:cxnSpLocks/>
          </p:cNvCxnSpPr>
          <p:nvPr/>
        </p:nvCxnSpPr>
        <p:spPr>
          <a:xfrm flipH="1">
            <a:off x="7097094" y="586108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diritto 215">
            <a:extLst>
              <a:ext uri="{FF2B5EF4-FFF2-40B4-BE49-F238E27FC236}">
                <a16:creationId xmlns:a16="http://schemas.microsoft.com/office/drawing/2014/main" id="{0931E475-17E9-4391-882C-4683B69C6317}"/>
              </a:ext>
            </a:extLst>
          </p:cNvPr>
          <p:cNvCxnSpPr>
            <a:cxnSpLocks/>
          </p:cNvCxnSpPr>
          <p:nvPr/>
        </p:nvCxnSpPr>
        <p:spPr>
          <a:xfrm flipH="1">
            <a:off x="7012085" y="5861086"/>
            <a:ext cx="798327" cy="2075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3721BF3F-532D-4E19-BB2E-296C4015FAB3}"/>
              </a:ext>
            </a:extLst>
          </p:cNvPr>
          <p:cNvCxnSpPr>
            <a:cxnSpLocks/>
          </p:cNvCxnSpPr>
          <p:nvPr/>
        </p:nvCxnSpPr>
        <p:spPr>
          <a:xfrm>
            <a:off x="7808849" y="2549937"/>
            <a:ext cx="0" cy="2016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CasellaDiTesto 217">
            <a:extLst>
              <a:ext uri="{FF2B5EF4-FFF2-40B4-BE49-F238E27FC236}">
                <a16:creationId xmlns:a16="http://schemas.microsoft.com/office/drawing/2014/main" id="{6FB933BF-6A77-4864-B1F1-9F920F4D5AF0}"/>
              </a:ext>
            </a:extLst>
          </p:cNvPr>
          <p:cNvSpPr txBox="1"/>
          <p:nvPr/>
        </p:nvSpPr>
        <p:spPr>
          <a:xfrm>
            <a:off x="7888274" y="5885634"/>
            <a:ext cx="201600" cy="3231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49E3DCF3-09AE-4051-8A2D-CCA6E62DBC5F}"/>
              </a:ext>
            </a:extLst>
          </p:cNvPr>
          <p:cNvCxnSpPr>
            <a:cxnSpLocks/>
          </p:cNvCxnSpPr>
          <p:nvPr/>
        </p:nvCxnSpPr>
        <p:spPr>
          <a:xfrm>
            <a:off x="7018447" y="5646036"/>
            <a:ext cx="792070" cy="2143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63D53189-064B-4416-8352-C39325ADD808}"/>
              </a:ext>
            </a:extLst>
          </p:cNvPr>
          <p:cNvCxnSpPr>
            <a:cxnSpLocks/>
          </p:cNvCxnSpPr>
          <p:nvPr/>
        </p:nvCxnSpPr>
        <p:spPr>
          <a:xfrm>
            <a:off x="7095755" y="5447153"/>
            <a:ext cx="713095" cy="41486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diritto 220">
            <a:extLst>
              <a:ext uri="{FF2B5EF4-FFF2-40B4-BE49-F238E27FC236}">
                <a16:creationId xmlns:a16="http://schemas.microsoft.com/office/drawing/2014/main" id="{0AC3D952-1203-444B-868D-5E4AE7A51D82}"/>
              </a:ext>
            </a:extLst>
          </p:cNvPr>
          <p:cNvCxnSpPr>
            <a:cxnSpLocks/>
            <a:stCxn id="162" idx="1"/>
          </p:cNvCxnSpPr>
          <p:nvPr/>
        </p:nvCxnSpPr>
        <p:spPr>
          <a:xfrm>
            <a:off x="7229377" y="5280764"/>
            <a:ext cx="581141" cy="58124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diritto 221">
            <a:extLst>
              <a:ext uri="{FF2B5EF4-FFF2-40B4-BE49-F238E27FC236}">
                <a16:creationId xmlns:a16="http://schemas.microsoft.com/office/drawing/2014/main" id="{2ED647C7-A904-4956-A5B9-D60A399B433D}"/>
              </a:ext>
            </a:extLst>
          </p:cNvPr>
          <p:cNvCxnSpPr>
            <a:cxnSpLocks/>
          </p:cNvCxnSpPr>
          <p:nvPr/>
        </p:nvCxnSpPr>
        <p:spPr>
          <a:xfrm>
            <a:off x="7400465" y="5147253"/>
            <a:ext cx="410052" cy="7147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diritto 222">
            <a:extLst>
              <a:ext uri="{FF2B5EF4-FFF2-40B4-BE49-F238E27FC236}">
                <a16:creationId xmlns:a16="http://schemas.microsoft.com/office/drawing/2014/main" id="{A4005352-D2C0-4237-B06C-3D40F6C40299}"/>
              </a:ext>
            </a:extLst>
          </p:cNvPr>
          <p:cNvCxnSpPr>
            <a:cxnSpLocks/>
          </p:cNvCxnSpPr>
          <p:nvPr/>
        </p:nvCxnSpPr>
        <p:spPr>
          <a:xfrm>
            <a:off x="7598899" y="5067300"/>
            <a:ext cx="211618" cy="7930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diritto 223">
            <a:extLst>
              <a:ext uri="{FF2B5EF4-FFF2-40B4-BE49-F238E27FC236}">
                <a16:creationId xmlns:a16="http://schemas.microsoft.com/office/drawing/2014/main" id="{E5C25932-8D2E-4293-AB69-DD328A9AF543}"/>
              </a:ext>
            </a:extLst>
          </p:cNvPr>
          <p:cNvCxnSpPr>
            <a:cxnSpLocks/>
          </p:cNvCxnSpPr>
          <p:nvPr/>
        </p:nvCxnSpPr>
        <p:spPr>
          <a:xfrm flipH="1">
            <a:off x="7808848" y="5074105"/>
            <a:ext cx="213917" cy="7905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diritto 224">
            <a:extLst>
              <a:ext uri="{FF2B5EF4-FFF2-40B4-BE49-F238E27FC236}">
                <a16:creationId xmlns:a16="http://schemas.microsoft.com/office/drawing/2014/main" id="{2547D955-0A54-4007-9BCD-6FA143FA7869}"/>
              </a:ext>
            </a:extLst>
          </p:cNvPr>
          <p:cNvCxnSpPr>
            <a:cxnSpLocks/>
          </p:cNvCxnSpPr>
          <p:nvPr/>
        </p:nvCxnSpPr>
        <p:spPr>
          <a:xfrm flipH="1">
            <a:off x="7809977" y="5149887"/>
            <a:ext cx="410572" cy="7111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diritto 225">
            <a:extLst>
              <a:ext uri="{FF2B5EF4-FFF2-40B4-BE49-F238E27FC236}">
                <a16:creationId xmlns:a16="http://schemas.microsoft.com/office/drawing/2014/main" id="{85777537-66DF-412F-9D8A-E8410D7CD4F8}"/>
              </a:ext>
            </a:extLst>
          </p:cNvPr>
          <p:cNvCxnSpPr>
            <a:cxnSpLocks/>
            <a:stCxn id="162" idx="7"/>
          </p:cNvCxnSpPr>
          <p:nvPr/>
        </p:nvCxnSpPr>
        <p:spPr>
          <a:xfrm flipH="1">
            <a:off x="7807226" y="5280765"/>
            <a:ext cx="580390" cy="5833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diritto 226">
            <a:extLst>
              <a:ext uri="{FF2B5EF4-FFF2-40B4-BE49-F238E27FC236}">
                <a16:creationId xmlns:a16="http://schemas.microsoft.com/office/drawing/2014/main" id="{4C58FC88-72D4-4542-9755-47B158537794}"/>
              </a:ext>
            </a:extLst>
          </p:cNvPr>
          <p:cNvCxnSpPr>
            <a:cxnSpLocks/>
          </p:cNvCxnSpPr>
          <p:nvPr/>
        </p:nvCxnSpPr>
        <p:spPr>
          <a:xfrm flipH="1">
            <a:off x="7811257" y="545214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diritto 227">
            <a:extLst>
              <a:ext uri="{FF2B5EF4-FFF2-40B4-BE49-F238E27FC236}">
                <a16:creationId xmlns:a16="http://schemas.microsoft.com/office/drawing/2014/main" id="{FB076813-6A21-4C0B-899B-4FC894A5532A}"/>
              </a:ext>
            </a:extLst>
          </p:cNvPr>
          <p:cNvCxnSpPr>
            <a:cxnSpLocks/>
          </p:cNvCxnSpPr>
          <p:nvPr/>
        </p:nvCxnSpPr>
        <p:spPr>
          <a:xfrm flipH="1">
            <a:off x="7811870" y="5653655"/>
            <a:ext cx="783826" cy="2059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diritto 228">
            <a:extLst>
              <a:ext uri="{FF2B5EF4-FFF2-40B4-BE49-F238E27FC236}">
                <a16:creationId xmlns:a16="http://schemas.microsoft.com/office/drawing/2014/main" id="{5B335DFC-7FF5-4164-93D7-D4E4A16929F7}"/>
              </a:ext>
            </a:extLst>
          </p:cNvPr>
          <p:cNvCxnSpPr>
            <a:cxnSpLocks/>
            <a:endCxn id="162" idx="6"/>
          </p:cNvCxnSpPr>
          <p:nvPr/>
        </p:nvCxnSpPr>
        <p:spPr>
          <a:xfrm>
            <a:off x="7810193" y="5858829"/>
            <a:ext cx="817303" cy="10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uppo 229">
            <a:extLst>
              <a:ext uri="{FF2B5EF4-FFF2-40B4-BE49-F238E27FC236}">
                <a16:creationId xmlns:a16="http://schemas.microsoft.com/office/drawing/2014/main" id="{C09E20EC-E735-450E-9895-E26C27C6C59D}"/>
              </a:ext>
            </a:extLst>
          </p:cNvPr>
          <p:cNvGrpSpPr/>
          <p:nvPr/>
        </p:nvGrpSpPr>
        <p:grpSpPr>
          <a:xfrm>
            <a:off x="7745939" y="5795461"/>
            <a:ext cx="126000" cy="126000"/>
            <a:chOff x="10031104" y="2702257"/>
            <a:chExt cx="180000" cy="180000"/>
          </a:xfrm>
        </p:grpSpPr>
        <p:cxnSp>
          <p:nvCxnSpPr>
            <p:cNvPr id="231" name="Connettore diritto 230">
              <a:extLst>
                <a:ext uri="{FF2B5EF4-FFF2-40B4-BE49-F238E27FC236}">
                  <a16:creationId xmlns:a16="http://schemas.microsoft.com/office/drawing/2014/main" id="{BE5BCA69-FB6C-4F93-A41C-232419982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diritto 231">
              <a:extLst>
                <a:ext uri="{FF2B5EF4-FFF2-40B4-BE49-F238E27FC236}">
                  <a16:creationId xmlns:a16="http://schemas.microsoft.com/office/drawing/2014/main" id="{DB70D7A5-A5CF-4E09-8F10-B26942E0FA6B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61B0BB12-A6B3-4127-ACAF-E29F08BFE374}"/>
              </a:ext>
            </a:extLst>
          </p:cNvPr>
          <p:cNvCxnSpPr/>
          <p:nvPr/>
        </p:nvCxnSpPr>
        <p:spPr>
          <a:xfrm>
            <a:off x="7810314" y="575402"/>
            <a:ext cx="0" cy="1980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6580369A-E713-4DC5-AE0E-6402C6F795C1}"/>
              </a:ext>
            </a:extLst>
          </p:cNvPr>
          <p:cNvCxnSpPr>
            <a:cxnSpLocks/>
          </p:cNvCxnSpPr>
          <p:nvPr/>
        </p:nvCxnSpPr>
        <p:spPr>
          <a:xfrm>
            <a:off x="7005403" y="579866"/>
            <a:ext cx="160144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CasellaDiTesto 19">
            <a:extLst>
              <a:ext uri="{FF2B5EF4-FFF2-40B4-BE49-F238E27FC236}">
                <a16:creationId xmlns:a16="http://schemas.microsoft.com/office/drawing/2014/main" id="{FD8B8498-5E01-41E7-A498-3FE4A53E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508" y="6135204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236" name="Connettore diritto 235">
            <a:extLst>
              <a:ext uri="{FF2B5EF4-FFF2-40B4-BE49-F238E27FC236}">
                <a16:creationId xmlns:a16="http://schemas.microsoft.com/office/drawing/2014/main" id="{637CD09B-7ECB-4E21-B6B6-E6575E02D29D}"/>
              </a:ext>
            </a:extLst>
          </p:cNvPr>
          <p:cNvCxnSpPr>
            <a:cxnSpLocks/>
          </p:cNvCxnSpPr>
          <p:nvPr/>
        </p:nvCxnSpPr>
        <p:spPr>
          <a:xfrm>
            <a:off x="7807406" y="5039199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>
            <a:extLst>
              <a:ext uri="{FF2B5EF4-FFF2-40B4-BE49-F238E27FC236}">
                <a16:creationId xmlns:a16="http://schemas.microsoft.com/office/drawing/2014/main" id="{BEC655CE-ACED-46AD-93DB-AE881A22FCFA}"/>
              </a:ext>
            </a:extLst>
          </p:cNvPr>
          <p:cNvCxnSpPr/>
          <p:nvPr/>
        </p:nvCxnSpPr>
        <p:spPr>
          <a:xfrm>
            <a:off x="7808119" y="4562473"/>
            <a:ext cx="0" cy="4752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ttore diritto 237">
            <a:extLst>
              <a:ext uri="{FF2B5EF4-FFF2-40B4-BE49-F238E27FC236}">
                <a16:creationId xmlns:a16="http://schemas.microsoft.com/office/drawing/2014/main" id="{ADEE4F37-3457-4289-B25A-2D10C1C77E92}"/>
              </a:ext>
            </a:extLst>
          </p:cNvPr>
          <p:cNvCxnSpPr>
            <a:cxnSpLocks/>
          </p:cNvCxnSpPr>
          <p:nvPr/>
        </p:nvCxnSpPr>
        <p:spPr>
          <a:xfrm flipH="1">
            <a:off x="7230740" y="2556488"/>
            <a:ext cx="578482" cy="201551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diritto 238">
            <a:extLst>
              <a:ext uri="{FF2B5EF4-FFF2-40B4-BE49-F238E27FC236}">
                <a16:creationId xmlns:a16="http://schemas.microsoft.com/office/drawing/2014/main" id="{BE508515-EA05-49A0-972A-5E2DCE22009E}"/>
              </a:ext>
            </a:extLst>
          </p:cNvPr>
          <p:cNvCxnSpPr>
            <a:cxnSpLocks/>
          </p:cNvCxnSpPr>
          <p:nvPr/>
        </p:nvCxnSpPr>
        <p:spPr>
          <a:xfrm>
            <a:off x="7233501" y="581320"/>
            <a:ext cx="579728" cy="198471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CasellaDiTesto 239">
            <a:extLst>
              <a:ext uri="{FF2B5EF4-FFF2-40B4-BE49-F238E27FC236}">
                <a16:creationId xmlns:a16="http://schemas.microsoft.com/office/drawing/2014/main" id="{02C28A44-C3FA-448E-901E-7578EDF1DD33}"/>
              </a:ext>
            </a:extLst>
          </p:cNvPr>
          <p:cNvSpPr txBox="1"/>
          <p:nvPr/>
        </p:nvSpPr>
        <p:spPr>
          <a:xfrm>
            <a:off x="8259429" y="952299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cxnSp>
        <p:nvCxnSpPr>
          <p:cNvPr id="241" name="Connettore diritto 240">
            <a:extLst>
              <a:ext uri="{FF2B5EF4-FFF2-40B4-BE49-F238E27FC236}">
                <a16:creationId xmlns:a16="http://schemas.microsoft.com/office/drawing/2014/main" id="{AA93BCE0-3BBD-46C7-9B7B-AA1622C2EE57}"/>
              </a:ext>
            </a:extLst>
          </p:cNvPr>
          <p:cNvCxnSpPr>
            <a:cxnSpLocks/>
          </p:cNvCxnSpPr>
          <p:nvPr/>
        </p:nvCxnSpPr>
        <p:spPr>
          <a:xfrm>
            <a:off x="6020873" y="6200776"/>
            <a:ext cx="304293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ttore diritto 241">
            <a:extLst>
              <a:ext uri="{FF2B5EF4-FFF2-40B4-BE49-F238E27FC236}">
                <a16:creationId xmlns:a16="http://schemas.microsoft.com/office/drawing/2014/main" id="{BE29865E-260F-4AC4-A26F-EC5C69DB7965}"/>
              </a:ext>
            </a:extLst>
          </p:cNvPr>
          <p:cNvCxnSpPr>
            <a:cxnSpLocks/>
            <a:stCxn id="265" idx="8"/>
          </p:cNvCxnSpPr>
          <p:nvPr/>
        </p:nvCxnSpPr>
        <p:spPr>
          <a:xfrm flipH="1">
            <a:off x="7466267" y="1389939"/>
            <a:ext cx="2938" cy="480424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08FBAA41-DF3A-4477-9557-7CF2F4248C7F}"/>
              </a:ext>
            </a:extLst>
          </p:cNvPr>
          <p:cNvCxnSpPr>
            <a:cxnSpLocks/>
          </p:cNvCxnSpPr>
          <p:nvPr/>
        </p:nvCxnSpPr>
        <p:spPr>
          <a:xfrm>
            <a:off x="7219708" y="910492"/>
            <a:ext cx="0" cy="52876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diritto 243">
            <a:extLst>
              <a:ext uri="{FF2B5EF4-FFF2-40B4-BE49-F238E27FC236}">
                <a16:creationId xmlns:a16="http://schemas.microsoft.com/office/drawing/2014/main" id="{CD0FC823-D200-45FB-AA7C-19535B4F68D8}"/>
              </a:ext>
            </a:extLst>
          </p:cNvPr>
          <p:cNvCxnSpPr>
            <a:cxnSpLocks/>
            <a:stCxn id="265" idx="7"/>
          </p:cNvCxnSpPr>
          <p:nvPr/>
        </p:nvCxnSpPr>
        <p:spPr>
          <a:xfrm>
            <a:off x="7613163" y="1605876"/>
            <a:ext cx="2640" cy="458992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E43947C6-7D99-46D5-8224-2BC6A15CE47B}"/>
              </a:ext>
            </a:extLst>
          </p:cNvPr>
          <p:cNvCxnSpPr>
            <a:cxnSpLocks/>
          </p:cNvCxnSpPr>
          <p:nvPr/>
        </p:nvCxnSpPr>
        <p:spPr>
          <a:xfrm>
            <a:off x="7065524" y="583660"/>
            <a:ext cx="0" cy="562096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C599129C-20F2-4EA3-8881-7D585C8F6277}"/>
              </a:ext>
            </a:extLst>
          </p:cNvPr>
          <p:cNvCxnSpPr>
            <a:cxnSpLocks/>
            <a:stCxn id="265" idx="6"/>
          </p:cNvCxnSpPr>
          <p:nvPr/>
        </p:nvCxnSpPr>
        <p:spPr>
          <a:xfrm>
            <a:off x="7717132" y="1701848"/>
            <a:ext cx="145" cy="450044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diritto 246">
            <a:extLst>
              <a:ext uri="{FF2B5EF4-FFF2-40B4-BE49-F238E27FC236}">
                <a16:creationId xmlns:a16="http://schemas.microsoft.com/office/drawing/2014/main" id="{34B7A16E-1EF0-46CE-BEE9-1750D69B4806}"/>
              </a:ext>
            </a:extLst>
          </p:cNvPr>
          <p:cNvCxnSpPr>
            <a:cxnSpLocks/>
            <a:stCxn id="265" idx="4"/>
          </p:cNvCxnSpPr>
          <p:nvPr/>
        </p:nvCxnSpPr>
        <p:spPr>
          <a:xfrm>
            <a:off x="7901079" y="1712511"/>
            <a:ext cx="2933" cy="44816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diritto 247">
            <a:extLst>
              <a:ext uri="{FF2B5EF4-FFF2-40B4-BE49-F238E27FC236}">
                <a16:creationId xmlns:a16="http://schemas.microsoft.com/office/drawing/2014/main" id="{657AC986-3183-40AD-80D4-4FF4071167E8}"/>
              </a:ext>
            </a:extLst>
          </p:cNvPr>
          <p:cNvCxnSpPr>
            <a:cxnSpLocks/>
            <a:stCxn id="265" idx="3"/>
          </p:cNvCxnSpPr>
          <p:nvPr/>
        </p:nvCxnSpPr>
        <p:spPr>
          <a:xfrm>
            <a:off x="8002383" y="1619205"/>
            <a:ext cx="2239" cy="45766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diritto 248">
            <a:extLst>
              <a:ext uri="{FF2B5EF4-FFF2-40B4-BE49-F238E27FC236}">
                <a16:creationId xmlns:a16="http://schemas.microsoft.com/office/drawing/2014/main" id="{885C99EB-425F-4588-A39D-9BC9E682862A}"/>
              </a:ext>
            </a:extLst>
          </p:cNvPr>
          <p:cNvCxnSpPr>
            <a:cxnSpLocks/>
            <a:stCxn id="265" idx="2"/>
          </p:cNvCxnSpPr>
          <p:nvPr/>
        </p:nvCxnSpPr>
        <p:spPr>
          <a:xfrm flipH="1">
            <a:off x="8150160" y="1397936"/>
            <a:ext cx="1512" cy="479949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ttore diritto 249">
            <a:extLst>
              <a:ext uri="{FF2B5EF4-FFF2-40B4-BE49-F238E27FC236}">
                <a16:creationId xmlns:a16="http://schemas.microsoft.com/office/drawing/2014/main" id="{0D8F70D7-92F7-4BB5-B083-BEF3CB84ECBE}"/>
              </a:ext>
            </a:extLst>
          </p:cNvPr>
          <p:cNvCxnSpPr>
            <a:cxnSpLocks/>
            <a:stCxn id="265" idx="1"/>
          </p:cNvCxnSpPr>
          <p:nvPr/>
        </p:nvCxnSpPr>
        <p:spPr>
          <a:xfrm flipH="1">
            <a:off x="8397134" y="912745"/>
            <a:ext cx="5132" cy="52788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ttore diritto 250">
            <a:extLst>
              <a:ext uri="{FF2B5EF4-FFF2-40B4-BE49-F238E27FC236}">
                <a16:creationId xmlns:a16="http://schemas.microsoft.com/office/drawing/2014/main" id="{F8929804-60FF-49D0-8398-94754F68350C}"/>
              </a:ext>
            </a:extLst>
          </p:cNvPr>
          <p:cNvCxnSpPr>
            <a:cxnSpLocks/>
          </p:cNvCxnSpPr>
          <p:nvPr/>
        </p:nvCxnSpPr>
        <p:spPr>
          <a:xfrm>
            <a:off x="8557099" y="573932"/>
            <a:ext cx="0" cy="56242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diritto 251">
            <a:extLst>
              <a:ext uri="{FF2B5EF4-FFF2-40B4-BE49-F238E27FC236}">
                <a16:creationId xmlns:a16="http://schemas.microsoft.com/office/drawing/2014/main" id="{545414B1-F385-4958-803D-5768052490C5}"/>
              </a:ext>
            </a:extLst>
          </p:cNvPr>
          <p:cNvCxnSpPr>
            <a:cxnSpLocks/>
          </p:cNvCxnSpPr>
          <p:nvPr/>
        </p:nvCxnSpPr>
        <p:spPr>
          <a:xfrm>
            <a:off x="6747492" y="486177"/>
            <a:ext cx="0" cy="63170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Arco 252">
            <a:extLst>
              <a:ext uri="{FF2B5EF4-FFF2-40B4-BE49-F238E27FC236}">
                <a16:creationId xmlns:a16="http://schemas.microsoft.com/office/drawing/2014/main" id="{2510B5BC-987E-445C-BA0D-5EB57093CFD7}"/>
              </a:ext>
            </a:extLst>
          </p:cNvPr>
          <p:cNvSpPr/>
          <p:nvPr/>
        </p:nvSpPr>
        <p:spPr>
          <a:xfrm>
            <a:off x="5480724" y="3644721"/>
            <a:ext cx="2556000" cy="2556000"/>
          </a:xfrm>
          <a:prstGeom prst="arc">
            <a:avLst>
              <a:gd name="adj1" fmla="val 5402233"/>
              <a:gd name="adj2" fmla="val 10829263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254" name="Connettore diritto 253">
            <a:extLst>
              <a:ext uri="{FF2B5EF4-FFF2-40B4-BE49-F238E27FC236}">
                <a16:creationId xmlns:a16="http://schemas.microsoft.com/office/drawing/2014/main" id="{1CC59B35-DE49-4120-BF78-1CBE1FB2E1D4}"/>
              </a:ext>
            </a:extLst>
          </p:cNvPr>
          <p:cNvCxnSpPr>
            <a:cxnSpLocks/>
          </p:cNvCxnSpPr>
          <p:nvPr/>
        </p:nvCxnSpPr>
        <p:spPr>
          <a:xfrm>
            <a:off x="5478321" y="827314"/>
            <a:ext cx="0" cy="40924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ttore diritto 254">
            <a:extLst>
              <a:ext uri="{FF2B5EF4-FFF2-40B4-BE49-F238E27FC236}">
                <a16:creationId xmlns:a16="http://schemas.microsoft.com/office/drawing/2014/main" id="{B9C04B19-58CA-40E1-87F0-E6DAAB9BC0FB}"/>
              </a:ext>
            </a:extLst>
          </p:cNvPr>
          <p:cNvCxnSpPr>
            <a:cxnSpLocks/>
            <a:endCxn id="162" idx="4"/>
          </p:cNvCxnSpPr>
          <p:nvPr/>
        </p:nvCxnSpPr>
        <p:spPr>
          <a:xfrm>
            <a:off x="6748530" y="6675120"/>
            <a:ext cx="1059966" cy="3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Arco 255">
            <a:extLst>
              <a:ext uri="{FF2B5EF4-FFF2-40B4-BE49-F238E27FC236}">
                <a16:creationId xmlns:a16="http://schemas.microsoft.com/office/drawing/2014/main" id="{3230521C-43BF-4897-BF12-63E37B25F37F}"/>
              </a:ext>
            </a:extLst>
          </p:cNvPr>
          <p:cNvSpPr/>
          <p:nvPr/>
        </p:nvSpPr>
        <p:spPr>
          <a:xfrm>
            <a:off x="4988427" y="3146754"/>
            <a:ext cx="3528000" cy="3528000"/>
          </a:xfrm>
          <a:prstGeom prst="arc">
            <a:avLst>
              <a:gd name="adj1" fmla="val 5402557"/>
              <a:gd name="adj2" fmla="val 1081378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257" name="Connettore diritto 256">
            <a:extLst>
              <a:ext uri="{FF2B5EF4-FFF2-40B4-BE49-F238E27FC236}">
                <a16:creationId xmlns:a16="http://schemas.microsoft.com/office/drawing/2014/main" id="{ED0A8B6E-8BA2-413C-A680-B74F6ED933B4}"/>
              </a:ext>
            </a:extLst>
          </p:cNvPr>
          <p:cNvCxnSpPr>
            <a:cxnSpLocks/>
          </p:cNvCxnSpPr>
          <p:nvPr/>
        </p:nvCxnSpPr>
        <p:spPr>
          <a:xfrm>
            <a:off x="4887532" y="4565500"/>
            <a:ext cx="211213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ttore diritto 257">
            <a:extLst>
              <a:ext uri="{FF2B5EF4-FFF2-40B4-BE49-F238E27FC236}">
                <a16:creationId xmlns:a16="http://schemas.microsoft.com/office/drawing/2014/main" id="{8A049450-A292-456B-ABC1-2A58A14EA31D}"/>
              </a:ext>
            </a:extLst>
          </p:cNvPr>
          <p:cNvCxnSpPr>
            <a:cxnSpLocks/>
          </p:cNvCxnSpPr>
          <p:nvPr/>
        </p:nvCxnSpPr>
        <p:spPr>
          <a:xfrm>
            <a:off x="4988266" y="4560094"/>
            <a:ext cx="0" cy="3544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ttore diritto 258">
            <a:extLst>
              <a:ext uri="{FF2B5EF4-FFF2-40B4-BE49-F238E27FC236}">
                <a16:creationId xmlns:a16="http://schemas.microsoft.com/office/drawing/2014/main" id="{041D812B-E93F-4027-A669-6322F929E69F}"/>
              </a:ext>
            </a:extLst>
          </p:cNvPr>
          <p:cNvCxnSpPr>
            <a:cxnSpLocks/>
          </p:cNvCxnSpPr>
          <p:nvPr/>
        </p:nvCxnSpPr>
        <p:spPr>
          <a:xfrm>
            <a:off x="6748145" y="5860541"/>
            <a:ext cx="24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Arco 259">
            <a:extLst>
              <a:ext uri="{FF2B5EF4-FFF2-40B4-BE49-F238E27FC236}">
                <a16:creationId xmlns:a16="http://schemas.microsoft.com/office/drawing/2014/main" id="{7EBA27D8-FB0D-4963-96F3-410771F933D5}"/>
              </a:ext>
            </a:extLst>
          </p:cNvPr>
          <p:cNvSpPr/>
          <p:nvPr/>
        </p:nvSpPr>
        <p:spPr>
          <a:xfrm>
            <a:off x="5815656" y="3983405"/>
            <a:ext cx="1875600" cy="1875600"/>
          </a:xfrm>
          <a:prstGeom prst="arc">
            <a:avLst>
              <a:gd name="adj1" fmla="val 5398605"/>
              <a:gd name="adj2" fmla="val 10831195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261" name="Connettore diritto 260">
            <a:extLst>
              <a:ext uri="{FF2B5EF4-FFF2-40B4-BE49-F238E27FC236}">
                <a16:creationId xmlns:a16="http://schemas.microsoft.com/office/drawing/2014/main" id="{347CC77D-D767-4FC6-8593-1E1E810B4498}"/>
              </a:ext>
            </a:extLst>
          </p:cNvPr>
          <p:cNvCxnSpPr>
            <a:cxnSpLocks/>
          </p:cNvCxnSpPr>
          <p:nvPr/>
        </p:nvCxnSpPr>
        <p:spPr>
          <a:xfrm>
            <a:off x="5816100" y="2555168"/>
            <a:ext cx="0" cy="23594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ttore diritto 261">
            <a:extLst>
              <a:ext uri="{FF2B5EF4-FFF2-40B4-BE49-F238E27FC236}">
                <a16:creationId xmlns:a16="http://schemas.microsoft.com/office/drawing/2014/main" id="{51334FF5-42E1-4CE2-A77D-B3D4A5585272}"/>
              </a:ext>
            </a:extLst>
          </p:cNvPr>
          <p:cNvCxnSpPr>
            <a:cxnSpLocks/>
          </p:cNvCxnSpPr>
          <p:nvPr/>
        </p:nvCxnSpPr>
        <p:spPr>
          <a:xfrm flipH="1">
            <a:off x="4988719" y="2555168"/>
            <a:ext cx="827383" cy="200968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ttore diritto 262">
            <a:extLst>
              <a:ext uri="{FF2B5EF4-FFF2-40B4-BE49-F238E27FC236}">
                <a16:creationId xmlns:a16="http://schemas.microsoft.com/office/drawing/2014/main" id="{A3189BE8-12D5-4C51-BF6D-43450E5B1C07}"/>
              </a:ext>
            </a:extLst>
          </p:cNvPr>
          <p:cNvCxnSpPr>
            <a:cxnSpLocks/>
          </p:cNvCxnSpPr>
          <p:nvPr/>
        </p:nvCxnSpPr>
        <p:spPr>
          <a:xfrm>
            <a:off x="5474193" y="3382008"/>
            <a:ext cx="233880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Figura a mano libera: forma 263">
            <a:extLst>
              <a:ext uri="{FF2B5EF4-FFF2-40B4-BE49-F238E27FC236}">
                <a16:creationId xmlns:a16="http://schemas.microsoft.com/office/drawing/2014/main" id="{34F35682-152B-44C4-958A-EFD36104EE24}"/>
              </a:ext>
            </a:extLst>
          </p:cNvPr>
          <p:cNvSpPr/>
          <p:nvPr/>
        </p:nvSpPr>
        <p:spPr>
          <a:xfrm>
            <a:off x="7061941" y="3385567"/>
            <a:ext cx="1490232" cy="1181101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5" name="Figura a mano libera: forma 264">
            <a:extLst>
              <a:ext uri="{FF2B5EF4-FFF2-40B4-BE49-F238E27FC236}">
                <a16:creationId xmlns:a16="http://schemas.microsoft.com/office/drawing/2014/main" id="{D7A15B6B-A693-4648-9E8B-80510BF1FB9D}"/>
              </a:ext>
            </a:extLst>
          </p:cNvPr>
          <p:cNvSpPr/>
          <p:nvPr/>
        </p:nvSpPr>
        <p:spPr>
          <a:xfrm rot="10800000">
            <a:off x="7066655" y="571511"/>
            <a:ext cx="1490232" cy="1181101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6" name="Connettore diritto 265">
            <a:extLst>
              <a:ext uri="{FF2B5EF4-FFF2-40B4-BE49-F238E27FC236}">
                <a16:creationId xmlns:a16="http://schemas.microsoft.com/office/drawing/2014/main" id="{1DA8DA84-0AC3-4528-835D-D72465C40B18}"/>
              </a:ext>
            </a:extLst>
          </p:cNvPr>
          <p:cNvCxnSpPr>
            <a:cxnSpLocks/>
          </p:cNvCxnSpPr>
          <p:nvPr/>
        </p:nvCxnSpPr>
        <p:spPr>
          <a:xfrm>
            <a:off x="6747492" y="5040034"/>
            <a:ext cx="10617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Arco 266">
            <a:extLst>
              <a:ext uri="{FF2B5EF4-FFF2-40B4-BE49-F238E27FC236}">
                <a16:creationId xmlns:a16="http://schemas.microsoft.com/office/drawing/2014/main" id="{87F422C1-9829-4AAE-A3FE-26DAF702F14F}"/>
              </a:ext>
            </a:extLst>
          </p:cNvPr>
          <p:cNvSpPr/>
          <p:nvPr/>
        </p:nvSpPr>
        <p:spPr>
          <a:xfrm>
            <a:off x="6623143" y="4786858"/>
            <a:ext cx="252000" cy="252000"/>
          </a:xfrm>
          <a:prstGeom prst="arc">
            <a:avLst>
              <a:gd name="adj1" fmla="val 5377713"/>
              <a:gd name="adj2" fmla="val 10771486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8" name="Connettore diritto 267">
            <a:extLst>
              <a:ext uri="{FF2B5EF4-FFF2-40B4-BE49-F238E27FC236}">
                <a16:creationId xmlns:a16="http://schemas.microsoft.com/office/drawing/2014/main" id="{2F3DF566-DDCA-4CC2-A0BE-7A417FAF98C3}"/>
              </a:ext>
            </a:extLst>
          </p:cNvPr>
          <p:cNvCxnSpPr>
            <a:cxnSpLocks/>
          </p:cNvCxnSpPr>
          <p:nvPr/>
        </p:nvCxnSpPr>
        <p:spPr>
          <a:xfrm>
            <a:off x="6623154" y="4564505"/>
            <a:ext cx="0" cy="35476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diritto 268">
            <a:extLst>
              <a:ext uri="{FF2B5EF4-FFF2-40B4-BE49-F238E27FC236}">
                <a16:creationId xmlns:a16="http://schemas.microsoft.com/office/drawing/2014/main" id="{1CDE48F7-8331-47BC-8338-736162517DC7}"/>
              </a:ext>
            </a:extLst>
          </p:cNvPr>
          <p:cNvCxnSpPr>
            <a:cxnSpLocks/>
          </p:cNvCxnSpPr>
          <p:nvPr/>
        </p:nvCxnSpPr>
        <p:spPr>
          <a:xfrm flipH="1" flipV="1">
            <a:off x="5390776" y="1518024"/>
            <a:ext cx="1231293" cy="30433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ttore diritto 269">
            <a:extLst>
              <a:ext uri="{FF2B5EF4-FFF2-40B4-BE49-F238E27FC236}">
                <a16:creationId xmlns:a16="http://schemas.microsoft.com/office/drawing/2014/main" id="{40D132C6-1D2F-4C2F-BBEA-B6C469262D7D}"/>
              </a:ext>
            </a:extLst>
          </p:cNvPr>
          <p:cNvCxnSpPr>
            <a:cxnSpLocks/>
          </p:cNvCxnSpPr>
          <p:nvPr/>
        </p:nvCxnSpPr>
        <p:spPr>
          <a:xfrm>
            <a:off x="5479491" y="1752612"/>
            <a:ext cx="233880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ttore diritto 270">
            <a:extLst>
              <a:ext uri="{FF2B5EF4-FFF2-40B4-BE49-F238E27FC236}">
                <a16:creationId xmlns:a16="http://schemas.microsoft.com/office/drawing/2014/main" id="{6F844419-E625-42FB-B70D-99B0ED647A0C}"/>
              </a:ext>
            </a:extLst>
          </p:cNvPr>
          <p:cNvCxnSpPr>
            <a:cxnSpLocks/>
          </p:cNvCxnSpPr>
          <p:nvPr/>
        </p:nvCxnSpPr>
        <p:spPr>
          <a:xfrm>
            <a:off x="5756856" y="2563905"/>
            <a:ext cx="205439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CasellaDiTesto 19">
            <a:extLst>
              <a:ext uri="{FF2B5EF4-FFF2-40B4-BE49-F238E27FC236}">
                <a16:creationId xmlns:a16="http://schemas.microsoft.com/office/drawing/2014/main" id="{6AD1E506-71BB-4C5F-84F6-76BAEF0C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006" y="839841"/>
            <a:ext cx="6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(t</a:t>
            </a:r>
            <a:r>
              <a:rPr lang="it-IT" altLang="it-IT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73" name="Rettangolo 272">
            <a:extLst>
              <a:ext uri="{FF2B5EF4-FFF2-40B4-BE49-F238E27FC236}">
                <a16:creationId xmlns:a16="http://schemas.microsoft.com/office/drawing/2014/main" id="{024FD38E-A5DF-438D-A7CD-07231FFD0EF7}"/>
              </a:ext>
            </a:extLst>
          </p:cNvPr>
          <p:cNvSpPr/>
          <p:nvPr/>
        </p:nvSpPr>
        <p:spPr>
          <a:xfrm>
            <a:off x="7642000" y="1696399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it-IT" dirty="0"/>
          </a:p>
        </p:txBody>
      </p:sp>
      <p:sp>
        <p:nvSpPr>
          <p:cNvPr id="274" name="Rettangolo 273">
            <a:extLst>
              <a:ext uri="{FF2B5EF4-FFF2-40B4-BE49-F238E27FC236}">
                <a16:creationId xmlns:a16="http://schemas.microsoft.com/office/drawing/2014/main" id="{7D5ADC2B-654A-4D82-8CCD-01FCCE7AF14F}"/>
              </a:ext>
            </a:extLst>
          </p:cNvPr>
          <p:cNvSpPr/>
          <p:nvPr/>
        </p:nvSpPr>
        <p:spPr>
          <a:xfrm>
            <a:off x="7672638" y="3108597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75" name="Rettangolo 274">
            <a:extLst>
              <a:ext uri="{FF2B5EF4-FFF2-40B4-BE49-F238E27FC236}">
                <a16:creationId xmlns:a16="http://schemas.microsoft.com/office/drawing/2014/main" id="{01713E5F-CD67-4D34-9BA8-3CF1512FA920}"/>
              </a:ext>
            </a:extLst>
          </p:cNvPr>
          <p:cNvSpPr/>
          <p:nvPr/>
        </p:nvSpPr>
        <p:spPr>
          <a:xfrm>
            <a:off x="5476805" y="1585315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it-IT" dirty="0"/>
          </a:p>
        </p:txBody>
      </p:sp>
      <p:sp>
        <p:nvSpPr>
          <p:cNvPr id="276" name="Rettangolo 275">
            <a:extLst>
              <a:ext uri="{FF2B5EF4-FFF2-40B4-BE49-F238E27FC236}">
                <a16:creationId xmlns:a16="http://schemas.microsoft.com/office/drawing/2014/main" id="{38979A74-D166-4CB0-B3E9-F4657C5CAE2C}"/>
              </a:ext>
            </a:extLst>
          </p:cNvPr>
          <p:cNvSpPr/>
          <p:nvPr/>
        </p:nvSpPr>
        <p:spPr>
          <a:xfrm>
            <a:off x="5490205" y="3225485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77" name="CasellaDiTesto 276">
            <a:extLst>
              <a:ext uri="{FF2B5EF4-FFF2-40B4-BE49-F238E27FC236}">
                <a16:creationId xmlns:a16="http://schemas.microsoft.com/office/drawing/2014/main" id="{E2CE45E6-62A2-4EF8-B93A-2D2CF12DE752}"/>
              </a:ext>
            </a:extLst>
          </p:cNvPr>
          <p:cNvSpPr txBox="1"/>
          <p:nvPr/>
        </p:nvSpPr>
        <p:spPr>
          <a:xfrm>
            <a:off x="6794339" y="6154666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278" name="Rettangolo 277">
            <a:extLst>
              <a:ext uri="{FF2B5EF4-FFF2-40B4-BE49-F238E27FC236}">
                <a16:creationId xmlns:a16="http://schemas.microsoft.com/office/drawing/2014/main" id="{8EA88D74-0133-4B19-81AA-21D7911904D2}"/>
              </a:ext>
            </a:extLst>
          </p:cNvPr>
          <p:cNvSpPr/>
          <p:nvPr/>
        </p:nvSpPr>
        <p:spPr>
          <a:xfrm>
            <a:off x="8273797" y="6136672"/>
            <a:ext cx="309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279" name="CasellaDiTesto 278">
            <a:extLst>
              <a:ext uri="{FF2B5EF4-FFF2-40B4-BE49-F238E27FC236}">
                <a16:creationId xmlns:a16="http://schemas.microsoft.com/office/drawing/2014/main" id="{AA4FDDB3-FF47-4206-A6C1-AF684FAA8068}"/>
              </a:ext>
            </a:extLst>
          </p:cNvPr>
          <p:cNvSpPr txBox="1"/>
          <p:nvPr/>
        </p:nvSpPr>
        <p:spPr>
          <a:xfrm>
            <a:off x="7019475" y="6151202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sp>
        <p:nvSpPr>
          <p:cNvPr id="280" name="Rettangolo 279">
            <a:extLst>
              <a:ext uri="{FF2B5EF4-FFF2-40B4-BE49-F238E27FC236}">
                <a16:creationId xmlns:a16="http://schemas.microsoft.com/office/drawing/2014/main" id="{FA6CC90F-919D-45CF-A9D7-A2AD36653446}"/>
              </a:ext>
            </a:extLst>
          </p:cNvPr>
          <p:cNvSpPr/>
          <p:nvPr/>
        </p:nvSpPr>
        <p:spPr>
          <a:xfrm>
            <a:off x="8472956" y="614359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</a:p>
        </p:txBody>
      </p:sp>
      <p:sp>
        <p:nvSpPr>
          <p:cNvPr id="281" name="Rettangolo 280">
            <a:extLst>
              <a:ext uri="{FF2B5EF4-FFF2-40B4-BE49-F238E27FC236}">
                <a16:creationId xmlns:a16="http://schemas.microsoft.com/office/drawing/2014/main" id="{7DA29CC8-C8CF-469E-BA84-599356A63001}"/>
              </a:ext>
            </a:extLst>
          </p:cNvPr>
          <p:cNvSpPr/>
          <p:nvPr/>
        </p:nvSpPr>
        <p:spPr>
          <a:xfrm>
            <a:off x="6942038" y="61439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282" name="Rettangolo 281">
            <a:extLst>
              <a:ext uri="{FF2B5EF4-FFF2-40B4-BE49-F238E27FC236}">
                <a16:creationId xmlns:a16="http://schemas.microsoft.com/office/drawing/2014/main" id="{0E0AB788-EFDE-48CB-ADE5-A09599E7CEE9}"/>
              </a:ext>
            </a:extLst>
          </p:cNvPr>
          <p:cNvSpPr/>
          <p:nvPr/>
        </p:nvSpPr>
        <p:spPr>
          <a:xfrm>
            <a:off x="8399152" y="6137867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283" name="CasellaDiTesto 282">
            <a:extLst>
              <a:ext uri="{FF2B5EF4-FFF2-40B4-BE49-F238E27FC236}">
                <a16:creationId xmlns:a16="http://schemas.microsoft.com/office/drawing/2014/main" id="{9400DBF1-5243-403B-B2B4-D09F50C41CA5}"/>
              </a:ext>
            </a:extLst>
          </p:cNvPr>
          <p:cNvSpPr txBox="1"/>
          <p:nvPr/>
        </p:nvSpPr>
        <p:spPr>
          <a:xfrm>
            <a:off x="6898009" y="4507238"/>
            <a:ext cx="396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284" name="Rettangolo 283">
            <a:extLst>
              <a:ext uri="{FF2B5EF4-FFF2-40B4-BE49-F238E27FC236}">
                <a16:creationId xmlns:a16="http://schemas.microsoft.com/office/drawing/2014/main" id="{C9D7FD97-FB51-4C4D-ACD0-FD38259980BE}"/>
              </a:ext>
            </a:extLst>
          </p:cNvPr>
          <p:cNvSpPr/>
          <p:nvPr/>
        </p:nvSpPr>
        <p:spPr>
          <a:xfrm>
            <a:off x="8418280" y="4511249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285" name="CasellaDiTesto 284">
            <a:extLst>
              <a:ext uri="{FF2B5EF4-FFF2-40B4-BE49-F238E27FC236}">
                <a16:creationId xmlns:a16="http://schemas.microsoft.com/office/drawing/2014/main" id="{DEB59D00-4C39-4141-ACD7-DF8A193CEE85}"/>
              </a:ext>
            </a:extLst>
          </p:cNvPr>
          <p:cNvSpPr txBox="1"/>
          <p:nvPr/>
        </p:nvSpPr>
        <p:spPr>
          <a:xfrm>
            <a:off x="6917874" y="383504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286" name="Rettangolo 285">
            <a:extLst>
              <a:ext uri="{FF2B5EF4-FFF2-40B4-BE49-F238E27FC236}">
                <a16:creationId xmlns:a16="http://schemas.microsoft.com/office/drawing/2014/main" id="{49398F47-3744-4647-A023-C93EBEC6B366}"/>
              </a:ext>
            </a:extLst>
          </p:cNvPr>
          <p:cNvSpPr/>
          <p:nvPr/>
        </p:nvSpPr>
        <p:spPr>
          <a:xfrm>
            <a:off x="8366458" y="363234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</a:p>
        </p:txBody>
      </p:sp>
      <p:sp>
        <p:nvSpPr>
          <p:cNvPr id="287" name="CasellaDiTesto 19">
            <a:extLst>
              <a:ext uri="{FF2B5EF4-FFF2-40B4-BE49-F238E27FC236}">
                <a16:creationId xmlns:a16="http://schemas.microsoft.com/office/drawing/2014/main" id="{42E68443-1C4F-486F-A7DF-783756CB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037" y="6350861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16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288" name="CasellaDiTesto 19">
            <a:extLst>
              <a:ext uri="{FF2B5EF4-FFF2-40B4-BE49-F238E27FC236}">
                <a16:creationId xmlns:a16="http://schemas.microsoft.com/office/drawing/2014/main" id="{1DF4078F-BCA9-4435-A40D-0AD0E3F2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119" y="386515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16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289" name="CasellaDiTesto 288">
            <a:extLst>
              <a:ext uri="{FF2B5EF4-FFF2-40B4-BE49-F238E27FC236}">
                <a16:creationId xmlns:a16="http://schemas.microsoft.com/office/drawing/2014/main" id="{1A7F3693-8553-438D-A861-3F5819BF7731}"/>
              </a:ext>
            </a:extLst>
          </p:cNvPr>
          <p:cNvSpPr txBox="1"/>
          <p:nvPr/>
        </p:nvSpPr>
        <p:spPr>
          <a:xfrm>
            <a:off x="8025268" y="2349763"/>
            <a:ext cx="1071458" cy="46166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Rami in vera grandezza</a:t>
            </a:r>
          </a:p>
        </p:txBody>
      </p:sp>
      <p:cxnSp>
        <p:nvCxnSpPr>
          <p:cNvPr id="290" name="Connettore 2 289">
            <a:extLst>
              <a:ext uri="{FF2B5EF4-FFF2-40B4-BE49-F238E27FC236}">
                <a16:creationId xmlns:a16="http://schemas.microsoft.com/office/drawing/2014/main" id="{55AB2C8B-98DB-4784-8E25-0EB2FBE55492}"/>
              </a:ext>
            </a:extLst>
          </p:cNvPr>
          <p:cNvCxnSpPr>
            <a:stCxn id="289" idx="0"/>
            <a:endCxn id="265" idx="2"/>
          </p:cNvCxnSpPr>
          <p:nvPr/>
        </p:nvCxnSpPr>
        <p:spPr>
          <a:xfrm flipH="1" flipV="1">
            <a:off x="8151672" y="1397936"/>
            <a:ext cx="409325" cy="951827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nettore 2 290">
            <a:extLst>
              <a:ext uri="{FF2B5EF4-FFF2-40B4-BE49-F238E27FC236}">
                <a16:creationId xmlns:a16="http://schemas.microsoft.com/office/drawing/2014/main" id="{281CE5BC-9C18-427D-86F8-2D4F6674BFA4}"/>
              </a:ext>
            </a:extLst>
          </p:cNvPr>
          <p:cNvCxnSpPr>
            <a:stCxn id="289" idx="2"/>
            <a:endCxn id="264" idx="8"/>
          </p:cNvCxnSpPr>
          <p:nvPr/>
        </p:nvCxnSpPr>
        <p:spPr>
          <a:xfrm flipH="1">
            <a:off x="8149623" y="2811428"/>
            <a:ext cx="411374" cy="936812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CasellaDiTesto 291">
            <a:extLst>
              <a:ext uri="{FF2B5EF4-FFF2-40B4-BE49-F238E27FC236}">
                <a16:creationId xmlns:a16="http://schemas.microsoft.com/office/drawing/2014/main" id="{9839BD73-D2F6-418D-B5E0-B1E1B3DB9DE1}"/>
              </a:ext>
            </a:extLst>
          </p:cNvPr>
          <p:cNvSpPr txBox="1"/>
          <p:nvPr/>
        </p:nvSpPr>
        <p:spPr>
          <a:xfrm>
            <a:off x="7864016" y="6563553"/>
            <a:ext cx="1224000" cy="276999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Scorcio totale</a:t>
            </a:r>
          </a:p>
        </p:txBody>
      </p:sp>
      <p:cxnSp>
        <p:nvCxnSpPr>
          <p:cNvPr id="293" name="Connettore 2 292">
            <a:extLst>
              <a:ext uri="{FF2B5EF4-FFF2-40B4-BE49-F238E27FC236}">
                <a16:creationId xmlns:a16="http://schemas.microsoft.com/office/drawing/2014/main" id="{CF640369-196F-475D-B86C-C905AE5438E7}"/>
              </a:ext>
            </a:extLst>
          </p:cNvPr>
          <p:cNvCxnSpPr>
            <a:cxnSpLocks/>
            <a:stCxn id="292" idx="0"/>
          </p:cNvCxnSpPr>
          <p:nvPr/>
        </p:nvCxnSpPr>
        <p:spPr>
          <a:xfrm flipH="1" flipV="1">
            <a:off x="7728625" y="6264712"/>
            <a:ext cx="747391" cy="298841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ttore diritto 293">
            <a:extLst>
              <a:ext uri="{FF2B5EF4-FFF2-40B4-BE49-F238E27FC236}">
                <a16:creationId xmlns:a16="http://schemas.microsoft.com/office/drawing/2014/main" id="{BAE5D241-2E5E-4B01-87D5-DBD7CA7282F9}"/>
              </a:ext>
            </a:extLst>
          </p:cNvPr>
          <p:cNvCxnSpPr>
            <a:cxnSpLocks/>
          </p:cNvCxnSpPr>
          <p:nvPr/>
        </p:nvCxnSpPr>
        <p:spPr>
          <a:xfrm>
            <a:off x="7064555" y="6198140"/>
            <a:ext cx="1490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9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58" grpId="0"/>
      <p:bldP spid="159" grpId="0"/>
      <p:bldP spid="235" grpId="0"/>
      <p:bldP spid="253" grpId="0" animBg="1"/>
      <p:bldP spid="256" grpId="0" animBg="1"/>
      <p:bldP spid="260" grpId="0" animBg="1"/>
      <p:bldP spid="267" grpId="0" animBg="1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88" grpId="0"/>
      <p:bldP spid="289" grpId="0" animBg="1"/>
      <p:bldP spid="2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3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L’IPERBOLE- (4)</a:t>
            </a:r>
            <a:endParaRPr lang="it-IT" dirty="0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E94754FB-F55D-4369-A71A-DC78E5118E19}"/>
              </a:ext>
            </a:extLst>
          </p:cNvPr>
          <p:cNvCxnSpPr/>
          <p:nvPr/>
        </p:nvCxnSpPr>
        <p:spPr>
          <a:xfrm>
            <a:off x="3513819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1 4">
            <a:extLst>
              <a:ext uri="{FF2B5EF4-FFF2-40B4-BE49-F238E27FC236}">
                <a16:creationId xmlns:a16="http://schemas.microsoft.com/office/drawing/2014/main" id="{8C71A7F3-13E3-43EE-AD9F-C248AF26E62C}"/>
              </a:ext>
            </a:extLst>
          </p:cNvPr>
          <p:cNvCxnSpPr>
            <a:cxnSpLocks/>
          </p:cNvCxnSpPr>
          <p:nvPr/>
        </p:nvCxnSpPr>
        <p:spPr>
          <a:xfrm>
            <a:off x="4816699" y="4914313"/>
            <a:ext cx="416170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1 16">
            <a:extLst>
              <a:ext uri="{FF2B5EF4-FFF2-40B4-BE49-F238E27FC236}">
                <a16:creationId xmlns:a16="http://schemas.microsoft.com/office/drawing/2014/main" id="{38A6EF1C-0D90-4239-9D76-0CF022072750}"/>
              </a:ext>
            </a:extLst>
          </p:cNvPr>
          <p:cNvCxnSpPr/>
          <p:nvPr/>
        </p:nvCxnSpPr>
        <p:spPr>
          <a:xfrm flipV="1">
            <a:off x="6986800" y="4563587"/>
            <a:ext cx="0" cy="129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1 17">
            <a:extLst>
              <a:ext uri="{FF2B5EF4-FFF2-40B4-BE49-F238E27FC236}">
                <a16:creationId xmlns:a16="http://schemas.microsoft.com/office/drawing/2014/main" id="{4DD6C6D3-72E0-41F8-8B96-C734E538AEBE}"/>
              </a:ext>
            </a:extLst>
          </p:cNvPr>
          <p:cNvCxnSpPr/>
          <p:nvPr/>
        </p:nvCxnSpPr>
        <p:spPr>
          <a:xfrm flipH="1" flipV="1">
            <a:off x="8624856" y="4569142"/>
            <a:ext cx="1797" cy="12977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1 12">
            <a:extLst>
              <a:ext uri="{FF2B5EF4-FFF2-40B4-BE49-F238E27FC236}">
                <a16:creationId xmlns:a16="http://schemas.microsoft.com/office/drawing/2014/main" id="{CCB361D2-95B5-49CF-8980-4F631198102A}"/>
              </a:ext>
            </a:extLst>
          </p:cNvPr>
          <p:cNvCxnSpPr/>
          <p:nvPr/>
        </p:nvCxnSpPr>
        <p:spPr>
          <a:xfrm>
            <a:off x="6988595" y="4565361"/>
            <a:ext cx="1638000" cy="88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1 23">
            <a:extLst>
              <a:ext uri="{FF2B5EF4-FFF2-40B4-BE49-F238E27FC236}">
                <a16:creationId xmlns:a16="http://schemas.microsoft.com/office/drawing/2014/main" id="{EE9C8E32-0B22-4D86-8383-94AACB2CCF1A}"/>
              </a:ext>
            </a:extLst>
          </p:cNvPr>
          <p:cNvCxnSpPr>
            <a:cxnSpLocks/>
          </p:cNvCxnSpPr>
          <p:nvPr/>
        </p:nvCxnSpPr>
        <p:spPr>
          <a:xfrm flipH="1">
            <a:off x="6988600" y="575403"/>
            <a:ext cx="1623247" cy="3989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26">
            <a:extLst>
              <a:ext uri="{FF2B5EF4-FFF2-40B4-BE49-F238E27FC236}">
                <a16:creationId xmlns:a16="http://schemas.microsoft.com/office/drawing/2014/main" id="{8584D208-56FC-43CB-B2DA-7341DF88A5DE}"/>
              </a:ext>
            </a:extLst>
          </p:cNvPr>
          <p:cNvCxnSpPr>
            <a:cxnSpLocks/>
          </p:cNvCxnSpPr>
          <p:nvPr/>
        </p:nvCxnSpPr>
        <p:spPr>
          <a:xfrm>
            <a:off x="7005779" y="575403"/>
            <a:ext cx="1617229" cy="39897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B2E03434-586A-46F3-9FA1-54BD637F1DFF}"/>
              </a:ext>
            </a:extLst>
          </p:cNvPr>
          <p:cNvCxnSpPr>
            <a:cxnSpLocks/>
          </p:cNvCxnSpPr>
          <p:nvPr/>
        </p:nvCxnSpPr>
        <p:spPr>
          <a:xfrm flipH="1">
            <a:off x="7227680" y="973081"/>
            <a:ext cx="1148703" cy="32288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diritto 173">
            <a:extLst>
              <a:ext uri="{FF2B5EF4-FFF2-40B4-BE49-F238E27FC236}">
                <a16:creationId xmlns:a16="http://schemas.microsoft.com/office/drawing/2014/main" id="{56886048-8D36-4799-9DD7-2CD5CD688054}"/>
              </a:ext>
            </a:extLst>
          </p:cNvPr>
          <p:cNvCxnSpPr>
            <a:cxnSpLocks/>
          </p:cNvCxnSpPr>
          <p:nvPr/>
        </p:nvCxnSpPr>
        <p:spPr>
          <a:xfrm flipH="1">
            <a:off x="7815710" y="1371600"/>
            <a:ext cx="342989" cy="117261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94C6F381-6B2D-4589-8EDA-E97251961FD5}"/>
              </a:ext>
            </a:extLst>
          </p:cNvPr>
          <p:cNvCxnSpPr>
            <a:cxnSpLocks/>
          </p:cNvCxnSpPr>
          <p:nvPr/>
        </p:nvCxnSpPr>
        <p:spPr>
          <a:xfrm flipH="1">
            <a:off x="7610727" y="1625379"/>
            <a:ext cx="385699" cy="190795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00DAC104-F526-48C4-84E7-6B5699DF4C67}"/>
              </a:ext>
            </a:extLst>
          </p:cNvPr>
          <p:cNvCxnSpPr>
            <a:cxnSpLocks/>
          </p:cNvCxnSpPr>
          <p:nvPr/>
        </p:nvCxnSpPr>
        <p:spPr>
          <a:xfrm flipH="1">
            <a:off x="7717548" y="1721879"/>
            <a:ext cx="180887" cy="170712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7C1AF6C8-1970-49D0-8D81-1640AD329DC0}"/>
              </a:ext>
            </a:extLst>
          </p:cNvPr>
          <p:cNvCxnSpPr>
            <a:cxnSpLocks/>
          </p:cNvCxnSpPr>
          <p:nvPr/>
        </p:nvCxnSpPr>
        <p:spPr>
          <a:xfrm flipH="1">
            <a:off x="7018753" y="579863"/>
            <a:ext cx="1565074" cy="39853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250F4245-6AA9-4192-B3BE-2A95C211E422}"/>
              </a:ext>
            </a:extLst>
          </p:cNvPr>
          <p:cNvCxnSpPr>
            <a:cxnSpLocks/>
          </p:cNvCxnSpPr>
          <p:nvPr/>
        </p:nvCxnSpPr>
        <p:spPr>
          <a:xfrm>
            <a:off x="7716864" y="1703260"/>
            <a:ext cx="186726" cy="173224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7C777F6C-E74A-47E3-B4E7-8CF1ECFB90C8}"/>
              </a:ext>
            </a:extLst>
          </p:cNvPr>
          <p:cNvCxnSpPr>
            <a:cxnSpLocks/>
          </p:cNvCxnSpPr>
          <p:nvPr/>
        </p:nvCxnSpPr>
        <p:spPr>
          <a:xfrm>
            <a:off x="7615982" y="1606923"/>
            <a:ext cx="395342" cy="1936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ttore diritto 179">
            <a:extLst>
              <a:ext uri="{FF2B5EF4-FFF2-40B4-BE49-F238E27FC236}">
                <a16:creationId xmlns:a16="http://schemas.microsoft.com/office/drawing/2014/main" id="{06A5FE32-1A37-4814-AD74-17596F0E38E2}"/>
              </a:ext>
            </a:extLst>
          </p:cNvPr>
          <p:cNvCxnSpPr>
            <a:cxnSpLocks/>
          </p:cNvCxnSpPr>
          <p:nvPr/>
        </p:nvCxnSpPr>
        <p:spPr>
          <a:xfrm>
            <a:off x="7805422" y="2538919"/>
            <a:ext cx="359324" cy="124730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ttore diritto 180">
            <a:extLst>
              <a:ext uri="{FF2B5EF4-FFF2-40B4-BE49-F238E27FC236}">
                <a16:creationId xmlns:a16="http://schemas.microsoft.com/office/drawing/2014/main" id="{4CDE4F65-667F-4114-B542-7E21D6BCD98C}"/>
              </a:ext>
            </a:extLst>
          </p:cNvPr>
          <p:cNvCxnSpPr>
            <a:cxnSpLocks/>
          </p:cNvCxnSpPr>
          <p:nvPr/>
        </p:nvCxnSpPr>
        <p:spPr>
          <a:xfrm>
            <a:off x="7235914" y="925920"/>
            <a:ext cx="1185826" cy="33681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A9CBC4AB-E0DA-4F15-9FFF-EE6BAF595D6F}"/>
              </a:ext>
            </a:extLst>
          </p:cNvPr>
          <p:cNvCxnSpPr>
            <a:cxnSpLocks/>
          </p:cNvCxnSpPr>
          <p:nvPr/>
        </p:nvCxnSpPr>
        <p:spPr>
          <a:xfrm>
            <a:off x="7030591" y="579863"/>
            <a:ext cx="1571692" cy="39886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CasellaDiTesto 184">
            <a:extLst>
              <a:ext uri="{FF2B5EF4-FFF2-40B4-BE49-F238E27FC236}">
                <a16:creationId xmlns:a16="http://schemas.microsoft.com/office/drawing/2014/main" id="{7062391D-C2CA-43BC-B270-5CB6EE73184D}"/>
              </a:ext>
            </a:extLst>
          </p:cNvPr>
          <p:cNvSpPr txBox="1"/>
          <p:nvPr/>
        </p:nvSpPr>
        <p:spPr>
          <a:xfrm>
            <a:off x="7762729" y="2422807"/>
            <a:ext cx="360000" cy="210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046D736B-88B1-483D-BC86-515D12DC4944}"/>
              </a:ext>
            </a:extLst>
          </p:cNvPr>
          <p:cNvSpPr txBox="1"/>
          <p:nvPr/>
        </p:nvSpPr>
        <p:spPr>
          <a:xfrm>
            <a:off x="8184108" y="3614023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1EEBA020-029F-440D-A6F0-164B5D6903BC}"/>
              </a:ext>
            </a:extLst>
          </p:cNvPr>
          <p:cNvSpPr txBox="1"/>
          <p:nvPr/>
        </p:nvSpPr>
        <p:spPr>
          <a:xfrm>
            <a:off x="8311384" y="5696185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198" name="CasellaDiTesto 1">
            <a:extLst>
              <a:ext uri="{FF2B5EF4-FFF2-40B4-BE49-F238E27FC236}">
                <a16:creationId xmlns:a16="http://schemas.microsoft.com/office/drawing/2014/main" id="{69245E72-E7CC-4954-9C5C-C447D2D5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919" y="4729210"/>
            <a:ext cx="32400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199" name="CasellaDiTesto 198">
            <a:extLst>
              <a:ext uri="{FF2B5EF4-FFF2-40B4-BE49-F238E27FC236}">
                <a16:creationId xmlns:a16="http://schemas.microsoft.com/office/drawing/2014/main" id="{3261887E-3E27-4C7E-AB07-1DC664FA95E4}"/>
              </a:ext>
            </a:extLst>
          </p:cNvPr>
          <p:cNvSpPr txBox="1"/>
          <p:nvPr/>
        </p:nvSpPr>
        <p:spPr>
          <a:xfrm>
            <a:off x="8092288" y="6505250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CasellaDiTesto 201">
            <a:extLst>
              <a:ext uri="{FF2B5EF4-FFF2-40B4-BE49-F238E27FC236}">
                <a16:creationId xmlns:a16="http://schemas.microsoft.com/office/drawing/2014/main" id="{437FAE7E-158E-4533-A1DE-3FA0A3517638}"/>
              </a:ext>
            </a:extLst>
          </p:cNvPr>
          <p:cNvSpPr txBox="1"/>
          <p:nvPr/>
        </p:nvSpPr>
        <p:spPr>
          <a:xfrm>
            <a:off x="7744036" y="3538867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cxnSp>
        <p:nvCxnSpPr>
          <p:cNvPr id="205" name="Connettore diritto 204">
            <a:extLst>
              <a:ext uri="{FF2B5EF4-FFF2-40B4-BE49-F238E27FC236}">
                <a16:creationId xmlns:a16="http://schemas.microsoft.com/office/drawing/2014/main" id="{E88F8A6B-0D9F-4CBA-A6AE-3CD01A2EF8D4}"/>
              </a:ext>
            </a:extLst>
          </p:cNvPr>
          <p:cNvCxnSpPr>
            <a:cxnSpLocks/>
          </p:cNvCxnSpPr>
          <p:nvPr/>
        </p:nvCxnSpPr>
        <p:spPr>
          <a:xfrm>
            <a:off x="6989498" y="5859883"/>
            <a:ext cx="8202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789DA548-A0B7-4C58-9E2D-991CA8238528}"/>
              </a:ext>
            </a:extLst>
          </p:cNvPr>
          <p:cNvCxnSpPr>
            <a:cxnSpLocks/>
          </p:cNvCxnSpPr>
          <p:nvPr/>
        </p:nvCxnSpPr>
        <p:spPr>
          <a:xfrm>
            <a:off x="7808496" y="5859983"/>
            <a:ext cx="0" cy="33244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31743C95-E7F5-4C33-A216-8B6D1043FB56}"/>
              </a:ext>
            </a:extLst>
          </p:cNvPr>
          <p:cNvCxnSpPr>
            <a:cxnSpLocks/>
          </p:cNvCxnSpPr>
          <p:nvPr/>
        </p:nvCxnSpPr>
        <p:spPr>
          <a:xfrm>
            <a:off x="7805849" y="5847532"/>
            <a:ext cx="202451" cy="35148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B8C0780D-7198-4ACF-9BDE-9ED56CD2450C}"/>
              </a:ext>
            </a:extLst>
          </p:cNvPr>
          <p:cNvCxnSpPr>
            <a:cxnSpLocks/>
          </p:cNvCxnSpPr>
          <p:nvPr/>
        </p:nvCxnSpPr>
        <p:spPr>
          <a:xfrm>
            <a:off x="7814736" y="5859393"/>
            <a:ext cx="782546" cy="20968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>
            <a:extLst>
              <a:ext uri="{FF2B5EF4-FFF2-40B4-BE49-F238E27FC236}">
                <a16:creationId xmlns:a16="http://schemas.microsoft.com/office/drawing/2014/main" id="{3D0C44C2-4AE5-45E0-A335-A05AC458BC28}"/>
              </a:ext>
            </a:extLst>
          </p:cNvPr>
          <p:cNvCxnSpPr>
            <a:cxnSpLocks/>
          </p:cNvCxnSpPr>
          <p:nvPr/>
        </p:nvCxnSpPr>
        <p:spPr>
          <a:xfrm>
            <a:off x="7811986" y="5862728"/>
            <a:ext cx="564397" cy="32969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diritto 209">
            <a:extLst>
              <a:ext uri="{FF2B5EF4-FFF2-40B4-BE49-F238E27FC236}">
                <a16:creationId xmlns:a16="http://schemas.microsoft.com/office/drawing/2014/main" id="{2EB55133-2B23-4448-A44D-5C6A34B650D3}"/>
              </a:ext>
            </a:extLst>
          </p:cNvPr>
          <p:cNvCxnSpPr>
            <a:cxnSpLocks/>
          </p:cNvCxnSpPr>
          <p:nvPr/>
        </p:nvCxnSpPr>
        <p:spPr>
          <a:xfrm>
            <a:off x="7810625" y="5862013"/>
            <a:ext cx="330413" cy="33041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ttore diritto 210">
            <a:extLst>
              <a:ext uri="{FF2B5EF4-FFF2-40B4-BE49-F238E27FC236}">
                <a16:creationId xmlns:a16="http://schemas.microsoft.com/office/drawing/2014/main" id="{5F073629-B184-4886-932B-0799864D5EEC}"/>
              </a:ext>
            </a:extLst>
          </p:cNvPr>
          <p:cNvCxnSpPr>
            <a:cxnSpLocks/>
          </p:cNvCxnSpPr>
          <p:nvPr/>
        </p:nvCxnSpPr>
        <p:spPr>
          <a:xfrm>
            <a:off x="7812367" y="5862632"/>
            <a:ext cx="90769" cy="3354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FF6B862E-9DCE-4443-85BD-0CFAE6976688}"/>
              </a:ext>
            </a:extLst>
          </p:cNvPr>
          <p:cNvCxnSpPr>
            <a:cxnSpLocks/>
          </p:cNvCxnSpPr>
          <p:nvPr/>
        </p:nvCxnSpPr>
        <p:spPr>
          <a:xfrm flipH="1">
            <a:off x="7721035" y="5865348"/>
            <a:ext cx="89165" cy="329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diritto 212">
            <a:extLst>
              <a:ext uri="{FF2B5EF4-FFF2-40B4-BE49-F238E27FC236}">
                <a16:creationId xmlns:a16="http://schemas.microsoft.com/office/drawing/2014/main" id="{DDE1C4F5-B4F2-4F3F-B562-7F978C74E04C}"/>
              </a:ext>
            </a:extLst>
          </p:cNvPr>
          <p:cNvCxnSpPr>
            <a:cxnSpLocks/>
          </p:cNvCxnSpPr>
          <p:nvPr/>
        </p:nvCxnSpPr>
        <p:spPr>
          <a:xfrm flipH="1">
            <a:off x="7622021" y="5852469"/>
            <a:ext cx="196275" cy="3399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2651DE73-F2D7-4C66-A766-FA6A0055C930}"/>
              </a:ext>
            </a:extLst>
          </p:cNvPr>
          <p:cNvCxnSpPr>
            <a:cxnSpLocks/>
          </p:cNvCxnSpPr>
          <p:nvPr/>
        </p:nvCxnSpPr>
        <p:spPr>
          <a:xfrm flipH="1">
            <a:off x="7466754" y="5858124"/>
            <a:ext cx="347170" cy="3449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>
            <a:extLst>
              <a:ext uri="{FF2B5EF4-FFF2-40B4-BE49-F238E27FC236}">
                <a16:creationId xmlns:a16="http://schemas.microsoft.com/office/drawing/2014/main" id="{4722E32F-8D57-446B-824C-57702B69C70F}"/>
              </a:ext>
            </a:extLst>
          </p:cNvPr>
          <p:cNvCxnSpPr>
            <a:cxnSpLocks/>
          </p:cNvCxnSpPr>
          <p:nvPr/>
        </p:nvCxnSpPr>
        <p:spPr>
          <a:xfrm flipH="1">
            <a:off x="7213734" y="5861087"/>
            <a:ext cx="593782" cy="3379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diritto 215">
            <a:extLst>
              <a:ext uri="{FF2B5EF4-FFF2-40B4-BE49-F238E27FC236}">
                <a16:creationId xmlns:a16="http://schemas.microsoft.com/office/drawing/2014/main" id="{0931E475-17E9-4391-882C-4683B69C6317}"/>
              </a:ext>
            </a:extLst>
          </p:cNvPr>
          <p:cNvCxnSpPr>
            <a:cxnSpLocks/>
          </p:cNvCxnSpPr>
          <p:nvPr/>
        </p:nvCxnSpPr>
        <p:spPr>
          <a:xfrm flipH="1">
            <a:off x="7012085" y="5861086"/>
            <a:ext cx="798327" cy="2075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30CE19B9-284D-4164-B659-0C52D96CA79B}"/>
              </a:ext>
            </a:extLst>
          </p:cNvPr>
          <p:cNvGrpSpPr/>
          <p:nvPr/>
        </p:nvGrpSpPr>
        <p:grpSpPr>
          <a:xfrm>
            <a:off x="7542206" y="5832982"/>
            <a:ext cx="498951" cy="180000"/>
            <a:chOff x="6275182" y="5893894"/>
            <a:chExt cx="498951" cy="180000"/>
          </a:xfrm>
        </p:grpSpPr>
        <p:sp>
          <p:nvSpPr>
            <p:cNvPr id="184" name="CasellaDiTesto 183">
              <a:extLst>
                <a:ext uri="{FF2B5EF4-FFF2-40B4-BE49-F238E27FC236}">
                  <a16:creationId xmlns:a16="http://schemas.microsoft.com/office/drawing/2014/main" id="{579660F8-4C1E-4D7C-BC12-BC691E0E8C1B}"/>
                </a:ext>
              </a:extLst>
            </p:cNvPr>
            <p:cNvSpPr txBox="1"/>
            <p:nvPr/>
          </p:nvSpPr>
          <p:spPr>
            <a:xfrm>
              <a:off x="6275182" y="5893894"/>
              <a:ext cx="322888" cy="18000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 marL="0" marR="0" lvl="0" indent="0" algn="l" defTabSz="514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V’ </a:t>
              </a:r>
            </a:p>
          </p:txBody>
        </p:sp>
        <p:sp>
          <p:nvSpPr>
            <p:cNvPr id="204" name="CasellaDiTesto 203">
              <a:extLst>
                <a:ext uri="{FF2B5EF4-FFF2-40B4-BE49-F238E27FC236}">
                  <a16:creationId xmlns:a16="http://schemas.microsoft.com/office/drawing/2014/main" id="{52CE38BF-899B-4A1A-A531-CE2961DD1DFB}"/>
                </a:ext>
              </a:extLst>
            </p:cNvPr>
            <p:cNvSpPr txBox="1"/>
            <p:nvPr/>
          </p:nvSpPr>
          <p:spPr>
            <a:xfrm>
              <a:off x="6486133" y="5911894"/>
              <a:ext cx="288000" cy="14400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 marL="0" marR="0" lvl="0" indent="0" algn="l" defTabSz="514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a’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CasellaDiTesto 217">
              <a:extLst>
                <a:ext uri="{FF2B5EF4-FFF2-40B4-BE49-F238E27FC236}">
                  <a16:creationId xmlns:a16="http://schemas.microsoft.com/office/drawing/2014/main" id="{6FB933BF-6A77-4864-B1F1-9F920F4D5AF0}"/>
                </a:ext>
              </a:extLst>
            </p:cNvPr>
            <p:cNvSpPr txBox="1"/>
            <p:nvPr/>
          </p:nvSpPr>
          <p:spPr>
            <a:xfrm>
              <a:off x="6395027" y="5929894"/>
              <a:ext cx="201600" cy="10800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514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º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49E3DCF3-09AE-4051-8A2D-CCA6E62DBC5F}"/>
              </a:ext>
            </a:extLst>
          </p:cNvPr>
          <p:cNvCxnSpPr>
            <a:cxnSpLocks/>
          </p:cNvCxnSpPr>
          <p:nvPr/>
        </p:nvCxnSpPr>
        <p:spPr>
          <a:xfrm>
            <a:off x="7018447" y="5646036"/>
            <a:ext cx="792070" cy="2143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63D53189-064B-4416-8352-C39325ADD808}"/>
              </a:ext>
            </a:extLst>
          </p:cNvPr>
          <p:cNvCxnSpPr>
            <a:cxnSpLocks/>
          </p:cNvCxnSpPr>
          <p:nvPr/>
        </p:nvCxnSpPr>
        <p:spPr>
          <a:xfrm>
            <a:off x="7095755" y="5447153"/>
            <a:ext cx="713095" cy="41486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diritto 220">
            <a:extLst>
              <a:ext uri="{FF2B5EF4-FFF2-40B4-BE49-F238E27FC236}">
                <a16:creationId xmlns:a16="http://schemas.microsoft.com/office/drawing/2014/main" id="{0AC3D952-1203-444B-868D-5E4AE7A51D82}"/>
              </a:ext>
            </a:extLst>
          </p:cNvPr>
          <p:cNvCxnSpPr>
            <a:cxnSpLocks/>
          </p:cNvCxnSpPr>
          <p:nvPr/>
        </p:nvCxnSpPr>
        <p:spPr>
          <a:xfrm>
            <a:off x="7229377" y="5280764"/>
            <a:ext cx="581141" cy="58124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diritto 221">
            <a:extLst>
              <a:ext uri="{FF2B5EF4-FFF2-40B4-BE49-F238E27FC236}">
                <a16:creationId xmlns:a16="http://schemas.microsoft.com/office/drawing/2014/main" id="{2ED647C7-A904-4956-A5B9-D60A399B433D}"/>
              </a:ext>
            </a:extLst>
          </p:cNvPr>
          <p:cNvCxnSpPr>
            <a:cxnSpLocks/>
          </p:cNvCxnSpPr>
          <p:nvPr/>
        </p:nvCxnSpPr>
        <p:spPr>
          <a:xfrm>
            <a:off x="7400465" y="5147253"/>
            <a:ext cx="410052" cy="7147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diritto 222">
            <a:extLst>
              <a:ext uri="{FF2B5EF4-FFF2-40B4-BE49-F238E27FC236}">
                <a16:creationId xmlns:a16="http://schemas.microsoft.com/office/drawing/2014/main" id="{A4005352-D2C0-4237-B06C-3D40F6C40299}"/>
              </a:ext>
            </a:extLst>
          </p:cNvPr>
          <p:cNvCxnSpPr>
            <a:cxnSpLocks/>
          </p:cNvCxnSpPr>
          <p:nvPr/>
        </p:nvCxnSpPr>
        <p:spPr>
          <a:xfrm>
            <a:off x="7598899" y="5067300"/>
            <a:ext cx="211618" cy="7930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diritto 223">
            <a:extLst>
              <a:ext uri="{FF2B5EF4-FFF2-40B4-BE49-F238E27FC236}">
                <a16:creationId xmlns:a16="http://schemas.microsoft.com/office/drawing/2014/main" id="{E5C25932-8D2E-4293-AB69-DD328A9AF543}"/>
              </a:ext>
            </a:extLst>
          </p:cNvPr>
          <p:cNvCxnSpPr>
            <a:cxnSpLocks/>
          </p:cNvCxnSpPr>
          <p:nvPr/>
        </p:nvCxnSpPr>
        <p:spPr>
          <a:xfrm flipH="1">
            <a:off x="7808848" y="5074105"/>
            <a:ext cx="213917" cy="7905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diritto 224">
            <a:extLst>
              <a:ext uri="{FF2B5EF4-FFF2-40B4-BE49-F238E27FC236}">
                <a16:creationId xmlns:a16="http://schemas.microsoft.com/office/drawing/2014/main" id="{2547D955-0A54-4007-9BCD-6FA143FA7869}"/>
              </a:ext>
            </a:extLst>
          </p:cNvPr>
          <p:cNvCxnSpPr>
            <a:cxnSpLocks/>
          </p:cNvCxnSpPr>
          <p:nvPr/>
        </p:nvCxnSpPr>
        <p:spPr>
          <a:xfrm flipH="1">
            <a:off x="7809977" y="5149887"/>
            <a:ext cx="410572" cy="7111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diritto 225">
            <a:extLst>
              <a:ext uri="{FF2B5EF4-FFF2-40B4-BE49-F238E27FC236}">
                <a16:creationId xmlns:a16="http://schemas.microsoft.com/office/drawing/2014/main" id="{85777537-66DF-412F-9D8A-E8410D7CD4F8}"/>
              </a:ext>
            </a:extLst>
          </p:cNvPr>
          <p:cNvCxnSpPr>
            <a:cxnSpLocks/>
          </p:cNvCxnSpPr>
          <p:nvPr/>
        </p:nvCxnSpPr>
        <p:spPr>
          <a:xfrm flipH="1">
            <a:off x="7807226" y="5280765"/>
            <a:ext cx="580390" cy="5833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diritto 226">
            <a:extLst>
              <a:ext uri="{FF2B5EF4-FFF2-40B4-BE49-F238E27FC236}">
                <a16:creationId xmlns:a16="http://schemas.microsoft.com/office/drawing/2014/main" id="{4C58FC88-72D4-4542-9755-47B158537794}"/>
              </a:ext>
            </a:extLst>
          </p:cNvPr>
          <p:cNvCxnSpPr>
            <a:cxnSpLocks/>
          </p:cNvCxnSpPr>
          <p:nvPr/>
        </p:nvCxnSpPr>
        <p:spPr>
          <a:xfrm flipH="1">
            <a:off x="7811257" y="545214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diritto 227">
            <a:extLst>
              <a:ext uri="{FF2B5EF4-FFF2-40B4-BE49-F238E27FC236}">
                <a16:creationId xmlns:a16="http://schemas.microsoft.com/office/drawing/2014/main" id="{FB076813-6A21-4C0B-899B-4FC894A5532A}"/>
              </a:ext>
            </a:extLst>
          </p:cNvPr>
          <p:cNvCxnSpPr>
            <a:cxnSpLocks/>
          </p:cNvCxnSpPr>
          <p:nvPr/>
        </p:nvCxnSpPr>
        <p:spPr>
          <a:xfrm flipH="1">
            <a:off x="7811870" y="5653655"/>
            <a:ext cx="783826" cy="2059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diritto 228">
            <a:extLst>
              <a:ext uri="{FF2B5EF4-FFF2-40B4-BE49-F238E27FC236}">
                <a16:creationId xmlns:a16="http://schemas.microsoft.com/office/drawing/2014/main" id="{5B335DFC-7FF5-4164-93D7-D4E4A16929F7}"/>
              </a:ext>
            </a:extLst>
          </p:cNvPr>
          <p:cNvCxnSpPr>
            <a:cxnSpLocks/>
          </p:cNvCxnSpPr>
          <p:nvPr/>
        </p:nvCxnSpPr>
        <p:spPr>
          <a:xfrm>
            <a:off x="7810193" y="5858829"/>
            <a:ext cx="817303" cy="10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uppo 229">
            <a:extLst>
              <a:ext uri="{FF2B5EF4-FFF2-40B4-BE49-F238E27FC236}">
                <a16:creationId xmlns:a16="http://schemas.microsoft.com/office/drawing/2014/main" id="{C09E20EC-E735-450E-9895-E26C27C6C59D}"/>
              </a:ext>
            </a:extLst>
          </p:cNvPr>
          <p:cNvGrpSpPr/>
          <p:nvPr/>
        </p:nvGrpSpPr>
        <p:grpSpPr>
          <a:xfrm>
            <a:off x="7745939" y="5795461"/>
            <a:ext cx="126000" cy="126000"/>
            <a:chOff x="10031104" y="2702257"/>
            <a:chExt cx="180000" cy="180000"/>
          </a:xfrm>
        </p:grpSpPr>
        <p:cxnSp>
          <p:nvCxnSpPr>
            <p:cNvPr id="231" name="Connettore diritto 230">
              <a:extLst>
                <a:ext uri="{FF2B5EF4-FFF2-40B4-BE49-F238E27FC236}">
                  <a16:creationId xmlns:a16="http://schemas.microsoft.com/office/drawing/2014/main" id="{BE5BCA69-FB6C-4F93-A41C-232419982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diritto 231">
              <a:extLst>
                <a:ext uri="{FF2B5EF4-FFF2-40B4-BE49-F238E27FC236}">
                  <a16:creationId xmlns:a16="http://schemas.microsoft.com/office/drawing/2014/main" id="{DB70D7A5-A5CF-4E09-8F10-B26942E0FA6B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6580369A-E713-4DC5-AE0E-6402C6F795C1}"/>
              </a:ext>
            </a:extLst>
          </p:cNvPr>
          <p:cNvCxnSpPr>
            <a:cxnSpLocks/>
          </p:cNvCxnSpPr>
          <p:nvPr/>
        </p:nvCxnSpPr>
        <p:spPr>
          <a:xfrm>
            <a:off x="7005403" y="579866"/>
            <a:ext cx="160144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ttore diritto 235">
            <a:extLst>
              <a:ext uri="{FF2B5EF4-FFF2-40B4-BE49-F238E27FC236}">
                <a16:creationId xmlns:a16="http://schemas.microsoft.com/office/drawing/2014/main" id="{637CD09B-7ECB-4E21-B6B6-E6575E02D29D}"/>
              </a:ext>
            </a:extLst>
          </p:cNvPr>
          <p:cNvCxnSpPr>
            <a:cxnSpLocks/>
          </p:cNvCxnSpPr>
          <p:nvPr/>
        </p:nvCxnSpPr>
        <p:spPr>
          <a:xfrm>
            <a:off x="7807406" y="5039199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ttore diritto 237">
            <a:extLst>
              <a:ext uri="{FF2B5EF4-FFF2-40B4-BE49-F238E27FC236}">
                <a16:creationId xmlns:a16="http://schemas.microsoft.com/office/drawing/2014/main" id="{ADEE4F37-3457-4289-B25A-2D10C1C77E92}"/>
              </a:ext>
            </a:extLst>
          </p:cNvPr>
          <p:cNvCxnSpPr>
            <a:cxnSpLocks/>
          </p:cNvCxnSpPr>
          <p:nvPr/>
        </p:nvCxnSpPr>
        <p:spPr>
          <a:xfrm flipH="1">
            <a:off x="7469584" y="2556488"/>
            <a:ext cx="339638" cy="118334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diritto 238">
            <a:extLst>
              <a:ext uri="{FF2B5EF4-FFF2-40B4-BE49-F238E27FC236}">
                <a16:creationId xmlns:a16="http://schemas.microsoft.com/office/drawing/2014/main" id="{BE508515-EA05-49A0-972A-5E2DCE22009E}"/>
              </a:ext>
            </a:extLst>
          </p:cNvPr>
          <p:cNvCxnSpPr>
            <a:cxnSpLocks/>
          </p:cNvCxnSpPr>
          <p:nvPr/>
        </p:nvCxnSpPr>
        <p:spPr>
          <a:xfrm>
            <a:off x="7471727" y="1396895"/>
            <a:ext cx="341502" cy="116914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CasellaDiTesto 239">
            <a:extLst>
              <a:ext uri="{FF2B5EF4-FFF2-40B4-BE49-F238E27FC236}">
                <a16:creationId xmlns:a16="http://schemas.microsoft.com/office/drawing/2014/main" id="{02C28A44-C3FA-448E-901E-7578EDF1DD33}"/>
              </a:ext>
            </a:extLst>
          </p:cNvPr>
          <p:cNvSpPr txBox="1"/>
          <p:nvPr/>
        </p:nvSpPr>
        <p:spPr>
          <a:xfrm>
            <a:off x="8259429" y="952299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264" name="Figura a mano libera: forma 263">
            <a:extLst>
              <a:ext uri="{FF2B5EF4-FFF2-40B4-BE49-F238E27FC236}">
                <a16:creationId xmlns:a16="http://schemas.microsoft.com/office/drawing/2014/main" id="{34F35682-152B-44C4-958A-EFD36104EE24}"/>
              </a:ext>
            </a:extLst>
          </p:cNvPr>
          <p:cNvSpPr/>
          <p:nvPr/>
        </p:nvSpPr>
        <p:spPr>
          <a:xfrm>
            <a:off x="7061941" y="3385567"/>
            <a:ext cx="1490232" cy="1181101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5" name="Figura a mano libera: forma 264">
            <a:extLst>
              <a:ext uri="{FF2B5EF4-FFF2-40B4-BE49-F238E27FC236}">
                <a16:creationId xmlns:a16="http://schemas.microsoft.com/office/drawing/2014/main" id="{D7A15B6B-A693-4648-9E8B-80510BF1FB9D}"/>
              </a:ext>
            </a:extLst>
          </p:cNvPr>
          <p:cNvSpPr/>
          <p:nvPr/>
        </p:nvSpPr>
        <p:spPr>
          <a:xfrm rot="10800000">
            <a:off x="7066655" y="571511"/>
            <a:ext cx="1490232" cy="1181101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4" name="Connettore diritto 293">
            <a:extLst>
              <a:ext uri="{FF2B5EF4-FFF2-40B4-BE49-F238E27FC236}">
                <a16:creationId xmlns:a16="http://schemas.microsoft.com/office/drawing/2014/main" id="{BAE5D241-2E5E-4B01-87D5-DBD7CA7282F9}"/>
              </a:ext>
            </a:extLst>
          </p:cNvPr>
          <p:cNvCxnSpPr>
            <a:cxnSpLocks/>
          </p:cNvCxnSpPr>
          <p:nvPr/>
        </p:nvCxnSpPr>
        <p:spPr>
          <a:xfrm>
            <a:off x="7064555" y="6198140"/>
            <a:ext cx="1490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o 25">
            <a:extLst>
              <a:ext uri="{FF2B5EF4-FFF2-40B4-BE49-F238E27FC236}">
                <a16:creationId xmlns:a16="http://schemas.microsoft.com/office/drawing/2014/main" id="{F95C5F2F-48D2-4910-9B1A-83F8863F8629}"/>
              </a:ext>
            </a:extLst>
          </p:cNvPr>
          <p:cNvSpPr/>
          <p:nvPr/>
        </p:nvSpPr>
        <p:spPr>
          <a:xfrm>
            <a:off x="6990682" y="5038924"/>
            <a:ext cx="1638000" cy="1638000"/>
          </a:xfrm>
          <a:prstGeom prst="arc">
            <a:avLst>
              <a:gd name="adj1" fmla="val 9277015"/>
              <a:gd name="adj2" fmla="val 1481543"/>
            </a:avLst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25FC4FEC-81EC-4BED-9D64-E3A3C854573A}"/>
              </a:ext>
            </a:extLst>
          </p:cNvPr>
          <p:cNvGrpSpPr/>
          <p:nvPr/>
        </p:nvGrpSpPr>
        <p:grpSpPr>
          <a:xfrm>
            <a:off x="6996464" y="571511"/>
            <a:ext cx="1638000" cy="6109526"/>
            <a:chOff x="6992202" y="571511"/>
            <a:chExt cx="1638000" cy="6109526"/>
          </a:xfrm>
        </p:grpSpPr>
        <p:cxnSp>
          <p:nvCxnSpPr>
            <p:cNvPr id="237" name="Connettore diritto 236">
              <a:extLst>
                <a:ext uri="{FF2B5EF4-FFF2-40B4-BE49-F238E27FC236}">
                  <a16:creationId xmlns:a16="http://schemas.microsoft.com/office/drawing/2014/main" id="{BEC655CE-ACED-46AD-93DB-AE881A22F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08119" y="571511"/>
              <a:ext cx="0" cy="5620914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uppo 102">
              <a:extLst>
                <a:ext uri="{FF2B5EF4-FFF2-40B4-BE49-F238E27FC236}">
                  <a16:creationId xmlns:a16="http://schemas.microsoft.com/office/drawing/2014/main" id="{382B0B14-8BD5-4734-9E0E-B02B90B8CAB0}"/>
                </a:ext>
              </a:extLst>
            </p:cNvPr>
            <p:cNvGrpSpPr/>
            <p:nvPr/>
          </p:nvGrpSpPr>
          <p:grpSpPr>
            <a:xfrm>
              <a:off x="6992202" y="574885"/>
              <a:ext cx="1638000" cy="6106152"/>
              <a:chOff x="5389154" y="572980"/>
              <a:chExt cx="1638000" cy="6106152"/>
            </a:xfrm>
          </p:grpSpPr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id="{9C17AE03-B245-4D3E-9F89-978D812AF51C}"/>
                  </a:ext>
                </a:extLst>
              </p:cNvPr>
              <p:cNvGrpSpPr/>
              <p:nvPr/>
            </p:nvGrpSpPr>
            <p:grpSpPr>
              <a:xfrm>
                <a:off x="5389154" y="5041132"/>
                <a:ext cx="1638000" cy="1638000"/>
                <a:chOff x="5062012" y="5067266"/>
                <a:chExt cx="1638000" cy="1638000"/>
              </a:xfrm>
            </p:grpSpPr>
            <p:cxnSp>
              <p:nvCxnSpPr>
                <p:cNvPr id="74" name="Connettore diritto 73">
                  <a:extLst>
                    <a:ext uri="{FF2B5EF4-FFF2-40B4-BE49-F238E27FC236}">
                      <a16:creationId xmlns:a16="http://schemas.microsoft.com/office/drawing/2014/main" id="{704771A5-016F-44FF-B0DE-3CDB3FF6C6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2248" y="6223891"/>
                  <a:ext cx="0" cy="480742"/>
                </a:xfrm>
                <a:prstGeom prst="line">
                  <a:avLst/>
                </a:prstGeom>
                <a:ln w="31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diritto 75">
                  <a:extLst>
                    <a:ext uri="{FF2B5EF4-FFF2-40B4-BE49-F238E27FC236}">
                      <a16:creationId xmlns:a16="http://schemas.microsoft.com/office/drawing/2014/main" id="{E24A75BF-01CA-415C-83BE-4A76A3903B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5784" y="6231246"/>
                  <a:ext cx="210202" cy="364941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ttore diritto 76">
                  <a:extLst>
                    <a:ext uri="{FF2B5EF4-FFF2-40B4-BE49-F238E27FC236}">
                      <a16:creationId xmlns:a16="http://schemas.microsoft.com/office/drawing/2014/main" id="{B14F5ACF-BD12-49D7-96F2-67F83FC68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2524" y="6219572"/>
                  <a:ext cx="134197" cy="78392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ttore diritto 77">
                  <a:extLst>
                    <a:ext uri="{FF2B5EF4-FFF2-40B4-BE49-F238E27FC236}">
                      <a16:creationId xmlns:a16="http://schemas.microsoft.com/office/drawing/2014/main" id="{11C3F3A4-D9E9-4398-827A-7C2C611C0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2435" y="6225821"/>
                  <a:ext cx="238933" cy="238933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ttore diritto 78">
                  <a:extLst>
                    <a:ext uri="{FF2B5EF4-FFF2-40B4-BE49-F238E27FC236}">
                      <a16:creationId xmlns:a16="http://schemas.microsoft.com/office/drawing/2014/main" id="{DE694EF4-2DE5-499D-95BF-8563091B04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8292" y="6229019"/>
                  <a:ext cx="121002" cy="447177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ttore diritto 79">
                  <a:extLst>
                    <a:ext uri="{FF2B5EF4-FFF2-40B4-BE49-F238E27FC236}">
                      <a16:creationId xmlns:a16="http://schemas.microsoft.com/office/drawing/2014/main" id="{9E132394-89D5-403A-B9A6-1E4E4584E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69244" y="6223891"/>
                  <a:ext cx="124652" cy="46064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ttore diritto 80">
                  <a:extLst>
                    <a:ext uri="{FF2B5EF4-FFF2-40B4-BE49-F238E27FC236}">
                      <a16:creationId xmlns:a16="http://schemas.microsoft.com/office/drawing/2014/main" id="{EE78862C-CCF2-4736-949A-320A970E49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74789" y="6217121"/>
                  <a:ext cx="221593" cy="383811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ttore diritto 81">
                  <a:extLst>
                    <a:ext uri="{FF2B5EF4-FFF2-40B4-BE49-F238E27FC236}">
                      <a16:creationId xmlns:a16="http://schemas.microsoft.com/office/drawing/2014/main" id="{3195C440-B6F7-457B-A98C-87B7A2622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03128" y="6223891"/>
                  <a:ext cx="242386" cy="240863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ttore diritto 82">
                  <a:extLst>
                    <a:ext uri="{FF2B5EF4-FFF2-40B4-BE49-F238E27FC236}">
                      <a16:creationId xmlns:a16="http://schemas.microsoft.com/office/drawing/2014/main" id="{EAAD9B16-BE4A-4DA0-82BE-F895DC8EF3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70847" y="6223891"/>
                  <a:ext cx="118178" cy="67257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ttore diritto 83">
                  <a:extLst>
                    <a:ext uri="{FF2B5EF4-FFF2-40B4-BE49-F238E27FC236}">
                      <a16:creationId xmlns:a16="http://schemas.microsoft.com/office/drawing/2014/main" id="{EDB16E57-CD25-4551-9C00-523A6D6DA8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8307" y="6223891"/>
                  <a:ext cx="1490232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Arco 13">
                  <a:extLst>
                    <a:ext uri="{FF2B5EF4-FFF2-40B4-BE49-F238E27FC236}">
                      <a16:creationId xmlns:a16="http://schemas.microsoft.com/office/drawing/2014/main" id="{9F356604-E23C-40B4-950D-39634D5A9471}"/>
                    </a:ext>
                  </a:extLst>
                </p:cNvPr>
                <p:cNvSpPr/>
                <p:nvPr/>
              </p:nvSpPr>
              <p:spPr>
                <a:xfrm>
                  <a:off x="5062012" y="5067266"/>
                  <a:ext cx="1638000" cy="1638000"/>
                </a:xfrm>
                <a:prstGeom prst="arc">
                  <a:avLst>
                    <a:gd name="adj1" fmla="val 1452915"/>
                    <a:gd name="adj2" fmla="val 9390074"/>
                  </a:avLst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0E8E8A1F-242A-4AF8-A501-B453D36B0BDD}"/>
                  </a:ext>
                </a:extLst>
              </p:cNvPr>
              <p:cNvGrpSpPr/>
              <p:nvPr/>
            </p:nvGrpSpPr>
            <p:grpSpPr>
              <a:xfrm>
                <a:off x="5460305" y="3386781"/>
                <a:ext cx="1490232" cy="1189684"/>
                <a:chOff x="5395198" y="3492079"/>
                <a:chExt cx="1490232" cy="1189684"/>
              </a:xfrm>
            </p:grpSpPr>
            <p:cxnSp>
              <p:nvCxnSpPr>
                <p:cNvPr id="117" name="Connettore 1 12">
                  <a:extLst>
                    <a:ext uri="{FF2B5EF4-FFF2-40B4-BE49-F238E27FC236}">
                      <a16:creationId xmlns:a16="http://schemas.microsoft.com/office/drawing/2014/main" id="{F859E59A-C2DE-46D1-A6CF-BCC1C641D737}"/>
                    </a:ext>
                  </a:extLst>
                </p:cNvPr>
                <p:cNvCxnSpPr>
                  <a:cxnSpLocks/>
                  <a:stCxn id="127" idx="0"/>
                </p:cNvCxnSpPr>
                <p:nvPr/>
              </p:nvCxnSpPr>
              <p:spPr>
                <a:xfrm flipV="1">
                  <a:off x="5395198" y="4671874"/>
                  <a:ext cx="1488440" cy="130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ttore diritto 117">
                  <a:extLst>
                    <a:ext uri="{FF2B5EF4-FFF2-40B4-BE49-F238E27FC236}">
                      <a16:creationId xmlns:a16="http://schemas.microsoft.com/office/drawing/2014/main" id="{4D518D77-04AD-4AB8-940F-283CE3E4A4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29687" y="4282819"/>
                  <a:ext cx="140364" cy="394547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ttore diritto 118">
                  <a:extLst>
                    <a:ext uri="{FF2B5EF4-FFF2-40B4-BE49-F238E27FC236}">
                      <a16:creationId xmlns:a16="http://schemas.microsoft.com/office/drawing/2014/main" id="{9931FABF-1EA5-44BC-8813-A904C5FEB0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5546" y="3614023"/>
                  <a:ext cx="215848" cy="106774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ttore diritto 119">
                  <a:extLst>
                    <a:ext uri="{FF2B5EF4-FFF2-40B4-BE49-F238E27FC236}">
                      <a16:creationId xmlns:a16="http://schemas.microsoft.com/office/drawing/2014/main" id="{880CE8FB-4ECB-443C-9FEF-8AEDE47D1941}"/>
                    </a:ext>
                  </a:extLst>
                </p:cNvPr>
                <p:cNvCxnSpPr>
                  <a:cxnSpLocks/>
                  <a:stCxn id="127" idx="4"/>
                </p:cNvCxnSpPr>
                <p:nvPr/>
              </p:nvCxnSpPr>
              <p:spPr>
                <a:xfrm flipH="1">
                  <a:off x="5930416" y="3532180"/>
                  <a:ext cx="120590" cy="113951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ttore diritto 120">
                  <a:extLst>
                    <a:ext uri="{FF2B5EF4-FFF2-40B4-BE49-F238E27FC236}">
                      <a16:creationId xmlns:a16="http://schemas.microsoft.com/office/drawing/2014/main" id="{20EA11F9-3EE2-49BE-A7AF-673BC6899B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36214" y="3536140"/>
                  <a:ext cx="122587" cy="1137226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ttore diritto 121">
                  <a:extLst>
                    <a:ext uri="{FF2B5EF4-FFF2-40B4-BE49-F238E27FC236}">
                      <a16:creationId xmlns:a16="http://schemas.microsoft.com/office/drawing/2014/main" id="{D85EAFF6-42A5-4AFE-828E-49FE99D35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923" y="3631943"/>
                  <a:ext cx="213545" cy="1045962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ttore diritto 122">
                  <a:extLst>
                    <a:ext uri="{FF2B5EF4-FFF2-40B4-BE49-F238E27FC236}">
                      <a16:creationId xmlns:a16="http://schemas.microsoft.com/office/drawing/2014/main" id="{1D05EAD4-FDB5-4D90-905F-90679ABCA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1663" y="3870731"/>
                  <a:ext cx="232184" cy="805968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ttore diritto 123">
                  <a:extLst>
                    <a:ext uri="{FF2B5EF4-FFF2-40B4-BE49-F238E27FC236}">
                      <a16:creationId xmlns:a16="http://schemas.microsoft.com/office/drawing/2014/main" id="{67725826-0064-415A-BC69-BB3EB6E366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50935" y="4389081"/>
                  <a:ext cx="101261" cy="287619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ttore diritto 124">
                  <a:extLst>
                    <a:ext uri="{FF2B5EF4-FFF2-40B4-BE49-F238E27FC236}">
                      <a16:creationId xmlns:a16="http://schemas.microsoft.com/office/drawing/2014/main" id="{D8B02625-E5CA-475C-9E9C-D65B60DD7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5843" y="3492079"/>
                  <a:ext cx="0" cy="1180370"/>
                </a:xfrm>
                <a:prstGeom prst="line">
                  <a:avLst/>
                </a:prstGeom>
                <a:ln w="31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ttore diritto 125">
                  <a:extLst>
                    <a:ext uri="{FF2B5EF4-FFF2-40B4-BE49-F238E27FC236}">
                      <a16:creationId xmlns:a16="http://schemas.microsoft.com/office/drawing/2014/main" id="{5C1D4D17-4D8B-4A1A-B38A-B480F0AFC7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3997" y="3830842"/>
                  <a:ext cx="243294" cy="847670"/>
                </a:xfrm>
                <a:prstGeom prst="line">
                  <a:avLst/>
                </a:prstGeom>
                <a:ln w="31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Figura a mano libera: forma 126">
                  <a:extLst>
                    <a:ext uri="{FF2B5EF4-FFF2-40B4-BE49-F238E27FC236}">
                      <a16:creationId xmlns:a16="http://schemas.microsoft.com/office/drawing/2014/main" id="{5F03A282-8069-426E-8944-063830C6DB43}"/>
                    </a:ext>
                  </a:extLst>
                </p:cNvPr>
                <p:cNvSpPr/>
                <p:nvPr/>
              </p:nvSpPr>
              <p:spPr>
                <a:xfrm>
                  <a:off x="5395198" y="3492079"/>
                  <a:ext cx="1490232" cy="1181101"/>
                </a:xfrm>
                <a:custGeom>
                  <a:avLst/>
                  <a:gdLst>
                    <a:gd name="connsiteX0" fmla="*/ 0 w 1490232"/>
                    <a:gd name="connsiteY0" fmla="*/ 1181101 h 1181101"/>
                    <a:gd name="connsiteX1" fmla="*/ 154621 w 1490232"/>
                    <a:gd name="connsiteY1" fmla="*/ 839867 h 1181101"/>
                    <a:gd name="connsiteX2" fmla="*/ 405215 w 1490232"/>
                    <a:gd name="connsiteY2" fmla="*/ 354676 h 1181101"/>
                    <a:gd name="connsiteX3" fmla="*/ 554504 w 1490232"/>
                    <a:gd name="connsiteY3" fmla="*/ 133407 h 1181101"/>
                    <a:gd name="connsiteX4" fmla="*/ 655808 w 1490232"/>
                    <a:gd name="connsiteY4" fmla="*/ 40101 h 1181101"/>
                    <a:gd name="connsiteX5" fmla="*/ 743783 w 1490232"/>
                    <a:gd name="connsiteY5" fmla="*/ 112 h 1181101"/>
                    <a:gd name="connsiteX6" fmla="*/ 839755 w 1490232"/>
                    <a:gd name="connsiteY6" fmla="*/ 50764 h 1181101"/>
                    <a:gd name="connsiteX7" fmla="*/ 943724 w 1490232"/>
                    <a:gd name="connsiteY7" fmla="*/ 146736 h 1181101"/>
                    <a:gd name="connsiteX8" fmla="*/ 1087682 w 1490232"/>
                    <a:gd name="connsiteY8" fmla="*/ 362673 h 1181101"/>
                    <a:gd name="connsiteX9" fmla="*/ 1332944 w 1490232"/>
                    <a:gd name="connsiteY9" fmla="*/ 853197 h 1181101"/>
                    <a:gd name="connsiteX10" fmla="*/ 1490232 w 1490232"/>
                    <a:gd name="connsiteY10" fmla="*/ 1181101 h 1181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90232" h="1181101">
                      <a:moveTo>
                        <a:pt x="0" y="1181101"/>
                      </a:moveTo>
                      <a:cubicBezTo>
                        <a:pt x="43542" y="1079352"/>
                        <a:pt x="87085" y="977604"/>
                        <a:pt x="154621" y="839867"/>
                      </a:cubicBezTo>
                      <a:cubicBezTo>
                        <a:pt x="222157" y="702130"/>
                        <a:pt x="338568" y="472419"/>
                        <a:pt x="405215" y="354676"/>
                      </a:cubicBezTo>
                      <a:cubicBezTo>
                        <a:pt x="471862" y="236933"/>
                        <a:pt x="512739" y="185836"/>
                        <a:pt x="554504" y="133407"/>
                      </a:cubicBezTo>
                      <a:cubicBezTo>
                        <a:pt x="596270" y="80978"/>
                        <a:pt x="624262" y="62317"/>
                        <a:pt x="655808" y="40101"/>
                      </a:cubicBezTo>
                      <a:cubicBezTo>
                        <a:pt x="687354" y="17885"/>
                        <a:pt x="713125" y="-1665"/>
                        <a:pt x="743783" y="112"/>
                      </a:cubicBezTo>
                      <a:cubicBezTo>
                        <a:pt x="774441" y="1889"/>
                        <a:pt x="806431" y="26327"/>
                        <a:pt x="839755" y="50764"/>
                      </a:cubicBezTo>
                      <a:cubicBezTo>
                        <a:pt x="873079" y="75201"/>
                        <a:pt x="902403" y="94751"/>
                        <a:pt x="943724" y="146736"/>
                      </a:cubicBezTo>
                      <a:cubicBezTo>
                        <a:pt x="985045" y="198721"/>
                        <a:pt x="1022812" y="244930"/>
                        <a:pt x="1087682" y="362673"/>
                      </a:cubicBezTo>
                      <a:cubicBezTo>
                        <a:pt x="1152552" y="480416"/>
                        <a:pt x="1265852" y="716792"/>
                        <a:pt x="1332944" y="853197"/>
                      </a:cubicBezTo>
                      <a:cubicBezTo>
                        <a:pt x="1400036" y="989602"/>
                        <a:pt x="1445134" y="1085351"/>
                        <a:pt x="1490232" y="1181101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5" name="Gruppo 84">
                <a:extLst>
                  <a:ext uri="{FF2B5EF4-FFF2-40B4-BE49-F238E27FC236}">
                    <a16:creationId xmlns:a16="http://schemas.microsoft.com/office/drawing/2014/main" id="{882C8DD5-1CDF-4409-8CB3-4A24C460F8B2}"/>
                  </a:ext>
                </a:extLst>
              </p:cNvPr>
              <p:cNvGrpSpPr/>
              <p:nvPr/>
            </p:nvGrpSpPr>
            <p:grpSpPr>
              <a:xfrm>
                <a:off x="5456230" y="572980"/>
                <a:ext cx="1512000" cy="1177210"/>
                <a:chOff x="5215118" y="583066"/>
                <a:chExt cx="1512000" cy="1177210"/>
              </a:xfrm>
            </p:grpSpPr>
            <p:cxnSp>
              <p:nvCxnSpPr>
                <p:cNvPr id="158" name="Connettore diritto 157">
                  <a:extLst>
                    <a:ext uri="{FF2B5EF4-FFF2-40B4-BE49-F238E27FC236}">
                      <a16:creationId xmlns:a16="http://schemas.microsoft.com/office/drawing/2014/main" id="{97C51CA7-E48D-480E-85ED-73FB0B5BF3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45043" y="584324"/>
                  <a:ext cx="127559" cy="358551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Connettore diritto 158">
                  <a:extLst>
                    <a:ext uri="{FF2B5EF4-FFF2-40B4-BE49-F238E27FC236}">
                      <a16:creationId xmlns:a16="http://schemas.microsoft.com/office/drawing/2014/main" id="{41F0574D-49F4-4B09-8667-FCF65D8A3F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01257" y="588984"/>
                  <a:ext cx="243787" cy="833454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nettore diritto 159">
                  <a:extLst>
                    <a:ext uri="{FF2B5EF4-FFF2-40B4-BE49-F238E27FC236}">
                      <a16:creationId xmlns:a16="http://schemas.microsoft.com/office/drawing/2014/main" id="{BBB84BBA-92C6-4C63-83BD-92F1A04BDE29}"/>
                    </a:ext>
                  </a:extLst>
                </p:cNvPr>
                <p:cNvCxnSpPr>
                  <a:cxnSpLocks/>
                  <a:endCxn id="189" idx="3"/>
                </p:cNvCxnSpPr>
                <p:nvPr/>
              </p:nvCxnSpPr>
              <p:spPr>
                <a:xfrm flipH="1">
                  <a:off x="6157570" y="591988"/>
                  <a:ext cx="204498" cy="1036134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ttore diritto 166">
                  <a:extLst>
                    <a:ext uri="{FF2B5EF4-FFF2-40B4-BE49-F238E27FC236}">
                      <a16:creationId xmlns:a16="http://schemas.microsoft.com/office/drawing/2014/main" id="{9F719D52-9B33-4054-A90B-9F95AA6BB9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55338" y="587527"/>
                  <a:ext cx="119294" cy="1125819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onnettore diritto 167">
                  <a:extLst>
                    <a:ext uri="{FF2B5EF4-FFF2-40B4-BE49-F238E27FC236}">
                      <a16:creationId xmlns:a16="http://schemas.microsoft.com/office/drawing/2014/main" id="{08ABBE1C-1D8F-4B30-888F-F9E0549E9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1436" y="591988"/>
                  <a:ext cx="120876" cy="112135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Connettore diritto 168">
                  <a:extLst>
                    <a:ext uri="{FF2B5EF4-FFF2-40B4-BE49-F238E27FC236}">
                      <a16:creationId xmlns:a16="http://schemas.microsoft.com/office/drawing/2014/main" id="{744551A3-B2A5-42CA-A611-917F74F9B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1483" y="587527"/>
                  <a:ext cx="210180" cy="1029482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ttore diritto 169">
                  <a:extLst>
                    <a:ext uri="{FF2B5EF4-FFF2-40B4-BE49-F238E27FC236}">
                      <a16:creationId xmlns:a16="http://schemas.microsoft.com/office/drawing/2014/main" id="{F4DD3BB5-874B-4A95-B27D-27F7FCE8D8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9266" y="587527"/>
                  <a:ext cx="121508" cy="34512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Connettore diritto 171">
                  <a:extLst>
                    <a:ext uri="{FF2B5EF4-FFF2-40B4-BE49-F238E27FC236}">
                      <a16:creationId xmlns:a16="http://schemas.microsoft.com/office/drawing/2014/main" id="{82CE281D-AF88-4B77-BA47-B7C7C953DB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9238" y="583066"/>
                  <a:ext cx="0" cy="1177210"/>
                </a:xfrm>
                <a:prstGeom prst="line">
                  <a:avLst/>
                </a:prstGeom>
                <a:ln w="31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Connettore diritto 185">
                  <a:extLst>
                    <a:ext uri="{FF2B5EF4-FFF2-40B4-BE49-F238E27FC236}">
                      <a16:creationId xmlns:a16="http://schemas.microsoft.com/office/drawing/2014/main" id="{546CF0DD-3223-43F6-91E0-787D0F9138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15118" y="587530"/>
                  <a:ext cx="1512000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Connettore diritto 186">
                  <a:extLst>
                    <a:ext uri="{FF2B5EF4-FFF2-40B4-BE49-F238E27FC236}">
                      <a16:creationId xmlns:a16="http://schemas.microsoft.com/office/drawing/2014/main" id="{FE42363D-DC5C-4E6A-9CD8-DCCF56C03E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88688" y="588984"/>
                  <a:ext cx="238934" cy="817997"/>
                </a:xfrm>
                <a:prstGeom prst="line">
                  <a:avLst/>
                </a:prstGeom>
                <a:ln w="31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Figura a mano libera: forma 188">
                  <a:extLst>
                    <a:ext uri="{FF2B5EF4-FFF2-40B4-BE49-F238E27FC236}">
                      <a16:creationId xmlns:a16="http://schemas.microsoft.com/office/drawing/2014/main" id="{010ACE0F-C4CA-4D56-8B29-3A7E1A20C27D}"/>
                    </a:ext>
                  </a:extLst>
                </p:cNvPr>
                <p:cNvSpPr/>
                <p:nvPr/>
              </p:nvSpPr>
              <p:spPr>
                <a:xfrm rot="10800000">
                  <a:off x="5221842" y="590275"/>
                  <a:ext cx="1490232" cy="1170000"/>
                </a:xfrm>
                <a:custGeom>
                  <a:avLst/>
                  <a:gdLst>
                    <a:gd name="connsiteX0" fmla="*/ 0 w 1490232"/>
                    <a:gd name="connsiteY0" fmla="*/ 1181101 h 1181101"/>
                    <a:gd name="connsiteX1" fmla="*/ 154621 w 1490232"/>
                    <a:gd name="connsiteY1" fmla="*/ 839867 h 1181101"/>
                    <a:gd name="connsiteX2" fmla="*/ 405215 w 1490232"/>
                    <a:gd name="connsiteY2" fmla="*/ 354676 h 1181101"/>
                    <a:gd name="connsiteX3" fmla="*/ 554504 w 1490232"/>
                    <a:gd name="connsiteY3" fmla="*/ 133407 h 1181101"/>
                    <a:gd name="connsiteX4" fmla="*/ 655808 w 1490232"/>
                    <a:gd name="connsiteY4" fmla="*/ 40101 h 1181101"/>
                    <a:gd name="connsiteX5" fmla="*/ 743783 w 1490232"/>
                    <a:gd name="connsiteY5" fmla="*/ 112 h 1181101"/>
                    <a:gd name="connsiteX6" fmla="*/ 839755 w 1490232"/>
                    <a:gd name="connsiteY6" fmla="*/ 50764 h 1181101"/>
                    <a:gd name="connsiteX7" fmla="*/ 943724 w 1490232"/>
                    <a:gd name="connsiteY7" fmla="*/ 146736 h 1181101"/>
                    <a:gd name="connsiteX8" fmla="*/ 1087682 w 1490232"/>
                    <a:gd name="connsiteY8" fmla="*/ 362673 h 1181101"/>
                    <a:gd name="connsiteX9" fmla="*/ 1332944 w 1490232"/>
                    <a:gd name="connsiteY9" fmla="*/ 853197 h 1181101"/>
                    <a:gd name="connsiteX10" fmla="*/ 1490232 w 1490232"/>
                    <a:gd name="connsiteY10" fmla="*/ 1181101 h 1181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90232" h="1181101">
                      <a:moveTo>
                        <a:pt x="0" y="1181101"/>
                      </a:moveTo>
                      <a:cubicBezTo>
                        <a:pt x="43542" y="1079352"/>
                        <a:pt x="87085" y="977604"/>
                        <a:pt x="154621" y="839867"/>
                      </a:cubicBezTo>
                      <a:cubicBezTo>
                        <a:pt x="222157" y="702130"/>
                        <a:pt x="338568" y="472419"/>
                        <a:pt x="405215" y="354676"/>
                      </a:cubicBezTo>
                      <a:cubicBezTo>
                        <a:pt x="471862" y="236933"/>
                        <a:pt x="512739" y="185836"/>
                        <a:pt x="554504" y="133407"/>
                      </a:cubicBezTo>
                      <a:cubicBezTo>
                        <a:pt x="596270" y="80978"/>
                        <a:pt x="624262" y="62317"/>
                        <a:pt x="655808" y="40101"/>
                      </a:cubicBezTo>
                      <a:cubicBezTo>
                        <a:pt x="687354" y="17885"/>
                        <a:pt x="713125" y="-1665"/>
                        <a:pt x="743783" y="112"/>
                      </a:cubicBezTo>
                      <a:cubicBezTo>
                        <a:pt x="774441" y="1889"/>
                        <a:pt x="806431" y="26327"/>
                        <a:pt x="839755" y="50764"/>
                      </a:cubicBezTo>
                      <a:cubicBezTo>
                        <a:pt x="873079" y="75201"/>
                        <a:pt x="902403" y="94751"/>
                        <a:pt x="943724" y="146736"/>
                      </a:cubicBezTo>
                      <a:cubicBezTo>
                        <a:pt x="985045" y="198721"/>
                        <a:pt x="1022812" y="244930"/>
                        <a:pt x="1087682" y="362673"/>
                      </a:cubicBezTo>
                      <a:cubicBezTo>
                        <a:pt x="1152552" y="480416"/>
                        <a:pt x="1265852" y="716792"/>
                        <a:pt x="1332944" y="853197"/>
                      </a:cubicBezTo>
                      <a:cubicBezTo>
                        <a:pt x="1400036" y="989602"/>
                        <a:pt x="1445134" y="1085351"/>
                        <a:pt x="1490232" y="1181101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DFBEA825-625A-4EFD-B041-34A695860891}"/>
              </a:ext>
            </a:extLst>
          </p:cNvPr>
          <p:cNvCxnSpPr/>
          <p:nvPr/>
        </p:nvCxnSpPr>
        <p:spPr>
          <a:xfrm>
            <a:off x="7809890" y="1750806"/>
            <a:ext cx="0" cy="16358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ttangolo 234">
            <a:extLst>
              <a:ext uri="{FF2B5EF4-FFF2-40B4-BE49-F238E27FC236}">
                <a16:creationId xmlns:a16="http://schemas.microsoft.com/office/drawing/2014/main" id="{8F4B6C6B-1586-41C2-9EEE-11C970561F3A}"/>
              </a:ext>
            </a:extLst>
          </p:cNvPr>
          <p:cNvSpPr/>
          <p:nvPr/>
        </p:nvSpPr>
        <p:spPr>
          <a:xfrm>
            <a:off x="0" y="1688634"/>
            <a:ext cx="3960000" cy="1944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Immaginando di far scorrere la parte sezionata del cono restano evidenziate le due parti del solido e le curve di sezione delle due falde appartenenti al piano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di sezione</a:t>
            </a:r>
          </a:p>
        </p:txBody>
      </p:sp>
      <p:sp>
        <p:nvSpPr>
          <p:cNvPr id="241" name="CasellaDiTesto 240">
            <a:extLst>
              <a:ext uri="{FF2B5EF4-FFF2-40B4-BE49-F238E27FC236}">
                <a16:creationId xmlns:a16="http://schemas.microsoft.com/office/drawing/2014/main" id="{C51CAFF3-C972-4F14-97B6-75F88584C0B8}"/>
              </a:ext>
            </a:extLst>
          </p:cNvPr>
          <p:cNvSpPr txBox="1"/>
          <p:nvPr/>
        </p:nvSpPr>
        <p:spPr>
          <a:xfrm>
            <a:off x="0" y="3940066"/>
            <a:ext cx="400533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La curva di sezione chiamata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iperbole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viene matematicamente  così definita:</a:t>
            </a:r>
            <a:endParaRPr lang="it-IT" dirty="0"/>
          </a:p>
        </p:txBody>
      </p:sp>
      <p:sp>
        <p:nvSpPr>
          <p:cNvPr id="242" name="CasellaDiTesto 241">
            <a:extLst>
              <a:ext uri="{FF2B5EF4-FFF2-40B4-BE49-F238E27FC236}">
                <a16:creationId xmlns:a16="http://schemas.microsoft.com/office/drawing/2014/main" id="{FAD6DE53-F02E-4DD1-AA5D-A6D9AED37DFA}"/>
              </a:ext>
            </a:extLst>
          </p:cNvPr>
          <p:cNvSpPr txBox="1"/>
          <p:nvPr/>
        </p:nvSpPr>
        <p:spPr>
          <a:xfrm>
            <a:off x="0" y="5022768"/>
            <a:ext cx="3960000" cy="1712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Dicesi iperbole il luogo geometrico dei punti del piano che ha costante la differenza delle distanze da due punti fissi detti fuochi</a:t>
            </a:r>
          </a:p>
        </p:txBody>
      </p:sp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111B2CAC-2157-4715-8342-B2B2C82C2C74}"/>
              </a:ext>
            </a:extLst>
          </p:cNvPr>
          <p:cNvSpPr txBox="1"/>
          <p:nvPr/>
        </p:nvSpPr>
        <p:spPr>
          <a:xfrm>
            <a:off x="0" y="450761"/>
            <a:ext cx="3940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Completate le operazioni di sezione l’iperbole si presenta come nel disegno a fianco </a:t>
            </a:r>
          </a:p>
        </p:txBody>
      </p: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4BE9B72-1A7C-4322-95BF-0E4987E401B3}"/>
              </a:ext>
            </a:extLst>
          </p:cNvPr>
          <p:cNvCxnSpPr/>
          <p:nvPr/>
        </p:nvCxnSpPr>
        <p:spPr>
          <a:xfrm>
            <a:off x="7810539" y="580954"/>
            <a:ext cx="0" cy="527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2DC26845-CA06-440E-BB89-250C547D771A}"/>
              </a:ext>
            </a:extLst>
          </p:cNvPr>
          <p:cNvGrpSpPr/>
          <p:nvPr/>
        </p:nvGrpSpPr>
        <p:grpSpPr>
          <a:xfrm>
            <a:off x="7002887" y="580885"/>
            <a:ext cx="1590435" cy="1148176"/>
            <a:chOff x="9259410" y="579346"/>
            <a:chExt cx="2547891" cy="1148176"/>
          </a:xfrm>
        </p:grpSpPr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163890A7-F32F-43F5-932A-6B282A2758AD}"/>
                </a:ext>
              </a:extLst>
            </p:cNvPr>
            <p:cNvGrpSpPr/>
            <p:nvPr/>
          </p:nvGrpSpPr>
          <p:grpSpPr>
            <a:xfrm>
              <a:off x="9259410" y="579346"/>
              <a:ext cx="2547891" cy="1066800"/>
              <a:chOff x="9259410" y="579346"/>
              <a:chExt cx="2547891" cy="1066800"/>
            </a:xfrm>
          </p:grpSpPr>
          <p:cxnSp>
            <p:nvCxnSpPr>
              <p:cNvPr id="133" name="Connettore diritto 132">
                <a:extLst>
                  <a:ext uri="{FF2B5EF4-FFF2-40B4-BE49-F238E27FC236}">
                    <a16:creationId xmlns:a16="http://schemas.microsoft.com/office/drawing/2014/main" id="{E28D159E-8240-4417-9019-7FA0A963FA12}"/>
                  </a:ext>
                </a:extLst>
              </p:cNvPr>
              <p:cNvCxnSpPr/>
              <p:nvPr/>
            </p:nvCxnSpPr>
            <p:spPr>
              <a:xfrm>
                <a:off x="9259410" y="579346"/>
                <a:ext cx="254789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nettore diritto 243">
                <a:extLst>
                  <a:ext uri="{FF2B5EF4-FFF2-40B4-BE49-F238E27FC236}">
                    <a16:creationId xmlns:a16="http://schemas.microsoft.com/office/drawing/2014/main" id="{774BC55B-9D64-4716-9B81-40C66451D9F7}"/>
                  </a:ext>
                </a:extLst>
              </p:cNvPr>
              <p:cNvCxnSpPr/>
              <p:nvPr/>
            </p:nvCxnSpPr>
            <p:spPr>
              <a:xfrm>
                <a:off x="9474347" y="731746"/>
                <a:ext cx="216271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nettore diritto 244">
                <a:extLst>
                  <a:ext uri="{FF2B5EF4-FFF2-40B4-BE49-F238E27FC236}">
                    <a16:creationId xmlns:a16="http://schemas.microsoft.com/office/drawing/2014/main" id="{146D8E1D-B35C-4B05-96A3-DECF23D3D4C1}"/>
                  </a:ext>
                </a:extLst>
              </p:cNvPr>
              <p:cNvCxnSpPr/>
              <p:nvPr/>
            </p:nvCxnSpPr>
            <p:spPr>
              <a:xfrm>
                <a:off x="9593536" y="884146"/>
                <a:ext cx="19320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Connettore diritto 245">
                <a:extLst>
                  <a:ext uri="{FF2B5EF4-FFF2-40B4-BE49-F238E27FC236}">
                    <a16:creationId xmlns:a16="http://schemas.microsoft.com/office/drawing/2014/main" id="{97EC5CA9-B2A1-47AC-9C3A-78BB56DA10B4}"/>
                  </a:ext>
                </a:extLst>
              </p:cNvPr>
              <p:cNvCxnSpPr/>
              <p:nvPr/>
            </p:nvCxnSpPr>
            <p:spPr>
              <a:xfrm>
                <a:off x="9721456" y="1036546"/>
                <a:ext cx="168979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Connettore diritto 247">
                <a:extLst>
                  <a:ext uri="{FF2B5EF4-FFF2-40B4-BE49-F238E27FC236}">
                    <a16:creationId xmlns:a16="http://schemas.microsoft.com/office/drawing/2014/main" id="{56960027-2932-41FA-B9C7-AFD64042CAA9}"/>
                  </a:ext>
                </a:extLst>
              </p:cNvPr>
              <p:cNvCxnSpPr/>
              <p:nvPr/>
            </p:nvCxnSpPr>
            <p:spPr>
              <a:xfrm>
                <a:off x="9827564" y="1188946"/>
                <a:ext cx="145910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nettore diritto 248">
                <a:extLst>
                  <a:ext uri="{FF2B5EF4-FFF2-40B4-BE49-F238E27FC236}">
                    <a16:creationId xmlns:a16="http://schemas.microsoft.com/office/drawing/2014/main" id="{E1D959B0-7361-42DE-BC42-90ED462A29E9}"/>
                  </a:ext>
                </a:extLst>
              </p:cNvPr>
              <p:cNvCxnSpPr/>
              <p:nvPr/>
            </p:nvCxnSpPr>
            <p:spPr>
              <a:xfrm>
                <a:off x="9964036" y="1341346"/>
                <a:ext cx="119958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Connettore diritto 249">
                <a:extLst>
                  <a:ext uri="{FF2B5EF4-FFF2-40B4-BE49-F238E27FC236}">
                    <a16:creationId xmlns:a16="http://schemas.microsoft.com/office/drawing/2014/main" id="{B88B0C60-9078-43AE-957E-1D34EEDA4BCC}"/>
                  </a:ext>
                </a:extLst>
              </p:cNvPr>
              <p:cNvCxnSpPr/>
              <p:nvPr/>
            </p:nvCxnSpPr>
            <p:spPr>
              <a:xfrm>
                <a:off x="10109570" y="1493746"/>
                <a:ext cx="90545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Connettore diritto 250">
                <a:extLst>
                  <a:ext uri="{FF2B5EF4-FFF2-40B4-BE49-F238E27FC236}">
                    <a16:creationId xmlns:a16="http://schemas.microsoft.com/office/drawing/2014/main" id="{D641F028-2F5D-4D6B-A05E-3131E0F4945B}"/>
                  </a:ext>
                </a:extLst>
              </p:cNvPr>
              <p:cNvCxnSpPr/>
              <p:nvPr/>
            </p:nvCxnSpPr>
            <p:spPr>
              <a:xfrm>
                <a:off x="10298363" y="1646146"/>
                <a:ext cx="53058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uppo 252">
              <a:extLst>
                <a:ext uri="{FF2B5EF4-FFF2-40B4-BE49-F238E27FC236}">
                  <a16:creationId xmlns:a16="http://schemas.microsoft.com/office/drawing/2014/main" id="{1EE1CD00-09E7-4A44-8B7F-023345858C30}"/>
                </a:ext>
              </a:extLst>
            </p:cNvPr>
            <p:cNvGrpSpPr/>
            <p:nvPr/>
          </p:nvGrpSpPr>
          <p:grpSpPr>
            <a:xfrm>
              <a:off x="9419410" y="660722"/>
              <a:ext cx="2278056" cy="1066800"/>
              <a:chOff x="9329156" y="579346"/>
              <a:chExt cx="2278056" cy="1066800"/>
            </a:xfrm>
          </p:grpSpPr>
          <p:cxnSp>
            <p:nvCxnSpPr>
              <p:cNvPr id="254" name="Connettore diritto 253">
                <a:extLst>
                  <a:ext uri="{FF2B5EF4-FFF2-40B4-BE49-F238E27FC236}">
                    <a16:creationId xmlns:a16="http://schemas.microsoft.com/office/drawing/2014/main" id="{37E270FF-002A-489F-B26D-E2703E92F6AD}"/>
                  </a:ext>
                </a:extLst>
              </p:cNvPr>
              <p:cNvCxnSpPr/>
              <p:nvPr/>
            </p:nvCxnSpPr>
            <p:spPr>
              <a:xfrm>
                <a:off x="9329156" y="579346"/>
                <a:ext cx="227805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nettore diritto 254">
                <a:extLst>
                  <a:ext uri="{FF2B5EF4-FFF2-40B4-BE49-F238E27FC236}">
                    <a16:creationId xmlns:a16="http://schemas.microsoft.com/office/drawing/2014/main" id="{48A83B5D-8C3D-4E36-8184-9E701975BE10}"/>
                  </a:ext>
                </a:extLst>
              </p:cNvPr>
              <p:cNvCxnSpPr/>
              <p:nvPr/>
            </p:nvCxnSpPr>
            <p:spPr>
              <a:xfrm>
                <a:off x="9448185" y="731746"/>
                <a:ext cx="204736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ttore diritto 255">
                <a:extLst>
                  <a:ext uri="{FF2B5EF4-FFF2-40B4-BE49-F238E27FC236}">
                    <a16:creationId xmlns:a16="http://schemas.microsoft.com/office/drawing/2014/main" id="{D3F1E79D-9F67-40C0-84B7-F2D261B0D107}"/>
                  </a:ext>
                </a:extLst>
              </p:cNvPr>
              <p:cNvCxnSpPr/>
              <p:nvPr/>
            </p:nvCxnSpPr>
            <p:spPr>
              <a:xfrm>
                <a:off x="9563022" y="884146"/>
                <a:ext cx="180514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nettore diritto 256">
                <a:extLst>
                  <a:ext uri="{FF2B5EF4-FFF2-40B4-BE49-F238E27FC236}">
                    <a16:creationId xmlns:a16="http://schemas.microsoft.com/office/drawing/2014/main" id="{ACF31CE6-D08C-42ED-B3C2-9AC30F31ABCF}"/>
                  </a:ext>
                </a:extLst>
              </p:cNvPr>
              <p:cNvCxnSpPr/>
              <p:nvPr/>
            </p:nvCxnSpPr>
            <p:spPr>
              <a:xfrm>
                <a:off x="9690938" y="1036546"/>
                <a:ext cx="155715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ttore diritto 257">
                <a:extLst>
                  <a:ext uri="{FF2B5EF4-FFF2-40B4-BE49-F238E27FC236}">
                    <a16:creationId xmlns:a16="http://schemas.microsoft.com/office/drawing/2014/main" id="{3A78971C-49F4-4815-9173-46DA9BD27898}"/>
                  </a:ext>
                </a:extLst>
              </p:cNvPr>
              <p:cNvCxnSpPr/>
              <p:nvPr/>
            </p:nvCxnSpPr>
            <p:spPr>
              <a:xfrm>
                <a:off x="9810105" y="1188946"/>
                <a:ext cx="132646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ttore diritto 258">
                <a:extLst>
                  <a:ext uri="{FF2B5EF4-FFF2-40B4-BE49-F238E27FC236}">
                    <a16:creationId xmlns:a16="http://schemas.microsoft.com/office/drawing/2014/main" id="{566B97B9-18DA-4403-A24F-DE11F8FD3DD2}"/>
                  </a:ext>
                </a:extLst>
              </p:cNvPr>
              <p:cNvCxnSpPr/>
              <p:nvPr/>
            </p:nvCxnSpPr>
            <p:spPr>
              <a:xfrm>
                <a:off x="9937881" y="1341346"/>
                <a:ext cx="104963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Connettore diritto 259">
                <a:extLst>
                  <a:ext uri="{FF2B5EF4-FFF2-40B4-BE49-F238E27FC236}">
                    <a16:creationId xmlns:a16="http://schemas.microsoft.com/office/drawing/2014/main" id="{F1D265FB-CDE2-45EE-BF85-468AEB5989CE}"/>
                  </a:ext>
                </a:extLst>
              </p:cNvPr>
              <p:cNvCxnSpPr/>
              <p:nvPr/>
            </p:nvCxnSpPr>
            <p:spPr>
              <a:xfrm>
                <a:off x="10105183" y="1493746"/>
                <a:ext cx="73243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Connettore diritto 260">
                <a:extLst>
                  <a:ext uri="{FF2B5EF4-FFF2-40B4-BE49-F238E27FC236}">
                    <a16:creationId xmlns:a16="http://schemas.microsoft.com/office/drawing/2014/main" id="{32568706-3CA6-4BA8-86CA-C4FDC557E323}"/>
                  </a:ext>
                </a:extLst>
              </p:cNvPr>
              <p:cNvCxnSpPr/>
              <p:nvPr/>
            </p:nvCxnSpPr>
            <p:spPr>
              <a:xfrm>
                <a:off x="10363738" y="1646146"/>
                <a:ext cx="23068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3" name="Gruppo 262">
            <a:extLst>
              <a:ext uri="{FF2B5EF4-FFF2-40B4-BE49-F238E27FC236}">
                <a16:creationId xmlns:a16="http://schemas.microsoft.com/office/drawing/2014/main" id="{EF3EFC30-06C5-47AF-8241-4BC78C5AE96B}"/>
              </a:ext>
            </a:extLst>
          </p:cNvPr>
          <p:cNvGrpSpPr/>
          <p:nvPr/>
        </p:nvGrpSpPr>
        <p:grpSpPr>
          <a:xfrm>
            <a:off x="7080050" y="3415626"/>
            <a:ext cx="1476000" cy="1148176"/>
            <a:chOff x="9334865" y="731746"/>
            <a:chExt cx="2364584" cy="1148176"/>
          </a:xfrm>
        </p:grpSpPr>
        <p:grpSp>
          <p:nvGrpSpPr>
            <p:cNvPr id="266" name="Gruppo 265">
              <a:extLst>
                <a:ext uri="{FF2B5EF4-FFF2-40B4-BE49-F238E27FC236}">
                  <a16:creationId xmlns:a16="http://schemas.microsoft.com/office/drawing/2014/main" id="{AA381FFE-1630-4B5B-BA10-016F0622A284}"/>
                </a:ext>
              </a:extLst>
            </p:cNvPr>
            <p:cNvGrpSpPr/>
            <p:nvPr/>
          </p:nvGrpSpPr>
          <p:grpSpPr>
            <a:xfrm>
              <a:off x="9338956" y="731746"/>
              <a:ext cx="2306913" cy="1066800"/>
              <a:chOff x="9338956" y="731746"/>
              <a:chExt cx="2306913" cy="1066800"/>
            </a:xfrm>
          </p:grpSpPr>
          <p:cxnSp>
            <p:nvCxnSpPr>
              <p:cNvPr id="278" name="Connettore diritto 277">
                <a:extLst>
                  <a:ext uri="{FF2B5EF4-FFF2-40B4-BE49-F238E27FC236}">
                    <a16:creationId xmlns:a16="http://schemas.microsoft.com/office/drawing/2014/main" id="{AC31867E-451A-4677-87A4-74E961B32D2E}"/>
                  </a:ext>
                </a:extLst>
              </p:cNvPr>
              <p:cNvCxnSpPr/>
              <p:nvPr/>
            </p:nvCxnSpPr>
            <p:spPr>
              <a:xfrm>
                <a:off x="10384194" y="731746"/>
                <a:ext cx="23069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Connettore diritto 278">
                <a:extLst>
                  <a:ext uri="{FF2B5EF4-FFF2-40B4-BE49-F238E27FC236}">
                    <a16:creationId xmlns:a16="http://schemas.microsoft.com/office/drawing/2014/main" id="{A021CB62-CDB1-40DB-9DC4-DC696B476B56}"/>
                  </a:ext>
                </a:extLst>
              </p:cNvPr>
              <p:cNvCxnSpPr/>
              <p:nvPr/>
            </p:nvCxnSpPr>
            <p:spPr>
              <a:xfrm>
                <a:off x="10122485" y="884146"/>
                <a:ext cx="74974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Connettore diritto 279">
                <a:extLst>
                  <a:ext uri="{FF2B5EF4-FFF2-40B4-BE49-F238E27FC236}">
                    <a16:creationId xmlns:a16="http://schemas.microsoft.com/office/drawing/2014/main" id="{4276472A-571F-4274-8CFC-505493576E95}"/>
                  </a:ext>
                </a:extLst>
              </p:cNvPr>
              <p:cNvCxnSpPr/>
              <p:nvPr/>
            </p:nvCxnSpPr>
            <p:spPr>
              <a:xfrm>
                <a:off x="9965083" y="1036546"/>
                <a:ext cx="105541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nettore diritto 280">
                <a:extLst>
                  <a:ext uri="{FF2B5EF4-FFF2-40B4-BE49-F238E27FC236}">
                    <a16:creationId xmlns:a16="http://schemas.microsoft.com/office/drawing/2014/main" id="{4ACB1F05-DD6E-4DB1-95AD-EC79E7DE1D2E}"/>
                  </a:ext>
                </a:extLst>
              </p:cNvPr>
              <p:cNvCxnSpPr/>
              <p:nvPr/>
            </p:nvCxnSpPr>
            <p:spPr>
              <a:xfrm>
                <a:off x="9832485" y="1188946"/>
                <a:ext cx="132647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nettore diritto 281">
                <a:extLst>
                  <a:ext uri="{FF2B5EF4-FFF2-40B4-BE49-F238E27FC236}">
                    <a16:creationId xmlns:a16="http://schemas.microsoft.com/office/drawing/2014/main" id="{4C47746D-8CA6-4E8B-A5B9-AA67FA8B2376}"/>
                  </a:ext>
                </a:extLst>
              </p:cNvPr>
              <p:cNvCxnSpPr/>
              <p:nvPr/>
            </p:nvCxnSpPr>
            <p:spPr>
              <a:xfrm>
                <a:off x="9715833" y="1341346"/>
                <a:ext cx="155716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onnettore diritto 282">
                <a:extLst>
                  <a:ext uri="{FF2B5EF4-FFF2-40B4-BE49-F238E27FC236}">
                    <a16:creationId xmlns:a16="http://schemas.microsoft.com/office/drawing/2014/main" id="{194F7ED6-E2CF-4023-9C39-4274EBF5D00D}"/>
                  </a:ext>
                </a:extLst>
              </p:cNvPr>
              <p:cNvCxnSpPr/>
              <p:nvPr/>
            </p:nvCxnSpPr>
            <p:spPr>
              <a:xfrm>
                <a:off x="9587156" y="1493746"/>
                <a:ext cx="181669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Connettore diritto 283">
                <a:extLst>
                  <a:ext uri="{FF2B5EF4-FFF2-40B4-BE49-F238E27FC236}">
                    <a16:creationId xmlns:a16="http://schemas.microsoft.com/office/drawing/2014/main" id="{AD72ACE3-03FF-460F-9D3C-3F5CC7900B55}"/>
                  </a:ext>
                </a:extLst>
              </p:cNvPr>
              <p:cNvCxnSpPr/>
              <p:nvPr/>
            </p:nvCxnSpPr>
            <p:spPr>
              <a:xfrm>
                <a:off x="9465545" y="1646146"/>
                <a:ext cx="205892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nettore diritto 284">
                <a:extLst>
                  <a:ext uri="{FF2B5EF4-FFF2-40B4-BE49-F238E27FC236}">
                    <a16:creationId xmlns:a16="http://schemas.microsoft.com/office/drawing/2014/main" id="{0633C498-1CCE-456F-80D8-3363A92D8884}"/>
                  </a:ext>
                </a:extLst>
              </p:cNvPr>
              <p:cNvCxnSpPr/>
              <p:nvPr/>
            </p:nvCxnSpPr>
            <p:spPr>
              <a:xfrm>
                <a:off x="9338956" y="1798546"/>
                <a:ext cx="230691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uppo 266">
              <a:extLst>
                <a:ext uri="{FF2B5EF4-FFF2-40B4-BE49-F238E27FC236}">
                  <a16:creationId xmlns:a16="http://schemas.microsoft.com/office/drawing/2014/main" id="{05D6CA0A-C1C8-431B-92D0-72AA99D1FF11}"/>
                </a:ext>
              </a:extLst>
            </p:cNvPr>
            <p:cNvGrpSpPr/>
            <p:nvPr/>
          </p:nvGrpSpPr>
          <p:grpSpPr>
            <a:xfrm>
              <a:off x="9334865" y="813122"/>
              <a:ext cx="2364584" cy="1066800"/>
              <a:chOff x="9244611" y="731746"/>
              <a:chExt cx="2364584" cy="1066800"/>
            </a:xfrm>
          </p:grpSpPr>
          <p:cxnSp>
            <p:nvCxnSpPr>
              <p:cNvPr id="269" name="Connettore diritto 268">
                <a:extLst>
                  <a:ext uri="{FF2B5EF4-FFF2-40B4-BE49-F238E27FC236}">
                    <a16:creationId xmlns:a16="http://schemas.microsoft.com/office/drawing/2014/main" id="{C15402C8-9689-4819-AF3B-B5C0941D0BE7}"/>
                  </a:ext>
                </a:extLst>
              </p:cNvPr>
              <p:cNvCxnSpPr/>
              <p:nvPr/>
            </p:nvCxnSpPr>
            <p:spPr>
              <a:xfrm>
                <a:off x="10125988" y="731746"/>
                <a:ext cx="56519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nettore diritto 269">
                <a:extLst>
                  <a:ext uri="{FF2B5EF4-FFF2-40B4-BE49-F238E27FC236}">
                    <a16:creationId xmlns:a16="http://schemas.microsoft.com/office/drawing/2014/main" id="{985960B7-D22A-40FF-BE0D-8A92DE917645}"/>
                  </a:ext>
                </a:extLst>
              </p:cNvPr>
              <p:cNvCxnSpPr/>
              <p:nvPr/>
            </p:nvCxnSpPr>
            <p:spPr>
              <a:xfrm>
                <a:off x="9943738" y="884146"/>
                <a:ext cx="92276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nettore diritto 270">
                <a:extLst>
                  <a:ext uri="{FF2B5EF4-FFF2-40B4-BE49-F238E27FC236}">
                    <a16:creationId xmlns:a16="http://schemas.microsoft.com/office/drawing/2014/main" id="{3EBA19FA-FC5F-407C-94F5-33F1C1923715}"/>
                  </a:ext>
                </a:extLst>
              </p:cNvPr>
              <p:cNvCxnSpPr/>
              <p:nvPr/>
            </p:nvCxnSpPr>
            <p:spPr>
              <a:xfrm>
                <a:off x="9796235" y="1036546"/>
                <a:ext cx="121112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nettore diritto 271">
                <a:extLst>
                  <a:ext uri="{FF2B5EF4-FFF2-40B4-BE49-F238E27FC236}">
                    <a16:creationId xmlns:a16="http://schemas.microsoft.com/office/drawing/2014/main" id="{6C51BED7-CEC4-4150-AEDF-D81804DD2497}"/>
                  </a:ext>
                </a:extLst>
              </p:cNvPr>
              <p:cNvCxnSpPr/>
              <p:nvPr/>
            </p:nvCxnSpPr>
            <p:spPr>
              <a:xfrm>
                <a:off x="9663644" y="1188946"/>
                <a:ext cx="147065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nettore diritto 272">
                <a:extLst>
                  <a:ext uri="{FF2B5EF4-FFF2-40B4-BE49-F238E27FC236}">
                    <a16:creationId xmlns:a16="http://schemas.microsoft.com/office/drawing/2014/main" id="{CFD6F0CF-E630-4CFD-B372-2BEB9DD0E1DC}"/>
                  </a:ext>
                </a:extLst>
              </p:cNvPr>
              <p:cNvCxnSpPr/>
              <p:nvPr/>
            </p:nvCxnSpPr>
            <p:spPr>
              <a:xfrm>
                <a:off x="9551961" y="1341346"/>
                <a:ext cx="170134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nettore diritto 273">
                <a:extLst>
                  <a:ext uri="{FF2B5EF4-FFF2-40B4-BE49-F238E27FC236}">
                    <a16:creationId xmlns:a16="http://schemas.microsoft.com/office/drawing/2014/main" id="{268CDAE2-DFFB-46F7-A941-38164B17F2F9}"/>
                  </a:ext>
                </a:extLst>
              </p:cNvPr>
              <p:cNvCxnSpPr/>
              <p:nvPr/>
            </p:nvCxnSpPr>
            <p:spPr>
              <a:xfrm>
                <a:off x="9433214" y="1493746"/>
                <a:ext cx="193203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Connettore diritto 274">
                <a:extLst>
                  <a:ext uri="{FF2B5EF4-FFF2-40B4-BE49-F238E27FC236}">
                    <a16:creationId xmlns:a16="http://schemas.microsoft.com/office/drawing/2014/main" id="{FBC8EB21-9BCE-4680-BF8C-4E5B1E1D8BA9}"/>
                  </a:ext>
                </a:extLst>
              </p:cNvPr>
              <p:cNvCxnSpPr/>
              <p:nvPr/>
            </p:nvCxnSpPr>
            <p:spPr>
              <a:xfrm>
                <a:off x="9311611" y="1646146"/>
                <a:ext cx="217426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Connettore diritto 275">
                <a:extLst>
                  <a:ext uri="{FF2B5EF4-FFF2-40B4-BE49-F238E27FC236}">
                    <a16:creationId xmlns:a16="http://schemas.microsoft.com/office/drawing/2014/main" id="{A20C7371-2A55-48D8-8532-B78EE6CDD576}"/>
                  </a:ext>
                </a:extLst>
              </p:cNvPr>
              <p:cNvCxnSpPr/>
              <p:nvPr/>
            </p:nvCxnSpPr>
            <p:spPr>
              <a:xfrm>
                <a:off x="9244611" y="1798546"/>
                <a:ext cx="236458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F7BF7BA7-0169-4550-9B46-737BFFB4EABB}"/>
              </a:ext>
            </a:extLst>
          </p:cNvPr>
          <p:cNvSpPr txBox="1"/>
          <p:nvPr/>
        </p:nvSpPr>
        <p:spPr>
          <a:xfrm flipH="1">
            <a:off x="4215074" y="2349763"/>
            <a:ext cx="1044000" cy="46166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Rami in vera grandezza</a:t>
            </a:r>
          </a:p>
        </p:txBody>
      </p:sp>
      <p:cxnSp>
        <p:nvCxnSpPr>
          <p:cNvPr id="149" name="Connettore 2 148">
            <a:extLst>
              <a:ext uri="{FF2B5EF4-FFF2-40B4-BE49-F238E27FC236}">
                <a16:creationId xmlns:a16="http://schemas.microsoft.com/office/drawing/2014/main" id="{4DE2EBDF-6525-4D55-B266-E44EE59F0B95}"/>
              </a:ext>
            </a:extLst>
          </p:cNvPr>
          <p:cNvCxnSpPr>
            <a:cxnSpLocks/>
            <a:stCxn id="148" idx="0"/>
          </p:cNvCxnSpPr>
          <p:nvPr/>
        </p:nvCxnSpPr>
        <p:spPr>
          <a:xfrm flipV="1">
            <a:off x="4737074" y="1495285"/>
            <a:ext cx="485503" cy="854478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2 149">
            <a:extLst>
              <a:ext uri="{FF2B5EF4-FFF2-40B4-BE49-F238E27FC236}">
                <a16:creationId xmlns:a16="http://schemas.microsoft.com/office/drawing/2014/main" id="{28F21600-C22F-4240-9585-10F5F0CEDCC2}"/>
              </a:ext>
            </a:extLst>
          </p:cNvPr>
          <p:cNvCxnSpPr>
            <a:cxnSpLocks/>
            <a:stCxn id="148" idx="2"/>
          </p:cNvCxnSpPr>
          <p:nvPr/>
        </p:nvCxnSpPr>
        <p:spPr>
          <a:xfrm>
            <a:off x="4737074" y="2811428"/>
            <a:ext cx="544586" cy="717122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5BFC6DA8-FAED-4F87-9E57-AB45299F2282}"/>
              </a:ext>
            </a:extLst>
          </p:cNvPr>
          <p:cNvSpPr txBox="1"/>
          <p:nvPr/>
        </p:nvSpPr>
        <p:spPr>
          <a:xfrm>
            <a:off x="5618279" y="5217165"/>
            <a:ext cx="1224000" cy="276999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Scorcio totale</a:t>
            </a:r>
          </a:p>
        </p:txBody>
      </p:sp>
      <p:cxnSp>
        <p:nvCxnSpPr>
          <p:cNvPr id="152" name="Connettore 2 151">
            <a:extLst>
              <a:ext uri="{FF2B5EF4-FFF2-40B4-BE49-F238E27FC236}">
                <a16:creationId xmlns:a16="http://schemas.microsoft.com/office/drawing/2014/main" id="{D22AFB35-CD38-468E-B2C2-20318ED42737}"/>
              </a:ext>
            </a:extLst>
          </p:cNvPr>
          <p:cNvCxnSpPr>
            <a:cxnSpLocks/>
            <a:stCxn id="151" idx="2"/>
          </p:cNvCxnSpPr>
          <p:nvPr/>
        </p:nvCxnSpPr>
        <p:spPr>
          <a:xfrm flipH="1">
            <a:off x="5760247" y="5494164"/>
            <a:ext cx="470032" cy="664214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2 161">
            <a:extLst>
              <a:ext uri="{FF2B5EF4-FFF2-40B4-BE49-F238E27FC236}">
                <a16:creationId xmlns:a16="http://schemas.microsoft.com/office/drawing/2014/main" id="{3F5D59F6-4D7C-412C-B91B-6DB26E6F894A}"/>
              </a:ext>
            </a:extLst>
          </p:cNvPr>
          <p:cNvCxnSpPr>
            <a:cxnSpLocks/>
            <a:stCxn id="151" idx="2"/>
          </p:cNvCxnSpPr>
          <p:nvPr/>
        </p:nvCxnSpPr>
        <p:spPr>
          <a:xfrm>
            <a:off x="6230279" y="5494164"/>
            <a:ext cx="1325918" cy="677718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D2CD2605-EEEC-4F24-AB0C-3866FBE0A647}"/>
              </a:ext>
            </a:extLst>
          </p:cNvPr>
          <p:cNvSpPr txBox="1"/>
          <p:nvPr/>
        </p:nvSpPr>
        <p:spPr>
          <a:xfrm>
            <a:off x="8055431" y="2146040"/>
            <a:ext cx="1044000" cy="83099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Superfici racchiuse dai rami dell’iperbole</a:t>
            </a:r>
          </a:p>
        </p:txBody>
      </p:sp>
      <p:cxnSp>
        <p:nvCxnSpPr>
          <p:cNvPr id="190" name="Connettore 2 189">
            <a:extLst>
              <a:ext uri="{FF2B5EF4-FFF2-40B4-BE49-F238E27FC236}">
                <a16:creationId xmlns:a16="http://schemas.microsoft.com/office/drawing/2014/main" id="{1BD77B42-8A34-4325-AE39-677B3A0A4247}"/>
              </a:ext>
            </a:extLst>
          </p:cNvPr>
          <p:cNvCxnSpPr>
            <a:cxnSpLocks/>
            <a:stCxn id="183" idx="2"/>
          </p:cNvCxnSpPr>
          <p:nvPr/>
        </p:nvCxnSpPr>
        <p:spPr>
          <a:xfrm flipH="1">
            <a:off x="7908631" y="2977037"/>
            <a:ext cx="668800" cy="1103517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2 190">
            <a:extLst>
              <a:ext uri="{FF2B5EF4-FFF2-40B4-BE49-F238E27FC236}">
                <a16:creationId xmlns:a16="http://schemas.microsoft.com/office/drawing/2014/main" id="{986F45EF-520D-4315-AA7F-0FDA2DA4F3C2}"/>
              </a:ext>
            </a:extLst>
          </p:cNvPr>
          <p:cNvCxnSpPr>
            <a:cxnSpLocks/>
            <a:stCxn id="183" idx="0"/>
          </p:cNvCxnSpPr>
          <p:nvPr/>
        </p:nvCxnSpPr>
        <p:spPr>
          <a:xfrm flipH="1" flipV="1">
            <a:off x="7912744" y="1002602"/>
            <a:ext cx="664687" cy="1143438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5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41" grpId="0"/>
      <p:bldP spid="242" grpId="0"/>
      <p:bldP spid="243" grpId="0"/>
      <p:bldP spid="148" grpId="0" animBg="1"/>
      <p:bldP spid="151" grpId="0" animBg="1"/>
      <p:bldP spid="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3"/>
            <a:ext cx="9072000" cy="360000"/>
          </a:xfrm>
          <a:ln w="3175"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L’IPERBOLE- (5)</a:t>
            </a:r>
            <a:endParaRPr lang="it-IT" dirty="0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E94754FB-F55D-4369-A71A-DC78E5118E19}"/>
              </a:ext>
            </a:extLst>
          </p:cNvPr>
          <p:cNvCxnSpPr/>
          <p:nvPr/>
        </p:nvCxnSpPr>
        <p:spPr>
          <a:xfrm>
            <a:off x="3513819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B607B7B4-2E2C-4E3D-AB7A-8606ACA5A2D1}"/>
              </a:ext>
            </a:extLst>
          </p:cNvPr>
          <p:cNvSpPr txBox="1"/>
          <p:nvPr/>
        </p:nvSpPr>
        <p:spPr>
          <a:xfrm>
            <a:off x="-1" y="1730685"/>
            <a:ext cx="67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piano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parallelo all’asse del cono, per la sua tipologia risulta essere proiettante su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parallelo 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it-I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ed anche parallelo alle due generatrici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g(g’; g’’)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colore rosso.</a:t>
            </a:r>
          </a:p>
        </p:txBody>
      </p:sp>
      <p:grpSp>
        <p:nvGrpSpPr>
          <p:cNvPr id="167" name="Gruppo 166">
            <a:extLst>
              <a:ext uri="{FF2B5EF4-FFF2-40B4-BE49-F238E27FC236}">
                <a16:creationId xmlns:a16="http://schemas.microsoft.com/office/drawing/2014/main" id="{16EE9166-11D5-4C31-87A0-B002347D7628}"/>
              </a:ext>
            </a:extLst>
          </p:cNvPr>
          <p:cNvGrpSpPr/>
          <p:nvPr/>
        </p:nvGrpSpPr>
        <p:grpSpPr>
          <a:xfrm>
            <a:off x="35512" y="3080705"/>
            <a:ext cx="4419356" cy="1116000"/>
            <a:chOff x="45945" y="903012"/>
            <a:chExt cx="3791772" cy="1375163"/>
          </a:xfrm>
        </p:grpSpPr>
        <p:grpSp>
          <p:nvGrpSpPr>
            <p:cNvPr id="168" name="Gruppo 167">
              <a:extLst>
                <a:ext uri="{FF2B5EF4-FFF2-40B4-BE49-F238E27FC236}">
                  <a16:creationId xmlns:a16="http://schemas.microsoft.com/office/drawing/2014/main" id="{82612468-A42A-48A1-9459-66E838ACB0DC}"/>
                </a:ext>
              </a:extLst>
            </p:cNvPr>
            <p:cNvGrpSpPr/>
            <p:nvPr/>
          </p:nvGrpSpPr>
          <p:grpSpPr>
            <a:xfrm>
              <a:off x="45945" y="1014513"/>
              <a:ext cx="3791772" cy="1263662"/>
              <a:chOff x="146304" y="620205"/>
              <a:chExt cx="3791772" cy="1263662"/>
            </a:xfrm>
          </p:grpSpPr>
          <p:sp>
            <p:nvSpPr>
              <p:cNvPr id="170" name="Rectangle 208">
                <a:extLst>
                  <a:ext uri="{FF2B5EF4-FFF2-40B4-BE49-F238E27FC236}">
                    <a16:creationId xmlns:a16="http://schemas.microsoft.com/office/drawing/2014/main" id="{FFD48623-2B8C-4FEF-B809-3EA26653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4" y="1058355"/>
                <a:ext cx="648000" cy="385774"/>
              </a:xfrm>
              <a:prstGeom prst="rect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b="0" i="0" u="none" strike="noStrike" kern="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Rectangle 209">
                <a:extLst>
                  <a:ext uri="{FF2B5EF4-FFF2-40B4-BE49-F238E27FC236}">
                    <a16:creationId xmlns:a16="http://schemas.microsoft.com/office/drawing/2014/main" id="{58847143-C43A-42BF-8B60-755BB6554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032" y="621715"/>
                <a:ext cx="936140" cy="385774"/>
              </a:xfrm>
              <a:prstGeom prst="rect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b="0" i="0" u="none" strike="noStrike" kern="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Rectangle 210">
                <a:extLst>
                  <a:ext uri="{FF2B5EF4-FFF2-40B4-BE49-F238E27FC236}">
                    <a16:creationId xmlns:a16="http://schemas.microsoft.com/office/drawing/2014/main" id="{34F5FD65-B152-4AB5-8098-0856546714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0545" y="1498089"/>
                <a:ext cx="935002" cy="385774"/>
              </a:xfrm>
              <a:prstGeom prst="rect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b="0" i="0" u="none" strike="noStrike" kern="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73" name="Rectangle 211">
                <a:extLst>
                  <a:ext uri="{FF2B5EF4-FFF2-40B4-BE49-F238E27FC236}">
                    <a16:creationId xmlns:a16="http://schemas.microsoft.com/office/drawing/2014/main" id="{6740D199-8FF9-4B90-A316-3806621B5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33" y="1498093"/>
                <a:ext cx="560773" cy="385774"/>
              </a:xfrm>
              <a:prstGeom prst="rect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74" name="Rectangle 212">
                <a:extLst>
                  <a:ext uri="{FF2B5EF4-FFF2-40B4-BE49-F238E27FC236}">
                    <a16:creationId xmlns:a16="http://schemas.microsoft.com/office/drawing/2014/main" id="{61B23C8B-36A9-4209-8205-C99D4B4F0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33" y="620205"/>
                <a:ext cx="560773" cy="385774"/>
              </a:xfrm>
              <a:prstGeom prst="rect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75" name="AutoShape 213">
                <a:extLst>
                  <a:ext uri="{FF2B5EF4-FFF2-40B4-BE49-F238E27FC236}">
                    <a16:creationId xmlns:a16="http://schemas.microsoft.com/office/drawing/2014/main" id="{9479E898-5873-456A-8248-E588131C44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4661" y="764056"/>
                <a:ext cx="228598" cy="360000"/>
              </a:xfrm>
              <a:prstGeom prst="bentConnector2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176" name="AutoShape 214">
                <a:extLst>
                  <a:ext uri="{FF2B5EF4-FFF2-40B4-BE49-F238E27FC236}">
                    <a16:creationId xmlns:a16="http://schemas.microsoft.com/office/drawing/2014/main" id="{092BDC98-E9DE-4C70-A082-2C88198C367F}"/>
                  </a:ext>
                </a:extLst>
              </p:cNvPr>
              <p:cNvCxnSpPr>
                <a:cxnSpLocks noChangeShapeType="1"/>
                <a:stCxn id="170" idx="2"/>
              </p:cNvCxnSpPr>
              <p:nvPr/>
            </p:nvCxnSpPr>
            <p:spPr bwMode="auto">
              <a:xfrm rot="16200000" flipH="1">
                <a:off x="516961" y="1397473"/>
                <a:ext cx="266688" cy="360000"/>
              </a:xfrm>
              <a:prstGeom prst="bentConnector2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177" name="AutoShape 215">
                <a:extLst>
                  <a:ext uri="{FF2B5EF4-FFF2-40B4-BE49-F238E27FC236}">
                    <a16:creationId xmlns:a16="http://schemas.microsoft.com/office/drawing/2014/main" id="{0CE79CC9-BC41-404D-BB55-EC3CA71185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42121" y="826580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70C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178" name="AutoShape 216">
                <a:extLst>
                  <a:ext uri="{FF2B5EF4-FFF2-40B4-BE49-F238E27FC236}">
                    <a16:creationId xmlns:a16="http://schemas.microsoft.com/office/drawing/2014/main" id="{7D6F6FA6-4FB7-4878-A0F1-AE2D5C1D1C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54633" y="1710817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70C0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179" name="Rectangle 217">
                <a:extLst>
                  <a:ext uri="{FF2B5EF4-FFF2-40B4-BE49-F238E27FC236}">
                    <a16:creationId xmlns:a16="http://schemas.microsoft.com/office/drawing/2014/main" id="{3DC40D00-53E6-41DB-A625-EEB84B557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648" y="1059227"/>
                <a:ext cx="756000" cy="385774"/>
              </a:xfrm>
              <a:prstGeom prst="rect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x'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x"</a:t>
                </a:r>
              </a:p>
            </p:txBody>
          </p:sp>
          <p:cxnSp>
            <p:nvCxnSpPr>
              <p:cNvPr id="180" name="AutoShape 218">
                <a:extLst>
                  <a:ext uri="{FF2B5EF4-FFF2-40B4-BE49-F238E27FC236}">
                    <a16:creationId xmlns:a16="http://schemas.microsoft.com/office/drawing/2014/main" id="{12ED0890-FDCE-4E32-A74A-86117A0395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72233" y="826580"/>
                <a:ext cx="324000" cy="219075"/>
              </a:xfrm>
              <a:prstGeom prst="bentConnector3">
                <a:avLst>
                  <a:gd name="adj1" fmla="val 100698"/>
                </a:avLst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181" name="AutoShape 219">
                <a:extLst>
                  <a:ext uri="{FF2B5EF4-FFF2-40B4-BE49-F238E27FC236}">
                    <a16:creationId xmlns:a16="http://schemas.microsoft.com/office/drawing/2014/main" id="{B4F12BB7-7F6E-4B00-B631-95668FF458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72233" y="1504442"/>
                <a:ext cx="324000" cy="206375"/>
              </a:xfrm>
              <a:prstGeom prst="bentConnector3">
                <a:avLst>
                  <a:gd name="adj1" fmla="val 99760"/>
                </a:avLst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 type="stealth" w="lg" len="lg"/>
              </a:ln>
            </p:spPr>
          </p:cxnSp>
          <p:sp>
            <p:nvSpPr>
              <p:cNvPr id="182" name="Rectangle 220">
                <a:extLst>
                  <a:ext uri="{FF2B5EF4-FFF2-40B4-BE49-F238E27FC236}">
                    <a16:creationId xmlns:a16="http://schemas.microsoft.com/office/drawing/2014/main" id="{E05AA806-A245-498C-82EB-C7853A029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47" y="1051966"/>
                <a:ext cx="374229" cy="385774"/>
              </a:xfrm>
              <a:prstGeom prst="rect">
                <a:avLst/>
              </a:prstGeom>
              <a:noFill/>
              <a:ln w="317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83" name="AutoShape 221">
                <a:extLst>
                  <a:ext uri="{FF2B5EF4-FFF2-40B4-BE49-F238E27FC236}">
                    <a16:creationId xmlns:a16="http://schemas.microsoft.com/office/drawing/2014/main" id="{E27122B2-1DE9-4B06-8E49-23F64E5F10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04970" y="1261555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70C0"/>
                </a:solidFill>
                <a:round/>
                <a:headEnd/>
                <a:tailEnd type="stealth" w="lg" len="lg"/>
              </a:ln>
            </p:spPr>
          </p:cxnSp>
        </p:grpSp>
        <p:sp>
          <p:nvSpPr>
            <p:cNvPr id="169" name="Rettangolo 168">
              <a:extLst>
                <a:ext uri="{FF2B5EF4-FFF2-40B4-BE49-F238E27FC236}">
                  <a16:creationId xmlns:a16="http://schemas.microsoft.com/office/drawing/2014/main" id="{8B34BBE5-DD37-47B9-A672-D41D0CA0D18D}"/>
                </a:ext>
              </a:extLst>
            </p:cNvPr>
            <p:cNvSpPr/>
            <p:nvPr/>
          </p:nvSpPr>
          <p:spPr>
            <a:xfrm>
              <a:off x="2079884" y="903012"/>
              <a:ext cx="268471" cy="37925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1400" b="0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4" name="CasellaDiTesto 183">
            <a:extLst>
              <a:ext uri="{FF2B5EF4-FFF2-40B4-BE49-F238E27FC236}">
                <a16:creationId xmlns:a16="http://schemas.microsoft.com/office/drawing/2014/main" id="{FF252406-E05C-4BA2-A05D-D5489EEF01A1}"/>
              </a:ext>
            </a:extLst>
          </p:cNvPr>
          <p:cNvSpPr txBox="1"/>
          <p:nvPr/>
        </p:nvSpPr>
        <p:spPr>
          <a:xfrm>
            <a:off x="0" y="2499962"/>
            <a:ext cx="6570933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Con questo metodo si vuole utilizzare la procedura relativa alla intersezione tra due piani: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 (ausiliario)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</a:rPr>
              <a:t>b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(dato)</a:t>
            </a:r>
          </a:p>
        </p:txBody>
      </p:sp>
      <p:sp>
        <p:nvSpPr>
          <p:cNvPr id="185" name="CasellaDiTesto 184">
            <a:extLst>
              <a:ext uri="{FF2B5EF4-FFF2-40B4-BE49-F238E27FC236}">
                <a16:creationId xmlns:a16="http://schemas.microsoft.com/office/drawing/2014/main" id="{5AA77AD9-062D-4AE9-B94A-7B4940B96C8F}"/>
              </a:ext>
            </a:extLst>
          </p:cNvPr>
          <p:cNvSpPr txBox="1"/>
          <p:nvPr/>
        </p:nvSpPr>
        <p:spPr>
          <a:xfrm>
            <a:off x="-1" y="734324"/>
            <a:ext cx="6570311" cy="100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Poiché con questo metodo si applicano gli algoritmi relativi all’intersezione tra due piani possiamo eliminare le generatrici in quanto il piano ausiliario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sezionando le falde genera circonferenze concentriche</a:t>
            </a:r>
          </a:p>
        </p:txBody>
      </p: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896D5589-A6DA-49CA-A669-44195E04BF95}"/>
              </a:ext>
            </a:extLst>
          </p:cNvPr>
          <p:cNvSpPr txBox="1"/>
          <p:nvPr/>
        </p:nvSpPr>
        <p:spPr>
          <a:xfrm>
            <a:off x="0" y="4218028"/>
            <a:ext cx="657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piano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seziona le falde del cono secondo una circonferenza orizzontale che varia di raggio al variare della sua quota</a:t>
            </a:r>
          </a:p>
        </p:txBody>
      </p: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D4D376CE-2695-4E61-9525-2034BDED92AE}"/>
              </a:ext>
            </a:extLst>
          </p:cNvPr>
          <p:cNvSpPr txBox="1"/>
          <p:nvPr/>
        </p:nvSpPr>
        <p:spPr>
          <a:xfrm>
            <a:off x="0" y="4729602"/>
            <a:ext cx="5508000" cy="61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L’intersezione di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con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genera la retta orizzontale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x(x’; x’’) //lt 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che determina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mentre le tracce sono improprie</a:t>
            </a:r>
            <a:endParaRPr lang="it-IT" sz="1600" dirty="0"/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743C1353-7136-4C25-A3B0-7AA7322DD2B9}"/>
              </a:ext>
            </a:extLst>
          </p:cNvPr>
          <p:cNvSpPr txBox="1"/>
          <p:nvPr/>
        </p:nvSpPr>
        <p:spPr>
          <a:xfrm>
            <a:off x="0" y="5474261"/>
            <a:ext cx="6081201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L’intersezione della retta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con la circonferenza appartenente al piano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determina sulle due falde i punti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P(P’; P’’)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che fissano il luogo geometrico della curva detta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iperbole</a:t>
            </a:r>
          </a:p>
        </p:txBody>
      </p: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EC53AE41-6F6D-4973-B549-270BA047223B}"/>
              </a:ext>
            </a:extLst>
          </p:cNvPr>
          <p:cNvSpPr txBox="1"/>
          <p:nvPr/>
        </p:nvSpPr>
        <p:spPr>
          <a:xfrm>
            <a:off x="0" y="6248223"/>
            <a:ext cx="644400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Questo metodo applicato ad un piano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con quote diverse consente di trovare i punti P(P’, P’’) della curva sezione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05AAB199-3A5B-4044-A081-8AC354A43D63}"/>
              </a:ext>
            </a:extLst>
          </p:cNvPr>
          <p:cNvSpPr txBox="1"/>
          <p:nvPr/>
        </p:nvSpPr>
        <p:spPr>
          <a:xfrm>
            <a:off x="38636" y="421400"/>
            <a:ext cx="5220000" cy="324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Sezione del cono con piano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</a:rPr>
              <a:t>frontale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2° metodo</a:t>
            </a:r>
          </a:p>
        </p:txBody>
      </p:sp>
      <p:cxnSp>
        <p:nvCxnSpPr>
          <p:cNvPr id="96" name="Connettore 1 4">
            <a:extLst>
              <a:ext uri="{FF2B5EF4-FFF2-40B4-BE49-F238E27FC236}">
                <a16:creationId xmlns:a16="http://schemas.microsoft.com/office/drawing/2014/main" id="{31560CB6-D883-4D0D-B815-AA5523EB5FDC}"/>
              </a:ext>
            </a:extLst>
          </p:cNvPr>
          <p:cNvCxnSpPr>
            <a:cxnSpLocks/>
          </p:cNvCxnSpPr>
          <p:nvPr/>
        </p:nvCxnSpPr>
        <p:spPr>
          <a:xfrm>
            <a:off x="6443994" y="4914313"/>
            <a:ext cx="26011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e 96">
            <a:extLst>
              <a:ext uri="{FF2B5EF4-FFF2-40B4-BE49-F238E27FC236}">
                <a16:creationId xmlns:a16="http://schemas.microsoft.com/office/drawing/2014/main" id="{F1DB309E-DA11-4E01-AF09-3CE0190F19EA}"/>
              </a:ext>
            </a:extLst>
          </p:cNvPr>
          <p:cNvSpPr/>
          <p:nvPr/>
        </p:nvSpPr>
        <p:spPr>
          <a:xfrm>
            <a:off x="6989496" y="5040884"/>
            <a:ext cx="1638000" cy="1637998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" name="Connettore 1 16">
            <a:extLst>
              <a:ext uri="{FF2B5EF4-FFF2-40B4-BE49-F238E27FC236}">
                <a16:creationId xmlns:a16="http://schemas.microsoft.com/office/drawing/2014/main" id="{7739B8BB-0031-4A93-9417-289D92902669}"/>
              </a:ext>
            </a:extLst>
          </p:cNvPr>
          <p:cNvCxnSpPr/>
          <p:nvPr/>
        </p:nvCxnSpPr>
        <p:spPr>
          <a:xfrm flipV="1">
            <a:off x="6986800" y="4563587"/>
            <a:ext cx="0" cy="129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17">
            <a:extLst>
              <a:ext uri="{FF2B5EF4-FFF2-40B4-BE49-F238E27FC236}">
                <a16:creationId xmlns:a16="http://schemas.microsoft.com/office/drawing/2014/main" id="{539DC85E-83FF-496F-B8B2-C82FBFCB91AE}"/>
              </a:ext>
            </a:extLst>
          </p:cNvPr>
          <p:cNvCxnSpPr/>
          <p:nvPr/>
        </p:nvCxnSpPr>
        <p:spPr>
          <a:xfrm flipH="1" flipV="1">
            <a:off x="8624856" y="4569142"/>
            <a:ext cx="1797" cy="12977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2">
            <a:extLst>
              <a:ext uri="{FF2B5EF4-FFF2-40B4-BE49-F238E27FC236}">
                <a16:creationId xmlns:a16="http://schemas.microsoft.com/office/drawing/2014/main" id="{EE01C99A-B78C-450B-95BF-3A80FBBD3804}"/>
              </a:ext>
            </a:extLst>
          </p:cNvPr>
          <p:cNvCxnSpPr/>
          <p:nvPr/>
        </p:nvCxnSpPr>
        <p:spPr>
          <a:xfrm>
            <a:off x="6988595" y="4565361"/>
            <a:ext cx="1638000" cy="88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23">
            <a:extLst>
              <a:ext uri="{FF2B5EF4-FFF2-40B4-BE49-F238E27FC236}">
                <a16:creationId xmlns:a16="http://schemas.microsoft.com/office/drawing/2014/main" id="{28F610D4-27CA-4480-8053-2A9307E20B09}"/>
              </a:ext>
            </a:extLst>
          </p:cNvPr>
          <p:cNvCxnSpPr>
            <a:cxnSpLocks/>
          </p:cNvCxnSpPr>
          <p:nvPr/>
        </p:nvCxnSpPr>
        <p:spPr>
          <a:xfrm flipH="1">
            <a:off x="6988600" y="575403"/>
            <a:ext cx="1623247" cy="3989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26">
            <a:extLst>
              <a:ext uri="{FF2B5EF4-FFF2-40B4-BE49-F238E27FC236}">
                <a16:creationId xmlns:a16="http://schemas.microsoft.com/office/drawing/2014/main" id="{C2CB4C3B-8E79-4D4C-9F9F-3866E75E6BAD}"/>
              </a:ext>
            </a:extLst>
          </p:cNvPr>
          <p:cNvCxnSpPr>
            <a:cxnSpLocks/>
          </p:cNvCxnSpPr>
          <p:nvPr/>
        </p:nvCxnSpPr>
        <p:spPr>
          <a:xfrm>
            <a:off x="7005779" y="575403"/>
            <a:ext cx="1617229" cy="39897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9AD5F97F-7581-4C72-B2A2-FC11782D1621}"/>
              </a:ext>
            </a:extLst>
          </p:cNvPr>
          <p:cNvSpPr txBox="1"/>
          <p:nvPr/>
        </p:nvSpPr>
        <p:spPr>
          <a:xfrm>
            <a:off x="7664444" y="4362074"/>
            <a:ext cx="331486" cy="19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7AFE6ECE-6848-466A-B7BE-64DF7C395F06}"/>
              </a:ext>
            </a:extLst>
          </p:cNvPr>
          <p:cNvSpPr txBox="1"/>
          <p:nvPr/>
        </p:nvSpPr>
        <p:spPr>
          <a:xfrm>
            <a:off x="7584873" y="5824162"/>
            <a:ext cx="540000" cy="3231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D89DE708-527F-43C3-AF5D-0256C7F46F38}"/>
              </a:ext>
            </a:extLst>
          </p:cNvPr>
          <p:cNvSpPr txBox="1"/>
          <p:nvPr/>
        </p:nvSpPr>
        <p:spPr>
          <a:xfrm>
            <a:off x="7762729" y="2422807"/>
            <a:ext cx="360000" cy="210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FC570B5F-D306-4929-BD0F-503BF11755DD}"/>
              </a:ext>
            </a:extLst>
          </p:cNvPr>
          <p:cNvSpPr txBox="1"/>
          <p:nvPr/>
        </p:nvSpPr>
        <p:spPr>
          <a:xfrm>
            <a:off x="8423359" y="3915093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F64DA71A-9CD5-45A2-A13F-24068B26B604}"/>
              </a:ext>
            </a:extLst>
          </p:cNvPr>
          <p:cNvSpPr txBox="1"/>
          <p:nvPr/>
        </p:nvSpPr>
        <p:spPr>
          <a:xfrm>
            <a:off x="8296374" y="5696185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119" name="CasellaDiTesto 1">
            <a:extLst>
              <a:ext uri="{FF2B5EF4-FFF2-40B4-BE49-F238E27FC236}">
                <a16:creationId xmlns:a16="http://schemas.microsoft.com/office/drawing/2014/main" id="{89BF76E5-4D00-4F4E-996F-3F4AAA9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919" y="4729210"/>
            <a:ext cx="32400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674E8A58-2D73-44D9-BA5D-CF7FDCF7B4A6}"/>
              </a:ext>
            </a:extLst>
          </p:cNvPr>
          <p:cNvSpPr txBox="1"/>
          <p:nvPr/>
        </p:nvSpPr>
        <p:spPr>
          <a:xfrm>
            <a:off x="8092288" y="6505250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5B66C218-6D53-46CB-91B3-6CED56335680}"/>
              </a:ext>
            </a:extLst>
          </p:cNvPr>
          <p:cNvSpPr txBox="1"/>
          <p:nvPr/>
        </p:nvSpPr>
        <p:spPr>
          <a:xfrm>
            <a:off x="7734004" y="3192825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2DC1FD0C-FEEB-4506-8A1B-DB0135BC1516}"/>
              </a:ext>
            </a:extLst>
          </p:cNvPr>
          <p:cNvSpPr txBox="1"/>
          <p:nvPr/>
        </p:nvSpPr>
        <p:spPr>
          <a:xfrm>
            <a:off x="7983117" y="5811485"/>
            <a:ext cx="288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49364641-DA14-437A-A6E0-353B76B9B97F}"/>
              </a:ext>
            </a:extLst>
          </p:cNvPr>
          <p:cNvCxnSpPr>
            <a:cxnSpLocks/>
          </p:cNvCxnSpPr>
          <p:nvPr/>
        </p:nvCxnSpPr>
        <p:spPr>
          <a:xfrm>
            <a:off x="6989498" y="5854120"/>
            <a:ext cx="8202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764631FB-BFED-4296-8D19-93F30628BE5E}"/>
              </a:ext>
            </a:extLst>
          </p:cNvPr>
          <p:cNvCxnSpPr>
            <a:cxnSpLocks/>
          </p:cNvCxnSpPr>
          <p:nvPr/>
        </p:nvCxnSpPr>
        <p:spPr>
          <a:xfrm>
            <a:off x="7810401" y="5859983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7C33D249-B8AE-4F4C-A86B-13770E018F64}"/>
              </a:ext>
            </a:extLst>
          </p:cNvPr>
          <p:cNvCxnSpPr>
            <a:cxnSpLocks/>
          </p:cNvCxnSpPr>
          <p:nvPr/>
        </p:nvCxnSpPr>
        <p:spPr>
          <a:xfrm>
            <a:off x="7808849" y="2549937"/>
            <a:ext cx="0" cy="2016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D93975DF-6834-422A-97AD-D1B4917390E0}"/>
              </a:ext>
            </a:extLst>
          </p:cNvPr>
          <p:cNvSpPr txBox="1"/>
          <p:nvPr/>
        </p:nvSpPr>
        <p:spPr>
          <a:xfrm>
            <a:off x="7888274" y="5885634"/>
            <a:ext cx="201600" cy="3231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728AF375-EEB5-4223-A348-6DEE865EF1C4}"/>
              </a:ext>
            </a:extLst>
          </p:cNvPr>
          <p:cNvCxnSpPr>
            <a:cxnSpLocks/>
          </p:cNvCxnSpPr>
          <p:nvPr/>
        </p:nvCxnSpPr>
        <p:spPr>
          <a:xfrm>
            <a:off x="7810193" y="5854971"/>
            <a:ext cx="817303" cy="10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uppo 158">
            <a:extLst>
              <a:ext uri="{FF2B5EF4-FFF2-40B4-BE49-F238E27FC236}">
                <a16:creationId xmlns:a16="http://schemas.microsoft.com/office/drawing/2014/main" id="{87E2F7A4-FE15-4526-94DE-040B8A31DEB5}"/>
              </a:ext>
            </a:extLst>
          </p:cNvPr>
          <p:cNvGrpSpPr/>
          <p:nvPr/>
        </p:nvGrpSpPr>
        <p:grpSpPr>
          <a:xfrm>
            <a:off x="7747844" y="5791651"/>
            <a:ext cx="126000" cy="126000"/>
            <a:chOff x="10031104" y="2702257"/>
            <a:chExt cx="180000" cy="180000"/>
          </a:xfrm>
        </p:grpSpPr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359B1233-961D-4AC4-966B-7B5A16871549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25D1788E-EEA5-451B-B7E0-FE580EE953A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68964847-E517-40FD-B899-E6980D658653}"/>
              </a:ext>
            </a:extLst>
          </p:cNvPr>
          <p:cNvCxnSpPr/>
          <p:nvPr/>
        </p:nvCxnSpPr>
        <p:spPr>
          <a:xfrm>
            <a:off x="7810314" y="575402"/>
            <a:ext cx="0" cy="1980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CACEBFF4-5C8E-4732-9713-96ECFE7A3B14}"/>
              </a:ext>
            </a:extLst>
          </p:cNvPr>
          <p:cNvCxnSpPr>
            <a:cxnSpLocks/>
          </p:cNvCxnSpPr>
          <p:nvPr/>
        </p:nvCxnSpPr>
        <p:spPr>
          <a:xfrm>
            <a:off x="7005403" y="579866"/>
            <a:ext cx="160144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asellaDiTesto 19">
            <a:extLst>
              <a:ext uri="{FF2B5EF4-FFF2-40B4-BE49-F238E27FC236}">
                <a16:creationId xmlns:a16="http://schemas.microsoft.com/office/drawing/2014/main" id="{D9D79BCD-472C-45F5-B45D-2312D712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508" y="6135204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3795496C-5D05-4267-A0A0-8D6B5B6AE1DB}"/>
              </a:ext>
            </a:extLst>
          </p:cNvPr>
          <p:cNvCxnSpPr>
            <a:cxnSpLocks/>
          </p:cNvCxnSpPr>
          <p:nvPr/>
        </p:nvCxnSpPr>
        <p:spPr>
          <a:xfrm>
            <a:off x="7809573" y="5039199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57D8D158-9A77-4859-A683-663254363E31}"/>
              </a:ext>
            </a:extLst>
          </p:cNvPr>
          <p:cNvCxnSpPr/>
          <p:nvPr/>
        </p:nvCxnSpPr>
        <p:spPr>
          <a:xfrm>
            <a:off x="7808119" y="4562473"/>
            <a:ext cx="0" cy="4752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CasellaDiTesto 200">
            <a:extLst>
              <a:ext uri="{FF2B5EF4-FFF2-40B4-BE49-F238E27FC236}">
                <a16:creationId xmlns:a16="http://schemas.microsoft.com/office/drawing/2014/main" id="{2C92F489-543B-466C-8E89-860350E036F0}"/>
              </a:ext>
            </a:extLst>
          </p:cNvPr>
          <p:cNvSpPr txBox="1"/>
          <p:nvPr/>
        </p:nvSpPr>
        <p:spPr>
          <a:xfrm>
            <a:off x="8410355" y="792495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C149AEDB-AFD3-4DC0-A0D0-A6437EC14819}"/>
              </a:ext>
            </a:extLst>
          </p:cNvPr>
          <p:cNvCxnSpPr>
            <a:cxnSpLocks/>
          </p:cNvCxnSpPr>
          <p:nvPr/>
        </p:nvCxnSpPr>
        <p:spPr>
          <a:xfrm>
            <a:off x="6020873" y="6200776"/>
            <a:ext cx="304293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diritto 234">
            <a:extLst>
              <a:ext uri="{FF2B5EF4-FFF2-40B4-BE49-F238E27FC236}">
                <a16:creationId xmlns:a16="http://schemas.microsoft.com/office/drawing/2014/main" id="{2C6E3583-2103-4266-AFEB-918ADB36567E}"/>
              </a:ext>
            </a:extLst>
          </p:cNvPr>
          <p:cNvCxnSpPr>
            <a:cxnSpLocks/>
          </p:cNvCxnSpPr>
          <p:nvPr/>
        </p:nvCxnSpPr>
        <p:spPr>
          <a:xfrm>
            <a:off x="6264002" y="3719361"/>
            <a:ext cx="2581172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092C118F-1142-4CD6-ABC3-65876F7ABEA3}"/>
              </a:ext>
            </a:extLst>
          </p:cNvPr>
          <p:cNvSpPr/>
          <p:nvPr/>
        </p:nvSpPr>
        <p:spPr>
          <a:xfrm>
            <a:off x="7342173" y="5385194"/>
            <a:ext cx="939600" cy="9396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A3B1E42-D5FB-4B38-8501-3A1D4546A72B}"/>
              </a:ext>
            </a:extLst>
          </p:cNvPr>
          <p:cNvCxnSpPr>
            <a:cxnSpLocks/>
          </p:cNvCxnSpPr>
          <p:nvPr/>
        </p:nvCxnSpPr>
        <p:spPr>
          <a:xfrm>
            <a:off x="7494226" y="1390936"/>
            <a:ext cx="0" cy="48104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diritto 267">
            <a:extLst>
              <a:ext uri="{FF2B5EF4-FFF2-40B4-BE49-F238E27FC236}">
                <a16:creationId xmlns:a16="http://schemas.microsoft.com/office/drawing/2014/main" id="{101DAFAD-5DC7-462C-AD63-7934CA2A5942}"/>
              </a:ext>
            </a:extLst>
          </p:cNvPr>
          <p:cNvCxnSpPr>
            <a:cxnSpLocks/>
          </p:cNvCxnSpPr>
          <p:nvPr/>
        </p:nvCxnSpPr>
        <p:spPr>
          <a:xfrm>
            <a:off x="8127981" y="1390936"/>
            <a:ext cx="0" cy="481192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diritto 268">
            <a:extLst>
              <a:ext uri="{FF2B5EF4-FFF2-40B4-BE49-F238E27FC236}">
                <a16:creationId xmlns:a16="http://schemas.microsoft.com/office/drawing/2014/main" id="{4DE013A8-7B70-4D23-BD2A-07C1DE995A93}"/>
              </a:ext>
            </a:extLst>
          </p:cNvPr>
          <p:cNvCxnSpPr>
            <a:cxnSpLocks/>
          </p:cNvCxnSpPr>
          <p:nvPr/>
        </p:nvCxnSpPr>
        <p:spPr>
          <a:xfrm>
            <a:off x="6264002" y="1390936"/>
            <a:ext cx="2714557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E5B80E2D-ED16-4870-9FAB-03EADD186DDB}"/>
              </a:ext>
            </a:extLst>
          </p:cNvPr>
          <p:cNvCxnSpPr>
            <a:cxnSpLocks/>
          </p:cNvCxnSpPr>
          <p:nvPr/>
        </p:nvCxnSpPr>
        <p:spPr>
          <a:xfrm>
            <a:off x="8280980" y="1383269"/>
            <a:ext cx="0" cy="447959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CasellaDiTesto 19">
            <a:extLst>
              <a:ext uri="{FF2B5EF4-FFF2-40B4-BE49-F238E27FC236}">
                <a16:creationId xmlns:a16="http://schemas.microsoft.com/office/drawing/2014/main" id="{71FAA3B1-9041-4E34-B0F2-239CAFAD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476" y="3385519"/>
            <a:ext cx="504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1" name="CasellaDiTesto 19">
            <a:extLst>
              <a:ext uri="{FF2B5EF4-FFF2-40B4-BE49-F238E27FC236}">
                <a16:creationId xmlns:a16="http://schemas.microsoft.com/office/drawing/2014/main" id="{57766D5D-BFA8-4B04-8CAF-F8E61F8B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379" y="1060299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FB729F08-1D86-4CFB-BF34-16B74B7DA166}"/>
              </a:ext>
            </a:extLst>
          </p:cNvPr>
          <p:cNvSpPr txBox="1"/>
          <p:nvPr/>
        </p:nvSpPr>
        <p:spPr>
          <a:xfrm>
            <a:off x="8435084" y="6190876"/>
            <a:ext cx="3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9AAEE1A-E490-4185-8997-BC5CC4B4D80F}"/>
              </a:ext>
            </a:extLst>
          </p:cNvPr>
          <p:cNvSpPr txBox="1"/>
          <p:nvPr/>
        </p:nvSpPr>
        <p:spPr>
          <a:xfrm>
            <a:off x="8369692" y="1112487"/>
            <a:ext cx="371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3BDF4EA5-0943-4474-B569-7392B2BAA0BD}"/>
              </a:ext>
            </a:extLst>
          </p:cNvPr>
          <p:cNvSpPr/>
          <p:nvPr/>
        </p:nvSpPr>
        <p:spPr>
          <a:xfrm>
            <a:off x="8580786" y="6196245"/>
            <a:ext cx="269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839AFF60-19C7-4E9F-9720-E58C4FFC1211}"/>
              </a:ext>
            </a:extLst>
          </p:cNvPr>
          <p:cNvSpPr/>
          <p:nvPr/>
        </p:nvSpPr>
        <p:spPr>
          <a:xfrm>
            <a:off x="8423359" y="3442748"/>
            <a:ext cx="269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6FDBAEC1-FA18-4529-908A-A8875E2B731F}"/>
              </a:ext>
            </a:extLst>
          </p:cNvPr>
          <p:cNvSpPr/>
          <p:nvPr/>
        </p:nvSpPr>
        <p:spPr>
          <a:xfrm>
            <a:off x="8548140" y="1119328"/>
            <a:ext cx="269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32637CC-BAB6-4779-AAAF-AFEBCEAF6A1E}"/>
              </a:ext>
            </a:extLst>
          </p:cNvPr>
          <p:cNvSpPr txBox="1"/>
          <p:nvPr/>
        </p:nvSpPr>
        <p:spPr>
          <a:xfrm>
            <a:off x="8290489" y="343601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F77E71E8-5140-42F0-AC99-27FBAD6F95BA}"/>
              </a:ext>
            </a:extLst>
          </p:cNvPr>
          <p:cNvSpPr/>
          <p:nvPr/>
        </p:nvSpPr>
        <p:spPr>
          <a:xfrm>
            <a:off x="7348574" y="6160098"/>
            <a:ext cx="309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A7E3ACF1-C3BE-4892-9159-19A48C1923E0}"/>
              </a:ext>
            </a:extLst>
          </p:cNvPr>
          <p:cNvSpPr/>
          <p:nvPr/>
        </p:nvSpPr>
        <p:spPr>
          <a:xfrm>
            <a:off x="8051060" y="6143247"/>
            <a:ext cx="309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34B825C4-C144-4FCA-9BB3-5429412F79FB}"/>
              </a:ext>
            </a:extLst>
          </p:cNvPr>
          <p:cNvSpPr/>
          <p:nvPr/>
        </p:nvSpPr>
        <p:spPr>
          <a:xfrm>
            <a:off x="7323280" y="1155300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B54A14ED-54A0-4CFF-AA95-8275B92E94BB}"/>
              </a:ext>
            </a:extLst>
          </p:cNvPr>
          <p:cNvSpPr/>
          <p:nvPr/>
        </p:nvSpPr>
        <p:spPr>
          <a:xfrm>
            <a:off x="8025766" y="113844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1C52ABA7-07F3-4DAC-A6E2-9F0C52E5C915}"/>
              </a:ext>
            </a:extLst>
          </p:cNvPr>
          <p:cNvSpPr/>
          <p:nvPr/>
        </p:nvSpPr>
        <p:spPr>
          <a:xfrm>
            <a:off x="7350753" y="3673504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9E240B05-6C3A-4AC0-B6D8-FCC9A5571ECC}"/>
              </a:ext>
            </a:extLst>
          </p:cNvPr>
          <p:cNvSpPr/>
          <p:nvPr/>
        </p:nvSpPr>
        <p:spPr>
          <a:xfrm>
            <a:off x="7983638" y="3673996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19D25DF0-CD28-4A73-99B0-97CEA314DAE0}"/>
              </a:ext>
            </a:extLst>
          </p:cNvPr>
          <p:cNvCxnSpPr>
            <a:cxnSpLocks/>
          </p:cNvCxnSpPr>
          <p:nvPr/>
        </p:nvCxnSpPr>
        <p:spPr>
          <a:xfrm flipH="1">
            <a:off x="7096428" y="579863"/>
            <a:ext cx="1409246" cy="39909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26FE79EB-009B-4300-94EC-07A639BABE00}"/>
              </a:ext>
            </a:extLst>
          </p:cNvPr>
          <p:cNvCxnSpPr>
            <a:cxnSpLocks/>
          </p:cNvCxnSpPr>
          <p:nvPr/>
        </p:nvCxnSpPr>
        <p:spPr>
          <a:xfrm flipH="1">
            <a:off x="7230444" y="584324"/>
            <a:ext cx="1143040" cy="3982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3CF0D7E0-81D6-4B4B-B75C-525BA13DA09C}"/>
              </a:ext>
            </a:extLst>
          </p:cNvPr>
          <p:cNvCxnSpPr>
            <a:cxnSpLocks/>
          </p:cNvCxnSpPr>
          <p:nvPr/>
        </p:nvCxnSpPr>
        <p:spPr>
          <a:xfrm flipH="1">
            <a:off x="7402133" y="584324"/>
            <a:ext cx="804746" cy="3980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C4A77354-4903-4D6B-A058-A427CC9F1A9A}"/>
              </a:ext>
            </a:extLst>
          </p:cNvPr>
          <p:cNvCxnSpPr>
            <a:cxnSpLocks/>
          </p:cNvCxnSpPr>
          <p:nvPr/>
        </p:nvCxnSpPr>
        <p:spPr>
          <a:xfrm flipH="1">
            <a:off x="7597156" y="579863"/>
            <a:ext cx="422287" cy="39853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1E1A5761-0C96-4B88-8260-1A9CE4249DEC}"/>
              </a:ext>
            </a:extLst>
          </p:cNvPr>
          <p:cNvCxnSpPr>
            <a:cxnSpLocks/>
          </p:cNvCxnSpPr>
          <p:nvPr/>
        </p:nvCxnSpPr>
        <p:spPr>
          <a:xfrm flipH="1">
            <a:off x="7018753" y="579863"/>
            <a:ext cx="1565074" cy="39853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1F97AA6B-0B03-4D8A-BBC4-5E0C1E4386AF}"/>
              </a:ext>
            </a:extLst>
          </p:cNvPr>
          <p:cNvCxnSpPr>
            <a:cxnSpLocks/>
          </p:cNvCxnSpPr>
          <p:nvPr/>
        </p:nvCxnSpPr>
        <p:spPr>
          <a:xfrm>
            <a:off x="7596249" y="584324"/>
            <a:ext cx="429295" cy="3982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84C55E13-B2F0-4E64-BAB2-A7FFB6ECB3C9}"/>
              </a:ext>
            </a:extLst>
          </p:cNvPr>
          <p:cNvCxnSpPr>
            <a:cxnSpLocks/>
          </p:cNvCxnSpPr>
          <p:nvPr/>
        </p:nvCxnSpPr>
        <p:spPr>
          <a:xfrm>
            <a:off x="7406296" y="579863"/>
            <a:ext cx="814915" cy="39915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479EB1DD-E1A1-4863-80C1-04C69DEC708E}"/>
              </a:ext>
            </a:extLst>
          </p:cNvPr>
          <p:cNvCxnSpPr>
            <a:cxnSpLocks/>
          </p:cNvCxnSpPr>
          <p:nvPr/>
        </p:nvCxnSpPr>
        <p:spPr>
          <a:xfrm>
            <a:off x="7242343" y="584324"/>
            <a:ext cx="1148247" cy="3985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949E544E-5180-4A5F-8EB7-EF695F360E5A}"/>
              </a:ext>
            </a:extLst>
          </p:cNvPr>
          <p:cNvCxnSpPr>
            <a:cxnSpLocks/>
          </p:cNvCxnSpPr>
          <p:nvPr/>
        </p:nvCxnSpPr>
        <p:spPr>
          <a:xfrm>
            <a:off x="7114079" y="579863"/>
            <a:ext cx="1404860" cy="39903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01417601-DA76-496F-B808-03821FE67FA7}"/>
              </a:ext>
            </a:extLst>
          </p:cNvPr>
          <p:cNvCxnSpPr>
            <a:cxnSpLocks/>
          </p:cNvCxnSpPr>
          <p:nvPr/>
        </p:nvCxnSpPr>
        <p:spPr>
          <a:xfrm>
            <a:off x="7030591" y="579863"/>
            <a:ext cx="1571692" cy="39886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52E59A0C-85CE-4FCC-8690-8ED53B2B301B}"/>
              </a:ext>
            </a:extLst>
          </p:cNvPr>
          <p:cNvCxnSpPr>
            <a:cxnSpLocks/>
          </p:cNvCxnSpPr>
          <p:nvPr/>
        </p:nvCxnSpPr>
        <p:spPr>
          <a:xfrm>
            <a:off x="7808496" y="5859983"/>
            <a:ext cx="0" cy="8189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65CF8269-B1DB-4704-BB90-365D6564A16E}"/>
              </a:ext>
            </a:extLst>
          </p:cNvPr>
          <p:cNvCxnSpPr>
            <a:cxnSpLocks/>
          </p:cNvCxnSpPr>
          <p:nvPr/>
        </p:nvCxnSpPr>
        <p:spPr>
          <a:xfrm>
            <a:off x="7805849" y="5847532"/>
            <a:ext cx="416385" cy="7229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EF91C8E0-B7C5-47B5-874E-3EF16B9EA776}"/>
              </a:ext>
            </a:extLst>
          </p:cNvPr>
          <p:cNvCxnSpPr>
            <a:cxnSpLocks/>
          </p:cNvCxnSpPr>
          <p:nvPr/>
        </p:nvCxnSpPr>
        <p:spPr>
          <a:xfrm>
            <a:off x="7814736" y="5859393"/>
            <a:ext cx="782546" cy="20968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54E23E05-983E-47F6-AA12-B37F8505CD7E}"/>
              </a:ext>
            </a:extLst>
          </p:cNvPr>
          <p:cNvCxnSpPr>
            <a:cxnSpLocks/>
          </p:cNvCxnSpPr>
          <p:nvPr/>
        </p:nvCxnSpPr>
        <p:spPr>
          <a:xfrm>
            <a:off x="7811986" y="5860347"/>
            <a:ext cx="703371" cy="4019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F71C9C73-B144-402D-A539-65671F7C9A15}"/>
              </a:ext>
            </a:extLst>
          </p:cNvPr>
          <p:cNvCxnSpPr>
            <a:cxnSpLocks/>
          </p:cNvCxnSpPr>
          <p:nvPr/>
        </p:nvCxnSpPr>
        <p:spPr>
          <a:xfrm>
            <a:off x="7810625" y="5862013"/>
            <a:ext cx="576993" cy="5769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E8FB2752-44FF-47D2-A466-4CEC7A0655C7}"/>
              </a:ext>
            </a:extLst>
          </p:cNvPr>
          <p:cNvCxnSpPr>
            <a:cxnSpLocks/>
          </p:cNvCxnSpPr>
          <p:nvPr/>
        </p:nvCxnSpPr>
        <p:spPr>
          <a:xfrm>
            <a:off x="7812367" y="5862632"/>
            <a:ext cx="213175" cy="7878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ECED8AB4-2918-4CB0-806D-35141DDF3B59}"/>
              </a:ext>
            </a:extLst>
          </p:cNvPr>
          <p:cNvCxnSpPr>
            <a:cxnSpLocks/>
          </p:cNvCxnSpPr>
          <p:nvPr/>
        </p:nvCxnSpPr>
        <p:spPr>
          <a:xfrm flipH="1">
            <a:off x="7595492" y="5865348"/>
            <a:ext cx="214708" cy="79343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A05A2979-A446-4954-A2B0-E90720729653}"/>
              </a:ext>
            </a:extLst>
          </p:cNvPr>
          <p:cNvCxnSpPr>
            <a:cxnSpLocks/>
          </p:cNvCxnSpPr>
          <p:nvPr/>
        </p:nvCxnSpPr>
        <p:spPr>
          <a:xfrm flipH="1">
            <a:off x="7401036" y="5852469"/>
            <a:ext cx="417259" cy="7227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18D06B69-3B55-455C-99E3-6D163FE8F7CB}"/>
              </a:ext>
            </a:extLst>
          </p:cNvPr>
          <p:cNvCxnSpPr>
            <a:cxnSpLocks/>
          </p:cNvCxnSpPr>
          <p:nvPr/>
        </p:nvCxnSpPr>
        <p:spPr>
          <a:xfrm flipH="1">
            <a:off x="7229376" y="5858124"/>
            <a:ext cx="584548" cy="5808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34231A88-FC14-492E-97CF-E6D189045978}"/>
              </a:ext>
            </a:extLst>
          </p:cNvPr>
          <p:cNvCxnSpPr>
            <a:cxnSpLocks/>
          </p:cNvCxnSpPr>
          <p:nvPr/>
        </p:nvCxnSpPr>
        <p:spPr>
          <a:xfrm flipH="1">
            <a:off x="7097094" y="586108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C1B733A2-D9DA-424B-A95F-CD7F85AAAEE3}"/>
              </a:ext>
            </a:extLst>
          </p:cNvPr>
          <p:cNvCxnSpPr>
            <a:cxnSpLocks/>
          </p:cNvCxnSpPr>
          <p:nvPr/>
        </p:nvCxnSpPr>
        <p:spPr>
          <a:xfrm flipH="1">
            <a:off x="7012085" y="5861086"/>
            <a:ext cx="798327" cy="2075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AC800406-582C-412C-B5AE-54AF53D949ED}"/>
              </a:ext>
            </a:extLst>
          </p:cNvPr>
          <p:cNvCxnSpPr>
            <a:cxnSpLocks/>
          </p:cNvCxnSpPr>
          <p:nvPr/>
        </p:nvCxnSpPr>
        <p:spPr>
          <a:xfrm>
            <a:off x="7018447" y="5646036"/>
            <a:ext cx="792070" cy="2143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C2BA0D11-7F3C-4FCB-B1B7-D2C4219734EC}"/>
              </a:ext>
            </a:extLst>
          </p:cNvPr>
          <p:cNvCxnSpPr>
            <a:cxnSpLocks/>
          </p:cNvCxnSpPr>
          <p:nvPr/>
        </p:nvCxnSpPr>
        <p:spPr>
          <a:xfrm>
            <a:off x="7095755" y="5447153"/>
            <a:ext cx="713095" cy="41486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8D533DAA-BFA9-425E-8BEA-3F615C6784E7}"/>
              </a:ext>
            </a:extLst>
          </p:cNvPr>
          <p:cNvCxnSpPr>
            <a:cxnSpLocks/>
          </p:cNvCxnSpPr>
          <p:nvPr/>
        </p:nvCxnSpPr>
        <p:spPr>
          <a:xfrm>
            <a:off x="7229377" y="5280764"/>
            <a:ext cx="581141" cy="5812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282053A5-1125-4C17-AF65-6A3BB4CCE1BE}"/>
              </a:ext>
            </a:extLst>
          </p:cNvPr>
          <p:cNvCxnSpPr>
            <a:cxnSpLocks/>
          </p:cNvCxnSpPr>
          <p:nvPr/>
        </p:nvCxnSpPr>
        <p:spPr>
          <a:xfrm>
            <a:off x="7400465" y="5147253"/>
            <a:ext cx="410052" cy="7147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4C334F7B-2764-4846-B9EE-B174897F95F7}"/>
              </a:ext>
            </a:extLst>
          </p:cNvPr>
          <p:cNvCxnSpPr>
            <a:cxnSpLocks/>
          </p:cNvCxnSpPr>
          <p:nvPr/>
        </p:nvCxnSpPr>
        <p:spPr>
          <a:xfrm>
            <a:off x="7596045" y="5056606"/>
            <a:ext cx="214472" cy="8037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B2CDEE75-5CDB-409D-8784-F93A1040405F}"/>
              </a:ext>
            </a:extLst>
          </p:cNvPr>
          <p:cNvCxnSpPr>
            <a:cxnSpLocks/>
          </p:cNvCxnSpPr>
          <p:nvPr/>
        </p:nvCxnSpPr>
        <p:spPr>
          <a:xfrm flipH="1">
            <a:off x="7808848" y="5074105"/>
            <a:ext cx="213917" cy="7905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7B284408-2EE9-4164-AD45-112293114C9F}"/>
              </a:ext>
            </a:extLst>
          </p:cNvPr>
          <p:cNvCxnSpPr>
            <a:cxnSpLocks/>
          </p:cNvCxnSpPr>
          <p:nvPr/>
        </p:nvCxnSpPr>
        <p:spPr>
          <a:xfrm flipH="1">
            <a:off x="7809977" y="5149887"/>
            <a:ext cx="410572" cy="7111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FDD4A3D0-DC84-4D65-958A-6D0C2D64556B}"/>
              </a:ext>
            </a:extLst>
          </p:cNvPr>
          <p:cNvCxnSpPr>
            <a:cxnSpLocks/>
          </p:cNvCxnSpPr>
          <p:nvPr/>
        </p:nvCxnSpPr>
        <p:spPr>
          <a:xfrm flipH="1">
            <a:off x="7807226" y="5280765"/>
            <a:ext cx="580390" cy="5833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10F3DD5E-5469-4AEC-9169-1A1114AE7197}"/>
              </a:ext>
            </a:extLst>
          </p:cNvPr>
          <p:cNvCxnSpPr>
            <a:cxnSpLocks/>
          </p:cNvCxnSpPr>
          <p:nvPr/>
        </p:nvCxnSpPr>
        <p:spPr>
          <a:xfrm flipH="1">
            <a:off x="7811257" y="5452147"/>
            <a:ext cx="710421" cy="404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C2C9CA93-03E8-4863-AC95-9005330C8719}"/>
              </a:ext>
            </a:extLst>
          </p:cNvPr>
          <p:cNvCxnSpPr>
            <a:cxnSpLocks/>
          </p:cNvCxnSpPr>
          <p:nvPr/>
        </p:nvCxnSpPr>
        <p:spPr>
          <a:xfrm flipH="1">
            <a:off x="7811870" y="5653655"/>
            <a:ext cx="783826" cy="2059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1854B188-82E6-4903-B74D-537C7E5C7606}"/>
              </a:ext>
            </a:extLst>
          </p:cNvPr>
          <p:cNvSpPr txBox="1"/>
          <p:nvPr/>
        </p:nvSpPr>
        <p:spPr>
          <a:xfrm>
            <a:off x="6992408" y="3879458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F2730DC5-9AD3-4905-8516-6AB0424AC71A}"/>
              </a:ext>
            </a:extLst>
          </p:cNvPr>
          <p:cNvSpPr txBox="1"/>
          <p:nvPr/>
        </p:nvSpPr>
        <p:spPr>
          <a:xfrm>
            <a:off x="6966231" y="5700799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</p:spTree>
    <p:extLst>
      <p:ext uri="{BB962C8B-B14F-4D97-AF65-F5344CB8AC3E}">
        <p14:creationId xmlns:p14="http://schemas.microsoft.com/office/powerpoint/2010/main" val="142343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84" grpId="0"/>
      <p:bldP spid="185" grpId="0"/>
      <p:bldP spid="188" grpId="0"/>
      <p:bldP spid="189" grpId="0"/>
      <p:bldP spid="190" grpId="0"/>
      <p:bldP spid="192" grpId="0"/>
      <p:bldP spid="117" grpId="0"/>
      <p:bldP spid="118" grpId="0"/>
      <p:bldP spid="164" grpId="0"/>
      <p:bldP spid="12" grpId="0" animBg="1"/>
      <p:bldP spid="270" grpId="0"/>
      <p:bldP spid="271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3"/>
            <a:ext cx="9072000" cy="360000"/>
          </a:xfrm>
          <a:ln w="3175"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L’IPERBOLE- (6)</a:t>
            </a:r>
            <a:endParaRPr lang="it-IT" dirty="0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E94754FB-F55D-4369-A71A-DC78E5118E19}"/>
              </a:ext>
            </a:extLst>
          </p:cNvPr>
          <p:cNvCxnSpPr/>
          <p:nvPr/>
        </p:nvCxnSpPr>
        <p:spPr>
          <a:xfrm>
            <a:off x="3513819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4">
            <a:extLst>
              <a:ext uri="{FF2B5EF4-FFF2-40B4-BE49-F238E27FC236}">
                <a16:creationId xmlns:a16="http://schemas.microsoft.com/office/drawing/2014/main" id="{31560CB6-D883-4D0D-B815-AA5523EB5FDC}"/>
              </a:ext>
            </a:extLst>
          </p:cNvPr>
          <p:cNvCxnSpPr>
            <a:cxnSpLocks/>
          </p:cNvCxnSpPr>
          <p:nvPr/>
        </p:nvCxnSpPr>
        <p:spPr>
          <a:xfrm>
            <a:off x="4856085" y="4914313"/>
            <a:ext cx="418909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e 96">
            <a:extLst>
              <a:ext uri="{FF2B5EF4-FFF2-40B4-BE49-F238E27FC236}">
                <a16:creationId xmlns:a16="http://schemas.microsoft.com/office/drawing/2014/main" id="{F1DB309E-DA11-4E01-AF09-3CE0190F19EA}"/>
              </a:ext>
            </a:extLst>
          </p:cNvPr>
          <p:cNvSpPr/>
          <p:nvPr/>
        </p:nvSpPr>
        <p:spPr>
          <a:xfrm>
            <a:off x="6989496" y="5040884"/>
            <a:ext cx="1638000" cy="1637998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" name="Connettore 1 16">
            <a:extLst>
              <a:ext uri="{FF2B5EF4-FFF2-40B4-BE49-F238E27FC236}">
                <a16:creationId xmlns:a16="http://schemas.microsoft.com/office/drawing/2014/main" id="{7739B8BB-0031-4A93-9417-289D92902669}"/>
              </a:ext>
            </a:extLst>
          </p:cNvPr>
          <p:cNvCxnSpPr/>
          <p:nvPr/>
        </p:nvCxnSpPr>
        <p:spPr>
          <a:xfrm flipV="1">
            <a:off x="6986800" y="4563587"/>
            <a:ext cx="0" cy="129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17">
            <a:extLst>
              <a:ext uri="{FF2B5EF4-FFF2-40B4-BE49-F238E27FC236}">
                <a16:creationId xmlns:a16="http://schemas.microsoft.com/office/drawing/2014/main" id="{539DC85E-83FF-496F-B8B2-C82FBFCB91AE}"/>
              </a:ext>
            </a:extLst>
          </p:cNvPr>
          <p:cNvCxnSpPr/>
          <p:nvPr/>
        </p:nvCxnSpPr>
        <p:spPr>
          <a:xfrm flipH="1" flipV="1">
            <a:off x="8624856" y="4569142"/>
            <a:ext cx="1797" cy="12977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2">
            <a:extLst>
              <a:ext uri="{FF2B5EF4-FFF2-40B4-BE49-F238E27FC236}">
                <a16:creationId xmlns:a16="http://schemas.microsoft.com/office/drawing/2014/main" id="{EE01C99A-B78C-450B-95BF-3A80FBBD3804}"/>
              </a:ext>
            </a:extLst>
          </p:cNvPr>
          <p:cNvCxnSpPr/>
          <p:nvPr/>
        </p:nvCxnSpPr>
        <p:spPr>
          <a:xfrm>
            <a:off x="6988595" y="4565361"/>
            <a:ext cx="1638000" cy="88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23">
            <a:extLst>
              <a:ext uri="{FF2B5EF4-FFF2-40B4-BE49-F238E27FC236}">
                <a16:creationId xmlns:a16="http://schemas.microsoft.com/office/drawing/2014/main" id="{28F610D4-27CA-4480-8053-2A9307E20B09}"/>
              </a:ext>
            </a:extLst>
          </p:cNvPr>
          <p:cNvCxnSpPr>
            <a:cxnSpLocks/>
          </p:cNvCxnSpPr>
          <p:nvPr/>
        </p:nvCxnSpPr>
        <p:spPr>
          <a:xfrm flipH="1">
            <a:off x="6988600" y="575403"/>
            <a:ext cx="1623247" cy="3989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26">
            <a:extLst>
              <a:ext uri="{FF2B5EF4-FFF2-40B4-BE49-F238E27FC236}">
                <a16:creationId xmlns:a16="http://schemas.microsoft.com/office/drawing/2014/main" id="{C2CB4C3B-8E79-4D4C-9F9F-3866E75E6BAD}"/>
              </a:ext>
            </a:extLst>
          </p:cNvPr>
          <p:cNvCxnSpPr>
            <a:cxnSpLocks/>
          </p:cNvCxnSpPr>
          <p:nvPr/>
        </p:nvCxnSpPr>
        <p:spPr>
          <a:xfrm>
            <a:off x="7005779" y="575403"/>
            <a:ext cx="1617229" cy="39897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9AD5F97F-7581-4C72-B2A2-FC11782D1621}"/>
              </a:ext>
            </a:extLst>
          </p:cNvPr>
          <p:cNvSpPr txBox="1"/>
          <p:nvPr/>
        </p:nvSpPr>
        <p:spPr>
          <a:xfrm>
            <a:off x="7664444" y="4362074"/>
            <a:ext cx="331486" cy="19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7AFE6ECE-6848-466A-B7BE-64DF7C395F06}"/>
              </a:ext>
            </a:extLst>
          </p:cNvPr>
          <p:cNvSpPr txBox="1"/>
          <p:nvPr/>
        </p:nvSpPr>
        <p:spPr>
          <a:xfrm>
            <a:off x="7584873" y="5824162"/>
            <a:ext cx="540000" cy="3231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D89DE708-527F-43C3-AF5D-0256C7F46F38}"/>
              </a:ext>
            </a:extLst>
          </p:cNvPr>
          <p:cNvSpPr txBox="1"/>
          <p:nvPr/>
        </p:nvSpPr>
        <p:spPr>
          <a:xfrm>
            <a:off x="7762729" y="2422807"/>
            <a:ext cx="360000" cy="210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FC570B5F-D306-4929-BD0F-503BF11755DD}"/>
              </a:ext>
            </a:extLst>
          </p:cNvPr>
          <p:cNvSpPr txBox="1"/>
          <p:nvPr/>
        </p:nvSpPr>
        <p:spPr>
          <a:xfrm>
            <a:off x="8360098" y="3853091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F64DA71A-9CD5-45A2-A13F-24068B26B604}"/>
              </a:ext>
            </a:extLst>
          </p:cNvPr>
          <p:cNvSpPr txBox="1"/>
          <p:nvPr/>
        </p:nvSpPr>
        <p:spPr>
          <a:xfrm>
            <a:off x="8346536" y="5707175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119" name="CasellaDiTesto 1">
            <a:extLst>
              <a:ext uri="{FF2B5EF4-FFF2-40B4-BE49-F238E27FC236}">
                <a16:creationId xmlns:a16="http://schemas.microsoft.com/office/drawing/2014/main" id="{89BF76E5-4D00-4F4E-996F-3F4AAA9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919" y="4729210"/>
            <a:ext cx="32400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674E8A58-2D73-44D9-BA5D-CF7FDCF7B4A6}"/>
              </a:ext>
            </a:extLst>
          </p:cNvPr>
          <p:cNvSpPr txBox="1"/>
          <p:nvPr/>
        </p:nvSpPr>
        <p:spPr>
          <a:xfrm>
            <a:off x="8092288" y="6505250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5B66C218-6D53-46CB-91B3-6CED56335680}"/>
              </a:ext>
            </a:extLst>
          </p:cNvPr>
          <p:cNvSpPr txBox="1"/>
          <p:nvPr/>
        </p:nvSpPr>
        <p:spPr>
          <a:xfrm>
            <a:off x="7744036" y="3538867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2DC1FD0C-FEEB-4506-8A1B-DB0135BC1516}"/>
              </a:ext>
            </a:extLst>
          </p:cNvPr>
          <p:cNvSpPr txBox="1"/>
          <p:nvPr/>
        </p:nvSpPr>
        <p:spPr>
          <a:xfrm>
            <a:off x="7983117" y="5811485"/>
            <a:ext cx="288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49364641-DA14-437A-A6E0-353B76B9B97F}"/>
              </a:ext>
            </a:extLst>
          </p:cNvPr>
          <p:cNvCxnSpPr>
            <a:cxnSpLocks/>
          </p:cNvCxnSpPr>
          <p:nvPr/>
        </p:nvCxnSpPr>
        <p:spPr>
          <a:xfrm>
            <a:off x="6989498" y="5857930"/>
            <a:ext cx="8202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764631FB-BFED-4296-8D19-93F30628BE5E}"/>
              </a:ext>
            </a:extLst>
          </p:cNvPr>
          <p:cNvCxnSpPr>
            <a:cxnSpLocks/>
            <a:endCxn id="97" idx="4"/>
          </p:cNvCxnSpPr>
          <p:nvPr/>
        </p:nvCxnSpPr>
        <p:spPr>
          <a:xfrm>
            <a:off x="7808496" y="5859983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7C33D249-B8AE-4F4C-A86B-13770E018F64}"/>
              </a:ext>
            </a:extLst>
          </p:cNvPr>
          <p:cNvCxnSpPr>
            <a:cxnSpLocks/>
          </p:cNvCxnSpPr>
          <p:nvPr/>
        </p:nvCxnSpPr>
        <p:spPr>
          <a:xfrm>
            <a:off x="7808849" y="2549937"/>
            <a:ext cx="0" cy="2016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D93975DF-6834-422A-97AD-D1B4917390E0}"/>
              </a:ext>
            </a:extLst>
          </p:cNvPr>
          <p:cNvSpPr txBox="1"/>
          <p:nvPr/>
        </p:nvSpPr>
        <p:spPr>
          <a:xfrm>
            <a:off x="7888274" y="5885634"/>
            <a:ext cx="201600" cy="3231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728AF375-EEB5-4223-A348-6DEE865EF1C4}"/>
              </a:ext>
            </a:extLst>
          </p:cNvPr>
          <p:cNvCxnSpPr>
            <a:cxnSpLocks/>
          </p:cNvCxnSpPr>
          <p:nvPr/>
        </p:nvCxnSpPr>
        <p:spPr>
          <a:xfrm>
            <a:off x="7810193" y="5856876"/>
            <a:ext cx="817303" cy="10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uppo 158">
            <a:extLst>
              <a:ext uri="{FF2B5EF4-FFF2-40B4-BE49-F238E27FC236}">
                <a16:creationId xmlns:a16="http://schemas.microsoft.com/office/drawing/2014/main" id="{87E2F7A4-FE15-4526-94DE-040B8A31DEB5}"/>
              </a:ext>
            </a:extLst>
          </p:cNvPr>
          <p:cNvGrpSpPr/>
          <p:nvPr/>
        </p:nvGrpSpPr>
        <p:grpSpPr>
          <a:xfrm>
            <a:off x="7745939" y="5795461"/>
            <a:ext cx="126000" cy="126000"/>
            <a:chOff x="10031104" y="2702257"/>
            <a:chExt cx="180000" cy="180000"/>
          </a:xfrm>
        </p:grpSpPr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359B1233-961D-4AC4-966B-7B5A16871549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25D1788E-EEA5-451B-B7E0-FE580EE953A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68964847-E517-40FD-B899-E6980D658653}"/>
              </a:ext>
            </a:extLst>
          </p:cNvPr>
          <p:cNvCxnSpPr/>
          <p:nvPr/>
        </p:nvCxnSpPr>
        <p:spPr>
          <a:xfrm>
            <a:off x="7810314" y="575402"/>
            <a:ext cx="0" cy="1980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CACEBFF4-5C8E-4732-9713-96ECFE7A3B14}"/>
              </a:ext>
            </a:extLst>
          </p:cNvPr>
          <p:cNvCxnSpPr>
            <a:cxnSpLocks/>
          </p:cNvCxnSpPr>
          <p:nvPr/>
        </p:nvCxnSpPr>
        <p:spPr>
          <a:xfrm>
            <a:off x="7005403" y="579866"/>
            <a:ext cx="160144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asellaDiTesto 19">
            <a:extLst>
              <a:ext uri="{FF2B5EF4-FFF2-40B4-BE49-F238E27FC236}">
                <a16:creationId xmlns:a16="http://schemas.microsoft.com/office/drawing/2014/main" id="{D9D79BCD-472C-45F5-B45D-2312D712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739" y="6142854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3795496C-5D05-4267-A0A0-8D6B5B6AE1DB}"/>
              </a:ext>
            </a:extLst>
          </p:cNvPr>
          <p:cNvCxnSpPr>
            <a:cxnSpLocks/>
          </p:cNvCxnSpPr>
          <p:nvPr/>
        </p:nvCxnSpPr>
        <p:spPr>
          <a:xfrm>
            <a:off x="7809573" y="5039199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57D8D158-9A77-4859-A683-663254363E31}"/>
              </a:ext>
            </a:extLst>
          </p:cNvPr>
          <p:cNvCxnSpPr/>
          <p:nvPr/>
        </p:nvCxnSpPr>
        <p:spPr>
          <a:xfrm>
            <a:off x="7808119" y="4562473"/>
            <a:ext cx="0" cy="4752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C149AEDB-AFD3-4DC0-A0D0-A6437EC14819}"/>
              </a:ext>
            </a:extLst>
          </p:cNvPr>
          <p:cNvCxnSpPr>
            <a:cxnSpLocks/>
          </p:cNvCxnSpPr>
          <p:nvPr/>
        </p:nvCxnSpPr>
        <p:spPr>
          <a:xfrm>
            <a:off x="6020873" y="6200776"/>
            <a:ext cx="304293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diritto 234">
            <a:extLst>
              <a:ext uri="{FF2B5EF4-FFF2-40B4-BE49-F238E27FC236}">
                <a16:creationId xmlns:a16="http://schemas.microsoft.com/office/drawing/2014/main" id="{2C6E3583-2103-4266-AFEB-918ADB36567E}"/>
              </a:ext>
            </a:extLst>
          </p:cNvPr>
          <p:cNvCxnSpPr>
            <a:cxnSpLocks/>
          </p:cNvCxnSpPr>
          <p:nvPr/>
        </p:nvCxnSpPr>
        <p:spPr>
          <a:xfrm>
            <a:off x="5110084" y="3373384"/>
            <a:ext cx="3924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igura a mano libera: forma 235">
            <a:extLst>
              <a:ext uri="{FF2B5EF4-FFF2-40B4-BE49-F238E27FC236}">
                <a16:creationId xmlns:a16="http://schemas.microsoft.com/office/drawing/2014/main" id="{37BF0E54-A627-4E80-8D9F-8C874A713B04}"/>
              </a:ext>
            </a:extLst>
          </p:cNvPr>
          <p:cNvSpPr/>
          <p:nvPr/>
        </p:nvSpPr>
        <p:spPr>
          <a:xfrm>
            <a:off x="7075236" y="3375866"/>
            <a:ext cx="1476000" cy="1188000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7" name="Figura a mano libera: forma 236">
            <a:extLst>
              <a:ext uri="{FF2B5EF4-FFF2-40B4-BE49-F238E27FC236}">
                <a16:creationId xmlns:a16="http://schemas.microsoft.com/office/drawing/2014/main" id="{5A41F151-C26C-42CE-90E5-8A5F11D434B6}"/>
              </a:ext>
            </a:extLst>
          </p:cNvPr>
          <p:cNvSpPr/>
          <p:nvPr/>
        </p:nvSpPr>
        <p:spPr>
          <a:xfrm rot="10800000">
            <a:off x="7070929" y="577572"/>
            <a:ext cx="1476000" cy="1134000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9" name="CasellaDiTesto 248">
            <a:extLst>
              <a:ext uri="{FF2B5EF4-FFF2-40B4-BE49-F238E27FC236}">
                <a16:creationId xmlns:a16="http://schemas.microsoft.com/office/drawing/2014/main" id="{EA2714D6-90AC-4C01-B003-B59CB34FB132}"/>
              </a:ext>
            </a:extLst>
          </p:cNvPr>
          <p:cNvSpPr txBox="1"/>
          <p:nvPr/>
        </p:nvSpPr>
        <p:spPr>
          <a:xfrm>
            <a:off x="6787889" y="6155420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250" name="Rettangolo 249">
            <a:extLst>
              <a:ext uri="{FF2B5EF4-FFF2-40B4-BE49-F238E27FC236}">
                <a16:creationId xmlns:a16="http://schemas.microsoft.com/office/drawing/2014/main" id="{338D24AC-E2A9-4422-9D5C-185A439DD74B}"/>
              </a:ext>
            </a:extLst>
          </p:cNvPr>
          <p:cNvSpPr/>
          <p:nvPr/>
        </p:nvSpPr>
        <p:spPr>
          <a:xfrm>
            <a:off x="8294108" y="6148955"/>
            <a:ext cx="309700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251" name="CasellaDiTesto 250">
            <a:extLst>
              <a:ext uri="{FF2B5EF4-FFF2-40B4-BE49-F238E27FC236}">
                <a16:creationId xmlns:a16="http://schemas.microsoft.com/office/drawing/2014/main" id="{AF48AEF1-9B70-4FB9-B52A-956476402031}"/>
              </a:ext>
            </a:extLst>
          </p:cNvPr>
          <p:cNvSpPr txBox="1"/>
          <p:nvPr/>
        </p:nvSpPr>
        <p:spPr>
          <a:xfrm>
            <a:off x="7013025" y="6151956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sp>
        <p:nvSpPr>
          <p:cNvPr id="252" name="Rettangolo 251">
            <a:extLst>
              <a:ext uri="{FF2B5EF4-FFF2-40B4-BE49-F238E27FC236}">
                <a16:creationId xmlns:a16="http://schemas.microsoft.com/office/drawing/2014/main" id="{08B814E6-9695-4DBE-A0A5-DC422FA8DC82}"/>
              </a:ext>
            </a:extLst>
          </p:cNvPr>
          <p:cNvSpPr/>
          <p:nvPr/>
        </p:nvSpPr>
        <p:spPr>
          <a:xfrm>
            <a:off x="8493267" y="6155882"/>
            <a:ext cx="372218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W’</a:t>
            </a:r>
          </a:p>
        </p:txBody>
      </p:sp>
      <p:sp>
        <p:nvSpPr>
          <p:cNvPr id="253" name="Rettangolo 252">
            <a:extLst>
              <a:ext uri="{FF2B5EF4-FFF2-40B4-BE49-F238E27FC236}">
                <a16:creationId xmlns:a16="http://schemas.microsoft.com/office/drawing/2014/main" id="{691C3AB8-41F4-45CC-A863-17D2116EF66B}"/>
              </a:ext>
            </a:extLst>
          </p:cNvPr>
          <p:cNvSpPr/>
          <p:nvPr/>
        </p:nvSpPr>
        <p:spPr>
          <a:xfrm>
            <a:off x="6935588" y="614465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254" name="Rettangolo 253">
            <a:extLst>
              <a:ext uri="{FF2B5EF4-FFF2-40B4-BE49-F238E27FC236}">
                <a16:creationId xmlns:a16="http://schemas.microsoft.com/office/drawing/2014/main" id="{FC3F74A3-8A41-4798-A1A7-52AFCFEA2EDA}"/>
              </a:ext>
            </a:extLst>
          </p:cNvPr>
          <p:cNvSpPr/>
          <p:nvPr/>
        </p:nvSpPr>
        <p:spPr>
          <a:xfrm>
            <a:off x="8419463" y="6150150"/>
            <a:ext cx="269626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255" name="CasellaDiTesto 254">
            <a:extLst>
              <a:ext uri="{FF2B5EF4-FFF2-40B4-BE49-F238E27FC236}">
                <a16:creationId xmlns:a16="http://schemas.microsoft.com/office/drawing/2014/main" id="{CB5563B2-E34F-4165-8A0D-F390E31EC276}"/>
              </a:ext>
            </a:extLst>
          </p:cNvPr>
          <p:cNvSpPr txBox="1"/>
          <p:nvPr/>
        </p:nvSpPr>
        <p:spPr>
          <a:xfrm>
            <a:off x="6922075" y="4507238"/>
            <a:ext cx="396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256" name="Rettangolo 255">
            <a:extLst>
              <a:ext uri="{FF2B5EF4-FFF2-40B4-BE49-F238E27FC236}">
                <a16:creationId xmlns:a16="http://schemas.microsoft.com/office/drawing/2014/main" id="{963E5F27-1114-417A-A7C7-21DDBB6565DB}"/>
              </a:ext>
            </a:extLst>
          </p:cNvPr>
          <p:cNvSpPr/>
          <p:nvPr/>
        </p:nvSpPr>
        <p:spPr>
          <a:xfrm>
            <a:off x="8411404" y="4507811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257" name="CasellaDiTesto 256">
            <a:extLst>
              <a:ext uri="{FF2B5EF4-FFF2-40B4-BE49-F238E27FC236}">
                <a16:creationId xmlns:a16="http://schemas.microsoft.com/office/drawing/2014/main" id="{FD0F2C1C-0D56-4E1F-9B86-4A31B1299396}"/>
              </a:ext>
            </a:extLst>
          </p:cNvPr>
          <p:cNvSpPr txBox="1"/>
          <p:nvPr/>
        </p:nvSpPr>
        <p:spPr>
          <a:xfrm>
            <a:off x="6944151" y="359477"/>
            <a:ext cx="360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258" name="Rettangolo 257">
            <a:extLst>
              <a:ext uri="{FF2B5EF4-FFF2-40B4-BE49-F238E27FC236}">
                <a16:creationId xmlns:a16="http://schemas.microsoft.com/office/drawing/2014/main" id="{3BB2407C-E45B-4EB0-A91F-7A8CF6F04C4F}"/>
              </a:ext>
            </a:extLst>
          </p:cNvPr>
          <p:cNvSpPr/>
          <p:nvPr/>
        </p:nvSpPr>
        <p:spPr>
          <a:xfrm>
            <a:off x="8392735" y="339207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W’’</a:t>
            </a:r>
          </a:p>
        </p:txBody>
      </p:sp>
      <p:cxnSp>
        <p:nvCxnSpPr>
          <p:cNvPr id="266" name="Connettore diritto 265">
            <a:extLst>
              <a:ext uri="{FF2B5EF4-FFF2-40B4-BE49-F238E27FC236}">
                <a16:creationId xmlns:a16="http://schemas.microsoft.com/office/drawing/2014/main" id="{4663BE9D-9B06-4769-AF06-AB3D7A35C4A2}"/>
              </a:ext>
            </a:extLst>
          </p:cNvPr>
          <p:cNvCxnSpPr>
            <a:cxnSpLocks/>
          </p:cNvCxnSpPr>
          <p:nvPr/>
        </p:nvCxnSpPr>
        <p:spPr>
          <a:xfrm>
            <a:off x="7062479" y="6204339"/>
            <a:ext cx="1490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092C118F-1142-4CD6-ABC3-65876F7ABEA3}"/>
              </a:ext>
            </a:extLst>
          </p:cNvPr>
          <p:cNvSpPr/>
          <p:nvPr/>
        </p:nvSpPr>
        <p:spPr>
          <a:xfrm>
            <a:off x="7342173" y="5385194"/>
            <a:ext cx="939600" cy="9396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A3B1E42-D5FB-4B38-8501-3A1D4546A72B}"/>
              </a:ext>
            </a:extLst>
          </p:cNvPr>
          <p:cNvCxnSpPr>
            <a:cxnSpLocks/>
          </p:cNvCxnSpPr>
          <p:nvPr/>
        </p:nvCxnSpPr>
        <p:spPr>
          <a:xfrm>
            <a:off x="7494226" y="1390936"/>
            <a:ext cx="0" cy="48104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diritto 267">
            <a:extLst>
              <a:ext uri="{FF2B5EF4-FFF2-40B4-BE49-F238E27FC236}">
                <a16:creationId xmlns:a16="http://schemas.microsoft.com/office/drawing/2014/main" id="{101DAFAD-5DC7-462C-AD63-7934CA2A5942}"/>
              </a:ext>
            </a:extLst>
          </p:cNvPr>
          <p:cNvCxnSpPr>
            <a:cxnSpLocks/>
          </p:cNvCxnSpPr>
          <p:nvPr/>
        </p:nvCxnSpPr>
        <p:spPr>
          <a:xfrm>
            <a:off x="8127981" y="1390936"/>
            <a:ext cx="0" cy="481192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diritto 268">
            <a:extLst>
              <a:ext uri="{FF2B5EF4-FFF2-40B4-BE49-F238E27FC236}">
                <a16:creationId xmlns:a16="http://schemas.microsoft.com/office/drawing/2014/main" id="{4DE013A8-7B70-4D23-BD2A-07C1DE995A93}"/>
              </a:ext>
            </a:extLst>
          </p:cNvPr>
          <p:cNvCxnSpPr>
            <a:cxnSpLocks/>
          </p:cNvCxnSpPr>
          <p:nvPr/>
        </p:nvCxnSpPr>
        <p:spPr>
          <a:xfrm>
            <a:off x="6811818" y="1390936"/>
            <a:ext cx="216674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E5B80E2D-ED16-4870-9FAB-03EADD186DDB}"/>
              </a:ext>
            </a:extLst>
          </p:cNvPr>
          <p:cNvCxnSpPr>
            <a:cxnSpLocks/>
          </p:cNvCxnSpPr>
          <p:nvPr/>
        </p:nvCxnSpPr>
        <p:spPr>
          <a:xfrm>
            <a:off x="8280980" y="1383269"/>
            <a:ext cx="0" cy="447959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CasellaDiTesto 19">
            <a:extLst>
              <a:ext uri="{FF2B5EF4-FFF2-40B4-BE49-F238E27FC236}">
                <a16:creationId xmlns:a16="http://schemas.microsoft.com/office/drawing/2014/main" id="{71FAA3B1-9041-4E34-B0F2-239CAFAD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610" y="3067420"/>
            <a:ext cx="504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1" name="CasellaDiTesto 19">
            <a:extLst>
              <a:ext uri="{FF2B5EF4-FFF2-40B4-BE49-F238E27FC236}">
                <a16:creationId xmlns:a16="http://schemas.microsoft.com/office/drawing/2014/main" id="{57766D5D-BFA8-4B04-8CAF-F8E61F8B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963" y="1397608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28A7402B-9732-4FAE-988F-953E079D4653}"/>
              </a:ext>
            </a:extLst>
          </p:cNvPr>
          <p:cNvSpPr txBox="1"/>
          <p:nvPr/>
        </p:nvSpPr>
        <p:spPr>
          <a:xfrm>
            <a:off x="0" y="388323"/>
            <a:ext cx="522000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questa diapositiva  si  esplicitano i passaggi descrittivi dell’algoritmo grafico precedente per ogni diversa posizione del piano ausiliario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B91EE96E-B647-45F3-AB4B-7E1CC17FBC4A}"/>
              </a:ext>
            </a:extLst>
          </p:cNvPr>
          <p:cNvSpPr txBox="1"/>
          <p:nvPr/>
        </p:nvSpPr>
        <p:spPr>
          <a:xfrm>
            <a:off x="0" y="3041115"/>
            <a:ext cx="510257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Poiché il piano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è un piano frontale parallelo alle due generatrici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g(g’; g’’)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le sezioni sulle due falde si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presentano appartenenti al piano di sezione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vera grandezza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mentre su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si presentano sotto forma di scorcio totale.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0D78BB3A-DBC3-4890-80FC-E641603B0A80}"/>
              </a:ext>
            </a:extLst>
          </p:cNvPr>
          <p:cNvSpPr txBox="1"/>
          <p:nvPr/>
        </p:nvSpPr>
        <p:spPr>
          <a:xfrm>
            <a:off x="0" y="2140106"/>
            <a:ext cx="501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Collegando, poi, i punti così ottenuti si disegnano le curve di sezione su ciascuna falda del solido iniziando dai punti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29457624-0207-4386-9246-40E4C5157229}"/>
              </a:ext>
            </a:extLst>
          </p:cNvPr>
          <p:cNvSpPr txBox="1"/>
          <p:nvPr/>
        </p:nvSpPr>
        <p:spPr>
          <a:xfrm>
            <a:off x="0" y="4483452"/>
            <a:ext cx="4680000" cy="9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Le due curve costituiscono i rami dell’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iperbole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risultante dalla sezione del cono con 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frontale</a:t>
            </a:r>
          </a:p>
        </p:txBody>
      </p:sp>
      <p:sp>
        <p:nvSpPr>
          <p:cNvPr id="90" name="Arco 89">
            <a:extLst>
              <a:ext uri="{FF2B5EF4-FFF2-40B4-BE49-F238E27FC236}">
                <a16:creationId xmlns:a16="http://schemas.microsoft.com/office/drawing/2014/main" id="{7FD16BC4-D3A6-4B2E-96BF-E1C49D3D8381}"/>
              </a:ext>
            </a:extLst>
          </p:cNvPr>
          <p:cNvSpPr/>
          <p:nvPr/>
        </p:nvSpPr>
        <p:spPr>
          <a:xfrm>
            <a:off x="5480724" y="3644721"/>
            <a:ext cx="2556000" cy="2556000"/>
          </a:xfrm>
          <a:prstGeom prst="arc">
            <a:avLst>
              <a:gd name="adj1" fmla="val 5402233"/>
              <a:gd name="adj2" fmla="val 10829263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7275656B-0282-4DC2-A26F-8367A085B95F}"/>
              </a:ext>
            </a:extLst>
          </p:cNvPr>
          <p:cNvCxnSpPr>
            <a:cxnSpLocks/>
          </p:cNvCxnSpPr>
          <p:nvPr/>
        </p:nvCxnSpPr>
        <p:spPr>
          <a:xfrm>
            <a:off x="5476805" y="847297"/>
            <a:ext cx="0" cy="40924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o 91">
            <a:extLst>
              <a:ext uri="{FF2B5EF4-FFF2-40B4-BE49-F238E27FC236}">
                <a16:creationId xmlns:a16="http://schemas.microsoft.com/office/drawing/2014/main" id="{0B543AA4-8100-46C6-A1E7-1575EA7C7FC1}"/>
              </a:ext>
            </a:extLst>
          </p:cNvPr>
          <p:cNvSpPr/>
          <p:nvPr/>
        </p:nvSpPr>
        <p:spPr>
          <a:xfrm>
            <a:off x="4988427" y="3146754"/>
            <a:ext cx="3528000" cy="3528000"/>
          </a:xfrm>
          <a:prstGeom prst="arc">
            <a:avLst>
              <a:gd name="adj1" fmla="val 5402557"/>
              <a:gd name="adj2" fmla="val 1081378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0648ABBE-F6DC-4E55-9F9D-977D8BBEE293}"/>
              </a:ext>
            </a:extLst>
          </p:cNvPr>
          <p:cNvCxnSpPr>
            <a:cxnSpLocks/>
          </p:cNvCxnSpPr>
          <p:nvPr/>
        </p:nvCxnSpPr>
        <p:spPr>
          <a:xfrm>
            <a:off x="4988266" y="4560094"/>
            <a:ext cx="0" cy="3544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o 93">
            <a:extLst>
              <a:ext uri="{FF2B5EF4-FFF2-40B4-BE49-F238E27FC236}">
                <a16:creationId xmlns:a16="http://schemas.microsoft.com/office/drawing/2014/main" id="{E6AF6750-41AA-4C10-BF3B-99A3A3CFB3E4}"/>
              </a:ext>
            </a:extLst>
          </p:cNvPr>
          <p:cNvSpPr/>
          <p:nvPr/>
        </p:nvSpPr>
        <p:spPr>
          <a:xfrm>
            <a:off x="5815656" y="3983405"/>
            <a:ext cx="1875600" cy="1875600"/>
          </a:xfrm>
          <a:prstGeom prst="arc">
            <a:avLst>
              <a:gd name="adj1" fmla="val 5398605"/>
              <a:gd name="adj2" fmla="val 10831195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4EE25259-64A7-4141-B7D0-AB12DD7BAD9F}"/>
              </a:ext>
            </a:extLst>
          </p:cNvPr>
          <p:cNvCxnSpPr>
            <a:cxnSpLocks/>
          </p:cNvCxnSpPr>
          <p:nvPr/>
        </p:nvCxnSpPr>
        <p:spPr>
          <a:xfrm>
            <a:off x="5816100" y="2555168"/>
            <a:ext cx="0" cy="23594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D70FE3E4-5C30-4AF5-9051-31F1FD4841EF}"/>
              </a:ext>
            </a:extLst>
          </p:cNvPr>
          <p:cNvCxnSpPr>
            <a:cxnSpLocks/>
          </p:cNvCxnSpPr>
          <p:nvPr/>
        </p:nvCxnSpPr>
        <p:spPr>
          <a:xfrm flipH="1">
            <a:off x="4988720" y="1060299"/>
            <a:ext cx="1442816" cy="350455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o 105">
            <a:extLst>
              <a:ext uri="{FF2B5EF4-FFF2-40B4-BE49-F238E27FC236}">
                <a16:creationId xmlns:a16="http://schemas.microsoft.com/office/drawing/2014/main" id="{10AE5618-0BB3-4EAC-A1B9-8C4776875D85}"/>
              </a:ext>
            </a:extLst>
          </p:cNvPr>
          <p:cNvSpPr/>
          <p:nvPr/>
        </p:nvSpPr>
        <p:spPr>
          <a:xfrm>
            <a:off x="6623143" y="4786858"/>
            <a:ext cx="252000" cy="252000"/>
          </a:xfrm>
          <a:prstGeom prst="arc">
            <a:avLst>
              <a:gd name="adj1" fmla="val 5377713"/>
              <a:gd name="adj2" fmla="val 10771486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4D1F0250-D3D3-4A1B-80F7-F4016D02DEAF}"/>
              </a:ext>
            </a:extLst>
          </p:cNvPr>
          <p:cNvCxnSpPr>
            <a:cxnSpLocks/>
          </p:cNvCxnSpPr>
          <p:nvPr/>
        </p:nvCxnSpPr>
        <p:spPr>
          <a:xfrm>
            <a:off x="6623154" y="4564505"/>
            <a:ext cx="0" cy="35476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8D286DB5-82E6-4DCC-9A69-847BC4F2EF90}"/>
              </a:ext>
            </a:extLst>
          </p:cNvPr>
          <p:cNvCxnSpPr>
            <a:cxnSpLocks/>
          </p:cNvCxnSpPr>
          <p:nvPr/>
        </p:nvCxnSpPr>
        <p:spPr>
          <a:xfrm flipH="1" flipV="1">
            <a:off x="5386466" y="1481564"/>
            <a:ext cx="1235605" cy="30797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4F7AB048-55FE-4FAF-B15A-DEFFDE811439}"/>
              </a:ext>
            </a:extLst>
          </p:cNvPr>
          <p:cNvCxnSpPr>
            <a:cxnSpLocks/>
          </p:cNvCxnSpPr>
          <p:nvPr/>
        </p:nvCxnSpPr>
        <p:spPr>
          <a:xfrm>
            <a:off x="4887532" y="4565500"/>
            <a:ext cx="211213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1EA8BEA6-0997-4E9C-BB94-3DA2B65D93D0}"/>
              </a:ext>
            </a:extLst>
          </p:cNvPr>
          <p:cNvCxnSpPr>
            <a:cxnSpLocks/>
          </p:cNvCxnSpPr>
          <p:nvPr/>
        </p:nvCxnSpPr>
        <p:spPr>
          <a:xfrm>
            <a:off x="6747492" y="486177"/>
            <a:ext cx="0" cy="63170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9">
            <a:extLst>
              <a:ext uri="{FF2B5EF4-FFF2-40B4-BE49-F238E27FC236}">
                <a16:creationId xmlns:a16="http://schemas.microsoft.com/office/drawing/2014/main" id="{3DD34CF3-9B78-4487-86D8-AA093E6E1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037" y="6350861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latin typeface="Comic Sans MS" panose="030F0702030302020204" pitchFamily="66" charset="0"/>
              </a:rPr>
              <a:t>1</a:t>
            </a:r>
            <a:r>
              <a:rPr lang="it-IT" altLang="it-IT" sz="16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12" name="CasellaDiTesto 19">
            <a:extLst>
              <a:ext uri="{FF2B5EF4-FFF2-40B4-BE49-F238E27FC236}">
                <a16:creationId xmlns:a16="http://schemas.microsoft.com/office/drawing/2014/main" id="{D28E8C7F-397D-4398-B759-D2C1B8B7D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119" y="386515"/>
            <a:ext cx="526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Comic Sans MS" panose="030F0702030302020204" pitchFamily="66" charset="0"/>
              </a:rPr>
              <a:t>t</a:t>
            </a:r>
            <a:r>
              <a:rPr lang="it-IT" altLang="it-IT" sz="1600" baseline="-25000" dirty="0">
                <a:latin typeface="Comic Sans MS" panose="030F0702030302020204" pitchFamily="66" charset="0"/>
              </a:rPr>
              <a:t>2</a:t>
            </a:r>
            <a:r>
              <a:rPr lang="it-IT" altLang="it-IT" sz="1600" dirty="0">
                <a:latin typeface="Symbol" panose="05050102010706020507" pitchFamily="18" charset="2"/>
              </a:rPr>
              <a:t>g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EBB7AAE-430A-4BF0-9560-59A0DC3DB0A7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6747492" y="5037673"/>
            <a:ext cx="1061004" cy="321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ED964A02-53AD-44F9-9957-A607C2C6A32F}"/>
              </a:ext>
            </a:extLst>
          </p:cNvPr>
          <p:cNvCxnSpPr>
            <a:cxnSpLocks/>
          </p:cNvCxnSpPr>
          <p:nvPr/>
        </p:nvCxnSpPr>
        <p:spPr>
          <a:xfrm>
            <a:off x="6750354" y="6674280"/>
            <a:ext cx="1061004" cy="321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425A9029-BBF4-4516-89DC-C75C91009C2C}"/>
              </a:ext>
            </a:extLst>
          </p:cNvPr>
          <p:cNvCxnSpPr>
            <a:cxnSpLocks/>
            <a:endCxn id="97" idx="2"/>
          </p:cNvCxnSpPr>
          <p:nvPr/>
        </p:nvCxnSpPr>
        <p:spPr>
          <a:xfrm>
            <a:off x="6741969" y="5859084"/>
            <a:ext cx="247527" cy="7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C115A-1AFA-4C4E-B04E-7C96056397FA}"/>
              </a:ext>
            </a:extLst>
          </p:cNvPr>
          <p:cNvCxnSpPr>
            <a:cxnSpLocks/>
          </p:cNvCxnSpPr>
          <p:nvPr/>
        </p:nvCxnSpPr>
        <p:spPr>
          <a:xfrm>
            <a:off x="4988266" y="2551842"/>
            <a:ext cx="3471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73E5369-2A0C-441E-BE50-C0F725D905B9}"/>
              </a:ext>
            </a:extLst>
          </p:cNvPr>
          <p:cNvCxnSpPr/>
          <p:nvPr/>
        </p:nvCxnSpPr>
        <p:spPr>
          <a:xfrm>
            <a:off x="6145323" y="3369191"/>
            <a:ext cx="0" cy="1548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o 22">
            <a:extLst>
              <a:ext uri="{FF2B5EF4-FFF2-40B4-BE49-F238E27FC236}">
                <a16:creationId xmlns:a16="http://schemas.microsoft.com/office/drawing/2014/main" id="{8E580BBB-E89B-45F3-A036-C70A627A4047}"/>
              </a:ext>
            </a:extLst>
          </p:cNvPr>
          <p:cNvSpPr/>
          <p:nvPr/>
        </p:nvSpPr>
        <p:spPr>
          <a:xfrm>
            <a:off x="6146480" y="4317791"/>
            <a:ext cx="1198800" cy="1198800"/>
          </a:xfrm>
          <a:prstGeom prst="arc">
            <a:avLst>
              <a:gd name="adj1" fmla="val 5371524"/>
              <a:gd name="adj2" fmla="val 10788803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3175">
                <a:solidFill>
                  <a:srgbClr val="00B050"/>
                </a:solidFill>
              </a:ln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C4BDEDA-14EC-4494-8202-601E9844B9FF}"/>
              </a:ext>
            </a:extLst>
          </p:cNvPr>
          <p:cNvCxnSpPr>
            <a:cxnSpLocks/>
          </p:cNvCxnSpPr>
          <p:nvPr/>
        </p:nvCxnSpPr>
        <p:spPr>
          <a:xfrm>
            <a:off x="6741969" y="5516591"/>
            <a:ext cx="106562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e 130">
            <a:extLst>
              <a:ext uri="{FF2B5EF4-FFF2-40B4-BE49-F238E27FC236}">
                <a16:creationId xmlns:a16="http://schemas.microsoft.com/office/drawing/2014/main" id="{D08E5BF1-A285-462B-ADF4-5FBD6402F5D3}"/>
              </a:ext>
            </a:extLst>
          </p:cNvPr>
          <p:cNvSpPr/>
          <p:nvPr/>
        </p:nvSpPr>
        <p:spPr>
          <a:xfrm>
            <a:off x="7468898" y="5515869"/>
            <a:ext cx="684000" cy="684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B721F582-7314-4519-B123-B4C80A2DC335}"/>
              </a:ext>
            </a:extLst>
          </p:cNvPr>
          <p:cNvSpPr/>
          <p:nvPr/>
        </p:nvSpPr>
        <p:spPr>
          <a:xfrm>
            <a:off x="7642000" y="1645601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it-IT" sz="1400" dirty="0"/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id="{EC68934F-0D3F-4389-B252-0F0EF77381EE}"/>
              </a:ext>
            </a:extLst>
          </p:cNvPr>
          <p:cNvSpPr/>
          <p:nvPr/>
        </p:nvSpPr>
        <p:spPr>
          <a:xfrm>
            <a:off x="7672638" y="3069344"/>
            <a:ext cx="35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F17E5551-2863-4F56-956C-B5DB6AF35245}"/>
              </a:ext>
            </a:extLst>
          </p:cNvPr>
          <p:cNvSpPr/>
          <p:nvPr/>
        </p:nvSpPr>
        <p:spPr>
          <a:xfrm>
            <a:off x="5032917" y="1523169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(V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it-IT" sz="1400" dirty="0"/>
          </a:p>
        </p:txBody>
      </p:sp>
      <p:sp>
        <p:nvSpPr>
          <p:cNvPr id="135" name="Rettangolo 134">
            <a:extLst>
              <a:ext uri="{FF2B5EF4-FFF2-40B4-BE49-F238E27FC236}">
                <a16:creationId xmlns:a16="http://schemas.microsoft.com/office/drawing/2014/main" id="{E85FE51A-466F-48B6-BA7D-1438A705A5F9}"/>
              </a:ext>
            </a:extLst>
          </p:cNvPr>
          <p:cNvSpPr/>
          <p:nvPr/>
        </p:nvSpPr>
        <p:spPr>
          <a:xfrm>
            <a:off x="5046317" y="3198851"/>
            <a:ext cx="487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(V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FCABAFEA-9F0D-406B-925C-7A25C067DA71}"/>
              </a:ext>
            </a:extLst>
          </p:cNvPr>
          <p:cNvCxnSpPr>
            <a:cxnSpLocks/>
          </p:cNvCxnSpPr>
          <p:nvPr/>
        </p:nvCxnSpPr>
        <p:spPr>
          <a:xfrm>
            <a:off x="5138616" y="1714871"/>
            <a:ext cx="3888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899EE4B5-6E9C-4478-84AF-19D683E324E2}"/>
              </a:ext>
            </a:extLst>
          </p:cNvPr>
          <p:cNvCxnSpPr>
            <a:cxnSpLocks/>
          </p:cNvCxnSpPr>
          <p:nvPr/>
        </p:nvCxnSpPr>
        <p:spPr>
          <a:xfrm>
            <a:off x="6865732" y="3721023"/>
            <a:ext cx="21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133E863F-1F4C-45A4-9F0D-8466AA54A253}"/>
              </a:ext>
            </a:extLst>
          </p:cNvPr>
          <p:cNvCxnSpPr>
            <a:cxnSpLocks/>
          </p:cNvCxnSpPr>
          <p:nvPr/>
        </p:nvCxnSpPr>
        <p:spPr>
          <a:xfrm>
            <a:off x="6811817" y="4014934"/>
            <a:ext cx="2232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CCC6479-A294-41AB-B24E-90A12F757E7F}"/>
              </a:ext>
            </a:extLst>
          </p:cNvPr>
          <p:cNvCxnSpPr>
            <a:cxnSpLocks/>
          </p:cNvCxnSpPr>
          <p:nvPr/>
        </p:nvCxnSpPr>
        <p:spPr>
          <a:xfrm>
            <a:off x="8401712" y="1084016"/>
            <a:ext cx="0" cy="476999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e 147">
            <a:extLst>
              <a:ext uri="{FF2B5EF4-FFF2-40B4-BE49-F238E27FC236}">
                <a16:creationId xmlns:a16="http://schemas.microsoft.com/office/drawing/2014/main" id="{453B456B-99ED-4131-AA77-0077F2221CCB}"/>
              </a:ext>
            </a:extLst>
          </p:cNvPr>
          <p:cNvSpPr/>
          <p:nvPr/>
        </p:nvSpPr>
        <p:spPr>
          <a:xfrm>
            <a:off x="7214004" y="5259467"/>
            <a:ext cx="1188000" cy="118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A6E62886-FBB0-40FB-AC39-1F704A76872A}"/>
              </a:ext>
            </a:extLst>
          </p:cNvPr>
          <p:cNvCxnSpPr>
            <a:cxnSpLocks/>
          </p:cNvCxnSpPr>
          <p:nvPr/>
        </p:nvCxnSpPr>
        <p:spPr>
          <a:xfrm>
            <a:off x="7327759" y="1087151"/>
            <a:ext cx="0" cy="511547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C9B5C8E5-69B9-48EF-AB6A-FD5F07CB7C82}"/>
              </a:ext>
            </a:extLst>
          </p:cNvPr>
          <p:cNvCxnSpPr>
            <a:cxnSpLocks/>
          </p:cNvCxnSpPr>
          <p:nvPr/>
        </p:nvCxnSpPr>
        <p:spPr>
          <a:xfrm>
            <a:off x="8291029" y="1087151"/>
            <a:ext cx="0" cy="511693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E10DEFE3-2707-4D2C-AB1C-7C734960D0DB}"/>
              </a:ext>
            </a:extLst>
          </p:cNvPr>
          <p:cNvCxnSpPr>
            <a:cxnSpLocks/>
          </p:cNvCxnSpPr>
          <p:nvPr/>
        </p:nvCxnSpPr>
        <p:spPr>
          <a:xfrm>
            <a:off x="6821657" y="1087151"/>
            <a:ext cx="2196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DEAF060D-B140-4E17-93E3-A733EDD78758}"/>
              </a:ext>
            </a:extLst>
          </p:cNvPr>
          <p:cNvCxnSpPr>
            <a:cxnSpLocks/>
          </p:cNvCxnSpPr>
          <p:nvPr/>
        </p:nvCxnSpPr>
        <p:spPr>
          <a:xfrm>
            <a:off x="6836453" y="4317791"/>
            <a:ext cx="2232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A3EE8459-C8D7-4836-B5A3-554089BBA310}"/>
              </a:ext>
            </a:extLst>
          </p:cNvPr>
          <p:cNvCxnSpPr>
            <a:cxnSpLocks/>
          </p:cNvCxnSpPr>
          <p:nvPr/>
        </p:nvCxnSpPr>
        <p:spPr>
          <a:xfrm>
            <a:off x="8522680" y="796290"/>
            <a:ext cx="0" cy="506359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e 196">
            <a:extLst>
              <a:ext uri="{FF2B5EF4-FFF2-40B4-BE49-F238E27FC236}">
                <a16:creationId xmlns:a16="http://schemas.microsoft.com/office/drawing/2014/main" id="{23E1807A-1BF6-4CFE-960E-CCA2BB3FB997}"/>
              </a:ext>
            </a:extLst>
          </p:cNvPr>
          <p:cNvSpPr/>
          <p:nvPr/>
        </p:nvSpPr>
        <p:spPr>
          <a:xfrm>
            <a:off x="7094739" y="5140523"/>
            <a:ext cx="1429200" cy="14292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8" name="Connettore diritto 197">
            <a:extLst>
              <a:ext uri="{FF2B5EF4-FFF2-40B4-BE49-F238E27FC236}">
                <a16:creationId xmlns:a16="http://schemas.microsoft.com/office/drawing/2014/main" id="{E1F619AC-FA0D-4532-96EF-C025278133DC}"/>
              </a:ext>
            </a:extLst>
          </p:cNvPr>
          <p:cNvCxnSpPr>
            <a:cxnSpLocks/>
          </p:cNvCxnSpPr>
          <p:nvPr/>
        </p:nvCxnSpPr>
        <p:spPr>
          <a:xfrm>
            <a:off x="7182979" y="796290"/>
            <a:ext cx="0" cy="540823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diritto 198">
            <a:extLst>
              <a:ext uri="{FF2B5EF4-FFF2-40B4-BE49-F238E27FC236}">
                <a16:creationId xmlns:a16="http://schemas.microsoft.com/office/drawing/2014/main" id="{85F8390F-78B1-4F84-A9D6-4BF106E9CA70}"/>
              </a:ext>
            </a:extLst>
          </p:cNvPr>
          <p:cNvCxnSpPr>
            <a:cxnSpLocks/>
          </p:cNvCxnSpPr>
          <p:nvPr/>
        </p:nvCxnSpPr>
        <p:spPr>
          <a:xfrm>
            <a:off x="8434979" y="796290"/>
            <a:ext cx="0" cy="5404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ttore diritto 203">
            <a:extLst>
              <a:ext uri="{FF2B5EF4-FFF2-40B4-BE49-F238E27FC236}">
                <a16:creationId xmlns:a16="http://schemas.microsoft.com/office/drawing/2014/main" id="{9245A020-F79E-4DAB-BD54-03B4CAD0D8A1}"/>
              </a:ext>
            </a:extLst>
          </p:cNvPr>
          <p:cNvCxnSpPr>
            <a:cxnSpLocks/>
          </p:cNvCxnSpPr>
          <p:nvPr/>
        </p:nvCxnSpPr>
        <p:spPr>
          <a:xfrm>
            <a:off x="6771375" y="801401"/>
            <a:ext cx="2232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6EAF8A0C-7194-4DEC-AEC0-C306E19B0A79}"/>
              </a:ext>
            </a:extLst>
          </p:cNvPr>
          <p:cNvCxnSpPr>
            <a:cxnSpLocks/>
          </p:cNvCxnSpPr>
          <p:nvPr/>
        </p:nvCxnSpPr>
        <p:spPr>
          <a:xfrm>
            <a:off x="7065015" y="575402"/>
            <a:ext cx="0" cy="562446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7756F40D-2C4C-47DE-A468-B53284428A2C}"/>
              </a:ext>
            </a:extLst>
          </p:cNvPr>
          <p:cNvCxnSpPr>
            <a:cxnSpLocks/>
          </p:cNvCxnSpPr>
          <p:nvPr/>
        </p:nvCxnSpPr>
        <p:spPr>
          <a:xfrm>
            <a:off x="8552513" y="575402"/>
            <a:ext cx="0" cy="56284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71C2B01-FA08-4049-A5EB-21A71AA1EE42}"/>
              </a:ext>
            </a:extLst>
          </p:cNvPr>
          <p:cNvSpPr txBox="1"/>
          <p:nvPr/>
        </p:nvSpPr>
        <p:spPr>
          <a:xfrm>
            <a:off x="0" y="1241857"/>
            <a:ext cx="470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Anche con questo metodo per ottenere i due vertici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(V1)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(V2)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è necessario effettuare il ribaltamento del solido su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3" name="CasellaDiTesto 212">
            <a:extLst>
              <a:ext uri="{FF2B5EF4-FFF2-40B4-BE49-F238E27FC236}">
                <a16:creationId xmlns:a16="http://schemas.microsoft.com/office/drawing/2014/main" id="{D6D3DC0C-E586-4ECF-8DB4-600D28112F75}"/>
              </a:ext>
            </a:extLst>
          </p:cNvPr>
          <p:cNvSpPr txBox="1"/>
          <p:nvPr/>
        </p:nvSpPr>
        <p:spPr>
          <a:xfrm>
            <a:off x="1" y="5354839"/>
            <a:ext cx="4846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 punti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X(X’;X’’)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Y(Y’;Y’’)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sono gli estremi della corda di sezione della direttrice inferiore del cono mentre i punti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Z(Z’;Z’’)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W(W’;W’’)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sono gli estremi della corda della direttrice della falda superiore del cono.</a:t>
            </a:r>
          </a:p>
        </p:txBody>
      </p:sp>
      <p:sp>
        <p:nvSpPr>
          <p:cNvPr id="122" name="CasellaDiTesto 19">
            <a:extLst>
              <a:ext uri="{FF2B5EF4-FFF2-40B4-BE49-F238E27FC236}">
                <a16:creationId xmlns:a16="http://schemas.microsoft.com/office/drawing/2014/main" id="{93543C82-0B26-4BB0-9AE3-51E08DC8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006" y="839841"/>
            <a:ext cx="6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(t</a:t>
            </a:r>
            <a:r>
              <a:rPr lang="it-IT" altLang="it-IT" sz="1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alt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33E781F3-F5A2-4CE0-9F9C-6315190492CE}"/>
              </a:ext>
            </a:extLst>
          </p:cNvPr>
          <p:cNvSpPr txBox="1"/>
          <p:nvPr/>
        </p:nvSpPr>
        <p:spPr>
          <a:xfrm>
            <a:off x="7008130" y="3846444"/>
            <a:ext cx="324000" cy="216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C4111377-61EF-41CA-AF4F-7D490D7E20E6}"/>
              </a:ext>
            </a:extLst>
          </p:cNvPr>
          <p:cNvSpPr txBox="1"/>
          <p:nvPr/>
        </p:nvSpPr>
        <p:spPr>
          <a:xfrm>
            <a:off x="7017825" y="5701404"/>
            <a:ext cx="324000" cy="18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</p:spTree>
    <p:extLst>
      <p:ext uri="{BB962C8B-B14F-4D97-AF65-F5344CB8AC3E}">
        <p14:creationId xmlns:p14="http://schemas.microsoft.com/office/powerpoint/2010/main" val="200436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64" grpId="0"/>
      <p:bldP spid="236" grpId="0" animBg="1"/>
      <p:bldP spid="237" grpId="0" animBg="1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12" grpId="0" animBg="1"/>
      <p:bldP spid="270" grpId="0"/>
      <p:bldP spid="271" grpId="0"/>
      <p:bldP spid="86" grpId="0"/>
      <p:bldP spid="87" grpId="0"/>
      <p:bldP spid="88" grpId="0"/>
      <p:bldP spid="89" grpId="0"/>
      <p:bldP spid="90" grpId="0" animBg="1"/>
      <p:bldP spid="92" grpId="0" animBg="1"/>
      <p:bldP spid="94" grpId="0" animBg="1"/>
      <p:bldP spid="106" grpId="0" animBg="1"/>
      <p:bldP spid="111" grpId="0"/>
      <p:bldP spid="112" grpId="0"/>
      <p:bldP spid="23" grpId="0" animBg="1"/>
      <p:bldP spid="131" grpId="0" animBg="1"/>
      <p:bldP spid="132" grpId="0"/>
      <p:bldP spid="133" grpId="0"/>
      <p:bldP spid="134" grpId="0"/>
      <p:bldP spid="135" grpId="0"/>
      <p:bldP spid="148" grpId="0" animBg="1"/>
      <p:bldP spid="197" grpId="0" animBg="1"/>
      <p:bldP spid="55" grpId="0"/>
      <p:bldP spid="213" grpId="0"/>
      <p:bldP spid="122" grpId="0"/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3"/>
            <a:ext cx="9072000" cy="360000"/>
          </a:xfrm>
          <a:ln w="3175"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L’IPERBOLE- (7)</a:t>
            </a:r>
            <a:endParaRPr lang="it-IT" dirty="0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E94754FB-F55D-4369-A71A-DC78E5118E19}"/>
              </a:ext>
            </a:extLst>
          </p:cNvPr>
          <p:cNvCxnSpPr/>
          <p:nvPr/>
        </p:nvCxnSpPr>
        <p:spPr>
          <a:xfrm>
            <a:off x="3513819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4">
            <a:extLst>
              <a:ext uri="{FF2B5EF4-FFF2-40B4-BE49-F238E27FC236}">
                <a16:creationId xmlns:a16="http://schemas.microsoft.com/office/drawing/2014/main" id="{31560CB6-D883-4D0D-B815-AA5523EB5FDC}"/>
              </a:ext>
            </a:extLst>
          </p:cNvPr>
          <p:cNvCxnSpPr>
            <a:cxnSpLocks/>
          </p:cNvCxnSpPr>
          <p:nvPr/>
        </p:nvCxnSpPr>
        <p:spPr>
          <a:xfrm>
            <a:off x="5370990" y="4914313"/>
            <a:ext cx="367418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16">
            <a:extLst>
              <a:ext uri="{FF2B5EF4-FFF2-40B4-BE49-F238E27FC236}">
                <a16:creationId xmlns:a16="http://schemas.microsoft.com/office/drawing/2014/main" id="{7739B8BB-0031-4A93-9417-289D92902669}"/>
              </a:ext>
            </a:extLst>
          </p:cNvPr>
          <p:cNvCxnSpPr/>
          <p:nvPr/>
        </p:nvCxnSpPr>
        <p:spPr>
          <a:xfrm flipV="1">
            <a:off x="6986800" y="4563587"/>
            <a:ext cx="0" cy="129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17">
            <a:extLst>
              <a:ext uri="{FF2B5EF4-FFF2-40B4-BE49-F238E27FC236}">
                <a16:creationId xmlns:a16="http://schemas.microsoft.com/office/drawing/2014/main" id="{539DC85E-83FF-496F-B8B2-C82FBFCB91AE}"/>
              </a:ext>
            </a:extLst>
          </p:cNvPr>
          <p:cNvCxnSpPr/>
          <p:nvPr/>
        </p:nvCxnSpPr>
        <p:spPr>
          <a:xfrm flipH="1" flipV="1">
            <a:off x="8624856" y="4569142"/>
            <a:ext cx="1797" cy="129779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2">
            <a:extLst>
              <a:ext uri="{FF2B5EF4-FFF2-40B4-BE49-F238E27FC236}">
                <a16:creationId xmlns:a16="http://schemas.microsoft.com/office/drawing/2014/main" id="{EE01C99A-B78C-450B-95BF-3A80FBBD3804}"/>
              </a:ext>
            </a:extLst>
          </p:cNvPr>
          <p:cNvCxnSpPr/>
          <p:nvPr/>
        </p:nvCxnSpPr>
        <p:spPr>
          <a:xfrm>
            <a:off x="6988595" y="4565361"/>
            <a:ext cx="1638000" cy="8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23">
            <a:extLst>
              <a:ext uri="{FF2B5EF4-FFF2-40B4-BE49-F238E27FC236}">
                <a16:creationId xmlns:a16="http://schemas.microsoft.com/office/drawing/2014/main" id="{28F610D4-27CA-4480-8053-2A9307E20B09}"/>
              </a:ext>
            </a:extLst>
          </p:cNvPr>
          <p:cNvCxnSpPr>
            <a:cxnSpLocks/>
          </p:cNvCxnSpPr>
          <p:nvPr/>
        </p:nvCxnSpPr>
        <p:spPr>
          <a:xfrm flipH="1">
            <a:off x="6988600" y="575403"/>
            <a:ext cx="1623247" cy="3989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26">
            <a:extLst>
              <a:ext uri="{FF2B5EF4-FFF2-40B4-BE49-F238E27FC236}">
                <a16:creationId xmlns:a16="http://schemas.microsoft.com/office/drawing/2014/main" id="{C2CB4C3B-8E79-4D4C-9F9F-3866E75E6BAD}"/>
              </a:ext>
            </a:extLst>
          </p:cNvPr>
          <p:cNvCxnSpPr>
            <a:cxnSpLocks/>
          </p:cNvCxnSpPr>
          <p:nvPr/>
        </p:nvCxnSpPr>
        <p:spPr>
          <a:xfrm>
            <a:off x="7005779" y="575403"/>
            <a:ext cx="1617229" cy="39897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9AD5F97F-7581-4C72-B2A2-FC11782D1621}"/>
              </a:ext>
            </a:extLst>
          </p:cNvPr>
          <p:cNvSpPr txBox="1"/>
          <p:nvPr/>
        </p:nvSpPr>
        <p:spPr>
          <a:xfrm>
            <a:off x="7664444" y="4362074"/>
            <a:ext cx="331486" cy="193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7AFE6ECE-6848-466A-B7BE-64DF7C395F06}"/>
              </a:ext>
            </a:extLst>
          </p:cNvPr>
          <p:cNvSpPr txBox="1"/>
          <p:nvPr/>
        </p:nvSpPr>
        <p:spPr>
          <a:xfrm>
            <a:off x="7584873" y="5824162"/>
            <a:ext cx="540000" cy="3231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D89DE708-527F-43C3-AF5D-0256C7F46F38}"/>
              </a:ext>
            </a:extLst>
          </p:cNvPr>
          <p:cNvSpPr txBox="1"/>
          <p:nvPr/>
        </p:nvSpPr>
        <p:spPr>
          <a:xfrm>
            <a:off x="7762729" y="2422807"/>
            <a:ext cx="360000" cy="2101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1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119" name="CasellaDiTesto 1">
            <a:extLst>
              <a:ext uri="{FF2B5EF4-FFF2-40B4-BE49-F238E27FC236}">
                <a16:creationId xmlns:a16="http://schemas.microsoft.com/office/drawing/2014/main" id="{89BF76E5-4D00-4F4E-996F-3F4AAA9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919" y="4729210"/>
            <a:ext cx="32400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674E8A58-2D73-44D9-BA5D-CF7FDCF7B4A6}"/>
              </a:ext>
            </a:extLst>
          </p:cNvPr>
          <p:cNvSpPr txBox="1"/>
          <p:nvPr/>
        </p:nvSpPr>
        <p:spPr>
          <a:xfrm>
            <a:off x="8092288" y="6505250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5B66C218-6D53-46CB-91B3-6CED56335680}"/>
              </a:ext>
            </a:extLst>
          </p:cNvPr>
          <p:cNvSpPr txBox="1"/>
          <p:nvPr/>
        </p:nvSpPr>
        <p:spPr>
          <a:xfrm>
            <a:off x="7744036" y="3538867"/>
            <a:ext cx="324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2DC1FD0C-FEEB-4506-8A1B-DB0135BC1516}"/>
              </a:ext>
            </a:extLst>
          </p:cNvPr>
          <p:cNvSpPr txBox="1"/>
          <p:nvPr/>
        </p:nvSpPr>
        <p:spPr>
          <a:xfrm>
            <a:off x="7983117" y="5811485"/>
            <a:ext cx="288000" cy="19389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49364641-DA14-437A-A6E0-353B76B9B97F}"/>
              </a:ext>
            </a:extLst>
          </p:cNvPr>
          <p:cNvCxnSpPr>
            <a:cxnSpLocks/>
          </p:cNvCxnSpPr>
          <p:nvPr/>
        </p:nvCxnSpPr>
        <p:spPr>
          <a:xfrm>
            <a:off x="6989498" y="5857930"/>
            <a:ext cx="8202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7C33D249-B8AE-4F4C-A86B-13770E018F64}"/>
              </a:ext>
            </a:extLst>
          </p:cNvPr>
          <p:cNvCxnSpPr>
            <a:cxnSpLocks/>
          </p:cNvCxnSpPr>
          <p:nvPr/>
        </p:nvCxnSpPr>
        <p:spPr>
          <a:xfrm>
            <a:off x="7808849" y="2549937"/>
            <a:ext cx="0" cy="2016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D93975DF-6834-422A-97AD-D1B4917390E0}"/>
              </a:ext>
            </a:extLst>
          </p:cNvPr>
          <p:cNvSpPr txBox="1"/>
          <p:nvPr/>
        </p:nvSpPr>
        <p:spPr>
          <a:xfrm>
            <a:off x="7888274" y="5885634"/>
            <a:ext cx="201600" cy="3231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728AF375-EEB5-4223-A348-6DEE865EF1C4}"/>
              </a:ext>
            </a:extLst>
          </p:cNvPr>
          <p:cNvCxnSpPr>
            <a:cxnSpLocks/>
          </p:cNvCxnSpPr>
          <p:nvPr/>
        </p:nvCxnSpPr>
        <p:spPr>
          <a:xfrm>
            <a:off x="7810193" y="5856876"/>
            <a:ext cx="817303" cy="10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uppo 158">
            <a:extLst>
              <a:ext uri="{FF2B5EF4-FFF2-40B4-BE49-F238E27FC236}">
                <a16:creationId xmlns:a16="http://schemas.microsoft.com/office/drawing/2014/main" id="{87E2F7A4-FE15-4526-94DE-040B8A31DEB5}"/>
              </a:ext>
            </a:extLst>
          </p:cNvPr>
          <p:cNvGrpSpPr/>
          <p:nvPr/>
        </p:nvGrpSpPr>
        <p:grpSpPr>
          <a:xfrm>
            <a:off x="7745939" y="5795461"/>
            <a:ext cx="126000" cy="126000"/>
            <a:chOff x="10031104" y="2702257"/>
            <a:chExt cx="180000" cy="180000"/>
          </a:xfrm>
        </p:grpSpPr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359B1233-961D-4AC4-966B-7B5A16871549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25D1788E-EEA5-451B-B7E0-FE580EE953A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68964847-E517-40FD-B899-E6980D658653}"/>
              </a:ext>
            </a:extLst>
          </p:cNvPr>
          <p:cNvCxnSpPr/>
          <p:nvPr/>
        </p:nvCxnSpPr>
        <p:spPr>
          <a:xfrm>
            <a:off x="7810314" y="575402"/>
            <a:ext cx="0" cy="1980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CACEBFF4-5C8E-4732-9713-96ECFE7A3B14}"/>
              </a:ext>
            </a:extLst>
          </p:cNvPr>
          <p:cNvCxnSpPr>
            <a:cxnSpLocks/>
          </p:cNvCxnSpPr>
          <p:nvPr/>
        </p:nvCxnSpPr>
        <p:spPr>
          <a:xfrm>
            <a:off x="7005403" y="579866"/>
            <a:ext cx="1601449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3795496C-5D05-4267-A0A0-8D6B5B6AE1DB}"/>
              </a:ext>
            </a:extLst>
          </p:cNvPr>
          <p:cNvCxnSpPr>
            <a:cxnSpLocks/>
          </p:cNvCxnSpPr>
          <p:nvPr/>
        </p:nvCxnSpPr>
        <p:spPr>
          <a:xfrm>
            <a:off x="7809573" y="5039199"/>
            <a:ext cx="0" cy="818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57D8D158-9A77-4859-A683-663254363E31}"/>
              </a:ext>
            </a:extLst>
          </p:cNvPr>
          <p:cNvCxnSpPr/>
          <p:nvPr/>
        </p:nvCxnSpPr>
        <p:spPr>
          <a:xfrm>
            <a:off x="7808119" y="4562473"/>
            <a:ext cx="0" cy="4752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ttore diritto 265">
            <a:extLst>
              <a:ext uri="{FF2B5EF4-FFF2-40B4-BE49-F238E27FC236}">
                <a16:creationId xmlns:a16="http://schemas.microsoft.com/office/drawing/2014/main" id="{4663BE9D-9B06-4769-AF06-AB3D7A35C4A2}"/>
              </a:ext>
            </a:extLst>
          </p:cNvPr>
          <p:cNvCxnSpPr>
            <a:cxnSpLocks/>
          </p:cNvCxnSpPr>
          <p:nvPr/>
        </p:nvCxnSpPr>
        <p:spPr>
          <a:xfrm>
            <a:off x="7062479" y="6204339"/>
            <a:ext cx="1490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C115A-1AFA-4C4E-B04E-7C96056397FA}"/>
              </a:ext>
            </a:extLst>
          </p:cNvPr>
          <p:cNvCxnSpPr>
            <a:cxnSpLocks/>
          </p:cNvCxnSpPr>
          <p:nvPr/>
        </p:nvCxnSpPr>
        <p:spPr>
          <a:xfrm>
            <a:off x="5370990" y="2551842"/>
            <a:ext cx="262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igura a mano libera: forma 125">
            <a:extLst>
              <a:ext uri="{FF2B5EF4-FFF2-40B4-BE49-F238E27FC236}">
                <a16:creationId xmlns:a16="http://schemas.microsoft.com/office/drawing/2014/main" id="{55B861D5-A244-433A-9F6F-E8E9EBBABAC4}"/>
              </a:ext>
            </a:extLst>
          </p:cNvPr>
          <p:cNvSpPr/>
          <p:nvPr/>
        </p:nvSpPr>
        <p:spPr>
          <a:xfrm rot="10800000">
            <a:off x="7072403" y="587924"/>
            <a:ext cx="1476000" cy="1134000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6" name="Figura a mano libera: forma 235">
            <a:extLst>
              <a:ext uri="{FF2B5EF4-FFF2-40B4-BE49-F238E27FC236}">
                <a16:creationId xmlns:a16="http://schemas.microsoft.com/office/drawing/2014/main" id="{37BF0E54-A627-4E80-8D9F-8C874A713B04}"/>
              </a:ext>
            </a:extLst>
          </p:cNvPr>
          <p:cNvSpPr/>
          <p:nvPr/>
        </p:nvSpPr>
        <p:spPr>
          <a:xfrm>
            <a:off x="7075236" y="3375866"/>
            <a:ext cx="1476000" cy="1188000"/>
          </a:xfrm>
          <a:custGeom>
            <a:avLst/>
            <a:gdLst>
              <a:gd name="connsiteX0" fmla="*/ 0 w 1490232"/>
              <a:gd name="connsiteY0" fmla="*/ 1181101 h 1181101"/>
              <a:gd name="connsiteX1" fmla="*/ 154621 w 1490232"/>
              <a:gd name="connsiteY1" fmla="*/ 839867 h 1181101"/>
              <a:gd name="connsiteX2" fmla="*/ 405215 w 1490232"/>
              <a:gd name="connsiteY2" fmla="*/ 354676 h 1181101"/>
              <a:gd name="connsiteX3" fmla="*/ 554504 w 1490232"/>
              <a:gd name="connsiteY3" fmla="*/ 133407 h 1181101"/>
              <a:gd name="connsiteX4" fmla="*/ 655808 w 1490232"/>
              <a:gd name="connsiteY4" fmla="*/ 40101 h 1181101"/>
              <a:gd name="connsiteX5" fmla="*/ 743783 w 1490232"/>
              <a:gd name="connsiteY5" fmla="*/ 112 h 1181101"/>
              <a:gd name="connsiteX6" fmla="*/ 839755 w 1490232"/>
              <a:gd name="connsiteY6" fmla="*/ 50764 h 1181101"/>
              <a:gd name="connsiteX7" fmla="*/ 943724 w 1490232"/>
              <a:gd name="connsiteY7" fmla="*/ 146736 h 1181101"/>
              <a:gd name="connsiteX8" fmla="*/ 1087682 w 1490232"/>
              <a:gd name="connsiteY8" fmla="*/ 362673 h 1181101"/>
              <a:gd name="connsiteX9" fmla="*/ 1332944 w 1490232"/>
              <a:gd name="connsiteY9" fmla="*/ 853197 h 1181101"/>
              <a:gd name="connsiteX10" fmla="*/ 1490232 w 1490232"/>
              <a:gd name="connsiteY10" fmla="*/ 1181101 h 11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232" h="1181101">
                <a:moveTo>
                  <a:pt x="0" y="1181101"/>
                </a:moveTo>
                <a:cubicBezTo>
                  <a:pt x="43542" y="1079352"/>
                  <a:pt x="87085" y="977604"/>
                  <a:pt x="154621" y="839867"/>
                </a:cubicBezTo>
                <a:cubicBezTo>
                  <a:pt x="222157" y="702130"/>
                  <a:pt x="338568" y="472419"/>
                  <a:pt x="405215" y="354676"/>
                </a:cubicBezTo>
                <a:cubicBezTo>
                  <a:pt x="471862" y="236933"/>
                  <a:pt x="512739" y="185836"/>
                  <a:pt x="554504" y="133407"/>
                </a:cubicBezTo>
                <a:cubicBezTo>
                  <a:pt x="596270" y="80978"/>
                  <a:pt x="624262" y="62317"/>
                  <a:pt x="655808" y="40101"/>
                </a:cubicBezTo>
                <a:cubicBezTo>
                  <a:pt x="687354" y="17885"/>
                  <a:pt x="713125" y="-1665"/>
                  <a:pt x="743783" y="112"/>
                </a:cubicBezTo>
                <a:cubicBezTo>
                  <a:pt x="774441" y="1889"/>
                  <a:pt x="806431" y="26327"/>
                  <a:pt x="839755" y="50764"/>
                </a:cubicBezTo>
                <a:cubicBezTo>
                  <a:pt x="873079" y="75201"/>
                  <a:pt x="902403" y="94751"/>
                  <a:pt x="943724" y="146736"/>
                </a:cubicBezTo>
                <a:cubicBezTo>
                  <a:pt x="985045" y="198721"/>
                  <a:pt x="1022812" y="244930"/>
                  <a:pt x="1087682" y="362673"/>
                </a:cubicBezTo>
                <a:cubicBezTo>
                  <a:pt x="1152552" y="480416"/>
                  <a:pt x="1265852" y="716792"/>
                  <a:pt x="1332944" y="853197"/>
                </a:cubicBezTo>
                <a:cubicBezTo>
                  <a:pt x="1400036" y="989602"/>
                  <a:pt x="1445134" y="1085351"/>
                  <a:pt x="1490232" y="118110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F24F0C2-0DFD-412A-99F2-2845107776F7}"/>
              </a:ext>
            </a:extLst>
          </p:cNvPr>
          <p:cNvCxnSpPr>
            <a:cxnSpLocks/>
          </p:cNvCxnSpPr>
          <p:nvPr/>
        </p:nvCxnSpPr>
        <p:spPr>
          <a:xfrm>
            <a:off x="7066278" y="579046"/>
            <a:ext cx="14821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F0ED1FE-4C98-4370-A3B9-6638F79D6219}"/>
              </a:ext>
            </a:extLst>
          </p:cNvPr>
          <p:cNvCxnSpPr>
            <a:cxnSpLocks/>
          </p:cNvCxnSpPr>
          <p:nvPr/>
        </p:nvCxnSpPr>
        <p:spPr>
          <a:xfrm>
            <a:off x="7072403" y="4566670"/>
            <a:ext cx="14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o 138">
            <a:extLst>
              <a:ext uri="{FF2B5EF4-FFF2-40B4-BE49-F238E27FC236}">
                <a16:creationId xmlns:a16="http://schemas.microsoft.com/office/drawing/2014/main" id="{7616C2B6-739C-49CB-9F5B-AEFABB3F65A0}"/>
              </a:ext>
            </a:extLst>
          </p:cNvPr>
          <p:cNvSpPr/>
          <p:nvPr/>
        </p:nvSpPr>
        <p:spPr>
          <a:xfrm>
            <a:off x="6988246" y="5040704"/>
            <a:ext cx="1638000" cy="1638000"/>
          </a:xfrm>
          <a:prstGeom prst="arc">
            <a:avLst>
              <a:gd name="adj1" fmla="val 9345243"/>
              <a:gd name="adj2" fmla="val 15023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A61BAAB9-5B85-4C42-BF8E-2BD738DE50CB}"/>
              </a:ext>
            </a:extLst>
          </p:cNvPr>
          <p:cNvGrpSpPr/>
          <p:nvPr/>
        </p:nvGrpSpPr>
        <p:grpSpPr>
          <a:xfrm>
            <a:off x="6994100" y="575402"/>
            <a:ext cx="1638000" cy="6103302"/>
            <a:chOff x="6994102" y="575402"/>
            <a:chExt cx="1638000" cy="6103302"/>
          </a:xfrm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E32E9867-8F68-4AD6-9D49-B7B12A131658}"/>
                </a:ext>
              </a:extLst>
            </p:cNvPr>
            <p:cNvGrpSpPr/>
            <p:nvPr/>
          </p:nvGrpSpPr>
          <p:grpSpPr>
            <a:xfrm>
              <a:off x="6994102" y="575402"/>
              <a:ext cx="1638000" cy="6103302"/>
              <a:chOff x="3567310" y="575402"/>
              <a:chExt cx="1638000" cy="6103302"/>
            </a:xfrm>
          </p:grpSpPr>
          <p:cxnSp>
            <p:nvCxnSpPr>
              <p:cNvPr id="9" name="Connettore diritto 8">
                <a:extLst>
                  <a:ext uri="{FF2B5EF4-FFF2-40B4-BE49-F238E27FC236}">
                    <a16:creationId xmlns:a16="http://schemas.microsoft.com/office/drawing/2014/main" id="{38B0CA7D-9407-413B-BD40-18B31F198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4419" y="575402"/>
                <a:ext cx="1482976" cy="21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207CB79A-C48A-4C2B-965D-BCBEFF46C13B}"/>
                  </a:ext>
                </a:extLst>
              </p:cNvPr>
              <p:cNvGrpSpPr/>
              <p:nvPr/>
            </p:nvGrpSpPr>
            <p:grpSpPr>
              <a:xfrm>
                <a:off x="3567310" y="577572"/>
                <a:ext cx="1638000" cy="6101132"/>
                <a:chOff x="2146883" y="577572"/>
                <a:chExt cx="1638000" cy="6101132"/>
              </a:xfrm>
            </p:grpSpPr>
            <p:cxnSp>
              <p:nvCxnSpPr>
                <p:cNvPr id="7" name="Connettore diritto 6">
                  <a:extLst>
                    <a:ext uri="{FF2B5EF4-FFF2-40B4-BE49-F238E27FC236}">
                      <a16:creationId xmlns:a16="http://schemas.microsoft.com/office/drawing/2014/main" id="{57D38A54-0935-4A6D-A1C4-1BAFDF963D30}"/>
                    </a:ext>
                  </a:extLst>
                </p:cNvPr>
                <p:cNvCxnSpPr/>
                <p:nvPr/>
              </p:nvCxnSpPr>
              <p:spPr>
                <a:xfrm>
                  <a:off x="2237173" y="4569142"/>
                  <a:ext cx="148257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uppo 21">
                  <a:extLst>
                    <a:ext uri="{FF2B5EF4-FFF2-40B4-BE49-F238E27FC236}">
                      <a16:creationId xmlns:a16="http://schemas.microsoft.com/office/drawing/2014/main" id="{DFEA4F84-5726-4C20-8D2B-9727730D152A}"/>
                    </a:ext>
                  </a:extLst>
                </p:cNvPr>
                <p:cNvGrpSpPr/>
                <p:nvPr/>
              </p:nvGrpSpPr>
              <p:grpSpPr>
                <a:xfrm>
                  <a:off x="2146883" y="577572"/>
                  <a:ext cx="1638000" cy="6101132"/>
                  <a:chOff x="2146883" y="577572"/>
                  <a:chExt cx="1638000" cy="6101132"/>
                </a:xfrm>
              </p:grpSpPr>
              <p:grpSp>
                <p:nvGrpSpPr>
                  <p:cNvPr id="5" name="Gruppo 4">
                    <a:extLst>
                      <a:ext uri="{FF2B5EF4-FFF2-40B4-BE49-F238E27FC236}">
                        <a16:creationId xmlns:a16="http://schemas.microsoft.com/office/drawing/2014/main" id="{680FBE9B-F0DE-4E0C-B837-FF1A27CDFD21}"/>
                      </a:ext>
                    </a:extLst>
                  </p:cNvPr>
                  <p:cNvGrpSpPr/>
                  <p:nvPr/>
                </p:nvGrpSpPr>
                <p:grpSpPr>
                  <a:xfrm>
                    <a:off x="2216736" y="577572"/>
                    <a:ext cx="1490232" cy="5637119"/>
                    <a:chOff x="7063953" y="577572"/>
                    <a:chExt cx="1490232" cy="5637119"/>
                  </a:xfrm>
                </p:grpSpPr>
                <p:sp>
                  <p:nvSpPr>
                    <p:cNvPr id="125" name="Figura a mano libera: forma 124">
                      <a:extLst>
                        <a:ext uri="{FF2B5EF4-FFF2-40B4-BE49-F238E27FC236}">
                          <a16:creationId xmlns:a16="http://schemas.microsoft.com/office/drawing/2014/main" id="{873ACCBA-80D7-4210-97B0-0FEDAA8E5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6710" y="3386218"/>
                      <a:ext cx="1476000" cy="1188000"/>
                    </a:xfrm>
                    <a:custGeom>
                      <a:avLst/>
                      <a:gdLst>
                        <a:gd name="connsiteX0" fmla="*/ 0 w 1490232"/>
                        <a:gd name="connsiteY0" fmla="*/ 1181101 h 1181101"/>
                        <a:gd name="connsiteX1" fmla="*/ 154621 w 1490232"/>
                        <a:gd name="connsiteY1" fmla="*/ 839867 h 1181101"/>
                        <a:gd name="connsiteX2" fmla="*/ 405215 w 1490232"/>
                        <a:gd name="connsiteY2" fmla="*/ 354676 h 1181101"/>
                        <a:gd name="connsiteX3" fmla="*/ 554504 w 1490232"/>
                        <a:gd name="connsiteY3" fmla="*/ 133407 h 1181101"/>
                        <a:gd name="connsiteX4" fmla="*/ 655808 w 1490232"/>
                        <a:gd name="connsiteY4" fmla="*/ 40101 h 1181101"/>
                        <a:gd name="connsiteX5" fmla="*/ 743783 w 1490232"/>
                        <a:gd name="connsiteY5" fmla="*/ 112 h 1181101"/>
                        <a:gd name="connsiteX6" fmla="*/ 839755 w 1490232"/>
                        <a:gd name="connsiteY6" fmla="*/ 50764 h 1181101"/>
                        <a:gd name="connsiteX7" fmla="*/ 943724 w 1490232"/>
                        <a:gd name="connsiteY7" fmla="*/ 146736 h 1181101"/>
                        <a:gd name="connsiteX8" fmla="*/ 1087682 w 1490232"/>
                        <a:gd name="connsiteY8" fmla="*/ 362673 h 1181101"/>
                        <a:gd name="connsiteX9" fmla="*/ 1332944 w 1490232"/>
                        <a:gd name="connsiteY9" fmla="*/ 853197 h 1181101"/>
                        <a:gd name="connsiteX10" fmla="*/ 1490232 w 1490232"/>
                        <a:gd name="connsiteY10" fmla="*/ 1181101 h 11811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90232" h="1181101">
                          <a:moveTo>
                            <a:pt x="0" y="1181101"/>
                          </a:moveTo>
                          <a:cubicBezTo>
                            <a:pt x="43542" y="1079352"/>
                            <a:pt x="87085" y="977604"/>
                            <a:pt x="154621" y="839867"/>
                          </a:cubicBezTo>
                          <a:cubicBezTo>
                            <a:pt x="222157" y="702130"/>
                            <a:pt x="338568" y="472419"/>
                            <a:pt x="405215" y="354676"/>
                          </a:cubicBezTo>
                          <a:cubicBezTo>
                            <a:pt x="471862" y="236933"/>
                            <a:pt x="512739" y="185836"/>
                            <a:pt x="554504" y="133407"/>
                          </a:cubicBezTo>
                          <a:cubicBezTo>
                            <a:pt x="596270" y="80978"/>
                            <a:pt x="624262" y="62317"/>
                            <a:pt x="655808" y="40101"/>
                          </a:cubicBezTo>
                          <a:cubicBezTo>
                            <a:pt x="687354" y="17885"/>
                            <a:pt x="713125" y="-1665"/>
                            <a:pt x="743783" y="112"/>
                          </a:cubicBezTo>
                          <a:cubicBezTo>
                            <a:pt x="774441" y="1889"/>
                            <a:pt x="806431" y="26327"/>
                            <a:pt x="839755" y="50764"/>
                          </a:cubicBezTo>
                          <a:cubicBezTo>
                            <a:pt x="873079" y="75201"/>
                            <a:pt x="902403" y="94751"/>
                            <a:pt x="943724" y="146736"/>
                          </a:cubicBezTo>
                          <a:cubicBezTo>
                            <a:pt x="985045" y="198721"/>
                            <a:pt x="1022812" y="244930"/>
                            <a:pt x="1087682" y="362673"/>
                          </a:cubicBezTo>
                          <a:cubicBezTo>
                            <a:pt x="1152552" y="480416"/>
                            <a:pt x="1265852" y="716792"/>
                            <a:pt x="1332944" y="853197"/>
                          </a:cubicBezTo>
                          <a:cubicBezTo>
                            <a:pt x="1400036" y="989602"/>
                            <a:pt x="1445134" y="1085351"/>
                            <a:pt x="1490232" y="1181101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37" name="Figura a mano libera: forma 236">
                      <a:extLst>
                        <a:ext uri="{FF2B5EF4-FFF2-40B4-BE49-F238E27FC236}">
                          <a16:creationId xmlns:a16="http://schemas.microsoft.com/office/drawing/2014/main" id="{5A41F151-C26C-42CE-90E5-8A5F11D434B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70929" y="577572"/>
                      <a:ext cx="1476000" cy="1134000"/>
                    </a:xfrm>
                    <a:custGeom>
                      <a:avLst/>
                      <a:gdLst>
                        <a:gd name="connsiteX0" fmla="*/ 0 w 1490232"/>
                        <a:gd name="connsiteY0" fmla="*/ 1181101 h 1181101"/>
                        <a:gd name="connsiteX1" fmla="*/ 154621 w 1490232"/>
                        <a:gd name="connsiteY1" fmla="*/ 839867 h 1181101"/>
                        <a:gd name="connsiteX2" fmla="*/ 405215 w 1490232"/>
                        <a:gd name="connsiteY2" fmla="*/ 354676 h 1181101"/>
                        <a:gd name="connsiteX3" fmla="*/ 554504 w 1490232"/>
                        <a:gd name="connsiteY3" fmla="*/ 133407 h 1181101"/>
                        <a:gd name="connsiteX4" fmla="*/ 655808 w 1490232"/>
                        <a:gd name="connsiteY4" fmla="*/ 40101 h 1181101"/>
                        <a:gd name="connsiteX5" fmla="*/ 743783 w 1490232"/>
                        <a:gd name="connsiteY5" fmla="*/ 112 h 1181101"/>
                        <a:gd name="connsiteX6" fmla="*/ 839755 w 1490232"/>
                        <a:gd name="connsiteY6" fmla="*/ 50764 h 1181101"/>
                        <a:gd name="connsiteX7" fmla="*/ 943724 w 1490232"/>
                        <a:gd name="connsiteY7" fmla="*/ 146736 h 1181101"/>
                        <a:gd name="connsiteX8" fmla="*/ 1087682 w 1490232"/>
                        <a:gd name="connsiteY8" fmla="*/ 362673 h 1181101"/>
                        <a:gd name="connsiteX9" fmla="*/ 1332944 w 1490232"/>
                        <a:gd name="connsiteY9" fmla="*/ 853197 h 1181101"/>
                        <a:gd name="connsiteX10" fmla="*/ 1490232 w 1490232"/>
                        <a:gd name="connsiteY10" fmla="*/ 1181101 h 11811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90232" h="1181101">
                          <a:moveTo>
                            <a:pt x="0" y="1181101"/>
                          </a:moveTo>
                          <a:cubicBezTo>
                            <a:pt x="43542" y="1079352"/>
                            <a:pt x="87085" y="977604"/>
                            <a:pt x="154621" y="839867"/>
                          </a:cubicBezTo>
                          <a:cubicBezTo>
                            <a:pt x="222157" y="702130"/>
                            <a:pt x="338568" y="472419"/>
                            <a:pt x="405215" y="354676"/>
                          </a:cubicBezTo>
                          <a:cubicBezTo>
                            <a:pt x="471862" y="236933"/>
                            <a:pt x="512739" y="185836"/>
                            <a:pt x="554504" y="133407"/>
                          </a:cubicBezTo>
                          <a:cubicBezTo>
                            <a:pt x="596270" y="80978"/>
                            <a:pt x="624262" y="62317"/>
                            <a:pt x="655808" y="40101"/>
                          </a:cubicBezTo>
                          <a:cubicBezTo>
                            <a:pt x="687354" y="17885"/>
                            <a:pt x="713125" y="-1665"/>
                            <a:pt x="743783" y="112"/>
                          </a:cubicBezTo>
                          <a:cubicBezTo>
                            <a:pt x="774441" y="1889"/>
                            <a:pt x="806431" y="26327"/>
                            <a:pt x="839755" y="50764"/>
                          </a:cubicBezTo>
                          <a:cubicBezTo>
                            <a:pt x="873079" y="75201"/>
                            <a:pt x="902403" y="94751"/>
                            <a:pt x="943724" y="146736"/>
                          </a:cubicBezTo>
                          <a:cubicBezTo>
                            <a:pt x="985045" y="198721"/>
                            <a:pt x="1022812" y="244930"/>
                            <a:pt x="1087682" y="362673"/>
                          </a:cubicBezTo>
                          <a:cubicBezTo>
                            <a:pt x="1152552" y="480416"/>
                            <a:pt x="1265852" y="716792"/>
                            <a:pt x="1332944" y="853197"/>
                          </a:cubicBezTo>
                          <a:cubicBezTo>
                            <a:pt x="1400036" y="989602"/>
                            <a:pt x="1445134" y="1085351"/>
                            <a:pt x="1490232" y="1181101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38" name="Connettore diritto 137">
                      <a:extLst>
                        <a:ext uri="{FF2B5EF4-FFF2-40B4-BE49-F238E27FC236}">
                          <a16:creationId xmlns:a16="http://schemas.microsoft.com/office/drawing/2014/main" id="{0027D9FF-D5BB-44C2-8415-5B813122A0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063953" y="6214691"/>
                      <a:ext cx="1490232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Arco 19">
                    <a:extLst>
                      <a:ext uri="{FF2B5EF4-FFF2-40B4-BE49-F238E27FC236}">
                        <a16:creationId xmlns:a16="http://schemas.microsoft.com/office/drawing/2014/main" id="{E42B2118-D793-4E79-8F25-3EC0B928F896}"/>
                      </a:ext>
                    </a:extLst>
                  </p:cNvPr>
                  <p:cNvSpPr/>
                  <p:nvPr/>
                </p:nvSpPr>
                <p:spPr>
                  <a:xfrm>
                    <a:off x="2146883" y="5040704"/>
                    <a:ext cx="1638000" cy="1638000"/>
                  </a:xfrm>
                  <a:prstGeom prst="arc">
                    <a:avLst>
                      <a:gd name="adj1" fmla="val 1540488"/>
                      <a:gd name="adj2" fmla="val 928427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</p:grp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369C1C11-6C6F-4EAF-B95D-E01CA166E53F}"/>
                </a:ext>
              </a:extLst>
            </p:cNvPr>
            <p:cNvCxnSpPr>
              <a:cxnSpLocks/>
            </p:cNvCxnSpPr>
            <p:nvPr/>
          </p:nvCxnSpPr>
          <p:spPr>
            <a:xfrm>
              <a:off x="7808211" y="579380"/>
              <a:ext cx="0" cy="563531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ttangolo 139">
            <a:extLst>
              <a:ext uri="{FF2B5EF4-FFF2-40B4-BE49-F238E27FC236}">
                <a16:creationId xmlns:a16="http://schemas.microsoft.com/office/drawing/2014/main" id="{89764CB3-0B5E-4372-8DB4-563F5F84870E}"/>
              </a:ext>
            </a:extLst>
          </p:cNvPr>
          <p:cNvSpPr/>
          <p:nvPr/>
        </p:nvSpPr>
        <p:spPr>
          <a:xfrm>
            <a:off x="0" y="1333523"/>
            <a:ext cx="3960000" cy="1944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Immaginando di far scorrere la parte sezionata del cono restano evidenziate le due parti del solido e le curve di sezione delle due falde appartenenti al piano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di sezione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22708597-5938-4D15-803C-1DB899D10F79}"/>
              </a:ext>
            </a:extLst>
          </p:cNvPr>
          <p:cNvSpPr txBox="1"/>
          <p:nvPr/>
        </p:nvSpPr>
        <p:spPr>
          <a:xfrm>
            <a:off x="0" y="3220969"/>
            <a:ext cx="400533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La curva di sezione chiamata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iperbole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viene matematicamente  così definita:</a:t>
            </a:r>
            <a:endParaRPr lang="it-IT" dirty="0"/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399F7068-B190-49E0-BB54-4339F4C229CB}"/>
              </a:ext>
            </a:extLst>
          </p:cNvPr>
          <p:cNvSpPr txBox="1"/>
          <p:nvPr/>
        </p:nvSpPr>
        <p:spPr>
          <a:xfrm>
            <a:off x="0" y="4206013"/>
            <a:ext cx="3960000" cy="1712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Dicesi iperbole il luogo geometrico dei punti del piano che ha costante la differenza delle distanze da due punti fissi detti fuochi</a:t>
            </a: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0753E212-5FF9-4FD1-A23C-B606CB65D81B}"/>
              </a:ext>
            </a:extLst>
          </p:cNvPr>
          <p:cNvSpPr txBox="1"/>
          <p:nvPr/>
        </p:nvSpPr>
        <p:spPr>
          <a:xfrm>
            <a:off x="0" y="450761"/>
            <a:ext cx="3940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Completate le operazioni di sezione l’iperbole si presenta come nel disegno a fianco </a:t>
            </a:r>
          </a:p>
        </p:txBody>
      </p:sp>
      <p:grpSp>
        <p:nvGrpSpPr>
          <p:cNvPr id="144" name="Gruppo 143">
            <a:extLst>
              <a:ext uri="{FF2B5EF4-FFF2-40B4-BE49-F238E27FC236}">
                <a16:creationId xmlns:a16="http://schemas.microsoft.com/office/drawing/2014/main" id="{24CD21A1-8DA6-4012-B4B6-C3522BB57FD8}"/>
              </a:ext>
            </a:extLst>
          </p:cNvPr>
          <p:cNvGrpSpPr/>
          <p:nvPr/>
        </p:nvGrpSpPr>
        <p:grpSpPr>
          <a:xfrm>
            <a:off x="7002887" y="570373"/>
            <a:ext cx="1590435" cy="1066800"/>
            <a:chOff x="9259410" y="579346"/>
            <a:chExt cx="2547891" cy="1066800"/>
          </a:xfrm>
        </p:grpSpPr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71D2C07D-2C87-4BAA-BBF3-000DC490B202}"/>
                </a:ext>
              </a:extLst>
            </p:cNvPr>
            <p:cNvGrpSpPr/>
            <p:nvPr/>
          </p:nvGrpSpPr>
          <p:grpSpPr>
            <a:xfrm>
              <a:off x="9259410" y="579346"/>
              <a:ext cx="2547891" cy="1066800"/>
              <a:chOff x="9259410" y="579346"/>
              <a:chExt cx="2547891" cy="1066800"/>
            </a:xfrm>
          </p:grpSpPr>
          <p:cxnSp>
            <p:nvCxnSpPr>
              <p:cNvPr id="171" name="Connettore diritto 170">
                <a:extLst>
                  <a:ext uri="{FF2B5EF4-FFF2-40B4-BE49-F238E27FC236}">
                    <a16:creationId xmlns:a16="http://schemas.microsoft.com/office/drawing/2014/main" id="{D13D10F9-1C17-4A63-88DF-720F778AB8D7}"/>
                  </a:ext>
                </a:extLst>
              </p:cNvPr>
              <p:cNvCxnSpPr/>
              <p:nvPr/>
            </p:nvCxnSpPr>
            <p:spPr>
              <a:xfrm>
                <a:off x="9259410" y="579346"/>
                <a:ext cx="254789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ttore diritto 171">
                <a:extLst>
                  <a:ext uri="{FF2B5EF4-FFF2-40B4-BE49-F238E27FC236}">
                    <a16:creationId xmlns:a16="http://schemas.microsoft.com/office/drawing/2014/main" id="{A82CF669-16BD-4B5B-B569-CFAE1297EDC7}"/>
                  </a:ext>
                </a:extLst>
              </p:cNvPr>
              <p:cNvCxnSpPr/>
              <p:nvPr/>
            </p:nvCxnSpPr>
            <p:spPr>
              <a:xfrm>
                <a:off x="9474347" y="731746"/>
                <a:ext cx="216271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ttore diritto 172">
                <a:extLst>
                  <a:ext uri="{FF2B5EF4-FFF2-40B4-BE49-F238E27FC236}">
                    <a16:creationId xmlns:a16="http://schemas.microsoft.com/office/drawing/2014/main" id="{59BE4A41-D5AB-45BB-BD7F-22BCF01DFC36}"/>
                  </a:ext>
                </a:extLst>
              </p:cNvPr>
              <p:cNvCxnSpPr/>
              <p:nvPr/>
            </p:nvCxnSpPr>
            <p:spPr>
              <a:xfrm>
                <a:off x="9593536" y="884146"/>
                <a:ext cx="193202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ttore diritto 173">
                <a:extLst>
                  <a:ext uri="{FF2B5EF4-FFF2-40B4-BE49-F238E27FC236}">
                    <a16:creationId xmlns:a16="http://schemas.microsoft.com/office/drawing/2014/main" id="{920081CB-6915-4B73-BF31-89047B6A5A32}"/>
                  </a:ext>
                </a:extLst>
              </p:cNvPr>
              <p:cNvCxnSpPr/>
              <p:nvPr/>
            </p:nvCxnSpPr>
            <p:spPr>
              <a:xfrm>
                <a:off x="9721456" y="1036546"/>
                <a:ext cx="168979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ttore diritto 174">
                <a:extLst>
                  <a:ext uri="{FF2B5EF4-FFF2-40B4-BE49-F238E27FC236}">
                    <a16:creationId xmlns:a16="http://schemas.microsoft.com/office/drawing/2014/main" id="{427F143A-DE9F-49AC-9703-B91A9D6E9795}"/>
                  </a:ext>
                </a:extLst>
              </p:cNvPr>
              <p:cNvCxnSpPr/>
              <p:nvPr/>
            </p:nvCxnSpPr>
            <p:spPr>
              <a:xfrm>
                <a:off x="9848614" y="1188946"/>
                <a:ext cx="141873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ttore diritto 175">
                <a:extLst>
                  <a:ext uri="{FF2B5EF4-FFF2-40B4-BE49-F238E27FC236}">
                    <a16:creationId xmlns:a16="http://schemas.microsoft.com/office/drawing/2014/main" id="{10B110C0-9065-4C80-9CF4-3BD425D2F658}"/>
                  </a:ext>
                </a:extLst>
              </p:cNvPr>
              <p:cNvCxnSpPr/>
              <p:nvPr/>
            </p:nvCxnSpPr>
            <p:spPr>
              <a:xfrm>
                <a:off x="9964036" y="1341346"/>
                <a:ext cx="115344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ttore diritto 176">
                <a:extLst>
                  <a:ext uri="{FF2B5EF4-FFF2-40B4-BE49-F238E27FC236}">
                    <a16:creationId xmlns:a16="http://schemas.microsoft.com/office/drawing/2014/main" id="{01F6C4A0-8AFF-4912-BC45-9F5EEC92CD70}"/>
                  </a:ext>
                </a:extLst>
              </p:cNvPr>
              <p:cNvCxnSpPr/>
              <p:nvPr/>
            </p:nvCxnSpPr>
            <p:spPr>
              <a:xfrm>
                <a:off x="10122201" y="1493746"/>
                <a:ext cx="86508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nettore diritto 177">
                <a:extLst>
                  <a:ext uri="{FF2B5EF4-FFF2-40B4-BE49-F238E27FC236}">
                    <a16:creationId xmlns:a16="http://schemas.microsoft.com/office/drawing/2014/main" id="{CDB01C9D-E8DF-4D52-BC9E-91BC2212806D}"/>
                  </a:ext>
                </a:extLst>
              </p:cNvPr>
              <p:cNvCxnSpPr/>
              <p:nvPr/>
            </p:nvCxnSpPr>
            <p:spPr>
              <a:xfrm>
                <a:off x="10340463" y="1646146"/>
                <a:ext cx="43254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uppo 151">
              <a:extLst>
                <a:ext uri="{FF2B5EF4-FFF2-40B4-BE49-F238E27FC236}">
                  <a16:creationId xmlns:a16="http://schemas.microsoft.com/office/drawing/2014/main" id="{2FC2AD7B-776D-497F-8A1C-F2DBF14F0E50}"/>
                </a:ext>
              </a:extLst>
            </p:cNvPr>
            <p:cNvGrpSpPr/>
            <p:nvPr/>
          </p:nvGrpSpPr>
          <p:grpSpPr>
            <a:xfrm>
              <a:off x="9419410" y="660722"/>
              <a:ext cx="2278056" cy="914400"/>
              <a:chOff x="9329156" y="579346"/>
              <a:chExt cx="2278056" cy="914400"/>
            </a:xfrm>
          </p:grpSpPr>
          <p:cxnSp>
            <p:nvCxnSpPr>
              <p:cNvPr id="153" name="Connettore diritto 152">
                <a:extLst>
                  <a:ext uri="{FF2B5EF4-FFF2-40B4-BE49-F238E27FC236}">
                    <a16:creationId xmlns:a16="http://schemas.microsoft.com/office/drawing/2014/main" id="{2FD93F3D-6DC3-4F24-A540-2B3685759F94}"/>
                  </a:ext>
                </a:extLst>
              </p:cNvPr>
              <p:cNvCxnSpPr/>
              <p:nvPr/>
            </p:nvCxnSpPr>
            <p:spPr>
              <a:xfrm>
                <a:off x="9329156" y="579346"/>
                <a:ext cx="227805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ttore diritto 153">
                <a:extLst>
                  <a:ext uri="{FF2B5EF4-FFF2-40B4-BE49-F238E27FC236}">
                    <a16:creationId xmlns:a16="http://schemas.microsoft.com/office/drawing/2014/main" id="{BC38A70A-80E3-4898-86E7-7EAA2221506C}"/>
                  </a:ext>
                </a:extLst>
              </p:cNvPr>
              <p:cNvCxnSpPr/>
              <p:nvPr/>
            </p:nvCxnSpPr>
            <p:spPr>
              <a:xfrm>
                <a:off x="9448185" y="731746"/>
                <a:ext cx="204736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ttore diritto 155">
                <a:extLst>
                  <a:ext uri="{FF2B5EF4-FFF2-40B4-BE49-F238E27FC236}">
                    <a16:creationId xmlns:a16="http://schemas.microsoft.com/office/drawing/2014/main" id="{91CBFCE0-C3F4-4F39-A65D-BADA1ABA08A6}"/>
                  </a:ext>
                </a:extLst>
              </p:cNvPr>
              <p:cNvCxnSpPr/>
              <p:nvPr/>
            </p:nvCxnSpPr>
            <p:spPr>
              <a:xfrm>
                <a:off x="9563022" y="884146"/>
                <a:ext cx="180514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ttore diritto 156">
                <a:extLst>
                  <a:ext uri="{FF2B5EF4-FFF2-40B4-BE49-F238E27FC236}">
                    <a16:creationId xmlns:a16="http://schemas.microsoft.com/office/drawing/2014/main" id="{F05559A4-3C6A-417A-B999-CDC0634F078D}"/>
                  </a:ext>
                </a:extLst>
              </p:cNvPr>
              <p:cNvCxnSpPr/>
              <p:nvPr/>
            </p:nvCxnSpPr>
            <p:spPr>
              <a:xfrm>
                <a:off x="9690938" y="1036546"/>
                <a:ext cx="155715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diritto 166">
                <a:extLst>
                  <a:ext uri="{FF2B5EF4-FFF2-40B4-BE49-F238E27FC236}">
                    <a16:creationId xmlns:a16="http://schemas.microsoft.com/office/drawing/2014/main" id="{F175423A-B423-488D-8EF7-F7AC5AC44669}"/>
                  </a:ext>
                </a:extLst>
              </p:cNvPr>
              <p:cNvCxnSpPr/>
              <p:nvPr/>
            </p:nvCxnSpPr>
            <p:spPr>
              <a:xfrm>
                <a:off x="9810105" y="1188946"/>
                <a:ext cx="130339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diritto 167">
                <a:extLst>
                  <a:ext uri="{FF2B5EF4-FFF2-40B4-BE49-F238E27FC236}">
                    <a16:creationId xmlns:a16="http://schemas.microsoft.com/office/drawing/2014/main" id="{AF7585D5-016E-4187-A8A4-52E02E0B9E5B}"/>
                  </a:ext>
                </a:extLst>
              </p:cNvPr>
              <p:cNvCxnSpPr/>
              <p:nvPr/>
            </p:nvCxnSpPr>
            <p:spPr>
              <a:xfrm>
                <a:off x="9954721" y="1341346"/>
                <a:ext cx="102080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ttore diritto 168">
                <a:extLst>
                  <a:ext uri="{FF2B5EF4-FFF2-40B4-BE49-F238E27FC236}">
                    <a16:creationId xmlns:a16="http://schemas.microsoft.com/office/drawing/2014/main" id="{9F5D3BE4-05C9-4DAC-821F-20E016492CBA}"/>
                  </a:ext>
                </a:extLst>
              </p:cNvPr>
              <p:cNvCxnSpPr/>
              <p:nvPr/>
            </p:nvCxnSpPr>
            <p:spPr>
              <a:xfrm>
                <a:off x="10126234" y="1493746"/>
                <a:ext cx="66323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FD38640F-5769-40CB-9472-FA408A3D3B6D}"/>
              </a:ext>
            </a:extLst>
          </p:cNvPr>
          <p:cNvGrpSpPr/>
          <p:nvPr/>
        </p:nvGrpSpPr>
        <p:grpSpPr>
          <a:xfrm>
            <a:off x="7080050" y="3415626"/>
            <a:ext cx="1476000" cy="1148176"/>
            <a:chOff x="9334865" y="731746"/>
            <a:chExt cx="2364584" cy="1148176"/>
          </a:xfrm>
        </p:grpSpPr>
        <p:grpSp>
          <p:nvGrpSpPr>
            <p:cNvPr id="180" name="Gruppo 179">
              <a:extLst>
                <a:ext uri="{FF2B5EF4-FFF2-40B4-BE49-F238E27FC236}">
                  <a16:creationId xmlns:a16="http://schemas.microsoft.com/office/drawing/2014/main" id="{03876276-6427-4BBA-BCBF-7A9453872E90}"/>
                </a:ext>
              </a:extLst>
            </p:cNvPr>
            <p:cNvGrpSpPr/>
            <p:nvPr/>
          </p:nvGrpSpPr>
          <p:grpSpPr>
            <a:xfrm>
              <a:off x="9385266" y="731746"/>
              <a:ext cx="2249238" cy="1066800"/>
              <a:chOff x="9385266" y="731746"/>
              <a:chExt cx="2249238" cy="1066800"/>
            </a:xfrm>
          </p:grpSpPr>
          <p:cxnSp>
            <p:nvCxnSpPr>
              <p:cNvPr id="190" name="Connettore diritto 189">
                <a:extLst>
                  <a:ext uri="{FF2B5EF4-FFF2-40B4-BE49-F238E27FC236}">
                    <a16:creationId xmlns:a16="http://schemas.microsoft.com/office/drawing/2014/main" id="{BF6A57CD-01D6-4973-AB7A-E451EAC90EBB}"/>
                  </a:ext>
                </a:extLst>
              </p:cNvPr>
              <p:cNvCxnSpPr/>
              <p:nvPr/>
            </p:nvCxnSpPr>
            <p:spPr>
              <a:xfrm>
                <a:off x="10384194" y="731746"/>
                <a:ext cx="23069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nettore diritto 190">
                <a:extLst>
                  <a:ext uri="{FF2B5EF4-FFF2-40B4-BE49-F238E27FC236}">
                    <a16:creationId xmlns:a16="http://schemas.microsoft.com/office/drawing/2014/main" id="{1FC7D9B4-CFA3-4AB7-A86C-4282F7A0E2FE}"/>
                  </a:ext>
                </a:extLst>
              </p:cNvPr>
              <p:cNvCxnSpPr/>
              <p:nvPr/>
            </p:nvCxnSpPr>
            <p:spPr>
              <a:xfrm>
                <a:off x="10122485" y="884146"/>
                <a:ext cx="74974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ttore diritto 191">
                <a:extLst>
                  <a:ext uri="{FF2B5EF4-FFF2-40B4-BE49-F238E27FC236}">
                    <a16:creationId xmlns:a16="http://schemas.microsoft.com/office/drawing/2014/main" id="{D1CFA95D-0A41-4870-808C-C0D358545624}"/>
                  </a:ext>
                </a:extLst>
              </p:cNvPr>
              <p:cNvCxnSpPr/>
              <p:nvPr/>
            </p:nvCxnSpPr>
            <p:spPr>
              <a:xfrm>
                <a:off x="9981923" y="1036546"/>
                <a:ext cx="105541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ttore diritto 192">
                <a:extLst>
                  <a:ext uri="{FF2B5EF4-FFF2-40B4-BE49-F238E27FC236}">
                    <a16:creationId xmlns:a16="http://schemas.microsoft.com/office/drawing/2014/main" id="{5E64E8CD-DAAD-40D7-B008-8F1B5D2BD498}"/>
                  </a:ext>
                </a:extLst>
              </p:cNvPr>
              <p:cNvCxnSpPr/>
              <p:nvPr/>
            </p:nvCxnSpPr>
            <p:spPr>
              <a:xfrm>
                <a:off x="9845115" y="1188946"/>
                <a:ext cx="132647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ttore diritto 193">
                <a:extLst>
                  <a:ext uri="{FF2B5EF4-FFF2-40B4-BE49-F238E27FC236}">
                    <a16:creationId xmlns:a16="http://schemas.microsoft.com/office/drawing/2014/main" id="{371946CD-A3F1-4F6B-87C9-64B9F379ADF4}"/>
                  </a:ext>
                </a:extLst>
              </p:cNvPr>
              <p:cNvCxnSpPr/>
              <p:nvPr/>
            </p:nvCxnSpPr>
            <p:spPr>
              <a:xfrm>
                <a:off x="9715833" y="1341346"/>
                <a:ext cx="155716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nettore diritto 194">
                <a:extLst>
                  <a:ext uri="{FF2B5EF4-FFF2-40B4-BE49-F238E27FC236}">
                    <a16:creationId xmlns:a16="http://schemas.microsoft.com/office/drawing/2014/main" id="{AD34B8F3-72E4-4FC5-92D2-3FB6C8C75455}"/>
                  </a:ext>
                </a:extLst>
              </p:cNvPr>
              <p:cNvCxnSpPr/>
              <p:nvPr/>
            </p:nvCxnSpPr>
            <p:spPr>
              <a:xfrm>
                <a:off x="9616627" y="1493746"/>
                <a:ext cx="178785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diritto 199">
                <a:extLst>
                  <a:ext uri="{FF2B5EF4-FFF2-40B4-BE49-F238E27FC236}">
                    <a16:creationId xmlns:a16="http://schemas.microsoft.com/office/drawing/2014/main" id="{E2FA07CD-5021-41DC-AA8E-D82939EE899B}"/>
                  </a:ext>
                </a:extLst>
              </p:cNvPr>
              <p:cNvCxnSpPr/>
              <p:nvPr/>
            </p:nvCxnSpPr>
            <p:spPr>
              <a:xfrm>
                <a:off x="9478175" y="1646146"/>
                <a:ext cx="204738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ttore diritto 200">
                <a:extLst>
                  <a:ext uri="{FF2B5EF4-FFF2-40B4-BE49-F238E27FC236}">
                    <a16:creationId xmlns:a16="http://schemas.microsoft.com/office/drawing/2014/main" id="{083A9D95-9E71-498C-9581-3106AEF0D684}"/>
                  </a:ext>
                </a:extLst>
              </p:cNvPr>
              <p:cNvCxnSpPr/>
              <p:nvPr/>
            </p:nvCxnSpPr>
            <p:spPr>
              <a:xfrm>
                <a:off x="9385266" y="1798546"/>
                <a:ext cx="224923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uppo 180">
              <a:extLst>
                <a:ext uri="{FF2B5EF4-FFF2-40B4-BE49-F238E27FC236}">
                  <a16:creationId xmlns:a16="http://schemas.microsoft.com/office/drawing/2014/main" id="{03A3C65B-04C6-402B-B715-8E7E6B14F8CF}"/>
                </a:ext>
              </a:extLst>
            </p:cNvPr>
            <p:cNvGrpSpPr/>
            <p:nvPr/>
          </p:nvGrpSpPr>
          <p:grpSpPr>
            <a:xfrm>
              <a:off x="9334865" y="813122"/>
              <a:ext cx="2364584" cy="1066800"/>
              <a:chOff x="9244611" y="731746"/>
              <a:chExt cx="2364584" cy="1066800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9C995AB8-EA81-455A-B2E5-3AC5B7B6165F}"/>
                  </a:ext>
                </a:extLst>
              </p:cNvPr>
              <p:cNvCxnSpPr/>
              <p:nvPr/>
            </p:nvCxnSpPr>
            <p:spPr>
              <a:xfrm>
                <a:off x="10125988" y="731746"/>
                <a:ext cx="56519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5140CE69-09B2-473A-9C94-C9322747DE35}"/>
                  </a:ext>
                </a:extLst>
              </p:cNvPr>
              <p:cNvCxnSpPr/>
              <p:nvPr/>
            </p:nvCxnSpPr>
            <p:spPr>
              <a:xfrm>
                <a:off x="9943738" y="884146"/>
                <a:ext cx="92276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3E801404-6A16-4B58-9067-C3A1197B9803}"/>
                  </a:ext>
                </a:extLst>
              </p:cNvPr>
              <p:cNvCxnSpPr/>
              <p:nvPr/>
            </p:nvCxnSpPr>
            <p:spPr>
              <a:xfrm>
                <a:off x="9813076" y="1036546"/>
                <a:ext cx="121112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ttore diritto 184">
                <a:extLst>
                  <a:ext uri="{FF2B5EF4-FFF2-40B4-BE49-F238E27FC236}">
                    <a16:creationId xmlns:a16="http://schemas.microsoft.com/office/drawing/2014/main" id="{39394E0A-4D56-494E-A54A-AD4500098BDB}"/>
                  </a:ext>
                </a:extLst>
              </p:cNvPr>
              <p:cNvCxnSpPr/>
              <p:nvPr/>
            </p:nvCxnSpPr>
            <p:spPr>
              <a:xfrm>
                <a:off x="9701535" y="1188946"/>
                <a:ext cx="144182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ttore diritto 185">
                <a:extLst>
                  <a:ext uri="{FF2B5EF4-FFF2-40B4-BE49-F238E27FC236}">
                    <a16:creationId xmlns:a16="http://schemas.microsoft.com/office/drawing/2014/main" id="{F0E3A19B-9A23-4808-96C3-58A51120B8FC}"/>
                  </a:ext>
                </a:extLst>
              </p:cNvPr>
              <p:cNvCxnSpPr/>
              <p:nvPr/>
            </p:nvCxnSpPr>
            <p:spPr>
              <a:xfrm>
                <a:off x="9573011" y="1341346"/>
                <a:ext cx="168404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ttore diritto 186">
                <a:extLst>
                  <a:ext uri="{FF2B5EF4-FFF2-40B4-BE49-F238E27FC236}">
                    <a16:creationId xmlns:a16="http://schemas.microsoft.com/office/drawing/2014/main" id="{5CABD3AD-38A1-4AB2-940D-B397D1E452C3}"/>
                  </a:ext>
                </a:extLst>
              </p:cNvPr>
              <p:cNvCxnSpPr/>
              <p:nvPr/>
            </p:nvCxnSpPr>
            <p:spPr>
              <a:xfrm>
                <a:off x="9458474" y="1493746"/>
                <a:ext cx="192627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ttore diritto 187">
                <a:extLst>
                  <a:ext uri="{FF2B5EF4-FFF2-40B4-BE49-F238E27FC236}">
                    <a16:creationId xmlns:a16="http://schemas.microsoft.com/office/drawing/2014/main" id="{B2DF9657-6ADD-405C-8DB6-57923EE88DB7}"/>
                  </a:ext>
                </a:extLst>
              </p:cNvPr>
              <p:cNvCxnSpPr/>
              <p:nvPr/>
            </p:nvCxnSpPr>
            <p:spPr>
              <a:xfrm>
                <a:off x="9345292" y="1646146"/>
                <a:ext cx="213389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ttore diritto 188">
                <a:extLst>
                  <a:ext uri="{FF2B5EF4-FFF2-40B4-BE49-F238E27FC236}">
                    <a16:creationId xmlns:a16="http://schemas.microsoft.com/office/drawing/2014/main" id="{AAA7D15B-99EF-4016-8D35-1ACD49C63C6D}"/>
                  </a:ext>
                </a:extLst>
              </p:cNvPr>
              <p:cNvCxnSpPr/>
              <p:nvPr/>
            </p:nvCxnSpPr>
            <p:spPr>
              <a:xfrm>
                <a:off x="9244611" y="1798546"/>
                <a:ext cx="236458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883058C-BE1C-43B0-BEB0-ED79880FCD89}"/>
              </a:ext>
            </a:extLst>
          </p:cNvPr>
          <p:cNvSpPr txBox="1"/>
          <p:nvPr/>
        </p:nvSpPr>
        <p:spPr>
          <a:xfrm>
            <a:off x="36000" y="5866940"/>
            <a:ext cx="3710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Si dimostra che utilizzando, liberamente, uno dei due metodi si ottiene il medesimo risultato</a:t>
            </a:r>
          </a:p>
        </p:txBody>
      </p:sp>
      <p:sp>
        <p:nvSpPr>
          <p:cNvPr id="203" name="CasellaDiTesto 202">
            <a:extLst>
              <a:ext uri="{FF2B5EF4-FFF2-40B4-BE49-F238E27FC236}">
                <a16:creationId xmlns:a16="http://schemas.microsoft.com/office/drawing/2014/main" id="{4E0F4340-8053-4D38-85FE-8F1F8C0B777E}"/>
              </a:ext>
            </a:extLst>
          </p:cNvPr>
          <p:cNvSpPr txBox="1"/>
          <p:nvPr/>
        </p:nvSpPr>
        <p:spPr>
          <a:xfrm flipH="1">
            <a:off x="4215074" y="2349763"/>
            <a:ext cx="1044000" cy="46166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Rami in vera grandezza</a:t>
            </a:r>
          </a:p>
        </p:txBody>
      </p:sp>
      <p:cxnSp>
        <p:nvCxnSpPr>
          <p:cNvPr id="205" name="Connettore 2 204">
            <a:extLst>
              <a:ext uri="{FF2B5EF4-FFF2-40B4-BE49-F238E27FC236}">
                <a16:creationId xmlns:a16="http://schemas.microsoft.com/office/drawing/2014/main" id="{DD7E28E3-0A04-4FDC-9453-8F3231306816}"/>
              </a:ext>
            </a:extLst>
          </p:cNvPr>
          <p:cNvCxnSpPr>
            <a:cxnSpLocks/>
            <a:stCxn id="203" idx="0"/>
          </p:cNvCxnSpPr>
          <p:nvPr/>
        </p:nvCxnSpPr>
        <p:spPr>
          <a:xfrm flipV="1">
            <a:off x="4737074" y="1495285"/>
            <a:ext cx="485503" cy="854478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2 205">
            <a:extLst>
              <a:ext uri="{FF2B5EF4-FFF2-40B4-BE49-F238E27FC236}">
                <a16:creationId xmlns:a16="http://schemas.microsoft.com/office/drawing/2014/main" id="{ED30CC30-DA77-422A-A82F-3084C9B93FFB}"/>
              </a:ext>
            </a:extLst>
          </p:cNvPr>
          <p:cNvCxnSpPr>
            <a:cxnSpLocks/>
            <a:stCxn id="203" idx="2"/>
          </p:cNvCxnSpPr>
          <p:nvPr/>
        </p:nvCxnSpPr>
        <p:spPr>
          <a:xfrm>
            <a:off x="4737074" y="2811428"/>
            <a:ext cx="544586" cy="717122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2 208">
            <a:extLst>
              <a:ext uri="{FF2B5EF4-FFF2-40B4-BE49-F238E27FC236}">
                <a16:creationId xmlns:a16="http://schemas.microsoft.com/office/drawing/2014/main" id="{796EDFD5-D615-4D95-982F-E1D61B5FC715}"/>
              </a:ext>
            </a:extLst>
          </p:cNvPr>
          <p:cNvCxnSpPr>
            <a:cxnSpLocks/>
          </p:cNvCxnSpPr>
          <p:nvPr/>
        </p:nvCxnSpPr>
        <p:spPr>
          <a:xfrm flipH="1">
            <a:off x="5760247" y="5494164"/>
            <a:ext cx="470032" cy="664214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2 209">
            <a:extLst>
              <a:ext uri="{FF2B5EF4-FFF2-40B4-BE49-F238E27FC236}">
                <a16:creationId xmlns:a16="http://schemas.microsoft.com/office/drawing/2014/main" id="{EB052D88-18F1-4B40-A887-2D0A2872E610}"/>
              </a:ext>
            </a:extLst>
          </p:cNvPr>
          <p:cNvCxnSpPr>
            <a:cxnSpLocks/>
          </p:cNvCxnSpPr>
          <p:nvPr/>
        </p:nvCxnSpPr>
        <p:spPr>
          <a:xfrm>
            <a:off x="6230279" y="5494164"/>
            <a:ext cx="1325918" cy="677718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CasellaDiTesto 210">
            <a:extLst>
              <a:ext uri="{FF2B5EF4-FFF2-40B4-BE49-F238E27FC236}">
                <a16:creationId xmlns:a16="http://schemas.microsoft.com/office/drawing/2014/main" id="{8B86A369-B6AF-4A77-9A29-31942EC76524}"/>
              </a:ext>
            </a:extLst>
          </p:cNvPr>
          <p:cNvSpPr txBox="1"/>
          <p:nvPr/>
        </p:nvSpPr>
        <p:spPr>
          <a:xfrm>
            <a:off x="8055431" y="2146040"/>
            <a:ext cx="1044000" cy="83099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Superfici racchiuse dai rami dell’iperbole</a:t>
            </a:r>
          </a:p>
        </p:txBody>
      </p:sp>
      <p:cxnSp>
        <p:nvCxnSpPr>
          <p:cNvPr id="212" name="Connettore 2 211">
            <a:extLst>
              <a:ext uri="{FF2B5EF4-FFF2-40B4-BE49-F238E27FC236}">
                <a16:creationId xmlns:a16="http://schemas.microsoft.com/office/drawing/2014/main" id="{58AC4B29-AA4B-4B89-9B00-2CF5EE7D18BA}"/>
              </a:ext>
            </a:extLst>
          </p:cNvPr>
          <p:cNvCxnSpPr>
            <a:cxnSpLocks/>
            <a:stCxn id="211" idx="2"/>
          </p:cNvCxnSpPr>
          <p:nvPr/>
        </p:nvCxnSpPr>
        <p:spPr>
          <a:xfrm flipH="1">
            <a:off x="7908631" y="2977037"/>
            <a:ext cx="668800" cy="1103517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2 213">
            <a:extLst>
              <a:ext uri="{FF2B5EF4-FFF2-40B4-BE49-F238E27FC236}">
                <a16:creationId xmlns:a16="http://schemas.microsoft.com/office/drawing/2014/main" id="{E792D586-B790-4092-91F0-D0A5D367CC00}"/>
              </a:ext>
            </a:extLst>
          </p:cNvPr>
          <p:cNvCxnSpPr>
            <a:cxnSpLocks/>
            <a:stCxn id="211" idx="0"/>
          </p:cNvCxnSpPr>
          <p:nvPr/>
        </p:nvCxnSpPr>
        <p:spPr>
          <a:xfrm flipH="1" flipV="1">
            <a:off x="7912744" y="1002602"/>
            <a:ext cx="664687" cy="1143438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CasellaDiTesto 214">
            <a:extLst>
              <a:ext uri="{FF2B5EF4-FFF2-40B4-BE49-F238E27FC236}">
                <a16:creationId xmlns:a16="http://schemas.microsoft.com/office/drawing/2014/main" id="{457D29C3-7F67-40AE-9805-79E60DAD36BA}"/>
              </a:ext>
            </a:extLst>
          </p:cNvPr>
          <p:cNvSpPr txBox="1"/>
          <p:nvPr/>
        </p:nvSpPr>
        <p:spPr>
          <a:xfrm>
            <a:off x="5618279" y="5217165"/>
            <a:ext cx="1224000" cy="276999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Scorcio totale</a:t>
            </a:r>
          </a:p>
        </p:txBody>
      </p:sp>
    </p:spTree>
    <p:extLst>
      <p:ext uri="{BB962C8B-B14F-4D97-AF65-F5344CB8AC3E}">
        <p14:creationId xmlns:p14="http://schemas.microsoft.com/office/powerpoint/2010/main" val="251701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/>
      <p:bldP spid="31" grpId="0"/>
      <p:bldP spid="203" grpId="0" animBg="1"/>
      <p:bldP spid="211" grpId="0" animBg="1"/>
      <p:bldP spid="215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1859</Words>
  <Application>Microsoft Office PowerPoint</Application>
  <PresentationFormat>Presentazione su schermo (4:3)</PresentationFormat>
  <Paragraphs>315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MS Shell Dlg 2</vt:lpstr>
      <vt:lpstr>Symbol</vt:lpstr>
      <vt:lpstr>1_Tema di Office</vt:lpstr>
      <vt:lpstr>2_Tema di Office</vt:lpstr>
      <vt:lpstr>Presentazione standard di PowerPoint</vt:lpstr>
      <vt:lpstr>LE CONICHE: L’IPERBOLE- Elementi del solido</vt:lpstr>
      <vt:lpstr>LE CONICHE: L’IPERBOLE- (1)</vt:lpstr>
      <vt:lpstr>LE CONICHE: L’IPERBOLE- (2)</vt:lpstr>
      <vt:lpstr>LE CONICHE: L’IPERBOLE- (3)</vt:lpstr>
      <vt:lpstr>LE CONICHE: L’IPERBOLE- (4)</vt:lpstr>
      <vt:lpstr>LE CONICHE: L’IPERBOLE- (5)</vt:lpstr>
      <vt:lpstr>LE CONICHE: L’IPERBOLE- (6)</vt:lpstr>
      <vt:lpstr>LE CONICHE: L’IPERBOLE- (7)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</dc:creator>
  <cp:lastModifiedBy>Elio Fragassi</cp:lastModifiedBy>
  <cp:revision>370</cp:revision>
  <dcterms:created xsi:type="dcterms:W3CDTF">2019-09-06T20:08:46Z</dcterms:created>
  <dcterms:modified xsi:type="dcterms:W3CDTF">2020-10-22T13:58:39Z</dcterms:modified>
</cp:coreProperties>
</file>