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0" r:id="rId3"/>
    <p:sldId id="285" r:id="rId4"/>
    <p:sldId id="277" r:id="rId5"/>
    <p:sldId id="278" r:id="rId6"/>
    <p:sldId id="279" r:id="rId7"/>
    <p:sldId id="280" r:id="rId8"/>
    <p:sldId id="281" r:id="rId9"/>
    <p:sldId id="282" r:id="rId10"/>
    <p:sldId id="284" r:id="rId11"/>
    <p:sldId id="283" r:id="rId12"/>
    <p:sldId id="269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2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9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2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85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78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64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57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50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D29B39-1CE2-4C1F-866A-59E5654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14DE-3F60-44DD-9423-DEFC04250351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C82267-D490-4013-BE6C-C35095E3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AF939F-A0A9-4F13-9BF0-06A44DF78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05D9D-7BDB-44F6-8FDF-584E217B405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997385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886A82-3D77-4304-A15D-1CD2CE164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5A485-098D-4A5A-9D68-8CC4C26E05AA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4A48DF-E26B-4624-AABE-00EFFB659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DE0ABD-A28F-4030-9489-06E72263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3764-1C77-4B88-8738-40AF0BC6D7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478520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2BDF8B-C332-4622-93FC-36F53F25A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0E71-9635-4756-9EB2-BB8045E66131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B6989D-FC4E-4AB7-B042-1AA3D8F9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CF1645-C070-4C08-9B3D-CBDCFDE8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9C521-CD3E-41BD-AD6F-1008ED7DC0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712369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D29B39-1CE2-4C1F-866A-59E5654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14DE-3F60-44DD-9423-DEFC04250351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C82267-D490-4013-BE6C-C35095E3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AF939F-A0A9-4F13-9BF0-06A44DF78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05D9D-7BDB-44F6-8FDF-584E217B405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303115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A90873-8DC8-4403-99FA-2C8B343D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C63B-2C19-4507-AC24-072B90448340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084630-1964-40D6-A542-A67D7AFB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D94288-04F3-4460-A558-23258665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E5964-AF03-4A49-98F6-2ECC0253D9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653892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2251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68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3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06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674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43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12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18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349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07BAE0-B502-403A-8B2A-6744B3DA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CE8B3-C242-4180-9527-F98ACB333149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93AC53-4A40-4CCB-BEE1-E36782A9D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0937E5-EDA4-458C-BA7A-E11CECC4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EB1C7-ADA2-4636-BA98-CC02E8BC60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643945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1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1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9D95C966-58D7-4873-B499-96A0F395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B2A48-65D4-4511-AD62-45D1CD9F7306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01517524-EDA6-4FD8-AD75-6EF4A96C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6DE704AE-E182-4F77-A955-C67AD2A1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3BD7-525F-4E93-AEC9-3D7F05CD8D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637758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1351" b="1"/>
            </a:lvl1pPr>
            <a:lvl2pPr marL="257168" indent="0">
              <a:buNone/>
              <a:defRPr sz="1125" b="1"/>
            </a:lvl2pPr>
            <a:lvl3pPr marL="514338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4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1351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351" b="1"/>
            </a:lvl1pPr>
            <a:lvl2pPr marL="257168" indent="0">
              <a:buNone/>
              <a:defRPr sz="1125" b="1"/>
            </a:lvl2pPr>
            <a:lvl3pPr marL="514338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4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351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A0F242A1-DC2A-4C70-8BE5-F59619D1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F22E6-8CF1-4BF8-93AE-7DEBFC78CE52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D9F05560-9E7A-4D66-99D0-53890D03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CD96F39D-98BF-4C4A-9087-474215C7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C386-CE87-4F9D-BF5F-59402AAC59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563778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A3F401E0-6DF8-44E0-AFB2-E2986D3D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869E-6221-4A3D-9CD7-DB545B0EFB1E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FDB7A51-9D48-4FA2-9692-55B00C95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4F9AF6A2-EA01-4EE3-8799-049CFBF4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0FB98-3D33-454B-A453-A45917DB0B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391031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D51A5517-D393-4685-AD2A-4C331F9D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1DEB4-15B5-43E8-B445-0C3E6C722FFB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E497048E-3ABD-4DBF-A3BC-8C75C79B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0B064952-2EAD-403D-901D-31DB4BE3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1FB84-F20C-4C7A-A885-8EF61B16DC8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9582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73056"/>
            <a:ext cx="5111751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1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8" indent="0">
              <a:buNone/>
              <a:defRPr sz="563"/>
            </a:lvl3pPr>
            <a:lvl4pPr marL="771506" indent="0">
              <a:buNone/>
              <a:defRPr sz="507"/>
            </a:lvl4pPr>
            <a:lvl5pPr marL="1028674" indent="0">
              <a:buNone/>
              <a:defRPr sz="507"/>
            </a:lvl5pPr>
            <a:lvl6pPr marL="1285843" indent="0">
              <a:buNone/>
              <a:defRPr sz="507"/>
            </a:lvl6pPr>
            <a:lvl7pPr marL="1543012" indent="0">
              <a:buNone/>
              <a:defRPr sz="507"/>
            </a:lvl7pPr>
            <a:lvl8pPr marL="1800180" indent="0">
              <a:buNone/>
              <a:defRPr sz="507"/>
            </a:lvl8pPr>
            <a:lvl9pPr marL="2057349" indent="0">
              <a:buNone/>
              <a:defRPr sz="50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1BA8E32C-C19B-49D4-93A4-5AE74FD7F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FB464-EED0-42F3-8101-1DF7C6C62CF7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6282D7B9-5871-4732-803D-80C82E20B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9E9189E-873E-4B36-B1B3-F7A74910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0C726-98A0-48D9-AD5B-A483604390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1538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A90873-8DC8-4403-99FA-2C8B343D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C63B-2C19-4507-AC24-072B90448340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084630-1964-40D6-A542-A67D7AFB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D94288-04F3-4460-A558-23258665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E5964-AF03-4A49-98F6-2ECC0253D9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663747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68" indent="0">
              <a:buNone/>
              <a:defRPr sz="1575"/>
            </a:lvl2pPr>
            <a:lvl3pPr marL="514338" indent="0">
              <a:buNone/>
              <a:defRPr sz="1351"/>
            </a:lvl3pPr>
            <a:lvl4pPr marL="771506" indent="0">
              <a:buNone/>
              <a:defRPr sz="1125"/>
            </a:lvl4pPr>
            <a:lvl5pPr marL="1028674" indent="0">
              <a:buNone/>
              <a:defRPr sz="1125"/>
            </a:lvl5pPr>
            <a:lvl6pPr marL="1285843" indent="0">
              <a:buNone/>
              <a:defRPr sz="1125"/>
            </a:lvl6pPr>
            <a:lvl7pPr marL="1543012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8" indent="0">
              <a:buNone/>
              <a:defRPr sz="563"/>
            </a:lvl3pPr>
            <a:lvl4pPr marL="771506" indent="0">
              <a:buNone/>
              <a:defRPr sz="507"/>
            </a:lvl4pPr>
            <a:lvl5pPr marL="1028674" indent="0">
              <a:buNone/>
              <a:defRPr sz="507"/>
            </a:lvl5pPr>
            <a:lvl6pPr marL="1285843" indent="0">
              <a:buNone/>
              <a:defRPr sz="507"/>
            </a:lvl6pPr>
            <a:lvl7pPr marL="1543012" indent="0">
              <a:buNone/>
              <a:defRPr sz="507"/>
            </a:lvl7pPr>
            <a:lvl8pPr marL="1800180" indent="0">
              <a:buNone/>
              <a:defRPr sz="507"/>
            </a:lvl8pPr>
            <a:lvl9pPr marL="2057349" indent="0">
              <a:buNone/>
              <a:defRPr sz="50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DD3D5E1-4582-42D3-8C7F-549467DE8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C8D1-D426-401B-8AC5-561DD458DE56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7C7979D-4589-43DB-8E86-9804ED6D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B6037FF1-FAF4-4676-8F11-ABE99125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DC06-99C1-4F29-800D-74D3AABC539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53216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886A82-3D77-4304-A15D-1CD2CE164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5A485-098D-4A5A-9D68-8CC4C26E05AA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4A48DF-E26B-4624-AABE-00EFFB659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DE0ABD-A28F-4030-9489-06E72263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3764-1C77-4B88-8738-40AF0BC6D7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55895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2BDF8B-C332-4622-93FC-36F53F25A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0E71-9635-4756-9EB2-BB8045E66131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B6989D-FC4E-4AB7-B042-1AA3D8F9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CF1645-C070-4C08-9B3D-CBDCFDE8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9C521-CD3E-41BD-AD6F-1008ED7DC0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838905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1688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1pPr>
            <a:lvl2pPr marL="192881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2pPr>
            <a:lvl3pPr marL="385763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3pPr>
            <a:lvl4pPr marL="578644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4pPr>
            <a:lvl5pPr marL="771525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5pPr>
            <a:lvl6pPr marL="964406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6pPr>
            <a:lvl7pPr marL="1157288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7pPr>
            <a:lvl8pPr marL="1350169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8pPr>
            <a:lvl9pPr marL="1543050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07BAE0-B502-403A-8B2A-6744B3DA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CE8B3-C242-4180-9527-F98ACB333149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93AC53-4A40-4CCB-BEE1-E36782A9D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0937E5-EDA4-458C-BA7A-E11CECC4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EB1C7-ADA2-4636-BA98-CC02E8BC60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993143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1181"/>
            </a:lvl1pPr>
            <a:lvl2pPr>
              <a:defRPr sz="1013"/>
            </a:lvl2pPr>
            <a:lvl3pPr>
              <a:defRPr sz="844"/>
            </a:lvl3pPr>
            <a:lvl4pPr>
              <a:defRPr sz="760"/>
            </a:lvl4pPr>
            <a:lvl5pPr>
              <a:defRPr sz="760"/>
            </a:lvl5pPr>
            <a:lvl6pPr>
              <a:defRPr sz="760"/>
            </a:lvl6pPr>
            <a:lvl7pPr>
              <a:defRPr sz="760"/>
            </a:lvl7pPr>
            <a:lvl8pPr>
              <a:defRPr sz="760"/>
            </a:lvl8pPr>
            <a:lvl9pPr>
              <a:defRPr sz="76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1181"/>
            </a:lvl1pPr>
            <a:lvl2pPr>
              <a:defRPr sz="1013"/>
            </a:lvl2pPr>
            <a:lvl3pPr>
              <a:defRPr sz="844"/>
            </a:lvl3pPr>
            <a:lvl4pPr>
              <a:defRPr sz="760"/>
            </a:lvl4pPr>
            <a:lvl5pPr>
              <a:defRPr sz="760"/>
            </a:lvl5pPr>
            <a:lvl6pPr>
              <a:defRPr sz="760"/>
            </a:lvl6pPr>
            <a:lvl7pPr>
              <a:defRPr sz="760"/>
            </a:lvl7pPr>
            <a:lvl8pPr>
              <a:defRPr sz="760"/>
            </a:lvl8pPr>
            <a:lvl9pPr>
              <a:defRPr sz="76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9D95C966-58D7-4873-B499-96A0F395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B2A48-65D4-4511-AD62-45D1CD9F7306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01517524-EDA6-4FD8-AD75-6EF4A96C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6DE704AE-E182-4F77-A955-C67AD2A1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3BD7-525F-4E93-AEC9-3D7F05CD8D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924039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1013"/>
            </a:lvl1pPr>
            <a:lvl2pPr>
              <a:defRPr sz="844"/>
            </a:lvl2pPr>
            <a:lvl3pPr>
              <a:defRPr sz="760"/>
            </a:lvl3pPr>
            <a:lvl4pPr>
              <a:defRPr sz="675"/>
            </a:lvl4pPr>
            <a:lvl5pPr>
              <a:defRPr sz="675"/>
            </a:lvl5pPr>
            <a:lvl6pPr>
              <a:defRPr sz="675"/>
            </a:lvl6pPr>
            <a:lvl7pPr>
              <a:defRPr sz="675"/>
            </a:lvl7pPr>
            <a:lvl8pPr>
              <a:defRPr sz="675"/>
            </a:lvl8pPr>
            <a:lvl9pPr>
              <a:defRPr sz="675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013"/>
            </a:lvl1pPr>
            <a:lvl2pPr>
              <a:defRPr sz="844"/>
            </a:lvl2pPr>
            <a:lvl3pPr>
              <a:defRPr sz="760"/>
            </a:lvl3pPr>
            <a:lvl4pPr>
              <a:defRPr sz="675"/>
            </a:lvl4pPr>
            <a:lvl5pPr>
              <a:defRPr sz="675"/>
            </a:lvl5pPr>
            <a:lvl6pPr>
              <a:defRPr sz="675"/>
            </a:lvl6pPr>
            <a:lvl7pPr>
              <a:defRPr sz="675"/>
            </a:lvl7pPr>
            <a:lvl8pPr>
              <a:defRPr sz="675"/>
            </a:lvl8pPr>
            <a:lvl9pPr>
              <a:defRPr sz="675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A0F242A1-DC2A-4C70-8BE5-F59619D1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F22E6-8CF1-4BF8-93AE-7DEBFC78CE52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D9F05560-9E7A-4D66-99D0-53890D03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CD96F39D-98BF-4C4A-9087-474215C7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C386-CE87-4F9D-BF5F-59402AAC59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679965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A3F401E0-6DF8-44E0-AFB2-E2986D3D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869E-6221-4A3D-9CD7-DB545B0EFB1E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FDB7A51-9D48-4FA2-9692-55B00C95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4F9AF6A2-EA01-4EE3-8799-049CFBF4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0FB98-3D33-454B-A453-A45917DB0B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429495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D51A5517-D393-4685-AD2A-4C331F9D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1DEB4-15B5-43E8-B445-0C3E6C722FFB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E497048E-3ABD-4DBF-A3BC-8C75C79B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0B064952-2EAD-403D-901D-31DB4BE3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1FB84-F20C-4C7A-A885-8EF61B16DC8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764696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844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1" cy="5853113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591"/>
            </a:lvl1pPr>
            <a:lvl2pPr marL="192881" indent="0">
              <a:buNone/>
              <a:defRPr sz="506"/>
            </a:lvl2pPr>
            <a:lvl3pPr marL="385763" indent="0">
              <a:buNone/>
              <a:defRPr sz="422"/>
            </a:lvl3pPr>
            <a:lvl4pPr marL="578644" indent="0">
              <a:buNone/>
              <a:defRPr sz="380"/>
            </a:lvl4pPr>
            <a:lvl5pPr marL="771525" indent="0">
              <a:buNone/>
              <a:defRPr sz="380"/>
            </a:lvl5pPr>
            <a:lvl6pPr marL="964406" indent="0">
              <a:buNone/>
              <a:defRPr sz="380"/>
            </a:lvl6pPr>
            <a:lvl7pPr marL="1157288" indent="0">
              <a:buNone/>
              <a:defRPr sz="380"/>
            </a:lvl7pPr>
            <a:lvl8pPr marL="1350169" indent="0">
              <a:buNone/>
              <a:defRPr sz="380"/>
            </a:lvl8pPr>
            <a:lvl9pPr marL="1543050" indent="0">
              <a:buNone/>
              <a:defRPr sz="38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1BA8E32C-C19B-49D4-93A4-5AE74FD7F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FB464-EED0-42F3-8101-1DF7C6C62CF7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6282D7B9-5871-4732-803D-80C82E20B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9E9189E-873E-4B36-B1B3-F7A74910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0C726-98A0-48D9-AD5B-A483604390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61876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844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350"/>
            </a:lvl1pPr>
            <a:lvl2pPr marL="192881" indent="0">
              <a:buNone/>
              <a:defRPr sz="1181"/>
            </a:lvl2pPr>
            <a:lvl3pPr marL="385763" indent="0">
              <a:buNone/>
              <a:defRPr sz="1013"/>
            </a:lvl3pPr>
            <a:lvl4pPr marL="578644" indent="0">
              <a:buNone/>
              <a:defRPr sz="844"/>
            </a:lvl4pPr>
            <a:lvl5pPr marL="771525" indent="0">
              <a:buNone/>
              <a:defRPr sz="844"/>
            </a:lvl5pPr>
            <a:lvl6pPr marL="964406" indent="0">
              <a:buNone/>
              <a:defRPr sz="844"/>
            </a:lvl6pPr>
            <a:lvl7pPr marL="1157288" indent="0">
              <a:buNone/>
              <a:defRPr sz="844"/>
            </a:lvl7pPr>
            <a:lvl8pPr marL="1350169" indent="0">
              <a:buNone/>
              <a:defRPr sz="844"/>
            </a:lvl8pPr>
            <a:lvl9pPr marL="1543050" indent="0">
              <a:buNone/>
              <a:defRPr sz="844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591"/>
            </a:lvl1pPr>
            <a:lvl2pPr marL="192881" indent="0">
              <a:buNone/>
              <a:defRPr sz="506"/>
            </a:lvl2pPr>
            <a:lvl3pPr marL="385763" indent="0">
              <a:buNone/>
              <a:defRPr sz="422"/>
            </a:lvl3pPr>
            <a:lvl4pPr marL="578644" indent="0">
              <a:buNone/>
              <a:defRPr sz="380"/>
            </a:lvl4pPr>
            <a:lvl5pPr marL="771525" indent="0">
              <a:buNone/>
              <a:defRPr sz="380"/>
            </a:lvl5pPr>
            <a:lvl6pPr marL="964406" indent="0">
              <a:buNone/>
              <a:defRPr sz="380"/>
            </a:lvl6pPr>
            <a:lvl7pPr marL="1157288" indent="0">
              <a:buNone/>
              <a:defRPr sz="380"/>
            </a:lvl7pPr>
            <a:lvl8pPr marL="1350169" indent="0">
              <a:buNone/>
              <a:defRPr sz="380"/>
            </a:lvl8pPr>
            <a:lvl9pPr marL="1543050" indent="0">
              <a:buNone/>
              <a:defRPr sz="38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DD3D5E1-4582-42D3-8C7F-549467DE8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C8D1-D426-401B-8AC5-561DD458DE56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7C7979D-4589-43DB-8E86-9804ED6D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B6037FF1-FAF4-4676-8F11-ABE99125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DC06-99C1-4F29-800D-74D3AABC539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537175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D7E3FDB6-9D39-49D6-B97F-17FEF31BFE4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503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BAC60B85-ECB9-4355-B11F-C6EC371784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5809F5-F509-4C5E-A0F6-7747E08FF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751"/>
            <a:ext cx="2133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50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0F05B0-857E-435E-AC3F-57369EF2C7A7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433D7E-CB78-43E3-A29D-AFA8CB8C0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751"/>
            <a:ext cx="2895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50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0256F6-C463-4324-8D58-515CA200A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751"/>
            <a:ext cx="2133600" cy="364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06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374B5DC-9E80-4404-A2B7-5D8EF28058F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3993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856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" pitchFamily="34" charset="0"/>
        </a:defRPr>
      </a:lvl5pPr>
      <a:lvl6pPr marL="192881" algn="ctr" rtl="0" fontAlgn="base"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" pitchFamily="34" charset="0"/>
        </a:defRPr>
      </a:lvl6pPr>
      <a:lvl7pPr marL="385763" algn="ctr" rtl="0" fontAlgn="base"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" pitchFamily="34" charset="0"/>
        </a:defRPr>
      </a:lvl7pPr>
      <a:lvl8pPr marL="578644" algn="ctr" rtl="0" fontAlgn="base"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" pitchFamily="34" charset="0"/>
        </a:defRPr>
      </a:lvl8pPr>
      <a:lvl9pPr marL="771525" algn="ctr" rtl="0" fontAlgn="base"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" pitchFamily="34" charset="0"/>
        </a:defRPr>
      </a:lvl9pPr>
    </p:titleStyle>
    <p:bodyStyle>
      <a:lvl1pPr marL="144661" indent="-14466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13433" indent="-12055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81" kern="1200">
          <a:solidFill>
            <a:schemeClr val="tx1"/>
          </a:solidFill>
          <a:latin typeface="+mn-lt"/>
          <a:ea typeface="+mn-ea"/>
          <a:cs typeface="+mn-cs"/>
        </a:defRPr>
      </a:lvl2pPr>
      <a:lvl3pPr marL="482204" indent="-9644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675085" indent="-9644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67966" indent="-9644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60847" indent="-96441" algn="l" defTabSz="385763" rtl="0" eaLnBrk="1" latinLnBrk="0" hangingPunct="1">
        <a:spcBef>
          <a:spcPct val="20000"/>
        </a:spcBef>
        <a:buFont typeface="Arial" pitchFamily="34" charset="0"/>
        <a:buChar char="•"/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9" indent="-96441" algn="l" defTabSz="385763" rtl="0" eaLnBrk="1" latinLnBrk="0" hangingPunct="1">
        <a:spcBef>
          <a:spcPct val="20000"/>
        </a:spcBef>
        <a:buFont typeface="Arial" pitchFamily="34" charset="0"/>
        <a:buChar char="•"/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446610" indent="-96441" algn="l" defTabSz="385763" rtl="0" eaLnBrk="1" latinLnBrk="0" hangingPunct="1">
        <a:spcBef>
          <a:spcPct val="20000"/>
        </a:spcBef>
        <a:buFont typeface="Arial" pitchFamily="34" charset="0"/>
        <a:buChar char="•"/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639491" indent="-96441" algn="l" defTabSz="385763" rtl="0" eaLnBrk="1" latinLnBrk="0" hangingPunct="1">
        <a:spcBef>
          <a:spcPct val="20000"/>
        </a:spcBef>
        <a:buFont typeface="Arial" pitchFamily="34" charset="0"/>
        <a:buChar char="•"/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81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3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44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406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88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69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D7E3FDB6-9D39-49D6-B97F-17FEF31BFE4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503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BAC60B85-ECB9-4355-B11F-C6EC371784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5809F5-F509-4C5E-A0F6-7747E08FF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753"/>
            <a:ext cx="2133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0F05B0-857E-435E-AC3F-57369EF2C7A7}" type="datetimeFigureOut">
              <a:rPr lang="it-IT"/>
              <a:pPr>
                <a:defRPr/>
              </a:pPr>
              <a:t>19/10/2020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433D7E-CB78-43E3-A29D-AFA8CB8C0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753"/>
            <a:ext cx="2895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0256F6-C463-4324-8D58-515CA200A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753"/>
            <a:ext cx="2133600" cy="364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675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374B5DC-9E80-4404-A2B7-5D8EF28058F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6740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5pPr>
      <a:lvl6pPr marL="257168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6pPr>
      <a:lvl7pPr marL="514338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7pPr>
      <a:lvl8pPr marL="771506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8pPr>
      <a:lvl9pPr marL="1028674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9pPr>
    </p:titleStyle>
    <p:bodyStyle>
      <a:lvl1pPr marL="192877" indent="-19287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00" indent="-16073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23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7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7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8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4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91AF24-4133-416D-B442-4073AB4C52E4}"/>
              </a:ext>
            </a:extLst>
          </p:cNvPr>
          <p:cNvSpPr txBox="1">
            <a:spLocks/>
          </p:cNvSpPr>
          <p:nvPr/>
        </p:nvSpPr>
        <p:spPr bwMode="auto">
          <a:xfrm>
            <a:off x="36000" y="20881"/>
            <a:ext cx="9072000" cy="36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85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856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856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856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856">
                <a:solidFill>
                  <a:schemeClr val="tx1"/>
                </a:solidFill>
                <a:latin typeface="Calibri" pitchFamily="34" charset="0"/>
              </a:defRPr>
            </a:lvl5pPr>
            <a:lvl6pPr marL="192881" algn="ctr" rtl="0" fontAlgn="base">
              <a:spcBef>
                <a:spcPct val="0"/>
              </a:spcBef>
              <a:spcAft>
                <a:spcPct val="0"/>
              </a:spcAft>
              <a:defRPr sz="1856">
                <a:solidFill>
                  <a:schemeClr val="tx1"/>
                </a:solidFill>
                <a:latin typeface="Calibri" pitchFamily="34" charset="0"/>
              </a:defRPr>
            </a:lvl6pPr>
            <a:lvl7pPr marL="385763" algn="ctr" rtl="0" fontAlgn="base">
              <a:spcBef>
                <a:spcPct val="0"/>
              </a:spcBef>
              <a:spcAft>
                <a:spcPct val="0"/>
              </a:spcAft>
              <a:defRPr sz="1856">
                <a:solidFill>
                  <a:schemeClr val="tx1"/>
                </a:solidFill>
                <a:latin typeface="Calibri" pitchFamily="34" charset="0"/>
              </a:defRPr>
            </a:lvl7pPr>
            <a:lvl8pPr marL="578644" algn="ctr" rtl="0" fontAlgn="base">
              <a:spcBef>
                <a:spcPct val="0"/>
              </a:spcBef>
              <a:spcAft>
                <a:spcPct val="0"/>
              </a:spcAft>
              <a:defRPr sz="1856">
                <a:solidFill>
                  <a:schemeClr val="tx1"/>
                </a:solidFill>
                <a:latin typeface="Calibri" pitchFamily="34" charset="0"/>
              </a:defRPr>
            </a:lvl8pPr>
            <a:lvl9pPr marL="771525" algn="ctr" rtl="0" fontAlgn="base">
              <a:spcBef>
                <a:spcPct val="0"/>
              </a:spcBef>
              <a:spcAft>
                <a:spcPct val="0"/>
              </a:spcAft>
              <a:defRPr sz="1856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92877">
              <a:spcBef>
                <a:spcPts val="0"/>
              </a:spcBef>
              <a:defRPr/>
            </a:pPr>
            <a:r>
              <a:rPr lang="it-IT" sz="24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Geometria descrittiva dinamica</a:t>
            </a:r>
            <a:endParaRPr lang="it-IT" sz="2400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9C4EB668-EF29-4D04-A21A-B0FA690B7167}"/>
              </a:ext>
            </a:extLst>
          </p:cNvPr>
          <p:cNvSpPr txBox="1">
            <a:spLocks noChangeArrowheads="1"/>
          </p:cNvSpPr>
          <p:nvPr/>
        </p:nvSpPr>
        <p:spPr>
          <a:xfrm>
            <a:off x="36000" y="434562"/>
            <a:ext cx="9072000" cy="36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anchor="ctr"/>
          <a:lstStyle/>
          <a:p>
            <a:pPr marL="144658" indent="-144658" algn="ctr" defTabSz="385753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sz="2000" kern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sz="2000" kern="0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sz="2000" kern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43B90A-B414-44DD-B7DD-7EF9E69F3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8644" y="1995478"/>
            <a:ext cx="3636000" cy="453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 algn="ctr">
            <a:solidFill>
              <a:srgbClr val="0070C0"/>
            </a:solidFill>
            <a:miter lim="800000"/>
            <a:headEnd/>
            <a:tailEnd/>
          </a:ln>
        </p:spPr>
        <p:txBody>
          <a:bodyPr wrap="square" lIns="0" anchor="ctr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lvl="0" algn="ctr" defTabSz="457200" eaLnBrk="0" hangingPunct="0">
              <a:defRPr/>
            </a:pPr>
            <a:r>
              <a:rPr lang="it-IT" sz="200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Il disegno è stato eseguito nell’a. s. 1993/94</a:t>
            </a:r>
          </a:p>
          <a:p>
            <a:pPr marL="108000" lvl="0" algn="ctr" defTabSz="457200" eaLnBrk="0" hangingPunct="0">
              <a:defRPr/>
            </a:pPr>
            <a:endParaRPr lang="it-IT" sz="200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200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sz="2000" b="1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De Santis Donatella</a:t>
            </a:r>
          </a:p>
          <a:p>
            <a:pPr marL="108000" lvl="0" algn="ctr" defTabSz="457200" eaLnBrk="0" hangingPunct="0">
              <a:defRPr/>
            </a:pPr>
            <a:r>
              <a:rPr lang="it-IT" sz="200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della classe 5 A </a:t>
            </a:r>
          </a:p>
          <a:p>
            <a:pPr marL="108000" lvl="0" algn="ctr" defTabSz="457200" eaLnBrk="0" hangingPunct="0">
              <a:defRPr/>
            </a:pPr>
            <a:endParaRPr lang="it-IT" sz="200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200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dell’Istituto Statale d’arte ‘</a:t>
            </a:r>
            <a:r>
              <a:rPr lang="it-IT" sz="2000" b="1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’G. Mazara</a:t>
            </a:r>
            <a:r>
              <a:rPr lang="it-IT" sz="200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’’ di </a:t>
            </a:r>
            <a:r>
              <a:rPr lang="it-IT" sz="2000" b="1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Sulmona</a:t>
            </a:r>
          </a:p>
          <a:p>
            <a:pPr marL="108000" lvl="0" algn="ctr" defTabSz="457200" eaLnBrk="0" hangingPunct="0">
              <a:defRPr/>
            </a:pPr>
            <a:endParaRPr lang="it-IT" sz="200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200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per la materia</a:t>
            </a:r>
          </a:p>
          <a:p>
            <a:pPr marL="108000" lvl="0" algn="ctr" defTabSz="457200" eaLnBrk="0" hangingPunct="0">
              <a:defRPr/>
            </a:pPr>
            <a:r>
              <a:rPr lang="it-IT" sz="200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“</a:t>
            </a:r>
            <a:r>
              <a:rPr lang="it-IT" sz="2000" b="1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Teoria e applicazioni di Geometria descrittiva”</a:t>
            </a:r>
            <a:endParaRPr lang="it-IT" sz="200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endParaRPr lang="it-IT" sz="200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r>
              <a:rPr lang="it-IT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Insegnante: Prof. Elio Fragassi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4980C617-2D8E-403F-A5AD-BBD56C5CC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2255" y="6557230"/>
            <a:ext cx="4716000" cy="270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600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B0F802E0-2254-4C06-9F28-A0F58677C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7" y="6555727"/>
            <a:ext cx="4284000" cy="269787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3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B578D9B0-69A9-44DE-AEB6-A115BBB43DB4}"/>
              </a:ext>
            </a:extLst>
          </p:cNvPr>
          <p:cNvPicPr>
            <a:picLocks/>
          </p:cNvPicPr>
          <p:nvPr/>
        </p:nvPicPr>
        <p:blipFill>
          <a:blip r:embed="rId2" cstate="print">
            <a:lum bright="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6" y="1996743"/>
            <a:ext cx="5364000" cy="4536000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61967C5-DC7C-4F88-98C6-B8947FDD86D3}"/>
              </a:ext>
            </a:extLst>
          </p:cNvPr>
          <p:cNvSpPr txBox="1"/>
          <p:nvPr/>
        </p:nvSpPr>
        <p:spPr>
          <a:xfrm>
            <a:off x="36000" y="857039"/>
            <a:ext cx="9072000" cy="10158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4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 OPERAZIONI  GEOMETRICHE – L’IPERBOLE</a:t>
            </a:r>
          </a:p>
          <a:p>
            <a:pPr algn="ctr">
              <a:lnSpc>
                <a:spcPct val="150000"/>
              </a:lnSpc>
            </a:pPr>
            <a:r>
              <a:rPr lang="it-IT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sezione del cono con piano PROIETTANTE PARALLELO  ALL’ASSE</a:t>
            </a:r>
            <a:endParaRPr lang="it-IT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12B670C-7E2C-4A94-9661-3D98EEE9ABFC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09135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3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L’IPERBOLE- (8)</a:t>
            </a:r>
            <a:endParaRPr lang="it-IT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3513819" y="7002000"/>
            <a:ext cx="550036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4237149" y="4914313"/>
            <a:ext cx="474125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624856" y="4569142"/>
            <a:ext cx="1797" cy="12977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  <a:endCxn id="158" idx="3"/>
          </p:cNvCxnSpPr>
          <p:nvPr/>
        </p:nvCxnSpPr>
        <p:spPr>
          <a:xfrm flipH="1">
            <a:off x="7364448" y="575403"/>
            <a:ext cx="1241888" cy="30586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353177" y="1432444"/>
            <a:ext cx="1269831" cy="31327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664444" y="4362074"/>
            <a:ext cx="331486" cy="1938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584873" y="5824162"/>
            <a:ext cx="540000" cy="32316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762729" y="2422807"/>
            <a:ext cx="360000" cy="2101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51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6919" y="4729210"/>
            <a:ext cx="324000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8784000" y="4529458"/>
            <a:ext cx="360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8500850" y="6018867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763671" y="3102323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983117" y="5811485"/>
            <a:ext cx="288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808849" y="2549937"/>
            <a:ext cx="0" cy="2016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71DDEB7-15DD-4EDC-9E72-AB640925278C}"/>
              </a:ext>
            </a:extLst>
          </p:cNvPr>
          <p:cNvSpPr txBox="1"/>
          <p:nvPr/>
        </p:nvSpPr>
        <p:spPr>
          <a:xfrm>
            <a:off x="7888274" y="5885634"/>
            <a:ext cx="201600" cy="32316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402CFE7-542D-4294-AA00-D01DEB038E67}"/>
              </a:ext>
            </a:extLst>
          </p:cNvPr>
          <p:cNvGrpSpPr/>
          <p:nvPr/>
        </p:nvGrpSpPr>
        <p:grpSpPr>
          <a:xfrm>
            <a:off x="7745939" y="5795461"/>
            <a:ext cx="126000" cy="126000"/>
            <a:chOff x="10031104" y="2702257"/>
            <a:chExt cx="180000" cy="180000"/>
          </a:xfrm>
        </p:grpSpPr>
        <p:cxnSp>
          <p:nvCxnSpPr>
            <p:cNvPr id="3164" name="Connettore diritto 3163">
              <a:extLst>
                <a:ext uri="{FF2B5EF4-FFF2-40B4-BE49-F238E27FC236}">
                  <a16:creationId xmlns:a16="http://schemas.microsoft.com/office/drawing/2014/main" id="{C92953CB-EE1B-4C0F-B976-B4BD135152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7" name="Connettore diritto 3166">
              <a:extLst>
                <a:ext uri="{FF2B5EF4-FFF2-40B4-BE49-F238E27FC236}">
                  <a16:creationId xmlns:a16="http://schemas.microsoft.com/office/drawing/2014/main" id="{6BF6C37B-FEB8-4BB9-8C0B-1C4711BFE162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3B4EEBE6-B283-43A2-92D2-DE1796C06C79}"/>
              </a:ext>
            </a:extLst>
          </p:cNvPr>
          <p:cNvCxnSpPr/>
          <p:nvPr/>
        </p:nvCxnSpPr>
        <p:spPr>
          <a:xfrm>
            <a:off x="7810314" y="575402"/>
            <a:ext cx="0" cy="1980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E619B47-9766-49BF-9C03-AE0601E2A0C3}"/>
              </a:ext>
            </a:extLst>
          </p:cNvPr>
          <p:cNvCxnSpPr>
            <a:cxnSpLocks/>
            <a:stCxn id="150" idx="0"/>
          </p:cNvCxnSpPr>
          <p:nvPr/>
        </p:nvCxnSpPr>
        <p:spPr>
          <a:xfrm>
            <a:off x="8120552" y="579179"/>
            <a:ext cx="486300" cy="6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9CEB2043-15B6-4D2C-8350-188C412971B7}"/>
              </a:ext>
            </a:extLst>
          </p:cNvPr>
          <p:cNvCxnSpPr>
            <a:cxnSpLocks/>
          </p:cNvCxnSpPr>
          <p:nvPr/>
        </p:nvCxnSpPr>
        <p:spPr>
          <a:xfrm>
            <a:off x="7807406" y="5039199"/>
            <a:ext cx="0" cy="8189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FB6516EB-75C0-4420-BA05-AFA0A4516E78}"/>
              </a:ext>
            </a:extLst>
          </p:cNvPr>
          <p:cNvCxnSpPr/>
          <p:nvPr/>
        </p:nvCxnSpPr>
        <p:spPr>
          <a:xfrm>
            <a:off x="7808119" y="4562473"/>
            <a:ext cx="0" cy="4752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28A8A1B6-9D88-4844-81E4-466E554A136B}"/>
              </a:ext>
            </a:extLst>
          </p:cNvPr>
          <p:cNvCxnSpPr>
            <a:cxnSpLocks/>
          </p:cNvCxnSpPr>
          <p:nvPr/>
        </p:nvCxnSpPr>
        <p:spPr>
          <a:xfrm>
            <a:off x="7481562" y="618442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ttangolo 114">
            <a:extLst>
              <a:ext uri="{FF2B5EF4-FFF2-40B4-BE49-F238E27FC236}">
                <a16:creationId xmlns:a16="http://schemas.microsoft.com/office/drawing/2014/main" id="{6A83F251-4BC3-47FF-99EC-39CDF7232D48}"/>
              </a:ext>
            </a:extLst>
          </p:cNvPr>
          <p:cNvSpPr/>
          <p:nvPr/>
        </p:nvSpPr>
        <p:spPr>
          <a:xfrm>
            <a:off x="0" y="577179"/>
            <a:ext cx="3744000" cy="26280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Immaginando di far scorrere la parte sezionata del cono restano evidenziate le due parti del solido e le curve di sezione delle due falde appartenenti al piano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di sezione evidenziando la differenza tra l’asse dell’iperbole e l’asse del solido. 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0104D25E-4201-4400-8D33-A9CCBF1E910B}"/>
              </a:ext>
            </a:extLst>
          </p:cNvPr>
          <p:cNvSpPr txBox="1"/>
          <p:nvPr/>
        </p:nvSpPr>
        <p:spPr>
          <a:xfrm>
            <a:off x="0" y="3889426"/>
            <a:ext cx="3515932" cy="101566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La curva di sezione chiamata 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iperbole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viene matematicamente  così definita:</a:t>
            </a:r>
            <a:endParaRPr lang="it-IT" dirty="0"/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id="{5C3403E2-894B-4715-B176-768D35F8CC9B}"/>
              </a:ext>
            </a:extLst>
          </p:cNvPr>
          <p:cNvSpPr txBox="1"/>
          <p:nvPr/>
        </p:nvSpPr>
        <p:spPr>
          <a:xfrm>
            <a:off x="0" y="5164437"/>
            <a:ext cx="3889420" cy="17128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Dicesi iperbole il luogo geometrico dei punti del piano che ha costante la differenza delle distanze da due punti fissi detti fuochi</a:t>
            </a:r>
          </a:p>
        </p:txBody>
      </p:sp>
      <p:sp>
        <p:nvSpPr>
          <p:cNvPr id="7" name="Arco 6">
            <a:extLst>
              <a:ext uri="{FF2B5EF4-FFF2-40B4-BE49-F238E27FC236}">
                <a16:creationId xmlns:a16="http://schemas.microsoft.com/office/drawing/2014/main" id="{C35772AA-2000-43E7-86DA-8B436CB1564C}"/>
              </a:ext>
            </a:extLst>
          </p:cNvPr>
          <p:cNvSpPr/>
          <p:nvPr/>
        </p:nvSpPr>
        <p:spPr>
          <a:xfrm>
            <a:off x="6989200" y="5035702"/>
            <a:ext cx="1638000" cy="1638000"/>
          </a:xfrm>
          <a:prstGeom prst="arc">
            <a:avLst>
              <a:gd name="adj1" fmla="val 12127641"/>
              <a:gd name="adj2" fmla="val 402292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F4AD542A-B467-47B9-839E-D266BAACDA8E}"/>
              </a:ext>
            </a:extLst>
          </p:cNvPr>
          <p:cNvGrpSpPr/>
          <p:nvPr/>
        </p:nvGrpSpPr>
        <p:grpSpPr>
          <a:xfrm>
            <a:off x="7048989" y="576798"/>
            <a:ext cx="1075959" cy="1212056"/>
            <a:chOff x="8853854" y="761070"/>
            <a:chExt cx="1075959" cy="1212056"/>
          </a:xfrm>
        </p:grpSpPr>
        <p:grpSp>
          <p:nvGrpSpPr>
            <p:cNvPr id="136" name="Gruppo 135">
              <a:extLst>
                <a:ext uri="{FF2B5EF4-FFF2-40B4-BE49-F238E27FC236}">
                  <a16:creationId xmlns:a16="http://schemas.microsoft.com/office/drawing/2014/main" id="{97764BA8-12D1-40B8-8B9A-67B363EC4202}"/>
                </a:ext>
              </a:extLst>
            </p:cNvPr>
            <p:cNvGrpSpPr/>
            <p:nvPr/>
          </p:nvGrpSpPr>
          <p:grpSpPr>
            <a:xfrm>
              <a:off x="8853854" y="761070"/>
              <a:ext cx="1071563" cy="1212056"/>
              <a:chOff x="7048500" y="581025"/>
              <a:chExt cx="1071563" cy="1212056"/>
            </a:xfrm>
          </p:grpSpPr>
          <p:sp>
            <p:nvSpPr>
              <p:cNvPr id="150" name="Figura a mano libera: forma 149">
                <a:extLst>
                  <a:ext uri="{FF2B5EF4-FFF2-40B4-BE49-F238E27FC236}">
                    <a16:creationId xmlns:a16="http://schemas.microsoft.com/office/drawing/2014/main" id="{E206C01D-2943-4D5C-92A2-C53627324E3D}"/>
                  </a:ext>
                </a:extLst>
              </p:cNvPr>
              <p:cNvSpPr/>
              <p:nvPr/>
            </p:nvSpPr>
            <p:spPr>
              <a:xfrm>
                <a:off x="7362825" y="583406"/>
                <a:ext cx="757238" cy="1209675"/>
              </a:xfrm>
              <a:custGeom>
                <a:avLst/>
                <a:gdLst>
                  <a:gd name="connsiteX0" fmla="*/ 757238 w 757238"/>
                  <a:gd name="connsiteY0" fmla="*/ 0 h 1209675"/>
                  <a:gd name="connsiteX1" fmla="*/ 671513 w 757238"/>
                  <a:gd name="connsiteY1" fmla="*/ 233363 h 1209675"/>
                  <a:gd name="connsiteX2" fmla="*/ 585788 w 757238"/>
                  <a:gd name="connsiteY2" fmla="*/ 500063 h 1209675"/>
                  <a:gd name="connsiteX3" fmla="*/ 459581 w 757238"/>
                  <a:gd name="connsiteY3" fmla="*/ 862013 h 1209675"/>
                  <a:gd name="connsiteX4" fmla="*/ 354806 w 757238"/>
                  <a:gd name="connsiteY4" fmla="*/ 1083469 h 1209675"/>
                  <a:gd name="connsiteX5" fmla="*/ 221456 w 757238"/>
                  <a:gd name="connsiteY5" fmla="*/ 1209675 h 1209675"/>
                  <a:gd name="connsiteX6" fmla="*/ 97631 w 757238"/>
                  <a:gd name="connsiteY6" fmla="*/ 1083469 h 1209675"/>
                  <a:gd name="connsiteX7" fmla="*/ 0 w 757238"/>
                  <a:gd name="connsiteY7" fmla="*/ 862013 h 1209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57238" h="1209675">
                    <a:moveTo>
                      <a:pt x="757238" y="0"/>
                    </a:moveTo>
                    <a:cubicBezTo>
                      <a:pt x="728663" y="75009"/>
                      <a:pt x="700088" y="150019"/>
                      <a:pt x="671513" y="233363"/>
                    </a:cubicBezTo>
                    <a:cubicBezTo>
                      <a:pt x="642938" y="316707"/>
                      <a:pt x="621110" y="395288"/>
                      <a:pt x="585788" y="500063"/>
                    </a:cubicBezTo>
                    <a:cubicBezTo>
                      <a:pt x="550466" y="604838"/>
                      <a:pt x="498078" y="764779"/>
                      <a:pt x="459581" y="862013"/>
                    </a:cubicBezTo>
                    <a:cubicBezTo>
                      <a:pt x="421084" y="959247"/>
                      <a:pt x="394493" y="1025525"/>
                      <a:pt x="354806" y="1083469"/>
                    </a:cubicBezTo>
                    <a:cubicBezTo>
                      <a:pt x="315119" y="1141413"/>
                      <a:pt x="264318" y="1209675"/>
                      <a:pt x="221456" y="1209675"/>
                    </a:cubicBezTo>
                    <a:cubicBezTo>
                      <a:pt x="178594" y="1209675"/>
                      <a:pt x="134540" y="1141413"/>
                      <a:pt x="97631" y="1083469"/>
                    </a:cubicBezTo>
                    <a:cubicBezTo>
                      <a:pt x="60722" y="1025525"/>
                      <a:pt x="30361" y="943769"/>
                      <a:pt x="0" y="862013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55" name="Figura a mano libera: forma 154">
                <a:extLst>
                  <a:ext uri="{FF2B5EF4-FFF2-40B4-BE49-F238E27FC236}">
                    <a16:creationId xmlns:a16="http://schemas.microsoft.com/office/drawing/2014/main" id="{A95C01F7-6E70-4FA7-AB63-3F8C7F83538D}"/>
                  </a:ext>
                </a:extLst>
              </p:cNvPr>
              <p:cNvSpPr/>
              <p:nvPr/>
            </p:nvSpPr>
            <p:spPr>
              <a:xfrm>
                <a:off x="7048500" y="581025"/>
                <a:ext cx="311944" cy="866775"/>
              </a:xfrm>
              <a:custGeom>
                <a:avLst/>
                <a:gdLst>
                  <a:gd name="connsiteX0" fmla="*/ 0 w 311944"/>
                  <a:gd name="connsiteY0" fmla="*/ 0 h 866775"/>
                  <a:gd name="connsiteX1" fmla="*/ 95250 w 311944"/>
                  <a:gd name="connsiteY1" fmla="*/ 238125 h 866775"/>
                  <a:gd name="connsiteX2" fmla="*/ 185738 w 311944"/>
                  <a:gd name="connsiteY2" fmla="*/ 500063 h 866775"/>
                  <a:gd name="connsiteX3" fmla="*/ 311944 w 311944"/>
                  <a:gd name="connsiteY3" fmla="*/ 866775 h 866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1944" h="866775">
                    <a:moveTo>
                      <a:pt x="0" y="0"/>
                    </a:moveTo>
                    <a:cubicBezTo>
                      <a:pt x="32147" y="77390"/>
                      <a:pt x="64294" y="154781"/>
                      <a:pt x="95250" y="238125"/>
                    </a:cubicBezTo>
                    <a:cubicBezTo>
                      <a:pt x="126206" y="321469"/>
                      <a:pt x="185738" y="500063"/>
                      <a:pt x="185738" y="500063"/>
                    </a:cubicBezTo>
                    <a:lnTo>
                      <a:pt x="311944" y="866775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2B79514A-B835-427A-8F6C-3988C0152F29}"/>
                </a:ext>
              </a:extLst>
            </p:cNvPr>
            <p:cNvCxnSpPr>
              <a:cxnSpLocks/>
            </p:cNvCxnSpPr>
            <p:nvPr/>
          </p:nvCxnSpPr>
          <p:spPr>
            <a:xfrm>
              <a:off x="8855425" y="764898"/>
              <a:ext cx="1074388" cy="0"/>
            </a:xfrm>
            <a:prstGeom prst="line">
              <a:avLst/>
            </a:prstGeom>
            <a:ln w="63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7" name="Gruppo 226">
            <a:extLst>
              <a:ext uri="{FF2B5EF4-FFF2-40B4-BE49-F238E27FC236}">
                <a16:creationId xmlns:a16="http://schemas.microsoft.com/office/drawing/2014/main" id="{47E43D1D-F728-4733-8D2E-8FEC709305B8}"/>
              </a:ext>
            </a:extLst>
          </p:cNvPr>
          <p:cNvGrpSpPr/>
          <p:nvPr/>
        </p:nvGrpSpPr>
        <p:grpSpPr>
          <a:xfrm>
            <a:off x="7045361" y="3322565"/>
            <a:ext cx="1078724" cy="1242583"/>
            <a:chOff x="8850722" y="3502319"/>
            <a:chExt cx="1078724" cy="1242583"/>
          </a:xfrm>
        </p:grpSpPr>
        <p:grpSp>
          <p:nvGrpSpPr>
            <p:cNvPr id="135" name="Gruppo 134">
              <a:extLst>
                <a:ext uri="{FF2B5EF4-FFF2-40B4-BE49-F238E27FC236}">
                  <a16:creationId xmlns:a16="http://schemas.microsoft.com/office/drawing/2014/main" id="{581B95F0-0497-4007-AD0C-31CD4D6E4C91}"/>
                </a:ext>
              </a:extLst>
            </p:cNvPr>
            <p:cNvGrpSpPr/>
            <p:nvPr/>
          </p:nvGrpSpPr>
          <p:grpSpPr>
            <a:xfrm>
              <a:off x="8850722" y="3502319"/>
              <a:ext cx="1067869" cy="1242583"/>
              <a:chOff x="7045368" y="3322274"/>
              <a:chExt cx="1067869" cy="1242583"/>
            </a:xfrm>
          </p:grpSpPr>
          <p:sp>
            <p:nvSpPr>
              <p:cNvPr id="156" name="Figura a mano libera: forma 155">
                <a:extLst>
                  <a:ext uri="{FF2B5EF4-FFF2-40B4-BE49-F238E27FC236}">
                    <a16:creationId xmlns:a16="http://schemas.microsoft.com/office/drawing/2014/main" id="{BE4797ED-6450-4030-B024-4665A72D3BB7}"/>
                  </a:ext>
                </a:extLst>
              </p:cNvPr>
              <p:cNvSpPr/>
              <p:nvPr/>
            </p:nvSpPr>
            <p:spPr>
              <a:xfrm>
                <a:off x="7366477" y="3322274"/>
                <a:ext cx="746760" cy="1242106"/>
              </a:xfrm>
              <a:custGeom>
                <a:avLst/>
                <a:gdLst>
                  <a:gd name="connsiteX0" fmla="*/ 746760 w 746760"/>
                  <a:gd name="connsiteY0" fmla="*/ 1242106 h 1242106"/>
                  <a:gd name="connsiteX1" fmla="*/ 601980 w 746760"/>
                  <a:gd name="connsiteY1" fmla="*/ 787446 h 1242106"/>
                  <a:gd name="connsiteX2" fmla="*/ 436880 w 746760"/>
                  <a:gd name="connsiteY2" fmla="*/ 309926 h 1242106"/>
                  <a:gd name="connsiteX3" fmla="*/ 345440 w 746760"/>
                  <a:gd name="connsiteY3" fmla="*/ 119426 h 1242106"/>
                  <a:gd name="connsiteX4" fmla="*/ 210820 w 746760"/>
                  <a:gd name="connsiteY4" fmla="*/ 46 h 1242106"/>
                  <a:gd name="connsiteX5" fmla="*/ 78740 w 746760"/>
                  <a:gd name="connsiteY5" fmla="*/ 132126 h 1242106"/>
                  <a:gd name="connsiteX6" fmla="*/ 0 w 746760"/>
                  <a:gd name="connsiteY6" fmla="*/ 312466 h 12421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46760" h="1242106">
                    <a:moveTo>
                      <a:pt x="746760" y="1242106"/>
                    </a:moveTo>
                    <a:cubicBezTo>
                      <a:pt x="700193" y="1092457"/>
                      <a:pt x="653627" y="942809"/>
                      <a:pt x="601980" y="787446"/>
                    </a:cubicBezTo>
                    <a:cubicBezTo>
                      <a:pt x="550333" y="632083"/>
                      <a:pt x="479637" y="421263"/>
                      <a:pt x="436880" y="309926"/>
                    </a:cubicBezTo>
                    <a:cubicBezTo>
                      <a:pt x="394123" y="198589"/>
                      <a:pt x="383117" y="171073"/>
                      <a:pt x="345440" y="119426"/>
                    </a:cubicBezTo>
                    <a:cubicBezTo>
                      <a:pt x="307763" y="67779"/>
                      <a:pt x="255270" y="-2071"/>
                      <a:pt x="210820" y="46"/>
                    </a:cubicBezTo>
                    <a:cubicBezTo>
                      <a:pt x="166370" y="2163"/>
                      <a:pt x="113877" y="80056"/>
                      <a:pt x="78740" y="132126"/>
                    </a:cubicBezTo>
                    <a:cubicBezTo>
                      <a:pt x="43603" y="184196"/>
                      <a:pt x="21801" y="248331"/>
                      <a:pt x="0" y="312466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58" name="Figura a mano libera: forma 157">
                <a:extLst>
                  <a:ext uri="{FF2B5EF4-FFF2-40B4-BE49-F238E27FC236}">
                    <a16:creationId xmlns:a16="http://schemas.microsoft.com/office/drawing/2014/main" id="{83AB4EF9-7BA1-452B-B1E0-4FDDC0C7E5A3}"/>
                  </a:ext>
                </a:extLst>
              </p:cNvPr>
              <p:cNvSpPr/>
              <p:nvPr/>
            </p:nvSpPr>
            <p:spPr>
              <a:xfrm>
                <a:off x="7045368" y="3633789"/>
                <a:ext cx="319087" cy="931068"/>
              </a:xfrm>
              <a:custGeom>
                <a:avLst/>
                <a:gdLst>
                  <a:gd name="connsiteX0" fmla="*/ 0 w 302418"/>
                  <a:gd name="connsiteY0" fmla="*/ 902493 h 902493"/>
                  <a:gd name="connsiteX1" fmla="*/ 90487 w 302418"/>
                  <a:gd name="connsiteY1" fmla="*/ 635793 h 902493"/>
                  <a:gd name="connsiteX2" fmla="*/ 183356 w 302418"/>
                  <a:gd name="connsiteY2" fmla="*/ 369093 h 902493"/>
                  <a:gd name="connsiteX3" fmla="*/ 302418 w 302418"/>
                  <a:gd name="connsiteY3" fmla="*/ 0 h 90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2418" h="902493">
                    <a:moveTo>
                      <a:pt x="0" y="902493"/>
                    </a:moveTo>
                    <a:cubicBezTo>
                      <a:pt x="29964" y="813593"/>
                      <a:pt x="59928" y="724693"/>
                      <a:pt x="90487" y="635793"/>
                    </a:cubicBezTo>
                    <a:cubicBezTo>
                      <a:pt x="121046" y="546893"/>
                      <a:pt x="148034" y="475059"/>
                      <a:pt x="183356" y="369093"/>
                    </a:cubicBezTo>
                    <a:cubicBezTo>
                      <a:pt x="218678" y="263127"/>
                      <a:pt x="260548" y="131563"/>
                      <a:pt x="302418" y="0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cxnSp>
          <p:nvCxnSpPr>
            <p:cNvPr id="16" name="Connettore diritto 15">
              <a:extLst>
                <a:ext uri="{FF2B5EF4-FFF2-40B4-BE49-F238E27FC236}">
                  <a16:creationId xmlns:a16="http://schemas.microsoft.com/office/drawing/2014/main" id="{130286BE-7F6A-4CFC-93FF-AB590E05EF32}"/>
                </a:ext>
              </a:extLst>
            </p:cNvPr>
            <p:cNvCxnSpPr>
              <a:cxnSpLocks/>
            </p:cNvCxnSpPr>
            <p:nvPr/>
          </p:nvCxnSpPr>
          <p:spPr>
            <a:xfrm>
              <a:off x="8858739" y="4743939"/>
              <a:ext cx="1070707" cy="0"/>
            </a:xfrm>
            <a:prstGeom prst="line">
              <a:avLst/>
            </a:prstGeom>
            <a:ln w="63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8BFA81E9-5E6D-453B-8122-68C91BB1D035}"/>
              </a:ext>
            </a:extLst>
          </p:cNvPr>
          <p:cNvCxnSpPr>
            <a:cxnSpLocks/>
          </p:cNvCxnSpPr>
          <p:nvPr/>
        </p:nvCxnSpPr>
        <p:spPr>
          <a:xfrm>
            <a:off x="8128000" y="4564184"/>
            <a:ext cx="5040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3F8F3D0B-5883-442F-8FD2-93561C5885B7}"/>
              </a:ext>
            </a:extLst>
          </p:cNvPr>
          <p:cNvCxnSpPr>
            <a:cxnSpLocks/>
          </p:cNvCxnSpPr>
          <p:nvPr/>
        </p:nvCxnSpPr>
        <p:spPr>
          <a:xfrm>
            <a:off x="7048137" y="5541818"/>
            <a:ext cx="1074828" cy="1075026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C890EF73-9B3C-4FCD-84E5-A70DF70D1275}"/>
              </a:ext>
            </a:extLst>
          </p:cNvPr>
          <p:cNvSpPr txBox="1"/>
          <p:nvPr/>
        </p:nvSpPr>
        <p:spPr>
          <a:xfrm>
            <a:off x="6234203" y="3186875"/>
            <a:ext cx="900000" cy="50400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Asse del solido</a:t>
            </a:r>
          </a:p>
        </p:txBody>
      </p:sp>
      <p:grpSp>
        <p:nvGrpSpPr>
          <p:cNvPr id="211" name="Gruppo 210">
            <a:extLst>
              <a:ext uri="{FF2B5EF4-FFF2-40B4-BE49-F238E27FC236}">
                <a16:creationId xmlns:a16="http://schemas.microsoft.com/office/drawing/2014/main" id="{69579A8E-B7AE-42E0-B9B5-9243C5EEF48F}"/>
              </a:ext>
            </a:extLst>
          </p:cNvPr>
          <p:cNvGrpSpPr/>
          <p:nvPr/>
        </p:nvGrpSpPr>
        <p:grpSpPr>
          <a:xfrm>
            <a:off x="7074960" y="621700"/>
            <a:ext cx="1026012" cy="1139677"/>
            <a:chOff x="5101654" y="1359742"/>
            <a:chExt cx="1094463" cy="1139677"/>
          </a:xfrm>
        </p:grpSpPr>
        <p:grpSp>
          <p:nvGrpSpPr>
            <p:cNvPr id="256" name="Gruppo 255">
              <a:extLst>
                <a:ext uri="{FF2B5EF4-FFF2-40B4-BE49-F238E27FC236}">
                  <a16:creationId xmlns:a16="http://schemas.microsoft.com/office/drawing/2014/main" id="{1C30EB23-0172-4A71-A18A-3F7C6F8B1DAC}"/>
                </a:ext>
              </a:extLst>
            </p:cNvPr>
            <p:cNvGrpSpPr/>
            <p:nvPr/>
          </p:nvGrpSpPr>
          <p:grpSpPr>
            <a:xfrm rot="10800000">
              <a:off x="5281912" y="1816862"/>
              <a:ext cx="748834" cy="682557"/>
              <a:chOff x="2357371" y="2073642"/>
              <a:chExt cx="702199" cy="682557"/>
            </a:xfrm>
          </p:grpSpPr>
          <p:grpSp>
            <p:nvGrpSpPr>
              <p:cNvPr id="265" name="Gruppo 264">
                <a:extLst>
                  <a:ext uri="{FF2B5EF4-FFF2-40B4-BE49-F238E27FC236}">
                    <a16:creationId xmlns:a16="http://schemas.microsoft.com/office/drawing/2014/main" id="{E23DBF4F-B40C-4E9A-9C34-73577F18655B}"/>
                  </a:ext>
                </a:extLst>
              </p:cNvPr>
              <p:cNvGrpSpPr/>
              <p:nvPr/>
            </p:nvGrpSpPr>
            <p:grpSpPr>
              <a:xfrm>
                <a:off x="2523757" y="2073642"/>
                <a:ext cx="378107" cy="225123"/>
                <a:chOff x="12123049" y="1646606"/>
                <a:chExt cx="495962" cy="225123"/>
              </a:xfrm>
            </p:grpSpPr>
            <p:cxnSp>
              <p:nvCxnSpPr>
                <p:cNvPr id="273" name="Connettore diritto 272">
                  <a:extLst>
                    <a:ext uri="{FF2B5EF4-FFF2-40B4-BE49-F238E27FC236}">
                      <a16:creationId xmlns:a16="http://schemas.microsoft.com/office/drawing/2014/main" id="{1169873F-F9BA-49BD-8D9C-067CA1456FC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2306589" y="1646606"/>
                  <a:ext cx="14170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Connettore diritto 273">
                  <a:extLst>
                    <a:ext uri="{FF2B5EF4-FFF2-40B4-BE49-F238E27FC236}">
                      <a16:creationId xmlns:a16="http://schemas.microsoft.com/office/drawing/2014/main" id="{A4CCEC15-A894-4995-8E41-1FE2FB02A49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2163692" y="1795448"/>
                  <a:ext cx="41566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Connettore diritto 274">
                  <a:extLst>
                    <a:ext uri="{FF2B5EF4-FFF2-40B4-BE49-F238E27FC236}">
                      <a16:creationId xmlns:a16="http://schemas.microsoft.com/office/drawing/2014/main" id="{F14E0242-C3EE-43DB-9112-A39043440F5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2235963" y="1719329"/>
                  <a:ext cx="28340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Connettore diritto 275">
                  <a:extLst>
                    <a:ext uri="{FF2B5EF4-FFF2-40B4-BE49-F238E27FC236}">
                      <a16:creationId xmlns:a16="http://schemas.microsoft.com/office/drawing/2014/main" id="{005D1892-7510-4561-937D-C90A1E48225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2123049" y="1871729"/>
                  <a:ext cx="49596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6" name="Gruppo 265">
                <a:extLst>
                  <a:ext uri="{FF2B5EF4-FFF2-40B4-BE49-F238E27FC236}">
                    <a16:creationId xmlns:a16="http://schemas.microsoft.com/office/drawing/2014/main" id="{FBEF51C8-B368-424C-AE34-61F7124A6B20}"/>
                  </a:ext>
                </a:extLst>
              </p:cNvPr>
              <p:cNvGrpSpPr/>
              <p:nvPr/>
            </p:nvGrpSpPr>
            <p:grpSpPr>
              <a:xfrm>
                <a:off x="2357371" y="2375118"/>
                <a:ext cx="702199" cy="381081"/>
                <a:chOff x="11397877" y="1490648"/>
                <a:chExt cx="921063" cy="381081"/>
              </a:xfrm>
            </p:grpSpPr>
            <p:cxnSp>
              <p:nvCxnSpPr>
                <p:cNvPr id="267" name="Connettore diritto 266">
                  <a:extLst>
                    <a:ext uri="{FF2B5EF4-FFF2-40B4-BE49-F238E27FC236}">
                      <a16:creationId xmlns:a16="http://schemas.microsoft.com/office/drawing/2014/main" id="{0E5F1761-067F-4245-8029-D8910AB3609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574508" y="1490648"/>
                  <a:ext cx="57625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8" name="Connettore diritto 267">
                  <a:extLst>
                    <a:ext uri="{FF2B5EF4-FFF2-40B4-BE49-F238E27FC236}">
                      <a16:creationId xmlns:a16="http://schemas.microsoft.com/office/drawing/2014/main" id="{A4C45678-EB73-4B63-A502-CCDD592A96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504535" y="1643048"/>
                  <a:ext cx="70851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Connettore diritto 268">
                  <a:extLst>
                    <a:ext uri="{FF2B5EF4-FFF2-40B4-BE49-F238E27FC236}">
                      <a16:creationId xmlns:a16="http://schemas.microsoft.com/office/drawing/2014/main" id="{9FC680DF-7B36-4D22-8D08-D9082A15BC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435172" y="1795448"/>
                  <a:ext cx="85021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Connettore diritto 269">
                  <a:extLst>
                    <a:ext uri="{FF2B5EF4-FFF2-40B4-BE49-F238E27FC236}">
                      <a16:creationId xmlns:a16="http://schemas.microsoft.com/office/drawing/2014/main" id="{53D1D9C5-E95E-4501-93F8-B3D7013F47C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533523" y="1566929"/>
                  <a:ext cx="66127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Connettore diritto 270">
                  <a:extLst>
                    <a:ext uri="{FF2B5EF4-FFF2-40B4-BE49-F238E27FC236}">
                      <a16:creationId xmlns:a16="http://schemas.microsoft.com/office/drawing/2014/main" id="{AA7DA397-57E7-4BA0-B157-A1AC637FC2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463707" y="1719329"/>
                  <a:ext cx="78408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Connettore diritto 271">
                  <a:extLst>
                    <a:ext uri="{FF2B5EF4-FFF2-40B4-BE49-F238E27FC236}">
                      <a16:creationId xmlns:a16="http://schemas.microsoft.com/office/drawing/2014/main" id="{04584778-EE84-410F-9678-BD7EA3D6F87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397877" y="1871729"/>
                  <a:ext cx="92106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57" name="Gruppo 256">
              <a:extLst>
                <a:ext uri="{FF2B5EF4-FFF2-40B4-BE49-F238E27FC236}">
                  <a16:creationId xmlns:a16="http://schemas.microsoft.com/office/drawing/2014/main" id="{6D103DAF-C178-4310-8CB6-FDF580139638}"/>
                </a:ext>
              </a:extLst>
            </p:cNvPr>
            <p:cNvGrpSpPr/>
            <p:nvPr/>
          </p:nvGrpSpPr>
          <p:grpSpPr>
            <a:xfrm rot="10800000">
              <a:off x="5101654" y="1359742"/>
              <a:ext cx="1094463" cy="381153"/>
              <a:chOff x="2154939" y="2298765"/>
              <a:chExt cx="1026293" cy="381153"/>
            </a:xfrm>
          </p:grpSpPr>
          <p:cxnSp>
            <p:nvCxnSpPr>
              <p:cNvPr id="258" name="Connettore diritto 257">
                <a:extLst>
                  <a:ext uri="{FF2B5EF4-FFF2-40B4-BE49-F238E27FC236}">
                    <a16:creationId xmlns:a16="http://schemas.microsoft.com/office/drawing/2014/main" id="{39A9B264-C756-4D36-AE15-1A2D1A0AF12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2290393" y="2298765"/>
                <a:ext cx="75954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9" name="Gruppo 258">
                <a:extLst>
                  <a:ext uri="{FF2B5EF4-FFF2-40B4-BE49-F238E27FC236}">
                    <a16:creationId xmlns:a16="http://schemas.microsoft.com/office/drawing/2014/main" id="{A241A36D-B4C0-4DA3-A95F-FCAB15A32CC2}"/>
                  </a:ext>
                </a:extLst>
              </p:cNvPr>
              <p:cNvGrpSpPr/>
              <p:nvPr/>
            </p:nvGrpSpPr>
            <p:grpSpPr>
              <a:xfrm>
                <a:off x="2154939" y="2375118"/>
                <a:ext cx="1026293" cy="304800"/>
                <a:chOff x="11132375" y="1490648"/>
                <a:chExt cx="1346177" cy="304800"/>
              </a:xfrm>
            </p:grpSpPr>
            <p:cxnSp>
              <p:nvCxnSpPr>
                <p:cNvPr id="260" name="Connettore diritto 259">
                  <a:extLst>
                    <a:ext uri="{FF2B5EF4-FFF2-40B4-BE49-F238E27FC236}">
                      <a16:creationId xmlns:a16="http://schemas.microsoft.com/office/drawing/2014/main" id="{1B4CA8C6-24FF-44DB-BBB0-D75C6D5B3F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276664" y="1490648"/>
                  <a:ext cx="106749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Connettore diritto 260">
                  <a:extLst>
                    <a:ext uri="{FF2B5EF4-FFF2-40B4-BE49-F238E27FC236}">
                      <a16:creationId xmlns:a16="http://schemas.microsoft.com/office/drawing/2014/main" id="{9AAD7BBB-17EC-4D49-A542-91356E887B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210219" y="1643048"/>
                  <a:ext cx="119975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Connettore diritto 261">
                  <a:extLst>
                    <a:ext uri="{FF2B5EF4-FFF2-40B4-BE49-F238E27FC236}">
                      <a16:creationId xmlns:a16="http://schemas.microsoft.com/office/drawing/2014/main" id="{EFAF7B0B-48E5-492B-B5EC-D28D7770B7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132375" y="1795448"/>
                  <a:ext cx="134617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Connettore diritto 262">
                  <a:extLst>
                    <a:ext uri="{FF2B5EF4-FFF2-40B4-BE49-F238E27FC236}">
                      <a16:creationId xmlns:a16="http://schemas.microsoft.com/office/drawing/2014/main" id="{48670D5C-F06F-4D8E-A1D2-55DD059609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240582" y="1566929"/>
                  <a:ext cx="113362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Connettore diritto 263">
                  <a:extLst>
                    <a:ext uri="{FF2B5EF4-FFF2-40B4-BE49-F238E27FC236}">
                      <a16:creationId xmlns:a16="http://schemas.microsoft.com/office/drawing/2014/main" id="{307CF122-D554-4DF2-870F-45CFAC1D81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174963" y="1719329"/>
                  <a:ext cx="127532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80" name="Gruppo 279">
            <a:extLst>
              <a:ext uri="{FF2B5EF4-FFF2-40B4-BE49-F238E27FC236}">
                <a16:creationId xmlns:a16="http://schemas.microsoft.com/office/drawing/2014/main" id="{00752370-0079-46D2-9DE6-871D3280A98C}"/>
              </a:ext>
            </a:extLst>
          </p:cNvPr>
          <p:cNvGrpSpPr/>
          <p:nvPr/>
        </p:nvGrpSpPr>
        <p:grpSpPr>
          <a:xfrm rot="10800000">
            <a:off x="7050720" y="3340531"/>
            <a:ext cx="1248689" cy="1222782"/>
            <a:chOff x="4874450" y="1283461"/>
            <a:chExt cx="1331997" cy="1222782"/>
          </a:xfrm>
        </p:grpSpPr>
        <p:grpSp>
          <p:nvGrpSpPr>
            <p:cNvPr id="281" name="Gruppo 280">
              <a:extLst>
                <a:ext uri="{FF2B5EF4-FFF2-40B4-BE49-F238E27FC236}">
                  <a16:creationId xmlns:a16="http://schemas.microsoft.com/office/drawing/2014/main" id="{F5B974DE-0F72-4EC5-BBF4-CFD656DE2B3B}"/>
                </a:ext>
              </a:extLst>
            </p:cNvPr>
            <p:cNvGrpSpPr/>
            <p:nvPr/>
          </p:nvGrpSpPr>
          <p:grpSpPr>
            <a:xfrm rot="10800000">
              <a:off x="5252377" y="1816862"/>
              <a:ext cx="768035" cy="689381"/>
              <a:chOff x="2367060" y="2066818"/>
              <a:chExt cx="720203" cy="689381"/>
            </a:xfrm>
          </p:grpSpPr>
          <p:grpSp>
            <p:nvGrpSpPr>
              <p:cNvPr id="291" name="Gruppo 290">
                <a:extLst>
                  <a:ext uri="{FF2B5EF4-FFF2-40B4-BE49-F238E27FC236}">
                    <a16:creationId xmlns:a16="http://schemas.microsoft.com/office/drawing/2014/main" id="{CC35F63F-C83D-4F97-AC82-484DC3076D8A}"/>
                  </a:ext>
                </a:extLst>
              </p:cNvPr>
              <p:cNvGrpSpPr/>
              <p:nvPr/>
            </p:nvGrpSpPr>
            <p:grpSpPr>
              <a:xfrm>
                <a:off x="2541479" y="2066818"/>
                <a:ext cx="378107" cy="231947"/>
                <a:chOff x="12146223" y="1639782"/>
                <a:chExt cx="495959" cy="231947"/>
              </a:xfrm>
            </p:grpSpPr>
            <p:cxnSp>
              <p:nvCxnSpPr>
                <p:cNvPr id="299" name="Connettore diritto 298">
                  <a:extLst>
                    <a:ext uri="{FF2B5EF4-FFF2-40B4-BE49-F238E27FC236}">
                      <a16:creationId xmlns:a16="http://schemas.microsoft.com/office/drawing/2014/main" id="{001AE40E-5BE8-4FFC-B62A-2553E415F01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2331403" y="1639782"/>
                  <a:ext cx="11808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Connettore diritto 299">
                  <a:extLst>
                    <a:ext uri="{FF2B5EF4-FFF2-40B4-BE49-F238E27FC236}">
                      <a16:creationId xmlns:a16="http://schemas.microsoft.com/office/drawing/2014/main" id="{2A32845D-292E-4C98-A380-FC71F770EE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2182180" y="1795448"/>
                  <a:ext cx="42511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Connettore diritto 300">
                  <a:extLst>
                    <a:ext uri="{FF2B5EF4-FFF2-40B4-BE49-F238E27FC236}">
                      <a16:creationId xmlns:a16="http://schemas.microsoft.com/office/drawing/2014/main" id="{D2CA203F-D566-41F5-A573-9B02BE2BDB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2235995" y="1719329"/>
                  <a:ext cx="30702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Connettore diritto 301">
                  <a:extLst>
                    <a:ext uri="{FF2B5EF4-FFF2-40B4-BE49-F238E27FC236}">
                      <a16:creationId xmlns:a16="http://schemas.microsoft.com/office/drawing/2014/main" id="{DF0B6DB8-C3A7-4945-B129-D276D972587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2146223" y="1871729"/>
                  <a:ext cx="49595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2" name="Gruppo 291">
                <a:extLst>
                  <a:ext uri="{FF2B5EF4-FFF2-40B4-BE49-F238E27FC236}">
                    <a16:creationId xmlns:a16="http://schemas.microsoft.com/office/drawing/2014/main" id="{7547BF40-2AF8-4DDD-9D9E-A9D0664094EA}"/>
                  </a:ext>
                </a:extLst>
              </p:cNvPr>
              <p:cNvGrpSpPr/>
              <p:nvPr/>
            </p:nvGrpSpPr>
            <p:grpSpPr>
              <a:xfrm>
                <a:off x="2367060" y="2375118"/>
                <a:ext cx="720203" cy="381081"/>
                <a:chOff x="11410577" y="1490648"/>
                <a:chExt cx="944678" cy="381081"/>
              </a:xfrm>
            </p:grpSpPr>
            <p:cxnSp>
              <p:nvCxnSpPr>
                <p:cNvPr id="293" name="Connettore diritto 292">
                  <a:extLst>
                    <a:ext uri="{FF2B5EF4-FFF2-40B4-BE49-F238E27FC236}">
                      <a16:creationId xmlns:a16="http://schemas.microsoft.com/office/drawing/2014/main" id="{48F74746-91E0-4D4D-BD7F-B8B3AFFB49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600259" y="1490648"/>
                  <a:ext cx="58097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Connettore diritto 293">
                  <a:extLst>
                    <a:ext uri="{FF2B5EF4-FFF2-40B4-BE49-F238E27FC236}">
                      <a16:creationId xmlns:a16="http://schemas.microsoft.com/office/drawing/2014/main" id="{4B0321FA-9CA4-4D79-BBB9-8F00662F05E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515589" y="1643048"/>
                  <a:ext cx="74157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Connettore diritto 294">
                  <a:extLst>
                    <a:ext uri="{FF2B5EF4-FFF2-40B4-BE49-F238E27FC236}">
                      <a16:creationId xmlns:a16="http://schemas.microsoft.com/office/drawing/2014/main" id="{A9167B28-35CE-4A05-AFEB-8C7D326FBF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443212" y="1795448"/>
                  <a:ext cx="88327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Connettore diritto 295">
                  <a:extLst>
                    <a:ext uri="{FF2B5EF4-FFF2-40B4-BE49-F238E27FC236}">
                      <a16:creationId xmlns:a16="http://schemas.microsoft.com/office/drawing/2014/main" id="{121E140F-B2C1-4056-85E1-932F88BFBD1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555429" y="1566929"/>
                  <a:ext cx="66127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7" name="Connettore diritto 296">
                  <a:extLst>
                    <a:ext uri="{FF2B5EF4-FFF2-40B4-BE49-F238E27FC236}">
                      <a16:creationId xmlns:a16="http://schemas.microsoft.com/office/drawing/2014/main" id="{ED322413-B59A-48B8-92D1-98F9341FCE2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480756" y="1719329"/>
                  <a:ext cx="81242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Connettore diritto 297">
                  <a:extLst>
                    <a:ext uri="{FF2B5EF4-FFF2-40B4-BE49-F238E27FC236}">
                      <a16:creationId xmlns:a16="http://schemas.microsoft.com/office/drawing/2014/main" id="{85DBE955-8351-43C8-B883-BBA07686FC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410577" y="1871729"/>
                  <a:ext cx="94467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82" name="Gruppo 281">
              <a:extLst>
                <a:ext uri="{FF2B5EF4-FFF2-40B4-BE49-F238E27FC236}">
                  <a16:creationId xmlns:a16="http://schemas.microsoft.com/office/drawing/2014/main" id="{B8D1D464-6B88-44D2-8C28-BEB3A8E0A6B4}"/>
                </a:ext>
              </a:extLst>
            </p:cNvPr>
            <p:cNvGrpSpPr/>
            <p:nvPr/>
          </p:nvGrpSpPr>
          <p:grpSpPr>
            <a:xfrm rot="10800000">
              <a:off x="4874450" y="1283461"/>
              <a:ext cx="1331997" cy="457434"/>
              <a:chOff x="2145251" y="2298765"/>
              <a:chExt cx="1249032" cy="457434"/>
            </a:xfrm>
          </p:grpSpPr>
          <p:cxnSp>
            <p:nvCxnSpPr>
              <p:cNvPr id="283" name="Connettore diritto 282">
                <a:extLst>
                  <a:ext uri="{FF2B5EF4-FFF2-40B4-BE49-F238E27FC236}">
                    <a16:creationId xmlns:a16="http://schemas.microsoft.com/office/drawing/2014/main" id="{8B410160-0C62-4DD6-8239-ACB83BAF99F3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2293312" y="2298765"/>
                <a:ext cx="76701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4" name="Gruppo 283">
                <a:extLst>
                  <a:ext uri="{FF2B5EF4-FFF2-40B4-BE49-F238E27FC236}">
                    <a16:creationId xmlns:a16="http://schemas.microsoft.com/office/drawing/2014/main" id="{A7CB968B-C6A4-4170-8A1F-80C0499F6756}"/>
                  </a:ext>
                </a:extLst>
              </p:cNvPr>
              <p:cNvGrpSpPr/>
              <p:nvPr/>
            </p:nvGrpSpPr>
            <p:grpSpPr>
              <a:xfrm>
                <a:off x="2145251" y="2375118"/>
                <a:ext cx="1249032" cy="381081"/>
                <a:chOff x="11119673" y="1490648"/>
                <a:chExt cx="1638341" cy="381081"/>
              </a:xfrm>
            </p:grpSpPr>
            <p:cxnSp>
              <p:nvCxnSpPr>
                <p:cNvPr id="285" name="Connettore diritto 284">
                  <a:extLst>
                    <a:ext uri="{FF2B5EF4-FFF2-40B4-BE49-F238E27FC236}">
                      <a16:creationId xmlns:a16="http://schemas.microsoft.com/office/drawing/2014/main" id="{709301BD-569A-4B4C-AA74-76B62FEBF1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279975" y="1490648"/>
                  <a:ext cx="108637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Connettore diritto 285">
                  <a:extLst>
                    <a:ext uri="{FF2B5EF4-FFF2-40B4-BE49-F238E27FC236}">
                      <a16:creationId xmlns:a16="http://schemas.microsoft.com/office/drawing/2014/main" id="{1FAD8101-D7CA-4FF6-8028-A5A9A0EEC9F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218692" y="1643048"/>
                  <a:ext cx="120918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Connettore diritto 286">
                  <a:extLst>
                    <a:ext uri="{FF2B5EF4-FFF2-40B4-BE49-F238E27FC236}">
                      <a16:creationId xmlns:a16="http://schemas.microsoft.com/office/drawing/2014/main" id="{004B0A31-D395-4DE3-95C7-B3B5277B801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149516" y="1795448"/>
                  <a:ext cx="134617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8" name="Connettore diritto 287">
                  <a:extLst>
                    <a:ext uri="{FF2B5EF4-FFF2-40B4-BE49-F238E27FC236}">
                      <a16:creationId xmlns:a16="http://schemas.microsoft.com/office/drawing/2014/main" id="{B354DF71-C19B-450E-B13A-B461EA47E40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249055" y="1566929"/>
                  <a:ext cx="114305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9" name="Connettore diritto 288">
                  <a:extLst>
                    <a:ext uri="{FF2B5EF4-FFF2-40B4-BE49-F238E27FC236}">
                      <a16:creationId xmlns:a16="http://schemas.microsoft.com/office/drawing/2014/main" id="{31D80836-069C-4321-9CCB-CC419A79D9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183533" y="1719329"/>
                  <a:ext cx="127532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Connettore diritto 289">
                  <a:extLst>
                    <a:ext uri="{FF2B5EF4-FFF2-40B4-BE49-F238E27FC236}">
                      <a16:creationId xmlns:a16="http://schemas.microsoft.com/office/drawing/2014/main" id="{A27D1195-ADFE-481C-A661-96D335C399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119673" y="1871729"/>
                  <a:ext cx="163834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" name="Gruppo 1">
            <a:extLst>
              <a:ext uri="{FF2B5EF4-FFF2-40B4-BE49-F238E27FC236}">
                <a16:creationId xmlns:a16="http://schemas.microsoft.com/office/drawing/2014/main" id="{4DAE1AD5-017F-4CDD-A9E1-C378F33631A0}"/>
              </a:ext>
            </a:extLst>
          </p:cNvPr>
          <p:cNvGrpSpPr/>
          <p:nvPr/>
        </p:nvGrpSpPr>
        <p:grpSpPr>
          <a:xfrm>
            <a:off x="6997622" y="573206"/>
            <a:ext cx="1163025" cy="3997510"/>
            <a:chOff x="6997622" y="573206"/>
            <a:chExt cx="1163025" cy="3997510"/>
          </a:xfrm>
        </p:grpSpPr>
        <p:cxnSp>
          <p:nvCxnSpPr>
            <p:cNvPr id="144" name="Connettore diritto 143">
              <a:extLst>
                <a:ext uri="{FF2B5EF4-FFF2-40B4-BE49-F238E27FC236}">
                  <a16:creationId xmlns:a16="http://schemas.microsoft.com/office/drawing/2014/main" id="{C4E855F5-7A39-4E90-88E8-BBDDDB702111}"/>
                </a:ext>
              </a:extLst>
            </p:cNvPr>
            <p:cNvCxnSpPr>
              <a:cxnSpLocks/>
            </p:cNvCxnSpPr>
            <p:nvPr/>
          </p:nvCxnSpPr>
          <p:spPr>
            <a:xfrm>
              <a:off x="7010678" y="573206"/>
              <a:ext cx="1149969" cy="399184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Connettore diritto 144">
              <a:extLst>
                <a:ext uri="{FF2B5EF4-FFF2-40B4-BE49-F238E27FC236}">
                  <a16:creationId xmlns:a16="http://schemas.microsoft.com/office/drawing/2014/main" id="{BC44885B-F664-4BC7-BA25-A301D8A927C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97622" y="580030"/>
              <a:ext cx="1145382" cy="3990686"/>
            </a:xfrm>
            <a:prstGeom prst="line">
              <a:avLst/>
            </a:prstGeom>
            <a:ln w="3175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E8EC990C-D511-4B9B-B6F2-2824B07D74B5}"/>
              </a:ext>
            </a:extLst>
          </p:cNvPr>
          <p:cNvGrpSpPr/>
          <p:nvPr/>
        </p:nvGrpSpPr>
        <p:grpSpPr>
          <a:xfrm>
            <a:off x="3464416" y="2936383"/>
            <a:ext cx="2052000" cy="475202"/>
            <a:chOff x="3464416" y="2936383"/>
            <a:chExt cx="2052000" cy="475202"/>
          </a:xfrm>
        </p:grpSpPr>
        <p:sp>
          <p:nvSpPr>
            <p:cNvPr id="3" name="CasellaDiTesto 2">
              <a:extLst>
                <a:ext uri="{FF2B5EF4-FFF2-40B4-BE49-F238E27FC236}">
                  <a16:creationId xmlns:a16="http://schemas.microsoft.com/office/drawing/2014/main" id="{206D114C-B359-47D2-8D5A-F197DDF65E69}"/>
                </a:ext>
              </a:extLst>
            </p:cNvPr>
            <p:cNvSpPr txBox="1"/>
            <p:nvPr/>
          </p:nvSpPr>
          <p:spPr>
            <a:xfrm>
              <a:off x="3464416" y="3103808"/>
              <a:ext cx="864000" cy="307777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Asintoti</a:t>
              </a:r>
            </a:p>
          </p:txBody>
        </p:sp>
        <p:cxnSp>
          <p:nvCxnSpPr>
            <p:cNvPr id="9" name="Connettore 2 8">
              <a:extLst>
                <a:ext uri="{FF2B5EF4-FFF2-40B4-BE49-F238E27FC236}">
                  <a16:creationId xmlns:a16="http://schemas.microsoft.com/office/drawing/2014/main" id="{3757D566-79A4-4AB7-BC5F-1E37CA896EF7}"/>
                </a:ext>
              </a:extLst>
            </p:cNvPr>
            <p:cNvCxnSpPr>
              <a:stCxn id="3" idx="3"/>
            </p:cNvCxnSpPr>
            <p:nvPr/>
          </p:nvCxnSpPr>
          <p:spPr>
            <a:xfrm flipV="1">
              <a:off x="4328416" y="2936383"/>
              <a:ext cx="848891" cy="321314"/>
            </a:xfrm>
            <a:prstGeom prst="straightConnector1">
              <a:avLst/>
            </a:prstGeom>
            <a:ln w="3175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2 12">
              <a:extLst>
                <a:ext uri="{FF2B5EF4-FFF2-40B4-BE49-F238E27FC236}">
                  <a16:creationId xmlns:a16="http://schemas.microsoft.com/office/drawing/2014/main" id="{5F810A50-6151-40DE-AD60-157A16520FE1}"/>
                </a:ext>
              </a:extLst>
            </p:cNvPr>
            <p:cNvCxnSpPr>
              <a:cxnSpLocks/>
              <a:stCxn id="3" idx="3"/>
            </p:cNvCxnSpPr>
            <p:nvPr/>
          </p:nvCxnSpPr>
          <p:spPr>
            <a:xfrm>
              <a:off x="4328416" y="3257697"/>
              <a:ext cx="1188000" cy="0"/>
            </a:xfrm>
            <a:prstGeom prst="straightConnector1">
              <a:avLst/>
            </a:prstGeom>
            <a:ln w="3175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uppo 34">
            <a:extLst>
              <a:ext uri="{FF2B5EF4-FFF2-40B4-BE49-F238E27FC236}">
                <a16:creationId xmlns:a16="http://schemas.microsoft.com/office/drawing/2014/main" id="{76B17E4D-9EBB-4755-8CE3-2E55D72D05D1}"/>
              </a:ext>
            </a:extLst>
          </p:cNvPr>
          <p:cNvGrpSpPr/>
          <p:nvPr/>
        </p:nvGrpSpPr>
        <p:grpSpPr>
          <a:xfrm>
            <a:off x="5351467" y="862885"/>
            <a:ext cx="1506214" cy="1694785"/>
            <a:chOff x="5351467" y="862885"/>
            <a:chExt cx="1506214" cy="1694785"/>
          </a:xfrm>
        </p:grpSpPr>
        <p:grpSp>
          <p:nvGrpSpPr>
            <p:cNvPr id="190" name="Gruppo 189">
              <a:extLst>
                <a:ext uri="{FF2B5EF4-FFF2-40B4-BE49-F238E27FC236}">
                  <a16:creationId xmlns:a16="http://schemas.microsoft.com/office/drawing/2014/main" id="{1C033F6E-E42C-4C42-B940-DCE7FD757D54}"/>
                </a:ext>
              </a:extLst>
            </p:cNvPr>
            <p:cNvGrpSpPr/>
            <p:nvPr/>
          </p:nvGrpSpPr>
          <p:grpSpPr>
            <a:xfrm>
              <a:off x="5669681" y="1566278"/>
              <a:ext cx="1188000" cy="991392"/>
              <a:chOff x="5669681" y="1566278"/>
              <a:chExt cx="1188000" cy="991392"/>
            </a:xfrm>
          </p:grpSpPr>
          <p:sp>
            <p:nvSpPr>
              <p:cNvPr id="192" name="CasellaDiTesto 191">
                <a:extLst>
                  <a:ext uri="{FF2B5EF4-FFF2-40B4-BE49-F238E27FC236}">
                    <a16:creationId xmlns:a16="http://schemas.microsoft.com/office/drawing/2014/main" id="{9D50E01F-F49D-4D65-8AE2-1ABFC8A6B970}"/>
                  </a:ext>
                </a:extLst>
              </p:cNvPr>
              <p:cNvSpPr txBox="1"/>
              <p:nvPr/>
            </p:nvSpPr>
            <p:spPr>
              <a:xfrm>
                <a:off x="5669681" y="1566278"/>
                <a:ext cx="1188000" cy="504000"/>
              </a:xfrm>
              <a:prstGeom prst="rect">
                <a:avLst/>
              </a:prstGeom>
              <a:noFill/>
              <a:ln w="3175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it-IT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Assi dell’iperbole</a:t>
                </a:r>
              </a:p>
            </p:txBody>
          </p:sp>
          <p:cxnSp>
            <p:nvCxnSpPr>
              <p:cNvPr id="202" name="Connettore 2 201">
                <a:extLst>
                  <a:ext uri="{FF2B5EF4-FFF2-40B4-BE49-F238E27FC236}">
                    <a16:creationId xmlns:a16="http://schemas.microsoft.com/office/drawing/2014/main" id="{449F5AD9-FEC9-47C8-B836-F1BFEEEB43CB}"/>
                  </a:ext>
                </a:extLst>
              </p:cNvPr>
              <p:cNvCxnSpPr>
                <a:cxnSpLocks/>
                <a:stCxn id="192" idx="2"/>
              </p:cNvCxnSpPr>
              <p:nvPr/>
            </p:nvCxnSpPr>
            <p:spPr>
              <a:xfrm flipH="1">
                <a:off x="6029739" y="2070278"/>
                <a:ext cx="233942" cy="487392"/>
              </a:xfrm>
              <a:prstGeom prst="straightConnector1">
                <a:avLst/>
              </a:prstGeom>
              <a:ln w="3175">
                <a:solidFill>
                  <a:srgbClr val="FF000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Connettore 2 29">
              <a:extLst>
                <a:ext uri="{FF2B5EF4-FFF2-40B4-BE49-F238E27FC236}">
                  <a16:creationId xmlns:a16="http://schemas.microsoft.com/office/drawing/2014/main" id="{91037BFF-164F-4009-9E2D-8EED148F70CD}"/>
                </a:ext>
              </a:extLst>
            </p:cNvPr>
            <p:cNvCxnSpPr>
              <a:cxnSpLocks/>
              <a:stCxn id="192" idx="0"/>
            </p:cNvCxnSpPr>
            <p:nvPr/>
          </p:nvCxnSpPr>
          <p:spPr>
            <a:xfrm flipH="1" flipV="1">
              <a:off x="5351467" y="862885"/>
              <a:ext cx="912214" cy="703393"/>
            </a:xfrm>
            <a:prstGeom prst="straightConnector1">
              <a:avLst/>
            </a:prstGeom>
            <a:ln w="3175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590B52E4-C74E-48C1-B9A1-8B2D5616FC81}"/>
              </a:ext>
            </a:extLst>
          </p:cNvPr>
          <p:cNvCxnSpPr/>
          <p:nvPr/>
        </p:nvCxnSpPr>
        <p:spPr>
          <a:xfrm>
            <a:off x="7047677" y="4562045"/>
            <a:ext cx="0" cy="9895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2CFD6300-DD74-4566-A3D2-3E75B600F58D}"/>
              </a:ext>
            </a:extLst>
          </p:cNvPr>
          <p:cNvCxnSpPr>
            <a:cxnSpLocks/>
          </p:cNvCxnSpPr>
          <p:nvPr/>
        </p:nvCxnSpPr>
        <p:spPr>
          <a:xfrm>
            <a:off x="8117681" y="4564857"/>
            <a:ext cx="0" cy="20454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uppo 53">
            <a:extLst>
              <a:ext uri="{FF2B5EF4-FFF2-40B4-BE49-F238E27FC236}">
                <a16:creationId xmlns:a16="http://schemas.microsoft.com/office/drawing/2014/main" id="{E12074AB-78DB-4E76-9C00-E87F26DC6AA3}"/>
              </a:ext>
            </a:extLst>
          </p:cNvPr>
          <p:cNvGrpSpPr/>
          <p:nvPr/>
        </p:nvGrpSpPr>
        <p:grpSpPr>
          <a:xfrm>
            <a:off x="6985520" y="581448"/>
            <a:ext cx="1638000" cy="6093766"/>
            <a:chOff x="4928120" y="581448"/>
            <a:chExt cx="1638000" cy="6093766"/>
          </a:xfrm>
        </p:grpSpPr>
        <p:grpSp>
          <p:nvGrpSpPr>
            <p:cNvPr id="43" name="Gruppo 42">
              <a:extLst>
                <a:ext uri="{FF2B5EF4-FFF2-40B4-BE49-F238E27FC236}">
                  <a16:creationId xmlns:a16="http://schemas.microsoft.com/office/drawing/2014/main" id="{ED7A2965-8A95-4C33-8D69-706CCB438FB7}"/>
                </a:ext>
              </a:extLst>
            </p:cNvPr>
            <p:cNvGrpSpPr/>
            <p:nvPr/>
          </p:nvGrpSpPr>
          <p:grpSpPr>
            <a:xfrm>
              <a:off x="4928120" y="581448"/>
              <a:ext cx="1638000" cy="6093766"/>
              <a:chOff x="6985518" y="581448"/>
              <a:chExt cx="1638000" cy="6093766"/>
            </a:xfrm>
          </p:grpSpPr>
          <p:grpSp>
            <p:nvGrpSpPr>
              <p:cNvPr id="3140" name="Gruppo 3139">
                <a:extLst>
                  <a:ext uri="{FF2B5EF4-FFF2-40B4-BE49-F238E27FC236}">
                    <a16:creationId xmlns:a16="http://schemas.microsoft.com/office/drawing/2014/main" id="{311845DA-9E53-42FC-9439-021BF07B0AD2}"/>
                  </a:ext>
                </a:extLst>
              </p:cNvPr>
              <p:cNvGrpSpPr/>
              <p:nvPr/>
            </p:nvGrpSpPr>
            <p:grpSpPr>
              <a:xfrm>
                <a:off x="6985518" y="581448"/>
                <a:ext cx="1638000" cy="6093766"/>
                <a:chOff x="6979912" y="577215"/>
                <a:chExt cx="1638000" cy="6093766"/>
              </a:xfrm>
            </p:grpSpPr>
            <p:grpSp>
              <p:nvGrpSpPr>
                <p:cNvPr id="252" name="Gruppo 251">
                  <a:extLst>
                    <a:ext uri="{FF2B5EF4-FFF2-40B4-BE49-F238E27FC236}">
                      <a16:creationId xmlns:a16="http://schemas.microsoft.com/office/drawing/2014/main" id="{7BBF1747-592D-4645-8046-024D6A08D39D}"/>
                    </a:ext>
                  </a:extLst>
                </p:cNvPr>
                <p:cNvGrpSpPr/>
                <p:nvPr/>
              </p:nvGrpSpPr>
              <p:grpSpPr>
                <a:xfrm>
                  <a:off x="6979912" y="577215"/>
                  <a:ext cx="1638000" cy="6093766"/>
                  <a:chOff x="6979911" y="577215"/>
                  <a:chExt cx="1638000" cy="6093766"/>
                </a:xfrm>
              </p:grpSpPr>
              <p:grpSp>
                <p:nvGrpSpPr>
                  <p:cNvPr id="247" name="Gruppo 246">
                    <a:extLst>
                      <a:ext uri="{FF2B5EF4-FFF2-40B4-BE49-F238E27FC236}">
                        <a16:creationId xmlns:a16="http://schemas.microsoft.com/office/drawing/2014/main" id="{ADAF96A1-5741-48B1-8184-2040917A9DE1}"/>
                      </a:ext>
                    </a:extLst>
                  </p:cNvPr>
                  <p:cNvGrpSpPr/>
                  <p:nvPr/>
                </p:nvGrpSpPr>
                <p:grpSpPr>
                  <a:xfrm>
                    <a:off x="6979911" y="577215"/>
                    <a:ext cx="1638000" cy="6093766"/>
                    <a:chOff x="6979911" y="577215"/>
                    <a:chExt cx="1638000" cy="6093766"/>
                  </a:xfrm>
                </p:grpSpPr>
                <p:grpSp>
                  <p:nvGrpSpPr>
                    <p:cNvPr id="237" name="Gruppo 236">
                      <a:extLst>
                        <a:ext uri="{FF2B5EF4-FFF2-40B4-BE49-F238E27FC236}">
                          <a16:creationId xmlns:a16="http://schemas.microsoft.com/office/drawing/2014/main" id="{2A933278-1FAA-4099-AA5E-F6A644946E9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979911" y="577215"/>
                      <a:ext cx="1638000" cy="6093766"/>
                      <a:chOff x="6979911" y="577215"/>
                      <a:chExt cx="1638000" cy="6093766"/>
                    </a:xfrm>
                  </p:grpSpPr>
                  <p:cxnSp>
                    <p:nvCxnSpPr>
                      <p:cNvPr id="154" name="Connettore diritto 153">
                        <a:extLst>
                          <a:ext uri="{FF2B5EF4-FFF2-40B4-BE49-F238E27FC236}">
                            <a16:creationId xmlns:a16="http://schemas.microsoft.com/office/drawing/2014/main" id="{206E3110-E110-4480-ABAE-DB5672F8BDC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7570323" y="584324"/>
                        <a:ext cx="0" cy="3974797"/>
                      </a:xfrm>
                      <a:prstGeom prst="line">
                        <a:avLst/>
                      </a:prstGeom>
                      <a:ln w="3175"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34" name="Gruppo 233">
                        <a:extLst>
                          <a:ext uri="{FF2B5EF4-FFF2-40B4-BE49-F238E27FC236}">
                            <a16:creationId xmlns:a16="http://schemas.microsoft.com/office/drawing/2014/main" id="{7D7EE49B-D7C0-42A8-9A4C-E6583509C0BF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979911" y="577215"/>
                        <a:ext cx="1638000" cy="6093766"/>
                        <a:chOff x="3812969" y="581025"/>
                        <a:chExt cx="1638000" cy="6093766"/>
                      </a:xfrm>
                    </p:grpSpPr>
                    <p:grpSp>
                      <p:nvGrpSpPr>
                        <p:cNvPr id="8" name="Gruppo 7">
                          <a:extLst>
                            <a:ext uri="{FF2B5EF4-FFF2-40B4-BE49-F238E27FC236}">
                              <a16:creationId xmlns:a16="http://schemas.microsoft.com/office/drawing/2014/main" id="{4D935913-E65A-40B9-82E2-B53088506F01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3812969" y="581025"/>
                          <a:ext cx="1638000" cy="6093766"/>
                          <a:chOff x="6981174" y="581025"/>
                          <a:chExt cx="1638000" cy="6093766"/>
                        </a:xfrm>
                      </p:grpSpPr>
                      <p:cxnSp>
                        <p:nvCxnSpPr>
                          <p:cNvPr id="17" name="Connettore 1 16">
                            <a:extLst>
                              <a:ext uri="{FF2B5EF4-FFF2-40B4-BE49-F238E27FC236}">
                                <a16:creationId xmlns:a16="http://schemas.microsoft.com/office/drawing/2014/main" id="{0F3462DA-00C6-46B4-9E19-5938E15FCEF0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 flipV="1">
                            <a:off x="6986800" y="4563587"/>
                            <a:ext cx="0" cy="1290425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94" name="Connettore diritto 193">
                            <a:extLst>
                              <a:ext uri="{FF2B5EF4-FFF2-40B4-BE49-F238E27FC236}">
                                <a16:creationId xmlns:a16="http://schemas.microsoft.com/office/drawing/2014/main" id="{8AC4F89F-5779-4B34-BF72-02D075FCCC3F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7047014" y="5541818"/>
                            <a:ext cx="1074828" cy="1075026"/>
                          </a:xfrm>
                          <a:prstGeom prst="line">
                            <a:avLst/>
                          </a:prstGeom>
                          <a:ln w="6350">
                            <a:solidFill>
                              <a:srgbClr val="FF000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3150" name="Gruppo 3149">
                            <a:extLst>
                              <a:ext uri="{FF2B5EF4-FFF2-40B4-BE49-F238E27FC236}">
                                <a16:creationId xmlns:a16="http://schemas.microsoft.com/office/drawing/2014/main" id="{E75155A7-C249-4B51-8740-8FB6834F0EF6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7041017" y="3322274"/>
                            <a:ext cx="1068703" cy="1242583"/>
                            <a:chOff x="7041017" y="3322274"/>
                            <a:chExt cx="1068703" cy="1242583"/>
                          </a:xfrm>
                        </p:grpSpPr>
                        <p:sp>
                          <p:nvSpPr>
                            <p:cNvPr id="195" name="Figura a mano libera: forma 194">
                              <a:extLst>
                                <a:ext uri="{FF2B5EF4-FFF2-40B4-BE49-F238E27FC236}">
                                  <a16:creationId xmlns:a16="http://schemas.microsoft.com/office/drawing/2014/main" id="{1FBC9EDB-3D24-443A-BABB-DDDD228892A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7362960" y="3322274"/>
                              <a:ext cx="746760" cy="1242106"/>
                            </a:xfrm>
                            <a:custGeom>
                              <a:avLst/>
                              <a:gdLst>
                                <a:gd name="connsiteX0" fmla="*/ 746760 w 746760"/>
                                <a:gd name="connsiteY0" fmla="*/ 1242106 h 1242106"/>
                                <a:gd name="connsiteX1" fmla="*/ 601980 w 746760"/>
                                <a:gd name="connsiteY1" fmla="*/ 787446 h 1242106"/>
                                <a:gd name="connsiteX2" fmla="*/ 436880 w 746760"/>
                                <a:gd name="connsiteY2" fmla="*/ 309926 h 1242106"/>
                                <a:gd name="connsiteX3" fmla="*/ 345440 w 746760"/>
                                <a:gd name="connsiteY3" fmla="*/ 119426 h 1242106"/>
                                <a:gd name="connsiteX4" fmla="*/ 210820 w 746760"/>
                                <a:gd name="connsiteY4" fmla="*/ 46 h 1242106"/>
                                <a:gd name="connsiteX5" fmla="*/ 78740 w 746760"/>
                                <a:gd name="connsiteY5" fmla="*/ 132126 h 1242106"/>
                                <a:gd name="connsiteX6" fmla="*/ 0 w 746760"/>
                                <a:gd name="connsiteY6" fmla="*/ 312466 h 1242106"/>
                              </a:gdLst>
                              <a:ahLst/>
                              <a:cxnLst>
                                <a:cxn ang="0">
                                  <a:pos x="connsiteX0" y="connsiteY0"/>
                                </a:cxn>
                                <a:cxn ang="0">
                                  <a:pos x="connsiteX1" y="connsiteY1"/>
                                </a:cxn>
                                <a:cxn ang="0">
                                  <a:pos x="connsiteX2" y="connsiteY2"/>
                                </a:cxn>
                                <a:cxn ang="0">
                                  <a:pos x="connsiteX3" y="connsiteY3"/>
                                </a:cxn>
                                <a:cxn ang="0">
                                  <a:pos x="connsiteX4" y="connsiteY4"/>
                                </a:cxn>
                                <a:cxn ang="0">
                                  <a:pos x="connsiteX5" y="connsiteY5"/>
                                </a:cxn>
                                <a:cxn ang="0">
                                  <a:pos x="connsiteX6" y="connsiteY6"/>
                                </a:cxn>
                              </a:cxnLst>
                              <a:rect l="l" t="t" r="r" b="b"/>
                              <a:pathLst>
                                <a:path w="746760" h="1242106">
                                  <a:moveTo>
                                    <a:pt x="746760" y="1242106"/>
                                  </a:moveTo>
                                  <a:cubicBezTo>
                                    <a:pt x="700193" y="1092457"/>
                                    <a:pt x="653627" y="942809"/>
                                    <a:pt x="601980" y="787446"/>
                                  </a:cubicBezTo>
                                  <a:cubicBezTo>
                                    <a:pt x="550333" y="632083"/>
                                    <a:pt x="479637" y="421263"/>
                                    <a:pt x="436880" y="309926"/>
                                  </a:cubicBezTo>
                                  <a:cubicBezTo>
                                    <a:pt x="394123" y="198589"/>
                                    <a:pt x="383117" y="171073"/>
                                    <a:pt x="345440" y="119426"/>
                                  </a:cubicBezTo>
                                  <a:cubicBezTo>
                                    <a:pt x="307763" y="67779"/>
                                    <a:pt x="255270" y="-2071"/>
                                    <a:pt x="210820" y="46"/>
                                  </a:cubicBezTo>
                                  <a:cubicBezTo>
                                    <a:pt x="166370" y="2163"/>
                                    <a:pt x="113877" y="80056"/>
                                    <a:pt x="78740" y="132126"/>
                                  </a:cubicBezTo>
                                  <a:cubicBezTo>
                                    <a:pt x="43603" y="184196"/>
                                    <a:pt x="21801" y="248331"/>
                                    <a:pt x="0" y="312466"/>
                                  </a:cubicBezTo>
                                </a:path>
                              </a:pathLst>
                            </a:custGeom>
                            <a:noFill/>
                            <a:ln w="6350">
                              <a:solidFill>
                                <a:srgbClr val="FF0000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it-IT"/>
                            </a:p>
                          </p:txBody>
                        </p:sp>
                        <p:sp>
                          <p:nvSpPr>
                            <p:cNvPr id="3145" name="Figura a mano libera: forma 3144">
                              <a:extLst>
                                <a:ext uri="{FF2B5EF4-FFF2-40B4-BE49-F238E27FC236}">
                                  <a16:creationId xmlns:a16="http://schemas.microsoft.com/office/drawing/2014/main" id="{7FB1331C-3B32-449B-97A2-4F64AD1A346E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7041017" y="3633789"/>
                              <a:ext cx="319087" cy="931068"/>
                            </a:xfrm>
                            <a:custGeom>
                              <a:avLst/>
                              <a:gdLst>
                                <a:gd name="connsiteX0" fmla="*/ 0 w 302418"/>
                                <a:gd name="connsiteY0" fmla="*/ 902493 h 902493"/>
                                <a:gd name="connsiteX1" fmla="*/ 90487 w 302418"/>
                                <a:gd name="connsiteY1" fmla="*/ 635793 h 902493"/>
                                <a:gd name="connsiteX2" fmla="*/ 183356 w 302418"/>
                                <a:gd name="connsiteY2" fmla="*/ 369093 h 902493"/>
                                <a:gd name="connsiteX3" fmla="*/ 302418 w 302418"/>
                                <a:gd name="connsiteY3" fmla="*/ 0 h 902493"/>
                              </a:gdLst>
                              <a:ahLst/>
                              <a:cxnLst>
                                <a:cxn ang="0">
                                  <a:pos x="connsiteX0" y="connsiteY0"/>
                                </a:cxn>
                                <a:cxn ang="0">
                                  <a:pos x="connsiteX1" y="connsiteY1"/>
                                </a:cxn>
                                <a:cxn ang="0">
                                  <a:pos x="connsiteX2" y="connsiteY2"/>
                                </a:cxn>
                                <a:cxn ang="0">
                                  <a:pos x="connsiteX3" y="connsiteY3"/>
                                </a:cxn>
                              </a:cxnLst>
                              <a:rect l="l" t="t" r="r" b="b"/>
                              <a:pathLst>
                                <a:path w="302418" h="902493">
                                  <a:moveTo>
                                    <a:pt x="0" y="902493"/>
                                  </a:moveTo>
                                  <a:cubicBezTo>
                                    <a:pt x="29964" y="813593"/>
                                    <a:pt x="59928" y="724693"/>
                                    <a:pt x="90487" y="635793"/>
                                  </a:cubicBezTo>
                                  <a:cubicBezTo>
                                    <a:pt x="121046" y="546893"/>
                                    <a:pt x="148034" y="475059"/>
                                    <a:pt x="183356" y="369093"/>
                                  </a:cubicBezTo>
                                  <a:cubicBezTo>
                                    <a:pt x="218678" y="263127"/>
                                    <a:pt x="260548" y="131563"/>
                                    <a:pt x="302418" y="0"/>
                                  </a:cubicBezTo>
                                </a:path>
                              </a:pathLst>
                            </a:custGeom>
                            <a:noFill/>
                            <a:ln w="6350">
                              <a:solidFill>
                                <a:srgbClr val="FF0000"/>
                              </a:solidFill>
                              <a:prstDash val="dash"/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it-IT"/>
                            </a:p>
                          </p:txBody>
                        </p:sp>
                      </p:grpSp>
                      <p:grpSp>
                        <p:nvGrpSpPr>
                          <p:cNvPr id="3149" name="Gruppo 3148">
                            <a:extLst>
                              <a:ext uri="{FF2B5EF4-FFF2-40B4-BE49-F238E27FC236}">
                                <a16:creationId xmlns:a16="http://schemas.microsoft.com/office/drawing/2014/main" id="{5EA5FC13-0A0A-40A2-8D80-01EDB804725B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7046116" y="581025"/>
                            <a:ext cx="1070389" cy="1212056"/>
                            <a:chOff x="7046116" y="581025"/>
                            <a:chExt cx="1070389" cy="1212056"/>
                          </a:xfrm>
                        </p:grpSpPr>
                        <p:sp>
                          <p:nvSpPr>
                            <p:cNvPr id="3146" name="Figura a mano libera: forma 3145">
                              <a:extLst>
                                <a:ext uri="{FF2B5EF4-FFF2-40B4-BE49-F238E27FC236}">
                                  <a16:creationId xmlns:a16="http://schemas.microsoft.com/office/drawing/2014/main" id="{DF4D5AB3-F0FD-451F-87D0-0A282D20EBE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7359267" y="583406"/>
                              <a:ext cx="757238" cy="1209675"/>
                            </a:xfrm>
                            <a:custGeom>
                              <a:avLst/>
                              <a:gdLst>
                                <a:gd name="connsiteX0" fmla="*/ 757238 w 757238"/>
                                <a:gd name="connsiteY0" fmla="*/ 0 h 1209675"/>
                                <a:gd name="connsiteX1" fmla="*/ 671513 w 757238"/>
                                <a:gd name="connsiteY1" fmla="*/ 233363 h 1209675"/>
                                <a:gd name="connsiteX2" fmla="*/ 585788 w 757238"/>
                                <a:gd name="connsiteY2" fmla="*/ 500063 h 1209675"/>
                                <a:gd name="connsiteX3" fmla="*/ 459581 w 757238"/>
                                <a:gd name="connsiteY3" fmla="*/ 862013 h 1209675"/>
                                <a:gd name="connsiteX4" fmla="*/ 354806 w 757238"/>
                                <a:gd name="connsiteY4" fmla="*/ 1083469 h 1209675"/>
                                <a:gd name="connsiteX5" fmla="*/ 221456 w 757238"/>
                                <a:gd name="connsiteY5" fmla="*/ 1209675 h 1209675"/>
                                <a:gd name="connsiteX6" fmla="*/ 97631 w 757238"/>
                                <a:gd name="connsiteY6" fmla="*/ 1083469 h 1209675"/>
                                <a:gd name="connsiteX7" fmla="*/ 0 w 757238"/>
                                <a:gd name="connsiteY7" fmla="*/ 862013 h 1209675"/>
                              </a:gdLst>
                              <a:ahLst/>
                              <a:cxnLst>
                                <a:cxn ang="0">
                                  <a:pos x="connsiteX0" y="connsiteY0"/>
                                </a:cxn>
                                <a:cxn ang="0">
                                  <a:pos x="connsiteX1" y="connsiteY1"/>
                                </a:cxn>
                                <a:cxn ang="0">
                                  <a:pos x="connsiteX2" y="connsiteY2"/>
                                </a:cxn>
                                <a:cxn ang="0">
                                  <a:pos x="connsiteX3" y="connsiteY3"/>
                                </a:cxn>
                                <a:cxn ang="0">
                                  <a:pos x="connsiteX4" y="connsiteY4"/>
                                </a:cxn>
                                <a:cxn ang="0">
                                  <a:pos x="connsiteX5" y="connsiteY5"/>
                                </a:cxn>
                                <a:cxn ang="0">
                                  <a:pos x="connsiteX6" y="connsiteY6"/>
                                </a:cxn>
                                <a:cxn ang="0">
                                  <a:pos x="connsiteX7" y="connsiteY7"/>
                                </a:cxn>
                              </a:cxnLst>
                              <a:rect l="l" t="t" r="r" b="b"/>
                              <a:pathLst>
                                <a:path w="757238" h="1209675">
                                  <a:moveTo>
                                    <a:pt x="757238" y="0"/>
                                  </a:moveTo>
                                  <a:cubicBezTo>
                                    <a:pt x="728663" y="75009"/>
                                    <a:pt x="700088" y="150019"/>
                                    <a:pt x="671513" y="233363"/>
                                  </a:cubicBezTo>
                                  <a:cubicBezTo>
                                    <a:pt x="642938" y="316707"/>
                                    <a:pt x="621110" y="395288"/>
                                    <a:pt x="585788" y="500063"/>
                                  </a:cubicBezTo>
                                  <a:cubicBezTo>
                                    <a:pt x="550466" y="604838"/>
                                    <a:pt x="498078" y="764779"/>
                                    <a:pt x="459581" y="862013"/>
                                  </a:cubicBezTo>
                                  <a:cubicBezTo>
                                    <a:pt x="421084" y="959247"/>
                                    <a:pt x="394493" y="1025525"/>
                                    <a:pt x="354806" y="1083469"/>
                                  </a:cubicBezTo>
                                  <a:cubicBezTo>
                                    <a:pt x="315119" y="1141413"/>
                                    <a:pt x="264318" y="1209675"/>
                                    <a:pt x="221456" y="1209675"/>
                                  </a:cubicBezTo>
                                  <a:cubicBezTo>
                                    <a:pt x="178594" y="1209675"/>
                                    <a:pt x="134540" y="1141413"/>
                                    <a:pt x="97631" y="1083469"/>
                                  </a:cubicBezTo>
                                  <a:cubicBezTo>
                                    <a:pt x="60722" y="1025525"/>
                                    <a:pt x="30361" y="943769"/>
                                    <a:pt x="0" y="862013"/>
                                  </a:cubicBezTo>
                                </a:path>
                              </a:pathLst>
                            </a:custGeom>
                            <a:noFill/>
                            <a:ln w="6350">
                              <a:solidFill>
                                <a:srgbClr val="FF0000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it-IT"/>
                            </a:p>
                          </p:txBody>
                        </p:sp>
                        <p:sp>
                          <p:nvSpPr>
                            <p:cNvPr id="3147" name="Figura a mano libera: forma 3146">
                              <a:extLst>
                                <a:ext uri="{FF2B5EF4-FFF2-40B4-BE49-F238E27FC236}">
                                  <a16:creationId xmlns:a16="http://schemas.microsoft.com/office/drawing/2014/main" id="{B2028460-ABBA-436E-997B-C8EAB9D8AFD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7046116" y="581025"/>
                              <a:ext cx="311944" cy="866775"/>
                            </a:xfrm>
                            <a:custGeom>
                              <a:avLst/>
                              <a:gdLst>
                                <a:gd name="connsiteX0" fmla="*/ 0 w 311944"/>
                                <a:gd name="connsiteY0" fmla="*/ 0 h 866775"/>
                                <a:gd name="connsiteX1" fmla="*/ 95250 w 311944"/>
                                <a:gd name="connsiteY1" fmla="*/ 238125 h 866775"/>
                                <a:gd name="connsiteX2" fmla="*/ 185738 w 311944"/>
                                <a:gd name="connsiteY2" fmla="*/ 500063 h 866775"/>
                                <a:gd name="connsiteX3" fmla="*/ 311944 w 311944"/>
                                <a:gd name="connsiteY3" fmla="*/ 866775 h 866775"/>
                              </a:gdLst>
                              <a:ahLst/>
                              <a:cxnLst>
                                <a:cxn ang="0">
                                  <a:pos x="connsiteX0" y="connsiteY0"/>
                                </a:cxn>
                                <a:cxn ang="0">
                                  <a:pos x="connsiteX1" y="connsiteY1"/>
                                </a:cxn>
                                <a:cxn ang="0">
                                  <a:pos x="connsiteX2" y="connsiteY2"/>
                                </a:cxn>
                                <a:cxn ang="0">
                                  <a:pos x="connsiteX3" y="connsiteY3"/>
                                </a:cxn>
                              </a:cxnLst>
                              <a:rect l="l" t="t" r="r" b="b"/>
                              <a:pathLst>
                                <a:path w="311944" h="866775">
                                  <a:moveTo>
                                    <a:pt x="0" y="0"/>
                                  </a:moveTo>
                                  <a:cubicBezTo>
                                    <a:pt x="32147" y="77390"/>
                                    <a:pt x="64294" y="154781"/>
                                    <a:pt x="95250" y="238125"/>
                                  </a:cubicBezTo>
                                  <a:cubicBezTo>
                                    <a:pt x="126206" y="321469"/>
                                    <a:pt x="185738" y="500063"/>
                                    <a:pt x="185738" y="500063"/>
                                  </a:cubicBezTo>
                                  <a:lnTo>
                                    <a:pt x="311944" y="866775"/>
                                  </a:lnTo>
                                </a:path>
                              </a:pathLst>
                            </a:custGeom>
                            <a:noFill/>
                            <a:ln w="6350">
                              <a:solidFill>
                                <a:srgbClr val="FF0000"/>
                              </a:solidFill>
                              <a:prstDash val="dash"/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it-IT"/>
                            </a:p>
                          </p:txBody>
                        </p:sp>
                      </p:grpSp>
                      <p:sp>
                        <p:nvSpPr>
                          <p:cNvPr id="4" name="Arco 3">
                            <a:extLst>
                              <a:ext uri="{FF2B5EF4-FFF2-40B4-BE49-F238E27FC236}">
                                <a16:creationId xmlns:a16="http://schemas.microsoft.com/office/drawing/2014/main" id="{666B5916-7B6B-4A65-A424-0E1FB6C09E4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6981174" y="5036791"/>
                            <a:ext cx="1638000" cy="1638000"/>
                          </a:xfrm>
                          <a:prstGeom prst="arc">
                            <a:avLst>
                              <a:gd name="adj1" fmla="val 3996376"/>
                              <a:gd name="adj2" fmla="val 12158142"/>
                            </a:avLst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t-IT"/>
                          </a:p>
                        </p:txBody>
                      </p:sp>
                    </p:grpSp>
                    <p:cxnSp>
                      <p:nvCxnSpPr>
                        <p:cNvPr id="232" name="Connettore diritto 231">
                          <a:extLst>
                            <a:ext uri="{FF2B5EF4-FFF2-40B4-BE49-F238E27FC236}">
                              <a16:creationId xmlns:a16="http://schemas.microsoft.com/office/drawing/2014/main" id="{01D97D81-26B8-40C9-BEDD-F32B3385E9B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3821019" y="4567136"/>
                          <a:ext cx="1131759" cy="0"/>
                        </a:xfrm>
                        <a:prstGeom prst="line">
                          <a:avLst/>
                        </a:prstGeom>
                        <a:ln w="635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61" name="Connettore diritto 160">
                          <a:extLst>
                            <a:ext uri="{FF2B5EF4-FFF2-40B4-BE49-F238E27FC236}">
                              <a16:creationId xmlns:a16="http://schemas.microsoft.com/office/drawing/2014/main" id="{24018653-A1CA-4A4A-B487-5D472D812E27}"/>
                            </a:ext>
                          </a:extLst>
                        </p:cNvPr>
                        <p:cNvCxnSpPr>
                          <a:cxnSpLocks/>
                          <a:endCxn id="3146" idx="0"/>
                        </p:cNvCxnSpPr>
                        <p:nvPr/>
                      </p:nvCxnSpPr>
                      <p:spPr>
                        <a:xfrm flipV="1">
                          <a:off x="3845353" y="583406"/>
                          <a:ext cx="1102947" cy="822"/>
                        </a:xfrm>
                        <a:prstGeom prst="line">
                          <a:avLst/>
                        </a:prstGeom>
                        <a:ln w="635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162" name="Connettore 1 23">
                      <a:extLst>
                        <a:ext uri="{FF2B5EF4-FFF2-40B4-BE49-F238E27FC236}">
                          <a16:creationId xmlns:a16="http://schemas.microsoft.com/office/drawing/2014/main" id="{90904B10-6C52-4B60-B4F6-C8CB5978673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6984537" y="3626247"/>
                      <a:ext cx="381768" cy="942259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71" name="Connettore 1 26">
                    <a:extLst>
                      <a:ext uri="{FF2B5EF4-FFF2-40B4-BE49-F238E27FC236}">
                        <a16:creationId xmlns:a16="http://schemas.microsoft.com/office/drawing/2014/main" id="{9CA85AC2-4F49-4F50-9418-1C5AC58251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09918" y="579508"/>
                    <a:ext cx="342536" cy="859171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55" name="Connettore diritto 254">
                  <a:extLst>
                    <a:ext uri="{FF2B5EF4-FFF2-40B4-BE49-F238E27FC236}">
                      <a16:creationId xmlns:a16="http://schemas.microsoft.com/office/drawing/2014/main" id="{3F43C867-3FCA-4E5E-AF81-CA0CB73EE2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988556" y="2550017"/>
                  <a:ext cx="15840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2" name="Connettore diritto 41">
                <a:extLst>
                  <a:ext uri="{FF2B5EF4-FFF2-40B4-BE49-F238E27FC236}">
                    <a16:creationId xmlns:a16="http://schemas.microsoft.com/office/drawing/2014/main" id="{28F2BF1F-B68B-4CCD-8661-759042F58E07}"/>
                  </a:ext>
                </a:extLst>
              </p:cNvPr>
              <p:cNvCxnSpPr/>
              <p:nvPr/>
            </p:nvCxnSpPr>
            <p:spPr>
              <a:xfrm>
                <a:off x="7047412" y="4555671"/>
                <a:ext cx="0" cy="989511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6" name="Connettore diritto 175">
              <a:extLst>
                <a:ext uri="{FF2B5EF4-FFF2-40B4-BE49-F238E27FC236}">
                  <a16:creationId xmlns:a16="http://schemas.microsoft.com/office/drawing/2014/main" id="{2C63D06E-2536-4DAA-A574-896AB2383F4B}"/>
                </a:ext>
              </a:extLst>
            </p:cNvPr>
            <p:cNvCxnSpPr>
              <a:cxnSpLocks/>
            </p:cNvCxnSpPr>
            <p:nvPr/>
          </p:nvCxnSpPr>
          <p:spPr>
            <a:xfrm>
              <a:off x="6060281" y="4564857"/>
              <a:ext cx="0" cy="2045493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Connettore a gomito 33">
            <a:extLst>
              <a:ext uri="{FF2B5EF4-FFF2-40B4-BE49-F238E27FC236}">
                <a16:creationId xmlns:a16="http://schemas.microsoft.com/office/drawing/2014/main" id="{1C0986A4-E908-4C87-A1B0-CBEE162C2849}"/>
              </a:ext>
            </a:extLst>
          </p:cNvPr>
          <p:cNvCxnSpPr>
            <a:stCxn id="188" idx="0"/>
          </p:cNvCxnSpPr>
          <p:nvPr/>
        </p:nvCxnSpPr>
        <p:spPr>
          <a:xfrm rot="5400000" flipH="1" flipV="1">
            <a:off x="7147979" y="2522021"/>
            <a:ext cx="201079" cy="1128630"/>
          </a:xfrm>
          <a:prstGeom prst="bentConnector2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7F429AC-9BCD-402E-ADAC-8365610C7FC7}"/>
              </a:ext>
            </a:extLst>
          </p:cNvPr>
          <p:cNvSpPr txBox="1"/>
          <p:nvPr/>
        </p:nvSpPr>
        <p:spPr>
          <a:xfrm>
            <a:off x="8055431" y="2146040"/>
            <a:ext cx="1044000" cy="83099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Superfici racchiuse dai rami dell’iperbole</a:t>
            </a:r>
          </a:p>
        </p:txBody>
      </p: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A3F0F236-678E-4D47-B71A-36571BD76582}"/>
              </a:ext>
            </a:extLst>
          </p:cNvPr>
          <p:cNvCxnSpPr>
            <a:stCxn id="36" idx="2"/>
          </p:cNvCxnSpPr>
          <p:nvPr/>
        </p:nvCxnSpPr>
        <p:spPr>
          <a:xfrm flipH="1">
            <a:off x="7675984" y="2977037"/>
            <a:ext cx="901447" cy="107244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2003594B-D9F8-49B7-8CF3-0D0505D1A9EF}"/>
              </a:ext>
            </a:extLst>
          </p:cNvPr>
          <p:cNvCxnSpPr>
            <a:stCxn id="36" idx="0"/>
          </p:cNvCxnSpPr>
          <p:nvPr/>
        </p:nvCxnSpPr>
        <p:spPr>
          <a:xfrm flipH="1" flipV="1">
            <a:off x="7476931" y="976604"/>
            <a:ext cx="1100500" cy="1169436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D17C637E-CA3F-48EE-9E0D-1A85E132FC75}"/>
              </a:ext>
            </a:extLst>
          </p:cNvPr>
          <p:cNvSpPr txBox="1"/>
          <p:nvPr/>
        </p:nvSpPr>
        <p:spPr>
          <a:xfrm>
            <a:off x="6109252" y="6241771"/>
            <a:ext cx="1351721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Iperbole in scorcio totale</a:t>
            </a:r>
          </a:p>
        </p:txBody>
      </p:sp>
      <p:cxnSp>
        <p:nvCxnSpPr>
          <p:cNvPr id="45" name="Connettore a gomito 44">
            <a:extLst>
              <a:ext uri="{FF2B5EF4-FFF2-40B4-BE49-F238E27FC236}">
                <a16:creationId xmlns:a16="http://schemas.microsoft.com/office/drawing/2014/main" id="{DDE5E548-997D-445D-8354-CEBEA0FD800A}"/>
              </a:ext>
            </a:extLst>
          </p:cNvPr>
          <p:cNvCxnSpPr>
            <a:stCxn id="41" idx="0"/>
          </p:cNvCxnSpPr>
          <p:nvPr/>
        </p:nvCxnSpPr>
        <p:spPr>
          <a:xfrm rot="5400000" flipH="1" flipV="1">
            <a:off x="6964019" y="5758069"/>
            <a:ext cx="304797" cy="662609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a gomito 48">
            <a:extLst>
              <a:ext uri="{FF2B5EF4-FFF2-40B4-BE49-F238E27FC236}">
                <a16:creationId xmlns:a16="http://schemas.microsoft.com/office/drawing/2014/main" id="{F9117578-8D16-49A9-8665-1238FE8B9A48}"/>
              </a:ext>
            </a:extLst>
          </p:cNvPr>
          <p:cNvCxnSpPr>
            <a:cxnSpLocks/>
            <a:stCxn id="41" idx="0"/>
          </p:cNvCxnSpPr>
          <p:nvPr/>
        </p:nvCxnSpPr>
        <p:spPr>
          <a:xfrm rot="16200000" flipV="1">
            <a:off x="5830959" y="5287616"/>
            <a:ext cx="304797" cy="1603513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075A8014-7469-4F3A-8A22-8634F28A1B49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368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81481E-6 L -0.25 4.8148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/>
      <p:bldP spid="117" grpId="0"/>
      <p:bldP spid="188" grpId="0" animBg="1"/>
      <p:bldP spid="36" grpId="0" animBg="1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7FDF5181-540B-4237-83B8-D1811AFD4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0" y="2971800"/>
            <a:ext cx="9072000" cy="1440394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514350" eaLnBrk="1" hangingPunct="1">
              <a:defRPr/>
            </a:pPr>
            <a:r>
              <a:rPr lang="it-IT" altLang="it-IT" sz="2000" kern="0" dirty="0">
                <a:solidFill>
                  <a:srgbClr val="0070C0"/>
                </a:solidFill>
                <a:latin typeface="Comic Sans MS" panose="030F0702030302020204" pitchFamily="66" charset="0"/>
              </a:rPr>
              <a:t>Per maggiore completezza ed approfondimento degli argomenti si può consultare il seguente sito</a:t>
            </a:r>
          </a:p>
          <a:p>
            <a:pPr algn="ctr" defTabSz="514350" eaLnBrk="1" hangingPunct="1">
              <a:defRPr/>
            </a:pPr>
            <a:endParaRPr lang="it-IT" altLang="it-IT" sz="2000" kern="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 defTabSz="514350" eaLnBrk="1" hangingPunct="1">
              <a:defRPr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lang="it-IT" altLang="it-IT" sz="2000" kern="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 defTabSz="514350" eaLnBrk="1" hangingPunct="1">
              <a:defRPr/>
            </a:pPr>
            <a:endParaRPr lang="it-IT" altLang="it-IT" sz="760" kern="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C7B94F8B-3D53-484E-80E2-3C5689FF98E2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86955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3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L’IPERBOLE- Elementi del solido</a:t>
            </a:r>
            <a:endParaRPr lang="it-IT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3513819" y="7002000"/>
            <a:ext cx="550036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sellaDiTesto 3">
            <a:extLst>
              <a:ext uri="{FF2B5EF4-FFF2-40B4-BE49-F238E27FC236}">
                <a16:creationId xmlns:a16="http://schemas.microsoft.com/office/drawing/2014/main" id="{E43B7248-D3DD-452E-96C3-56DF31F07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439869"/>
            <a:ext cx="6660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Sia assegnato il cono circolare retto a doppia falda con la base d (d’; d’’) (circonferenza direttrice) parallela a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e l’asse a(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; </a:t>
            </a:r>
            <a:r>
              <a:rPr kumimoji="0" lang="it-IT" alt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’) parallelo a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 perpendicolare a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63" name="CasellaDiTesto 8">
            <a:extLst>
              <a:ext uri="{FF2B5EF4-FFF2-40B4-BE49-F238E27FC236}">
                <a16:creationId xmlns:a16="http://schemas.microsoft.com/office/drawing/2014/main" id="{309EAE28-3F1A-443A-B36B-E8A91FF9B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56117"/>
            <a:ext cx="6660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Essendo il cono retto, su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sarà C’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 mentre saranno distinti su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in C’’ (centro della circonferenza direttrice) centro della base e V’’ vertice del cono</a:t>
            </a:r>
          </a:p>
        </p:txBody>
      </p:sp>
      <p:sp>
        <p:nvSpPr>
          <p:cNvPr id="68" name="CasellaDiTesto 22">
            <a:extLst>
              <a:ext uri="{FF2B5EF4-FFF2-40B4-BE49-F238E27FC236}">
                <a16:creationId xmlns:a16="http://schemas.microsoft.com/office/drawing/2014/main" id="{53B789DC-79C8-4CD0-A2DE-9D39E1260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4228847"/>
            <a:ext cx="60579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Considerando una doppia falda le generatrici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 (g’; g’’) sono costituite da segmenti finiti che hanno un estremo sulla direttrice della base e l’altro estremo sulla direttrice superiore e uniti tutti nel vertice  V(V’; V’’)</a:t>
            </a:r>
          </a:p>
        </p:txBody>
      </p:sp>
      <p:sp>
        <p:nvSpPr>
          <p:cNvPr id="69" name="CasellaDiTesto 27">
            <a:extLst>
              <a:ext uri="{FF2B5EF4-FFF2-40B4-BE49-F238E27FC236}">
                <a16:creationId xmlns:a16="http://schemas.microsoft.com/office/drawing/2014/main" id="{6E621059-8FC2-4C9B-BE5A-B5991BB9F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" y="5842338"/>
            <a:ext cx="587276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Date le caratteristiche geometriche descritte l’angolo al vertice (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) sarà uguale e costante per tutte le infinite posizioni delle generatrici.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30A6DF2-DCCA-47EE-86F6-B74125A00FFD}"/>
              </a:ext>
            </a:extLst>
          </p:cNvPr>
          <p:cNvSpPr txBox="1"/>
          <p:nvPr/>
        </p:nvSpPr>
        <p:spPr>
          <a:xfrm>
            <a:off x="272959" y="2846287"/>
            <a:ext cx="5240740" cy="132343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La figura posta a fianco rappresenta un cono circolare retto a due falde con i relativi elementi geometrici che lo descrivono e definiscono</a:t>
            </a:r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6710404" y="4914313"/>
            <a:ext cx="226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989496" y="5040884"/>
            <a:ext cx="1638000" cy="1637998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986800" y="4563587"/>
            <a:ext cx="0" cy="12904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624856" y="4569142"/>
            <a:ext cx="1797" cy="12977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988595" y="4565361"/>
            <a:ext cx="1638000" cy="88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988600" y="575403"/>
            <a:ext cx="1623247" cy="39899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005779" y="575403"/>
            <a:ext cx="1617229" cy="39897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7096428" y="579863"/>
            <a:ext cx="1409246" cy="39909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7230444" y="584324"/>
            <a:ext cx="1143040" cy="3982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7402133" y="584324"/>
            <a:ext cx="804746" cy="39808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7597156" y="579863"/>
            <a:ext cx="422287" cy="39853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7018753" y="579863"/>
            <a:ext cx="1565074" cy="39853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7596249" y="584324"/>
            <a:ext cx="429295" cy="3982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7406296" y="579863"/>
            <a:ext cx="814915" cy="3991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7242343" y="584324"/>
            <a:ext cx="1148247" cy="39858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7114079" y="579863"/>
            <a:ext cx="1404860" cy="39903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7030591" y="579863"/>
            <a:ext cx="1571692" cy="39886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653626" y="4393234"/>
            <a:ext cx="331486" cy="1938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459339" y="5870777"/>
            <a:ext cx="540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762729" y="2422807"/>
            <a:ext cx="360000" cy="2101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51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DA82FC57-B25A-4B39-819E-FE253F97EE13}"/>
              </a:ext>
            </a:extLst>
          </p:cNvPr>
          <p:cNvSpPr txBox="1"/>
          <p:nvPr/>
        </p:nvSpPr>
        <p:spPr>
          <a:xfrm>
            <a:off x="8213024" y="3453841"/>
            <a:ext cx="324000" cy="144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10C8B7F6-6C83-4DA6-A81A-FD33A5D889E3}"/>
              </a:ext>
            </a:extLst>
          </p:cNvPr>
          <p:cNvSpPr txBox="1"/>
          <p:nvPr/>
        </p:nvSpPr>
        <p:spPr>
          <a:xfrm>
            <a:off x="8348579" y="5716721"/>
            <a:ext cx="324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6919" y="4729210"/>
            <a:ext cx="324000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8038817" y="4553796"/>
            <a:ext cx="360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8199400" y="6516260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6CF561A-57E4-4755-91F6-8FCA691C99D5}"/>
              </a:ext>
            </a:extLst>
          </p:cNvPr>
          <p:cNvSpPr/>
          <p:nvPr/>
        </p:nvSpPr>
        <p:spPr>
          <a:xfrm rot="10800000">
            <a:off x="7691094" y="2747962"/>
            <a:ext cx="453658" cy="401211"/>
          </a:xfrm>
          <a:prstGeom prst="arc">
            <a:avLst>
              <a:gd name="adj1" fmla="val 14253083"/>
              <a:gd name="adj2" fmla="val 181997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05D0698-21E8-4743-AEE8-A507076DD1B6}"/>
              </a:ext>
            </a:extLst>
          </p:cNvPr>
          <p:cNvSpPr txBox="1"/>
          <p:nvPr/>
        </p:nvSpPr>
        <p:spPr>
          <a:xfrm>
            <a:off x="7815961" y="2979122"/>
            <a:ext cx="163498" cy="206362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13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744036" y="3538867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854792" y="5860813"/>
            <a:ext cx="288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B632DA8-6C59-4450-B42F-B877B27142E0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989498" y="5859883"/>
            <a:ext cx="82026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7730908-C40B-43E8-A6B4-267AB559C9FE}"/>
              </a:ext>
            </a:extLst>
          </p:cNvPr>
          <p:cNvCxnSpPr>
            <a:cxnSpLocks/>
            <a:endCxn id="6" idx="4"/>
          </p:cNvCxnSpPr>
          <p:nvPr/>
        </p:nvCxnSpPr>
        <p:spPr>
          <a:xfrm>
            <a:off x="7808496" y="5859983"/>
            <a:ext cx="0" cy="8189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0" name="Connettore diritto 3119">
            <a:extLst>
              <a:ext uri="{FF2B5EF4-FFF2-40B4-BE49-F238E27FC236}">
                <a16:creationId xmlns:a16="http://schemas.microsoft.com/office/drawing/2014/main" id="{B6549A9B-8DAD-4D99-BC54-A2103337DE23}"/>
              </a:ext>
            </a:extLst>
          </p:cNvPr>
          <p:cNvCxnSpPr>
            <a:cxnSpLocks/>
          </p:cNvCxnSpPr>
          <p:nvPr/>
        </p:nvCxnSpPr>
        <p:spPr>
          <a:xfrm>
            <a:off x="7805849" y="5847532"/>
            <a:ext cx="416385" cy="7229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0" name="Connettore diritto 3129">
            <a:extLst>
              <a:ext uri="{FF2B5EF4-FFF2-40B4-BE49-F238E27FC236}">
                <a16:creationId xmlns:a16="http://schemas.microsoft.com/office/drawing/2014/main" id="{D43D4B59-70AE-4EA8-A66E-0C9BC9C4FBC1}"/>
              </a:ext>
            </a:extLst>
          </p:cNvPr>
          <p:cNvCxnSpPr>
            <a:cxnSpLocks/>
          </p:cNvCxnSpPr>
          <p:nvPr/>
        </p:nvCxnSpPr>
        <p:spPr>
          <a:xfrm>
            <a:off x="7814736" y="5859393"/>
            <a:ext cx="782546" cy="2096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4" name="Connettore diritto 3133">
            <a:extLst>
              <a:ext uri="{FF2B5EF4-FFF2-40B4-BE49-F238E27FC236}">
                <a16:creationId xmlns:a16="http://schemas.microsoft.com/office/drawing/2014/main" id="{8D6982DD-962B-4537-A31D-1183B9150F96}"/>
              </a:ext>
            </a:extLst>
          </p:cNvPr>
          <p:cNvCxnSpPr>
            <a:cxnSpLocks/>
          </p:cNvCxnSpPr>
          <p:nvPr/>
        </p:nvCxnSpPr>
        <p:spPr>
          <a:xfrm>
            <a:off x="7811986" y="5860347"/>
            <a:ext cx="703371" cy="4019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6" name="Connettore diritto 3135">
            <a:extLst>
              <a:ext uri="{FF2B5EF4-FFF2-40B4-BE49-F238E27FC236}">
                <a16:creationId xmlns:a16="http://schemas.microsoft.com/office/drawing/2014/main" id="{55867AB2-82B9-4529-9CB6-CC01810E192E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7810625" y="5862013"/>
            <a:ext cx="576993" cy="5769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1" name="Connettore diritto 3140">
            <a:extLst>
              <a:ext uri="{FF2B5EF4-FFF2-40B4-BE49-F238E27FC236}">
                <a16:creationId xmlns:a16="http://schemas.microsoft.com/office/drawing/2014/main" id="{FDA1FAF1-FFFE-4E92-BF06-A9D280118286}"/>
              </a:ext>
            </a:extLst>
          </p:cNvPr>
          <p:cNvCxnSpPr>
            <a:cxnSpLocks/>
          </p:cNvCxnSpPr>
          <p:nvPr/>
        </p:nvCxnSpPr>
        <p:spPr>
          <a:xfrm>
            <a:off x="7812367" y="5862632"/>
            <a:ext cx="213175" cy="7878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4" name="Connettore diritto 3153">
            <a:extLst>
              <a:ext uri="{FF2B5EF4-FFF2-40B4-BE49-F238E27FC236}">
                <a16:creationId xmlns:a16="http://schemas.microsoft.com/office/drawing/2014/main" id="{27230609-9D4E-426B-9703-6F4E9AAFD959}"/>
              </a:ext>
            </a:extLst>
          </p:cNvPr>
          <p:cNvCxnSpPr>
            <a:cxnSpLocks/>
          </p:cNvCxnSpPr>
          <p:nvPr/>
        </p:nvCxnSpPr>
        <p:spPr>
          <a:xfrm flipH="1">
            <a:off x="7595492" y="5865348"/>
            <a:ext cx="214708" cy="7934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0" name="Connettore diritto 3159">
            <a:extLst>
              <a:ext uri="{FF2B5EF4-FFF2-40B4-BE49-F238E27FC236}">
                <a16:creationId xmlns:a16="http://schemas.microsoft.com/office/drawing/2014/main" id="{5F5080C4-E8EF-4D08-B5F5-DC4D83CDBE56}"/>
              </a:ext>
            </a:extLst>
          </p:cNvPr>
          <p:cNvCxnSpPr>
            <a:cxnSpLocks/>
          </p:cNvCxnSpPr>
          <p:nvPr/>
        </p:nvCxnSpPr>
        <p:spPr>
          <a:xfrm flipH="1">
            <a:off x="7401036" y="5852469"/>
            <a:ext cx="417259" cy="7227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2" name="Connettore diritto 3161">
            <a:extLst>
              <a:ext uri="{FF2B5EF4-FFF2-40B4-BE49-F238E27FC236}">
                <a16:creationId xmlns:a16="http://schemas.microsoft.com/office/drawing/2014/main" id="{1693EB76-726C-4127-ACA3-E72DD3DA411A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7229376" y="5858124"/>
            <a:ext cx="584548" cy="58088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5" name="Connettore diritto 3164">
            <a:extLst>
              <a:ext uri="{FF2B5EF4-FFF2-40B4-BE49-F238E27FC236}">
                <a16:creationId xmlns:a16="http://schemas.microsoft.com/office/drawing/2014/main" id="{CBF6BF84-2882-4D24-A237-335FE127F9C5}"/>
              </a:ext>
            </a:extLst>
          </p:cNvPr>
          <p:cNvCxnSpPr>
            <a:cxnSpLocks/>
          </p:cNvCxnSpPr>
          <p:nvPr/>
        </p:nvCxnSpPr>
        <p:spPr>
          <a:xfrm flipH="1">
            <a:off x="7097094" y="5861087"/>
            <a:ext cx="710421" cy="404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8" name="Connettore diritto 3167">
            <a:extLst>
              <a:ext uri="{FF2B5EF4-FFF2-40B4-BE49-F238E27FC236}">
                <a16:creationId xmlns:a16="http://schemas.microsoft.com/office/drawing/2014/main" id="{6FB69821-05A3-490A-ACEC-45AE173D943E}"/>
              </a:ext>
            </a:extLst>
          </p:cNvPr>
          <p:cNvCxnSpPr>
            <a:cxnSpLocks/>
          </p:cNvCxnSpPr>
          <p:nvPr/>
        </p:nvCxnSpPr>
        <p:spPr>
          <a:xfrm flipH="1">
            <a:off x="7012085" y="5861086"/>
            <a:ext cx="798327" cy="2075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808849" y="566670"/>
            <a:ext cx="0" cy="52936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1F3A0C0-6941-465A-81EF-D4C78D7CE297}"/>
              </a:ext>
            </a:extLst>
          </p:cNvPr>
          <p:cNvCxnSpPr>
            <a:cxnSpLocks/>
          </p:cNvCxnSpPr>
          <p:nvPr/>
        </p:nvCxnSpPr>
        <p:spPr>
          <a:xfrm>
            <a:off x="7018447" y="5646036"/>
            <a:ext cx="792070" cy="214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EA635EAF-CF26-40E9-8CF1-EFAD05A0E47D}"/>
              </a:ext>
            </a:extLst>
          </p:cNvPr>
          <p:cNvCxnSpPr>
            <a:cxnSpLocks/>
          </p:cNvCxnSpPr>
          <p:nvPr/>
        </p:nvCxnSpPr>
        <p:spPr>
          <a:xfrm>
            <a:off x="7095755" y="5447153"/>
            <a:ext cx="713095" cy="4148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895F4EE5-5734-420C-8D4E-ACABA8024AC3}"/>
              </a:ext>
            </a:extLst>
          </p:cNvPr>
          <p:cNvCxnSpPr>
            <a:cxnSpLocks/>
            <a:stCxn id="6" idx="1"/>
          </p:cNvCxnSpPr>
          <p:nvPr/>
        </p:nvCxnSpPr>
        <p:spPr>
          <a:xfrm>
            <a:off x="7229377" y="5280764"/>
            <a:ext cx="581141" cy="581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0E4FD89-9CBC-4372-9E38-2E279A6B71C4}"/>
              </a:ext>
            </a:extLst>
          </p:cNvPr>
          <p:cNvCxnSpPr>
            <a:cxnSpLocks/>
          </p:cNvCxnSpPr>
          <p:nvPr/>
        </p:nvCxnSpPr>
        <p:spPr>
          <a:xfrm>
            <a:off x="7400465" y="5147253"/>
            <a:ext cx="410052" cy="7147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EE0E2DD-0098-443E-87E0-E341CA910AEE}"/>
              </a:ext>
            </a:extLst>
          </p:cNvPr>
          <p:cNvCxnSpPr>
            <a:cxnSpLocks/>
          </p:cNvCxnSpPr>
          <p:nvPr/>
        </p:nvCxnSpPr>
        <p:spPr>
          <a:xfrm>
            <a:off x="7596045" y="5056606"/>
            <a:ext cx="214472" cy="80374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F7C625B1-C4E9-4C95-BBB9-A827FD9C70EE}"/>
              </a:ext>
            </a:extLst>
          </p:cNvPr>
          <p:cNvCxnSpPr>
            <a:cxnSpLocks/>
          </p:cNvCxnSpPr>
          <p:nvPr/>
        </p:nvCxnSpPr>
        <p:spPr>
          <a:xfrm flipH="1">
            <a:off x="7808848" y="5074105"/>
            <a:ext cx="213917" cy="7905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8EDC550-662C-4335-9315-3C6665233155}"/>
              </a:ext>
            </a:extLst>
          </p:cNvPr>
          <p:cNvCxnSpPr>
            <a:cxnSpLocks/>
          </p:cNvCxnSpPr>
          <p:nvPr/>
        </p:nvCxnSpPr>
        <p:spPr>
          <a:xfrm flipH="1">
            <a:off x="7809977" y="5149887"/>
            <a:ext cx="410572" cy="7111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76F67EBB-0260-43A6-84B3-AF09C4592AC6}"/>
              </a:ext>
            </a:extLst>
          </p:cNvPr>
          <p:cNvCxnSpPr>
            <a:cxnSpLocks/>
            <a:stCxn id="6" idx="7"/>
          </p:cNvCxnSpPr>
          <p:nvPr/>
        </p:nvCxnSpPr>
        <p:spPr>
          <a:xfrm flipH="1">
            <a:off x="7807226" y="5280765"/>
            <a:ext cx="580390" cy="583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8283852D-93DD-4649-9570-C92E06921E5E}"/>
              </a:ext>
            </a:extLst>
          </p:cNvPr>
          <p:cNvCxnSpPr>
            <a:cxnSpLocks/>
          </p:cNvCxnSpPr>
          <p:nvPr/>
        </p:nvCxnSpPr>
        <p:spPr>
          <a:xfrm flipH="1">
            <a:off x="7811257" y="5452147"/>
            <a:ext cx="710421" cy="404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9793675D-2D56-4B63-998F-7487658CC392}"/>
              </a:ext>
            </a:extLst>
          </p:cNvPr>
          <p:cNvCxnSpPr>
            <a:cxnSpLocks/>
          </p:cNvCxnSpPr>
          <p:nvPr/>
        </p:nvCxnSpPr>
        <p:spPr>
          <a:xfrm flipH="1">
            <a:off x="7811870" y="5653655"/>
            <a:ext cx="783826" cy="2059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DDCCADF-F671-49F9-BD9E-7D0C654C2749}"/>
              </a:ext>
            </a:extLst>
          </p:cNvPr>
          <p:cNvCxnSpPr>
            <a:cxnSpLocks/>
            <a:endCxn id="6" idx="6"/>
          </p:cNvCxnSpPr>
          <p:nvPr/>
        </p:nvCxnSpPr>
        <p:spPr>
          <a:xfrm>
            <a:off x="7810193" y="5858829"/>
            <a:ext cx="817303" cy="10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402CFE7-542D-4294-AA00-D01DEB038E67}"/>
              </a:ext>
            </a:extLst>
          </p:cNvPr>
          <p:cNvGrpSpPr/>
          <p:nvPr/>
        </p:nvGrpSpPr>
        <p:grpSpPr>
          <a:xfrm>
            <a:off x="7743963" y="5795939"/>
            <a:ext cx="126000" cy="126000"/>
            <a:chOff x="10031104" y="2702257"/>
            <a:chExt cx="180000" cy="180000"/>
          </a:xfrm>
        </p:grpSpPr>
        <p:cxnSp>
          <p:nvCxnSpPr>
            <p:cNvPr id="3164" name="Connettore diritto 3163">
              <a:extLst>
                <a:ext uri="{FF2B5EF4-FFF2-40B4-BE49-F238E27FC236}">
                  <a16:creationId xmlns:a16="http://schemas.microsoft.com/office/drawing/2014/main" id="{C92953CB-EE1B-4C0F-B976-B4BD135152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7" name="Connettore diritto 3166">
              <a:extLst>
                <a:ext uri="{FF2B5EF4-FFF2-40B4-BE49-F238E27FC236}">
                  <a16:creationId xmlns:a16="http://schemas.microsoft.com/office/drawing/2014/main" id="{6BF6C37B-FEB8-4BB9-8C0B-1C4711BFE162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E619B47-9766-49BF-9C03-AE0601E2A0C3}"/>
              </a:ext>
            </a:extLst>
          </p:cNvPr>
          <p:cNvCxnSpPr>
            <a:cxnSpLocks/>
          </p:cNvCxnSpPr>
          <p:nvPr/>
        </p:nvCxnSpPr>
        <p:spPr>
          <a:xfrm>
            <a:off x="7005403" y="579866"/>
            <a:ext cx="160144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3DC90D8F-B9C0-49C8-B5BB-3F056D11EC5E}"/>
              </a:ext>
            </a:extLst>
          </p:cNvPr>
          <p:cNvSpPr txBox="1"/>
          <p:nvPr/>
        </p:nvSpPr>
        <p:spPr>
          <a:xfrm>
            <a:off x="7795666" y="5869139"/>
            <a:ext cx="2016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ctr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6D7CBE70-6CA2-42B5-A765-8AB94917A868}"/>
              </a:ext>
            </a:extLst>
          </p:cNvPr>
          <p:cNvSpPr txBox="1"/>
          <p:nvPr/>
        </p:nvSpPr>
        <p:spPr>
          <a:xfrm>
            <a:off x="8303185" y="364351"/>
            <a:ext cx="360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A057BC26-535A-42C4-864B-184169D251BD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500"/>
                            </p:stCondLst>
                            <p:childTnLst>
                              <p:par>
                                <p:cTn id="1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000"/>
                            </p:stCondLst>
                            <p:childTnLst>
                              <p:par>
                                <p:cTn id="1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500"/>
                            </p:stCondLst>
                            <p:childTnLst>
                              <p:par>
                                <p:cTn id="1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3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000"/>
                            </p:stCondLst>
                            <p:childTnLst>
                              <p:par>
                                <p:cTn id="1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3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500"/>
                            </p:stCondLst>
                            <p:childTnLst>
                              <p:par>
                                <p:cTn id="1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3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0"/>
                            </p:stCondLst>
                            <p:childTnLst>
                              <p:par>
                                <p:cTn id="1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3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3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6000"/>
                            </p:stCondLst>
                            <p:childTnLst>
                              <p:par>
                                <p:cTn id="1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6500"/>
                            </p:stCondLst>
                            <p:childTnLst>
                              <p:par>
                                <p:cTn id="1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7000"/>
                            </p:stCondLst>
                            <p:childTnLst>
                              <p:par>
                                <p:cTn id="1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7500"/>
                            </p:stCondLst>
                            <p:childTnLst>
                              <p:par>
                                <p:cTn id="1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8000"/>
                            </p:stCondLst>
                            <p:childTnLst>
                              <p:par>
                                <p:cTn id="1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8500"/>
                            </p:stCondLst>
                            <p:childTnLst>
                              <p:par>
                                <p:cTn id="1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9000"/>
                            </p:stCondLst>
                            <p:childTnLst>
                              <p:par>
                                <p:cTn id="1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9500"/>
                            </p:stCondLst>
                            <p:childTnLst>
                              <p:par>
                                <p:cTn id="1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9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2500"/>
                            </p:stCondLst>
                            <p:childTnLst>
                              <p:par>
                                <p:cTn id="2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3000"/>
                            </p:stCondLst>
                            <p:childTnLst>
                              <p:par>
                                <p:cTn id="2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3500"/>
                            </p:stCondLst>
                            <p:childTnLst>
                              <p:par>
                                <p:cTn id="20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4000"/>
                            </p:stCondLst>
                            <p:childTnLst>
                              <p:par>
                                <p:cTn id="2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4500"/>
                            </p:stCondLst>
                            <p:childTnLst>
                              <p:par>
                                <p:cTn id="2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5500"/>
                            </p:stCondLst>
                            <p:childTnLst>
                              <p:par>
                                <p:cTn id="2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6000"/>
                            </p:stCondLst>
                            <p:childTnLst>
                              <p:par>
                                <p:cTn id="2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6500"/>
                            </p:stCondLst>
                            <p:childTnLst>
                              <p:par>
                                <p:cTn id="2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7000"/>
                            </p:stCondLst>
                            <p:childTnLst>
                              <p:par>
                                <p:cTn id="2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7500"/>
                            </p:stCondLst>
                            <p:childTnLst>
                              <p:par>
                                <p:cTn id="2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8" grpId="0"/>
      <p:bldP spid="69" grpId="0"/>
      <p:bldP spid="2" grpId="0" animBg="1"/>
      <p:bldP spid="6" grpId="0" animBg="1"/>
      <p:bldP spid="14" grpId="0"/>
      <p:bldP spid="51" grpId="0"/>
      <p:bldP spid="53" grpId="0"/>
      <p:bldP spid="29" grpId="0"/>
      <p:bldP spid="58" grpId="0"/>
      <p:bldP spid="60" grpId="0"/>
      <p:bldP spid="64" grpId="0"/>
      <p:bldP spid="11" grpId="0" animBg="1"/>
      <p:bldP spid="16" grpId="0"/>
      <p:bldP spid="66" grpId="0"/>
      <p:bldP spid="73" grpId="0"/>
      <p:bldP spid="71" grpId="0"/>
      <p:bldP spid="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3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L’IPERBOLE- (1)</a:t>
            </a:r>
            <a:endParaRPr lang="it-IT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3513819" y="7002000"/>
            <a:ext cx="550036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5826369" y="4914313"/>
            <a:ext cx="315203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989496" y="5040884"/>
            <a:ext cx="1638000" cy="1637998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986800" y="4563587"/>
            <a:ext cx="0" cy="12904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624856" y="4569142"/>
            <a:ext cx="1797" cy="12977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988595" y="4565361"/>
            <a:ext cx="1638000" cy="88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988600" y="575403"/>
            <a:ext cx="1623247" cy="39899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005779" y="575403"/>
            <a:ext cx="1617229" cy="39897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7096428" y="579863"/>
            <a:ext cx="1409246" cy="39909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7815708" y="584324"/>
            <a:ext cx="562515" cy="19598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7402133" y="584324"/>
            <a:ext cx="804746" cy="39808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7597156" y="579863"/>
            <a:ext cx="422287" cy="39853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7018753" y="579863"/>
            <a:ext cx="1565074" cy="39853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7596249" y="584324"/>
            <a:ext cx="429295" cy="3982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7406296" y="579863"/>
            <a:ext cx="814915" cy="3991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7805422" y="2538919"/>
            <a:ext cx="585168" cy="20312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7114079" y="579863"/>
            <a:ext cx="1404860" cy="39903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7030591" y="579863"/>
            <a:ext cx="1571692" cy="39886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664444" y="4362074"/>
            <a:ext cx="331486" cy="1938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584873" y="5824162"/>
            <a:ext cx="540000" cy="32316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762729" y="2422807"/>
            <a:ext cx="360000" cy="2101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51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DA82FC57-B25A-4B39-819E-FE253F97EE13}"/>
              </a:ext>
            </a:extLst>
          </p:cNvPr>
          <p:cNvSpPr txBox="1"/>
          <p:nvPr/>
        </p:nvSpPr>
        <p:spPr>
          <a:xfrm>
            <a:off x="7102282" y="3742812"/>
            <a:ext cx="324000" cy="216000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10C8B7F6-6C83-4DA6-A81A-FD33A5D889E3}"/>
              </a:ext>
            </a:extLst>
          </p:cNvPr>
          <p:cNvSpPr txBox="1"/>
          <p:nvPr/>
        </p:nvSpPr>
        <p:spPr>
          <a:xfrm>
            <a:off x="8245662" y="6039085"/>
            <a:ext cx="324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6919" y="4729210"/>
            <a:ext cx="324000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8038817" y="4553796"/>
            <a:ext cx="360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8500850" y="6018867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6CF561A-57E4-4755-91F6-8FCA691C99D5}"/>
              </a:ext>
            </a:extLst>
          </p:cNvPr>
          <p:cNvSpPr/>
          <p:nvPr/>
        </p:nvSpPr>
        <p:spPr>
          <a:xfrm rot="10800000">
            <a:off x="7691094" y="2747962"/>
            <a:ext cx="453658" cy="401211"/>
          </a:xfrm>
          <a:prstGeom prst="arc">
            <a:avLst>
              <a:gd name="adj1" fmla="val 14253083"/>
              <a:gd name="adj2" fmla="val 181997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05D0698-21E8-4743-AEE8-A507076DD1B6}"/>
              </a:ext>
            </a:extLst>
          </p:cNvPr>
          <p:cNvSpPr txBox="1"/>
          <p:nvPr/>
        </p:nvSpPr>
        <p:spPr>
          <a:xfrm>
            <a:off x="7815961" y="2979122"/>
            <a:ext cx="163498" cy="206362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13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744036" y="3538867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983117" y="5811485"/>
            <a:ext cx="288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B632DA8-6C59-4450-B42F-B877B27142E0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989498" y="5859883"/>
            <a:ext cx="82026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7730908-C40B-43E8-A6B4-267AB559C9FE}"/>
              </a:ext>
            </a:extLst>
          </p:cNvPr>
          <p:cNvCxnSpPr>
            <a:cxnSpLocks/>
            <a:endCxn id="6" idx="4"/>
          </p:cNvCxnSpPr>
          <p:nvPr/>
        </p:nvCxnSpPr>
        <p:spPr>
          <a:xfrm>
            <a:off x="7808496" y="5859983"/>
            <a:ext cx="0" cy="8189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0" name="Connettore diritto 3119">
            <a:extLst>
              <a:ext uri="{FF2B5EF4-FFF2-40B4-BE49-F238E27FC236}">
                <a16:creationId xmlns:a16="http://schemas.microsoft.com/office/drawing/2014/main" id="{B6549A9B-8DAD-4D99-BC54-A2103337DE23}"/>
              </a:ext>
            </a:extLst>
          </p:cNvPr>
          <p:cNvCxnSpPr>
            <a:cxnSpLocks/>
          </p:cNvCxnSpPr>
          <p:nvPr/>
        </p:nvCxnSpPr>
        <p:spPr>
          <a:xfrm>
            <a:off x="7805849" y="5847532"/>
            <a:ext cx="416385" cy="7229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0" name="Connettore diritto 3129">
            <a:extLst>
              <a:ext uri="{FF2B5EF4-FFF2-40B4-BE49-F238E27FC236}">
                <a16:creationId xmlns:a16="http://schemas.microsoft.com/office/drawing/2014/main" id="{D43D4B59-70AE-4EA8-A66E-0C9BC9C4FBC1}"/>
              </a:ext>
            </a:extLst>
          </p:cNvPr>
          <p:cNvCxnSpPr>
            <a:cxnSpLocks/>
          </p:cNvCxnSpPr>
          <p:nvPr/>
        </p:nvCxnSpPr>
        <p:spPr>
          <a:xfrm>
            <a:off x="7814736" y="5859393"/>
            <a:ext cx="782546" cy="2096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4" name="Connettore diritto 3133">
            <a:extLst>
              <a:ext uri="{FF2B5EF4-FFF2-40B4-BE49-F238E27FC236}">
                <a16:creationId xmlns:a16="http://schemas.microsoft.com/office/drawing/2014/main" id="{8D6982DD-962B-4537-A31D-1183B9150F96}"/>
              </a:ext>
            </a:extLst>
          </p:cNvPr>
          <p:cNvCxnSpPr>
            <a:cxnSpLocks/>
          </p:cNvCxnSpPr>
          <p:nvPr/>
        </p:nvCxnSpPr>
        <p:spPr>
          <a:xfrm>
            <a:off x="7811986" y="5862728"/>
            <a:ext cx="700983" cy="4094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6" name="Connettore diritto 3135">
            <a:extLst>
              <a:ext uri="{FF2B5EF4-FFF2-40B4-BE49-F238E27FC236}">
                <a16:creationId xmlns:a16="http://schemas.microsoft.com/office/drawing/2014/main" id="{55867AB2-82B9-4529-9CB6-CC01810E192E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7810625" y="5862013"/>
            <a:ext cx="576993" cy="5769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1" name="Connettore diritto 3140">
            <a:extLst>
              <a:ext uri="{FF2B5EF4-FFF2-40B4-BE49-F238E27FC236}">
                <a16:creationId xmlns:a16="http://schemas.microsoft.com/office/drawing/2014/main" id="{FDA1FAF1-FFFE-4E92-BF06-A9D280118286}"/>
              </a:ext>
            </a:extLst>
          </p:cNvPr>
          <p:cNvCxnSpPr>
            <a:cxnSpLocks/>
          </p:cNvCxnSpPr>
          <p:nvPr/>
        </p:nvCxnSpPr>
        <p:spPr>
          <a:xfrm>
            <a:off x="7812367" y="5862632"/>
            <a:ext cx="213175" cy="7878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4" name="Connettore diritto 3153">
            <a:extLst>
              <a:ext uri="{FF2B5EF4-FFF2-40B4-BE49-F238E27FC236}">
                <a16:creationId xmlns:a16="http://schemas.microsoft.com/office/drawing/2014/main" id="{27230609-9D4E-426B-9703-6F4E9AAFD959}"/>
              </a:ext>
            </a:extLst>
          </p:cNvPr>
          <p:cNvCxnSpPr>
            <a:cxnSpLocks/>
          </p:cNvCxnSpPr>
          <p:nvPr/>
        </p:nvCxnSpPr>
        <p:spPr>
          <a:xfrm flipH="1">
            <a:off x="7595492" y="5865348"/>
            <a:ext cx="214708" cy="7934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0" name="Connettore diritto 3159">
            <a:extLst>
              <a:ext uri="{FF2B5EF4-FFF2-40B4-BE49-F238E27FC236}">
                <a16:creationId xmlns:a16="http://schemas.microsoft.com/office/drawing/2014/main" id="{5F5080C4-E8EF-4D08-B5F5-DC4D83CDBE56}"/>
              </a:ext>
            </a:extLst>
          </p:cNvPr>
          <p:cNvCxnSpPr>
            <a:cxnSpLocks/>
          </p:cNvCxnSpPr>
          <p:nvPr/>
        </p:nvCxnSpPr>
        <p:spPr>
          <a:xfrm flipH="1">
            <a:off x="7401036" y="5852469"/>
            <a:ext cx="417259" cy="7227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2" name="Connettore diritto 3161">
            <a:extLst>
              <a:ext uri="{FF2B5EF4-FFF2-40B4-BE49-F238E27FC236}">
                <a16:creationId xmlns:a16="http://schemas.microsoft.com/office/drawing/2014/main" id="{1693EB76-726C-4127-ACA3-E72DD3DA411A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7229376" y="5858124"/>
            <a:ext cx="584548" cy="58088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5" name="Connettore diritto 3164">
            <a:extLst>
              <a:ext uri="{FF2B5EF4-FFF2-40B4-BE49-F238E27FC236}">
                <a16:creationId xmlns:a16="http://schemas.microsoft.com/office/drawing/2014/main" id="{CBF6BF84-2882-4D24-A237-335FE127F9C5}"/>
              </a:ext>
            </a:extLst>
          </p:cNvPr>
          <p:cNvCxnSpPr>
            <a:cxnSpLocks/>
          </p:cNvCxnSpPr>
          <p:nvPr/>
        </p:nvCxnSpPr>
        <p:spPr>
          <a:xfrm flipH="1">
            <a:off x="7097094" y="5861087"/>
            <a:ext cx="710421" cy="404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8" name="Connettore diritto 3167">
            <a:extLst>
              <a:ext uri="{FF2B5EF4-FFF2-40B4-BE49-F238E27FC236}">
                <a16:creationId xmlns:a16="http://schemas.microsoft.com/office/drawing/2014/main" id="{6FB69821-05A3-490A-ACEC-45AE173D943E}"/>
              </a:ext>
            </a:extLst>
          </p:cNvPr>
          <p:cNvCxnSpPr>
            <a:cxnSpLocks/>
          </p:cNvCxnSpPr>
          <p:nvPr/>
        </p:nvCxnSpPr>
        <p:spPr>
          <a:xfrm flipH="1">
            <a:off x="7012085" y="5861086"/>
            <a:ext cx="798327" cy="2075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808849" y="2549937"/>
            <a:ext cx="0" cy="2016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71DDEB7-15DD-4EDC-9E72-AB640925278C}"/>
              </a:ext>
            </a:extLst>
          </p:cNvPr>
          <p:cNvSpPr txBox="1"/>
          <p:nvPr/>
        </p:nvSpPr>
        <p:spPr>
          <a:xfrm>
            <a:off x="7888274" y="5885634"/>
            <a:ext cx="201600" cy="32316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1F3A0C0-6941-465A-81EF-D4C78D7CE297}"/>
              </a:ext>
            </a:extLst>
          </p:cNvPr>
          <p:cNvCxnSpPr>
            <a:cxnSpLocks/>
          </p:cNvCxnSpPr>
          <p:nvPr/>
        </p:nvCxnSpPr>
        <p:spPr>
          <a:xfrm>
            <a:off x="7018447" y="5646036"/>
            <a:ext cx="792070" cy="214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EA635EAF-CF26-40E9-8CF1-EFAD05A0E47D}"/>
              </a:ext>
            </a:extLst>
          </p:cNvPr>
          <p:cNvCxnSpPr>
            <a:cxnSpLocks/>
          </p:cNvCxnSpPr>
          <p:nvPr/>
        </p:nvCxnSpPr>
        <p:spPr>
          <a:xfrm>
            <a:off x="7095755" y="5447153"/>
            <a:ext cx="713095" cy="4148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895F4EE5-5734-420C-8D4E-ACABA8024AC3}"/>
              </a:ext>
            </a:extLst>
          </p:cNvPr>
          <p:cNvCxnSpPr>
            <a:cxnSpLocks/>
            <a:stCxn id="6" idx="1"/>
          </p:cNvCxnSpPr>
          <p:nvPr/>
        </p:nvCxnSpPr>
        <p:spPr>
          <a:xfrm>
            <a:off x="7229377" y="5280764"/>
            <a:ext cx="581141" cy="5812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0E4FD89-9CBC-4372-9E38-2E279A6B71C4}"/>
              </a:ext>
            </a:extLst>
          </p:cNvPr>
          <p:cNvCxnSpPr>
            <a:cxnSpLocks/>
          </p:cNvCxnSpPr>
          <p:nvPr/>
        </p:nvCxnSpPr>
        <p:spPr>
          <a:xfrm>
            <a:off x="7400465" y="5147253"/>
            <a:ext cx="410052" cy="7147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EE0E2DD-0098-443E-87E0-E341CA910AEE}"/>
              </a:ext>
            </a:extLst>
          </p:cNvPr>
          <p:cNvCxnSpPr>
            <a:cxnSpLocks/>
          </p:cNvCxnSpPr>
          <p:nvPr/>
        </p:nvCxnSpPr>
        <p:spPr>
          <a:xfrm>
            <a:off x="7598899" y="5067300"/>
            <a:ext cx="211618" cy="79304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F7C625B1-C4E9-4C95-BBB9-A827FD9C70EE}"/>
              </a:ext>
            </a:extLst>
          </p:cNvPr>
          <p:cNvCxnSpPr>
            <a:cxnSpLocks/>
          </p:cNvCxnSpPr>
          <p:nvPr/>
        </p:nvCxnSpPr>
        <p:spPr>
          <a:xfrm flipH="1">
            <a:off x="7808848" y="5074105"/>
            <a:ext cx="213917" cy="7905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8EDC550-662C-4335-9315-3C6665233155}"/>
              </a:ext>
            </a:extLst>
          </p:cNvPr>
          <p:cNvCxnSpPr>
            <a:cxnSpLocks/>
          </p:cNvCxnSpPr>
          <p:nvPr/>
        </p:nvCxnSpPr>
        <p:spPr>
          <a:xfrm flipH="1">
            <a:off x="7809977" y="5149887"/>
            <a:ext cx="410572" cy="7111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76F67EBB-0260-43A6-84B3-AF09C4592AC6}"/>
              </a:ext>
            </a:extLst>
          </p:cNvPr>
          <p:cNvCxnSpPr>
            <a:cxnSpLocks/>
            <a:stCxn id="6" idx="7"/>
          </p:cNvCxnSpPr>
          <p:nvPr/>
        </p:nvCxnSpPr>
        <p:spPr>
          <a:xfrm flipH="1">
            <a:off x="7807226" y="5280765"/>
            <a:ext cx="580390" cy="583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8283852D-93DD-4649-9570-C92E06921E5E}"/>
              </a:ext>
            </a:extLst>
          </p:cNvPr>
          <p:cNvCxnSpPr>
            <a:cxnSpLocks/>
          </p:cNvCxnSpPr>
          <p:nvPr/>
        </p:nvCxnSpPr>
        <p:spPr>
          <a:xfrm flipH="1">
            <a:off x="7811257" y="5452147"/>
            <a:ext cx="710421" cy="404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9793675D-2D56-4B63-998F-7487658CC392}"/>
              </a:ext>
            </a:extLst>
          </p:cNvPr>
          <p:cNvCxnSpPr>
            <a:cxnSpLocks/>
          </p:cNvCxnSpPr>
          <p:nvPr/>
        </p:nvCxnSpPr>
        <p:spPr>
          <a:xfrm flipH="1">
            <a:off x="7811870" y="5653655"/>
            <a:ext cx="783826" cy="2059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DDCCADF-F671-49F9-BD9E-7D0C654C2749}"/>
              </a:ext>
            </a:extLst>
          </p:cNvPr>
          <p:cNvCxnSpPr>
            <a:cxnSpLocks/>
            <a:endCxn id="6" idx="6"/>
          </p:cNvCxnSpPr>
          <p:nvPr/>
        </p:nvCxnSpPr>
        <p:spPr>
          <a:xfrm>
            <a:off x="7810193" y="5858829"/>
            <a:ext cx="817303" cy="10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402CFE7-542D-4294-AA00-D01DEB038E67}"/>
              </a:ext>
            </a:extLst>
          </p:cNvPr>
          <p:cNvGrpSpPr/>
          <p:nvPr/>
        </p:nvGrpSpPr>
        <p:grpSpPr>
          <a:xfrm>
            <a:off x="7745939" y="5795461"/>
            <a:ext cx="126000" cy="126000"/>
            <a:chOff x="10031104" y="2702257"/>
            <a:chExt cx="180000" cy="180000"/>
          </a:xfrm>
        </p:grpSpPr>
        <p:cxnSp>
          <p:nvCxnSpPr>
            <p:cNvPr id="3164" name="Connettore diritto 3163">
              <a:extLst>
                <a:ext uri="{FF2B5EF4-FFF2-40B4-BE49-F238E27FC236}">
                  <a16:creationId xmlns:a16="http://schemas.microsoft.com/office/drawing/2014/main" id="{C92953CB-EE1B-4C0F-B976-B4BD135152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7" name="Connettore diritto 3166">
              <a:extLst>
                <a:ext uri="{FF2B5EF4-FFF2-40B4-BE49-F238E27FC236}">
                  <a16:creationId xmlns:a16="http://schemas.microsoft.com/office/drawing/2014/main" id="{6BF6C37B-FEB8-4BB9-8C0B-1C4711BFE162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3B4EEBE6-B283-43A2-92D2-DE1796C06C79}"/>
              </a:ext>
            </a:extLst>
          </p:cNvPr>
          <p:cNvCxnSpPr/>
          <p:nvPr/>
        </p:nvCxnSpPr>
        <p:spPr>
          <a:xfrm>
            <a:off x="7810314" y="575402"/>
            <a:ext cx="0" cy="1980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E619B47-9766-49BF-9C03-AE0601E2A0C3}"/>
              </a:ext>
            </a:extLst>
          </p:cNvPr>
          <p:cNvCxnSpPr>
            <a:cxnSpLocks/>
          </p:cNvCxnSpPr>
          <p:nvPr/>
        </p:nvCxnSpPr>
        <p:spPr>
          <a:xfrm>
            <a:off x="7005403" y="579866"/>
            <a:ext cx="160144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B39E6FD0-EE5F-44D0-A5C0-928ADDF6C8E1}"/>
              </a:ext>
            </a:extLst>
          </p:cNvPr>
          <p:cNvSpPr txBox="1"/>
          <p:nvPr/>
        </p:nvSpPr>
        <p:spPr>
          <a:xfrm>
            <a:off x="38636" y="421400"/>
            <a:ext cx="5220000" cy="32400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Sezione del cono con piano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</a:rPr>
              <a:t>proiettante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– 1° metodo</a:t>
            </a:r>
          </a:p>
        </p:txBody>
      </p:sp>
      <p:sp>
        <p:nvSpPr>
          <p:cNvPr id="122" name="CasellaDiTesto 19">
            <a:extLst>
              <a:ext uri="{FF2B5EF4-FFF2-40B4-BE49-F238E27FC236}">
                <a16:creationId xmlns:a16="http://schemas.microsoft.com/office/drawing/2014/main" id="{30CDE2CD-D832-454A-A602-E6C45FDC5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9224" y="749171"/>
            <a:ext cx="504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4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23" name="CasellaDiTesto 19">
            <a:extLst>
              <a:ext uri="{FF2B5EF4-FFF2-40B4-BE49-F238E27FC236}">
                <a16:creationId xmlns:a16="http://schemas.microsoft.com/office/drawing/2014/main" id="{681721FA-786A-4C19-8C78-BEB73C26D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487" y="6519446"/>
            <a:ext cx="5260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6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24" name="CasellaDiTesto 19">
            <a:extLst>
              <a:ext uri="{FF2B5EF4-FFF2-40B4-BE49-F238E27FC236}">
                <a16:creationId xmlns:a16="http://schemas.microsoft.com/office/drawing/2014/main" id="{E7B14AC5-E5D2-41E3-9A82-6EFABA197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9543" y="750773"/>
            <a:ext cx="5048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2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2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25" name="CasellaDiTesto 19">
            <a:extLst>
              <a:ext uri="{FF2B5EF4-FFF2-40B4-BE49-F238E27FC236}">
                <a16:creationId xmlns:a16="http://schemas.microsoft.com/office/drawing/2014/main" id="{E72E829A-7CB2-44E0-848D-E68E12A53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7239" y="6403757"/>
            <a:ext cx="5048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6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6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17665E5B-AF33-4E02-87D0-7AECE7271D55}"/>
              </a:ext>
            </a:extLst>
          </p:cNvPr>
          <p:cNvSpPr txBox="1"/>
          <p:nvPr/>
        </p:nvSpPr>
        <p:spPr>
          <a:xfrm>
            <a:off x="6683310" y="5078319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4252406A-9D32-4BAC-BF8D-7AC7216AFE23}"/>
              </a:ext>
            </a:extLst>
          </p:cNvPr>
          <p:cNvSpPr txBox="1"/>
          <p:nvPr/>
        </p:nvSpPr>
        <p:spPr>
          <a:xfrm>
            <a:off x="6699730" y="5311474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8A8554D2-3D71-4FCB-89FF-20386EDB55BF}"/>
              </a:ext>
            </a:extLst>
          </p:cNvPr>
          <p:cNvSpPr txBox="1"/>
          <p:nvPr/>
        </p:nvSpPr>
        <p:spPr>
          <a:xfrm>
            <a:off x="7082913" y="5100595"/>
            <a:ext cx="371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36" name="Rettangolo 135">
            <a:extLst>
              <a:ext uri="{FF2B5EF4-FFF2-40B4-BE49-F238E27FC236}">
                <a16:creationId xmlns:a16="http://schemas.microsoft.com/office/drawing/2014/main" id="{2CAD679F-82AC-4995-9E15-2DD5100EB3F8}"/>
              </a:ext>
            </a:extLst>
          </p:cNvPr>
          <p:cNvSpPr/>
          <p:nvPr/>
        </p:nvSpPr>
        <p:spPr>
          <a:xfrm>
            <a:off x="6962421" y="5102154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137" name="CasellaDiTesto 136">
            <a:extLst>
              <a:ext uri="{FF2B5EF4-FFF2-40B4-BE49-F238E27FC236}">
                <a16:creationId xmlns:a16="http://schemas.microsoft.com/office/drawing/2014/main" id="{DE0D4601-578E-4B41-8133-EF44AC1E4527}"/>
              </a:ext>
            </a:extLst>
          </p:cNvPr>
          <p:cNvSpPr txBox="1"/>
          <p:nvPr/>
        </p:nvSpPr>
        <p:spPr>
          <a:xfrm>
            <a:off x="6507940" y="2470833"/>
            <a:ext cx="371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grpSp>
        <p:nvGrpSpPr>
          <p:cNvPr id="3145" name="Gruppo 3144">
            <a:extLst>
              <a:ext uri="{FF2B5EF4-FFF2-40B4-BE49-F238E27FC236}">
                <a16:creationId xmlns:a16="http://schemas.microsoft.com/office/drawing/2014/main" id="{B597451F-239F-4FC9-A777-A60463DFD203}"/>
              </a:ext>
            </a:extLst>
          </p:cNvPr>
          <p:cNvGrpSpPr/>
          <p:nvPr/>
        </p:nvGrpSpPr>
        <p:grpSpPr>
          <a:xfrm>
            <a:off x="6407415" y="354362"/>
            <a:ext cx="612000" cy="359576"/>
            <a:chOff x="5235384" y="1130652"/>
            <a:chExt cx="704850" cy="359576"/>
          </a:xfrm>
        </p:grpSpPr>
        <p:sp>
          <p:nvSpPr>
            <p:cNvPr id="139" name="CasellaDiTesto 138">
              <a:extLst>
                <a:ext uri="{FF2B5EF4-FFF2-40B4-BE49-F238E27FC236}">
                  <a16:creationId xmlns:a16="http://schemas.microsoft.com/office/drawing/2014/main" id="{E13230BA-EC80-4BD8-9A05-947A93B49E91}"/>
                </a:ext>
              </a:extLst>
            </p:cNvPr>
            <p:cNvSpPr txBox="1"/>
            <p:nvPr/>
          </p:nvSpPr>
          <p:spPr>
            <a:xfrm>
              <a:off x="5235384" y="1213229"/>
              <a:ext cx="7048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200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2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140" name="Rettangolo 139">
              <a:extLst>
                <a:ext uri="{FF2B5EF4-FFF2-40B4-BE49-F238E27FC236}">
                  <a16:creationId xmlns:a16="http://schemas.microsoft.com/office/drawing/2014/main" id="{F396F359-313C-4590-8103-FD13AE48D35D}"/>
                </a:ext>
              </a:extLst>
            </p:cNvPr>
            <p:cNvSpPr/>
            <p:nvPr/>
          </p:nvSpPr>
          <p:spPr>
            <a:xfrm>
              <a:off x="5387715" y="1130652"/>
              <a:ext cx="2824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baseline="300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600" dirty="0"/>
            </a:p>
          </p:txBody>
        </p:sp>
      </p:grpSp>
      <p:sp>
        <p:nvSpPr>
          <p:cNvPr id="142" name="Rettangolo 141">
            <a:extLst>
              <a:ext uri="{FF2B5EF4-FFF2-40B4-BE49-F238E27FC236}">
                <a16:creationId xmlns:a16="http://schemas.microsoft.com/office/drawing/2014/main" id="{0DC0DAEB-7CA6-4206-8B26-CB8744B03882}"/>
              </a:ext>
            </a:extLst>
          </p:cNvPr>
          <p:cNvSpPr/>
          <p:nvPr/>
        </p:nvSpPr>
        <p:spPr>
          <a:xfrm>
            <a:off x="7374314" y="5113696"/>
            <a:ext cx="3097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44" name="Rettangolo 143">
            <a:extLst>
              <a:ext uri="{FF2B5EF4-FFF2-40B4-BE49-F238E27FC236}">
                <a16:creationId xmlns:a16="http://schemas.microsoft.com/office/drawing/2014/main" id="{805EA2A8-F911-48A7-9F19-3578E14727CC}"/>
              </a:ext>
            </a:extLst>
          </p:cNvPr>
          <p:cNvSpPr/>
          <p:nvPr/>
        </p:nvSpPr>
        <p:spPr>
          <a:xfrm>
            <a:off x="7228615" y="5105964"/>
            <a:ext cx="2696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9CEB2043-15B6-4D2C-8350-188C412971B7}"/>
              </a:ext>
            </a:extLst>
          </p:cNvPr>
          <p:cNvCxnSpPr>
            <a:cxnSpLocks/>
          </p:cNvCxnSpPr>
          <p:nvPr/>
        </p:nvCxnSpPr>
        <p:spPr>
          <a:xfrm>
            <a:off x="7807406" y="5039199"/>
            <a:ext cx="0" cy="8189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FB6516EB-75C0-4420-BA05-AFA0A4516E78}"/>
              </a:ext>
            </a:extLst>
          </p:cNvPr>
          <p:cNvCxnSpPr/>
          <p:nvPr/>
        </p:nvCxnSpPr>
        <p:spPr>
          <a:xfrm>
            <a:off x="7808119" y="4562473"/>
            <a:ext cx="0" cy="4752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8AC4F89F-5779-4B34-BF72-02D075FCCC3F}"/>
              </a:ext>
            </a:extLst>
          </p:cNvPr>
          <p:cNvCxnSpPr>
            <a:cxnSpLocks/>
          </p:cNvCxnSpPr>
          <p:nvPr/>
        </p:nvCxnSpPr>
        <p:spPr>
          <a:xfrm>
            <a:off x="6415320" y="4910008"/>
            <a:ext cx="1892672" cy="18930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8" name="Connettore diritto 3137">
            <a:extLst>
              <a:ext uri="{FF2B5EF4-FFF2-40B4-BE49-F238E27FC236}">
                <a16:creationId xmlns:a16="http://schemas.microsoft.com/office/drawing/2014/main" id="{6A92A6C0-377E-4261-9300-43D682C20F3C}"/>
              </a:ext>
            </a:extLst>
          </p:cNvPr>
          <p:cNvCxnSpPr>
            <a:cxnSpLocks/>
          </p:cNvCxnSpPr>
          <p:nvPr/>
        </p:nvCxnSpPr>
        <p:spPr>
          <a:xfrm>
            <a:off x="6420678" y="440263"/>
            <a:ext cx="0" cy="44726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91D4B92E-B0BF-4713-848F-95CE76B5A231}"/>
              </a:ext>
            </a:extLst>
          </p:cNvPr>
          <p:cNvCxnSpPr>
            <a:cxnSpLocks/>
          </p:cNvCxnSpPr>
          <p:nvPr/>
        </p:nvCxnSpPr>
        <p:spPr>
          <a:xfrm>
            <a:off x="6178082" y="4912515"/>
            <a:ext cx="2803824" cy="16311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612083D-44E6-4727-A735-8F6F84C10906}"/>
              </a:ext>
            </a:extLst>
          </p:cNvPr>
          <p:cNvCxnSpPr>
            <a:cxnSpLocks/>
          </p:cNvCxnSpPr>
          <p:nvPr/>
        </p:nvCxnSpPr>
        <p:spPr>
          <a:xfrm>
            <a:off x="6183187" y="443364"/>
            <a:ext cx="0" cy="44726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B92DC9E7-A18F-46E8-99D4-3D4B79AD8058}"/>
              </a:ext>
            </a:extLst>
          </p:cNvPr>
          <p:cNvCxnSpPr>
            <a:cxnSpLocks/>
          </p:cNvCxnSpPr>
          <p:nvPr/>
        </p:nvCxnSpPr>
        <p:spPr>
          <a:xfrm>
            <a:off x="7101127" y="4564856"/>
            <a:ext cx="0" cy="88582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AD8B6F01-A61B-4D44-A971-127805361A24}"/>
              </a:ext>
            </a:extLst>
          </p:cNvPr>
          <p:cNvCxnSpPr>
            <a:cxnSpLocks/>
          </p:cNvCxnSpPr>
          <p:nvPr/>
        </p:nvCxnSpPr>
        <p:spPr>
          <a:xfrm flipH="1">
            <a:off x="6347012" y="4562896"/>
            <a:ext cx="753191" cy="21330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1863256-BBE8-42EF-A988-514EA94B2F9F}"/>
              </a:ext>
            </a:extLst>
          </p:cNvPr>
          <p:cNvCxnSpPr>
            <a:cxnSpLocks/>
          </p:cNvCxnSpPr>
          <p:nvPr/>
        </p:nvCxnSpPr>
        <p:spPr>
          <a:xfrm>
            <a:off x="6183437" y="4914193"/>
            <a:ext cx="0" cy="179588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57840C8D-D0B3-4EC2-9174-30BC0D1F6BAE}"/>
              </a:ext>
            </a:extLst>
          </p:cNvPr>
          <p:cNvCxnSpPr>
            <a:cxnSpLocks/>
          </p:cNvCxnSpPr>
          <p:nvPr/>
        </p:nvCxnSpPr>
        <p:spPr>
          <a:xfrm>
            <a:off x="6182455" y="4913733"/>
            <a:ext cx="912559" cy="5309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0AE22F39-B5F2-4CE9-8B3B-918FC0CC7F29}"/>
              </a:ext>
            </a:extLst>
          </p:cNvPr>
          <p:cNvCxnSpPr>
            <a:cxnSpLocks/>
          </p:cNvCxnSpPr>
          <p:nvPr/>
        </p:nvCxnSpPr>
        <p:spPr>
          <a:xfrm>
            <a:off x="6974681" y="4914899"/>
            <a:ext cx="0" cy="46434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3" name="Connettore diritto 3142">
            <a:extLst>
              <a:ext uri="{FF2B5EF4-FFF2-40B4-BE49-F238E27FC236}">
                <a16:creationId xmlns:a16="http://schemas.microsoft.com/office/drawing/2014/main" id="{06ACEB67-38EB-42ED-87A6-E1D33A78197C}"/>
              </a:ext>
            </a:extLst>
          </p:cNvPr>
          <p:cNvCxnSpPr>
            <a:cxnSpLocks/>
          </p:cNvCxnSpPr>
          <p:nvPr/>
        </p:nvCxnSpPr>
        <p:spPr>
          <a:xfrm>
            <a:off x="6753036" y="419620"/>
            <a:ext cx="0" cy="48335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C5E4A4D2-DE15-4D9D-9F6C-873259C6B09F}"/>
              </a:ext>
            </a:extLst>
          </p:cNvPr>
          <p:cNvCxnSpPr>
            <a:cxnSpLocks/>
          </p:cNvCxnSpPr>
          <p:nvPr/>
        </p:nvCxnSpPr>
        <p:spPr>
          <a:xfrm flipH="1">
            <a:off x="7230740" y="2556488"/>
            <a:ext cx="578482" cy="201551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8E982A4C-A133-4F3A-9291-83A69D3D3559}"/>
              </a:ext>
            </a:extLst>
          </p:cNvPr>
          <p:cNvCxnSpPr>
            <a:cxnSpLocks/>
          </p:cNvCxnSpPr>
          <p:nvPr/>
        </p:nvCxnSpPr>
        <p:spPr>
          <a:xfrm>
            <a:off x="7242146" y="583660"/>
            <a:ext cx="679568" cy="235895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B607B7B4-2E2C-4E3D-AB7A-8606ACA5A2D1}"/>
              </a:ext>
            </a:extLst>
          </p:cNvPr>
          <p:cNvSpPr txBox="1"/>
          <p:nvPr/>
        </p:nvSpPr>
        <p:spPr>
          <a:xfrm>
            <a:off x="0" y="746974"/>
            <a:ext cx="602731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parallelo all’asse del cono, per la sua giacitura risulta essere proiettante su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ed anche parallelo alle due generatrici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g(g’; g’’)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di colore rosso.</a:t>
            </a:r>
          </a:p>
        </p:txBody>
      </p:sp>
      <p:grpSp>
        <p:nvGrpSpPr>
          <p:cNvPr id="99" name="Gruppo 98">
            <a:extLst>
              <a:ext uri="{FF2B5EF4-FFF2-40B4-BE49-F238E27FC236}">
                <a16:creationId xmlns:a16="http://schemas.microsoft.com/office/drawing/2014/main" id="{F82C1920-28BE-4DCB-874F-6B9556654081}"/>
              </a:ext>
            </a:extLst>
          </p:cNvPr>
          <p:cNvGrpSpPr>
            <a:grpSpLocks noChangeAspect="1"/>
          </p:cNvGrpSpPr>
          <p:nvPr/>
        </p:nvGrpSpPr>
        <p:grpSpPr>
          <a:xfrm>
            <a:off x="64395" y="1753381"/>
            <a:ext cx="4536000" cy="2335506"/>
            <a:chOff x="64395" y="1711113"/>
            <a:chExt cx="4782784" cy="2462572"/>
          </a:xfrm>
        </p:grpSpPr>
        <p:grpSp>
          <p:nvGrpSpPr>
            <p:cNvPr id="100" name="Gruppo 99">
              <a:extLst>
                <a:ext uri="{FF2B5EF4-FFF2-40B4-BE49-F238E27FC236}">
                  <a16:creationId xmlns:a16="http://schemas.microsoft.com/office/drawing/2014/main" id="{C4D3CEE1-3E08-4229-ADAC-134B0EFD2CE0}"/>
                </a:ext>
              </a:extLst>
            </p:cNvPr>
            <p:cNvGrpSpPr/>
            <p:nvPr/>
          </p:nvGrpSpPr>
          <p:grpSpPr>
            <a:xfrm>
              <a:off x="64395" y="1711113"/>
              <a:ext cx="4782784" cy="2462572"/>
              <a:chOff x="-5581504" y="1927765"/>
              <a:chExt cx="3538790" cy="2789682"/>
            </a:xfrm>
          </p:grpSpPr>
          <p:sp>
            <p:nvSpPr>
              <p:cNvPr id="102" name="CasellaDiTesto 101">
                <a:extLst>
                  <a:ext uri="{FF2B5EF4-FFF2-40B4-BE49-F238E27FC236}">
                    <a16:creationId xmlns:a16="http://schemas.microsoft.com/office/drawing/2014/main" id="{18295125-08B1-4E8C-9D4D-3D3DB03E30AB}"/>
                  </a:ext>
                </a:extLst>
              </p:cNvPr>
              <p:cNvSpPr txBox="1"/>
              <p:nvPr/>
            </p:nvSpPr>
            <p:spPr>
              <a:xfrm>
                <a:off x="-5581504" y="3131906"/>
                <a:ext cx="540000" cy="313794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Ç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b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</a:endParaRPr>
              </a:p>
            </p:txBody>
          </p:sp>
          <p:sp>
            <p:nvSpPr>
              <p:cNvPr id="103" name="CasellaDiTesto 102">
                <a:extLst>
                  <a:ext uri="{FF2B5EF4-FFF2-40B4-BE49-F238E27FC236}">
                    <a16:creationId xmlns:a16="http://schemas.microsoft.com/office/drawing/2014/main" id="{9485A414-067B-4ADB-BD2A-41DEA04F0074}"/>
                  </a:ext>
                </a:extLst>
              </p:cNvPr>
              <p:cNvSpPr txBox="1"/>
              <p:nvPr/>
            </p:nvSpPr>
            <p:spPr>
              <a:xfrm>
                <a:off x="-4522128" y="2217074"/>
                <a:ext cx="468000" cy="313793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a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Ì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Symbol" panose="05050102010706020507" pitchFamily="18" charset="2"/>
                  </a:rPr>
                  <a:t>g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4" name="CasellaDiTesto 103">
                <a:extLst>
                  <a:ext uri="{FF2B5EF4-FFF2-40B4-BE49-F238E27FC236}">
                    <a16:creationId xmlns:a16="http://schemas.microsoft.com/office/drawing/2014/main" id="{59BFA27D-A91F-4A8B-9603-7F8AD0C5E275}"/>
                  </a:ext>
                </a:extLst>
              </p:cNvPr>
              <p:cNvSpPr txBox="1"/>
              <p:nvPr/>
            </p:nvSpPr>
            <p:spPr>
              <a:xfrm>
                <a:off x="-4522348" y="3155936"/>
                <a:ext cx="468000" cy="313793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b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Ç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a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5" name="CasellaDiTesto 104">
                <a:extLst>
                  <a:ext uri="{FF2B5EF4-FFF2-40B4-BE49-F238E27FC236}">
                    <a16:creationId xmlns:a16="http://schemas.microsoft.com/office/drawing/2014/main" id="{E5B30378-FC38-4F9B-8709-046DA11B2285}"/>
                  </a:ext>
                </a:extLst>
              </p:cNvPr>
              <p:cNvSpPr txBox="1"/>
              <p:nvPr/>
            </p:nvSpPr>
            <p:spPr>
              <a:xfrm>
                <a:off x="-4523488" y="4098500"/>
                <a:ext cx="437852" cy="313793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Symbol" panose="05050102010706020507" pitchFamily="18" charset="2"/>
                  </a:rPr>
                  <a:t>g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Symbol" panose="05050102010706020507" pitchFamily="18" charset="2"/>
                  </a:rPr>
                  <a:t>Ç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Symbol" panose="05050102010706020507" pitchFamily="18" charset="2"/>
                  </a:rPr>
                  <a:t>x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107" name="Connettore 2 106">
                <a:extLst>
                  <a:ext uri="{FF2B5EF4-FFF2-40B4-BE49-F238E27FC236}">
                    <a16:creationId xmlns:a16="http://schemas.microsoft.com/office/drawing/2014/main" id="{A57C0503-7AAE-42DB-BAC6-93AC8B691B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5042751" y="3300570"/>
                <a:ext cx="108000" cy="2589"/>
              </a:xfrm>
              <a:prstGeom prst="straightConnector1">
                <a:avLst/>
              </a:prstGeom>
              <a:noFill/>
              <a:ln w="3175" cap="flat" cmpd="sng" algn="ctr">
                <a:solidFill>
                  <a:srgbClr val="0070C0"/>
                </a:solidFill>
                <a:prstDash val="solid"/>
                <a:miter lim="800000"/>
                <a:tailEnd type="stealth"/>
              </a:ln>
              <a:effectLst/>
            </p:spPr>
          </p:cxnSp>
          <p:sp>
            <p:nvSpPr>
              <p:cNvPr id="108" name="CasellaDiTesto 107">
                <a:extLst>
                  <a:ext uri="{FF2B5EF4-FFF2-40B4-BE49-F238E27FC236}">
                    <a16:creationId xmlns:a16="http://schemas.microsoft.com/office/drawing/2014/main" id="{DDD84007-D4F4-4086-9640-8A198BE8FC1C}"/>
                  </a:ext>
                </a:extLst>
              </p:cNvPr>
              <p:cNvSpPr txBox="1"/>
              <p:nvPr/>
            </p:nvSpPr>
            <p:spPr>
              <a:xfrm>
                <a:off x="-4928626" y="3129229"/>
                <a:ext cx="186817" cy="314021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P</a:t>
                </a:r>
              </a:p>
            </p:txBody>
          </p:sp>
          <p:sp>
            <p:nvSpPr>
              <p:cNvPr id="109" name="Parentesi graffa aperta 55">
                <a:extLst>
                  <a:ext uri="{FF2B5EF4-FFF2-40B4-BE49-F238E27FC236}">
                    <a16:creationId xmlns:a16="http://schemas.microsoft.com/office/drawing/2014/main" id="{98EBE4DA-DCE6-40D7-8B62-9757D914E8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729306" y="2112966"/>
                <a:ext cx="108000" cy="2340000"/>
              </a:xfrm>
              <a:prstGeom prst="leftBrace">
                <a:avLst>
                  <a:gd name="adj1" fmla="val 56597"/>
                  <a:gd name="adj2" fmla="val 50000"/>
                </a:avLst>
              </a:prstGeom>
              <a:noFill/>
              <a:ln w="0">
                <a:solidFill>
                  <a:srgbClr val="4472C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Parentesi graffa aperta 54">
                <a:extLst>
                  <a:ext uri="{FF2B5EF4-FFF2-40B4-BE49-F238E27FC236}">
                    <a16:creationId xmlns:a16="http://schemas.microsoft.com/office/drawing/2014/main" id="{520B6A1E-C2DB-49B2-8E32-079B59CD7A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072251" y="1927765"/>
                <a:ext cx="108000" cy="900000"/>
              </a:xfrm>
              <a:prstGeom prst="leftBrace">
                <a:avLst>
                  <a:gd name="adj1" fmla="val 39683"/>
                  <a:gd name="adj2" fmla="val 50000"/>
                </a:avLst>
              </a:prstGeom>
              <a:noFill/>
              <a:ln w="0">
                <a:solidFill>
                  <a:srgbClr val="4472C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1" name="Parentesi graffa aperta 54">
                <a:extLst>
                  <a:ext uri="{FF2B5EF4-FFF2-40B4-BE49-F238E27FC236}">
                    <a16:creationId xmlns:a16="http://schemas.microsoft.com/office/drawing/2014/main" id="{A2B17D4F-A3B0-4DC6-ABC1-DF72C2A683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068474" y="2881708"/>
                <a:ext cx="108000" cy="900000"/>
              </a:xfrm>
              <a:prstGeom prst="leftBrace">
                <a:avLst>
                  <a:gd name="adj1" fmla="val 39683"/>
                  <a:gd name="adj2" fmla="val 50000"/>
                </a:avLst>
              </a:prstGeom>
              <a:noFill/>
              <a:ln w="0">
                <a:solidFill>
                  <a:srgbClr val="4472C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Parentesi graffa aperta 54">
                <a:extLst>
                  <a:ext uri="{FF2B5EF4-FFF2-40B4-BE49-F238E27FC236}">
                    <a16:creationId xmlns:a16="http://schemas.microsoft.com/office/drawing/2014/main" id="{538C26B6-0CF4-47F6-9475-4368992E1F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076175" y="3817447"/>
                <a:ext cx="120611" cy="900000"/>
              </a:xfrm>
              <a:prstGeom prst="leftBrace">
                <a:avLst>
                  <a:gd name="adj1" fmla="val 39683"/>
                  <a:gd name="adj2" fmla="val 50000"/>
                </a:avLst>
              </a:prstGeom>
              <a:noFill/>
              <a:ln w="0">
                <a:solidFill>
                  <a:srgbClr val="4472C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3" name="CasellaDiTesto 112">
                <a:extLst>
                  <a:ext uri="{FF2B5EF4-FFF2-40B4-BE49-F238E27FC236}">
                    <a16:creationId xmlns:a16="http://schemas.microsoft.com/office/drawing/2014/main" id="{40A4A9C8-328B-40A8-BA68-D68CB7C844BF}"/>
                  </a:ext>
                </a:extLst>
              </p:cNvPr>
              <p:cNvSpPr txBox="1"/>
              <p:nvPr/>
            </p:nvSpPr>
            <p:spPr>
              <a:xfrm>
                <a:off x="-3992294" y="1942985"/>
                <a:ext cx="747268" cy="313793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a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Ì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1g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CasellaDiTesto 113">
                <a:extLst>
                  <a:ext uri="{FF2B5EF4-FFF2-40B4-BE49-F238E27FC236}">
                    <a16:creationId xmlns:a16="http://schemas.microsoft.com/office/drawing/2014/main" id="{2709CF84-651E-46FB-85E7-2757236AB2A8}"/>
                  </a:ext>
                </a:extLst>
              </p:cNvPr>
              <p:cNvSpPr txBox="1"/>
              <p:nvPr/>
            </p:nvSpPr>
            <p:spPr>
              <a:xfrm>
                <a:off x="-3992294" y="2492834"/>
                <a:ext cx="747268" cy="313793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a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Ì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2g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5" name="CasellaDiTesto 114">
                <a:extLst>
                  <a:ext uri="{FF2B5EF4-FFF2-40B4-BE49-F238E27FC236}">
                    <a16:creationId xmlns:a16="http://schemas.microsoft.com/office/drawing/2014/main" id="{05FFF5C6-CD21-4FD5-9522-2618A8B44FF2}"/>
                  </a:ext>
                </a:extLst>
              </p:cNvPr>
              <p:cNvSpPr txBox="1"/>
              <p:nvPr/>
            </p:nvSpPr>
            <p:spPr>
              <a:xfrm>
                <a:off x="-3992126" y="2911557"/>
                <a:ext cx="747268" cy="313793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b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Ç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6" name="CasellaDiTesto 115">
                <a:extLst>
                  <a:ext uri="{FF2B5EF4-FFF2-40B4-BE49-F238E27FC236}">
                    <a16:creationId xmlns:a16="http://schemas.microsoft.com/office/drawing/2014/main" id="{B0BEEB5C-F310-4A40-A203-54E0ACC96CED}"/>
                  </a:ext>
                </a:extLst>
              </p:cNvPr>
              <p:cNvSpPr txBox="1"/>
              <p:nvPr/>
            </p:nvSpPr>
            <p:spPr>
              <a:xfrm>
                <a:off x="-3982078" y="3436978"/>
                <a:ext cx="747268" cy="313793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b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Ç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7" name="CasellaDiTesto 116">
                <a:extLst>
                  <a:ext uri="{FF2B5EF4-FFF2-40B4-BE49-F238E27FC236}">
                    <a16:creationId xmlns:a16="http://schemas.microsoft.com/office/drawing/2014/main" id="{9CDE1943-619D-4671-89F5-79C6C3495416}"/>
                  </a:ext>
                </a:extLst>
              </p:cNvPr>
              <p:cNvSpPr txBox="1"/>
              <p:nvPr/>
            </p:nvSpPr>
            <p:spPr>
              <a:xfrm>
                <a:off x="-3990971" y="3845620"/>
                <a:ext cx="747268" cy="276999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g’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Ç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x’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8" name="CasellaDiTesto 117">
                <a:extLst>
                  <a:ext uri="{FF2B5EF4-FFF2-40B4-BE49-F238E27FC236}">
                    <a16:creationId xmlns:a16="http://schemas.microsoft.com/office/drawing/2014/main" id="{F088B56F-BEB2-4BC6-8DED-CD91A27AD27A}"/>
                  </a:ext>
                </a:extLst>
              </p:cNvPr>
              <p:cNvSpPr txBox="1"/>
              <p:nvPr/>
            </p:nvSpPr>
            <p:spPr>
              <a:xfrm>
                <a:off x="-3988767" y="4364073"/>
                <a:ext cx="747268" cy="313793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g’’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Ç 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x’’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119" name="Connettore 2 118">
                <a:extLst>
                  <a:ext uri="{FF2B5EF4-FFF2-40B4-BE49-F238E27FC236}">
                    <a16:creationId xmlns:a16="http://schemas.microsoft.com/office/drawing/2014/main" id="{1CC2D13D-2061-401A-ABBA-179BD984CF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3236054" y="3071828"/>
                <a:ext cx="108000" cy="2589"/>
              </a:xfrm>
              <a:prstGeom prst="straightConnector1">
                <a:avLst/>
              </a:prstGeom>
              <a:noFill/>
              <a:ln w="3175" cap="flat" cmpd="sng" algn="ctr">
                <a:solidFill>
                  <a:srgbClr val="0070C0"/>
                </a:solidFill>
                <a:prstDash val="solid"/>
                <a:miter lim="800000"/>
                <a:tailEnd type="stealth"/>
              </a:ln>
              <a:effectLst/>
            </p:spPr>
          </p:cxnSp>
          <p:cxnSp>
            <p:nvCxnSpPr>
              <p:cNvPr id="120" name="Connettore 2 119">
                <a:extLst>
                  <a:ext uri="{FF2B5EF4-FFF2-40B4-BE49-F238E27FC236}">
                    <a16:creationId xmlns:a16="http://schemas.microsoft.com/office/drawing/2014/main" id="{2D593D90-A7DB-42AD-94AA-4D5DABF118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3225288" y="3596651"/>
                <a:ext cx="108000" cy="2589"/>
              </a:xfrm>
              <a:prstGeom prst="straightConnector1">
                <a:avLst/>
              </a:prstGeom>
              <a:noFill/>
              <a:ln w="3175" cap="flat" cmpd="sng" algn="ctr">
                <a:solidFill>
                  <a:srgbClr val="0070C0"/>
                </a:solidFill>
                <a:prstDash val="solid"/>
                <a:miter lim="800000"/>
                <a:tailEnd type="stealth"/>
              </a:ln>
              <a:effectLst/>
            </p:spPr>
          </p:cxnSp>
          <p:sp>
            <p:nvSpPr>
              <p:cNvPr id="121" name="CasellaDiTesto 120">
                <a:extLst>
                  <a:ext uri="{FF2B5EF4-FFF2-40B4-BE49-F238E27FC236}">
                    <a16:creationId xmlns:a16="http://schemas.microsoft.com/office/drawing/2014/main" id="{9236CD60-ED9A-4E76-B041-CD37E124C6D3}"/>
                  </a:ext>
                </a:extLst>
              </p:cNvPr>
              <p:cNvSpPr txBox="1"/>
              <p:nvPr/>
            </p:nvSpPr>
            <p:spPr>
              <a:xfrm>
                <a:off x="-3113490" y="2912415"/>
                <a:ext cx="756000" cy="313794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it-IT" sz="12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º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x’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6" name="CasellaDiTesto 125">
                <a:extLst>
                  <a:ext uri="{FF2B5EF4-FFF2-40B4-BE49-F238E27FC236}">
                    <a16:creationId xmlns:a16="http://schemas.microsoft.com/office/drawing/2014/main" id="{D84E6E21-B030-4095-893F-FD56FF4B043D}"/>
                  </a:ext>
                </a:extLst>
              </p:cNvPr>
              <p:cNvSpPr txBox="1"/>
              <p:nvPr/>
            </p:nvSpPr>
            <p:spPr>
              <a:xfrm>
                <a:off x="-3110858" y="3436830"/>
                <a:ext cx="756000" cy="313794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0" algn="ctr" defTabSz="457200"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2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Î</a:t>
                </a: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x’’</a:t>
                </a:r>
                <a:r>
                  <a:rPr lang="it-IT" sz="12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º</a:t>
                </a:r>
                <a:r>
                  <a:rPr lang="it-IT" sz="1200" kern="0" dirty="0">
                    <a:solidFill>
                      <a:srgbClr val="FF0000"/>
                    </a:solidFill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it-IT" sz="1200" kern="0" baseline="-25000" dirty="0">
                    <a:solidFill>
                      <a:srgbClr val="FF0000"/>
                    </a:solidFill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it-IT" sz="1200" kern="0" baseline="-25000" dirty="0">
                    <a:solidFill>
                      <a:srgbClr val="FF0000"/>
                    </a:solidFill>
                    <a:latin typeface="Symbol" panose="05050102010706020507" pitchFamily="18" charset="2"/>
                    <a:ea typeface="Times New Roman" panose="02020603050405020304" pitchFamily="18" charset="0"/>
                    <a:cs typeface="Symbol" panose="05050102010706020507" pitchFamily="18" charset="2"/>
                  </a:rPr>
                  <a:t>b</a:t>
                </a:r>
                <a:endPara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7" name="Parentesi graffa aperta 54">
                <a:extLst>
                  <a:ext uri="{FF2B5EF4-FFF2-40B4-BE49-F238E27FC236}">
                    <a16:creationId xmlns:a16="http://schemas.microsoft.com/office/drawing/2014/main" id="{58873EDF-C8E0-47D3-B96A-C7CC0FC8CB53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-2372491" y="2881436"/>
                <a:ext cx="121431" cy="900000"/>
              </a:xfrm>
              <a:prstGeom prst="leftBrace">
                <a:avLst>
                  <a:gd name="adj1" fmla="val 39683"/>
                  <a:gd name="adj2" fmla="val 50000"/>
                </a:avLst>
              </a:prstGeom>
              <a:noFill/>
              <a:ln w="0">
                <a:solidFill>
                  <a:srgbClr val="4472C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8" name="CasellaDiTesto 127">
                <a:extLst>
                  <a:ext uri="{FF2B5EF4-FFF2-40B4-BE49-F238E27FC236}">
                    <a16:creationId xmlns:a16="http://schemas.microsoft.com/office/drawing/2014/main" id="{9AC15018-2DA6-40B2-81AE-AAFBE007FA2C}"/>
                  </a:ext>
                </a:extLst>
              </p:cNvPr>
              <p:cNvSpPr txBox="1"/>
              <p:nvPr/>
            </p:nvSpPr>
            <p:spPr>
              <a:xfrm>
                <a:off x="-2235370" y="3195884"/>
                <a:ext cx="192656" cy="276999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x</a:t>
                </a:r>
              </a:p>
            </p:txBody>
          </p:sp>
          <p:cxnSp>
            <p:nvCxnSpPr>
              <p:cNvPr id="129" name="Connettore 2 128">
                <a:extLst>
                  <a:ext uri="{FF2B5EF4-FFF2-40B4-BE49-F238E27FC236}">
                    <a16:creationId xmlns:a16="http://schemas.microsoft.com/office/drawing/2014/main" id="{0866416C-F36F-466B-8438-40CAFBDCBB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3249607" y="3984646"/>
                <a:ext cx="108000" cy="2588"/>
              </a:xfrm>
              <a:prstGeom prst="straightConnector1">
                <a:avLst/>
              </a:prstGeom>
              <a:noFill/>
              <a:ln w="3175" cap="flat" cmpd="sng" algn="ctr">
                <a:solidFill>
                  <a:srgbClr val="0070C0"/>
                </a:solidFill>
                <a:prstDash val="solid"/>
                <a:miter lim="800000"/>
                <a:tailEnd type="stealth"/>
              </a:ln>
              <a:effectLst/>
            </p:spPr>
          </p:cxnSp>
          <p:cxnSp>
            <p:nvCxnSpPr>
              <p:cNvPr id="130" name="Connettore 2 129">
                <a:extLst>
                  <a:ext uri="{FF2B5EF4-FFF2-40B4-BE49-F238E27FC236}">
                    <a16:creationId xmlns:a16="http://schemas.microsoft.com/office/drawing/2014/main" id="{A843EC6D-2AB7-4149-8CDE-18A5EBE5EA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3246915" y="4507662"/>
                <a:ext cx="108000" cy="2588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0070C0"/>
                </a:solidFill>
                <a:prstDash val="solid"/>
                <a:miter lim="800000"/>
                <a:tailEnd type="stealth"/>
              </a:ln>
              <a:effectLst/>
            </p:spPr>
          </p:cxnSp>
          <p:sp>
            <p:nvSpPr>
              <p:cNvPr id="132" name="CasellaDiTesto 131">
                <a:extLst>
                  <a:ext uri="{FF2B5EF4-FFF2-40B4-BE49-F238E27FC236}">
                    <a16:creationId xmlns:a16="http://schemas.microsoft.com/office/drawing/2014/main" id="{16F9132E-0E52-40F0-9804-3881D97F8F22}"/>
                  </a:ext>
                </a:extLst>
              </p:cNvPr>
              <p:cNvSpPr txBox="1"/>
              <p:nvPr/>
            </p:nvSpPr>
            <p:spPr>
              <a:xfrm>
                <a:off x="-3137553" y="3836760"/>
                <a:ext cx="324000" cy="276999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P’</a:t>
                </a:r>
              </a:p>
            </p:txBody>
          </p:sp>
          <p:sp>
            <p:nvSpPr>
              <p:cNvPr id="141" name="CasellaDiTesto 140">
                <a:extLst>
                  <a:ext uri="{FF2B5EF4-FFF2-40B4-BE49-F238E27FC236}">
                    <a16:creationId xmlns:a16="http://schemas.microsoft.com/office/drawing/2014/main" id="{C24105C8-8E7E-4A09-A34A-6F72CEE57E46}"/>
                  </a:ext>
                </a:extLst>
              </p:cNvPr>
              <p:cNvSpPr txBox="1"/>
              <p:nvPr/>
            </p:nvSpPr>
            <p:spPr>
              <a:xfrm>
                <a:off x="-3138829" y="4367643"/>
                <a:ext cx="324000" cy="276999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P’’</a:t>
                </a:r>
              </a:p>
            </p:txBody>
          </p:sp>
          <p:sp>
            <p:nvSpPr>
              <p:cNvPr id="145" name="Parentesi graffa aperta 54">
                <a:extLst>
                  <a:ext uri="{FF2B5EF4-FFF2-40B4-BE49-F238E27FC236}">
                    <a16:creationId xmlns:a16="http://schemas.microsoft.com/office/drawing/2014/main" id="{31F900F8-679A-4F31-9F66-5536F99DC9D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-2829480" y="3770324"/>
                <a:ext cx="144000" cy="900000"/>
              </a:xfrm>
              <a:prstGeom prst="leftBrace">
                <a:avLst>
                  <a:gd name="adj1" fmla="val 39683"/>
                  <a:gd name="adj2" fmla="val 50000"/>
                </a:avLst>
              </a:prstGeom>
              <a:noFill/>
              <a:ln w="0">
                <a:solidFill>
                  <a:srgbClr val="4472C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6" name="CasellaDiTesto 145">
                <a:extLst>
                  <a:ext uri="{FF2B5EF4-FFF2-40B4-BE49-F238E27FC236}">
                    <a16:creationId xmlns:a16="http://schemas.microsoft.com/office/drawing/2014/main" id="{EBDE9C4E-7CDD-47A2-B3E2-219687EFC830}"/>
                  </a:ext>
                </a:extLst>
              </p:cNvPr>
              <p:cNvSpPr txBox="1"/>
              <p:nvPr/>
            </p:nvSpPr>
            <p:spPr>
              <a:xfrm>
                <a:off x="-2661677" y="4077812"/>
                <a:ext cx="175141" cy="276999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3175">
                <a:solidFill>
                  <a:srgbClr val="4472C4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P</a:t>
                </a:r>
              </a:p>
            </p:txBody>
          </p:sp>
          <p:cxnSp>
            <p:nvCxnSpPr>
              <p:cNvPr id="147" name="Connettore a gomito 146">
                <a:extLst>
                  <a:ext uri="{FF2B5EF4-FFF2-40B4-BE49-F238E27FC236}">
                    <a16:creationId xmlns:a16="http://schemas.microsoft.com/office/drawing/2014/main" id="{7F038331-7273-4E70-BAD1-743E06ED7D28}"/>
                  </a:ext>
                </a:extLst>
              </p:cNvPr>
              <p:cNvCxnSpPr>
                <a:cxnSpLocks/>
                <a:stCxn id="146" idx="2"/>
                <a:endCxn id="108" idx="2"/>
              </p:cNvCxnSpPr>
              <p:nvPr/>
            </p:nvCxnSpPr>
            <p:spPr>
              <a:xfrm rot="5400000" flipH="1">
                <a:off x="-4160442" y="2768476"/>
                <a:ext cx="911561" cy="2261110"/>
              </a:xfrm>
              <a:prstGeom prst="bentConnector3">
                <a:avLst>
                  <a:gd name="adj1" fmla="val -47615"/>
                </a:avLst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  <a:tailEnd type="stealth"/>
              </a:ln>
              <a:effectLst/>
            </p:spPr>
          </p:cxnSp>
          <p:grpSp>
            <p:nvGrpSpPr>
              <p:cNvPr id="148" name="Gruppo 147">
                <a:extLst>
                  <a:ext uri="{FF2B5EF4-FFF2-40B4-BE49-F238E27FC236}">
                    <a16:creationId xmlns:a16="http://schemas.microsoft.com/office/drawing/2014/main" id="{EDDF183A-C919-4422-BA4C-A84185C38598}"/>
                  </a:ext>
                </a:extLst>
              </p:cNvPr>
              <p:cNvGrpSpPr/>
              <p:nvPr/>
            </p:nvGrpSpPr>
            <p:grpSpPr>
              <a:xfrm>
                <a:off x="-4643217" y="2164557"/>
                <a:ext cx="108000" cy="345600"/>
                <a:chOff x="3829938" y="8077199"/>
                <a:chExt cx="460800" cy="460800"/>
              </a:xfrm>
            </p:grpSpPr>
            <p:sp>
              <p:nvSpPr>
                <p:cNvPr id="155" name="Ovale 154">
                  <a:extLst>
                    <a:ext uri="{FF2B5EF4-FFF2-40B4-BE49-F238E27FC236}">
                      <a16:creationId xmlns:a16="http://schemas.microsoft.com/office/drawing/2014/main" id="{DBAA0697-27CA-49CF-BE9D-601BB3B7D90F}"/>
                    </a:ext>
                  </a:extLst>
                </p:cNvPr>
                <p:cNvSpPr/>
                <p:nvPr/>
              </p:nvSpPr>
              <p:spPr>
                <a:xfrm>
                  <a:off x="3829938" y="8077199"/>
                  <a:ext cx="460800" cy="460800"/>
                </a:xfrm>
                <a:prstGeom prst="ellipse">
                  <a:avLst/>
                </a:prstGeom>
                <a:noFill/>
                <a:ln w="3175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6" name="CasellaDiTesto 155">
                  <a:extLst>
                    <a:ext uri="{FF2B5EF4-FFF2-40B4-BE49-F238E27FC236}">
                      <a16:creationId xmlns:a16="http://schemas.microsoft.com/office/drawing/2014/main" id="{276F72E9-4DE4-4C93-9B5C-3C5E87002773}"/>
                    </a:ext>
                  </a:extLst>
                </p:cNvPr>
                <p:cNvSpPr txBox="1"/>
                <p:nvPr/>
              </p:nvSpPr>
              <p:spPr>
                <a:xfrm>
                  <a:off x="3829938" y="8128014"/>
                  <a:ext cx="460800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it-IT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</a:rPr>
                    <a:t>1</a:t>
                  </a:r>
                </a:p>
              </p:txBody>
            </p:sp>
          </p:grpSp>
          <p:grpSp>
            <p:nvGrpSpPr>
              <p:cNvPr id="149" name="Gruppo 148">
                <a:extLst>
                  <a:ext uri="{FF2B5EF4-FFF2-40B4-BE49-F238E27FC236}">
                    <a16:creationId xmlns:a16="http://schemas.microsoft.com/office/drawing/2014/main" id="{0B6E5A6B-4B76-45A6-A4AE-01D7514FA1CB}"/>
                  </a:ext>
                </a:extLst>
              </p:cNvPr>
              <p:cNvGrpSpPr/>
              <p:nvPr/>
            </p:nvGrpSpPr>
            <p:grpSpPr>
              <a:xfrm>
                <a:off x="-4645822" y="3120596"/>
                <a:ext cx="116087" cy="345600"/>
                <a:chOff x="3840225" y="8052320"/>
                <a:chExt cx="495300" cy="460800"/>
              </a:xfrm>
            </p:grpSpPr>
            <p:sp>
              <p:nvSpPr>
                <p:cNvPr id="153" name="Ovale 152">
                  <a:extLst>
                    <a:ext uri="{FF2B5EF4-FFF2-40B4-BE49-F238E27FC236}">
                      <a16:creationId xmlns:a16="http://schemas.microsoft.com/office/drawing/2014/main" id="{F6126525-3580-4349-AEC9-948AF6F9B22C}"/>
                    </a:ext>
                  </a:extLst>
                </p:cNvPr>
                <p:cNvSpPr/>
                <p:nvPr/>
              </p:nvSpPr>
              <p:spPr>
                <a:xfrm>
                  <a:off x="3874724" y="8052320"/>
                  <a:ext cx="460801" cy="460800"/>
                </a:xfrm>
                <a:prstGeom prst="ellipse">
                  <a:avLst/>
                </a:prstGeom>
                <a:noFill/>
                <a:ln w="3175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4" name="CasellaDiTesto 153">
                  <a:extLst>
                    <a:ext uri="{FF2B5EF4-FFF2-40B4-BE49-F238E27FC236}">
                      <a16:creationId xmlns:a16="http://schemas.microsoft.com/office/drawing/2014/main" id="{EA030949-195D-4996-90B3-D26EA265471E}"/>
                    </a:ext>
                  </a:extLst>
                </p:cNvPr>
                <p:cNvSpPr txBox="1"/>
                <p:nvPr/>
              </p:nvSpPr>
              <p:spPr>
                <a:xfrm>
                  <a:off x="3840225" y="8122935"/>
                  <a:ext cx="460800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it-IT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</a:rPr>
                    <a:t>2</a:t>
                  </a:r>
                </a:p>
              </p:txBody>
            </p:sp>
          </p:grpSp>
          <p:grpSp>
            <p:nvGrpSpPr>
              <p:cNvPr id="150" name="Gruppo 149">
                <a:extLst>
                  <a:ext uri="{FF2B5EF4-FFF2-40B4-BE49-F238E27FC236}">
                    <a16:creationId xmlns:a16="http://schemas.microsoft.com/office/drawing/2014/main" id="{8FF88877-64D1-4571-A0F0-64E448D580DF}"/>
                  </a:ext>
                </a:extLst>
              </p:cNvPr>
              <p:cNvGrpSpPr/>
              <p:nvPr/>
            </p:nvGrpSpPr>
            <p:grpSpPr>
              <a:xfrm>
                <a:off x="-4638588" y="4062554"/>
                <a:ext cx="108000" cy="345600"/>
                <a:chOff x="3803094" y="8077199"/>
                <a:chExt cx="460803" cy="460800"/>
              </a:xfrm>
            </p:grpSpPr>
            <p:sp>
              <p:nvSpPr>
                <p:cNvPr id="151" name="Ovale 150">
                  <a:extLst>
                    <a:ext uri="{FF2B5EF4-FFF2-40B4-BE49-F238E27FC236}">
                      <a16:creationId xmlns:a16="http://schemas.microsoft.com/office/drawing/2014/main" id="{DD1342F4-8986-452A-A60B-31D47C10CE17}"/>
                    </a:ext>
                  </a:extLst>
                </p:cNvPr>
                <p:cNvSpPr/>
                <p:nvPr/>
              </p:nvSpPr>
              <p:spPr>
                <a:xfrm>
                  <a:off x="3803094" y="8077199"/>
                  <a:ext cx="460803" cy="460800"/>
                </a:xfrm>
                <a:prstGeom prst="ellipse">
                  <a:avLst/>
                </a:prstGeom>
                <a:noFill/>
                <a:ln w="3175" cap="flat" cmpd="sng" algn="ctr">
                  <a:solidFill>
                    <a:srgbClr val="4472C4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2" name="CasellaDiTesto 151">
                  <a:extLst>
                    <a:ext uri="{FF2B5EF4-FFF2-40B4-BE49-F238E27FC236}">
                      <a16:creationId xmlns:a16="http://schemas.microsoft.com/office/drawing/2014/main" id="{011A7D77-A8A9-4DD9-9B8E-696DAD88E14D}"/>
                    </a:ext>
                  </a:extLst>
                </p:cNvPr>
                <p:cNvSpPr txBox="1"/>
                <p:nvPr/>
              </p:nvSpPr>
              <p:spPr>
                <a:xfrm>
                  <a:off x="3803098" y="8122934"/>
                  <a:ext cx="460799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it-IT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</a:rPr>
                    <a:t>3</a:t>
                  </a:r>
                </a:p>
              </p:txBody>
            </p:sp>
          </p:grpSp>
        </p:grpSp>
        <p:sp>
          <p:nvSpPr>
            <p:cNvPr id="101" name="Rettangolo 100">
              <a:extLst>
                <a:ext uri="{FF2B5EF4-FFF2-40B4-BE49-F238E27FC236}">
                  <a16:creationId xmlns:a16="http://schemas.microsoft.com/office/drawing/2014/main" id="{AC86FDCC-E8C4-466E-AA21-E84360E74E02}"/>
                </a:ext>
              </a:extLst>
            </p:cNvPr>
            <p:cNvSpPr/>
            <p:nvPr/>
          </p:nvSpPr>
          <p:spPr>
            <a:xfrm>
              <a:off x="3565688" y="2965488"/>
              <a:ext cx="24524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baseline="300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600" dirty="0"/>
            </a:p>
          </p:txBody>
        </p:sp>
      </p:grpSp>
      <p:sp>
        <p:nvSpPr>
          <p:cNvPr id="157" name="CasellaDiTesto 156">
            <a:extLst>
              <a:ext uri="{FF2B5EF4-FFF2-40B4-BE49-F238E27FC236}">
                <a16:creationId xmlns:a16="http://schemas.microsoft.com/office/drawing/2014/main" id="{E5FD3820-DDE1-4A49-B160-178224BF4760}"/>
              </a:ext>
            </a:extLst>
          </p:cNvPr>
          <p:cNvSpPr txBox="1"/>
          <p:nvPr/>
        </p:nvSpPr>
        <p:spPr>
          <a:xfrm>
            <a:off x="8259429" y="952299"/>
            <a:ext cx="324000" cy="216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g’’</a:t>
            </a:r>
          </a:p>
        </p:txBody>
      </p:sp>
      <p:grpSp>
        <p:nvGrpSpPr>
          <p:cNvPr id="158" name="Gruppo 157">
            <a:extLst>
              <a:ext uri="{FF2B5EF4-FFF2-40B4-BE49-F238E27FC236}">
                <a16:creationId xmlns:a16="http://schemas.microsoft.com/office/drawing/2014/main" id="{F963D1BF-E3DE-4705-9713-BC645EFDCDFD}"/>
              </a:ext>
            </a:extLst>
          </p:cNvPr>
          <p:cNvGrpSpPr/>
          <p:nvPr/>
        </p:nvGrpSpPr>
        <p:grpSpPr>
          <a:xfrm>
            <a:off x="3215760" y="1502367"/>
            <a:ext cx="3060000" cy="1079999"/>
            <a:chOff x="0" y="340464"/>
            <a:chExt cx="14229421" cy="470856"/>
          </a:xfrm>
        </p:grpSpPr>
        <p:sp>
          <p:nvSpPr>
            <p:cNvPr id="159" name="CasellaDiTesto 158">
              <a:extLst>
                <a:ext uri="{FF2B5EF4-FFF2-40B4-BE49-F238E27FC236}">
                  <a16:creationId xmlns:a16="http://schemas.microsoft.com/office/drawing/2014/main" id="{5599221F-36C2-47BB-92D4-A1E204D4A680}"/>
                </a:ext>
              </a:extLst>
            </p:cNvPr>
            <p:cNvSpPr txBox="1"/>
            <p:nvPr/>
          </p:nvSpPr>
          <p:spPr>
            <a:xfrm>
              <a:off x="0" y="340464"/>
              <a:ext cx="14229421" cy="47085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Definita la posizione del piano di sezione </a:t>
              </a:r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b 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esemplifichiamo le tre operazione relative all’algoritmo grafico di </a:t>
              </a:r>
            </a:p>
          </p:txBody>
        </p:sp>
        <p:sp>
          <p:nvSpPr>
            <p:cNvPr id="160" name="CasellaDiTesto 159">
              <a:extLst>
                <a:ext uri="{FF2B5EF4-FFF2-40B4-BE49-F238E27FC236}">
                  <a16:creationId xmlns:a16="http://schemas.microsoft.com/office/drawing/2014/main" id="{F7E93B6D-A1B6-4D92-9778-3F4993DAC918}"/>
                </a:ext>
              </a:extLst>
            </p:cNvPr>
            <p:cNvSpPr txBox="1"/>
            <p:nvPr/>
          </p:nvSpPr>
          <p:spPr>
            <a:xfrm>
              <a:off x="9737374" y="631522"/>
              <a:ext cx="4185124" cy="17443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it-IT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(g </a:t>
              </a:r>
              <a:r>
                <a:rPr kumimoji="0" lang="it-IT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 </a:t>
              </a:r>
              <a:r>
                <a:rPr kumimoji="0" lang="it-IT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)</a:t>
              </a:r>
              <a:endPara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</p:grp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FC12D38D-2AF6-45F1-841A-7835DA2CCB7B}"/>
              </a:ext>
            </a:extLst>
          </p:cNvPr>
          <p:cNvSpPr txBox="1"/>
          <p:nvPr/>
        </p:nvSpPr>
        <p:spPr>
          <a:xfrm>
            <a:off x="0" y="4159874"/>
            <a:ext cx="5254580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1- per la retta g(g’; g’’) conduciamo il piano </a:t>
            </a:r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(t</a:t>
            </a:r>
            <a:r>
              <a:rPr lang="it-IT" sz="16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; t</a:t>
            </a:r>
            <a:r>
              <a:rPr lang="it-IT" sz="16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)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proiettante in prima scelto per economia grafica</a:t>
            </a:r>
          </a:p>
        </p:txBody>
      </p:sp>
      <p:sp>
        <p:nvSpPr>
          <p:cNvPr id="162" name="CasellaDiTesto 161">
            <a:extLst>
              <a:ext uri="{FF2B5EF4-FFF2-40B4-BE49-F238E27FC236}">
                <a16:creationId xmlns:a16="http://schemas.microsoft.com/office/drawing/2014/main" id="{68813A9F-CFAC-4029-A60A-918A4B51A17B}"/>
              </a:ext>
            </a:extLst>
          </p:cNvPr>
          <p:cNvSpPr txBox="1"/>
          <p:nvPr/>
        </p:nvSpPr>
        <p:spPr>
          <a:xfrm>
            <a:off x="0" y="4687716"/>
            <a:ext cx="5859887" cy="8309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defRPr/>
            </a:pP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2- l’intersezione tra i due piani (</a:t>
            </a:r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Symbol" panose="05050102010706020507" pitchFamily="18" charset="2"/>
              </a:rPr>
              <a:t> </a:t>
            </a:r>
            <a:r>
              <a:rPr lang="it-IT" sz="1600" kern="0" dirty="0">
                <a:solidFill>
                  <a:srgbClr val="00206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Ç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) determina la retta</a:t>
            </a:r>
          </a:p>
          <a:p>
            <a:pPr lvl="0">
              <a:defRPr/>
            </a:pP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(x’; x’’; 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x; 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x)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proiettante in prima dove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x’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 º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mentre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è traccia impropria </a:t>
            </a:r>
          </a:p>
        </p:txBody>
      </p:sp>
      <p:sp>
        <p:nvSpPr>
          <p:cNvPr id="163" name="CasellaDiTesto 162">
            <a:extLst>
              <a:ext uri="{FF2B5EF4-FFF2-40B4-BE49-F238E27FC236}">
                <a16:creationId xmlns:a16="http://schemas.microsoft.com/office/drawing/2014/main" id="{3E5D79CA-FA52-4603-B283-FB21FFF6760E}"/>
              </a:ext>
            </a:extLst>
          </p:cNvPr>
          <p:cNvSpPr txBox="1"/>
          <p:nvPr/>
        </p:nvSpPr>
        <p:spPr>
          <a:xfrm>
            <a:off x="0" y="6241880"/>
            <a:ext cx="6111025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Per ogni operazione i punti sono due perché due sono le falde del cono immaginando la generatrice come retta infinita.</a:t>
            </a:r>
          </a:p>
        </p:txBody>
      </p:sp>
      <p:grpSp>
        <p:nvGrpSpPr>
          <p:cNvPr id="164" name="Gruppo 163">
            <a:extLst>
              <a:ext uri="{FF2B5EF4-FFF2-40B4-BE49-F238E27FC236}">
                <a16:creationId xmlns:a16="http://schemas.microsoft.com/office/drawing/2014/main" id="{452CBF7B-D475-432C-8884-092953B4D6F5}"/>
              </a:ext>
            </a:extLst>
          </p:cNvPr>
          <p:cNvGrpSpPr/>
          <p:nvPr/>
        </p:nvGrpSpPr>
        <p:grpSpPr>
          <a:xfrm>
            <a:off x="0" y="5473596"/>
            <a:ext cx="6149662" cy="861774"/>
            <a:chOff x="0" y="5463328"/>
            <a:chExt cx="6684135" cy="861774"/>
          </a:xfrm>
        </p:grpSpPr>
        <p:sp>
          <p:nvSpPr>
            <p:cNvPr id="165" name="CasellaDiTesto 164">
              <a:extLst>
                <a:ext uri="{FF2B5EF4-FFF2-40B4-BE49-F238E27FC236}">
                  <a16:creationId xmlns:a16="http://schemas.microsoft.com/office/drawing/2014/main" id="{8E3B10F4-CAA0-4F9A-9C6E-D81B5FB76A79}"/>
                </a:ext>
              </a:extLst>
            </p:cNvPr>
            <p:cNvSpPr txBox="1"/>
            <p:nvPr/>
          </p:nvSpPr>
          <p:spPr>
            <a:xfrm>
              <a:off x="0" y="5463328"/>
              <a:ext cx="6684135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3- l’intersezione tra 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e g determina 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P(P’; P’’) 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come intersezione della generatrice g con il piano </a:t>
              </a:r>
              <a:r>
                <a:rPr lang="it-IT" sz="1600" dirty="0">
                  <a:solidFill>
                    <a:srgbClr val="00B050"/>
                  </a:solidFill>
                  <a:latin typeface="Symbol" panose="05050102010706020507" pitchFamily="18" charset="2"/>
                </a:rPr>
                <a:t>a</a:t>
              </a:r>
              <a:r>
                <a:rPr lang="it-IT" sz="1600" dirty="0">
                  <a:solidFill>
                    <a:srgbClr val="0070C0"/>
                  </a:solidFill>
                  <a:latin typeface="Symbol" panose="05050102010706020507" pitchFamily="18" charset="2"/>
                </a:rPr>
                <a:t>. 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Poiché 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 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è proiettante su </a:t>
              </a:r>
              <a:r>
                <a:rPr lang="it-IT" sz="1600" dirty="0">
                  <a:solidFill>
                    <a:srgbClr val="0070C0"/>
                  </a:solidFill>
                  <a:latin typeface="Symbol" panose="05050102010706020507" pitchFamily="18" charset="2"/>
                </a:rPr>
                <a:t>p</a:t>
              </a:r>
              <a:r>
                <a:rPr lang="it-IT" sz="16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sarà 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x’  P’ 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mentre 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P’’</a:t>
              </a:r>
              <a:r>
                <a:rPr lang="it-IT" sz="1600" kern="0" dirty="0">
                  <a:solidFill>
                    <a:srgbClr val="FF0000"/>
                  </a:solidFill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</a:t>
              </a:r>
              <a:r>
                <a:rPr lang="it-IT" sz="1200" kern="0" dirty="0">
                  <a:solidFill>
                    <a:srgbClr val="FF0000"/>
                  </a:solidFill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 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x’’ 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esce dall’area del disegno.</a:t>
              </a:r>
            </a:p>
          </p:txBody>
        </p:sp>
        <p:sp>
          <p:nvSpPr>
            <p:cNvPr id="166" name="Rettangolo 165">
              <a:extLst>
                <a:ext uri="{FF2B5EF4-FFF2-40B4-BE49-F238E27FC236}">
                  <a16:creationId xmlns:a16="http://schemas.microsoft.com/office/drawing/2014/main" id="{C13632AF-A064-4197-85CA-28AC1D071160}"/>
                </a:ext>
              </a:extLst>
            </p:cNvPr>
            <p:cNvSpPr/>
            <p:nvPr/>
          </p:nvSpPr>
          <p:spPr>
            <a:xfrm>
              <a:off x="662042" y="6005874"/>
              <a:ext cx="26962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it-IT" sz="1200" dirty="0">
                  <a:solidFill>
                    <a:srgbClr val="FF0000"/>
                  </a:solidFill>
                  <a:latin typeface="Symbol" panose="05050102010706020507" pitchFamily="18" charset="2"/>
                </a:rPr>
                <a:t>º</a:t>
              </a:r>
              <a:endParaRPr lang="it-IT" sz="1200" dirty="0">
                <a:solidFill>
                  <a:prstClr val="black"/>
                </a:solidFill>
              </a:endParaRPr>
            </a:p>
          </p:txBody>
        </p:sp>
      </p:grp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A1F787DE-3C33-414B-8731-F51FFB033FE1}"/>
              </a:ext>
            </a:extLst>
          </p:cNvPr>
          <p:cNvSpPr txBox="1"/>
          <p:nvPr/>
        </p:nvSpPr>
        <p:spPr>
          <a:xfrm>
            <a:off x="8159734" y="6244987"/>
            <a:ext cx="324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168" name="CasellaDiTesto 167">
            <a:extLst>
              <a:ext uri="{FF2B5EF4-FFF2-40B4-BE49-F238E27FC236}">
                <a16:creationId xmlns:a16="http://schemas.microsoft.com/office/drawing/2014/main" id="{F899DB4C-7A64-4B26-91B6-2DB0FBBB7C0B}"/>
              </a:ext>
            </a:extLst>
          </p:cNvPr>
          <p:cNvSpPr txBox="1"/>
          <p:nvPr/>
        </p:nvSpPr>
        <p:spPr>
          <a:xfrm>
            <a:off x="7332884" y="5398681"/>
            <a:ext cx="324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93D61626-4D92-4D88-9DF8-10282B6C2C51}"/>
              </a:ext>
            </a:extLst>
          </p:cNvPr>
          <p:cNvSpPr txBox="1"/>
          <p:nvPr/>
        </p:nvSpPr>
        <p:spPr>
          <a:xfrm>
            <a:off x="8137091" y="3980432"/>
            <a:ext cx="324000" cy="216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g’’</a:t>
            </a:r>
          </a:p>
        </p:txBody>
      </p:sp>
      <p:sp>
        <p:nvSpPr>
          <p:cNvPr id="170" name="CasellaDiTesto 169">
            <a:extLst>
              <a:ext uri="{FF2B5EF4-FFF2-40B4-BE49-F238E27FC236}">
                <a16:creationId xmlns:a16="http://schemas.microsoft.com/office/drawing/2014/main" id="{6432440C-91C5-407F-92D5-63227818E01D}"/>
              </a:ext>
            </a:extLst>
          </p:cNvPr>
          <p:cNvSpPr txBox="1"/>
          <p:nvPr/>
        </p:nvSpPr>
        <p:spPr>
          <a:xfrm>
            <a:off x="7935174" y="1381937"/>
            <a:ext cx="324000" cy="216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g’’</a:t>
            </a:r>
          </a:p>
        </p:txBody>
      </p:sp>
      <p:cxnSp>
        <p:nvCxnSpPr>
          <p:cNvPr id="171" name="Connettore 2 170">
            <a:extLst>
              <a:ext uri="{FF2B5EF4-FFF2-40B4-BE49-F238E27FC236}">
                <a16:creationId xmlns:a16="http://schemas.microsoft.com/office/drawing/2014/main" id="{33829992-D3F3-4127-B40C-BBDA23C93B39}"/>
              </a:ext>
            </a:extLst>
          </p:cNvPr>
          <p:cNvCxnSpPr>
            <a:cxnSpLocks/>
            <a:stCxn id="155" idx="4"/>
          </p:cNvCxnSpPr>
          <p:nvPr/>
        </p:nvCxnSpPr>
        <p:spPr>
          <a:xfrm flipH="1">
            <a:off x="141669" y="2240956"/>
            <a:ext cx="1194634" cy="1996194"/>
          </a:xfrm>
          <a:prstGeom prst="straightConnector1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2 171">
            <a:extLst>
              <a:ext uri="{FF2B5EF4-FFF2-40B4-BE49-F238E27FC236}">
                <a16:creationId xmlns:a16="http://schemas.microsoft.com/office/drawing/2014/main" id="{8ACC0478-7E9D-495C-9999-4CF6147B1D73}"/>
              </a:ext>
            </a:extLst>
          </p:cNvPr>
          <p:cNvCxnSpPr>
            <a:cxnSpLocks/>
            <a:stCxn id="154" idx="2"/>
          </p:cNvCxnSpPr>
          <p:nvPr/>
        </p:nvCxnSpPr>
        <p:spPr>
          <a:xfrm flipH="1">
            <a:off x="180305" y="3028253"/>
            <a:ext cx="1152660" cy="1762688"/>
          </a:xfrm>
          <a:prstGeom prst="straightConnector1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2 172">
            <a:extLst>
              <a:ext uri="{FF2B5EF4-FFF2-40B4-BE49-F238E27FC236}">
                <a16:creationId xmlns:a16="http://schemas.microsoft.com/office/drawing/2014/main" id="{BD3DDA66-0422-4CE1-BB99-94937D75D428}"/>
              </a:ext>
            </a:extLst>
          </p:cNvPr>
          <p:cNvCxnSpPr>
            <a:cxnSpLocks/>
            <a:stCxn id="151" idx="4"/>
          </p:cNvCxnSpPr>
          <p:nvPr/>
        </p:nvCxnSpPr>
        <p:spPr>
          <a:xfrm flipH="1">
            <a:off x="180306" y="3829948"/>
            <a:ext cx="1161930" cy="1746603"/>
          </a:xfrm>
          <a:prstGeom prst="straightConnector1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E2E9544A-EEFD-4BF8-9672-425CCA58FB24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8599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123" grpId="0"/>
      <p:bldP spid="124" grpId="0"/>
      <p:bldP spid="125" grpId="0"/>
      <p:bldP spid="131" grpId="0"/>
      <p:bldP spid="133" grpId="0"/>
      <p:bldP spid="135" grpId="0"/>
      <p:bldP spid="136" grpId="0"/>
      <p:bldP spid="137" grpId="0"/>
      <p:bldP spid="142" grpId="0"/>
      <p:bldP spid="144" grpId="0"/>
      <p:bldP spid="98" grpId="0"/>
      <p:bldP spid="161" grpId="0"/>
      <p:bldP spid="162" grpId="0"/>
      <p:bldP spid="163" grpId="0"/>
      <p:bldP spid="167" grpId="0"/>
      <p:bldP spid="168" grpId="0"/>
      <p:bldP spid="169" grpId="0"/>
      <p:bldP spid="1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3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L’IPERBOLE- (2)</a:t>
            </a:r>
            <a:endParaRPr lang="it-IT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3513819" y="7002000"/>
            <a:ext cx="550036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5966435" y="4914313"/>
            <a:ext cx="304040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989496" y="5040884"/>
            <a:ext cx="1638000" cy="1637998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986800" y="4563587"/>
            <a:ext cx="0" cy="12904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624856" y="4569142"/>
            <a:ext cx="1797" cy="12977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988595" y="4565361"/>
            <a:ext cx="1638000" cy="88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988600" y="575403"/>
            <a:ext cx="1623247" cy="39899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005779" y="575403"/>
            <a:ext cx="1617229" cy="39897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7096428" y="579863"/>
            <a:ext cx="1409246" cy="39909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7230444" y="584324"/>
            <a:ext cx="1143040" cy="39825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7402133" y="584324"/>
            <a:ext cx="804746" cy="39808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7601578" y="579863"/>
            <a:ext cx="417866" cy="39871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7018753" y="579863"/>
            <a:ext cx="1565074" cy="39853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7596249" y="584324"/>
            <a:ext cx="429295" cy="3982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7406296" y="579863"/>
            <a:ext cx="814915" cy="3991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7242343" y="584324"/>
            <a:ext cx="1148247" cy="39858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7114079" y="579863"/>
            <a:ext cx="1404860" cy="39903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7030591" y="579863"/>
            <a:ext cx="1571692" cy="39886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664444" y="4362074"/>
            <a:ext cx="331486" cy="1938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584873" y="5824162"/>
            <a:ext cx="540000" cy="32316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769489" y="2423535"/>
            <a:ext cx="360000" cy="2101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51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10C8B7F6-6C83-4DA6-A81A-FD33A5D889E3}"/>
              </a:ext>
            </a:extLst>
          </p:cNvPr>
          <p:cNvSpPr txBox="1"/>
          <p:nvPr/>
        </p:nvSpPr>
        <p:spPr>
          <a:xfrm>
            <a:off x="8195294" y="6121073"/>
            <a:ext cx="324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6919" y="4729210"/>
            <a:ext cx="324000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8240747" y="4511886"/>
            <a:ext cx="360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8500850" y="6018867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6CF561A-57E4-4755-91F6-8FCA691C99D5}"/>
              </a:ext>
            </a:extLst>
          </p:cNvPr>
          <p:cNvSpPr/>
          <p:nvPr/>
        </p:nvSpPr>
        <p:spPr>
          <a:xfrm rot="10800000">
            <a:off x="7691094" y="2747962"/>
            <a:ext cx="453658" cy="401211"/>
          </a:xfrm>
          <a:prstGeom prst="arc">
            <a:avLst>
              <a:gd name="adj1" fmla="val 14253083"/>
              <a:gd name="adj2" fmla="val 181997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05D0698-21E8-4743-AEE8-A507076DD1B6}"/>
              </a:ext>
            </a:extLst>
          </p:cNvPr>
          <p:cNvSpPr txBox="1"/>
          <p:nvPr/>
        </p:nvSpPr>
        <p:spPr>
          <a:xfrm>
            <a:off x="7815961" y="2979122"/>
            <a:ext cx="163498" cy="206362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13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983117" y="5811485"/>
            <a:ext cx="288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B632DA8-6C59-4450-B42F-B877B27142E0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989498" y="5859883"/>
            <a:ext cx="82026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7730908-C40B-43E8-A6B4-267AB559C9FE}"/>
              </a:ext>
            </a:extLst>
          </p:cNvPr>
          <p:cNvCxnSpPr>
            <a:cxnSpLocks/>
            <a:endCxn id="6" idx="4"/>
          </p:cNvCxnSpPr>
          <p:nvPr/>
        </p:nvCxnSpPr>
        <p:spPr>
          <a:xfrm>
            <a:off x="7808496" y="5859983"/>
            <a:ext cx="0" cy="8189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0" name="Connettore diritto 3119">
            <a:extLst>
              <a:ext uri="{FF2B5EF4-FFF2-40B4-BE49-F238E27FC236}">
                <a16:creationId xmlns:a16="http://schemas.microsoft.com/office/drawing/2014/main" id="{B6549A9B-8DAD-4D99-BC54-A2103337DE23}"/>
              </a:ext>
            </a:extLst>
          </p:cNvPr>
          <p:cNvCxnSpPr>
            <a:cxnSpLocks/>
          </p:cNvCxnSpPr>
          <p:nvPr/>
        </p:nvCxnSpPr>
        <p:spPr>
          <a:xfrm>
            <a:off x="7805849" y="5847532"/>
            <a:ext cx="416385" cy="7229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0" name="Connettore diritto 3129">
            <a:extLst>
              <a:ext uri="{FF2B5EF4-FFF2-40B4-BE49-F238E27FC236}">
                <a16:creationId xmlns:a16="http://schemas.microsoft.com/office/drawing/2014/main" id="{D43D4B59-70AE-4EA8-A66E-0C9BC9C4FBC1}"/>
              </a:ext>
            </a:extLst>
          </p:cNvPr>
          <p:cNvCxnSpPr>
            <a:cxnSpLocks/>
          </p:cNvCxnSpPr>
          <p:nvPr/>
        </p:nvCxnSpPr>
        <p:spPr>
          <a:xfrm>
            <a:off x="7814736" y="5859393"/>
            <a:ext cx="782546" cy="2096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4" name="Connettore diritto 3133">
            <a:extLst>
              <a:ext uri="{FF2B5EF4-FFF2-40B4-BE49-F238E27FC236}">
                <a16:creationId xmlns:a16="http://schemas.microsoft.com/office/drawing/2014/main" id="{8D6982DD-962B-4537-A31D-1183B9150F96}"/>
              </a:ext>
            </a:extLst>
          </p:cNvPr>
          <p:cNvCxnSpPr>
            <a:cxnSpLocks/>
          </p:cNvCxnSpPr>
          <p:nvPr/>
        </p:nvCxnSpPr>
        <p:spPr>
          <a:xfrm>
            <a:off x="7811986" y="5862728"/>
            <a:ext cx="700983" cy="4094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6" name="Connettore diritto 3135">
            <a:extLst>
              <a:ext uri="{FF2B5EF4-FFF2-40B4-BE49-F238E27FC236}">
                <a16:creationId xmlns:a16="http://schemas.microsoft.com/office/drawing/2014/main" id="{55867AB2-82B9-4529-9CB6-CC01810E192E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7810625" y="5862013"/>
            <a:ext cx="576993" cy="5769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1" name="Connettore diritto 3140">
            <a:extLst>
              <a:ext uri="{FF2B5EF4-FFF2-40B4-BE49-F238E27FC236}">
                <a16:creationId xmlns:a16="http://schemas.microsoft.com/office/drawing/2014/main" id="{FDA1FAF1-FFFE-4E92-BF06-A9D280118286}"/>
              </a:ext>
            </a:extLst>
          </p:cNvPr>
          <p:cNvCxnSpPr>
            <a:cxnSpLocks/>
          </p:cNvCxnSpPr>
          <p:nvPr/>
        </p:nvCxnSpPr>
        <p:spPr>
          <a:xfrm>
            <a:off x="7812367" y="5862632"/>
            <a:ext cx="213175" cy="7878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4" name="Connettore diritto 3153">
            <a:extLst>
              <a:ext uri="{FF2B5EF4-FFF2-40B4-BE49-F238E27FC236}">
                <a16:creationId xmlns:a16="http://schemas.microsoft.com/office/drawing/2014/main" id="{27230609-9D4E-426B-9703-6F4E9AAFD959}"/>
              </a:ext>
            </a:extLst>
          </p:cNvPr>
          <p:cNvCxnSpPr>
            <a:cxnSpLocks/>
          </p:cNvCxnSpPr>
          <p:nvPr/>
        </p:nvCxnSpPr>
        <p:spPr>
          <a:xfrm flipH="1">
            <a:off x="7595492" y="5865348"/>
            <a:ext cx="214708" cy="7934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0" name="Connettore diritto 3159">
            <a:extLst>
              <a:ext uri="{FF2B5EF4-FFF2-40B4-BE49-F238E27FC236}">
                <a16:creationId xmlns:a16="http://schemas.microsoft.com/office/drawing/2014/main" id="{5F5080C4-E8EF-4D08-B5F5-DC4D83CDBE56}"/>
              </a:ext>
            </a:extLst>
          </p:cNvPr>
          <p:cNvCxnSpPr>
            <a:cxnSpLocks/>
          </p:cNvCxnSpPr>
          <p:nvPr/>
        </p:nvCxnSpPr>
        <p:spPr>
          <a:xfrm flipH="1">
            <a:off x="7401036" y="5852469"/>
            <a:ext cx="417259" cy="7227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2" name="Connettore diritto 3161">
            <a:extLst>
              <a:ext uri="{FF2B5EF4-FFF2-40B4-BE49-F238E27FC236}">
                <a16:creationId xmlns:a16="http://schemas.microsoft.com/office/drawing/2014/main" id="{1693EB76-726C-4127-ACA3-E72DD3DA411A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7229376" y="5858124"/>
            <a:ext cx="584548" cy="58088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5" name="Connettore diritto 3164">
            <a:extLst>
              <a:ext uri="{FF2B5EF4-FFF2-40B4-BE49-F238E27FC236}">
                <a16:creationId xmlns:a16="http://schemas.microsoft.com/office/drawing/2014/main" id="{CBF6BF84-2882-4D24-A237-335FE127F9C5}"/>
              </a:ext>
            </a:extLst>
          </p:cNvPr>
          <p:cNvCxnSpPr>
            <a:cxnSpLocks/>
          </p:cNvCxnSpPr>
          <p:nvPr/>
        </p:nvCxnSpPr>
        <p:spPr>
          <a:xfrm flipH="1">
            <a:off x="7097094" y="5861087"/>
            <a:ext cx="710421" cy="404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8" name="Connettore diritto 3167">
            <a:extLst>
              <a:ext uri="{FF2B5EF4-FFF2-40B4-BE49-F238E27FC236}">
                <a16:creationId xmlns:a16="http://schemas.microsoft.com/office/drawing/2014/main" id="{6FB69821-05A3-490A-ACEC-45AE173D943E}"/>
              </a:ext>
            </a:extLst>
          </p:cNvPr>
          <p:cNvCxnSpPr>
            <a:cxnSpLocks/>
          </p:cNvCxnSpPr>
          <p:nvPr/>
        </p:nvCxnSpPr>
        <p:spPr>
          <a:xfrm flipH="1">
            <a:off x="7012085" y="5861086"/>
            <a:ext cx="798327" cy="2075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808849" y="2549937"/>
            <a:ext cx="0" cy="2016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71DDEB7-15DD-4EDC-9E72-AB640925278C}"/>
              </a:ext>
            </a:extLst>
          </p:cNvPr>
          <p:cNvSpPr txBox="1"/>
          <p:nvPr/>
        </p:nvSpPr>
        <p:spPr>
          <a:xfrm>
            <a:off x="7888274" y="5885634"/>
            <a:ext cx="201600" cy="32316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1F3A0C0-6941-465A-81EF-D4C78D7CE297}"/>
              </a:ext>
            </a:extLst>
          </p:cNvPr>
          <p:cNvCxnSpPr>
            <a:cxnSpLocks/>
          </p:cNvCxnSpPr>
          <p:nvPr/>
        </p:nvCxnSpPr>
        <p:spPr>
          <a:xfrm>
            <a:off x="7018447" y="5646036"/>
            <a:ext cx="792070" cy="214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EA635EAF-CF26-40E9-8CF1-EFAD05A0E47D}"/>
              </a:ext>
            </a:extLst>
          </p:cNvPr>
          <p:cNvCxnSpPr>
            <a:cxnSpLocks/>
          </p:cNvCxnSpPr>
          <p:nvPr/>
        </p:nvCxnSpPr>
        <p:spPr>
          <a:xfrm>
            <a:off x="7095755" y="5447153"/>
            <a:ext cx="713095" cy="4148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895F4EE5-5734-420C-8D4E-ACABA8024AC3}"/>
              </a:ext>
            </a:extLst>
          </p:cNvPr>
          <p:cNvCxnSpPr>
            <a:cxnSpLocks/>
            <a:stCxn id="6" idx="1"/>
          </p:cNvCxnSpPr>
          <p:nvPr/>
        </p:nvCxnSpPr>
        <p:spPr>
          <a:xfrm>
            <a:off x="7229377" y="5280764"/>
            <a:ext cx="581141" cy="5812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0E4FD89-9CBC-4372-9E38-2E279A6B71C4}"/>
              </a:ext>
            </a:extLst>
          </p:cNvPr>
          <p:cNvCxnSpPr>
            <a:cxnSpLocks/>
          </p:cNvCxnSpPr>
          <p:nvPr/>
        </p:nvCxnSpPr>
        <p:spPr>
          <a:xfrm>
            <a:off x="7400465" y="5147253"/>
            <a:ext cx="410052" cy="7147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EE0E2DD-0098-443E-87E0-E341CA910AEE}"/>
              </a:ext>
            </a:extLst>
          </p:cNvPr>
          <p:cNvCxnSpPr>
            <a:cxnSpLocks/>
          </p:cNvCxnSpPr>
          <p:nvPr/>
        </p:nvCxnSpPr>
        <p:spPr>
          <a:xfrm>
            <a:off x="7598899" y="5067300"/>
            <a:ext cx="211618" cy="79304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F7C625B1-C4E9-4C95-BBB9-A827FD9C70EE}"/>
              </a:ext>
            </a:extLst>
          </p:cNvPr>
          <p:cNvCxnSpPr>
            <a:cxnSpLocks/>
          </p:cNvCxnSpPr>
          <p:nvPr/>
        </p:nvCxnSpPr>
        <p:spPr>
          <a:xfrm flipH="1">
            <a:off x="7808848" y="5074105"/>
            <a:ext cx="213917" cy="7905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8EDC550-662C-4335-9315-3C6665233155}"/>
              </a:ext>
            </a:extLst>
          </p:cNvPr>
          <p:cNvCxnSpPr>
            <a:cxnSpLocks/>
          </p:cNvCxnSpPr>
          <p:nvPr/>
        </p:nvCxnSpPr>
        <p:spPr>
          <a:xfrm flipH="1">
            <a:off x="7809977" y="5149887"/>
            <a:ext cx="410572" cy="7111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76F67EBB-0260-43A6-84B3-AF09C4592AC6}"/>
              </a:ext>
            </a:extLst>
          </p:cNvPr>
          <p:cNvCxnSpPr>
            <a:cxnSpLocks/>
            <a:stCxn id="6" idx="7"/>
          </p:cNvCxnSpPr>
          <p:nvPr/>
        </p:nvCxnSpPr>
        <p:spPr>
          <a:xfrm flipH="1">
            <a:off x="7807226" y="5280765"/>
            <a:ext cx="580390" cy="583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8283852D-93DD-4649-9570-C92E06921E5E}"/>
              </a:ext>
            </a:extLst>
          </p:cNvPr>
          <p:cNvCxnSpPr>
            <a:cxnSpLocks/>
          </p:cNvCxnSpPr>
          <p:nvPr/>
        </p:nvCxnSpPr>
        <p:spPr>
          <a:xfrm flipH="1">
            <a:off x="7811257" y="5452147"/>
            <a:ext cx="710421" cy="404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9793675D-2D56-4B63-998F-7487658CC392}"/>
              </a:ext>
            </a:extLst>
          </p:cNvPr>
          <p:cNvCxnSpPr>
            <a:cxnSpLocks/>
          </p:cNvCxnSpPr>
          <p:nvPr/>
        </p:nvCxnSpPr>
        <p:spPr>
          <a:xfrm flipH="1">
            <a:off x="7811870" y="5653655"/>
            <a:ext cx="783826" cy="2059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DDCCADF-F671-49F9-BD9E-7D0C654C2749}"/>
              </a:ext>
            </a:extLst>
          </p:cNvPr>
          <p:cNvCxnSpPr>
            <a:cxnSpLocks/>
            <a:endCxn id="6" idx="6"/>
          </p:cNvCxnSpPr>
          <p:nvPr/>
        </p:nvCxnSpPr>
        <p:spPr>
          <a:xfrm>
            <a:off x="7810193" y="5858829"/>
            <a:ext cx="817303" cy="10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402CFE7-542D-4294-AA00-D01DEB038E67}"/>
              </a:ext>
            </a:extLst>
          </p:cNvPr>
          <p:cNvGrpSpPr/>
          <p:nvPr/>
        </p:nvGrpSpPr>
        <p:grpSpPr>
          <a:xfrm>
            <a:off x="7745939" y="5795461"/>
            <a:ext cx="126000" cy="126000"/>
            <a:chOff x="10031104" y="2702257"/>
            <a:chExt cx="180000" cy="180000"/>
          </a:xfrm>
        </p:grpSpPr>
        <p:cxnSp>
          <p:nvCxnSpPr>
            <p:cNvPr id="3164" name="Connettore diritto 3163">
              <a:extLst>
                <a:ext uri="{FF2B5EF4-FFF2-40B4-BE49-F238E27FC236}">
                  <a16:creationId xmlns:a16="http://schemas.microsoft.com/office/drawing/2014/main" id="{C92953CB-EE1B-4C0F-B976-B4BD135152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7" name="Connettore diritto 3166">
              <a:extLst>
                <a:ext uri="{FF2B5EF4-FFF2-40B4-BE49-F238E27FC236}">
                  <a16:creationId xmlns:a16="http://schemas.microsoft.com/office/drawing/2014/main" id="{6BF6C37B-FEB8-4BB9-8C0B-1C4711BFE162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3B4EEBE6-B283-43A2-92D2-DE1796C06C79}"/>
              </a:ext>
            </a:extLst>
          </p:cNvPr>
          <p:cNvCxnSpPr/>
          <p:nvPr/>
        </p:nvCxnSpPr>
        <p:spPr>
          <a:xfrm>
            <a:off x="7810314" y="575402"/>
            <a:ext cx="0" cy="1980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E619B47-9766-49BF-9C03-AE0601E2A0C3}"/>
              </a:ext>
            </a:extLst>
          </p:cNvPr>
          <p:cNvCxnSpPr>
            <a:cxnSpLocks/>
          </p:cNvCxnSpPr>
          <p:nvPr/>
        </p:nvCxnSpPr>
        <p:spPr>
          <a:xfrm>
            <a:off x="7005403" y="579866"/>
            <a:ext cx="160144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9">
            <a:extLst>
              <a:ext uri="{FF2B5EF4-FFF2-40B4-BE49-F238E27FC236}">
                <a16:creationId xmlns:a16="http://schemas.microsoft.com/office/drawing/2014/main" id="{30CDE2CD-D832-454A-A602-E6C45FDC5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9224" y="749171"/>
            <a:ext cx="5048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2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23" name="CasellaDiTesto 19">
            <a:extLst>
              <a:ext uri="{FF2B5EF4-FFF2-40B4-BE49-F238E27FC236}">
                <a16:creationId xmlns:a16="http://schemas.microsoft.com/office/drawing/2014/main" id="{681721FA-786A-4C19-8C78-BEB73C26D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487" y="6519446"/>
            <a:ext cx="5260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6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24" name="CasellaDiTesto 19">
            <a:extLst>
              <a:ext uri="{FF2B5EF4-FFF2-40B4-BE49-F238E27FC236}">
                <a16:creationId xmlns:a16="http://schemas.microsoft.com/office/drawing/2014/main" id="{E7B14AC5-E5D2-41E3-9A82-6EFABA197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9543" y="750773"/>
            <a:ext cx="5048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2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2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25" name="CasellaDiTesto 19">
            <a:extLst>
              <a:ext uri="{FF2B5EF4-FFF2-40B4-BE49-F238E27FC236}">
                <a16:creationId xmlns:a16="http://schemas.microsoft.com/office/drawing/2014/main" id="{E72E829A-7CB2-44E0-848D-E68E12A53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7239" y="6403757"/>
            <a:ext cx="5048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6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600" baseline="-25000" dirty="0">
                <a:solidFill>
                  <a:srgbClr val="00B05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9CEB2043-15B6-4D2C-8350-188C412971B7}"/>
              </a:ext>
            </a:extLst>
          </p:cNvPr>
          <p:cNvCxnSpPr>
            <a:cxnSpLocks/>
          </p:cNvCxnSpPr>
          <p:nvPr/>
        </p:nvCxnSpPr>
        <p:spPr>
          <a:xfrm>
            <a:off x="7807406" y="5039199"/>
            <a:ext cx="0" cy="8189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FB6516EB-75C0-4420-BA05-AFA0A4516E78}"/>
              </a:ext>
            </a:extLst>
          </p:cNvPr>
          <p:cNvCxnSpPr/>
          <p:nvPr/>
        </p:nvCxnSpPr>
        <p:spPr>
          <a:xfrm>
            <a:off x="7808119" y="4562473"/>
            <a:ext cx="0" cy="4752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8AC4F89F-5779-4B34-BF72-02D075FCCC3F}"/>
              </a:ext>
            </a:extLst>
          </p:cNvPr>
          <p:cNvCxnSpPr>
            <a:cxnSpLocks/>
          </p:cNvCxnSpPr>
          <p:nvPr/>
        </p:nvCxnSpPr>
        <p:spPr>
          <a:xfrm>
            <a:off x="6415320" y="4910008"/>
            <a:ext cx="1892672" cy="18930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8" name="Connettore diritto 3137">
            <a:extLst>
              <a:ext uri="{FF2B5EF4-FFF2-40B4-BE49-F238E27FC236}">
                <a16:creationId xmlns:a16="http://schemas.microsoft.com/office/drawing/2014/main" id="{6A92A6C0-377E-4261-9300-43D682C20F3C}"/>
              </a:ext>
            </a:extLst>
          </p:cNvPr>
          <p:cNvCxnSpPr>
            <a:cxnSpLocks/>
          </p:cNvCxnSpPr>
          <p:nvPr/>
        </p:nvCxnSpPr>
        <p:spPr>
          <a:xfrm>
            <a:off x="6420678" y="440263"/>
            <a:ext cx="0" cy="44726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91D4B92E-B0BF-4713-848F-95CE76B5A231}"/>
              </a:ext>
            </a:extLst>
          </p:cNvPr>
          <p:cNvCxnSpPr>
            <a:cxnSpLocks/>
          </p:cNvCxnSpPr>
          <p:nvPr/>
        </p:nvCxnSpPr>
        <p:spPr>
          <a:xfrm>
            <a:off x="6178082" y="4912515"/>
            <a:ext cx="2803824" cy="16311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612083D-44E6-4727-A735-8F6F84C10906}"/>
              </a:ext>
            </a:extLst>
          </p:cNvPr>
          <p:cNvCxnSpPr>
            <a:cxnSpLocks/>
          </p:cNvCxnSpPr>
          <p:nvPr/>
        </p:nvCxnSpPr>
        <p:spPr>
          <a:xfrm>
            <a:off x="6183187" y="443364"/>
            <a:ext cx="0" cy="44726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3" name="Connettore diritto 3142">
            <a:extLst>
              <a:ext uri="{FF2B5EF4-FFF2-40B4-BE49-F238E27FC236}">
                <a16:creationId xmlns:a16="http://schemas.microsoft.com/office/drawing/2014/main" id="{06ACEB67-38EB-42ED-87A6-E1D33A78197C}"/>
              </a:ext>
            </a:extLst>
          </p:cNvPr>
          <p:cNvCxnSpPr>
            <a:cxnSpLocks/>
          </p:cNvCxnSpPr>
          <p:nvPr/>
        </p:nvCxnSpPr>
        <p:spPr>
          <a:xfrm>
            <a:off x="6753036" y="414858"/>
            <a:ext cx="0" cy="48335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50FC28A8-F2A9-4D44-B43C-741F704A8B9A}"/>
              </a:ext>
            </a:extLst>
          </p:cNvPr>
          <p:cNvCxnSpPr>
            <a:cxnSpLocks/>
          </p:cNvCxnSpPr>
          <p:nvPr/>
        </p:nvCxnSpPr>
        <p:spPr>
          <a:xfrm>
            <a:off x="7200587" y="1017555"/>
            <a:ext cx="0" cy="46816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49F94E19-FA5B-4CD6-B0FA-1CD4EFCE6D66}"/>
              </a:ext>
            </a:extLst>
          </p:cNvPr>
          <p:cNvCxnSpPr>
            <a:cxnSpLocks/>
          </p:cNvCxnSpPr>
          <p:nvPr/>
        </p:nvCxnSpPr>
        <p:spPr>
          <a:xfrm>
            <a:off x="7369844" y="1463735"/>
            <a:ext cx="0" cy="43966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9A2F4104-6466-4163-94CE-21BF449C7EED}"/>
              </a:ext>
            </a:extLst>
          </p:cNvPr>
          <p:cNvCxnSpPr>
            <a:cxnSpLocks/>
          </p:cNvCxnSpPr>
          <p:nvPr/>
        </p:nvCxnSpPr>
        <p:spPr>
          <a:xfrm>
            <a:off x="7454013" y="1652530"/>
            <a:ext cx="0" cy="43024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2C995168-E112-4179-99C5-1AEB8845BA8A}"/>
              </a:ext>
            </a:extLst>
          </p:cNvPr>
          <p:cNvCxnSpPr>
            <a:cxnSpLocks/>
          </p:cNvCxnSpPr>
          <p:nvPr/>
        </p:nvCxnSpPr>
        <p:spPr>
          <a:xfrm>
            <a:off x="7049973" y="581025"/>
            <a:ext cx="0" cy="49722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99EDA073-5032-4903-9E34-65AC738EC247}"/>
              </a:ext>
            </a:extLst>
          </p:cNvPr>
          <p:cNvCxnSpPr>
            <a:cxnSpLocks/>
          </p:cNvCxnSpPr>
          <p:nvPr/>
        </p:nvCxnSpPr>
        <p:spPr>
          <a:xfrm>
            <a:off x="7523850" y="1740694"/>
            <a:ext cx="0" cy="42813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60E2B922-1E05-4836-A8F0-2F512C16B989}"/>
              </a:ext>
            </a:extLst>
          </p:cNvPr>
          <p:cNvCxnSpPr>
            <a:cxnSpLocks/>
          </p:cNvCxnSpPr>
          <p:nvPr/>
        </p:nvCxnSpPr>
        <p:spPr>
          <a:xfrm>
            <a:off x="7591114" y="1803281"/>
            <a:ext cx="0" cy="42813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44E55715-DE84-40C9-B87C-6EC127FC4AEB}"/>
              </a:ext>
            </a:extLst>
          </p:cNvPr>
          <p:cNvCxnSpPr>
            <a:cxnSpLocks/>
          </p:cNvCxnSpPr>
          <p:nvPr/>
        </p:nvCxnSpPr>
        <p:spPr>
          <a:xfrm>
            <a:off x="7652751" y="1770436"/>
            <a:ext cx="0" cy="43741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4C370232-EE17-4F98-8271-F453AE4E240B}"/>
              </a:ext>
            </a:extLst>
          </p:cNvPr>
          <p:cNvCxnSpPr>
            <a:cxnSpLocks/>
          </p:cNvCxnSpPr>
          <p:nvPr/>
        </p:nvCxnSpPr>
        <p:spPr>
          <a:xfrm>
            <a:off x="7977359" y="969169"/>
            <a:ext cx="0" cy="55083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0" name="Connettore diritto 3149">
            <a:extLst>
              <a:ext uri="{FF2B5EF4-FFF2-40B4-BE49-F238E27FC236}">
                <a16:creationId xmlns:a16="http://schemas.microsoft.com/office/drawing/2014/main" id="{4B35618C-8FE6-4579-B425-4D3A8EF77ABE}"/>
              </a:ext>
            </a:extLst>
          </p:cNvPr>
          <p:cNvCxnSpPr>
            <a:cxnSpLocks/>
          </p:cNvCxnSpPr>
          <p:nvPr/>
        </p:nvCxnSpPr>
        <p:spPr>
          <a:xfrm>
            <a:off x="8119222" y="576263"/>
            <a:ext cx="0" cy="60401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58" name="Gruppo 3157">
            <a:extLst>
              <a:ext uri="{FF2B5EF4-FFF2-40B4-BE49-F238E27FC236}">
                <a16:creationId xmlns:a16="http://schemas.microsoft.com/office/drawing/2014/main" id="{EFFE1A9D-7E1D-4CD7-857E-208A9F13DFEF}"/>
              </a:ext>
            </a:extLst>
          </p:cNvPr>
          <p:cNvGrpSpPr/>
          <p:nvPr/>
        </p:nvGrpSpPr>
        <p:grpSpPr>
          <a:xfrm>
            <a:off x="7051076" y="3309958"/>
            <a:ext cx="1069304" cy="1260000"/>
            <a:chOff x="7051076" y="3309958"/>
            <a:chExt cx="1069304" cy="1260000"/>
          </a:xfrm>
        </p:grpSpPr>
        <p:sp>
          <p:nvSpPr>
            <p:cNvPr id="10" name="Figura a mano libera: forma 9">
              <a:extLst>
                <a:ext uri="{FF2B5EF4-FFF2-40B4-BE49-F238E27FC236}">
                  <a16:creationId xmlns:a16="http://schemas.microsoft.com/office/drawing/2014/main" id="{2EF8EFF5-16E1-4983-B710-10923C547692}"/>
                </a:ext>
              </a:extLst>
            </p:cNvPr>
            <p:cNvSpPr/>
            <p:nvPr/>
          </p:nvSpPr>
          <p:spPr>
            <a:xfrm>
              <a:off x="7051076" y="3632200"/>
              <a:ext cx="320040" cy="929640"/>
            </a:xfrm>
            <a:custGeom>
              <a:avLst/>
              <a:gdLst>
                <a:gd name="connsiteX0" fmla="*/ 0 w 320040"/>
                <a:gd name="connsiteY0" fmla="*/ 929640 h 929640"/>
                <a:gd name="connsiteX1" fmla="*/ 144780 w 320040"/>
                <a:gd name="connsiteY1" fmla="*/ 472440 h 929640"/>
                <a:gd name="connsiteX2" fmla="*/ 320040 w 320040"/>
                <a:gd name="connsiteY2" fmla="*/ 0 h 929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0040" h="929640">
                  <a:moveTo>
                    <a:pt x="0" y="929640"/>
                  </a:moveTo>
                  <a:cubicBezTo>
                    <a:pt x="45720" y="778510"/>
                    <a:pt x="91440" y="627380"/>
                    <a:pt x="144780" y="472440"/>
                  </a:cubicBezTo>
                  <a:cubicBezTo>
                    <a:pt x="198120" y="317500"/>
                    <a:pt x="259080" y="158750"/>
                    <a:pt x="320040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C1FCF832-AC2B-4F07-87AF-AB41F6B12B3C}"/>
                </a:ext>
              </a:extLst>
            </p:cNvPr>
            <p:cNvSpPr/>
            <p:nvPr/>
          </p:nvSpPr>
          <p:spPr>
            <a:xfrm>
              <a:off x="7373620" y="3309958"/>
              <a:ext cx="746760" cy="1260000"/>
            </a:xfrm>
            <a:custGeom>
              <a:avLst/>
              <a:gdLst>
                <a:gd name="connsiteX0" fmla="*/ 746760 w 746760"/>
                <a:gd name="connsiteY0" fmla="*/ 1242106 h 1242106"/>
                <a:gd name="connsiteX1" fmla="*/ 601980 w 746760"/>
                <a:gd name="connsiteY1" fmla="*/ 787446 h 1242106"/>
                <a:gd name="connsiteX2" fmla="*/ 436880 w 746760"/>
                <a:gd name="connsiteY2" fmla="*/ 309926 h 1242106"/>
                <a:gd name="connsiteX3" fmla="*/ 345440 w 746760"/>
                <a:gd name="connsiteY3" fmla="*/ 119426 h 1242106"/>
                <a:gd name="connsiteX4" fmla="*/ 210820 w 746760"/>
                <a:gd name="connsiteY4" fmla="*/ 46 h 1242106"/>
                <a:gd name="connsiteX5" fmla="*/ 78740 w 746760"/>
                <a:gd name="connsiteY5" fmla="*/ 132126 h 1242106"/>
                <a:gd name="connsiteX6" fmla="*/ 0 w 746760"/>
                <a:gd name="connsiteY6" fmla="*/ 312466 h 1242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46760" h="1242106">
                  <a:moveTo>
                    <a:pt x="746760" y="1242106"/>
                  </a:moveTo>
                  <a:cubicBezTo>
                    <a:pt x="700193" y="1092457"/>
                    <a:pt x="653627" y="942809"/>
                    <a:pt x="601980" y="787446"/>
                  </a:cubicBezTo>
                  <a:cubicBezTo>
                    <a:pt x="550333" y="632083"/>
                    <a:pt x="479637" y="421263"/>
                    <a:pt x="436880" y="309926"/>
                  </a:cubicBezTo>
                  <a:cubicBezTo>
                    <a:pt x="394123" y="198589"/>
                    <a:pt x="383117" y="171073"/>
                    <a:pt x="345440" y="119426"/>
                  </a:cubicBezTo>
                  <a:cubicBezTo>
                    <a:pt x="307763" y="67779"/>
                    <a:pt x="255270" y="-2071"/>
                    <a:pt x="210820" y="46"/>
                  </a:cubicBezTo>
                  <a:cubicBezTo>
                    <a:pt x="166370" y="2163"/>
                    <a:pt x="113877" y="80056"/>
                    <a:pt x="78740" y="132126"/>
                  </a:cubicBezTo>
                  <a:cubicBezTo>
                    <a:pt x="43603" y="184196"/>
                    <a:pt x="21801" y="248331"/>
                    <a:pt x="0" y="312466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159" name="Gruppo 3158">
            <a:extLst>
              <a:ext uri="{FF2B5EF4-FFF2-40B4-BE49-F238E27FC236}">
                <a16:creationId xmlns:a16="http://schemas.microsoft.com/office/drawing/2014/main" id="{AC359E92-D1F1-451B-B940-551ACAB20447}"/>
              </a:ext>
            </a:extLst>
          </p:cNvPr>
          <p:cNvGrpSpPr/>
          <p:nvPr/>
        </p:nvGrpSpPr>
        <p:grpSpPr>
          <a:xfrm>
            <a:off x="7054790" y="577517"/>
            <a:ext cx="1058698" cy="1229372"/>
            <a:chOff x="7054790" y="577517"/>
            <a:chExt cx="1058698" cy="1229372"/>
          </a:xfrm>
        </p:grpSpPr>
        <p:sp>
          <p:nvSpPr>
            <p:cNvPr id="22" name="Figura a mano libera: forma 21">
              <a:extLst>
                <a:ext uri="{FF2B5EF4-FFF2-40B4-BE49-F238E27FC236}">
                  <a16:creationId xmlns:a16="http://schemas.microsoft.com/office/drawing/2014/main" id="{457F68C0-2AFD-4EBD-A9ED-CC8E45DD0F7B}"/>
                </a:ext>
              </a:extLst>
            </p:cNvPr>
            <p:cNvSpPr/>
            <p:nvPr/>
          </p:nvSpPr>
          <p:spPr>
            <a:xfrm>
              <a:off x="7054790" y="577517"/>
              <a:ext cx="317559" cy="910764"/>
            </a:xfrm>
            <a:custGeom>
              <a:avLst/>
              <a:gdLst>
                <a:gd name="connsiteX0" fmla="*/ 0 w 332873"/>
                <a:gd name="connsiteY0" fmla="*/ 0 h 910389"/>
                <a:gd name="connsiteX1" fmla="*/ 148389 w 332873"/>
                <a:gd name="connsiteY1" fmla="*/ 449179 h 910389"/>
                <a:gd name="connsiteX2" fmla="*/ 332873 w 332873"/>
                <a:gd name="connsiteY2" fmla="*/ 910389 h 91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2873" h="910389">
                  <a:moveTo>
                    <a:pt x="0" y="0"/>
                  </a:moveTo>
                  <a:cubicBezTo>
                    <a:pt x="46455" y="148724"/>
                    <a:pt x="92910" y="297448"/>
                    <a:pt x="148389" y="449179"/>
                  </a:cubicBezTo>
                  <a:cubicBezTo>
                    <a:pt x="203868" y="600910"/>
                    <a:pt x="268370" y="755649"/>
                    <a:pt x="332873" y="91038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id="{7AD9928E-1780-411A-8B24-1932202B722B}"/>
                </a:ext>
              </a:extLst>
            </p:cNvPr>
            <p:cNvSpPr/>
            <p:nvPr/>
          </p:nvSpPr>
          <p:spPr>
            <a:xfrm>
              <a:off x="7357488" y="582889"/>
              <a:ext cx="756000" cy="1224000"/>
            </a:xfrm>
            <a:custGeom>
              <a:avLst/>
              <a:gdLst>
                <a:gd name="connsiteX0" fmla="*/ 0 w 745958"/>
                <a:gd name="connsiteY0" fmla="*/ 886327 h 1252615"/>
                <a:gd name="connsiteX1" fmla="*/ 80210 w 745958"/>
                <a:gd name="connsiteY1" fmla="*/ 1086853 h 1252615"/>
                <a:gd name="connsiteX2" fmla="*/ 224589 w 745958"/>
                <a:gd name="connsiteY2" fmla="*/ 1251285 h 1252615"/>
                <a:gd name="connsiteX3" fmla="*/ 340895 w 745958"/>
                <a:gd name="connsiteY3" fmla="*/ 1114927 h 1252615"/>
                <a:gd name="connsiteX4" fmla="*/ 597568 w 745958"/>
                <a:gd name="connsiteY4" fmla="*/ 405063 h 1252615"/>
                <a:gd name="connsiteX5" fmla="*/ 745958 w 745958"/>
                <a:gd name="connsiteY5" fmla="*/ 0 h 1252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5958" h="1252615">
                  <a:moveTo>
                    <a:pt x="0" y="886327"/>
                  </a:moveTo>
                  <a:cubicBezTo>
                    <a:pt x="21389" y="956177"/>
                    <a:pt x="42779" y="1026027"/>
                    <a:pt x="80210" y="1086853"/>
                  </a:cubicBezTo>
                  <a:cubicBezTo>
                    <a:pt x="117642" y="1147679"/>
                    <a:pt x="181142" y="1246606"/>
                    <a:pt x="224589" y="1251285"/>
                  </a:cubicBezTo>
                  <a:cubicBezTo>
                    <a:pt x="268037" y="1255964"/>
                    <a:pt x="278732" y="1255964"/>
                    <a:pt x="340895" y="1114927"/>
                  </a:cubicBezTo>
                  <a:cubicBezTo>
                    <a:pt x="403058" y="973890"/>
                    <a:pt x="530058" y="590884"/>
                    <a:pt x="597568" y="405063"/>
                  </a:cubicBezTo>
                  <a:cubicBezTo>
                    <a:pt x="665078" y="219242"/>
                    <a:pt x="705518" y="109621"/>
                    <a:pt x="745958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93579FB1-18FB-497A-8358-6B6EF185105A}"/>
              </a:ext>
            </a:extLst>
          </p:cNvPr>
          <p:cNvSpPr txBox="1"/>
          <p:nvPr/>
        </p:nvSpPr>
        <p:spPr>
          <a:xfrm>
            <a:off x="0" y="375817"/>
            <a:ext cx="5400000" cy="118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In questa diapositiva  si  esplicitano i passaggi descritti dall’algoritmo grafico precedente per ogni generatrice del cono sezionata dal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proiettante in prima proiezione 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63192D40-DE72-41D8-B7F2-66749A6B855B}"/>
              </a:ext>
            </a:extLst>
          </p:cNvPr>
          <p:cNvSpPr txBox="1"/>
          <p:nvPr/>
        </p:nvSpPr>
        <p:spPr>
          <a:xfrm>
            <a:off x="0" y="2673016"/>
            <a:ext cx="57264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Poiché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è un piano proiettante, parallelo a due generatrici, la sezione si presenta con due rami sulle due falde appartenenti al piano di sezione ma in scorcio totale su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e in scorcio parziale su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246C2EDF-BA14-4B43-B1CB-02FFC82BA913}"/>
              </a:ext>
            </a:extLst>
          </p:cNvPr>
          <p:cNvSpPr txBox="1"/>
          <p:nvPr/>
        </p:nvSpPr>
        <p:spPr>
          <a:xfrm>
            <a:off x="0" y="5566231"/>
            <a:ext cx="5877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 punti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X(X’;X’’)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Y(Y’;Y’’)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sono gli estremi della corda di sezione della direttrice inferiore del cono mentre i punti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Z(Z’;Z’’)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W(W’;W’’)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sono gli estremi della corda della direttrice della falda superiore del cono.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323A67E-9165-4414-972D-5541B691B7A1}"/>
              </a:ext>
            </a:extLst>
          </p:cNvPr>
          <p:cNvSpPr txBox="1"/>
          <p:nvPr/>
        </p:nvSpPr>
        <p:spPr>
          <a:xfrm>
            <a:off x="0" y="3839672"/>
            <a:ext cx="5434781" cy="1764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Le due rette appartenenti al piano di sezione e parallele alle due generatrici del cono vengono definite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asintoti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perché la curva di sezione si avvicina alle rette senza mai intersecarle determinando, inoltre due assi di simmetria uno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traverso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e l’altro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non traverso.</a:t>
            </a: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7A3400C4-D7C1-4CF6-BEA3-4A630584E705}"/>
              </a:ext>
            </a:extLst>
          </p:cNvPr>
          <p:cNvSpPr txBox="1"/>
          <p:nvPr/>
        </p:nvSpPr>
        <p:spPr>
          <a:xfrm>
            <a:off x="6606364" y="5382700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16" name="Rettangolo 115">
            <a:extLst>
              <a:ext uri="{FF2B5EF4-FFF2-40B4-BE49-F238E27FC236}">
                <a16:creationId xmlns:a16="http://schemas.microsoft.com/office/drawing/2014/main" id="{82B8BC24-6C4F-44A4-AC65-EFF509619C97}"/>
              </a:ext>
            </a:extLst>
          </p:cNvPr>
          <p:cNvSpPr/>
          <p:nvPr/>
        </p:nvSpPr>
        <p:spPr>
          <a:xfrm>
            <a:off x="7710055" y="6574074"/>
            <a:ext cx="3097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id="{C356156B-C658-44B9-A55E-E696757F1A19}"/>
              </a:ext>
            </a:extLst>
          </p:cNvPr>
          <p:cNvSpPr txBox="1"/>
          <p:nvPr/>
        </p:nvSpPr>
        <p:spPr>
          <a:xfrm>
            <a:off x="6898009" y="4491138"/>
            <a:ext cx="396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18" name="Rettangolo 117">
            <a:extLst>
              <a:ext uri="{FF2B5EF4-FFF2-40B4-BE49-F238E27FC236}">
                <a16:creationId xmlns:a16="http://schemas.microsoft.com/office/drawing/2014/main" id="{439D5431-D68E-4C50-960B-BA69F8CC5A8C}"/>
              </a:ext>
            </a:extLst>
          </p:cNvPr>
          <p:cNvSpPr/>
          <p:nvPr/>
        </p:nvSpPr>
        <p:spPr>
          <a:xfrm>
            <a:off x="7964293" y="4504809"/>
            <a:ext cx="3369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A2E07178-0264-4FA0-80BB-A945067253F1}"/>
              </a:ext>
            </a:extLst>
          </p:cNvPr>
          <p:cNvSpPr txBox="1"/>
          <p:nvPr/>
        </p:nvSpPr>
        <p:spPr>
          <a:xfrm>
            <a:off x="6831500" y="5379236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</a:p>
        </p:txBody>
      </p:sp>
      <p:sp>
        <p:nvSpPr>
          <p:cNvPr id="126" name="Rettangolo 125">
            <a:extLst>
              <a:ext uri="{FF2B5EF4-FFF2-40B4-BE49-F238E27FC236}">
                <a16:creationId xmlns:a16="http://schemas.microsoft.com/office/drawing/2014/main" id="{874E98C2-336E-4633-BA31-8791AABC8838}"/>
              </a:ext>
            </a:extLst>
          </p:cNvPr>
          <p:cNvSpPr/>
          <p:nvPr/>
        </p:nvSpPr>
        <p:spPr>
          <a:xfrm>
            <a:off x="7909214" y="6581001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W’</a:t>
            </a:r>
          </a:p>
        </p:txBody>
      </p:sp>
      <p:sp>
        <p:nvSpPr>
          <p:cNvPr id="127" name="Rettangolo 126">
            <a:extLst>
              <a:ext uri="{FF2B5EF4-FFF2-40B4-BE49-F238E27FC236}">
                <a16:creationId xmlns:a16="http://schemas.microsoft.com/office/drawing/2014/main" id="{7EBB8ABA-7814-42ED-9B1E-011E7587C4BA}"/>
              </a:ext>
            </a:extLst>
          </p:cNvPr>
          <p:cNvSpPr/>
          <p:nvPr/>
        </p:nvSpPr>
        <p:spPr>
          <a:xfrm>
            <a:off x="6754063" y="5371934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129" name="Rettangolo 128">
            <a:extLst>
              <a:ext uri="{FF2B5EF4-FFF2-40B4-BE49-F238E27FC236}">
                <a16:creationId xmlns:a16="http://schemas.microsoft.com/office/drawing/2014/main" id="{69EA6CF4-1CF1-4599-AC2D-B875B70D08D9}"/>
              </a:ext>
            </a:extLst>
          </p:cNvPr>
          <p:cNvSpPr/>
          <p:nvPr/>
        </p:nvSpPr>
        <p:spPr>
          <a:xfrm>
            <a:off x="7835410" y="6575269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F1DDD121-AD7B-4E52-A48F-3AC1212D7DFC}"/>
              </a:ext>
            </a:extLst>
          </p:cNvPr>
          <p:cNvSpPr txBox="1"/>
          <p:nvPr/>
        </p:nvSpPr>
        <p:spPr>
          <a:xfrm>
            <a:off x="6917874" y="383504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sp>
        <p:nvSpPr>
          <p:cNvPr id="132" name="Rettangolo 131">
            <a:extLst>
              <a:ext uri="{FF2B5EF4-FFF2-40B4-BE49-F238E27FC236}">
                <a16:creationId xmlns:a16="http://schemas.microsoft.com/office/drawing/2014/main" id="{43C40326-EEC3-4F31-9B5D-54F08EC67E1D}"/>
              </a:ext>
            </a:extLst>
          </p:cNvPr>
          <p:cNvSpPr/>
          <p:nvPr/>
        </p:nvSpPr>
        <p:spPr>
          <a:xfrm>
            <a:off x="7940257" y="378732"/>
            <a:ext cx="3994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W’’</a:t>
            </a:r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B6F497FB-3753-403A-884D-C31E90C7E168}"/>
              </a:ext>
            </a:extLst>
          </p:cNvPr>
          <p:cNvCxnSpPr>
            <a:cxnSpLocks/>
          </p:cNvCxnSpPr>
          <p:nvPr/>
        </p:nvCxnSpPr>
        <p:spPr>
          <a:xfrm>
            <a:off x="7032340" y="581025"/>
            <a:ext cx="1135686" cy="39848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FB6AECB-B0AF-45B1-A996-A2B6F1DEC490}"/>
              </a:ext>
            </a:extLst>
          </p:cNvPr>
          <p:cNvCxnSpPr>
            <a:cxnSpLocks/>
          </p:cNvCxnSpPr>
          <p:nvPr/>
        </p:nvCxnSpPr>
        <p:spPr>
          <a:xfrm>
            <a:off x="7591253" y="575231"/>
            <a:ext cx="0" cy="39871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2A7EC434-9411-478E-A1E0-A48A863B002D}"/>
              </a:ext>
            </a:extLst>
          </p:cNvPr>
          <p:cNvCxnSpPr>
            <a:cxnSpLocks/>
          </p:cNvCxnSpPr>
          <p:nvPr/>
        </p:nvCxnSpPr>
        <p:spPr>
          <a:xfrm flipH="1">
            <a:off x="7011112" y="579349"/>
            <a:ext cx="1143040" cy="39825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DA07E711-5282-4227-9BF6-C30160774DC3}"/>
              </a:ext>
            </a:extLst>
          </p:cNvPr>
          <p:cNvCxnSpPr>
            <a:cxnSpLocks/>
          </p:cNvCxnSpPr>
          <p:nvPr/>
        </p:nvCxnSpPr>
        <p:spPr>
          <a:xfrm>
            <a:off x="7404742" y="2550552"/>
            <a:ext cx="5263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6F45E696-59D4-4EA4-B1EC-73B478F7F9B1}"/>
              </a:ext>
            </a:extLst>
          </p:cNvPr>
          <p:cNvCxnSpPr>
            <a:cxnSpLocks/>
          </p:cNvCxnSpPr>
          <p:nvPr/>
        </p:nvCxnSpPr>
        <p:spPr>
          <a:xfrm>
            <a:off x="6175226" y="5420032"/>
            <a:ext cx="2892041" cy="78250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2D904464-9F2C-4562-B1D4-A046080FCC88}"/>
              </a:ext>
            </a:extLst>
          </p:cNvPr>
          <p:cNvCxnSpPr>
            <a:cxnSpLocks/>
          </p:cNvCxnSpPr>
          <p:nvPr/>
        </p:nvCxnSpPr>
        <p:spPr>
          <a:xfrm>
            <a:off x="6001433" y="5859554"/>
            <a:ext cx="302923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42C4065F-3CE2-4AFA-89FF-D7A856FC8A00}"/>
              </a:ext>
            </a:extLst>
          </p:cNvPr>
          <p:cNvCxnSpPr>
            <a:cxnSpLocks/>
          </p:cNvCxnSpPr>
          <p:nvPr/>
        </p:nvCxnSpPr>
        <p:spPr>
          <a:xfrm flipH="1">
            <a:off x="5934709" y="5532403"/>
            <a:ext cx="3134594" cy="81494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F22E3EEC-0E06-4561-836A-97B6B70ED8D7}"/>
              </a:ext>
            </a:extLst>
          </p:cNvPr>
          <p:cNvCxnSpPr>
            <a:cxnSpLocks/>
          </p:cNvCxnSpPr>
          <p:nvPr/>
        </p:nvCxnSpPr>
        <p:spPr>
          <a:xfrm flipH="1">
            <a:off x="6164976" y="5148974"/>
            <a:ext cx="2892082" cy="16459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40026EF8-0668-469A-BFCF-D60172F3C574}"/>
              </a:ext>
            </a:extLst>
          </p:cNvPr>
          <p:cNvCxnSpPr>
            <a:cxnSpLocks/>
          </p:cNvCxnSpPr>
          <p:nvPr/>
        </p:nvCxnSpPr>
        <p:spPr>
          <a:xfrm flipH="1">
            <a:off x="6919239" y="4995399"/>
            <a:ext cx="1760040" cy="17489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0A441A74-0745-46D9-88FF-964B971C7CB1}"/>
              </a:ext>
            </a:extLst>
          </p:cNvPr>
          <p:cNvCxnSpPr>
            <a:cxnSpLocks/>
          </p:cNvCxnSpPr>
          <p:nvPr/>
        </p:nvCxnSpPr>
        <p:spPr>
          <a:xfrm flipH="1">
            <a:off x="7281851" y="4949146"/>
            <a:ext cx="1053486" cy="182468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BF344DDE-B6BF-42CF-9309-B87C4E4917F5}"/>
              </a:ext>
            </a:extLst>
          </p:cNvPr>
          <p:cNvCxnSpPr>
            <a:cxnSpLocks/>
          </p:cNvCxnSpPr>
          <p:nvPr/>
        </p:nvCxnSpPr>
        <p:spPr>
          <a:xfrm>
            <a:off x="7717539" y="1656986"/>
            <a:ext cx="0" cy="45660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C2839342-CB0F-4838-9553-910C1EEC64BB}"/>
              </a:ext>
            </a:extLst>
          </p:cNvPr>
          <p:cNvCxnSpPr>
            <a:cxnSpLocks/>
          </p:cNvCxnSpPr>
          <p:nvPr/>
        </p:nvCxnSpPr>
        <p:spPr>
          <a:xfrm flipH="1">
            <a:off x="7554303" y="4946822"/>
            <a:ext cx="505622" cy="18684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6" name="CasellaDiTesto 3155">
            <a:extLst>
              <a:ext uri="{FF2B5EF4-FFF2-40B4-BE49-F238E27FC236}">
                <a16:creationId xmlns:a16="http://schemas.microsoft.com/office/drawing/2014/main" id="{068C18B2-5F5B-4AA9-9321-BE4D08376533}"/>
              </a:ext>
            </a:extLst>
          </p:cNvPr>
          <p:cNvSpPr txBox="1"/>
          <p:nvPr/>
        </p:nvSpPr>
        <p:spPr>
          <a:xfrm>
            <a:off x="0" y="1510748"/>
            <a:ext cx="5274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Collegando i punti così ottenuti si disegnano le curve di sezione su ciascuna falda del solido. </a:t>
            </a:r>
          </a:p>
        </p:txBody>
      </p:sp>
      <p:sp>
        <p:nvSpPr>
          <p:cNvPr id="3157" name="CasellaDiTesto 3156">
            <a:extLst>
              <a:ext uri="{FF2B5EF4-FFF2-40B4-BE49-F238E27FC236}">
                <a16:creationId xmlns:a16="http://schemas.microsoft.com/office/drawing/2014/main" id="{59EC7A5B-4FF4-4754-9B03-10382EE7E608}"/>
              </a:ext>
            </a:extLst>
          </p:cNvPr>
          <p:cNvSpPr txBox="1"/>
          <p:nvPr/>
        </p:nvSpPr>
        <p:spPr>
          <a:xfrm>
            <a:off x="0" y="2080592"/>
            <a:ext cx="5234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Le due curve costituiscono l’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iperbole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risultante dalla sezione del cono con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2056EA8C-8158-45E3-8F65-F21D78F56F1E}"/>
              </a:ext>
            </a:extLst>
          </p:cNvPr>
          <p:cNvSpPr txBox="1"/>
          <p:nvPr/>
        </p:nvSpPr>
        <p:spPr>
          <a:xfrm>
            <a:off x="6035523" y="2459865"/>
            <a:ext cx="756000" cy="288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Asintoti</a:t>
            </a:r>
          </a:p>
        </p:txBody>
      </p:sp>
      <p:cxnSp>
        <p:nvCxnSpPr>
          <p:cNvPr id="155" name="Connettore 2 154">
            <a:extLst>
              <a:ext uri="{FF2B5EF4-FFF2-40B4-BE49-F238E27FC236}">
                <a16:creationId xmlns:a16="http://schemas.microsoft.com/office/drawing/2014/main" id="{EB183B1A-B72A-4380-8813-709EDC9A319B}"/>
              </a:ext>
            </a:extLst>
          </p:cNvPr>
          <p:cNvCxnSpPr>
            <a:cxnSpLocks/>
          </p:cNvCxnSpPr>
          <p:nvPr/>
        </p:nvCxnSpPr>
        <p:spPr>
          <a:xfrm>
            <a:off x="6788280" y="2603865"/>
            <a:ext cx="539799" cy="68024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2 155">
            <a:extLst>
              <a:ext uri="{FF2B5EF4-FFF2-40B4-BE49-F238E27FC236}">
                <a16:creationId xmlns:a16="http://schemas.microsoft.com/office/drawing/2014/main" id="{CA24089A-549F-4F43-995B-460DB6308EA6}"/>
              </a:ext>
            </a:extLst>
          </p:cNvPr>
          <p:cNvCxnSpPr>
            <a:cxnSpLocks/>
          </p:cNvCxnSpPr>
          <p:nvPr/>
        </p:nvCxnSpPr>
        <p:spPr>
          <a:xfrm flipV="1">
            <a:off x="6788280" y="2021985"/>
            <a:ext cx="552678" cy="58188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CasellaDiTesto 156">
            <a:extLst>
              <a:ext uri="{FF2B5EF4-FFF2-40B4-BE49-F238E27FC236}">
                <a16:creationId xmlns:a16="http://schemas.microsoft.com/office/drawing/2014/main" id="{5ADE63ED-E507-4DA0-8336-D227CF1B5F39}"/>
              </a:ext>
            </a:extLst>
          </p:cNvPr>
          <p:cNvSpPr txBox="1"/>
          <p:nvPr/>
        </p:nvSpPr>
        <p:spPr>
          <a:xfrm>
            <a:off x="8241853" y="1764530"/>
            <a:ext cx="792000" cy="324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Asse traverso</a:t>
            </a:r>
          </a:p>
        </p:txBody>
      </p:sp>
      <p:cxnSp>
        <p:nvCxnSpPr>
          <p:cNvPr id="158" name="Connettore 2 157">
            <a:extLst>
              <a:ext uri="{FF2B5EF4-FFF2-40B4-BE49-F238E27FC236}">
                <a16:creationId xmlns:a16="http://schemas.microsoft.com/office/drawing/2014/main" id="{C9D15C77-E0E2-4ACC-827F-35699064418A}"/>
              </a:ext>
            </a:extLst>
          </p:cNvPr>
          <p:cNvCxnSpPr>
            <a:cxnSpLocks/>
            <a:stCxn id="157" idx="0"/>
          </p:cNvCxnSpPr>
          <p:nvPr/>
        </p:nvCxnSpPr>
        <p:spPr>
          <a:xfrm flipH="1" flipV="1">
            <a:off x="7589249" y="1193875"/>
            <a:ext cx="1048604" cy="57065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F90A562F-469C-459B-A0A6-95681746ACAF}"/>
              </a:ext>
            </a:extLst>
          </p:cNvPr>
          <p:cNvSpPr txBox="1"/>
          <p:nvPr/>
        </p:nvSpPr>
        <p:spPr>
          <a:xfrm>
            <a:off x="8217883" y="2966997"/>
            <a:ext cx="828000" cy="324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Asse non traverso</a:t>
            </a:r>
          </a:p>
        </p:txBody>
      </p:sp>
      <p:cxnSp>
        <p:nvCxnSpPr>
          <p:cNvPr id="160" name="Connettore 2 159">
            <a:extLst>
              <a:ext uri="{FF2B5EF4-FFF2-40B4-BE49-F238E27FC236}">
                <a16:creationId xmlns:a16="http://schemas.microsoft.com/office/drawing/2014/main" id="{08461CEC-64AB-4A43-AFA1-5C69A8C874E3}"/>
              </a:ext>
            </a:extLst>
          </p:cNvPr>
          <p:cNvCxnSpPr>
            <a:cxnSpLocks/>
            <a:stCxn id="159" idx="1"/>
          </p:cNvCxnSpPr>
          <p:nvPr/>
        </p:nvCxnSpPr>
        <p:spPr>
          <a:xfrm flipH="1" flipV="1">
            <a:off x="7676076" y="2555979"/>
            <a:ext cx="541807" cy="57301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1F413944-4228-4D79-8C5C-7F06A2487F0A}"/>
              </a:ext>
            </a:extLst>
          </p:cNvPr>
          <p:cNvSpPr txBox="1"/>
          <p:nvPr/>
        </p:nvSpPr>
        <p:spPr>
          <a:xfrm>
            <a:off x="8085005" y="3672485"/>
            <a:ext cx="324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g’’</a:t>
            </a:r>
          </a:p>
        </p:txBody>
      </p: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37389B78-D202-4EC9-95D0-888B2674B52F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5333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3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3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123" grpId="0"/>
      <p:bldP spid="124" grpId="0"/>
      <p:bldP spid="125" grpId="0"/>
      <p:bldP spid="104" grpId="0"/>
      <p:bldP spid="105" grpId="0"/>
      <p:bldP spid="106" grpId="0"/>
      <p:bldP spid="4" grpId="0"/>
      <p:bldP spid="115" grpId="0"/>
      <p:bldP spid="116" grpId="0"/>
      <p:bldP spid="117" grpId="0"/>
      <p:bldP spid="118" grpId="0"/>
      <p:bldP spid="120" grpId="0"/>
      <p:bldP spid="126" grpId="0"/>
      <p:bldP spid="127" grpId="0"/>
      <p:bldP spid="129" grpId="0"/>
      <p:bldP spid="130" grpId="0"/>
      <p:bldP spid="132" grpId="0"/>
      <p:bldP spid="3156" grpId="0"/>
      <p:bldP spid="3157" grpId="0"/>
      <p:bldP spid="154" grpId="0" animBg="1"/>
      <p:bldP spid="157" grpId="0" animBg="1"/>
      <p:bldP spid="15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3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L’IPERBOLE- (3)</a:t>
            </a:r>
            <a:endParaRPr lang="it-IT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3513819" y="7002000"/>
            <a:ext cx="550036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5486400" y="4914313"/>
            <a:ext cx="355948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989496" y="5040884"/>
            <a:ext cx="1638000" cy="1637998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986800" y="4563587"/>
            <a:ext cx="0" cy="12904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624856" y="4569142"/>
            <a:ext cx="1797" cy="12977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988595" y="4565361"/>
            <a:ext cx="1638000" cy="88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988600" y="575403"/>
            <a:ext cx="1623247" cy="39899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005779" y="575403"/>
            <a:ext cx="1617229" cy="39897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7096428" y="579863"/>
            <a:ext cx="1409246" cy="39909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7230444" y="584324"/>
            <a:ext cx="1143040" cy="398253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7402133" y="584324"/>
            <a:ext cx="804746" cy="39808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7601578" y="579863"/>
            <a:ext cx="417866" cy="39871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7018753" y="579863"/>
            <a:ext cx="1565074" cy="39853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7596249" y="584324"/>
            <a:ext cx="429295" cy="3982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7406296" y="579863"/>
            <a:ext cx="814915" cy="3991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7242343" y="584324"/>
            <a:ext cx="1148247" cy="39858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7114079" y="579863"/>
            <a:ext cx="1404860" cy="39903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7030591" y="579863"/>
            <a:ext cx="1571692" cy="39886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664444" y="4362074"/>
            <a:ext cx="331486" cy="1938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584873" y="5824162"/>
            <a:ext cx="540000" cy="32316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839632" y="2412266"/>
            <a:ext cx="360000" cy="2101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51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6919" y="4729210"/>
            <a:ext cx="324000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8038817" y="4553796"/>
            <a:ext cx="360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8500850" y="6018867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983117" y="5811485"/>
            <a:ext cx="288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B632DA8-6C59-4450-B42F-B877B27142E0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989498" y="5859883"/>
            <a:ext cx="82026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7730908-C40B-43E8-A6B4-267AB559C9FE}"/>
              </a:ext>
            </a:extLst>
          </p:cNvPr>
          <p:cNvCxnSpPr>
            <a:cxnSpLocks/>
            <a:endCxn id="6" idx="4"/>
          </p:cNvCxnSpPr>
          <p:nvPr/>
        </p:nvCxnSpPr>
        <p:spPr>
          <a:xfrm>
            <a:off x="7808496" y="5859983"/>
            <a:ext cx="0" cy="8189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0" name="Connettore diritto 3119">
            <a:extLst>
              <a:ext uri="{FF2B5EF4-FFF2-40B4-BE49-F238E27FC236}">
                <a16:creationId xmlns:a16="http://schemas.microsoft.com/office/drawing/2014/main" id="{B6549A9B-8DAD-4D99-BC54-A2103337DE23}"/>
              </a:ext>
            </a:extLst>
          </p:cNvPr>
          <p:cNvCxnSpPr>
            <a:cxnSpLocks/>
          </p:cNvCxnSpPr>
          <p:nvPr/>
        </p:nvCxnSpPr>
        <p:spPr>
          <a:xfrm>
            <a:off x="7805849" y="5847532"/>
            <a:ext cx="416385" cy="7229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0" name="Connettore diritto 3129">
            <a:extLst>
              <a:ext uri="{FF2B5EF4-FFF2-40B4-BE49-F238E27FC236}">
                <a16:creationId xmlns:a16="http://schemas.microsoft.com/office/drawing/2014/main" id="{D43D4B59-70AE-4EA8-A66E-0C9BC9C4FBC1}"/>
              </a:ext>
            </a:extLst>
          </p:cNvPr>
          <p:cNvCxnSpPr>
            <a:cxnSpLocks/>
          </p:cNvCxnSpPr>
          <p:nvPr/>
        </p:nvCxnSpPr>
        <p:spPr>
          <a:xfrm>
            <a:off x="7814736" y="5859393"/>
            <a:ext cx="782546" cy="2096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4" name="Connettore diritto 3133">
            <a:extLst>
              <a:ext uri="{FF2B5EF4-FFF2-40B4-BE49-F238E27FC236}">
                <a16:creationId xmlns:a16="http://schemas.microsoft.com/office/drawing/2014/main" id="{8D6982DD-962B-4537-A31D-1183B9150F96}"/>
              </a:ext>
            </a:extLst>
          </p:cNvPr>
          <p:cNvCxnSpPr>
            <a:cxnSpLocks/>
          </p:cNvCxnSpPr>
          <p:nvPr/>
        </p:nvCxnSpPr>
        <p:spPr>
          <a:xfrm>
            <a:off x="7811986" y="5862728"/>
            <a:ext cx="700983" cy="4094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6" name="Connettore diritto 3135">
            <a:extLst>
              <a:ext uri="{FF2B5EF4-FFF2-40B4-BE49-F238E27FC236}">
                <a16:creationId xmlns:a16="http://schemas.microsoft.com/office/drawing/2014/main" id="{55867AB2-82B9-4529-9CB6-CC01810E192E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7810625" y="5862013"/>
            <a:ext cx="576993" cy="5769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1" name="Connettore diritto 3140">
            <a:extLst>
              <a:ext uri="{FF2B5EF4-FFF2-40B4-BE49-F238E27FC236}">
                <a16:creationId xmlns:a16="http://schemas.microsoft.com/office/drawing/2014/main" id="{FDA1FAF1-FFFE-4E92-BF06-A9D280118286}"/>
              </a:ext>
            </a:extLst>
          </p:cNvPr>
          <p:cNvCxnSpPr>
            <a:cxnSpLocks/>
          </p:cNvCxnSpPr>
          <p:nvPr/>
        </p:nvCxnSpPr>
        <p:spPr>
          <a:xfrm>
            <a:off x="7812367" y="5862632"/>
            <a:ext cx="213175" cy="7878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4" name="Connettore diritto 3153">
            <a:extLst>
              <a:ext uri="{FF2B5EF4-FFF2-40B4-BE49-F238E27FC236}">
                <a16:creationId xmlns:a16="http://schemas.microsoft.com/office/drawing/2014/main" id="{27230609-9D4E-426B-9703-6F4E9AAFD959}"/>
              </a:ext>
            </a:extLst>
          </p:cNvPr>
          <p:cNvCxnSpPr>
            <a:cxnSpLocks/>
          </p:cNvCxnSpPr>
          <p:nvPr/>
        </p:nvCxnSpPr>
        <p:spPr>
          <a:xfrm flipH="1">
            <a:off x="7595492" y="5865348"/>
            <a:ext cx="214708" cy="7934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0" name="Connettore diritto 3159">
            <a:extLst>
              <a:ext uri="{FF2B5EF4-FFF2-40B4-BE49-F238E27FC236}">
                <a16:creationId xmlns:a16="http://schemas.microsoft.com/office/drawing/2014/main" id="{5F5080C4-E8EF-4D08-B5F5-DC4D83CDBE56}"/>
              </a:ext>
            </a:extLst>
          </p:cNvPr>
          <p:cNvCxnSpPr>
            <a:cxnSpLocks/>
          </p:cNvCxnSpPr>
          <p:nvPr/>
        </p:nvCxnSpPr>
        <p:spPr>
          <a:xfrm flipH="1">
            <a:off x="7401036" y="5852469"/>
            <a:ext cx="417259" cy="7227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2" name="Connettore diritto 3161">
            <a:extLst>
              <a:ext uri="{FF2B5EF4-FFF2-40B4-BE49-F238E27FC236}">
                <a16:creationId xmlns:a16="http://schemas.microsoft.com/office/drawing/2014/main" id="{1693EB76-726C-4127-ACA3-E72DD3DA411A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7229376" y="5858124"/>
            <a:ext cx="584548" cy="58088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5" name="Connettore diritto 3164">
            <a:extLst>
              <a:ext uri="{FF2B5EF4-FFF2-40B4-BE49-F238E27FC236}">
                <a16:creationId xmlns:a16="http://schemas.microsoft.com/office/drawing/2014/main" id="{CBF6BF84-2882-4D24-A237-335FE127F9C5}"/>
              </a:ext>
            </a:extLst>
          </p:cNvPr>
          <p:cNvCxnSpPr>
            <a:cxnSpLocks/>
          </p:cNvCxnSpPr>
          <p:nvPr/>
        </p:nvCxnSpPr>
        <p:spPr>
          <a:xfrm flipH="1">
            <a:off x="7097094" y="5861087"/>
            <a:ext cx="710421" cy="404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8" name="Connettore diritto 3167">
            <a:extLst>
              <a:ext uri="{FF2B5EF4-FFF2-40B4-BE49-F238E27FC236}">
                <a16:creationId xmlns:a16="http://schemas.microsoft.com/office/drawing/2014/main" id="{6FB69821-05A3-490A-ACEC-45AE173D943E}"/>
              </a:ext>
            </a:extLst>
          </p:cNvPr>
          <p:cNvCxnSpPr>
            <a:cxnSpLocks/>
          </p:cNvCxnSpPr>
          <p:nvPr/>
        </p:nvCxnSpPr>
        <p:spPr>
          <a:xfrm flipH="1">
            <a:off x="7012085" y="5861086"/>
            <a:ext cx="798327" cy="2075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808849" y="2549937"/>
            <a:ext cx="0" cy="2016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71DDEB7-15DD-4EDC-9E72-AB640925278C}"/>
              </a:ext>
            </a:extLst>
          </p:cNvPr>
          <p:cNvSpPr txBox="1"/>
          <p:nvPr/>
        </p:nvSpPr>
        <p:spPr>
          <a:xfrm>
            <a:off x="7888274" y="5885634"/>
            <a:ext cx="201600" cy="32316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1F3A0C0-6941-465A-81EF-D4C78D7CE297}"/>
              </a:ext>
            </a:extLst>
          </p:cNvPr>
          <p:cNvCxnSpPr>
            <a:cxnSpLocks/>
          </p:cNvCxnSpPr>
          <p:nvPr/>
        </p:nvCxnSpPr>
        <p:spPr>
          <a:xfrm>
            <a:off x="7018447" y="5646036"/>
            <a:ext cx="792070" cy="214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EA635EAF-CF26-40E9-8CF1-EFAD05A0E47D}"/>
              </a:ext>
            </a:extLst>
          </p:cNvPr>
          <p:cNvCxnSpPr>
            <a:cxnSpLocks/>
          </p:cNvCxnSpPr>
          <p:nvPr/>
        </p:nvCxnSpPr>
        <p:spPr>
          <a:xfrm>
            <a:off x="7095755" y="5447153"/>
            <a:ext cx="713095" cy="4148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895F4EE5-5734-420C-8D4E-ACABA8024AC3}"/>
              </a:ext>
            </a:extLst>
          </p:cNvPr>
          <p:cNvCxnSpPr>
            <a:cxnSpLocks/>
            <a:stCxn id="6" idx="1"/>
          </p:cNvCxnSpPr>
          <p:nvPr/>
        </p:nvCxnSpPr>
        <p:spPr>
          <a:xfrm>
            <a:off x="7229377" y="5280764"/>
            <a:ext cx="581141" cy="5812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0E4FD89-9CBC-4372-9E38-2E279A6B71C4}"/>
              </a:ext>
            </a:extLst>
          </p:cNvPr>
          <p:cNvCxnSpPr>
            <a:cxnSpLocks/>
          </p:cNvCxnSpPr>
          <p:nvPr/>
        </p:nvCxnSpPr>
        <p:spPr>
          <a:xfrm>
            <a:off x="7400465" y="5147253"/>
            <a:ext cx="410052" cy="7147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EE0E2DD-0098-443E-87E0-E341CA910AEE}"/>
              </a:ext>
            </a:extLst>
          </p:cNvPr>
          <p:cNvCxnSpPr>
            <a:cxnSpLocks/>
          </p:cNvCxnSpPr>
          <p:nvPr/>
        </p:nvCxnSpPr>
        <p:spPr>
          <a:xfrm>
            <a:off x="7598899" y="5067300"/>
            <a:ext cx="211618" cy="79304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F7C625B1-C4E9-4C95-BBB9-A827FD9C70EE}"/>
              </a:ext>
            </a:extLst>
          </p:cNvPr>
          <p:cNvCxnSpPr>
            <a:cxnSpLocks/>
          </p:cNvCxnSpPr>
          <p:nvPr/>
        </p:nvCxnSpPr>
        <p:spPr>
          <a:xfrm flipH="1">
            <a:off x="7808848" y="5074105"/>
            <a:ext cx="213917" cy="7905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8EDC550-662C-4335-9315-3C6665233155}"/>
              </a:ext>
            </a:extLst>
          </p:cNvPr>
          <p:cNvCxnSpPr>
            <a:cxnSpLocks/>
          </p:cNvCxnSpPr>
          <p:nvPr/>
        </p:nvCxnSpPr>
        <p:spPr>
          <a:xfrm flipH="1">
            <a:off x="7809977" y="5149887"/>
            <a:ext cx="410572" cy="7111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76F67EBB-0260-43A6-84B3-AF09C4592AC6}"/>
              </a:ext>
            </a:extLst>
          </p:cNvPr>
          <p:cNvCxnSpPr>
            <a:cxnSpLocks/>
            <a:stCxn id="6" idx="7"/>
          </p:cNvCxnSpPr>
          <p:nvPr/>
        </p:nvCxnSpPr>
        <p:spPr>
          <a:xfrm flipH="1">
            <a:off x="7807226" y="5280765"/>
            <a:ext cx="580390" cy="583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8283852D-93DD-4649-9570-C92E06921E5E}"/>
              </a:ext>
            </a:extLst>
          </p:cNvPr>
          <p:cNvCxnSpPr>
            <a:cxnSpLocks/>
          </p:cNvCxnSpPr>
          <p:nvPr/>
        </p:nvCxnSpPr>
        <p:spPr>
          <a:xfrm flipH="1">
            <a:off x="7811257" y="5452147"/>
            <a:ext cx="710421" cy="404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9793675D-2D56-4B63-998F-7487658CC392}"/>
              </a:ext>
            </a:extLst>
          </p:cNvPr>
          <p:cNvCxnSpPr>
            <a:cxnSpLocks/>
          </p:cNvCxnSpPr>
          <p:nvPr/>
        </p:nvCxnSpPr>
        <p:spPr>
          <a:xfrm flipH="1">
            <a:off x="7811870" y="5653655"/>
            <a:ext cx="783826" cy="2059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DDCCADF-F671-49F9-BD9E-7D0C654C2749}"/>
              </a:ext>
            </a:extLst>
          </p:cNvPr>
          <p:cNvCxnSpPr>
            <a:cxnSpLocks/>
            <a:endCxn id="6" idx="6"/>
          </p:cNvCxnSpPr>
          <p:nvPr/>
        </p:nvCxnSpPr>
        <p:spPr>
          <a:xfrm>
            <a:off x="7810193" y="5858829"/>
            <a:ext cx="817303" cy="10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402CFE7-542D-4294-AA00-D01DEB038E67}"/>
              </a:ext>
            </a:extLst>
          </p:cNvPr>
          <p:cNvGrpSpPr/>
          <p:nvPr/>
        </p:nvGrpSpPr>
        <p:grpSpPr>
          <a:xfrm>
            <a:off x="7745939" y="5795461"/>
            <a:ext cx="126000" cy="126000"/>
            <a:chOff x="10031104" y="2702257"/>
            <a:chExt cx="180000" cy="180000"/>
          </a:xfrm>
        </p:grpSpPr>
        <p:cxnSp>
          <p:nvCxnSpPr>
            <p:cNvPr id="3164" name="Connettore diritto 3163">
              <a:extLst>
                <a:ext uri="{FF2B5EF4-FFF2-40B4-BE49-F238E27FC236}">
                  <a16:creationId xmlns:a16="http://schemas.microsoft.com/office/drawing/2014/main" id="{C92953CB-EE1B-4C0F-B976-B4BD135152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7" name="Connettore diritto 3166">
              <a:extLst>
                <a:ext uri="{FF2B5EF4-FFF2-40B4-BE49-F238E27FC236}">
                  <a16:creationId xmlns:a16="http://schemas.microsoft.com/office/drawing/2014/main" id="{6BF6C37B-FEB8-4BB9-8C0B-1C4711BFE162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3B4EEBE6-B283-43A2-92D2-DE1796C06C79}"/>
              </a:ext>
            </a:extLst>
          </p:cNvPr>
          <p:cNvCxnSpPr/>
          <p:nvPr/>
        </p:nvCxnSpPr>
        <p:spPr>
          <a:xfrm>
            <a:off x="7810314" y="575402"/>
            <a:ext cx="0" cy="1980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E619B47-9766-49BF-9C03-AE0601E2A0C3}"/>
              </a:ext>
            </a:extLst>
          </p:cNvPr>
          <p:cNvCxnSpPr>
            <a:cxnSpLocks/>
          </p:cNvCxnSpPr>
          <p:nvPr/>
        </p:nvCxnSpPr>
        <p:spPr>
          <a:xfrm>
            <a:off x="7005403" y="579866"/>
            <a:ext cx="160144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9CEB2043-15B6-4D2C-8350-188C412971B7}"/>
              </a:ext>
            </a:extLst>
          </p:cNvPr>
          <p:cNvCxnSpPr>
            <a:cxnSpLocks/>
          </p:cNvCxnSpPr>
          <p:nvPr/>
        </p:nvCxnSpPr>
        <p:spPr>
          <a:xfrm>
            <a:off x="7807406" y="5039199"/>
            <a:ext cx="0" cy="8189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FB6516EB-75C0-4420-BA05-AFA0A4516E78}"/>
              </a:ext>
            </a:extLst>
          </p:cNvPr>
          <p:cNvCxnSpPr/>
          <p:nvPr/>
        </p:nvCxnSpPr>
        <p:spPr>
          <a:xfrm>
            <a:off x="7808119" y="4562473"/>
            <a:ext cx="0" cy="4752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50FC28A8-F2A9-4D44-B43C-741F704A8B9A}"/>
              </a:ext>
            </a:extLst>
          </p:cNvPr>
          <p:cNvCxnSpPr>
            <a:cxnSpLocks/>
          </p:cNvCxnSpPr>
          <p:nvPr/>
        </p:nvCxnSpPr>
        <p:spPr>
          <a:xfrm>
            <a:off x="7200587" y="1017555"/>
            <a:ext cx="0" cy="46816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49F94E19-FA5B-4CD6-B0FA-1CD4EFCE6D66}"/>
              </a:ext>
            </a:extLst>
          </p:cNvPr>
          <p:cNvCxnSpPr>
            <a:cxnSpLocks/>
          </p:cNvCxnSpPr>
          <p:nvPr/>
        </p:nvCxnSpPr>
        <p:spPr>
          <a:xfrm>
            <a:off x="7369844" y="1463735"/>
            <a:ext cx="0" cy="43966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9A2F4104-6466-4163-94CE-21BF449C7EED}"/>
              </a:ext>
            </a:extLst>
          </p:cNvPr>
          <p:cNvCxnSpPr>
            <a:cxnSpLocks/>
          </p:cNvCxnSpPr>
          <p:nvPr/>
        </p:nvCxnSpPr>
        <p:spPr>
          <a:xfrm>
            <a:off x="7454013" y="1652530"/>
            <a:ext cx="0" cy="43024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2C995168-E112-4179-99C5-1AEB8845BA8A}"/>
              </a:ext>
            </a:extLst>
          </p:cNvPr>
          <p:cNvCxnSpPr>
            <a:cxnSpLocks/>
          </p:cNvCxnSpPr>
          <p:nvPr/>
        </p:nvCxnSpPr>
        <p:spPr>
          <a:xfrm>
            <a:off x="7049973" y="581025"/>
            <a:ext cx="0" cy="49722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99EDA073-5032-4903-9E34-65AC738EC247}"/>
              </a:ext>
            </a:extLst>
          </p:cNvPr>
          <p:cNvCxnSpPr>
            <a:cxnSpLocks/>
          </p:cNvCxnSpPr>
          <p:nvPr/>
        </p:nvCxnSpPr>
        <p:spPr>
          <a:xfrm>
            <a:off x="7523850" y="1740694"/>
            <a:ext cx="0" cy="42813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60E2B922-1E05-4836-A8F0-2F512C16B989}"/>
              </a:ext>
            </a:extLst>
          </p:cNvPr>
          <p:cNvCxnSpPr>
            <a:cxnSpLocks/>
          </p:cNvCxnSpPr>
          <p:nvPr/>
        </p:nvCxnSpPr>
        <p:spPr>
          <a:xfrm>
            <a:off x="7591114" y="1803281"/>
            <a:ext cx="0" cy="42813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44E55715-DE84-40C9-B87C-6EC127FC4AEB}"/>
              </a:ext>
            </a:extLst>
          </p:cNvPr>
          <p:cNvCxnSpPr>
            <a:cxnSpLocks/>
          </p:cNvCxnSpPr>
          <p:nvPr/>
        </p:nvCxnSpPr>
        <p:spPr>
          <a:xfrm>
            <a:off x="7652751" y="1770436"/>
            <a:ext cx="0" cy="43741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D0F1D533-14C2-4BF7-9A5B-32D936CC769C}"/>
              </a:ext>
            </a:extLst>
          </p:cNvPr>
          <p:cNvCxnSpPr>
            <a:cxnSpLocks/>
          </p:cNvCxnSpPr>
          <p:nvPr/>
        </p:nvCxnSpPr>
        <p:spPr>
          <a:xfrm>
            <a:off x="7720716" y="1671638"/>
            <a:ext cx="0" cy="45432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4C370232-EE17-4F98-8271-F453AE4E240B}"/>
              </a:ext>
            </a:extLst>
          </p:cNvPr>
          <p:cNvCxnSpPr>
            <a:cxnSpLocks/>
          </p:cNvCxnSpPr>
          <p:nvPr/>
        </p:nvCxnSpPr>
        <p:spPr>
          <a:xfrm>
            <a:off x="7977359" y="969169"/>
            <a:ext cx="0" cy="55083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0" name="Connettore diritto 3149">
            <a:extLst>
              <a:ext uri="{FF2B5EF4-FFF2-40B4-BE49-F238E27FC236}">
                <a16:creationId xmlns:a16="http://schemas.microsoft.com/office/drawing/2014/main" id="{4B35618C-8FE6-4579-B425-4D3A8EF77ABE}"/>
              </a:ext>
            </a:extLst>
          </p:cNvPr>
          <p:cNvCxnSpPr>
            <a:cxnSpLocks/>
          </p:cNvCxnSpPr>
          <p:nvPr/>
        </p:nvCxnSpPr>
        <p:spPr>
          <a:xfrm>
            <a:off x="8119222" y="576263"/>
            <a:ext cx="0" cy="60401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igura a mano libera: forma 9">
            <a:extLst>
              <a:ext uri="{FF2B5EF4-FFF2-40B4-BE49-F238E27FC236}">
                <a16:creationId xmlns:a16="http://schemas.microsoft.com/office/drawing/2014/main" id="{2EF8EFF5-16E1-4983-B710-10923C547692}"/>
              </a:ext>
            </a:extLst>
          </p:cNvPr>
          <p:cNvSpPr/>
          <p:nvPr/>
        </p:nvSpPr>
        <p:spPr>
          <a:xfrm>
            <a:off x="7051076" y="3632200"/>
            <a:ext cx="320040" cy="929640"/>
          </a:xfrm>
          <a:custGeom>
            <a:avLst/>
            <a:gdLst>
              <a:gd name="connsiteX0" fmla="*/ 0 w 320040"/>
              <a:gd name="connsiteY0" fmla="*/ 929640 h 929640"/>
              <a:gd name="connsiteX1" fmla="*/ 144780 w 320040"/>
              <a:gd name="connsiteY1" fmla="*/ 472440 h 929640"/>
              <a:gd name="connsiteX2" fmla="*/ 320040 w 320040"/>
              <a:gd name="connsiteY2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929640">
                <a:moveTo>
                  <a:pt x="0" y="929640"/>
                </a:moveTo>
                <a:cubicBezTo>
                  <a:pt x="45720" y="778510"/>
                  <a:pt x="91440" y="627380"/>
                  <a:pt x="144780" y="472440"/>
                </a:cubicBezTo>
                <a:cubicBezTo>
                  <a:pt x="198120" y="317500"/>
                  <a:pt x="259080" y="158750"/>
                  <a:pt x="320040" y="0"/>
                </a:cubicBezTo>
              </a:path>
            </a:pathLst>
          </a:custGeom>
          <a:noFill/>
          <a:ln w="63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igura a mano libera: forma 19">
            <a:extLst>
              <a:ext uri="{FF2B5EF4-FFF2-40B4-BE49-F238E27FC236}">
                <a16:creationId xmlns:a16="http://schemas.microsoft.com/office/drawing/2014/main" id="{C1FCF832-AC2B-4F07-87AF-AB41F6B12B3C}"/>
              </a:ext>
            </a:extLst>
          </p:cNvPr>
          <p:cNvSpPr/>
          <p:nvPr/>
        </p:nvSpPr>
        <p:spPr>
          <a:xfrm>
            <a:off x="7373620" y="3322274"/>
            <a:ext cx="746760" cy="1242106"/>
          </a:xfrm>
          <a:custGeom>
            <a:avLst/>
            <a:gdLst>
              <a:gd name="connsiteX0" fmla="*/ 746760 w 746760"/>
              <a:gd name="connsiteY0" fmla="*/ 1242106 h 1242106"/>
              <a:gd name="connsiteX1" fmla="*/ 601980 w 746760"/>
              <a:gd name="connsiteY1" fmla="*/ 787446 h 1242106"/>
              <a:gd name="connsiteX2" fmla="*/ 436880 w 746760"/>
              <a:gd name="connsiteY2" fmla="*/ 309926 h 1242106"/>
              <a:gd name="connsiteX3" fmla="*/ 345440 w 746760"/>
              <a:gd name="connsiteY3" fmla="*/ 119426 h 1242106"/>
              <a:gd name="connsiteX4" fmla="*/ 210820 w 746760"/>
              <a:gd name="connsiteY4" fmla="*/ 46 h 1242106"/>
              <a:gd name="connsiteX5" fmla="*/ 78740 w 746760"/>
              <a:gd name="connsiteY5" fmla="*/ 132126 h 1242106"/>
              <a:gd name="connsiteX6" fmla="*/ 0 w 746760"/>
              <a:gd name="connsiteY6" fmla="*/ 312466 h 1242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6760" h="1242106">
                <a:moveTo>
                  <a:pt x="746760" y="1242106"/>
                </a:moveTo>
                <a:cubicBezTo>
                  <a:pt x="700193" y="1092457"/>
                  <a:pt x="653627" y="942809"/>
                  <a:pt x="601980" y="787446"/>
                </a:cubicBezTo>
                <a:cubicBezTo>
                  <a:pt x="550333" y="632083"/>
                  <a:pt x="479637" y="421263"/>
                  <a:pt x="436880" y="309926"/>
                </a:cubicBezTo>
                <a:cubicBezTo>
                  <a:pt x="394123" y="198589"/>
                  <a:pt x="383117" y="171073"/>
                  <a:pt x="345440" y="119426"/>
                </a:cubicBezTo>
                <a:cubicBezTo>
                  <a:pt x="307763" y="67779"/>
                  <a:pt x="255270" y="-2071"/>
                  <a:pt x="210820" y="46"/>
                </a:cubicBezTo>
                <a:cubicBezTo>
                  <a:pt x="166370" y="2163"/>
                  <a:pt x="113877" y="80056"/>
                  <a:pt x="78740" y="132126"/>
                </a:cubicBezTo>
                <a:cubicBezTo>
                  <a:pt x="43603" y="184196"/>
                  <a:pt x="21801" y="248331"/>
                  <a:pt x="0" y="312466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igura a mano libera: forma 21">
            <a:extLst>
              <a:ext uri="{FF2B5EF4-FFF2-40B4-BE49-F238E27FC236}">
                <a16:creationId xmlns:a16="http://schemas.microsoft.com/office/drawing/2014/main" id="{457F68C0-2AFD-4EBD-A9ED-CC8E45DD0F7B}"/>
              </a:ext>
            </a:extLst>
          </p:cNvPr>
          <p:cNvSpPr/>
          <p:nvPr/>
        </p:nvSpPr>
        <p:spPr>
          <a:xfrm>
            <a:off x="7061721" y="577516"/>
            <a:ext cx="332873" cy="910389"/>
          </a:xfrm>
          <a:custGeom>
            <a:avLst/>
            <a:gdLst>
              <a:gd name="connsiteX0" fmla="*/ 0 w 332873"/>
              <a:gd name="connsiteY0" fmla="*/ 0 h 910389"/>
              <a:gd name="connsiteX1" fmla="*/ 148389 w 332873"/>
              <a:gd name="connsiteY1" fmla="*/ 449179 h 910389"/>
              <a:gd name="connsiteX2" fmla="*/ 332873 w 332873"/>
              <a:gd name="connsiteY2" fmla="*/ 910389 h 910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873" h="910389">
                <a:moveTo>
                  <a:pt x="0" y="0"/>
                </a:moveTo>
                <a:cubicBezTo>
                  <a:pt x="46455" y="148724"/>
                  <a:pt x="92910" y="297448"/>
                  <a:pt x="148389" y="449179"/>
                </a:cubicBezTo>
                <a:cubicBezTo>
                  <a:pt x="203868" y="600910"/>
                  <a:pt x="268370" y="755649"/>
                  <a:pt x="332873" y="910389"/>
                </a:cubicBezTo>
              </a:path>
            </a:pathLst>
          </a:custGeom>
          <a:noFill/>
          <a:ln w="63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igura a mano libera: forma 29">
            <a:extLst>
              <a:ext uri="{FF2B5EF4-FFF2-40B4-BE49-F238E27FC236}">
                <a16:creationId xmlns:a16="http://schemas.microsoft.com/office/drawing/2014/main" id="{7AD9928E-1780-411A-8B24-1932202B722B}"/>
              </a:ext>
            </a:extLst>
          </p:cNvPr>
          <p:cNvSpPr/>
          <p:nvPr/>
        </p:nvSpPr>
        <p:spPr>
          <a:xfrm>
            <a:off x="7378191" y="581526"/>
            <a:ext cx="756000" cy="1224000"/>
          </a:xfrm>
          <a:custGeom>
            <a:avLst/>
            <a:gdLst>
              <a:gd name="connsiteX0" fmla="*/ 0 w 745958"/>
              <a:gd name="connsiteY0" fmla="*/ 886327 h 1252615"/>
              <a:gd name="connsiteX1" fmla="*/ 80210 w 745958"/>
              <a:gd name="connsiteY1" fmla="*/ 1086853 h 1252615"/>
              <a:gd name="connsiteX2" fmla="*/ 224589 w 745958"/>
              <a:gd name="connsiteY2" fmla="*/ 1251285 h 1252615"/>
              <a:gd name="connsiteX3" fmla="*/ 340895 w 745958"/>
              <a:gd name="connsiteY3" fmla="*/ 1114927 h 1252615"/>
              <a:gd name="connsiteX4" fmla="*/ 597568 w 745958"/>
              <a:gd name="connsiteY4" fmla="*/ 405063 h 1252615"/>
              <a:gd name="connsiteX5" fmla="*/ 745958 w 745958"/>
              <a:gd name="connsiteY5" fmla="*/ 0 h 1252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5958" h="1252615">
                <a:moveTo>
                  <a:pt x="0" y="886327"/>
                </a:moveTo>
                <a:cubicBezTo>
                  <a:pt x="21389" y="956177"/>
                  <a:pt x="42779" y="1026027"/>
                  <a:pt x="80210" y="1086853"/>
                </a:cubicBezTo>
                <a:cubicBezTo>
                  <a:pt x="117642" y="1147679"/>
                  <a:pt x="181142" y="1246606"/>
                  <a:pt x="224589" y="1251285"/>
                </a:cubicBezTo>
                <a:cubicBezTo>
                  <a:pt x="268037" y="1255964"/>
                  <a:pt x="278732" y="1255964"/>
                  <a:pt x="340895" y="1114927"/>
                </a:cubicBezTo>
                <a:cubicBezTo>
                  <a:pt x="403058" y="973890"/>
                  <a:pt x="530058" y="590884"/>
                  <a:pt x="597568" y="405063"/>
                </a:cubicBezTo>
                <a:cubicBezTo>
                  <a:pt x="665078" y="219242"/>
                  <a:pt x="705518" y="109621"/>
                  <a:pt x="745958" y="0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C8D54609-5A77-4286-94B4-49FE06684C9C}"/>
              </a:ext>
            </a:extLst>
          </p:cNvPr>
          <p:cNvSpPr txBox="1"/>
          <p:nvPr/>
        </p:nvSpPr>
        <p:spPr>
          <a:xfrm>
            <a:off x="1" y="431082"/>
            <a:ext cx="5040000" cy="1944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Dopo aver eliminato tutte le costruzioni grafiche e le didascalie relative allo sviluppo dell’algoritmo grafico di cui alla diapositiva precedente l’elaborato si presenta come nella figura a fianco con la specifica degli elementi geometrici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1FE49B26-E98B-40B2-ACC5-BB6FCDF8B11B}"/>
              </a:ext>
            </a:extLst>
          </p:cNvPr>
          <p:cNvSpPr txBox="1"/>
          <p:nvPr/>
        </p:nvSpPr>
        <p:spPr>
          <a:xfrm>
            <a:off x="6035523" y="2459865"/>
            <a:ext cx="756000" cy="288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Asintoti</a:t>
            </a:r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08215D65-EF39-4C3D-8D6B-DE2489E6DB9A}"/>
              </a:ext>
            </a:extLst>
          </p:cNvPr>
          <p:cNvCxnSpPr>
            <a:cxnSpLocks/>
          </p:cNvCxnSpPr>
          <p:nvPr/>
        </p:nvCxnSpPr>
        <p:spPr>
          <a:xfrm flipH="1">
            <a:off x="7002381" y="577215"/>
            <a:ext cx="1164947" cy="39919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F72987CE-8B74-4BCD-B2F6-1370DFE88128}"/>
              </a:ext>
            </a:extLst>
          </p:cNvPr>
          <p:cNvCxnSpPr>
            <a:cxnSpLocks/>
          </p:cNvCxnSpPr>
          <p:nvPr/>
        </p:nvCxnSpPr>
        <p:spPr>
          <a:xfrm>
            <a:off x="7026828" y="581025"/>
            <a:ext cx="1135686" cy="39848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2 109">
            <a:extLst>
              <a:ext uri="{FF2B5EF4-FFF2-40B4-BE49-F238E27FC236}">
                <a16:creationId xmlns:a16="http://schemas.microsoft.com/office/drawing/2014/main" id="{EDE1675F-36D6-48A2-89F9-1DF4C81D1058}"/>
              </a:ext>
            </a:extLst>
          </p:cNvPr>
          <p:cNvCxnSpPr>
            <a:cxnSpLocks/>
          </p:cNvCxnSpPr>
          <p:nvPr/>
        </p:nvCxnSpPr>
        <p:spPr>
          <a:xfrm>
            <a:off x="6788280" y="2603865"/>
            <a:ext cx="539799" cy="68024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2 111">
            <a:extLst>
              <a:ext uri="{FF2B5EF4-FFF2-40B4-BE49-F238E27FC236}">
                <a16:creationId xmlns:a16="http://schemas.microsoft.com/office/drawing/2014/main" id="{8357DD08-80C9-4B93-A3EF-DC9A5E8797C9}"/>
              </a:ext>
            </a:extLst>
          </p:cNvPr>
          <p:cNvCxnSpPr>
            <a:cxnSpLocks/>
          </p:cNvCxnSpPr>
          <p:nvPr/>
        </p:nvCxnSpPr>
        <p:spPr>
          <a:xfrm flipV="1">
            <a:off x="6788280" y="2021985"/>
            <a:ext cx="552678" cy="58188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85BAB8CA-CC6E-4A88-A282-D6CA510E2978}"/>
              </a:ext>
            </a:extLst>
          </p:cNvPr>
          <p:cNvSpPr txBox="1"/>
          <p:nvPr/>
        </p:nvSpPr>
        <p:spPr>
          <a:xfrm>
            <a:off x="-1" y="2469804"/>
            <a:ext cx="5040000" cy="133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Rimuovendo le didascalie che specificano gli elementi della parabola restano la curva e le rette di richiamo della punteggiata di sezione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1219D68D-BAD7-437C-A6A4-3E2D99CE33BD}"/>
              </a:ext>
            </a:extLst>
          </p:cNvPr>
          <p:cNvSpPr txBox="1"/>
          <p:nvPr/>
        </p:nvSpPr>
        <p:spPr>
          <a:xfrm>
            <a:off x="0" y="4015099"/>
            <a:ext cx="5040000" cy="25402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Se eliminiamo, poi, anche tutte le rette di richiamo dei punti individuati con l’applicazione precedente resta in evidenza solamente la curva della parabola nella forma di scorcio totale su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, mentre su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sono evidenziate i rami delle due curve appartenenti alle due falde del solido in scorcio parziale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DAFB559B-3288-4FE6-9136-1972CA642F9E}"/>
              </a:ext>
            </a:extLst>
          </p:cNvPr>
          <p:cNvSpPr txBox="1"/>
          <p:nvPr/>
        </p:nvSpPr>
        <p:spPr>
          <a:xfrm>
            <a:off x="8241853" y="1764530"/>
            <a:ext cx="792000" cy="324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Asse traverso</a:t>
            </a:r>
          </a:p>
        </p:txBody>
      </p:sp>
      <p:cxnSp>
        <p:nvCxnSpPr>
          <p:cNvPr id="116" name="Connettore 2 115">
            <a:extLst>
              <a:ext uri="{FF2B5EF4-FFF2-40B4-BE49-F238E27FC236}">
                <a16:creationId xmlns:a16="http://schemas.microsoft.com/office/drawing/2014/main" id="{586C2B13-33CB-489B-B917-8310CFB92E3C}"/>
              </a:ext>
            </a:extLst>
          </p:cNvPr>
          <p:cNvCxnSpPr>
            <a:cxnSpLocks/>
            <a:stCxn id="115" idx="0"/>
          </p:cNvCxnSpPr>
          <p:nvPr/>
        </p:nvCxnSpPr>
        <p:spPr>
          <a:xfrm flipH="1" flipV="1">
            <a:off x="7589249" y="1193875"/>
            <a:ext cx="1048604" cy="57065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1C8BE7F6-71AD-4C0A-A7B4-0FB989A197E5}"/>
              </a:ext>
            </a:extLst>
          </p:cNvPr>
          <p:cNvCxnSpPr>
            <a:cxnSpLocks/>
          </p:cNvCxnSpPr>
          <p:nvPr/>
        </p:nvCxnSpPr>
        <p:spPr>
          <a:xfrm>
            <a:off x="7591253" y="575231"/>
            <a:ext cx="0" cy="39871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5B1269AE-E86E-4A13-9A59-8CCB89FCFB67}"/>
              </a:ext>
            </a:extLst>
          </p:cNvPr>
          <p:cNvCxnSpPr>
            <a:cxnSpLocks/>
          </p:cNvCxnSpPr>
          <p:nvPr/>
        </p:nvCxnSpPr>
        <p:spPr>
          <a:xfrm>
            <a:off x="7404742" y="2550552"/>
            <a:ext cx="5263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3B759DE5-89DE-4412-8E88-8B24808A9A63}"/>
              </a:ext>
            </a:extLst>
          </p:cNvPr>
          <p:cNvSpPr txBox="1"/>
          <p:nvPr/>
        </p:nvSpPr>
        <p:spPr>
          <a:xfrm>
            <a:off x="8217883" y="2966997"/>
            <a:ext cx="828000" cy="324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Asse non traverso</a:t>
            </a:r>
          </a:p>
        </p:txBody>
      </p: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29DB14FE-6B2A-47E3-948D-2B7BFAAA048D}"/>
              </a:ext>
            </a:extLst>
          </p:cNvPr>
          <p:cNvCxnSpPr>
            <a:cxnSpLocks/>
            <a:stCxn id="118" idx="1"/>
          </p:cNvCxnSpPr>
          <p:nvPr/>
        </p:nvCxnSpPr>
        <p:spPr>
          <a:xfrm flipH="1" flipV="1">
            <a:off x="7676076" y="2555979"/>
            <a:ext cx="541807" cy="57301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B967E49E-2C41-45CA-80BA-E7AFB447E1F1}"/>
              </a:ext>
            </a:extLst>
          </p:cNvPr>
          <p:cNvCxnSpPr>
            <a:cxnSpLocks/>
          </p:cNvCxnSpPr>
          <p:nvPr/>
        </p:nvCxnSpPr>
        <p:spPr>
          <a:xfrm>
            <a:off x="7047602" y="5542383"/>
            <a:ext cx="1077495" cy="1077693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>
            <a:extLst>
              <a:ext uri="{FF2B5EF4-FFF2-40B4-BE49-F238E27FC236}">
                <a16:creationId xmlns:a16="http://schemas.microsoft.com/office/drawing/2014/main" id="{8B1E69E1-33A3-4DBA-A108-125FDA4FAC7C}"/>
              </a:ext>
            </a:extLst>
          </p:cNvPr>
          <p:cNvSpPr txBox="1"/>
          <p:nvPr/>
        </p:nvSpPr>
        <p:spPr>
          <a:xfrm>
            <a:off x="6606364" y="5382700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27" name="Rettangolo 126">
            <a:extLst>
              <a:ext uri="{FF2B5EF4-FFF2-40B4-BE49-F238E27FC236}">
                <a16:creationId xmlns:a16="http://schemas.microsoft.com/office/drawing/2014/main" id="{4BDE3A77-3F03-4BF0-B3CC-D184EA391C61}"/>
              </a:ext>
            </a:extLst>
          </p:cNvPr>
          <p:cNvSpPr/>
          <p:nvPr/>
        </p:nvSpPr>
        <p:spPr>
          <a:xfrm>
            <a:off x="7710055" y="6574074"/>
            <a:ext cx="3097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71273A80-6774-4ACC-A410-3ED4CE53668C}"/>
              </a:ext>
            </a:extLst>
          </p:cNvPr>
          <p:cNvSpPr txBox="1"/>
          <p:nvPr/>
        </p:nvSpPr>
        <p:spPr>
          <a:xfrm>
            <a:off x="6898009" y="4491138"/>
            <a:ext cx="396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30" name="Rettangolo 129">
            <a:extLst>
              <a:ext uri="{FF2B5EF4-FFF2-40B4-BE49-F238E27FC236}">
                <a16:creationId xmlns:a16="http://schemas.microsoft.com/office/drawing/2014/main" id="{3C5849A4-5423-44B5-AF67-CECB0C4C180F}"/>
              </a:ext>
            </a:extLst>
          </p:cNvPr>
          <p:cNvSpPr/>
          <p:nvPr/>
        </p:nvSpPr>
        <p:spPr>
          <a:xfrm>
            <a:off x="7964293" y="4504809"/>
            <a:ext cx="3369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ABC27E28-9DF5-4286-9F46-0F882A955960}"/>
              </a:ext>
            </a:extLst>
          </p:cNvPr>
          <p:cNvSpPr txBox="1"/>
          <p:nvPr/>
        </p:nvSpPr>
        <p:spPr>
          <a:xfrm>
            <a:off x="6831500" y="5379236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</a:p>
        </p:txBody>
      </p:sp>
      <p:sp>
        <p:nvSpPr>
          <p:cNvPr id="145" name="Rettangolo 144">
            <a:extLst>
              <a:ext uri="{FF2B5EF4-FFF2-40B4-BE49-F238E27FC236}">
                <a16:creationId xmlns:a16="http://schemas.microsoft.com/office/drawing/2014/main" id="{58A11DAE-A965-4CD2-9FF6-9DDBF7CFE407}"/>
              </a:ext>
            </a:extLst>
          </p:cNvPr>
          <p:cNvSpPr/>
          <p:nvPr/>
        </p:nvSpPr>
        <p:spPr>
          <a:xfrm>
            <a:off x="7909214" y="6581001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W’</a:t>
            </a:r>
          </a:p>
        </p:txBody>
      </p:sp>
      <p:sp>
        <p:nvSpPr>
          <p:cNvPr id="147" name="Rettangolo 146">
            <a:extLst>
              <a:ext uri="{FF2B5EF4-FFF2-40B4-BE49-F238E27FC236}">
                <a16:creationId xmlns:a16="http://schemas.microsoft.com/office/drawing/2014/main" id="{83AA18AD-4F75-42BE-9510-2B740A04D165}"/>
              </a:ext>
            </a:extLst>
          </p:cNvPr>
          <p:cNvSpPr/>
          <p:nvPr/>
        </p:nvSpPr>
        <p:spPr>
          <a:xfrm>
            <a:off x="6754063" y="5371934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148" name="Rettangolo 147">
            <a:extLst>
              <a:ext uri="{FF2B5EF4-FFF2-40B4-BE49-F238E27FC236}">
                <a16:creationId xmlns:a16="http://schemas.microsoft.com/office/drawing/2014/main" id="{A4BA0FA9-1B67-4755-B2F2-4425E901F670}"/>
              </a:ext>
            </a:extLst>
          </p:cNvPr>
          <p:cNvSpPr/>
          <p:nvPr/>
        </p:nvSpPr>
        <p:spPr>
          <a:xfrm>
            <a:off x="7835410" y="6575269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76D717D6-EEE6-429B-846B-477A140F95B9}"/>
              </a:ext>
            </a:extLst>
          </p:cNvPr>
          <p:cNvSpPr txBox="1"/>
          <p:nvPr/>
        </p:nvSpPr>
        <p:spPr>
          <a:xfrm>
            <a:off x="6917874" y="383504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sp>
        <p:nvSpPr>
          <p:cNvPr id="150" name="Rettangolo 149">
            <a:extLst>
              <a:ext uri="{FF2B5EF4-FFF2-40B4-BE49-F238E27FC236}">
                <a16:creationId xmlns:a16="http://schemas.microsoft.com/office/drawing/2014/main" id="{B651DDF4-8961-4366-A717-D6DA6CACF72A}"/>
              </a:ext>
            </a:extLst>
          </p:cNvPr>
          <p:cNvSpPr/>
          <p:nvPr/>
        </p:nvSpPr>
        <p:spPr>
          <a:xfrm>
            <a:off x="7940257" y="378732"/>
            <a:ext cx="3994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W’’</a:t>
            </a:r>
          </a:p>
        </p:txBody>
      </p: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71F4CF70-D9E6-4A15-87F3-5B8ACD8381EC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1978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7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1000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07" grpId="0" animBg="1"/>
      <p:bldP spid="113" grpId="0"/>
      <p:bldP spid="114" grpId="0"/>
      <p:bldP spid="115" grpId="0" animBg="1"/>
      <p:bldP spid="118" grpId="0" animBg="1"/>
      <p:bldP spid="126" grpId="0"/>
      <p:bldP spid="127" grpId="0"/>
      <p:bldP spid="129" grpId="0"/>
      <p:bldP spid="130" grpId="0"/>
      <p:bldP spid="141" grpId="0"/>
      <p:bldP spid="145" grpId="0"/>
      <p:bldP spid="147" grpId="0"/>
      <p:bldP spid="148" grpId="0"/>
      <p:bldP spid="149" grpId="0"/>
      <p:bldP spid="1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3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L’IPERBOLE- (4)</a:t>
            </a:r>
            <a:endParaRPr lang="it-IT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3513819" y="7002000"/>
            <a:ext cx="550036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4031087" y="4914313"/>
            <a:ext cx="501666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624856" y="4569142"/>
            <a:ext cx="1797" cy="12977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7370050" y="575403"/>
            <a:ext cx="1241798" cy="3052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364784" y="1447606"/>
            <a:ext cx="1257174" cy="311754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7519500" y="579863"/>
            <a:ext cx="986174" cy="279284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7808119" y="584324"/>
            <a:ext cx="565366" cy="19698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7645977" y="584324"/>
            <a:ext cx="560902" cy="27746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7709538" y="976331"/>
            <a:ext cx="258772" cy="24653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7456153" y="579863"/>
            <a:ext cx="1127674" cy="287152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  <a:stCxn id="227" idx="3"/>
          </p:cNvCxnSpPr>
          <p:nvPr/>
        </p:nvCxnSpPr>
        <p:spPr>
          <a:xfrm>
            <a:off x="7708815" y="1667010"/>
            <a:ext cx="258081" cy="242825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7650868" y="1777798"/>
            <a:ext cx="570343" cy="279359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7592456" y="1799656"/>
            <a:ext cx="798134" cy="277053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7525571" y="1748653"/>
            <a:ext cx="993368" cy="282153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 flipH="1">
            <a:off x="10508043" y="1564142"/>
            <a:ext cx="1856" cy="122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584873" y="5824162"/>
            <a:ext cx="540000" cy="32316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6919" y="4729210"/>
            <a:ext cx="324000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983117" y="5811485"/>
            <a:ext cx="288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B632DA8-6C59-4450-B42F-B877B27142E0}"/>
              </a:ext>
            </a:extLst>
          </p:cNvPr>
          <p:cNvCxnSpPr>
            <a:cxnSpLocks/>
          </p:cNvCxnSpPr>
          <p:nvPr/>
        </p:nvCxnSpPr>
        <p:spPr>
          <a:xfrm>
            <a:off x="7359987" y="5859883"/>
            <a:ext cx="449772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7730908-C40B-43E8-A6B4-267AB559C9FE}"/>
              </a:ext>
            </a:extLst>
          </p:cNvPr>
          <p:cNvCxnSpPr>
            <a:cxnSpLocks/>
          </p:cNvCxnSpPr>
          <p:nvPr/>
        </p:nvCxnSpPr>
        <p:spPr>
          <a:xfrm>
            <a:off x="7808496" y="5859983"/>
            <a:ext cx="0" cy="44377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0" name="Connettore diritto 3119">
            <a:extLst>
              <a:ext uri="{FF2B5EF4-FFF2-40B4-BE49-F238E27FC236}">
                <a16:creationId xmlns:a16="http://schemas.microsoft.com/office/drawing/2014/main" id="{B6549A9B-8DAD-4D99-BC54-A2103337DE23}"/>
              </a:ext>
            </a:extLst>
          </p:cNvPr>
          <p:cNvCxnSpPr>
            <a:cxnSpLocks/>
          </p:cNvCxnSpPr>
          <p:nvPr/>
        </p:nvCxnSpPr>
        <p:spPr>
          <a:xfrm>
            <a:off x="7805849" y="5847532"/>
            <a:ext cx="416385" cy="7229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0" name="Connettore diritto 3129">
            <a:extLst>
              <a:ext uri="{FF2B5EF4-FFF2-40B4-BE49-F238E27FC236}">
                <a16:creationId xmlns:a16="http://schemas.microsoft.com/office/drawing/2014/main" id="{D43D4B59-70AE-4EA8-A66E-0C9BC9C4FBC1}"/>
              </a:ext>
            </a:extLst>
          </p:cNvPr>
          <p:cNvCxnSpPr>
            <a:cxnSpLocks/>
          </p:cNvCxnSpPr>
          <p:nvPr/>
        </p:nvCxnSpPr>
        <p:spPr>
          <a:xfrm>
            <a:off x="7814736" y="5859393"/>
            <a:ext cx="782546" cy="2096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4" name="Connettore diritto 3133">
            <a:extLst>
              <a:ext uri="{FF2B5EF4-FFF2-40B4-BE49-F238E27FC236}">
                <a16:creationId xmlns:a16="http://schemas.microsoft.com/office/drawing/2014/main" id="{8D6982DD-962B-4537-A31D-1183B9150F96}"/>
              </a:ext>
            </a:extLst>
          </p:cNvPr>
          <p:cNvCxnSpPr>
            <a:cxnSpLocks/>
          </p:cNvCxnSpPr>
          <p:nvPr/>
        </p:nvCxnSpPr>
        <p:spPr>
          <a:xfrm>
            <a:off x="7811986" y="5862728"/>
            <a:ext cx="700983" cy="4094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6" name="Connettore diritto 3135">
            <a:extLst>
              <a:ext uri="{FF2B5EF4-FFF2-40B4-BE49-F238E27FC236}">
                <a16:creationId xmlns:a16="http://schemas.microsoft.com/office/drawing/2014/main" id="{55867AB2-82B9-4529-9CB6-CC01810E192E}"/>
              </a:ext>
            </a:extLst>
          </p:cNvPr>
          <p:cNvCxnSpPr>
            <a:cxnSpLocks/>
          </p:cNvCxnSpPr>
          <p:nvPr/>
        </p:nvCxnSpPr>
        <p:spPr>
          <a:xfrm>
            <a:off x="7810625" y="5862013"/>
            <a:ext cx="576993" cy="5769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1" name="Connettore diritto 3140">
            <a:extLst>
              <a:ext uri="{FF2B5EF4-FFF2-40B4-BE49-F238E27FC236}">
                <a16:creationId xmlns:a16="http://schemas.microsoft.com/office/drawing/2014/main" id="{FDA1FAF1-FFFE-4E92-BF06-A9D280118286}"/>
              </a:ext>
            </a:extLst>
          </p:cNvPr>
          <p:cNvCxnSpPr>
            <a:cxnSpLocks/>
          </p:cNvCxnSpPr>
          <p:nvPr/>
        </p:nvCxnSpPr>
        <p:spPr>
          <a:xfrm>
            <a:off x="7812367" y="5862632"/>
            <a:ext cx="163440" cy="6040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4" name="Connettore diritto 3153">
            <a:extLst>
              <a:ext uri="{FF2B5EF4-FFF2-40B4-BE49-F238E27FC236}">
                <a16:creationId xmlns:a16="http://schemas.microsoft.com/office/drawing/2014/main" id="{27230609-9D4E-426B-9703-6F4E9AAFD959}"/>
              </a:ext>
            </a:extLst>
          </p:cNvPr>
          <p:cNvCxnSpPr>
            <a:cxnSpLocks/>
          </p:cNvCxnSpPr>
          <p:nvPr/>
        </p:nvCxnSpPr>
        <p:spPr>
          <a:xfrm flipH="1">
            <a:off x="7715802" y="5865348"/>
            <a:ext cx="94398" cy="3488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0" name="Connettore diritto 3159">
            <a:extLst>
              <a:ext uri="{FF2B5EF4-FFF2-40B4-BE49-F238E27FC236}">
                <a16:creationId xmlns:a16="http://schemas.microsoft.com/office/drawing/2014/main" id="{5F5080C4-E8EF-4D08-B5F5-DC4D83CDBE56}"/>
              </a:ext>
            </a:extLst>
          </p:cNvPr>
          <p:cNvCxnSpPr>
            <a:cxnSpLocks/>
          </p:cNvCxnSpPr>
          <p:nvPr/>
        </p:nvCxnSpPr>
        <p:spPr>
          <a:xfrm flipH="1">
            <a:off x="7646088" y="5852469"/>
            <a:ext cx="172208" cy="2982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2" name="Connettore diritto 3161">
            <a:extLst>
              <a:ext uri="{FF2B5EF4-FFF2-40B4-BE49-F238E27FC236}">
                <a16:creationId xmlns:a16="http://schemas.microsoft.com/office/drawing/2014/main" id="{1693EB76-726C-4127-ACA3-E72DD3DA411A}"/>
              </a:ext>
            </a:extLst>
          </p:cNvPr>
          <p:cNvCxnSpPr>
            <a:cxnSpLocks/>
          </p:cNvCxnSpPr>
          <p:nvPr/>
        </p:nvCxnSpPr>
        <p:spPr>
          <a:xfrm flipH="1">
            <a:off x="7581735" y="5858124"/>
            <a:ext cx="232191" cy="2307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5" name="Connettore diritto 3164">
            <a:extLst>
              <a:ext uri="{FF2B5EF4-FFF2-40B4-BE49-F238E27FC236}">
                <a16:creationId xmlns:a16="http://schemas.microsoft.com/office/drawing/2014/main" id="{CBF6BF84-2882-4D24-A237-335FE127F9C5}"/>
              </a:ext>
            </a:extLst>
          </p:cNvPr>
          <p:cNvCxnSpPr>
            <a:cxnSpLocks/>
          </p:cNvCxnSpPr>
          <p:nvPr/>
        </p:nvCxnSpPr>
        <p:spPr>
          <a:xfrm flipH="1">
            <a:off x="7520473" y="5861087"/>
            <a:ext cx="287043" cy="1633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8" name="Connettore diritto 3167">
            <a:extLst>
              <a:ext uri="{FF2B5EF4-FFF2-40B4-BE49-F238E27FC236}">
                <a16:creationId xmlns:a16="http://schemas.microsoft.com/office/drawing/2014/main" id="{6FB69821-05A3-490A-ACEC-45AE173D943E}"/>
              </a:ext>
            </a:extLst>
          </p:cNvPr>
          <p:cNvCxnSpPr>
            <a:cxnSpLocks/>
          </p:cNvCxnSpPr>
          <p:nvPr/>
        </p:nvCxnSpPr>
        <p:spPr>
          <a:xfrm flipH="1">
            <a:off x="7457143" y="5861086"/>
            <a:ext cx="353271" cy="918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808849" y="2549937"/>
            <a:ext cx="0" cy="108468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71DDEB7-15DD-4EDC-9E72-AB640925278C}"/>
              </a:ext>
            </a:extLst>
          </p:cNvPr>
          <p:cNvSpPr txBox="1"/>
          <p:nvPr/>
        </p:nvSpPr>
        <p:spPr>
          <a:xfrm>
            <a:off x="7888274" y="5885634"/>
            <a:ext cx="201600" cy="32316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1F3A0C0-6941-465A-81EF-D4C78D7CE297}"/>
              </a:ext>
            </a:extLst>
          </p:cNvPr>
          <p:cNvCxnSpPr>
            <a:cxnSpLocks/>
          </p:cNvCxnSpPr>
          <p:nvPr/>
        </p:nvCxnSpPr>
        <p:spPr>
          <a:xfrm>
            <a:off x="7199500" y="5695024"/>
            <a:ext cx="611017" cy="1653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EA635EAF-CF26-40E9-8CF1-EFAD05A0E47D}"/>
              </a:ext>
            </a:extLst>
          </p:cNvPr>
          <p:cNvCxnSpPr>
            <a:cxnSpLocks/>
          </p:cNvCxnSpPr>
          <p:nvPr/>
        </p:nvCxnSpPr>
        <p:spPr>
          <a:xfrm>
            <a:off x="7095755" y="5447153"/>
            <a:ext cx="713095" cy="4148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895F4EE5-5734-420C-8D4E-ACABA8024AC3}"/>
              </a:ext>
            </a:extLst>
          </p:cNvPr>
          <p:cNvCxnSpPr>
            <a:cxnSpLocks/>
          </p:cNvCxnSpPr>
          <p:nvPr/>
        </p:nvCxnSpPr>
        <p:spPr>
          <a:xfrm>
            <a:off x="7229377" y="5280764"/>
            <a:ext cx="581141" cy="5812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0E4FD89-9CBC-4372-9E38-2E279A6B71C4}"/>
              </a:ext>
            </a:extLst>
          </p:cNvPr>
          <p:cNvCxnSpPr>
            <a:cxnSpLocks/>
          </p:cNvCxnSpPr>
          <p:nvPr/>
        </p:nvCxnSpPr>
        <p:spPr>
          <a:xfrm>
            <a:off x="7400465" y="5147253"/>
            <a:ext cx="410052" cy="71476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EE0E2DD-0098-443E-87E0-E341CA910AEE}"/>
              </a:ext>
            </a:extLst>
          </p:cNvPr>
          <p:cNvCxnSpPr>
            <a:cxnSpLocks/>
          </p:cNvCxnSpPr>
          <p:nvPr/>
        </p:nvCxnSpPr>
        <p:spPr>
          <a:xfrm>
            <a:off x="7598899" y="5067300"/>
            <a:ext cx="211618" cy="79304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F7C625B1-C4E9-4C95-BBB9-A827FD9C70EE}"/>
              </a:ext>
            </a:extLst>
          </p:cNvPr>
          <p:cNvCxnSpPr>
            <a:cxnSpLocks/>
          </p:cNvCxnSpPr>
          <p:nvPr/>
        </p:nvCxnSpPr>
        <p:spPr>
          <a:xfrm flipH="1">
            <a:off x="7808848" y="5074105"/>
            <a:ext cx="213917" cy="7905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8EDC550-662C-4335-9315-3C6665233155}"/>
              </a:ext>
            </a:extLst>
          </p:cNvPr>
          <p:cNvCxnSpPr>
            <a:cxnSpLocks/>
          </p:cNvCxnSpPr>
          <p:nvPr/>
        </p:nvCxnSpPr>
        <p:spPr>
          <a:xfrm flipH="1">
            <a:off x="7809977" y="5149887"/>
            <a:ext cx="410572" cy="7111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76F67EBB-0260-43A6-84B3-AF09C4592AC6}"/>
              </a:ext>
            </a:extLst>
          </p:cNvPr>
          <p:cNvCxnSpPr>
            <a:cxnSpLocks/>
          </p:cNvCxnSpPr>
          <p:nvPr/>
        </p:nvCxnSpPr>
        <p:spPr>
          <a:xfrm flipH="1">
            <a:off x="7807226" y="5280765"/>
            <a:ext cx="580390" cy="583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8283852D-93DD-4649-9570-C92E06921E5E}"/>
              </a:ext>
            </a:extLst>
          </p:cNvPr>
          <p:cNvCxnSpPr>
            <a:cxnSpLocks/>
          </p:cNvCxnSpPr>
          <p:nvPr/>
        </p:nvCxnSpPr>
        <p:spPr>
          <a:xfrm flipH="1">
            <a:off x="7811257" y="5452147"/>
            <a:ext cx="710421" cy="404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9793675D-2D56-4B63-998F-7487658CC392}"/>
              </a:ext>
            </a:extLst>
          </p:cNvPr>
          <p:cNvCxnSpPr>
            <a:cxnSpLocks/>
          </p:cNvCxnSpPr>
          <p:nvPr/>
        </p:nvCxnSpPr>
        <p:spPr>
          <a:xfrm flipH="1">
            <a:off x="7811870" y="5653655"/>
            <a:ext cx="783826" cy="2059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DDCCADF-F671-49F9-BD9E-7D0C654C2749}"/>
              </a:ext>
            </a:extLst>
          </p:cNvPr>
          <p:cNvCxnSpPr>
            <a:cxnSpLocks/>
          </p:cNvCxnSpPr>
          <p:nvPr/>
        </p:nvCxnSpPr>
        <p:spPr>
          <a:xfrm>
            <a:off x="7810193" y="5858829"/>
            <a:ext cx="817303" cy="10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402CFE7-542D-4294-AA00-D01DEB038E67}"/>
              </a:ext>
            </a:extLst>
          </p:cNvPr>
          <p:cNvGrpSpPr/>
          <p:nvPr/>
        </p:nvGrpSpPr>
        <p:grpSpPr>
          <a:xfrm>
            <a:off x="7745939" y="5795461"/>
            <a:ext cx="126000" cy="126000"/>
            <a:chOff x="10031104" y="2702257"/>
            <a:chExt cx="180000" cy="180000"/>
          </a:xfrm>
        </p:grpSpPr>
        <p:cxnSp>
          <p:nvCxnSpPr>
            <p:cNvPr id="3164" name="Connettore diritto 3163">
              <a:extLst>
                <a:ext uri="{FF2B5EF4-FFF2-40B4-BE49-F238E27FC236}">
                  <a16:creationId xmlns:a16="http://schemas.microsoft.com/office/drawing/2014/main" id="{C92953CB-EE1B-4C0F-B976-B4BD135152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7" name="Connettore diritto 3166">
              <a:extLst>
                <a:ext uri="{FF2B5EF4-FFF2-40B4-BE49-F238E27FC236}">
                  <a16:creationId xmlns:a16="http://schemas.microsoft.com/office/drawing/2014/main" id="{6BF6C37B-FEB8-4BB9-8C0B-1C4711BFE162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3B4EEBE6-B283-43A2-92D2-DE1796C06C79}"/>
              </a:ext>
            </a:extLst>
          </p:cNvPr>
          <p:cNvCxnSpPr>
            <a:cxnSpLocks/>
          </p:cNvCxnSpPr>
          <p:nvPr/>
        </p:nvCxnSpPr>
        <p:spPr>
          <a:xfrm>
            <a:off x="7810314" y="1409852"/>
            <a:ext cx="0" cy="114555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E619B47-9766-49BF-9C03-AE0601E2A0C3}"/>
              </a:ext>
            </a:extLst>
          </p:cNvPr>
          <p:cNvCxnSpPr>
            <a:cxnSpLocks/>
          </p:cNvCxnSpPr>
          <p:nvPr/>
        </p:nvCxnSpPr>
        <p:spPr>
          <a:xfrm flipV="1">
            <a:off x="8122115" y="577485"/>
            <a:ext cx="493200" cy="166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9CEB2043-15B6-4D2C-8350-188C412971B7}"/>
              </a:ext>
            </a:extLst>
          </p:cNvPr>
          <p:cNvCxnSpPr>
            <a:cxnSpLocks/>
          </p:cNvCxnSpPr>
          <p:nvPr/>
        </p:nvCxnSpPr>
        <p:spPr>
          <a:xfrm>
            <a:off x="7807406" y="5039199"/>
            <a:ext cx="0" cy="8189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FB6516EB-75C0-4420-BA05-AFA0A4516E78}"/>
              </a:ext>
            </a:extLst>
          </p:cNvPr>
          <p:cNvCxnSpPr>
            <a:cxnSpLocks/>
          </p:cNvCxnSpPr>
          <p:nvPr/>
        </p:nvCxnSpPr>
        <p:spPr>
          <a:xfrm>
            <a:off x="7811864" y="572834"/>
            <a:ext cx="0" cy="446483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8AC4F89F-5779-4B34-BF72-02D075FCCC3F}"/>
              </a:ext>
            </a:extLst>
          </p:cNvPr>
          <p:cNvCxnSpPr>
            <a:cxnSpLocks/>
          </p:cNvCxnSpPr>
          <p:nvPr/>
        </p:nvCxnSpPr>
        <p:spPr>
          <a:xfrm>
            <a:off x="7053508" y="5548313"/>
            <a:ext cx="1070259" cy="1070456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5" name="Gruppo 144">
            <a:extLst>
              <a:ext uri="{FF2B5EF4-FFF2-40B4-BE49-F238E27FC236}">
                <a16:creationId xmlns:a16="http://schemas.microsoft.com/office/drawing/2014/main" id="{C591131A-189A-4434-9416-8E9669E4A7B8}"/>
              </a:ext>
            </a:extLst>
          </p:cNvPr>
          <p:cNvGrpSpPr/>
          <p:nvPr/>
        </p:nvGrpSpPr>
        <p:grpSpPr>
          <a:xfrm>
            <a:off x="7052774" y="3323076"/>
            <a:ext cx="1069304" cy="1242106"/>
            <a:chOff x="7051076" y="3322274"/>
            <a:chExt cx="1069304" cy="1242106"/>
          </a:xfrm>
        </p:grpSpPr>
        <p:sp>
          <p:nvSpPr>
            <p:cNvPr id="147" name="Figura a mano libera: forma 146">
              <a:extLst>
                <a:ext uri="{FF2B5EF4-FFF2-40B4-BE49-F238E27FC236}">
                  <a16:creationId xmlns:a16="http://schemas.microsoft.com/office/drawing/2014/main" id="{A025AA10-5F2E-43AA-908F-67268090936E}"/>
                </a:ext>
              </a:extLst>
            </p:cNvPr>
            <p:cNvSpPr/>
            <p:nvPr/>
          </p:nvSpPr>
          <p:spPr>
            <a:xfrm>
              <a:off x="7051076" y="3632200"/>
              <a:ext cx="320040" cy="929640"/>
            </a:xfrm>
            <a:custGeom>
              <a:avLst/>
              <a:gdLst>
                <a:gd name="connsiteX0" fmla="*/ 0 w 320040"/>
                <a:gd name="connsiteY0" fmla="*/ 929640 h 929640"/>
                <a:gd name="connsiteX1" fmla="*/ 144780 w 320040"/>
                <a:gd name="connsiteY1" fmla="*/ 472440 h 929640"/>
                <a:gd name="connsiteX2" fmla="*/ 320040 w 320040"/>
                <a:gd name="connsiteY2" fmla="*/ 0 h 929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0040" h="929640">
                  <a:moveTo>
                    <a:pt x="0" y="929640"/>
                  </a:moveTo>
                  <a:cubicBezTo>
                    <a:pt x="45720" y="778510"/>
                    <a:pt x="91440" y="627380"/>
                    <a:pt x="144780" y="472440"/>
                  </a:cubicBezTo>
                  <a:cubicBezTo>
                    <a:pt x="198120" y="317500"/>
                    <a:pt x="259080" y="158750"/>
                    <a:pt x="320040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8" name="Figura a mano libera: forma 147">
              <a:extLst>
                <a:ext uri="{FF2B5EF4-FFF2-40B4-BE49-F238E27FC236}">
                  <a16:creationId xmlns:a16="http://schemas.microsoft.com/office/drawing/2014/main" id="{3B92C36A-A7E5-49F2-B58A-B768C34CBF5A}"/>
                </a:ext>
              </a:extLst>
            </p:cNvPr>
            <p:cNvSpPr/>
            <p:nvPr/>
          </p:nvSpPr>
          <p:spPr>
            <a:xfrm>
              <a:off x="7373620" y="3322274"/>
              <a:ext cx="746760" cy="1242106"/>
            </a:xfrm>
            <a:custGeom>
              <a:avLst/>
              <a:gdLst>
                <a:gd name="connsiteX0" fmla="*/ 746760 w 746760"/>
                <a:gd name="connsiteY0" fmla="*/ 1242106 h 1242106"/>
                <a:gd name="connsiteX1" fmla="*/ 601980 w 746760"/>
                <a:gd name="connsiteY1" fmla="*/ 787446 h 1242106"/>
                <a:gd name="connsiteX2" fmla="*/ 436880 w 746760"/>
                <a:gd name="connsiteY2" fmla="*/ 309926 h 1242106"/>
                <a:gd name="connsiteX3" fmla="*/ 345440 w 746760"/>
                <a:gd name="connsiteY3" fmla="*/ 119426 h 1242106"/>
                <a:gd name="connsiteX4" fmla="*/ 210820 w 746760"/>
                <a:gd name="connsiteY4" fmla="*/ 46 h 1242106"/>
                <a:gd name="connsiteX5" fmla="*/ 78740 w 746760"/>
                <a:gd name="connsiteY5" fmla="*/ 132126 h 1242106"/>
                <a:gd name="connsiteX6" fmla="*/ 0 w 746760"/>
                <a:gd name="connsiteY6" fmla="*/ 312466 h 1242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46760" h="1242106">
                  <a:moveTo>
                    <a:pt x="746760" y="1242106"/>
                  </a:moveTo>
                  <a:cubicBezTo>
                    <a:pt x="700193" y="1092457"/>
                    <a:pt x="653627" y="942809"/>
                    <a:pt x="601980" y="787446"/>
                  </a:cubicBezTo>
                  <a:cubicBezTo>
                    <a:pt x="550333" y="632083"/>
                    <a:pt x="479637" y="421263"/>
                    <a:pt x="436880" y="309926"/>
                  </a:cubicBezTo>
                  <a:cubicBezTo>
                    <a:pt x="394123" y="198589"/>
                    <a:pt x="383117" y="171073"/>
                    <a:pt x="345440" y="119426"/>
                  </a:cubicBezTo>
                  <a:cubicBezTo>
                    <a:pt x="307763" y="67779"/>
                    <a:pt x="255270" y="-2071"/>
                    <a:pt x="210820" y="46"/>
                  </a:cubicBezTo>
                  <a:cubicBezTo>
                    <a:pt x="166370" y="2163"/>
                    <a:pt x="113877" y="80056"/>
                    <a:pt x="78740" y="132126"/>
                  </a:cubicBezTo>
                  <a:cubicBezTo>
                    <a:pt x="43603" y="184196"/>
                    <a:pt x="21801" y="248331"/>
                    <a:pt x="0" y="312466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665F8AEE-5F43-445E-BB2C-DF2D2E5BFD64}"/>
              </a:ext>
            </a:extLst>
          </p:cNvPr>
          <p:cNvCxnSpPr>
            <a:cxnSpLocks/>
          </p:cNvCxnSpPr>
          <p:nvPr/>
        </p:nvCxnSpPr>
        <p:spPr>
          <a:xfrm>
            <a:off x="7042406" y="576253"/>
            <a:ext cx="1081430" cy="5582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Figura a mano libera: forma 225">
            <a:extLst>
              <a:ext uri="{FF2B5EF4-FFF2-40B4-BE49-F238E27FC236}">
                <a16:creationId xmlns:a16="http://schemas.microsoft.com/office/drawing/2014/main" id="{623CAAAE-42E8-4FED-9491-214E0A265543}"/>
              </a:ext>
            </a:extLst>
          </p:cNvPr>
          <p:cNvSpPr/>
          <p:nvPr/>
        </p:nvSpPr>
        <p:spPr>
          <a:xfrm>
            <a:off x="7046190" y="573543"/>
            <a:ext cx="313200" cy="871200"/>
          </a:xfrm>
          <a:custGeom>
            <a:avLst/>
            <a:gdLst>
              <a:gd name="connsiteX0" fmla="*/ 0 w 332873"/>
              <a:gd name="connsiteY0" fmla="*/ 0 h 910389"/>
              <a:gd name="connsiteX1" fmla="*/ 148389 w 332873"/>
              <a:gd name="connsiteY1" fmla="*/ 449179 h 910389"/>
              <a:gd name="connsiteX2" fmla="*/ 332873 w 332873"/>
              <a:gd name="connsiteY2" fmla="*/ 910389 h 910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873" h="910389">
                <a:moveTo>
                  <a:pt x="0" y="0"/>
                </a:moveTo>
                <a:cubicBezTo>
                  <a:pt x="46455" y="148724"/>
                  <a:pt x="92910" y="297448"/>
                  <a:pt x="148389" y="449179"/>
                </a:cubicBezTo>
                <a:cubicBezTo>
                  <a:pt x="203868" y="600910"/>
                  <a:pt x="268370" y="755649"/>
                  <a:pt x="332873" y="910389"/>
                </a:cubicBezTo>
              </a:path>
            </a:pathLst>
          </a:custGeom>
          <a:noFill/>
          <a:ln w="63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7" name="Figura a mano libera: forma 226">
            <a:extLst>
              <a:ext uri="{FF2B5EF4-FFF2-40B4-BE49-F238E27FC236}">
                <a16:creationId xmlns:a16="http://schemas.microsoft.com/office/drawing/2014/main" id="{EC1E71D6-8388-4AE6-A8CC-202DFCF51AB2}"/>
              </a:ext>
            </a:extLst>
          </p:cNvPr>
          <p:cNvSpPr/>
          <p:nvPr/>
        </p:nvSpPr>
        <p:spPr>
          <a:xfrm>
            <a:off x="7360041" y="577553"/>
            <a:ext cx="763200" cy="1224000"/>
          </a:xfrm>
          <a:custGeom>
            <a:avLst/>
            <a:gdLst>
              <a:gd name="connsiteX0" fmla="*/ 0 w 745958"/>
              <a:gd name="connsiteY0" fmla="*/ 886327 h 1252615"/>
              <a:gd name="connsiteX1" fmla="*/ 80210 w 745958"/>
              <a:gd name="connsiteY1" fmla="*/ 1086853 h 1252615"/>
              <a:gd name="connsiteX2" fmla="*/ 224589 w 745958"/>
              <a:gd name="connsiteY2" fmla="*/ 1251285 h 1252615"/>
              <a:gd name="connsiteX3" fmla="*/ 340895 w 745958"/>
              <a:gd name="connsiteY3" fmla="*/ 1114927 h 1252615"/>
              <a:gd name="connsiteX4" fmla="*/ 597568 w 745958"/>
              <a:gd name="connsiteY4" fmla="*/ 405063 h 1252615"/>
              <a:gd name="connsiteX5" fmla="*/ 745958 w 745958"/>
              <a:gd name="connsiteY5" fmla="*/ 0 h 1252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5958" h="1252615">
                <a:moveTo>
                  <a:pt x="0" y="886327"/>
                </a:moveTo>
                <a:cubicBezTo>
                  <a:pt x="21389" y="956177"/>
                  <a:pt x="42779" y="1026027"/>
                  <a:pt x="80210" y="1086853"/>
                </a:cubicBezTo>
                <a:cubicBezTo>
                  <a:pt x="117642" y="1147679"/>
                  <a:pt x="181142" y="1246606"/>
                  <a:pt x="224589" y="1251285"/>
                </a:cubicBezTo>
                <a:cubicBezTo>
                  <a:pt x="268037" y="1255964"/>
                  <a:pt x="278732" y="1255964"/>
                  <a:pt x="340895" y="1114927"/>
                </a:cubicBezTo>
                <a:cubicBezTo>
                  <a:pt x="403058" y="973890"/>
                  <a:pt x="530058" y="590884"/>
                  <a:pt x="597568" y="405063"/>
                </a:cubicBezTo>
                <a:cubicBezTo>
                  <a:pt x="665078" y="219242"/>
                  <a:pt x="705518" y="109621"/>
                  <a:pt x="745958" y="0"/>
                </a:cubicBezTo>
              </a:path>
            </a:pathLst>
          </a:custGeom>
          <a:noFill/>
          <a:ln w="63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0" name="Arco 99">
            <a:extLst>
              <a:ext uri="{FF2B5EF4-FFF2-40B4-BE49-F238E27FC236}">
                <a16:creationId xmlns:a16="http://schemas.microsoft.com/office/drawing/2014/main" id="{E15D132A-DDB0-4F55-B536-B8D30C78E285}"/>
              </a:ext>
            </a:extLst>
          </p:cNvPr>
          <p:cNvSpPr/>
          <p:nvPr/>
        </p:nvSpPr>
        <p:spPr>
          <a:xfrm>
            <a:off x="6989613" y="5039790"/>
            <a:ext cx="1638000" cy="1638000"/>
          </a:xfrm>
          <a:prstGeom prst="arc">
            <a:avLst>
              <a:gd name="adj1" fmla="val 12141809"/>
              <a:gd name="adj2" fmla="val 4068649"/>
            </a:avLst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6" name="Rettangolo 145">
            <a:extLst>
              <a:ext uri="{FF2B5EF4-FFF2-40B4-BE49-F238E27FC236}">
                <a16:creationId xmlns:a16="http://schemas.microsoft.com/office/drawing/2014/main" id="{9F54AD57-4FC8-4ADD-A344-42F87A419444}"/>
              </a:ext>
            </a:extLst>
          </p:cNvPr>
          <p:cNvSpPr/>
          <p:nvPr/>
        </p:nvSpPr>
        <p:spPr>
          <a:xfrm>
            <a:off x="0" y="1440069"/>
            <a:ext cx="3960000" cy="26280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Immaginando di far scorrere la parte sezionata del cono restano evidenziate le due parti del solido e le curve di sezione delle due falde appartenenti al piano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di sezione evidenziando la differenza tra l’asse dell’iperbole e l’asse del solido.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40DB10F-52BD-4B82-B211-ACEBE8F3EB97}"/>
              </a:ext>
            </a:extLst>
          </p:cNvPr>
          <p:cNvSpPr txBox="1"/>
          <p:nvPr/>
        </p:nvSpPr>
        <p:spPr>
          <a:xfrm>
            <a:off x="0" y="3966700"/>
            <a:ext cx="4005330" cy="101566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La curva di sezione chiamata 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iperbole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viene matematicamente  così definita:</a:t>
            </a:r>
            <a:endParaRPr lang="it-IT" dirty="0"/>
          </a:p>
        </p:txBody>
      </p:sp>
      <p:sp>
        <p:nvSpPr>
          <p:cNvPr id="150" name="CasellaDiTesto 149">
            <a:extLst>
              <a:ext uri="{FF2B5EF4-FFF2-40B4-BE49-F238E27FC236}">
                <a16:creationId xmlns:a16="http://schemas.microsoft.com/office/drawing/2014/main" id="{3D47F56F-4A07-4D9B-BF5F-6C6A4793BE9E}"/>
              </a:ext>
            </a:extLst>
          </p:cNvPr>
          <p:cNvSpPr txBox="1"/>
          <p:nvPr/>
        </p:nvSpPr>
        <p:spPr>
          <a:xfrm>
            <a:off x="0" y="5022768"/>
            <a:ext cx="3960000" cy="17128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Dicesi iperbole il luogo geometrico dei punti del piano che ha costante la differenza delle distanze da due punti fissi detti fuochi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C3F32DDA-DB27-4D2A-B048-3452031A1433}"/>
              </a:ext>
            </a:extLst>
          </p:cNvPr>
          <p:cNvGrpSpPr/>
          <p:nvPr/>
        </p:nvGrpSpPr>
        <p:grpSpPr>
          <a:xfrm>
            <a:off x="7073902" y="642865"/>
            <a:ext cx="1026012" cy="1139677"/>
            <a:chOff x="5101654" y="1359742"/>
            <a:chExt cx="1094463" cy="1139677"/>
          </a:xfrm>
        </p:grpSpPr>
        <p:grpSp>
          <p:nvGrpSpPr>
            <p:cNvPr id="152" name="Gruppo 151">
              <a:extLst>
                <a:ext uri="{FF2B5EF4-FFF2-40B4-BE49-F238E27FC236}">
                  <a16:creationId xmlns:a16="http://schemas.microsoft.com/office/drawing/2014/main" id="{B0EB08AD-9BCF-4377-B6DE-520915AD2149}"/>
                </a:ext>
              </a:extLst>
            </p:cNvPr>
            <p:cNvGrpSpPr/>
            <p:nvPr/>
          </p:nvGrpSpPr>
          <p:grpSpPr>
            <a:xfrm rot="10800000">
              <a:off x="5266525" y="1816862"/>
              <a:ext cx="729635" cy="682557"/>
              <a:chOff x="2389801" y="2073642"/>
              <a:chExt cx="684195" cy="682557"/>
            </a:xfrm>
          </p:grpSpPr>
          <p:grpSp>
            <p:nvGrpSpPr>
              <p:cNvPr id="153" name="Gruppo 152">
                <a:extLst>
                  <a:ext uri="{FF2B5EF4-FFF2-40B4-BE49-F238E27FC236}">
                    <a16:creationId xmlns:a16="http://schemas.microsoft.com/office/drawing/2014/main" id="{5BF696A5-368F-4D8B-A20A-D4C54A87741A}"/>
                  </a:ext>
                </a:extLst>
              </p:cNvPr>
              <p:cNvGrpSpPr/>
              <p:nvPr/>
            </p:nvGrpSpPr>
            <p:grpSpPr>
              <a:xfrm>
                <a:off x="2547691" y="2073642"/>
                <a:ext cx="345700" cy="225123"/>
                <a:chOff x="12154448" y="1646606"/>
                <a:chExt cx="453454" cy="225123"/>
              </a:xfrm>
            </p:grpSpPr>
            <p:cxnSp>
              <p:nvCxnSpPr>
                <p:cNvPr id="162" name="Connettore diritto 161">
                  <a:extLst>
                    <a:ext uri="{FF2B5EF4-FFF2-40B4-BE49-F238E27FC236}">
                      <a16:creationId xmlns:a16="http://schemas.microsoft.com/office/drawing/2014/main" id="{AB917188-33E0-4BE5-838D-C291C679D3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2299945" y="1646606"/>
                  <a:ext cx="10391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Connettore diritto 162">
                  <a:extLst>
                    <a:ext uri="{FF2B5EF4-FFF2-40B4-BE49-F238E27FC236}">
                      <a16:creationId xmlns:a16="http://schemas.microsoft.com/office/drawing/2014/main" id="{B73F1891-2DB2-451D-ACA5-C9C9D7EF8E9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2197324" y="1795448"/>
                  <a:ext cx="35426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Connettore diritto 164">
                  <a:extLst>
                    <a:ext uri="{FF2B5EF4-FFF2-40B4-BE49-F238E27FC236}">
                      <a16:creationId xmlns:a16="http://schemas.microsoft.com/office/drawing/2014/main" id="{3821C574-6FA0-4C5B-8EE1-5A92DE5A2C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2245978" y="1719329"/>
                  <a:ext cx="24562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Connettore diritto 165">
                  <a:extLst>
                    <a:ext uri="{FF2B5EF4-FFF2-40B4-BE49-F238E27FC236}">
                      <a16:creationId xmlns:a16="http://schemas.microsoft.com/office/drawing/2014/main" id="{D04F1D64-5FC9-4FF2-B76C-60E7616A605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2154448" y="1871729"/>
                  <a:ext cx="45345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4" name="Gruppo 153">
                <a:extLst>
                  <a:ext uri="{FF2B5EF4-FFF2-40B4-BE49-F238E27FC236}">
                    <a16:creationId xmlns:a16="http://schemas.microsoft.com/office/drawing/2014/main" id="{C5B10C43-6F43-4512-AB34-491FA6697E60}"/>
                  </a:ext>
                </a:extLst>
              </p:cNvPr>
              <p:cNvGrpSpPr/>
              <p:nvPr/>
            </p:nvGrpSpPr>
            <p:grpSpPr>
              <a:xfrm>
                <a:off x="2389801" y="2375118"/>
                <a:ext cx="684195" cy="381081"/>
                <a:chOff x="11440421" y="1490648"/>
                <a:chExt cx="897448" cy="381081"/>
              </a:xfrm>
            </p:grpSpPr>
            <p:cxnSp>
              <p:nvCxnSpPr>
                <p:cNvPr id="155" name="Connettore diritto 154">
                  <a:extLst>
                    <a:ext uri="{FF2B5EF4-FFF2-40B4-BE49-F238E27FC236}">
                      <a16:creationId xmlns:a16="http://schemas.microsoft.com/office/drawing/2014/main" id="{C4E610C4-0152-4C03-B339-B9E87FB57B1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614526" y="1490648"/>
                  <a:ext cx="51957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Connettore diritto 155">
                  <a:extLst>
                    <a:ext uri="{FF2B5EF4-FFF2-40B4-BE49-F238E27FC236}">
                      <a16:creationId xmlns:a16="http://schemas.microsoft.com/office/drawing/2014/main" id="{F6B06D36-25BD-4C5B-85FD-A52CD1EDA3E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533703" y="1643048"/>
                  <a:ext cx="68489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Connettore diritto 156">
                  <a:extLst>
                    <a:ext uri="{FF2B5EF4-FFF2-40B4-BE49-F238E27FC236}">
                      <a16:creationId xmlns:a16="http://schemas.microsoft.com/office/drawing/2014/main" id="{ECD267C2-A042-43AB-BD31-79EECFF949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460447" y="1795448"/>
                  <a:ext cx="83604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Connettore diritto 158">
                  <a:extLst>
                    <a:ext uri="{FF2B5EF4-FFF2-40B4-BE49-F238E27FC236}">
                      <a16:creationId xmlns:a16="http://schemas.microsoft.com/office/drawing/2014/main" id="{B7D280F0-A4C6-4F5D-82AD-730617781E5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573544" y="1566929"/>
                  <a:ext cx="60459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Connettore diritto 159">
                  <a:extLst>
                    <a:ext uri="{FF2B5EF4-FFF2-40B4-BE49-F238E27FC236}">
                      <a16:creationId xmlns:a16="http://schemas.microsoft.com/office/drawing/2014/main" id="{EFBABAA9-1EB2-4117-BC2F-9C8A73F5C79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488984" y="1719329"/>
                  <a:ext cx="76991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Connettore diritto 160">
                  <a:extLst>
                    <a:ext uri="{FF2B5EF4-FFF2-40B4-BE49-F238E27FC236}">
                      <a16:creationId xmlns:a16="http://schemas.microsoft.com/office/drawing/2014/main" id="{337A9CC7-F9E8-4E3B-B98E-A3F6B02B5B2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440421" y="1871729"/>
                  <a:ext cx="89744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7" name="Gruppo 166">
              <a:extLst>
                <a:ext uri="{FF2B5EF4-FFF2-40B4-BE49-F238E27FC236}">
                  <a16:creationId xmlns:a16="http://schemas.microsoft.com/office/drawing/2014/main" id="{0ADDFF7B-27E8-4B83-A0F0-ACE709A458A5}"/>
                </a:ext>
              </a:extLst>
            </p:cNvPr>
            <p:cNvGrpSpPr/>
            <p:nvPr/>
          </p:nvGrpSpPr>
          <p:grpSpPr>
            <a:xfrm rot="10800000">
              <a:off x="5101654" y="1359742"/>
              <a:ext cx="1094463" cy="381153"/>
              <a:chOff x="2154939" y="2298765"/>
              <a:chExt cx="1026293" cy="381153"/>
            </a:xfrm>
          </p:grpSpPr>
          <p:cxnSp>
            <p:nvCxnSpPr>
              <p:cNvPr id="180" name="Connettore diritto 179">
                <a:extLst>
                  <a:ext uri="{FF2B5EF4-FFF2-40B4-BE49-F238E27FC236}">
                    <a16:creationId xmlns:a16="http://schemas.microsoft.com/office/drawing/2014/main" id="{2B9AFF68-1AAA-4636-BB69-35015577769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2297511" y="2298765"/>
                <a:ext cx="75954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9" name="Gruppo 168">
                <a:extLst>
                  <a:ext uri="{FF2B5EF4-FFF2-40B4-BE49-F238E27FC236}">
                    <a16:creationId xmlns:a16="http://schemas.microsoft.com/office/drawing/2014/main" id="{8BEA1114-E32E-46CF-84F0-FA6D58E73467}"/>
                  </a:ext>
                </a:extLst>
              </p:cNvPr>
              <p:cNvGrpSpPr/>
              <p:nvPr/>
            </p:nvGrpSpPr>
            <p:grpSpPr>
              <a:xfrm>
                <a:off x="2154939" y="2375118"/>
                <a:ext cx="1026293" cy="304800"/>
                <a:chOff x="11132375" y="1490648"/>
                <a:chExt cx="1346177" cy="304800"/>
              </a:xfrm>
            </p:grpSpPr>
            <p:cxnSp>
              <p:nvCxnSpPr>
                <p:cNvPr id="170" name="Connettore diritto 169">
                  <a:extLst>
                    <a:ext uri="{FF2B5EF4-FFF2-40B4-BE49-F238E27FC236}">
                      <a16:creationId xmlns:a16="http://schemas.microsoft.com/office/drawing/2014/main" id="{BCF9D894-1A5D-4523-A910-7D020A8993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286001" y="1490648"/>
                  <a:ext cx="106749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Connettore diritto 170">
                  <a:extLst>
                    <a:ext uri="{FF2B5EF4-FFF2-40B4-BE49-F238E27FC236}">
                      <a16:creationId xmlns:a16="http://schemas.microsoft.com/office/drawing/2014/main" id="{3D8C0148-485A-4ECD-93DF-4DBE2308C4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219556" y="1643048"/>
                  <a:ext cx="119975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Connettore diritto 171">
                  <a:extLst>
                    <a:ext uri="{FF2B5EF4-FFF2-40B4-BE49-F238E27FC236}">
                      <a16:creationId xmlns:a16="http://schemas.microsoft.com/office/drawing/2014/main" id="{341CA235-BF3D-4636-9977-C79D98F8B3C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132375" y="1795448"/>
                  <a:ext cx="134617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Connettore diritto 172">
                  <a:extLst>
                    <a:ext uri="{FF2B5EF4-FFF2-40B4-BE49-F238E27FC236}">
                      <a16:creationId xmlns:a16="http://schemas.microsoft.com/office/drawing/2014/main" id="{A4EE3174-829B-474E-A16E-B70DCC3335D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249919" y="1566929"/>
                  <a:ext cx="113362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Connettore diritto 173">
                  <a:extLst>
                    <a:ext uri="{FF2B5EF4-FFF2-40B4-BE49-F238E27FC236}">
                      <a16:creationId xmlns:a16="http://schemas.microsoft.com/office/drawing/2014/main" id="{9A0306D4-9C89-4E0E-8E61-452256E19EA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174963" y="1719329"/>
                  <a:ext cx="127532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81" name="Gruppo 180">
            <a:extLst>
              <a:ext uri="{FF2B5EF4-FFF2-40B4-BE49-F238E27FC236}">
                <a16:creationId xmlns:a16="http://schemas.microsoft.com/office/drawing/2014/main" id="{DB985DC5-5127-475A-9413-DA106ACF7ABC}"/>
              </a:ext>
            </a:extLst>
          </p:cNvPr>
          <p:cNvGrpSpPr/>
          <p:nvPr/>
        </p:nvGrpSpPr>
        <p:grpSpPr>
          <a:xfrm rot="10800000">
            <a:off x="7050479" y="3340531"/>
            <a:ext cx="1080001" cy="1222782"/>
            <a:chOff x="5054394" y="1283461"/>
            <a:chExt cx="1152055" cy="1222782"/>
          </a:xfrm>
        </p:grpSpPr>
        <p:grpSp>
          <p:nvGrpSpPr>
            <p:cNvPr id="182" name="Gruppo 181">
              <a:extLst>
                <a:ext uri="{FF2B5EF4-FFF2-40B4-BE49-F238E27FC236}">
                  <a16:creationId xmlns:a16="http://schemas.microsoft.com/office/drawing/2014/main" id="{734A07AA-2E35-4544-8AB6-F9897D676906}"/>
                </a:ext>
              </a:extLst>
            </p:cNvPr>
            <p:cNvGrpSpPr/>
            <p:nvPr/>
          </p:nvGrpSpPr>
          <p:grpSpPr>
            <a:xfrm rot="10800000">
              <a:off x="5252377" y="1816862"/>
              <a:ext cx="768035" cy="689381"/>
              <a:chOff x="2367060" y="2066818"/>
              <a:chExt cx="720203" cy="689381"/>
            </a:xfrm>
          </p:grpSpPr>
          <p:grpSp>
            <p:nvGrpSpPr>
              <p:cNvPr id="196" name="Gruppo 195">
                <a:extLst>
                  <a:ext uri="{FF2B5EF4-FFF2-40B4-BE49-F238E27FC236}">
                    <a16:creationId xmlns:a16="http://schemas.microsoft.com/office/drawing/2014/main" id="{EE6FB8C1-7353-4FA3-A426-B822963CC667}"/>
                  </a:ext>
                </a:extLst>
              </p:cNvPr>
              <p:cNvGrpSpPr/>
              <p:nvPr/>
            </p:nvGrpSpPr>
            <p:grpSpPr>
              <a:xfrm>
                <a:off x="2541479" y="2066818"/>
                <a:ext cx="378107" cy="231947"/>
                <a:chOff x="12146223" y="1639782"/>
                <a:chExt cx="495959" cy="231947"/>
              </a:xfrm>
            </p:grpSpPr>
            <p:cxnSp>
              <p:nvCxnSpPr>
                <p:cNvPr id="204" name="Connettore diritto 203">
                  <a:extLst>
                    <a:ext uri="{FF2B5EF4-FFF2-40B4-BE49-F238E27FC236}">
                      <a16:creationId xmlns:a16="http://schemas.microsoft.com/office/drawing/2014/main" id="{284C3B03-986E-43EE-8F95-E3387E75622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2331403" y="1639782"/>
                  <a:ext cx="11808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Connettore diritto 204">
                  <a:extLst>
                    <a:ext uri="{FF2B5EF4-FFF2-40B4-BE49-F238E27FC236}">
                      <a16:creationId xmlns:a16="http://schemas.microsoft.com/office/drawing/2014/main" id="{4F8A96B6-2B66-4C2F-84D5-E5A700F4E4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2182180" y="1795448"/>
                  <a:ext cx="42511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Connettore diritto 206">
                  <a:extLst>
                    <a:ext uri="{FF2B5EF4-FFF2-40B4-BE49-F238E27FC236}">
                      <a16:creationId xmlns:a16="http://schemas.microsoft.com/office/drawing/2014/main" id="{08A2BA05-E05B-45E2-B625-C39ACFA58F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2235995" y="1719329"/>
                  <a:ext cx="30702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Connettore diritto 207">
                  <a:extLst>
                    <a:ext uri="{FF2B5EF4-FFF2-40B4-BE49-F238E27FC236}">
                      <a16:creationId xmlns:a16="http://schemas.microsoft.com/office/drawing/2014/main" id="{7FD92F38-ED36-4AFB-9CB1-E29E51A84A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2146223" y="1871729"/>
                  <a:ext cx="49595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7" name="Gruppo 196">
                <a:extLst>
                  <a:ext uri="{FF2B5EF4-FFF2-40B4-BE49-F238E27FC236}">
                    <a16:creationId xmlns:a16="http://schemas.microsoft.com/office/drawing/2014/main" id="{8009DB11-C3ED-4431-A8F6-E3FFBC01FAFD}"/>
                  </a:ext>
                </a:extLst>
              </p:cNvPr>
              <p:cNvGrpSpPr/>
              <p:nvPr/>
            </p:nvGrpSpPr>
            <p:grpSpPr>
              <a:xfrm>
                <a:off x="2367060" y="2375118"/>
                <a:ext cx="720203" cy="381081"/>
                <a:chOff x="11410577" y="1490648"/>
                <a:chExt cx="944678" cy="381081"/>
              </a:xfrm>
            </p:grpSpPr>
            <p:cxnSp>
              <p:nvCxnSpPr>
                <p:cNvPr id="198" name="Connettore diritto 197">
                  <a:extLst>
                    <a:ext uri="{FF2B5EF4-FFF2-40B4-BE49-F238E27FC236}">
                      <a16:creationId xmlns:a16="http://schemas.microsoft.com/office/drawing/2014/main" id="{DE99F8C6-2CB1-48AF-BEC7-892884DE0B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600259" y="1490648"/>
                  <a:ext cx="58097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Connettore diritto 198">
                  <a:extLst>
                    <a:ext uri="{FF2B5EF4-FFF2-40B4-BE49-F238E27FC236}">
                      <a16:creationId xmlns:a16="http://schemas.microsoft.com/office/drawing/2014/main" id="{FAB4B43A-AE80-430F-B1BA-CECF6ABC53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515589" y="1643048"/>
                  <a:ext cx="74157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Connettore diritto 199">
                  <a:extLst>
                    <a:ext uri="{FF2B5EF4-FFF2-40B4-BE49-F238E27FC236}">
                      <a16:creationId xmlns:a16="http://schemas.microsoft.com/office/drawing/2014/main" id="{074D2963-4E07-4533-9D3D-4883FB6D5A0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443212" y="1795448"/>
                  <a:ext cx="88327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Connettore diritto 200">
                  <a:extLst>
                    <a:ext uri="{FF2B5EF4-FFF2-40B4-BE49-F238E27FC236}">
                      <a16:creationId xmlns:a16="http://schemas.microsoft.com/office/drawing/2014/main" id="{99FFD139-2676-47F5-A5C0-89EC3CC6C8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555429" y="1566929"/>
                  <a:ext cx="66127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Connettore diritto 201">
                  <a:extLst>
                    <a:ext uri="{FF2B5EF4-FFF2-40B4-BE49-F238E27FC236}">
                      <a16:creationId xmlns:a16="http://schemas.microsoft.com/office/drawing/2014/main" id="{2ACE9676-408A-49B2-AAA2-739D797C9C5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480756" y="1719329"/>
                  <a:ext cx="81242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Connettore diritto 202">
                  <a:extLst>
                    <a:ext uri="{FF2B5EF4-FFF2-40B4-BE49-F238E27FC236}">
                      <a16:creationId xmlns:a16="http://schemas.microsoft.com/office/drawing/2014/main" id="{3304F55B-D2AA-4BA7-9BFC-B849D5F05F2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410577" y="1871729"/>
                  <a:ext cx="94467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3" name="Gruppo 182">
              <a:extLst>
                <a:ext uri="{FF2B5EF4-FFF2-40B4-BE49-F238E27FC236}">
                  <a16:creationId xmlns:a16="http://schemas.microsoft.com/office/drawing/2014/main" id="{BF0764FA-052C-444A-AB37-CE4F0375C4A2}"/>
                </a:ext>
              </a:extLst>
            </p:cNvPr>
            <p:cNvGrpSpPr/>
            <p:nvPr/>
          </p:nvGrpSpPr>
          <p:grpSpPr>
            <a:xfrm rot="10800000">
              <a:off x="5054394" y="1283461"/>
              <a:ext cx="1152055" cy="457434"/>
              <a:chOff x="2145247" y="2298765"/>
              <a:chExt cx="1080297" cy="457434"/>
            </a:xfrm>
          </p:grpSpPr>
          <p:cxnSp>
            <p:nvCxnSpPr>
              <p:cNvPr id="184" name="Connettore diritto 183">
                <a:extLst>
                  <a:ext uri="{FF2B5EF4-FFF2-40B4-BE49-F238E27FC236}">
                    <a16:creationId xmlns:a16="http://schemas.microsoft.com/office/drawing/2014/main" id="{E99AAF35-6383-4068-A80E-C4344962241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2293312" y="2298765"/>
                <a:ext cx="76701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uppo 184">
                <a:extLst>
                  <a:ext uri="{FF2B5EF4-FFF2-40B4-BE49-F238E27FC236}">
                    <a16:creationId xmlns:a16="http://schemas.microsoft.com/office/drawing/2014/main" id="{5209F54B-853D-46C5-9D42-B62AEF50AE47}"/>
                  </a:ext>
                </a:extLst>
              </p:cNvPr>
              <p:cNvGrpSpPr/>
              <p:nvPr/>
            </p:nvGrpSpPr>
            <p:grpSpPr>
              <a:xfrm>
                <a:off x="2145247" y="2375118"/>
                <a:ext cx="1080297" cy="381081"/>
                <a:chOff x="11119666" y="1490648"/>
                <a:chExt cx="1417013" cy="381081"/>
              </a:xfrm>
            </p:grpSpPr>
            <p:cxnSp>
              <p:nvCxnSpPr>
                <p:cNvPr id="188" name="Connettore diritto 187">
                  <a:extLst>
                    <a:ext uri="{FF2B5EF4-FFF2-40B4-BE49-F238E27FC236}">
                      <a16:creationId xmlns:a16="http://schemas.microsoft.com/office/drawing/2014/main" id="{2ABC62CA-E66C-48BC-A731-90C764CC14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279975" y="1490648"/>
                  <a:ext cx="108637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Connettore diritto 188">
                  <a:extLst>
                    <a:ext uri="{FF2B5EF4-FFF2-40B4-BE49-F238E27FC236}">
                      <a16:creationId xmlns:a16="http://schemas.microsoft.com/office/drawing/2014/main" id="{C964F11A-21F6-442E-8D07-11D4FB3FAC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218692" y="1643048"/>
                  <a:ext cx="120918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Connettore diritto 189">
                  <a:extLst>
                    <a:ext uri="{FF2B5EF4-FFF2-40B4-BE49-F238E27FC236}">
                      <a16:creationId xmlns:a16="http://schemas.microsoft.com/office/drawing/2014/main" id="{008FE7CE-8FF8-4C50-87E1-76BB6BA3C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149516" y="1795448"/>
                  <a:ext cx="134617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Connettore diritto 191">
                  <a:extLst>
                    <a:ext uri="{FF2B5EF4-FFF2-40B4-BE49-F238E27FC236}">
                      <a16:creationId xmlns:a16="http://schemas.microsoft.com/office/drawing/2014/main" id="{4A741EE9-73C0-4A56-A91D-15A5DB3FC8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249055" y="1566929"/>
                  <a:ext cx="114305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Connettore diritto 192">
                  <a:extLst>
                    <a:ext uri="{FF2B5EF4-FFF2-40B4-BE49-F238E27FC236}">
                      <a16:creationId xmlns:a16="http://schemas.microsoft.com/office/drawing/2014/main" id="{61D1A197-9F8D-43C1-993F-A28E973374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11183533" y="1719329"/>
                  <a:ext cx="127532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Connettore diritto 194">
                  <a:extLst>
                    <a:ext uri="{FF2B5EF4-FFF2-40B4-BE49-F238E27FC236}">
                      <a16:creationId xmlns:a16="http://schemas.microsoft.com/office/drawing/2014/main" id="{E0666D46-75C9-4404-A72B-C155AB2E38C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119666" y="1871729"/>
                  <a:ext cx="141701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EBA459A5-FECE-4015-B5B9-852C8FDFD245}"/>
              </a:ext>
            </a:extLst>
          </p:cNvPr>
          <p:cNvCxnSpPr>
            <a:cxnSpLocks/>
          </p:cNvCxnSpPr>
          <p:nvPr/>
        </p:nvCxnSpPr>
        <p:spPr>
          <a:xfrm>
            <a:off x="7044146" y="4565469"/>
            <a:ext cx="1077687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42EAE5C6-F2F7-441D-A3B3-A9E0D4AA311B}"/>
              </a:ext>
            </a:extLst>
          </p:cNvPr>
          <p:cNvCxnSpPr>
            <a:cxnSpLocks/>
          </p:cNvCxnSpPr>
          <p:nvPr/>
        </p:nvCxnSpPr>
        <p:spPr>
          <a:xfrm>
            <a:off x="8121831" y="4565469"/>
            <a:ext cx="502920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92464F64-13CE-4BBF-A252-E01AE8963C8B}"/>
              </a:ext>
            </a:extLst>
          </p:cNvPr>
          <p:cNvCxnSpPr>
            <a:cxnSpLocks/>
          </p:cNvCxnSpPr>
          <p:nvPr/>
        </p:nvCxnSpPr>
        <p:spPr>
          <a:xfrm flipH="1" flipV="1">
            <a:off x="7810124" y="2553078"/>
            <a:ext cx="783807" cy="20117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D4BE82EB-6301-4355-9A99-F0322AD50284}"/>
              </a:ext>
            </a:extLst>
          </p:cNvPr>
          <p:cNvCxnSpPr>
            <a:cxnSpLocks/>
          </p:cNvCxnSpPr>
          <p:nvPr/>
        </p:nvCxnSpPr>
        <p:spPr>
          <a:xfrm flipH="1">
            <a:off x="7583990" y="2570744"/>
            <a:ext cx="216985" cy="75601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CasellaDiTesto 253">
            <a:extLst>
              <a:ext uri="{FF2B5EF4-FFF2-40B4-BE49-F238E27FC236}">
                <a16:creationId xmlns:a16="http://schemas.microsoft.com/office/drawing/2014/main" id="{540F62D0-35A4-494E-AA8B-8568E4DDC99B}"/>
              </a:ext>
            </a:extLst>
          </p:cNvPr>
          <p:cNvSpPr txBox="1"/>
          <p:nvPr/>
        </p:nvSpPr>
        <p:spPr>
          <a:xfrm>
            <a:off x="8181745" y="2578732"/>
            <a:ext cx="900000" cy="50400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Asse del solido</a:t>
            </a:r>
          </a:p>
        </p:txBody>
      </p:sp>
      <p:cxnSp>
        <p:nvCxnSpPr>
          <p:cNvPr id="256" name="Connettore a gomito 255">
            <a:extLst>
              <a:ext uri="{FF2B5EF4-FFF2-40B4-BE49-F238E27FC236}">
                <a16:creationId xmlns:a16="http://schemas.microsoft.com/office/drawing/2014/main" id="{1C4F5518-FAE6-48AD-8888-7B3974020AC1}"/>
              </a:ext>
            </a:extLst>
          </p:cNvPr>
          <p:cNvCxnSpPr>
            <a:cxnSpLocks/>
            <a:stCxn id="254" idx="2"/>
          </p:cNvCxnSpPr>
          <p:nvPr/>
        </p:nvCxnSpPr>
        <p:spPr>
          <a:xfrm rot="5400000">
            <a:off x="8188803" y="2705608"/>
            <a:ext cx="65819" cy="820066"/>
          </a:xfrm>
          <a:prstGeom prst="bentConnector2">
            <a:avLst/>
          </a:prstGeom>
          <a:ln w="31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uppo 37">
            <a:extLst>
              <a:ext uri="{FF2B5EF4-FFF2-40B4-BE49-F238E27FC236}">
                <a16:creationId xmlns:a16="http://schemas.microsoft.com/office/drawing/2014/main" id="{093DD378-F8E7-4095-8049-6A0880F00BF1}"/>
              </a:ext>
            </a:extLst>
          </p:cNvPr>
          <p:cNvGrpSpPr/>
          <p:nvPr/>
        </p:nvGrpSpPr>
        <p:grpSpPr>
          <a:xfrm>
            <a:off x="6984029" y="581810"/>
            <a:ext cx="1180281" cy="3991928"/>
            <a:chOff x="6966549" y="577215"/>
            <a:chExt cx="1180281" cy="3991928"/>
          </a:xfrm>
        </p:grpSpPr>
        <p:cxnSp>
          <p:nvCxnSpPr>
            <p:cNvPr id="175" name="Connettore diritto 174">
              <a:extLst>
                <a:ext uri="{FF2B5EF4-FFF2-40B4-BE49-F238E27FC236}">
                  <a16:creationId xmlns:a16="http://schemas.microsoft.com/office/drawing/2014/main" id="{F8B558CA-C21C-4279-81AA-518512BD0DA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66549" y="577215"/>
              <a:ext cx="1164947" cy="3991928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ttore diritto 175">
              <a:extLst>
                <a:ext uri="{FF2B5EF4-FFF2-40B4-BE49-F238E27FC236}">
                  <a16:creationId xmlns:a16="http://schemas.microsoft.com/office/drawing/2014/main" id="{24C57D60-F51C-49F3-9B0F-BF8ACB9454CC}"/>
                </a:ext>
              </a:extLst>
            </p:cNvPr>
            <p:cNvCxnSpPr>
              <a:cxnSpLocks/>
            </p:cNvCxnSpPr>
            <p:nvPr/>
          </p:nvCxnSpPr>
          <p:spPr>
            <a:xfrm>
              <a:off x="7011144" y="581025"/>
              <a:ext cx="1135686" cy="3984817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7163985E-C299-47F8-BC60-96BC7F922161}"/>
              </a:ext>
            </a:extLst>
          </p:cNvPr>
          <p:cNvCxnSpPr>
            <a:cxnSpLocks/>
          </p:cNvCxnSpPr>
          <p:nvPr/>
        </p:nvCxnSpPr>
        <p:spPr>
          <a:xfrm>
            <a:off x="7051465" y="4567232"/>
            <a:ext cx="0" cy="97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4E413C7D-7629-487D-914E-903FC3337F30}"/>
              </a:ext>
            </a:extLst>
          </p:cNvPr>
          <p:cNvCxnSpPr>
            <a:cxnSpLocks/>
          </p:cNvCxnSpPr>
          <p:nvPr/>
        </p:nvCxnSpPr>
        <p:spPr>
          <a:xfrm>
            <a:off x="8118265" y="4559490"/>
            <a:ext cx="0" cy="205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A750A39F-2E21-4D06-9457-157EF9BBA221}"/>
              </a:ext>
            </a:extLst>
          </p:cNvPr>
          <p:cNvGrpSpPr/>
          <p:nvPr/>
        </p:nvGrpSpPr>
        <p:grpSpPr>
          <a:xfrm>
            <a:off x="6984573" y="571955"/>
            <a:ext cx="1641377" cy="6111046"/>
            <a:chOff x="5167110" y="571955"/>
            <a:chExt cx="1641377" cy="6111046"/>
          </a:xfrm>
        </p:grpSpPr>
        <p:grpSp>
          <p:nvGrpSpPr>
            <p:cNvPr id="50" name="Gruppo 49">
              <a:extLst>
                <a:ext uri="{FF2B5EF4-FFF2-40B4-BE49-F238E27FC236}">
                  <a16:creationId xmlns:a16="http://schemas.microsoft.com/office/drawing/2014/main" id="{09B06E10-F472-4D6E-ADFF-D9DC3DF0DF28}"/>
                </a:ext>
              </a:extLst>
            </p:cNvPr>
            <p:cNvGrpSpPr/>
            <p:nvPr/>
          </p:nvGrpSpPr>
          <p:grpSpPr>
            <a:xfrm>
              <a:off x="5169869" y="3321211"/>
              <a:ext cx="1138540" cy="1251719"/>
              <a:chOff x="5784056" y="3317568"/>
              <a:chExt cx="1138540" cy="1251719"/>
            </a:xfrm>
          </p:grpSpPr>
          <p:grpSp>
            <p:nvGrpSpPr>
              <p:cNvPr id="41" name="Gruppo 40">
                <a:extLst>
                  <a:ext uri="{FF2B5EF4-FFF2-40B4-BE49-F238E27FC236}">
                    <a16:creationId xmlns:a16="http://schemas.microsoft.com/office/drawing/2014/main" id="{9E8FDE2B-4456-4CA4-9487-E95E51975B53}"/>
                  </a:ext>
                </a:extLst>
              </p:cNvPr>
              <p:cNvGrpSpPr/>
              <p:nvPr/>
            </p:nvGrpSpPr>
            <p:grpSpPr>
              <a:xfrm>
                <a:off x="5791814" y="3317568"/>
                <a:ext cx="1130782" cy="1251719"/>
                <a:chOff x="6999122" y="3317568"/>
                <a:chExt cx="1130782" cy="1251719"/>
              </a:xfrm>
            </p:grpSpPr>
            <p:grpSp>
              <p:nvGrpSpPr>
                <p:cNvPr id="36" name="Gruppo 35">
                  <a:extLst>
                    <a:ext uri="{FF2B5EF4-FFF2-40B4-BE49-F238E27FC236}">
                      <a16:creationId xmlns:a16="http://schemas.microsoft.com/office/drawing/2014/main" id="{717C062F-BF6E-46C7-A821-0156A06CF600}"/>
                    </a:ext>
                  </a:extLst>
                </p:cNvPr>
                <p:cNvGrpSpPr/>
                <p:nvPr/>
              </p:nvGrpSpPr>
              <p:grpSpPr>
                <a:xfrm>
                  <a:off x="7051076" y="3322274"/>
                  <a:ext cx="1078828" cy="1242106"/>
                  <a:chOff x="7051076" y="3322274"/>
                  <a:chExt cx="1078828" cy="1242106"/>
                </a:xfrm>
              </p:grpSpPr>
              <p:sp>
                <p:nvSpPr>
                  <p:cNvPr id="10" name="Figura a mano libera: forma 9">
                    <a:extLst>
                      <a:ext uri="{FF2B5EF4-FFF2-40B4-BE49-F238E27FC236}">
                        <a16:creationId xmlns:a16="http://schemas.microsoft.com/office/drawing/2014/main" id="{2EF8EFF5-16E1-4983-B710-10923C547692}"/>
                      </a:ext>
                    </a:extLst>
                  </p:cNvPr>
                  <p:cNvSpPr/>
                  <p:nvPr/>
                </p:nvSpPr>
                <p:spPr>
                  <a:xfrm>
                    <a:off x="7051076" y="3632200"/>
                    <a:ext cx="320040" cy="929640"/>
                  </a:xfrm>
                  <a:custGeom>
                    <a:avLst/>
                    <a:gdLst>
                      <a:gd name="connsiteX0" fmla="*/ 0 w 320040"/>
                      <a:gd name="connsiteY0" fmla="*/ 929640 h 929640"/>
                      <a:gd name="connsiteX1" fmla="*/ 144780 w 320040"/>
                      <a:gd name="connsiteY1" fmla="*/ 472440 h 929640"/>
                      <a:gd name="connsiteX2" fmla="*/ 320040 w 320040"/>
                      <a:gd name="connsiteY2" fmla="*/ 0 h 9296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320040" h="929640">
                        <a:moveTo>
                          <a:pt x="0" y="929640"/>
                        </a:moveTo>
                        <a:cubicBezTo>
                          <a:pt x="45720" y="778510"/>
                          <a:pt x="91440" y="627380"/>
                          <a:pt x="144780" y="472440"/>
                        </a:cubicBezTo>
                        <a:cubicBezTo>
                          <a:pt x="198120" y="317500"/>
                          <a:pt x="259080" y="158750"/>
                          <a:pt x="320040" y="0"/>
                        </a:cubicBezTo>
                      </a:path>
                    </a:pathLst>
                  </a:custGeom>
                  <a:noFill/>
                  <a:ln w="6350">
                    <a:solidFill>
                      <a:srgbClr val="FF0000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0" name="Figura a mano libera: forma 19">
                    <a:extLst>
                      <a:ext uri="{FF2B5EF4-FFF2-40B4-BE49-F238E27FC236}">
                        <a16:creationId xmlns:a16="http://schemas.microsoft.com/office/drawing/2014/main" id="{C1FCF832-AC2B-4F07-87AF-AB41F6B12B3C}"/>
                      </a:ext>
                    </a:extLst>
                  </p:cNvPr>
                  <p:cNvSpPr/>
                  <p:nvPr/>
                </p:nvSpPr>
                <p:spPr>
                  <a:xfrm>
                    <a:off x="7383144" y="3322274"/>
                    <a:ext cx="746760" cy="1242106"/>
                  </a:xfrm>
                  <a:custGeom>
                    <a:avLst/>
                    <a:gdLst>
                      <a:gd name="connsiteX0" fmla="*/ 746760 w 746760"/>
                      <a:gd name="connsiteY0" fmla="*/ 1242106 h 1242106"/>
                      <a:gd name="connsiteX1" fmla="*/ 601980 w 746760"/>
                      <a:gd name="connsiteY1" fmla="*/ 787446 h 1242106"/>
                      <a:gd name="connsiteX2" fmla="*/ 436880 w 746760"/>
                      <a:gd name="connsiteY2" fmla="*/ 309926 h 1242106"/>
                      <a:gd name="connsiteX3" fmla="*/ 345440 w 746760"/>
                      <a:gd name="connsiteY3" fmla="*/ 119426 h 1242106"/>
                      <a:gd name="connsiteX4" fmla="*/ 210820 w 746760"/>
                      <a:gd name="connsiteY4" fmla="*/ 46 h 1242106"/>
                      <a:gd name="connsiteX5" fmla="*/ 78740 w 746760"/>
                      <a:gd name="connsiteY5" fmla="*/ 132126 h 1242106"/>
                      <a:gd name="connsiteX6" fmla="*/ 0 w 746760"/>
                      <a:gd name="connsiteY6" fmla="*/ 312466 h 12421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46760" h="1242106">
                        <a:moveTo>
                          <a:pt x="746760" y="1242106"/>
                        </a:moveTo>
                        <a:cubicBezTo>
                          <a:pt x="700193" y="1092457"/>
                          <a:pt x="653627" y="942809"/>
                          <a:pt x="601980" y="787446"/>
                        </a:cubicBezTo>
                        <a:cubicBezTo>
                          <a:pt x="550333" y="632083"/>
                          <a:pt x="479637" y="421263"/>
                          <a:pt x="436880" y="309926"/>
                        </a:cubicBezTo>
                        <a:cubicBezTo>
                          <a:pt x="394123" y="198589"/>
                          <a:pt x="383117" y="171073"/>
                          <a:pt x="345440" y="119426"/>
                        </a:cubicBezTo>
                        <a:cubicBezTo>
                          <a:pt x="307763" y="67779"/>
                          <a:pt x="255270" y="-2071"/>
                          <a:pt x="210820" y="46"/>
                        </a:cubicBezTo>
                        <a:cubicBezTo>
                          <a:pt x="166370" y="2163"/>
                          <a:pt x="113877" y="80056"/>
                          <a:pt x="78740" y="132126"/>
                        </a:cubicBezTo>
                        <a:cubicBezTo>
                          <a:pt x="43603" y="184196"/>
                          <a:pt x="21801" y="248331"/>
                          <a:pt x="0" y="312466"/>
                        </a:cubicBezTo>
                      </a:path>
                    </a:pathLst>
                  </a:cu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  <p:cxnSp>
              <p:nvCxnSpPr>
                <p:cNvPr id="105" name="Connettore diritto 104">
                  <a:extLst>
                    <a:ext uri="{FF2B5EF4-FFF2-40B4-BE49-F238E27FC236}">
                      <a16:creationId xmlns:a16="http://schemas.microsoft.com/office/drawing/2014/main" id="{8DE42F59-ED16-4210-9CA9-DBCA0DBA3B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71787" y="4072080"/>
                  <a:ext cx="52980" cy="491496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0" name="Connettore diritto 3139">
                  <a:extLst>
                    <a:ext uri="{FF2B5EF4-FFF2-40B4-BE49-F238E27FC236}">
                      <a16:creationId xmlns:a16="http://schemas.microsoft.com/office/drawing/2014/main" id="{5418D844-B40E-4A26-B0D6-71802F15A1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812610" y="3634625"/>
                  <a:ext cx="0" cy="932781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Connettore diritto 117">
                  <a:extLst>
                    <a:ext uri="{FF2B5EF4-FFF2-40B4-BE49-F238E27FC236}">
                      <a16:creationId xmlns:a16="http://schemas.microsoft.com/office/drawing/2014/main" id="{7AA0DACE-B838-4505-926F-1AE1EC46D50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599472" y="3423403"/>
                  <a:ext cx="119560" cy="113907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Connettore diritto 125">
                  <a:extLst>
                    <a:ext uri="{FF2B5EF4-FFF2-40B4-BE49-F238E27FC236}">
                      <a16:creationId xmlns:a16="http://schemas.microsoft.com/office/drawing/2014/main" id="{194696F8-C34C-45AE-8095-C14521C3B86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237109" y="3317568"/>
                  <a:ext cx="354127" cy="1242526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Connettore diritto 126">
                  <a:extLst>
                    <a:ext uri="{FF2B5EF4-FFF2-40B4-BE49-F238E27FC236}">
                      <a16:creationId xmlns:a16="http://schemas.microsoft.com/office/drawing/2014/main" id="{1BEE254C-B50D-460A-B813-18792A68EE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095099" y="3388758"/>
                  <a:ext cx="416189" cy="1178647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Connettore diritto 129">
                  <a:extLst>
                    <a:ext uri="{FF2B5EF4-FFF2-40B4-BE49-F238E27FC236}">
                      <a16:creationId xmlns:a16="http://schemas.microsoft.com/office/drawing/2014/main" id="{9A6FD6FA-8817-42B1-A89D-F2DAC7492C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017414" y="3559790"/>
                  <a:ext cx="396438" cy="1009497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Connettore 1 23">
                  <a:extLst>
                    <a:ext uri="{FF2B5EF4-FFF2-40B4-BE49-F238E27FC236}">
                      <a16:creationId xmlns:a16="http://schemas.microsoft.com/office/drawing/2014/main" id="{36EC6FDF-A84A-440F-9B53-AC49C975E0DF}"/>
                    </a:ext>
                  </a:extLst>
                </p:cNvPr>
                <p:cNvCxnSpPr>
                  <a:cxnSpLocks/>
                  <a:stCxn id="20" idx="6"/>
                </p:cNvCxnSpPr>
                <p:nvPr/>
              </p:nvCxnSpPr>
              <p:spPr>
                <a:xfrm flipH="1">
                  <a:off x="6999122" y="3634740"/>
                  <a:ext cx="384022" cy="931417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Connettore diritto 148">
                  <a:extLst>
                    <a:ext uri="{FF2B5EF4-FFF2-40B4-BE49-F238E27FC236}">
                      <a16:creationId xmlns:a16="http://schemas.microsoft.com/office/drawing/2014/main" id="{60B20C06-669C-4108-A0D3-DF63D4B8E7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400585" y="3349157"/>
                  <a:ext cx="245344" cy="1213653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3" name="Connettore diritto 42">
                <a:extLst>
                  <a:ext uri="{FF2B5EF4-FFF2-40B4-BE49-F238E27FC236}">
                    <a16:creationId xmlns:a16="http://schemas.microsoft.com/office/drawing/2014/main" id="{960A7730-053E-4B9E-BF96-A33233E87D38}"/>
                  </a:ext>
                </a:extLst>
              </p:cNvPr>
              <p:cNvCxnSpPr>
                <a:cxnSpLocks/>
                <a:endCxn id="20" idx="0"/>
              </p:cNvCxnSpPr>
              <p:nvPr/>
            </p:nvCxnSpPr>
            <p:spPr>
              <a:xfrm>
                <a:off x="5784056" y="4562524"/>
                <a:ext cx="1138540" cy="1856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Gruppo 87">
              <a:extLst>
                <a:ext uri="{FF2B5EF4-FFF2-40B4-BE49-F238E27FC236}">
                  <a16:creationId xmlns:a16="http://schemas.microsoft.com/office/drawing/2014/main" id="{61B6DA38-6026-4164-802B-95497CC3D7B7}"/>
                </a:ext>
              </a:extLst>
            </p:cNvPr>
            <p:cNvGrpSpPr/>
            <p:nvPr/>
          </p:nvGrpSpPr>
          <p:grpSpPr>
            <a:xfrm>
              <a:off x="5191297" y="571955"/>
              <a:ext cx="1115111" cy="1233445"/>
              <a:chOff x="7005350" y="571955"/>
              <a:chExt cx="1115111" cy="1233445"/>
            </a:xfrm>
          </p:grpSpPr>
          <p:cxnSp>
            <p:nvCxnSpPr>
              <p:cNvPr id="248" name="Connettore diritto 247">
                <a:extLst>
                  <a:ext uri="{FF2B5EF4-FFF2-40B4-BE49-F238E27FC236}">
                    <a16:creationId xmlns:a16="http://schemas.microsoft.com/office/drawing/2014/main" id="{6FB9F949-50CF-48C6-8EC0-D856F3720D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05350" y="578264"/>
                <a:ext cx="1115111" cy="3140"/>
              </a:xfrm>
              <a:prstGeom prst="line">
                <a:avLst/>
              </a:prstGeom>
              <a:ln w="63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7" name="Gruppo 86">
                <a:extLst>
                  <a:ext uri="{FF2B5EF4-FFF2-40B4-BE49-F238E27FC236}">
                    <a16:creationId xmlns:a16="http://schemas.microsoft.com/office/drawing/2014/main" id="{72B4EE20-5518-4649-86FC-652E5ADA5259}"/>
                  </a:ext>
                </a:extLst>
              </p:cNvPr>
              <p:cNvGrpSpPr/>
              <p:nvPr/>
            </p:nvGrpSpPr>
            <p:grpSpPr>
              <a:xfrm>
                <a:off x="7006616" y="571955"/>
                <a:ext cx="1112293" cy="1233445"/>
                <a:chOff x="7006616" y="571955"/>
                <a:chExt cx="1112293" cy="1233445"/>
              </a:xfrm>
            </p:grpSpPr>
            <p:cxnSp>
              <p:nvCxnSpPr>
                <p:cNvPr id="239" name="Connettore diritto 238">
                  <a:extLst>
                    <a:ext uri="{FF2B5EF4-FFF2-40B4-BE49-F238E27FC236}">
                      <a16:creationId xmlns:a16="http://schemas.microsoft.com/office/drawing/2014/main" id="{DF4D4318-8737-4F07-B516-F3E1D77F946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970510" y="580873"/>
                  <a:ext cx="43273" cy="41227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Connettore diritto 239">
                  <a:extLst>
                    <a:ext uri="{FF2B5EF4-FFF2-40B4-BE49-F238E27FC236}">
                      <a16:creationId xmlns:a16="http://schemas.microsoft.com/office/drawing/2014/main" id="{24CB4707-44FA-4FE0-A8AF-B5F754420D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807077" y="575598"/>
                  <a:ext cx="0" cy="842573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Connettore diritto 240">
                  <a:extLst>
                    <a:ext uri="{FF2B5EF4-FFF2-40B4-BE49-F238E27FC236}">
                      <a16:creationId xmlns:a16="http://schemas.microsoft.com/office/drawing/2014/main" id="{EDFB20D3-29DF-493A-AF87-BC1507325D2D}"/>
                    </a:ext>
                  </a:extLst>
                </p:cNvPr>
                <p:cNvCxnSpPr>
                  <a:cxnSpLocks/>
                  <a:endCxn id="250" idx="3"/>
                </p:cNvCxnSpPr>
                <p:nvPr/>
              </p:nvCxnSpPr>
              <p:spPr>
                <a:xfrm>
                  <a:off x="7581246" y="575598"/>
                  <a:ext cx="125192" cy="1095259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Connettore diritto 241">
                  <a:extLst>
                    <a:ext uri="{FF2B5EF4-FFF2-40B4-BE49-F238E27FC236}">
                      <a16:creationId xmlns:a16="http://schemas.microsoft.com/office/drawing/2014/main" id="{A1D5AA3B-135F-4C30-A029-C0A67BE19CE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86787" y="571955"/>
                  <a:ext cx="262055" cy="121874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3" name="Connettore diritto 242">
                  <a:extLst>
                    <a:ext uri="{FF2B5EF4-FFF2-40B4-BE49-F238E27FC236}">
                      <a16:creationId xmlns:a16="http://schemas.microsoft.com/office/drawing/2014/main" id="{638E497C-E27A-4B63-8CBC-04A0B09EACAE}"/>
                    </a:ext>
                  </a:extLst>
                </p:cNvPr>
                <p:cNvCxnSpPr>
                  <a:cxnSpLocks/>
                  <a:endCxn id="250" idx="2"/>
                </p:cNvCxnSpPr>
                <p:nvPr/>
              </p:nvCxnSpPr>
              <p:spPr>
                <a:xfrm>
                  <a:off x="7222266" y="575598"/>
                  <a:ext cx="365739" cy="1228502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Connettore diritto 243">
                  <a:extLst>
                    <a:ext uri="{FF2B5EF4-FFF2-40B4-BE49-F238E27FC236}">
                      <a16:creationId xmlns:a16="http://schemas.microsoft.com/office/drawing/2014/main" id="{5A02A660-AEA4-4FD1-8D81-6485D3139B9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96572" y="575598"/>
                  <a:ext cx="435322" cy="1189864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Connettore diritto 244">
                  <a:extLst>
                    <a:ext uri="{FF2B5EF4-FFF2-40B4-BE49-F238E27FC236}">
                      <a16:creationId xmlns:a16="http://schemas.microsoft.com/office/drawing/2014/main" id="{381CBB09-C8B7-4A01-972C-D96DD0BC1A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06616" y="571955"/>
                  <a:ext cx="352056" cy="872008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6" name="Gruppo 85">
                  <a:extLst>
                    <a:ext uri="{FF2B5EF4-FFF2-40B4-BE49-F238E27FC236}">
                      <a16:creationId xmlns:a16="http://schemas.microsoft.com/office/drawing/2014/main" id="{035575D9-0519-4976-96F5-B21C385C4842}"/>
                    </a:ext>
                  </a:extLst>
                </p:cNvPr>
                <p:cNvGrpSpPr/>
                <p:nvPr/>
              </p:nvGrpSpPr>
              <p:grpSpPr>
                <a:xfrm>
                  <a:off x="7047940" y="578289"/>
                  <a:ext cx="1070969" cy="1227111"/>
                  <a:chOff x="7047940" y="578289"/>
                  <a:chExt cx="1070969" cy="1227111"/>
                </a:xfrm>
              </p:grpSpPr>
              <p:sp>
                <p:nvSpPr>
                  <p:cNvPr id="249" name="Figura a mano libera: forma 248">
                    <a:extLst>
                      <a:ext uri="{FF2B5EF4-FFF2-40B4-BE49-F238E27FC236}">
                        <a16:creationId xmlns:a16="http://schemas.microsoft.com/office/drawing/2014/main" id="{60B7E7F1-8A5B-4A25-A54A-712546CA52D5}"/>
                      </a:ext>
                    </a:extLst>
                  </p:cNvPr>
                  <p:cNvSpPr/>
                  <p:nvPr/>
                </p:nvSpPr>
                <p:spPr>
                  <a:xfrm>
                    <a:off x="7047940" y="578289"/>
                    <a:ext cx="313200" cy="864000"/>
                  </a:xfrm>
                  <a:custGeom>
                    <a:avLst/>
                    <a:gdLst>
                      <a:gd name="connsiteX0" fmla="*/ 0 w 332873"/>
                      <a:gd name="connsiteY0" fmla="*/ 0 h 910389"/>
                      <a:gd name="connsiteX1" fmla="*/ 148389 w 332873"/>
                      <a:gd name="connsiteY1" fmla="*/ 449179 h 910389"/>
                      <a:gd name="connsiteX2" fmla="*/ 332873 w 332873"/>
                      <a:gd name="connsiteY2" fmla="*/ 910389 h 9103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332873" h="910389">
                        <a:moveTo>
                          <a:pt x="0" y="0"/>
                        </a:moveTo>
                        <a:cubicBezTo>
                          <a:pt x="46455" y="148724"/>
                          <a:pt x="92910" y="297448"/>
                          <a:pt x="148389" y="449179"/>
                        </a:cubicBezTo>
                        <a:cubicBezTo>
                          <a:pt x="203868" y="600910"/>
                          <a:pt x="268370" y="755649"/>
                          <a:pt x="332873" y="910389"/>
                        </a:cubicBezTo>
                      </a:path>
                    </a:pathLst>
                  </a:custGeom>
                  <a:noFill/>
                  <a:ln w="6350">
                    <a:solidFill>
                      <a:srgbClr val="FF0000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50" name="Figura a mano libera: forma 249">
                    <a:extLst>
                      <a:ext uri="{FF2B5EF4-FFF2-40B4-BE49-F238E27FC236}">
                        <a16:creationId xmlns:a16="http://schemas.microsoft.com/office/drawing/2014/main" id="{B0E3E1E7-F077-481B-97D2-BC334B8763F6}"/>
                      </a:ext>
                    </a:extLst>
                  </p:cNvPr>
                  <p:cNvSpPr/>
                  <p:nvPr/>
                </p:nvSpPr>
                <p:spPr>
                  <a:xfrm>
                    <a:off x="7359309" y="581400"/>
                    <a:ext cx="759600" cy="1224000"/>
                  </a:xfrm>
                  <a:custGeom>
                    <a:avLst/>
                    <a:gdLst>
                      <a:gd name="connsiteX0" fmla="*/ 0 w 745958"/>
                      <a:gd name="connsiteY0" fmla="*/ 886327 h 1252615"/>
                      <a:gd name="connsiteX1" fmla="*/ 80210 w 745958"/>
                      <a:gd name="connsiteY1" fmla="*/ 1086853 h 1252615"/>
                      <a:gd name="connsiteX2" fmla="*/ 224589 w 745958"/>
                      <a:gd name="connsiteY2" fmla="*/ 1251285 h 1252615"/>
                      <a:gd name="connsiteX3" fmla="*/ 340895 w 745958"/>
                      <a:gd name="connsiteY3" fmla="*/ 1114927 h 1252615"/>
                      <a:gd name="connsiteX4" fmla="*/ 597568 w 745958"/>
                      <a:gd name="connsiteY4" fmla="*/ 405063 h 1252615"/>
                      <a:gd name="connsiteX5" fmla="*/ 745958 w 745958"/>
                      <a:gd name="connsiteY5" fmla="*/ 0 h 12526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745958" h="1252615">
                        <a:moveTo>
                          <a:pt x="0" y="886327"/>
                        </a:moveTo>
                        <a:cubicBezTo>
                          <a:pt x="21389" y="956177"/>
                          <a:pt x="42779" y="1026027"/>
                          <a:pt x="80210" y="1086853"/>
                        </a:cubicBezTo>
                        <a:cubicBezTo>
                          <a:pt x="117642" y="1147679"/>
                          <a:pt x="181142" y="1246606"/>
                          <a:pt x="224589" y="1251285"/>
                        </a:cubicBezTo>
                        <a:cubicBezTo>
                          <a:pt x="268037" y="1255964"/>
                          <a:pt x="278732" y="1255964"/>
                          <a:pt x="340895" y="1114927"/>
                        </a:cubicBezTo>
                        <a:cubicBezTo>
                          <a:pt x="403058" y="973890"/>
                          <a:pt x="530058" y="590884"/>
                          <a:pt x="597568" y="405063"/>
                        </a:cubicBezTo>
                        <a:cubicBezTo>
                          <a:pt x="665078" y="219242"/>
                          <a:pt x="705518" y="109621"/>
                          <a:pt x="745958" y="0"/>
                        </a:cubicBezTo>
                      </a:path>
                    </a:pathLst>
                  </a:custGeom>
                  <a:noFill/>
                  <a:ln w="63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</p:grpSp>
        </p:grpSp>
        <p:grpSp>
          <p:nvGrpSpPr>
            <p:cNvPr id="101" name="Gruppo 100">
              <a:extLst>
                <a:ext uri="{FF2B5EF4-FFF2-40B4-BE49-F238E27FC236}">
                  <a16:creationId xmlns:a16="http://schemas.microsoft.com/office/drawing/2014/main" id="{B1FC249C-8C31-4C6F-9D9E-B454AD7B1E1D}"/>
                </a:ext>
              </a:extLst>
            </p:cNvPr>
            <p:cNvGrpSpPr/>
            <p:nvPr/>
          </p:nvGrpSpPr>
          <p:grpSpPr>
            <a:xfrm>
              <a:off x="5167110" y="4567706"/>
              <a:ext cx="1641377" cy="2115295"/>
              <a:chOff x="6986119" y="4563587"/>
              <a:chExt cx="1641377" cy="2115295"/>
            </a:xfrm>
          </p:grpSpPr>
          <p:cxnSp>
            <p:nvCxnSpPr>
              <p:cNvPr id="17" name="Connettore 1 16">
                <a:extLst>
                  <a:ext uri="{FF2B5EF4-FFF2-40B4-BE49-F238E27FC236}">
                    <a16:creationId xmlns:a16="http://schemas.microsoft.com/office/drawing/2014/main" id="{0F3462DA-00C6-46B4-9E19-5938E15FCEF0}"/>
                  </a:ext>
                </a:extLst>
              </p:cNvPr>
              <p:cNvCxnSpPr/>
              <p:nvPr/>
            </p:nvCxnSpPr>
            <p:spPr>
              <a:xfrm flipV="1">
                <a:off x="6992551" y="4563587"/>
                <a:ext cx="0" cy="129042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8" name="Gruppo 97">
                <a:extLst>
                  <a:ext uri="{FF2B5EF4-FFF2-40B4-BE49-F238E27FC236}">
                    <a16:creationId xmlns:a16="http://schemas.microsoft.com/office/drawing/2014/main" id="{033B972B-C3FC-4617-A8ED-14885F8F4304}"/>
                  </a:ext>
                </a:extLst>
              </p:cNvPr>
              <p:cNvGrpSpPr/>
              <p:nvPr/>
            </p:nvGrpSpPr>
            <p:grpSpPr>
              <a:xfrm>
                <a:off x="6986119" y="5040850"/>
                <a:ext cx="1641377" cy="1638032"/>
                <a:chOff x="6034744" y="5040850"/>
                <a:chExt cx="1641377" cy="1638032"/>
              </a:xfrm>
            </p:grpSpPr>
            <p:grpSp>
              <p:nvGrpSpPr>
                <p:cNvPr id="97" name="Gruppo 96">
                  <a:extLst>
                    <a:ext uri="{FF2B5EF4-FFF2-40B4-BE49-F238E27FC236}">
                      <a16:creationId xmlns:a16="http://schemas.microsoft.com/office/drawing/2014/main" id="{3EE6A93B-B4EC-4FE7-81D5-8EEED52F5C56}"/>
                    </a:ext>
                  </a:extLst>
                </p:cNvPr>
                <p:cNvGrpSpPr/>
                <p:nvPr/>
              </p:nvGrpSpPr>
              <p:grpSpPr>
                <a:xfrm>
                  <a:off x="6034744" y="5040850"/>
                  <a:ext cx="1641377" cy="1638032"/>
                  <a:chOff x="6034744" y="5040850"/>
                  <a:chExt cx="1641377" cy="1638032"/>
                </a:xfrm>
              </p:grpSpPr>
              <p:sp>
                <p:nvSpPr>
                  <p:cNvPr id="3208" name="Arco 3207">
                    <a:extLst>
                      <a:ext uri="{FF2B5EF4-FFF2-40B4-BE49-F238E27FC236}">
                        <a16:creationId xmlns:a16="http://schemas.microsoft.com/office/drawing/2014/main" id="{0E946538-1777-4CA9-9441-FFBF8BF566E6}"/>
                      </a:ext>
                    </a:extLst>
                  </p:cNvPr>
                  <p:cNvSpPr/>
                  <p:nvPr/>
                </p:nvSpPr>
                <p:spPr>
                  <a:xfrm>
                    <a:off x="6038121" y="5040850"/>
                    <a:ext cx="1638000" cy="1638000"/>
                  </a:xfrm>
                  <a:prstGeom prst="arc">
                    <a:avLst>
                      <a:gd name="adj1" fmla="val 4069107"/>
                      <a:gd name="adj2" fmla="val 12161121"/>
                    </a:avLst>
                  </a:prstGeom>
                  <a:ln w="63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cxnSp>
                <p:nvCxnSpPr>
                  <p:cNvPr id="251" name="Connettore diritto 250">
                    <a:extLst>
                      <a:ext uri="{FF2B5EF4-FFF2-40B4-BE49-F238E27FC236}">
                        <a16:creationId xmlns:a16="http://schemas.microsoft.com/office/drawing/2014/main" id="{2B499C17-6E08-4048-826C-5EA2868BD25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034744" y="5859263"/>
                    <a:ext cx="375509" cy="620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5" name="Connettore diritto 254">
                    <a:extLst>
                      <a:ext uri="{FF2B5EF4-FFF2-40B4-BE49-F238E27FC236}">
                        <a16:creationId xmlns:a16="http://schemas.microsoft.com/office/drawing/2014/main" id="{AE38A71E-9E13-4FB0-B135-C190506CC26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058136" y="5642445"/>
                    <a:ext cx="196115" cy="53063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9" name="Connettore diritto 258">
                    <a:extLst>
                      <a:ext uri="{FF2B5EF4-FFF2-40B4-BE49-F238E27FC236}">
                        <a16:creationId xmlns:a16="http://schemas.microsoft.com/office/drawing/2014/main" id="{39F351B2-08DB-4B7D-BF76-6E883F8CB7B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058136" y="5950038"/>
                    <a:ext cx="446074" cy="115972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2" name="Connettore diritto 261">
                    <a:extLst>
                      <a:ext uri="{FF2B5EF4-FFF2-40B4-BE49-F238E27FC236}">
                        <a16:creationId xmlns:a16="http://schemas.microsoft.com/office/drawing/2014/main" id="{F3CF0846-B78C-4914-886E-2D42459948B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140869" y="6017219"/>
                    <a:ext cx="431355" cy="245488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5" name="Connettore diritto 264">
                    <a:extLst>
                      <a:ext uri="{FF2B5EF4-FFF2-40B4-BE49-F238E27FC236}">
                        <a16:creationId xmlns:a16="http://schemas.microsoft.com/office/drawing/2014/main" id="{909296F7-99C0-46DB-A2D6-427DCF7031F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272243" y="6082788"/>
                    <a:ext cx="359994" cy="353834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8" name="Connettore diritto 267">
                    <a:extLst>
                      <a:ext uri="{FF2B5EF4-FFF2-40B4-BE49-F238E27FC236}">
                        <a16:creationId xmlns:a16="http://schemas.microsoft.com/office/drawing/2014/main" id="{EA1628DE-3249-4624-941B-7E61B7CD89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444831" y="6147725"/>
                    <a:ext cx="250141" cy="433254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1" name="Connettore diritto 270">
                    <a:extLst>
                      <a:ext uri="{FF2B5EF4-FFF2-40B4-BE49-F238E27FC236}">
                        <a16:creationId xmlns:a16="http://schemas.microsoft.com/office/drawing/2014/main" id="{12CE130E-33B9-4CE1-B768-934A6D4DB0E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639684" y="6208092"/>
                    <a:ext cx="121835" cy="450233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4" name="Connettore diritto 273">
                    <a:extLst>
                      <a:ext uri="{FF2B5EF4-FFF2-40B4-BE49-F238E27FC236}">
                        <a16:creationId xmlns:a16="http://schemas.microsoft.com/office/drawing/2014/main" id="{0D087679-C70B-4060-8736-D1765B57034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853122" y="6303498"/>
                    <a:ext cx="622" cy="375384"/>
                  </a:xfrm>
                  <a:prstGeom prst="line">
                    <a:avLst/>
                  </a:prstGeom>
                  <a:ln w="3175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7" name="Connettore diritto 276">
                    <a:extLst>
                      <a:ext uri="{FF2B5EF4-FFF2-40B4-BE49-F238E27FC236}">
                        <a16:creationId xmlns:a16="http://schemas.microsoft.com/office/drawing/2014/main" id="{728FA4E4-299C-44F1-9BF3-84ADDF0B20B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1709" y="6467980"/>
                    <a:ext cx="50976" cy="188386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84" name="Connettore diritto 283">
                  <a:extLst>
                    <a:ext uri="{FF2B5EF4-FFF2-40B4-BE49-F238E27FC236}">
                      <a16:creationId xmlns:a16="http://schemas.microsoft.com/office/drawing/2014/main" id="{5963A369-B96B-4F3A-99FD-1C3B80BE217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03249" y="5546072"/>
                  <a:ext cx="1070259" cy="1070456"/>
                </a:xfrm>
                <a:prstGeom prst="line">
                  <a:avLst/>
                </a:prstGeom>
                <a:ln w="63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51" name="Connettore diritto 150">
              <a:extLst>
                <a:ext uri="{FF2B5EF4-FFF2-40B4-BE49-F238E27FC236}">
                  <a16:creationId xmlns:a16="http://schemas.microsoft.com/office/drawing/2014/main" id="{2843FD35-AF34-47D2-A4BA-B0D38A2F9AA8}"/>
                </a:ext>
              </a:extLst>
            </p:cNvPr>
            <p:cNvCxnSpPr>
              <a:cxnSpLocks/>
            </p:cNvCxnSpPr>
            <p:nvPr/>
          </p:nvCxnSpPr>
          <p:spPr>
            <a:xfrm>
              <a:off x="5765867" y="575231"/>
              <a:ext cx="0" cy="3987177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ttore diritto 7">
              <a:extLst>
                <a:ext uri="{FF2B5EF4-FFF2-40B4-BE49-F238E27FC236}">
                  <a16:creationId xmlns:a16="http://schemas.microsoft.com/office/drawing/2014/main" id="{B588E318-A4A0-4B42-8951-E6CBB9BE5BF1}"/>
                </a:ext>
              </a:extLst>
            </p:cNvPr>
            <p:cNvCxnSpPr>
              <a:cxnSpLocks/>
            </p:cNvCxnSpPr>
            <p:nvPr/>
          </p:nvCxnSpPr>
          <p:spPr>
            <a:xfrm>
              <a:off x="5247970" y="2553419"/>
              <a:ext cx="1269675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Connettore diritto 205">
              <a:extLst>
                <a:ext uri="{FF2B5EF4-FFF2-40B4-BE49-F238E27FC236}">
                  <a16:creationId xmlns:a16="http://schemas.microsoft.com/office/drawing/2014/main" id="{0F16E09E-4F3B-4C9A-AE70-0D38479FB124}"/>
                </a:ext>
              </a:extLst>
            </p:cNvPr>
            <p:cNvCxnSpPr>
              <a:cxnSpLocks/>
            </p:cNvCxnSpPr>
            <p:nvPr/>
          </p:nvCxnSpPr>
          <p:spPr>
            <a:xfrm>
              <a:off x="5231786" y="4567254"/>
              <a:ext cx="0" cy="990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Connettore diritto 208">
              <a:extLst>
                <a:ext uri="{FF2B5EF4-FFF2-40B4-BE49-F238E27FC236}">
                  <a16:creationId xmlns:a16="http://schemas.microsoft.com/office/drawing/2014/main" id="{0EB23755-3A80-4495-AD45-4EAE457980AA}"/>
                </a:ext>
              </a:extLst>
            </p:cNvPr>
            <p:cNvCxnSpPr>
              <a:cxnSpLocks/>
            </p:cNvCxnSpPr>
            <p:nvPr/>
          </p:nvCxnSpPr>
          <p:spPr>
            <a:xfrm>
              <a:off x="6303784" y="4556370"/>
              <a:ext cx="0" cy="2052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7" name="CasellaDiTesto 176">
            <a:extLst>
              <a:ext uri="{FF2B5EF4-FFF2-40B4-BE49-F238E27FC236}">
                <a16:creationId xmlns:a16="http://schemas.microsoft.com/office/drawing/2014/main" id="{B20D0497-2655-4F2F-94C8-2024452B1005}"/>
              </a:ext>
            </a:extLst>
          </p:cNvPr>
          <p:cNvSpPr txBox="1"/>
          <p:nvPr/>
        </p:nvSpPr>
        <p:spPr>
          <a:xfrm>
            <a:off x="3836731" y="2459865"/>
            <a:ext cx="756000" cy="288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Asintoti</a:t>
            </a:r>
          </a:p>
        </p:txBody>
      </p:sp>
      <p:cxnSp>
        <p:nvCxnSpPr>
          <p:cNvPr id="178" name="Connettore 2 177">
            <a:extLst>
              <a:ext uri="{FF2B5EF4-FFF2-40B4-BE49-F238E27FC236}">
                <a16:creationId xmlns:a16="http://schemas.microsoft.com/office/drawing/2014/main" id="{0C68B991-FB54-440E-897A-6D9171677B89}"/>
              </a:ext>
            </a:extLst>
          </p:cNvPr>
          <p:cNvCxnSpPr>
            <a:cxnSpLocks/>
          </p:cNvCxnSpPr>
          <p:nvPr/>
        </p:nvCxnSpPr>
        <p:spPr>
          <a:xfrm>
            <a:off x="4589488" y="2603865"/>
            <a:ext cx="484788" cy="61092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2 178">
            <a:extLst>
              <a:ext uri="{FF2B5EF4-FFF2-40B4-BE49-F238E27FC236}">
                <a16:creationId xmlns:a16="http://schemas.microsoft.com/office/drawing/2014/main" id="{60DAA843-29C2-4725-9053-BE3E6C8A539B}"/>
              </a:ext>
            </a:extLst>
          </p:cNvPr>
          <p:cNvCxnSpPr>
            <a:cxnSpLocks/>
          </p:cNvCxnSpPr>
          <p:nvPr/>
        </p:nvCxnSpPr>
        <p:spPr>
          <a:xfrm flipV="1">
            <a:off x="4589488" y="2021985"/>
            <a:ext cx="552678" cy="58188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CasellaDiTesto 185">
            <a:extLst>
              <a:ext uri="{FF2B5EF4-FFF2-40B4-BE49-F238E27FC236}">
                <a16:creationId xmlns:a16="http://schemas.microsoft.com/office/drawing/2014/main" id="{409BE25F-6B3E-43BC-99BC-C1DECE23F7E7}"/>
              </a:ext>
            </a:extLst>
          </p:cNvPr>
          <p:cNvSpPr txBox="1"/>
          <p:nvPr/>
        </p:nvSpPr>
        <p:spPr>
          <a:xfrm>
            <a:off x="5943748" y="1790168"/>
            <a:ext cx="792000" cy="324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Asse traverso</a:t>
            </a:r>
          </a:p>
        </p:txBody>
      </p:sp>
      <p:cxnSp>
        <p:nvCxnSpPr>
          <p:cNvPr id="210" name="Connettore 2 209">
            <a:extLst>
              <a:ext uri="{FF2B5EF4-FFF2-40B4-BE49-F238E27FC236}">
                <a16:creationId xmlns:a16="http://schemas.microsoft.com/office/drawing/2014/main" id="{BD1DE8DD-D012-4F39-AF9C-14EA922EF83E}"/>
              </a:ext>
            </a:extLst>
          </p:cNvPr>
          <p:cNvCxnSpPr>
            <a:cxnSpLocks/>
            <a:stCxn id="186" idx="0"/>
          </p:cNvCxnSpPr>
          <p:nvPr/>
        </p:nvCxnSpPr>
        <p:spPr>
          <a:xfrm flipH="1" flipV="1">
            <a:off x="5291144" y="1219513"/>
            <a:ext cx="1048604" cy="57065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CasellaDiTesto 210">
            <a:extLst>
              <a:ext uri="{FF2B5EF4-FFF2-40B4-BE49-F238E27FC236}">
                <a16:creationId xmlns:a16="http://schemas.microsoft.com/office/drawing/2014/main" id="{B83491ED-0462-4509-A350-DCCF5C5BA271}"/>
              </a:ext>
            </a:extLst>
          </p:cNvPr>
          <p:cNvSpPr txBox="1"/>
          <p:nvPr/>
        </p:nvSpPr>
        <p:spPr>
          <a:xfrm>
            <a:off x="6112963" y="2992635"/>
            <a:ext cx="828000" cy="324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Asse non traverso</a:t>
            </a:r>
          </a:p>
        </p:txBody>
      </p:sp>
      <p:cxnSp>
        <p:nvCxnSpPr>
          <p:cNvPr id="212" name="Connettore 2 211">
            <a:extLst>
              <a:ext uri="{FF2B5EF4-FFF2-40B4-BE49-F238E27FC236}">
                <a16:creationId xmlns:a16="http://schemas.microsoft.com/office/drawing/2014/main" id="{7FD31BCB-42BE-48ED-BF19-0BC8CFF9A8BE}"/>
              </a:ext>
            </a:extLst>
          </p:cNvPr>
          <p:cNvCxnSpPr>
            <a:cxnSpLocks/>
            <a:stCxn id="211" idx="1"/>
          </p:cNvCxnSpPr>
          <p:nvPr/>
        </p:nvCxnSpPr>
        <p:spPr>
          <a:xfrm flipH="1" flipV="1">
            <a:off x="5571156" y="2581617"/>
            <a:ext cx="541807" cy="57301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B6777B1-6F15-4672-A468-E1E3973CA176}"/>
              </a:ext>
            </a:extLst>
          </p:cNvPr>
          <p:cNvSpPr txBox="1"/>
          <p:nvPr/>
        </p:nvSpPr>
        <p:spPr>
          <a:xfrm>
            <a:off x="0" y="450761"/>
            <a:ext cx="39409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Completate le operazioni di sezione l’iperbole si presenta come nel disegno a fianco </a:t>
            </a:r>
          </a:p>
        </p:txBody>
      </p: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7CFD7074-C741-49E2-8971-5CB92208360A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6265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81481E-6 L -0.25 4.81481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44444E-6 L -0.25 -4.44444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/>
      <p:bldP spid="4" grpId="0"/>
      <p:bldP spid="150" grpId="0"/>
      <p:bldP spid="254" grpId="0" animBg="1"/>
      <p:bldP spid="177" grpId="0" animBg="1"/>
      <p:bldP spid="186" grpId="0" animBg="1"/>
      <p:bldP spid="211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3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L’IPERBOLE- (5)</a:t>
            </a:r>
            <a:endParaRPr lang="it-IT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3513819" y="7002000"/>
            <a:ext cx="550036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5826369" y="4914313"/>
            <a:ext cx="315203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989496" y="5040884"/>
            <a:ext cx="1638000" cy="1637998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986800" y="4563587"/>
            <a:ext cx="0" cy="12904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624856" y="4569142"/>
            <a:ext cx="1797" cy="12977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988595" y="4565361"/>
            <a:ext cx="1638000" cy="88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988600" y="575403"/>
            <a:ext cx="1623247" cy="39899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005779" y="575403"/>
            <a:ext cx="1617229" cy="39897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7812442" y="584324"/>
            <a:ext cx="562515" cy="19598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7805422" y="2538919"/>
            <a:ext cx="585168" cy="20312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664444" y="4362074"/>
            <a:ext cx="331486" cy="1938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584873" y="5824162"/>
            <a:ext cx="540000" cy="32316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762729" y="2422807"/>
            <a:ext cx="360000" cy="2101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51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10C8B7F6-6C83-4DA6-A81A-FD33A5D889E3}"/>
              </a:ext>
            </a:extLst>
          </p:cNvPr>
          <p:cNvSpPr txBox="1"/>
          <p:nvPr/>
        </p:nvSpPr>
        <p:spPr>
          <a:xfrm>
            <a:off x="8245662" y="6039085"/>
            <a:ext cx="324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6919" y="4729210"/>
            <a:ext cx="324000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8038817" y="4553796"/>
            <a:ext cx="360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8500850" y="6018867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7744036" y="3538867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983117" y="5811485"/>
            <a:ext cx="288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136" name="Connettore diritto 3135">
            <a:extLst>
              <a:ext uri="{FF2B5EF4-FFF2-40B4-BE49-F238E27FC236}">
                <a16:creationId xmlns:a16="http://schemas.microsoft.com/office/drawing/2014/main" id="{55867AB2-82B9-4529-9CB6-CC01810E192E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7810625" y="5862013"/>
            <a:ext cx="576993" cy="5769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808849" y="2549937"/>
            <a:ext cx="0" cy="2016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71DDEB7-15DD-4EDC-9E72-AB640925278C}"/>
              </a:ext>
            </a:extLst>
          </p:cNvPr>
          <p:cNvSpPr txBox="1"/>
          <p:nvPr/>
        </p:nvSpPr>
        <p:spPr>
          <a:xfrm>
            <a:off x="7888274" y="5885634"/>
            <a:ext cx="201600" cy="32316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895F4EE5-5734-420C-8D4E-ACABA8024AC3}"/>
              </a:ext>
            </a:extLst>
          </p:cNvPr>
          <p:cNvCxnSpPr>
            <a:cxnSpLocks/>
            <a:stCxn id="6" idx="1"/>
          </p:cNvCxnSpPr>
          <p:nvPr/>
        </p:nvCxnSpPr>
        <p:spPr>
          <a:xfrm>
            <a:off x="7229377" y="5280764"/>
            <a:ext cx="581141" cy="5812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DDCCADF-F671-49F9-BD9E-7D0C654C2749}"/>
              </a:ext>
            </a:extLst>
          </p:cNvPr>
          <p:cNvCxnSpPr>
            <a:cxnSpLocks/>
            <a:endCxn id="6" idx="6"/>
          </p:cNvCxnSpPr>
          <p:nvPr/>
        </p:nvCxnSpPr>
        <p:spPr>
          <a:xfrm>
            <a:off x="7810193" y="5858829"/>
            <a:ext cx="817303" cy="10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402CFE7-542D-4294-AA00-D01DEB038E67}"/>
              </a:ext>
            </a:extLst>
          </p:cNvPr>
          <p:cNvGrpSpPr/>
          <p:nvPr/>
        </p:nvGrpSpPr>
        <p:grpSpPr>
          <a:xfrm>
            <a:off x="7745939" y="5795461"/>
            <a:ext cx="126000" cy="126000"/>
            <a:chOff x="10031104" y="2702257"/>
            <a:chExt cx="180000" cy="180000"/>
          </a:xfrm>
        </p:grpSpPr>
        <p:cxnSp>
          <p:nvCxnSpPr>
            <p:cNvPr id="3164" name="Connettore diritto 3163">
              <a:extLst>
                <a:ext uri="{FF2B5EF4-FFF2-40B4-BE49-F238E27FC236}">
                  <a16:creationId xmlns:a16="http://schemas.microsoft.com/office/drawing/2014/main" id="{C92953CB-EE1B-4C0F-B976-B4BD135152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7" name="Connettore diritto 3166">
              <a:extLst>
                <a:ext uri="{FF2B5EF4-FFF2-40B4-BE49-F238E27FC236}">
                  <a16:creationId xmlns:a16="http://schemas.microsoft.com/office/drawing/2014/main" id="{6BF6C37B-FEB8-4BB9-8C0B-1C4711BFE162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3B4EEBE6-B283-43A2-92D2-DE1796C06C79}"/>
              </a:ext>
            </a:extLst>
          </p:cNvPr>
          <p:cNvCxnSpPr/>
          <p:nvPr/>
        </p:nvCxnSpPr>
        <p:spPr>
          <a:xfrm>
            <a:off x="7810314" y="575402"/>
            <a:ext cx="0" cy="1980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E619B47-9766-49BF-9C03-AE0601E2A0C3}"/>
              </a:ext>
            </a:extLst>
          </p:cNvPr>
          <p:cNvCxnSpPr>
            <a:cxnSpLocks/>
          </p:cNvCxnSpPr>
          <p:nvPr/>
        </p:nvCxnSpPr>
        <p:spPr>
          <a:xfrm>
            <a:off x="7005403" y="579866"/>
            <a:ext cx="160144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B39E6FD0-EE5F-44D0-A5C0-928ADDF6C8E1}"/>
              </a:ext>
            </a:extLst>
          </p:cNvPr>
          <p:cNvSpPr txBox="1"/>
          <p:nvPr/>
        </p:nvSpPr>
        <p:spPr>
          <a:xfrm>
            <a:off x="38636" y="421400"/>
            <a:ext cx="5220000" cy="32400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Sezione del cono con piano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proiettante – 2° metodo</a:t>
            </a:r>
          </a:p>
        </p:txBody>
      </p:sp>
      <p:sp>
        <p:nvSpPr>
          <p:cNvPr id="122" name="CasellaDiTesto 19">
            <a:extLst>
              <a:ext uri="{FF2B5EF4-FFF2-40B4-BE49-F238E27FC236}">
                <a16:creationId xmlns:a16="http://schemas.microsoft.com/office/drawing/2014/main" id="{30CDE2CD-D832-454A-A602-E6C45FDC5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8981" y="431118"/>
            <a:ext cx="5048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altLang="it-IT" sz="12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sp>
        <p:nvSpPr>
          <p:cNvPr id="123" name="CasellaDiTesto 19">
            <a:extLst>
              <a:ext uri="{FF2B5EF4-FFF2-40B4-BE49-F238E27FC236}">
                <a16:creationId xmlns:a16="http://schemas.microsoft.com/office/drawing/2014/main" id="{681721FA-786A-4C19-8C78-BEB73C26D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6624" y="6465154"/>
            <a:ext cx="468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altLang="it-IT" sz="14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sp>
        <p:nvSpPr>
          <p:cNvPr id="124" name="CasellaDiTesto 19">
            <a:extLst>
              <a:ext uri="{FF2B5EF4-FFF2-40B4-BE49-F238E27FC236}">
                <a16:creationId xmlns:a16="http://schemas.microsoft.com/office/drawing/2014/main" id="{E7B14AC5-E5D2-41E3-9A82-6EFABA197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7740" y="828978"/>
            <a:ext cx="432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125" name="CasellaDiTesto 19">
            <a:extLst>
              <a:ext uri="{FF2B5EF4-FFF2-40B4-BE49-F238E27FC236}">
                <a16:creationId xmlns:a16="http://schemas.microsoft.com/office/drawing/2014/main" id="{E72E829A-7CB2-44E0-848D-E68E12A53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2802" y="3745811"/>
            <a:ext cx="432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137" name="CasellaDiTesto 136">
            <a:extLst>
              <a:ext uri="{FF2B5EF4-FFF2-40B4-BE49-F238E27FC236}">
                <a16:creationId xmlns:a16="http://schemas.microsoft.com/office/drawing/2014/main" id="{DE0D4601-578E-4B41-8133-EF44AC1E4527}"/>
              </a:ext>
            </a:extLst>
          </p:cNvPr>
          <p:cNvSpPr txBox="1"/>
          <p:nvPr/>
        </p:nvSpPr>
        <p:spPr>
          <a:xfrm>
            <a:off x="8716215" y="3791270"/>
            <a:ext cx="371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x’’</a:t>
            </a:r>
          </a:p>
        </p:txBody>
      </p:sp>
      <p:sp>
        <p:nvSpPr>
          <p:cNvPr id="143" name="Rettangolo 142">
            <a:extLst>
              <a:ext uri="{FF2B5EF4-FFF2-40B4-BE49-F238E27FC236}">
                <a16:creationId xmlns:a16="http://schemas.microsoft.com/office/drawing/2014/main" id="{20B76A4B-9175-41EF-B2EE-D8FDB0416B7F}"/>
              </a:ext>
            </a:extLst>
          </p:cNvPr>
          <p:cNvSpPr/>
          <p:nvPr/>
        </p:nvSpPr>
        <p:spPr>
          <a:xfrm>
            <a:off x="7135127" y="814390"/>
            <a:ext cx="3417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P’’</a:t>
            </a:r>
          </a:p>
        </p:txBody>
      </p: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9CEB2043-15B6-4D2C-8350-188C412971B7}"/>
              </a:ext>
            </a:extLst>
          </p:cNvPr>
          <p:cNvCxnSpPr>
            <a:cxnSpLocks/>
          </p:cNvCxnSpPr>
          <p:nvPr/>
        </p:nvCxnSpPr>
        <p:spPr>
          <a:xfrm>
            <a:off x="7807406" y="5039199"/>
            <a:ext cx="0" cy="8189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FB6516EB-75C0-4420-BA05-AFA0A4516E78}"/>
              </a:ext>
            </a:extLst>
          </p:cNvPr>
          <p:cNvCxnSpPr/>
          <p:nvPr/>
        </p:nvCxnSpPr>
        <p:spPr>
          <a:xfrm>
            <a:off x="7808119" y="4562473"/>
            <a:ext cx="0" cy="4752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8AC4F89F-5779-4B34-BF72-02D075FCCC3F}"/>
              </a:ext>
            </a:extLst>
          </p:cNvPr>
          <p:cNvCxnSpPr>
            <a:cxnSpLocks/>
          </p:cNvCxnSpPr>
          <p:nvPr/>
        </p:nvCxnSpPr>
        <p:spPr>
          <a:xfrm>
            <a:off x="6415320" y="4910008"/>
            <a:ext cx="1892672" cy="18930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8" name="Connettore diritto 3137">
            <a:extLst>
              <a:ext uri="{FF2B5EF4-FFF2-40B4-BE49-F238E27FC236}">
                <a16:creationId xmlns:a16="http://schemas.microsoft.com/office/drawing/2014/main" id="{6A92A6C0-377E-4261-9300-43D682C20F3C}"/>
              </a:ext>
            </a:extLst>
          </p:cNvPr>
          <p:cNvCxnSpPr>
            <a:cxnSpLocks/>
          </p:cNvCxnSpPr>
          <p:nvPr/>
        </p:nvCxnSpPr>
        <p:spPr>
          <a:xfrm>
            <a:off x="6420678" y="440263"/>
            <a:ext cx="0" cy="44726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B607B7B4-2E2C-4E3D-AB7A-8606ACA5A2D1}"/>
              </a:ext>
            </a:extLst>
          </p:cNvPr>
          <p:cNvSpPr txBox="1"/>
          <p:nvPr/>
        </p:nvSpPr>
        <p:spPr>
          <a:xfrm>
            <a:off x="1" y="720470"/>
            <a:ext cx="546064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Il piano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parallelo all’asse del cono, per la sua giacitura risulta essere proiettante su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ed anche parallelo alle due generatrici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g(g’; g’’)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di colore rosso.</a:t>
            </a:r>
          </a:p>
        </p:txBody>
      </p:sp>
      <p:sp>
        <p:nvSpPr>
          <p:cNvPr id="157" name="CasellaDiTesto 156">
            <a:extLst>
              <a:ext uri="{FF2B5EF4-FFF2-40B4-BE49-F238E27FC236}">
                <a16:creationId xmlns:a16="http://schemas.microsoft.com/office/drawing/2014/main" id="{E5FD3820-DDE1-4A49-B160-178224BF4760}"/>
              </a:ext>
            </a:extLst>
          </p:cNvPr>
          <p:cNvSpPr txBox="1"/>
          <p:nvPr/>
        </p:nvSpPr>
        <p:spPr>
          <a:xfrm>
            <a:off x="7221557" y="544367"/>
            <a:ext cx="324000" cy="216000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g’’</a:t>
            </a:r>
          </a:p>
        </p:txBody>
      </p:sp>
      <p:grpSp>
        <p:nvGrpSpPr>
          <p:cNvPr id="167" name="Gruppo 166">
            <a:extLst>
              <a:ext uri="{FF2B5EF4-FFF2-40B4-BE49-F238E27FC236}">
                <a16:creationId xmlns:a16="http://schemas.microsoft.com/office/drawing/2014/main" id="{16EE9166-11D5-4C31-87A0-B002347D7628}"/>
              </a:ext>
            </a:extLst>
          </p:cNvPr>
          <p:cNvGrpSpPr/>
          <p:nvPr/>
        </p:nvGrpSpPr>
        <p:grpSpPr>
          <a:xfrm>
            <a:off x="145773" y="2057499"/>
            <a:ext cx="4419356" cy="1116000"/>
            <a:chOff x="45945" y="903012"/>
            <a:chExt cx="3791772" cy="1375163"/>
          </a:xfrm>
        </p:grpSpPr>
        <p:grpSp>
          <p:nvGrpSpPr>
            <p:cNvPr id="168" name="Gruppo 167">
              <a:extLst>
                <a:ext uri="{FF2B5EF4-FFF2-40B4-BE49-F238E27FC236}">
                  <a16:creationId xmlns:a16="http://schemas.microsoft.com/office/drawing/2014/main" id="{82612468-A42A-48A1-9459-66E838ACB0DC}"/>
                </a:ext>
              </a:extLst>
            </p:cNvPr>
            <p:cNvGrpSpPr/>
            <p:nvPr/>
          </p:nvGrpSpPr>
          <p:grpSpPr>
            <a:xfrm>
              <a:off x="45945" y="1014513"/>
              <a:ext cx="3791772" cy="1263662"/>
              <a:chOff x="146304" y="620205"/>
              <a:chExt cx="3791772" cy="1263662"/>
            </a:xfrm>
          </p:grpSpPr>
          <p:sp>
            <p:nvSpPr>
              <p:cNvPr id="170" name="Rectangle 208">
                <a:extLst>
                  <a:ext uri="{FF2B5EF4-FFF2-40B4-BE49-F238E27FC236}">
                    <a16:creationId xmlns:a16="http://schemas.microsoft.com/office/drawing/2014/main" id="{FFD48623-2B8C-4FEF-B809-3EA26653B9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304" y="1058355"/>
                <a:ext cx="648000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rgbClr val="00B05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a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00B05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Symbol" panose="05050102010706020507" pitchFamily="18" charset="2"/>
                  </a:rPr>
                  <a:t>Ç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endParaRPr kumimoji="0" lang="it-IT" sz="1400" b="0" i="0" u="none" strike="noStrike" kern="0" cap="none" spc="0" normalizeH="0" baseline="0" noProof="0" dirty="0"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1" name="Rectangle 209">
                <a:extLst>
                  <a:ext uri="{FF2B5EF4-FFF2-40B4-BE49-F238E27FC236}">
                    <a16:creationId xmlns:a16="http://schemas.microsoft.com/office/drawing/2014/main" id="{58847143-C43A-42BF-8B60-755BB65548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8032" y="621714"/>
                <a:ext cx="936140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rgbClr val="00B05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b="0" i="0" u="none" strike="noStrike" kern="0" cap="none" spc="0" normalizeH="0" baseline="-25000" noProof="0" dirty="0">
                    <a:solidFill>
                      <a:srgbClr val="00B05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00B05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a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00B05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Symbol" panose="05050102010706020507" pitchFamily="18" charset="2"/>
                  </a:rPr>
                  <a:t>Ç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b="0" i="0" u="none" strike="noStrike" kern="0" cap="none" spc="0" normalizeH="0" baseline="-2500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endParaRPr kumimoji="0" lang="it-IT" sz="1400" b="0" i="0" u="none" strike="noStrike" kern="0" cap="none" spc="0" normalizeH="0" baseline="0" noProof="0" dirty="0"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2" name="Rectangle 210">
                <a:extLst>
                  <a:ext uri="{FF2B5EF4-FFF2-40B4-BE49-F238E27FC236}">
                    <a16:creationId xmlns:a16="http://schemas.microsoft.com/office/drawing/2014/main" id="{34F5FD65-B152-4AB5-8098-0856546714B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20545" y="1498089"/>
                <a:ext cx="935002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rgbClr val="00B05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b="0" i="0" u="none" strike="noStrike" kern="0" cap="none" spc="0" normalizeH="0" baseline="-25000" noProof="0" dirty="0">
                    <a:solidFill>
                      <a:srgbClr val="00B05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00B05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a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00B05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Symbol" panose="05050102010706020507" pitchFamily="18" charset="2"/>
                  </a:rPr>
                  <a:t>Ç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b="0" i="0" u="none" strike="noStrike" kern="0" cap="none" spc="0" normalizeH="0" baseline="-2500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endParaRPr kumimoji="0" lang="it-IT" sz="1400" b="0" i="0" u="none" strike="noStrike" kern="0" cap="none" spc="0" normalizeH="0" baseline="0" noProof="0" dirty="0"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rgbClr val="9BBB59">
                        <a:lumMod val="50000"/>
                      </a:srgbClr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73" name="Rectangle 211">
                <a:extLst>
                  <a:ext uri="{FF2B5EF4-FFF2-40B4-BE49-F238E27FC236}">
                    <a16:creationId xmlns:a16="http://schemas.microsoft.com/office/drawing/2014/main" id="{6740D199-8FF9-4B90-A316-3806621B55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8033" y="1498093"/>
                <a:ext cx="560773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b="0" i="0" u="none" strike="noStrike" kern="0" cap="none" spc="0" normalizeH="0" baseline="-2500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74" name="Rectangle 212">
                <a:extLst>
                  <a:ext uri="{FF2B5EF4-FFF2-40B4-BE49-F238E27FC236}">
                    <a16:creationId xmlns:a16="http://schemas.microsoft.com/office/drawing/2014/main" id="{61B23C8B-36A9-4209-8205-C99D4B4F08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8033" y="620205"/>
                <a:ext cx="560773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kumimoji="0" lang="it-IT" sz="1400" b="0" i="0" u="none" strike="noStrike" kern="0" cap="none" spc="0" normalizeH="0" baseline="-2500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cxnSp>
            <p:nvCxnSpPr>
              <p:cNvPr id="175" name="AutoShape 213">
                <a:extLst>
                  <a:ext uri="{FF2B5EF4-FFF2-40B4-BE49-F238E27FC236}">
                    <a16:creationId xmlns:a16="http://schemas.microsoft.com/office/drawing/2014/main" id="{9479E898-5873-456A-8248-E588131C44A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24661" y="764056"/>
                <a:ext cx="228598" cy="360000"/>
              </a:xfrm>
              <a:prstGeom prst="bentConnector2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 type="stealth" w="lg" len="lg"/>
              </a:ln>
            </p:spPr>
          </p:cxnSp>
          <p:cxnSp>
            <p:nvCxnSpPr>
              <p:cNvPr id="176" name="AutoShape 214">
                <a:extLst>
                  <a:ext uri="{FF2B5EF4-FFF2-40B4-BE49-F238E27FC236}">
                    <a16:creationId xmlns:a16="http://schemas.microsoft.com/office/drawing/2014/main" id="{092BDC98-E9DE-4C70-A082-2C88198C367F}"/>
                  </a:ext>
                </a:extLst>
              </p:cNvPr>
              <p:cNvCxnSpPr>
                <a:cxnSpLocks noChangeShapeType="1"/>
                <a:stCxn id="170" idx="2"/>
              </p:cNvCxnSpPr>
              <p:nvPr/>
            </p:nvCxnSpPr>
            <p:spPr bwMode="auto">
              <a:xfrm rot="16200000" flipH="1">
                <a:off x="516961" y="1397473"/>
                <a:ext cx="266688" cy="360000"/>
              </a:xfrm>
              <a:prstGeom prst="bentConnector2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 type="stealth" w="lg" len="lg"/>
              </a:ln>
            </p:spPr>
          </p:cxnSp>
          <p:cxnSp>
            <p:nvCxnSpPr>
              <p:cNvPr id="177" name="AutoShape 215">
                <a:extLst>
                  <a:ext uri="{FF2B5EF4-FFF2-40B4-BE49-F238E27FC236}">
                    <a16:creationId xmlns:a16="http://schemas.microsoft.com/office/drawing/2014/main" id="{0CE79CC9-BC41-404D-BB55-EC3CA71185C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742121" y="826580"/>
                <a:ext cx="252000" cy="0"/>
              </a:xfrm>
              <a:prstGeom prst="straightConnector1">
                <a:avLst/>
              </a:prstGeom>
              <a:noFill/>
              <a:ln w="3175">
                <a:solidFill>
                  <a:srgbClr val="0070C0"/>
                </a:solidFill>
                <a:round/>
                <a:headEnd/>
                <a:tailEnd type="stealth" w="lg" len="lg"/>
              </a:ln>
            </p:spPr>
          </p:cxnSp>
          <p:cxnSp>
            <p:nvCxnSpPr>
              <p:cNvPr id="178" name="AutoShape 216">
                <a:extLst>
                  <a:ext uri="{FF2B5EF4-FFF2-40B4-BE49-F238E27FC236}">
                    <a16:creationId xmlns:a16="http://schemas.microsoft.com/office/drawing/2014/main" id="{7D6F6FA6-4FB7-4878-A0F1-AE2D5C1D1C8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754633" y="1710817"/>
                <a:ext cx="252000" cy="0"/>
              </a:xfrm>
              <a:prstGeom prst="straightConnector1">
                <a:avLst/>
              </a:prstGeom>
              <a:noFill/>
              <a:ln w="3175">
                <a:solidFill>
                  <a:srgbClr val="0070C0"/>
                </a:solidFill>
                <a:round/>
                <a:headEnd/>
                <a:tailEnd type="stealth" w="lg" len="lg"/>
              </a:ln>
            </p:spPr>
          </p:cxnSp>
          <p:sp>
            <p:nvSpPr>
              <p:cNvPr id="179" name="Rectangle 217">
                <a:extLst>
                  <a:ext uri="{FF2B5EF4-FFF2-40B4-BE49-F238E27FC236}">
                    <a16:creationId xmlns:a16="http://schemas.microsoft.com/office/drawing/2014/main" id="{3DC40D00-53E6-41DB-A625-EEB84B5573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0648" y="1059227"/>
                <a:ext cx="756000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anchor="ctr"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x'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x"</a:t>
                </a:r>
              </a:p>
            </p:txBody>
          </p:sp>
          <p:cxnSp>
            <p:nvCxnSpPr>
              <p:cNvPr id="180" name="AutoShape 218">
                <a:extLst>
                  <a:ext uri="{FF2B5EF4-FFF2-40B4-BE49-F238E27FC236}">
                    <a16:creationId xmlns:a16="http://schemas.microsoft.com/office/drawing/2014/main" id="{12ED0890-FDCE-4E32-A74A-86117A0395D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572233" y="826580"/>
                <a:ext cx="324000" cy="219075"/>
              </a:xfrm>
              <a:prstGeom prst="bentConnector3">
                <a:avLst>
                  <a:gd name="adj1" fmla="val 100698"/>
                </a:avLst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 type="stealth" w="lg" len="lg"/>
              </a:ln>
            </p:spPr>
          </p:cxnSp>
          <p:cxnSp>
            <p:nvCxnSpPr>
              <p:cNvPr id="181" name="AutoShape 219">
                <a:extLst>
                  <a:ext uri="{FF2B5EF4-FFF2-40B4-BE49-F238E27FC236}">
                    <a16:creationId xmlns:a16="http://schemas.microsoft.com/office/drawing/2014/main" id="{B4F12BB7-7F6E-4B00-B631-95668FF4584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572233" y="1504442"/>
                <a:ext cx="324000" cy="206375"/>
              </a:xfrm>
              <a:prstGeom prst="bentConnector3">
                <a:avLst>
                  <a:gd name="adj1" fmla="val 99760"/>
                </a:avLst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 type="stealth" w="lg" len="lg"/>
              </a:ln>
            </p:spPr>
          </p:cxnSp>
          <p:sp>
            <p:nvSpPr>
              <p:cNvPr id="182" name="Rectangle 220">
                <a:extLst>
                  <a:ext uri="{FF2B5EF4-FFF2-40B4-BE49-F238E27FC236}">
                    <a16:creationId xmlns:a16="http://schemas.microsoft.com/office/drawing/2014/main" id="{E05AA806-A245-498C-82EB-C7853A0295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3847" y="1051966"/>
                <a:ext cx="374229" cy="385774"/>
              </a:xfrm>
              <a:prstGeom prst="rect">
                <a:avLst/>
              </a:prstGeom>
              <a:noFill/>
              <a:ln w="317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upright="1"/>
              <a:lstStyle/>
              <a:p>
                <a:pPr marL="0" marR="0" lvl="0" indent="0" algn="ctr" defTabSz="4572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400" b="0" i="0" u="none" strike="noStrike" kern="0" cap="none" spc="0" normalizeH="0" baseline="0" noProof="0" dirty="0"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cxnSp>
            <p:nvCxnSpPr>
              <p:cNvPr id="183" name="AutoShape 221">
                <a:extLst>
                  <a:ext uri="{FF2B5EF4-FFF2-40B4-BE49-F238E27FC236}">
                    <a16:creationId xmlns:a16="http://schemas.microsoft.com/office/drawing/2014/main" id="{E27122B2-1DE9-4B06-8E49-23F64E5F10A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304970" y="1261555"/>
                <a:ext cx="252000" cy="0"/>
              </a:xfrm>
              <a:prstGeom prst="straightConnector1">
                <a:avLst/>
              </a:prstGeom>
              <a:noFill/>
              <a:ln w="3175">
                <a:solidFill>
                  <a:srgbClr val="0070C0"/>
                </a:solidFill>
                <a:round/>
                <a:headEnd/>
                <a:tailEnd type="stealth" w="lg" len="lg"/>
              </a:ln>
            </p:spPr>
          </p:cxnSp>
        </p:grpSp>
        <p:sp>
          <p:nvSpPr>
            <p:cNvPr id="169" name="Rettangolo 168">
              <a:extLst>
                <a:ext uri="{FF2B5EF4-FFF2-40B4-BE49-F238E27FC236}">
                  <a16:creationId xmlns:a16="http://schemas.microsoft.com/office/drawing/2014/main" id="{8B34BBE5-DD37-47B9-A672-D41D0CA0D18D}"/>
                </a:ext>
              </a:extLst>
            </p:cNvPr>
            <p:cNvSpPr/>
            <p:nvPr/>
          </p:nvSpPr>
          <p:spPr>
            <a:xfrm>
              <a:off x="2079884" y="903012"/>
              <a:ext cx="268471" cy="379250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¥</a:t>
              </a:r>
              <a:endParaRPr kumimoji="0" lang="it-IT" sz="1400" b="0" i="0" u="none" strike="noStrike" kern="1200" cap="none" spc="0" normalizeH="0" baseline="0" noProof="0" dirty="0">
                <a:solidFill>
                  <a:srgbClr val="FF0000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84" name="CasellaDiTesto 183">
            <a:extLst>
              <a:ext uri="{FF2B5EF4-FFF2-40B4-BE49-F238E27FC236}">
                <a16:creationId xmlns:a16="http://schemas.microsoft.com/office/drawing/2014/main" id="{FF252406-E05C-4BA2-A05D-D5489EEF01A1}"/>
              </a:ext>
            </a:extLst>
          </p:cNvPr>
          <p:cNvSpPr txBox="1"/>
          <p:nvPr/>
        </p:nvSpPr>
        <p:spPr>
          <a:xfrm>
            <a:off x="0" y="1559158"/>
            <a:ext cx="5760000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Con questo metodo si vuole utilizzare la procedura relativa alla intersezione tra due piani: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anose="05050102010706020507" pitchFamily="18" charset="2"/>
              </a:rPr>
              <a:t>a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</a:rPr>
              <a:t> (ausiliario)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e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</a:rPr>
              <a:t>b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(dato)</a:t>
            </a:r>
          </a:p>
        </p:txBody>
      </p:sp>
      <p:sp>
        <p:nvSpPr>
          <p:cNvPr id="185" name="CasellaDiTesto 184">
            <a:extLst>
              <a:ext uri="{FF2B5EF4-FFF2-40B4-BE49-F238E27FC236}">
                <a16:creationId xmlns:a16="http://schemas.microsoft.com/office/drawing/2014/main" id="{5AA77AD9-062D-4AE9-B94A-7B4940B96C8F}"/>
              </a:ext>
            </a:extLst>
          </p:cNvPr>
          <p:cNvSpPr txBox="1"/>
          <p:nvPr/>
        </p:nvSpPr>
        <p:spPr>
          <a:xfrm>
            <a:off x="-1" y="3224946"/>
            <a:ext cx="5844209" cy="10772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Poiché con questo metodo si applicano gli algoritmi relativi all’intersezione tra due piani possiamo eliminare le generatrici in quanto il piano ausiliario </a:t>
            </a:r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sezionando le falde genera circonferenze concentriche</a:t>
            </a:r>
          </a:p>
        </p:txBody>
      </p: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896D5589-A6DA-49CA-A669-44195E04BF95}"/>
              </a:ext>
            </a:extLst>
          </p:cNvPr>
          <p:cNvSpPr txBox="1"/>
          <p:nvPr/>
        </p:nvSpPr>
        <p:spPr>
          <a:xfrm>
            <a:off x="0" y="4170791"/>
            <a:ext cx="6120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Il piano 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seziona le falde del cono secondo una circonferenza orizzontale che varia di raggio al variare della sua quota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62007E42-47C2-4ECC-868B-55A403A20B41}"/>
              </a:ext>
            </a:extLst>
          </p:cNvPr>
          <p:cNvGrpSpPr/>
          <p:nvPr/>
        </p:nvGrpSpPr>
        <p:grpSpPr>
          <a:xfrm>
            <a:off x="0" y="4728056"/>
            <a:ext cx="6300000" cy="584775"/>
            <a:chOff x="43716" y="4367396"/>
            <a:chExt cx="6300000" cy="584775"/>
          </a:xfrm>
        </p:grpSpPr>
        <p:grpSp>
          <p:nvGrpSpPr>
            <p:cNvPr id="8" name="Gruppo 7">
              <a:extLst>
                <a:ext uri="{FF2B5EF4-FFF2-40B4-BE49-F238E27FC236}">
                  <a16:creationId xmlns:a16="http://schemas.microsoft.com/office/drawing/2014/main" id="{28868E32-03BA-4B2D-B69D-6B699D0B8874}"/>
                </a:ext>
              </a:extLst>
            </p:cNvPr>
            <p:cNvGrpSpPr/>
            <p:nvPr/>
          </p:nvGrpSpPr>
          <p:grpSpPr>
            <a:xfrm>
              <a:off x="4549679" y="4667847"/>
              <a:ext cx="432000" cy="276999"/>
              <a:chOff x="5198138" y="5057651"/>
              <a:chExt cx="432000" cy="276999"/>
            </a:xfrm>
          </p:grpSpPr>
          <p:sp>
            <p:nvSpPr>
              <p:cNvPr id="139" name="CasellaDiTesto 138">
                <a:extLst>
                  <a:ext uri="{FF2B5EF4-FFF2-40B4-BE49-F238E27FC236}">
                    <a16:creationId xmlns:a16="http://schemas.microsoft.com/office/drawing/2014/main" id="{E13230BA-EC80-4BD8-9A05-947A93B49E91}"/>
                  </a:ext>
                </a:extLst>
              </p:cNvPr>
              <p:cNvSpPr txBox="1"/>
              <p:nvPr/>
            </p:nvSpPr>
            <p:spPr>
              <a:xfrm>
                <a:off x="5198138" y="5057651"/>
                <a:ext cx="432000" cy="27699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T</a:t>
                </a:r>
                <a:r>
                  <a:rPr kumimoji="0" lang="it-IT" sz="1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1</a:t>
                </a:r>
                <a:r>
                  <a:rPr kumimoji="0" lang="it-IT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x</a:t>
                </a:r>
              </a:p>
            </p:txBody>
          </p:sp>
          <p:sp>
            <p:nvSpPr>
              <p:cNvPr id="140" name="Rettangolo 139">
                <a:extLst>
                  <a:ext uri="{FF2B5EF4-FFF2-40B4-BE49-F238E27FC236}">
                    <a16:creationId xmlns:a16="http://schemas.microsoft.com/office/drawing/2014/main" id="{F396F359-313C-4590-8103-FD13AE48D35D}"/>
                  </a:ext>
                </a:extLst>
              </p:cNvPr>
              <p:cNvSpPr/>
              <p:nvPr/>
            </p:nvSpPr>
            <p:spPr>
              <a:xfrm>
                <a:off x="5323116" y="5091651"/>
                <a:ext cx="245243" cy="144000"/>
              </a:xfrm>
              <a:prstGeom prst="rect">
                <a:avLst/>
              </a:prstGeom>
            </p:spPr>
            <p:txBody>
              <a:bodyPr wrap="none" anchor="ctr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6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¥</a:t>
                </a:r>
                <a:endParaRPr kumimoji="0" lang="it-IT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189" name="CasellaDiTesto 188">
              <a:extLst>
                <a:ext uri="{FF2B5EF4-FFF2-40B4-BE49-F238E27FC236}">
                  <a16:creationId xmlns:a16="http://schemas.microsoft.com/office/drawing/2014/main" id="{D4D376CE-2695-4E61-9525-2034BDED92AE}"/>
                </a:ext>
              </a:extLst>
            </p:cNvPr>
            <p:cNvSpPr txBox="1"/>
            <p:nvPr/>
          </p:nvSpPr>
          <p:spPr>
            <a:xfrm>
              <a:off x="43716" y="4367396"/>
              <a:ext cx="6300000" cy="58477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L’intersezione di </a:t>
              </a:r>
              <a:r>
                <a:rPr lang="it-IT" sz="1600" dirty="0">
                  <a:solidFill>
                    <a:srgbClr val="00B050"/>
                  </a:solidFill>
                  <a:latin typeface="Symbol" panose="05050102010706020507" pitchFamily="18" charset="2"/>
                </a:rPr>
                <a:t>a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con </a:t>
              </a:r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genera la retta orizzontale 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x(x’; x’’) </a:t>
              </a:r>
              <a:r>
                <a:rPr lang="it-IT" sz="16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che determina 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x’</a:t>
              </a:r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º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600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e </a:t>
              </a:r>
              <a:r>
                <a:rPr lang="it-IT" sz="16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x’’</a:t>
              </a:r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º</a:t>
              </a:r>
              <a:r>
                <a:rPr lang="it-IT" sz="16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600" baseline="-250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600" dirty="0">
                  <a:solidFill>
                    <a:srgbClr val="00B050"/>
                  </a:solidFill>
                  <a:latin typeface="Symbol" panose="05050102010706020507" pitchFamily="18" charset="2"/>
                </a:rPr>
                <a:t>a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mentre la traccia     è impropria</a:t>
              </a:r>
              <a:endParaRPr lang="it-IT" sz="1600" dirty="0"/>
            </a:p>
          </p:txBody>
        </p:sp>
      </p:grp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743C1353-7136-4C25-A3B0-7AA7322DD2B9}"/>
              </a:ext>
            </a:extLst>
          </p:cNvPr>
          <p:cNvSpPr txBox="1"/>
          <p:nvPr/>
        </p:nvSpPr>
        <p:spPr>
          <a:xfrm>
            <a:off x="0" y="5354512"/>
            <a:ext cx="6300000" cy="8309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L’intersezione della retta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con la circonferenza appartenente al piano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determina sulle due falde i punti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P(P’; P’’)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che fissano il luogo geometrico della curva detta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iperbole</a:t>
            </a:r>
          </a:p>
        </p:txBody>
      </p:sp>
      <p:sp>
        <p:nvSpPr>
          <p:cNvPr id="192" name="CasellaDiTesto 191">
            <a:extLst>
              <a:ext uri="{FF2B5EF4-FFF2-40B4-BE49-F238E27FC236}">
                <a16:creationId xmlns:a16="http://schemas.microsoft.com/office/drawing/2014/main" id="{EC53AE41-6F6D-4973-B549-270BA047223B}"/>
              </a:ext>
            </a:extLst>
          </p:cNvPr>
          <p:cNvSpPr txBox="1"/>
          <p:nvPr/>
        </p:nvSpPr>
        <p:spPr>
          <a:xfrm>
            <a:off x="0" y="6234588"/>
            <a:ext cx="6408000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Questo metodo applicato ad un piano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con quote diverse consente di trovare i punti P(P’, P’’) della curva sezione</a:t>
            </a:r>
          </a:p>
        </p:txBody>
      </p: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71AF1745-34F1-4DDF-A762-D351B99652E2}"/>
              </a:ext>
            </a:extLst>
          </p:cNvPr>
          <p:cNvCxnSpPr>
            <a:cxnSpLocks/>
          </p:cNvCxnSpPr>
          <p:nvPr/>
        </p:nvCxnSpPr>
        <p:spPr>
          <a:xfrm>
            <a:off x="7238307" y="582967"/>
            <a:ext cx="572359" cy="1986805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26B9712E-0BD9-4B89-BA1A-3B398C08BBF3}"/>
              </a:ext>
            </a:extLst>
          </p:cNvPr>
          <p:cNvCxnSpPr>
            <a:cxnSpLocks/>
          </p:cNvCxnSpPr>
          <p:nvPr/>
        </p:nvCxnSpPr>
        <p:spPr>
          <a:xfrm flipH="1">
            <a:off x="7229177" y="2549197"/>
            <a:ext cx="579724" cy="2019844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945FF23C-C5C3-4511-84B8-0A9814028727}"/>
              </a:ext>
            </a:extLst>
          </p:cNvPr>
          <p:cNvCxnSpPr>
            <a:cxnSpLocks/>
          </p:cNvCxnSpPr>
          <p:nvPr/>
        </p:nvCxnSpPr>
        <p:spPr>
          <a:xfrm>
            <a:off x="5815882" y="4030462"/>
            <a:ext cx="324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1FD50669-D791-4726-9950-7170FC8A2902}"/>
              </a:ext>
            </a:extLst>
          </p:cNvPr>
          <p:cNvCxnSpPr>
            <a:cxnSpLocks/>
          </p:cNvCxnSpPr>
          <p:nvPr/>
        </p:nvCxnSpPr>
        <p:spPr>
          <a:xfrm>
            <a:off x="8405948" y="1082628"/>
            <a:ext cx="0" cy="47793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9" name="Ovale 3138">
            <a:extLst>
              <a:ext uri="{FF2B5EF4-FFF2-40B4-BE49-F238E27FC236}">
                <a16:creationId xmlns:a16="http://schemas.microsoft.com/office/drawing/2014/main" id="{6ADE68DC-B1BA-4960-B957-DF36FCD9FF31}"/>
              </a:ext>
            </a:extLst>
          </p:cNvPr>
          <p:cNvSpPr/>
          <p:nvPr/>
        </p:nvSpPr>
        <p:spPr>
          <a:xfrm>
            <a:off x="7220499" y="5270867"/>
            <a:ext cx="1184400" cy="11844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46364D09-954F-498A-BED4-E32197C0484D}"/>
              </a:ext>
            </a:extLst>
          </p:cNvPr>
          <p:cNvCxnSpPr>
            <a:cxnSpLocks/>
          </p:cNvCxnSpPr>
          <p:nvPr/>
        </p:nvCxnSpPr>
        <p:spPr>
          <a:xfrm>
            <a:off x="7946367" y="1077624"/>
            <a:ext cx="0" cy="5364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2E7FE528-B713-4C53-AF6A-E28778DFECCE}"/>
              </a:ext>
            </a:extLst>
          </p:cNvPr>
          <p:cNvCxnSpPr>
            <a:cxnSpLocks/>
          </p:cNvCxnSpPr>
          <p:nvPr/>
        </p:nvCxnSpPr>
        <p:spPr>
          <a:xfrm>
            <a:off x="7234374" y="1079915"/>
            <a:ext cx="0" cy="46486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D305CD0C-2AFB-4AD2-8D76-A068D2633579}"/>
              </a:ext>
            </a:extLst>
          </p:cNvPr>
          <p:cNvCxnSpPr>
            <a:cxnSpLocks/>
          </p:cNvCxnSpPr>
          <p:nvPr/>
        </p:nvCxnSpPr>
        <p:spPr>
          <a:xfrm>
            <a:off x="5838576" y="1082143"/>
            <a:ext cx="324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Rettangolo 202">
            <a:extLst>
              <a:ext uri="{FF2B5EF4-FFF2-40B4-BE49-F238E27FC236}">
                <a16:creationId xmlns:a16="http://schemas.microsoft.com/office/drawing/2014/main" id="{549A6BAE-C092-40AF-A47A-A75A5ED80210}"/>
              </a:ext>
            </a:extLst>
          </p:cNvPr>
          <p:cNvSpPr/>
          <p:nvPr/>
        </p:nvSpPr>
        <p:spPr>
          <a:xfrm>
            <a:off x="7776924" y="838001"/>
            <a:ext cx="3417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P’’</a:t>
            </a:r>
          </a:p>
        </p:txBody>
      </p:sp>
      <p:sp>
        <p:nvSpPr>
          <p:cNvPr id="204" name="Rettangolo 203">
            <a:extLst>
              <a:ext uri="{FF2B5EF4-FFF2-40B4-BE49-F238E27FC236}">
                <a16:creationId xmlns:a16="http://schemas.microsoft.com/office/drawing/2014/main" id="{15677A15-4AE9-4968-B4AE-3CBADB45C166}"/>
              </a:ext>
            </a:extLst>
          </p:cNvPr>
          <p:cNvSpPr/>
          <p:nvPr/>
        </p:nvSpPr>
        <p:spPr>
          <a:xfrm>
            <a:off x="7890688" y="3991179"/>
            <a:ext cx="3417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P’’</a:t>
            </a:r>
          </a:p>
        </p:txBody>
      </p:sp>
      <p:sp>
        <p:nvSpPr>
          <p:cNvPr id="205" name="Rettangolo 204">
            <a:extLst>
              <a:ext uri="{FF2B5EF4-FFF2-40B4-BE49-F238E27FC236}">
                <a16:creationId xmlns:a16="http://schemas.microsoft.com/office/drawing/2014/main" id="{39629452-3A28-4940-978B-484FA44892FE}"/>
              </a:ext>
            </a:extLst>
          </p:cNvPr>
          <p:cNvSpPr/>
          <p:nvPr/>
        </p:nvSpPr>
        <p:spPr>
          <a:xfrm>
            <a:off x="7180203" y="3989032"/>
            <a:ext cx="3417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P’’</a:t>
            </a:r>
          </a:p>
        </p:txBody>
      </p:sp>
      <p:sp>
        <p:nvSpPr>
          <p:cNvPr id="206" name="Rettangolo 205">
            <a:extLst>
              <a:ext uri="{FF2B5EF4-FFF2-40B4-BE49-F238E27FC236}">
                <a16:creationId xmlns:a16="http://schemas.microsoft.com/office/drawing/2014/main" id="{E2D26AC9-BC6E-4F0F-B348-4FC87D5AF87F}"/>
              </a:ext>
            </a:extLst>
          </p:cNvPr>
          <p:cNvSpPr/>
          <p:nvPr/>
        </p:nvSpPr>
        <p:spPr>
          <a:xfrm>
            <a:off x="7876208" y="6223399"/>
            <a:ext cx="3097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P’</a:t>
            </a:r>
          </a:p>
        </p:txBody>
      </p:sp>
      <p:sp>
        <p:nvSpPr>
          <p:cNvPr id="207" name="Rettangolo 206">
            <a:extLst>
              <a:ext uri="{FF2B5EF4-FFF2-40B4-BE49-F238E27FC236}">
                <a16:creationId xmlns:a16="http://schemas.microsoft.com/office/drawing/2014/main" id="{E951DF2C-61C8-47DA-9204-1A2A07ACC074}"/>
              </a:ext>
            </a:extLst>
          </p:cNvPr>
          <p:cNvSpPr/>
          <p:nvPr/>
        </p:nvSpPr>
        <p:spPr>
          <a:xfrm>
            <a:off x="7169626" y="5561152"/>
            <a:ext cx="3097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P’</a:t>
            </a:r>
          </a:p>
        </p:txBody>
      </p: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A0052596-BC8E-4672-990E-1DACD0033F6C}"/>
              </a:ext>
            </a:extLst>
          </p:cNvPr>
          <p:cNvSpPr txBox="1"/>
          <p:nvPr/>
        </p:nvSpPr>
        <p:spPr>
          <a:xfrm>
            <a:off x="7411618" y="5354670"/>
            <a:ext cx="324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209" name="CasellaDiTesto 208">
            <a:extLst>
              <a:ext uri="{FF2B5EF4-FFF2-40B4-BE49-F238E27FC236}">
                <a16:creationId xmlns:a16="http://schemas.microsoft.com/office/drawing/2014/main" id="{2E6D77B9-4D0D-4790-878D-EEFE2FB18FFD}"/>
              </a:ext>
            </a:extLst>
          </p:cNvPr>
          <p:cNvSpPr txBox="1"/>
          <p:nvPr/>
        </p:nvSpPr>
        <p:spPr>
          <a:xfrm>
            <a:off x="8266189" y="585930"/>
            <a:ext cx="324000" cy="216000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g’’</a:t>
            </a:r>
          </a:p>
        </p:txBody>
      </p:sp>
      <p:sp>
        <p:nvSpPr>
          <p:cNvPr id="3159" name="Rettangolo 3158">
            <a:extLst>
              <a:ext uri="{FF2B5EF4-FFF2-40B4-BE49-F238E27FC236}">
                <a16:creationId xmlns:a16="http://schemas.microsoft.com/office/drawing/2014/main" id="{0499849C-9763-4D8F-B057-1C1109592928}"/>
              </a:ext>
            </a:extLst>
          </p:cNvPr>
          <p:cNvSpPr/>
          <p:nvPr/>
        </p:nvSpPr>
        <p:spPr>
          <a:xfrm>
            <a:off x="6166509" y="793493"/>
            <a:ext cx="486030" cy="3232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defRPr/>
            </a:pPr>
            <a:r>
              <a:rPr lang="it-IT" sz="1400" kern="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400" kern="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kern="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11" name="Rettangolo 210">
            <a:extLst>
              <a:ext uri="{FF2B5EF4-FFF2-40B4-BE49-F238E27FC236}">
                <a16:creationId xmlns:a16="http://schemas.microsoft.com/office/drawing/2014/main" id="{563142AF-A53A-4852-8409-C41441D0FA51}"/>
              </a:ext>
            </a:extLst>
          </p:cNvPr>
          <p:cNvSpPr/>
          <p:nvPr/>
        </p:nvSpPr>
        <p:spPr>
          <a:xfrm>
            <a:off x="6206228" y="3723732"/>
            <a:ext cx="486030" cy="3232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defRPr/>
            </a:pPr>
            <a:r>
              <a:rPr lang="it-IT" sz="1400" kern="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400" kern="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kern="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12" name="CasellaDiTesto 211">
            <a:extLst>
              <a:ext uri="{FF2B5EF4-FFF2-40B4-BE49-F238E27FC236}">
                <a16:creationId xmlns:a16="http://schemas.microsoft.com/office/drawing/2014/main" id="{226B9F24-20C6-44E2-BA53-5A165ADE9F55}"/>
              </a:ext>
            </a:extLst>
          </p:cNvPr>
          <p:cNvSpPr txBox="1"/>
          <p:nvPr/>
        </p:nvSpPr>
        <p:spPr>
          <a:xfrm>
            <a:off x="8798713" y="843348"/>
            <a:ext cx="371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x’’</a:t>
            </a:r>
          </a:p>
        </p:txBody>
      </p:sp>
      <p:sp>
        <p:nvSpPr>
          <p:cNvPr id="3166" name="Rettangolo 3165">
            <a:extLst>
              <a:ext uri="{FF2B5EF4-FFF2-40B4-BE49-F238E27FC236}">
                <a16:creationId xmlns:a16="http://schemas.microsoft.com/office/drawing/2014/main" id="{0A0BC079-A298-4396-8428-E95FA4E4404D}"/>
              </a:ext>
            </a:extLst>
          </p:cNvPr>
          <p:cNvSpPr/>
          <p:nvPr/>
        </p:nvSpPr>
        <p:spPr>
          <a:xfrm>
            <a:off x="8661881" y="818531"/>
            <a:ext cx="2824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4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16" name="Rettangolo 215">
            <a:extLst>
              <a:ext uri="{FF2B5EF4-FFF2-40B4-BE49-F238E27FC236}">
                <a16:creationId xmlns:a16="http://schemas.microsoft.com/office/drawing/2014/main" id="{BE9EF558-A772-4C7F-AA4A-EECB7C0CBFEE}"/>
              </a:ext>
            </a:extLst>
          </p:cNvPr>
          <p:cNvSpPr/>
          <p:nvPr/>
        </p:nvSpPr>
        <p:spPr>
          <a:xfrm>
            <a:off x="8599131" y="3761196"/>
            <a:ext cx="2824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4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17" name="Rettangolo 216">
            <a:extLst>
              <a:ext uri="{FF2B5EF4-FFF2-40B4-BE49-F238E27FC236}">
                <a16:creationId xmlns:a16="http://schemas.microsoft.com/office/drawing/2014/main" id="{D217BEA5-C7B3-41A4-9A56-E383A3DFF923}"/>
              </a:ext>
            </a:extLst>
          </p:cNvPr>
          <p:cNvSpPr/>
          <p:nvPr/>
        </p:nvSpPr>
        <p:spPr>
          <a:xfrm>
            <a:off x="8429721" y="6470213"/>
            <a:ext cx="2824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4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3201CBC9-6FFA-4F91-B169-48FA476A09B0}"/>
              </a:ext>
            </a:extLst>
          </p:cNvPr>
          <p:cNvSpPr txBox="1"/>
          <p:nvPr/>
        </p:nvSpPr>
        <p:spPr>
          <a:xfrm>
            <a:off x="8601420" y="6487646"/>
            <a:ext cx="324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D7C84F9F-FC0F-45D2-807F-A3DFEF9BB098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4328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6" dur="500"/>
                                        <p:tgtEl>
                                          <p:spTgt spid="3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122" grpId="0"/>
      <p:bldP spid="123" grpId="0"/>
      <p:bldP spid="124" grpId="0"/>
      <p:bldP spid="125" grpId="0"/>
      <p:bldP spid="137" grpId="0"/>
      <p:bldP spid="143" grpId="0"/>
      <p:bldP spid="98" grpId="0"/>
      <p:bldP spid="157" grpId="0"/>
      <p:bldP spid="184" grpId="0"/>
      <p:bldP spid="185" grpId="0"/>
      <p:bldP spid="188" grpId="0"/>
      <p:bldP spid="190" grpId="0"/>
      <p:bldP spid="192" grpId="0"/>
      <p:bldP spid="3139" grpId="0" animBg="1"/>
      <p:bldP spid="203" grpId="0"/>
      <p:bldP spid="204" grpId="0"/>
      <p:bldP spid="205" grpId="0"/>
      <p:bldP spid="206" grpId="0"/>
      <p:bldP spid="207" grpId="0"/>
      <p:bldP spid="208" grpId="0"/>
      <p:bldP spid="209" grpId="0"/>
      <p:bldP spid="3159" grpId="0"/>
      <p:bldP spid="211" grpId="0"/>
      <p:bldP spid="212" grpId="0"/>
      <p:bldP spid="3166" grpId="0"/>
      <p:bldP spid="216" grpId="0"/>
      <p:bldP spid="217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3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L’IPERBOLE- (6)</a:t>
            </a:r>
            <a:endParaRPr lang="it-IT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3513819" y="7002000"/>
            <a:ext cx="550036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5826369" y="4914313"/>
            <a:ext cx="315203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989496" y="5040884"/>
            <a:ext cx="1638000" cy="1637998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986800" y="4563587"/>
            <a:ext cx="0" cy="12904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624856" y="4569142"/>
            <a:ext cx="1797" cy="12977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988595" y="4565361"/>
            <a:ext cx="1638000" cy="88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988600" y="575403"/>
            <a:ext cx="1623247" cy="39899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005779" y="575403"/>
            <a:ext cx="1617229" cy="39897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7812442" y="584324"/>
            <a:ext cx="562515" cy="19598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7805422" y="2538919"/>
            <a:ext cx="585168" cy="20312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664444" y="4362074"/>
            <a:ext cx="331486" cy="1938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584873" y="5824162"/>
            <a:ext cx="540000" cy="32316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762729" y="2422807"/>
            <a:ext cx="360000" cy="2101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51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10C8B7F6-6C83-4DA6-A81A-FD33A5D889E3}"/>
              </a:ext>
            </a:extLst>
          </p:cNvPr>
          <p:cNvSpPr txBox="1"/>
          <p:nvPr/>
        </p:nvSpPr>
        <p:spPr>
          <a:xfrm>
            <a:off x="8108502" y="6058135"/>
            <a:ext cx="324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6919" y="4729210"/>
            <a:ext cx="324000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8038817" y="4553796"/>
            <a:ext cx="360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8500850" y="6018867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983117" y="5811485"/>
            <a:ext cx="288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136" name="Connettore diritto 3135">
            <a:extLst>
              <a:ext uri="{FF2B5EF4-FFF2-40B4-BE49-F238E27FC236}">
                <a16:creationId xmlns:a16="http://schemas.microsoft.com/office/drawing/2014/main" id="{55867AB2-82B9-4529-9CB6-CC01810E192E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7810625" y="5862013"/>
            <a:ext cx="576993" cy="5769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808849" y="2549937"/>
            <a:ext cx="0" cy="2016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71DDEB7-15DD-4EDC-9E72-AB640925278C}"/>
              </a:ext>
            </a:extLst>
          </p:cNvPr>
          <p:cNvSpPr txBox="1"/>
          <p:nvPr/>
        </p:nvSpPr>
        <p:spPr>
          <a:xfrm>
            <a:off x="7888274" y="5885634"/>
            <a:ext cx="201600" cy="32316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895F4EE5-5734-420C-8D4E-ACABA8024AC3}"/>
              </a:ext>
            </a:extLst>
          </p:cNvPr>
          <p:cNvCxnSpPr>
            <a:cxnSpLocks/>
            <a:stCxn id="6" idx="1"/>
          </p:cNvCxnSpPr>
          <p:nvPr/>
        </p:nvCxnSpPr>
        <p:spPr>
          <a:xfrm>
            <a:off x="7229377" y="5280764"/>
            <a:ext cx="581141" cy="5812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DDCCADF-F671-49F9-BD9E-7D0C654C2749}"/>
              </a:ext>
            </a:extLst>
          </p:cNvPr>
          <p:cNvCxnSpPr>
            <a:cxnSpLocks/>
            <a:endCxn id="6" idx="6"/>
          </p:cNvCxnSpPr>
          <p:nvPr/>
        </p:nvCxnSpPr>
        <p:spPr>
          <a:xfrm>
            <a:off x="7810193" y="5858829"/>
            <a:ext cx="817303" cy="10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402CFE7-542D-4294-AA00-D01DEB038E67}"/>
              </a:ext>
            </a:extLst>
          </p:cNvPr>
          <p:cNvGrpSpPr/>
          <p:nvPr/>
        </p:nvGrpSpPr>
        <p:grpSpPr>
          <a:xfrm>
            <a:off x="7745939" y="5795461"/>
            <a:ext cx="126000" cy="126000"/>
            <a:chOff x="10031104" y="2702257"/>
            <a:chExt cx="180000" cy="180000"/>
          </a:xfrm>
        </p:grpSpPr>
        <p:cxnSp>
          <p:nvCxnSpPr>
            <p:cNvPr id="3164" name="Connettore diritto 3163">
              <a:extLst>
                <a:ext uri="{FF2B5EF4-FFF2-40B4-BE49-F238E27FC236}">
                  <a16:creationId xmlns:a16="http://schemas.microsoft.com/office/drawing/2014/main" id="{C92953CB-EE1B-4C0F-B976-B4BD135152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7" name="Connettore diritto 3166">
              <a:extLst>
                <a:ext uri="{FF2B5EF4-FFF2-40B4-BE49-F238E27FC236}">
                  <a16:creationId xmlns:a16="http://schemas.microsoft.com/office/drawing/2014/main" id="{6BF6C37B-FEB8-4BB9-8C0B-1C4711BFE162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3B4EEBE6-B283-43A2-92D2-DE1796C06C79}"/>
              </a:ext>
            </a:extLst>
          </p:cNvPr>
          <p:cNvCxnSpPr/>
          <p:nvPr/>
        </p:nvCxnSpPr>
        <p:spPr>
          <a:xfrm>
            <a:off x="7810314" y="575402"/>
            <a:ext cx="0" cy="1980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E619B47-9766-49BF-9C03-AE0601E2A0C3}"/>
              </a:ext>
            </a:extLst>
          </p:cNvPr>
          <p:cNvCxnSpPr>
            <a:cxnSpLocks/>
          </p:cNvCxnSpPr>
          <p:nvPr/>
        </p:nvCxnSpPr>
        <p:spPr>
          <a:xfrm>
            <a:off x="7005403" y="579866"/>
            <a:ext cx="160144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9">
            <a:extLst>
              <a:ext uri="{FF2B5EF4-FFF2-40B4-BE49-F238E27FC236}">
                <a16:creationId xmlns:a16="http://schemas.microsoft.com/office/drawing/2014/main" id="{30CDE2CD-D832-454A-A602-E6C45FDC5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8981" y="431118"/>
            <a:ext cx="504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altLang="it-IT" sz="14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sp>
        <p:nvSpPr>
          <p:cNvPr id="123" name="CasellaDiTesto 19">
            <a:extLst>
              <a:ext uri="{FF2B5EF4-FFF2-40B4-BE49-F238E27FC236}">
                <a16:creationId xmlns:a16="http://schemas.microsoft.com/office/drawing/2014/main" id="{681721FA-786A-4C19-8C78-BEB73C26D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6624" y="6465154"/>
            <a:ext cx="468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altLang="it-IT" sz="14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9CEB2043-15B6-4D2C-8350-188C412971B7}"/>
              </a:ext>
            </a:extLst>
          </p:cNvPr>
          <p:cNvCxnSpPr>
            <a:cxnSpLocks/>
          </p:cNvCxnSpPr>
          <p:nvPr/>
        </p:nvCxnSpPr>
        <p:spPr>
          <a:xfrm>
            <a:off x="7807406" y="5039199"/>
            <a:ext cx="0" cy="8189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FB6516EB-75C0-4420-BA05-AFA0A4516E78}"/>
              </a:ext>
            </a:extLst>
          </p:cNvPr>
          <p:cNvCxnSpPr/>
          <p:nvPr/>
        </p:nvCxnSpPr>
        <p:spPr>
          <a:xfrm>
            <a:off x="7808119" y="4562473"/>
            <a:ext cx="0" cy="4752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8AC4F89F-5779-4B34-BF72-02D075FCCC3F}"/>
              </a:ext>
            </a:extLst>
          </p:cNvPr>
          <p:cNvCxnSpPr>
            <a:cxnSpLocks/>
          </p:cNvCxnSpPr>
          <p:nvPr/>
        </p:nvCxnSpPr>
        <p:spPr>
          <a:xfrm>
            <a:off x="6415320" y="4910008"/>
            <a:ext cx="1892672" cy="18930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8" name="Connettore diritto 3137">
            <a:extLst>
              <a:ext uri="{FF2B5EF4-FFF2-40B4-BE49-F238E27FC236}">
                <a16:creationId xmlns:a16="http://schemas.microsoft.com/office/drawing/2014/main" id="{6A92A6C0-377E-4261-9300-43D682C20F3C}"/>
              </a:ext>
            </a:extLst>
          </p:cNvPr>
          <p:cNvCxnSpPr>
            <a:cxnSpLocks/>
          </p:cNvCxnSpPr>
          <p:nvPr/>
        </p:nvCxnSpPr>
        <p:spPr>
          <a:xfrm>
            <a:off x="6420678" y="440263"/>
            <a:ext cx="0" cy="44726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71AF1745-34F1-4DDF-A762-D351B99652E2}"/>
              </a:ext>
            </a:extLst>
          </p:cNvPr>
          <p:cNvCxnSpPr>
            <a:cxnSpLocks/>
          </p:cNvCxnSpPr>
          <p:nvPr/>
        </p:nvCxnSpPr>
        <p:spPr>
          <a:xfrm>
            <a:off x="7238307" y="582967"/>
            <a:ext cx="572359" cy="1986805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26B9712E-0BD9-4B89-BA1A-3B398C08BBF3}"/>
              </a:ext>
            </a:extLst>
          </p:cNvPr>
          <p:cNvCxnSpPr>
            <a:cxnSpLocks/>
          </p:cNvCxnSpPr>
          <p:nvPr/>
        </p:nvCxnSpPr>
        <p:spPr>
          <a:xfrm flipH="1">
            <a:off x="7229177" y="2549197"/>
            <a:ext cx="579724" cy="2019844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945FF23C-C5C3-4511-84B8-0A9814028727}"/>
              </a:ext>
            </a:extLst>
          </p:cNvPr>
          <p:cNvCxnSpPr>
            <a:cxnSpLocks/>
          </p:cNvCxnSpPr>
          <p:nvPr/>
        </p:nvCxnSpPr>
        <p:spPr>
          <a:xfrm>
            <a:off x="5804452" y="4030462"/>
            <a:ext cx="324495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1FD50669-D791-4726-9950-7170FC8A2902}"/>
              </a:ext>
            </a:extLst>
          </p:cNvPr>
          <p:cNvCxnSpPr>
            <a:cxnSpLocks/>
          </p:cNvCxnSpPr>
          <p:nvPr/>
        </p:nvCxnSpPr>
        <p:spPr>
          <a:xfrm>
            <a:off x="8405948" y="1082628"/>
            <a:ext cx="0" cy="47793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9" name="Ovale 3138">
            <a:extLst>
              <a:ext uri="{FF2B5EF4-FFF2-40B4-BE49-F238E27FC236}">
                <a16:creationId xmlns:a16="http://schemas.microsoft.com/office/drawing/2014/main" id="{6ADE68DC-B1BA-4960-B957-DF36FCD9FF31}"/>
              </a:ext>
            </a:extLst>
          </p:cNvPr>
          <p:cNvSpPr/>
          <p:nvPr/>
        </p:nvSpPr>
        <p:spPr>
          <a:xfrm>
            <a:off x="7220499" y="5270867"/>
            <a:ext cx="1184400" cy="11844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46364D09-954F-498A-BED4-E32197C0484D}"/>
              </a:ext>
            </a:extLst>
          </p:cNvPr>
          <p:cNvCxnSpPr>
            <a:cxnSpLocks/>
          </p:cNvCxnSpPr>
          <p:nvPr/>
        </p:nvCxnSpPr>
        <p:spPr>
          <a:xfrm>
            <a:off x="7946367" y="1083469"/>
            <a:ext cx="0" cy="53571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2E7FE528-B713-4C53-AF6A-E28778DFECCE}"/>
              </a:ext>
            </a:extLst>
          </p:cNvPr>
          <p:cNvCxnSpPr>
            <a:cxnSpLocks/>
          </p:cNvCxnSpPr>
          <p:nvPr/>
        </p:nvCxnSpPr>
        <p:spPr>
          <a:xfrm>
            <a:off x="7234374" y="1079915"/>
            <a:ext cx="0" cy="46486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D305CD0C-2AFB-4AD2-8D76-A068D2633579}"/>
              </a:ext>
            </a:extLst>
          </p:cNvPr>
          <p:cNvCxnSpPr>
            <a:cxnSpLocks/>
          </p:cNvCxnSpPr>
          <p:nvPr/>
        </p:nvCxnSpPr>
        <p:spPr>
          <a:xfrm>
            <a:off x="6135757" y="1082143"/>
            <a:ext cx="289262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7E213FD3-0154-4940-BAAC-9993E8B13C48}"/>
              </a:ext>
            </a:extLst>
          </p:cNvPr>
          <p:cNvCxnSpPr>
            <a:cxnSpLocks/>
          </p:cNvCxnSpPr>
          <p:nvPr/>
        </p:nvCxnSpPr>
        <p:spPr>
          <a:xfrm>
            <a:off x="6046543" y="4294730"/>
            <a:ext cx="294995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8BEE5300-F6C3-4313-BF68-83D5E237B7ED}"/>
              </a:ext>
            </a:extLst>
          </p:cNvPr>
          <p:cNvCxnSpPr>
            <a:cxnSpLocks/>
          </p:cNvCxnSpPr>
          <p:nvPr/>
        </p:nvCxnSpPr>
        <p:spPr>
          <a:xfrm>
            <a:off x="8514574" y="816769"/>
            <a:ext cx="0" cy="50458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e 98">
            <a:extLst>
              <a:ext uri="{FF2B5EF4-FFF2-40B4-BE49-F238E27FC236}">
                <a16:creationId xmlns:a16="http://schemas.microsoft.com/office/drawing/2014/main" id="{E2642A2E-DCCE-493B-A6E2-12B96B4EEFF3}"/>
              </a:ext>
            </a:extLst>
          </p:cNvPr>
          <p:cNvSpPr/>
          <p:nvPr/>
        </p:nvSpPr>
        <p:spPr>
          <a:xfrm>
            <a:off x="7108579" y="5156564"/>
            <a:ext cx="1407600" cy="14076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784C21B9-3708-493A-ADA1-15FB9F48531D}"/>
              </a:ext>
            </a:extLst>
          </p:cNvPr>
          <p:cNvCxnSpPr>
            <a:cxnSpLocks/>
          </p:cNvCxnSpPr>
          <p:nvPr/>
        </p:nvCxnSpPr>
        <p:spPr>
          <a:xfrm>
            <a:off x="7143886" y="816769"/>
            <a:ext cx="0" cy="48284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0E720DF6-6988-41C4-B190-A9E72714B1A8}"/>
              </a:ext>
            </a:extLst>
          </p:cNvPr>
          <p:cNvCxnSpPr>
            <a:cxnSpLocks/>
          </p:cNvCxnSpPr>
          <p:nvPr/>
        </p:nvCxnSpPr>
        <p:spPr>
          <a:xfrm>
            <a:off x="8034473" y="814388"/>
            <a:ext cx="0" cy="57167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56B390E3-67E1-4621-9866-3E4E44841265}"/>
              </a:ext>
            </a:extLst>
          </p:cNvPr>
          <p:cNvCxnSpPr>
            <a:cxnSpLocks/>
          </p:cNvCxnSpPr>
          <p:nvPr/>
        </p:nvCxnSpPr>
        <p:spPr>
          <a:xfrm>
            <a:off x="6111945" y="817824"/>
            <a:ext cx="289262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E9A8679E-DEAB-4DF8-87E9-A73460C182CE}"/>
              </a:ext>
            </a:extLst>
          </p:cNvPr>
          <p:cNvCxnSpPr>
            <a:cxnSpLocks/>
          </p:cNvCxnSpPr>
          <p:nvPr/>
        </p:nvCxnSpPr>
        <p:spPr>
          <a:xfrm>
            <a:off x="7051858" y="581025"/>
            <a:ext cx="0" cy="49698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971668F9-EA2C-430A-8724-4C68E31FB6F9}"/>
              </a:ext>
            </a:extLst>
          </p:cNvPr>
          <p:cNvCxnSpPr>
            <a:cxnSpLocks/>
          </p:cNvCxnSpPr>
          <p:nvPr/>
        </p:nvCxnSpPr>
        <p:spPr>
          <a:xfrm>
            <a:off x="8119947" y="581025"/>
            <a:ext cx="0" cy="60355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e 125">
            <a:extLst>
              <a:ext uri="{FF2B5EF4-FFF2-40B4-BE49-F238E27FC236}">
                <a16:creationId xmlns:a16="http://schemas.microsoft.com/office/drawing/2014/main" id="{F0612232-4C55-46C2-8C5A-D7AB85CBD11F}"/>
              </a:ext>
            </a:extLst>
          </p:cNvPr>
          <p:cNvSpPr/>
          <p:nvPr/>
        </p:nvSpPr>
        <p:spPr>
          <a:xfrm>
            <a:off x="7357904" y="5410776"/>
            <a:ext cx="900000" cy="90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48C5F173-A714-4686-8219-0BE859598E87}"/>
              </a:ext>
            </a:extLst>
          </p:cNvPr>
          <p:cNvCxnSpPr>
            <a:cxnSpLocks/>
          </p:cNvCxnSpPr>
          <p:nvPr/>
        </p:nvCxnSpPr>
        <p:spPr>
          <a:xfrm>
            <a:off x="8258427" y="1078101"/>
            <a:ext cx="0" cy="47793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E41F4984-6694-415E-B979-9CBEE0B3F4DD}"/>
              </a:ext>
            </a:extLst>
          </p:cNvPr>
          <p:cNvCxnSpPr>
            <a:cxnSpLocks/>
          </p:cNvCxnSpPr>
          <p:nvPr/>
        </p:nvCxnSpPr>
        <p:spPr>
          <a:xfrm>
            <a:off x="5794459" y="3660704"/>
            <a:ext cx="324495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8470D80F-FEC7-4DBC-98D5-C4FCDEC5C565}"/>
              </a:ext>
            </a:extLst>
          </p:cNvPr>
          <p:cNvCxnSpPr>
            <a:cxnSpLocks/>
          </p:cNvCxnSpPr>
          <p:nvPr/>
        </p:nvCxnSpPr>
        <p:spPr>
          <a:xfrm>
            <a:off x="7356794" y="1443038"/>
            <a:ext cx="0" cy="44104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8D9A69A3-6FDC-461D-9DBD-631AD0EBB3C4}"/>
              </a:ext>
            </a:extLst>
          </p:cNvPr>
          <p:cNvCxnSpPr>
            <a:cxnSpLocks/>
          </p:cNvCxnSpPr>
          <p:nvPr/>
        </p:nvCxnSpPr>
        <p:spPr>
          <a:xfrm>
            <a:off x="7821449" y="1436427"/>
            <a:ext cx="0" cy="48717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7FCDE338-4444-457B-B97B-51F5607DC15C}"/>
              </a:ext>
            </a:extLst>
          </p:cNvPr>
          <p:cNvCxnSpPr>
            <a:cxnSpLocks/>
          </p:cNvCxnSpPr>
          <p:nvPr/>
        </p:nvCxnSpPr>
        <p:spPr>
          <a:xfrm>
            <a:off x="6045816" y="1444406"/>
            <a:ext cx="289262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Ovale 137">
            <a:extLst>
              <a:ext uri="{FF2B5EF4-FFF2-40B4-BE49-F238E27FC236}">
                <a16:creationId xmlns:a16="http://schemas.microsoft.com/office/drawing/2014/main" id="{8E67DE5B-6A96-4FDF-A7A2-E01737738CF2}"/>
              </a:ext>
            </a:extLst>
          </p:cNvPr>
          <p:cNvSpPr/>
          <p:nvPr/>
        </p:nvSpPr>
        <p:spPr>
          <a:xfrm>
            <a:off x="7449150" y="5504934"/>
            <a:ext cx="720000" cy="72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1F5CC54F-376C-4604-829C-B701C2F2C538}"/>
              </a:ext>
            </a:extLst>
          </p:cNvPr>
          <p:cNvCxnSpPr>
            <a:cxnSpLocks/>
          </p:cNvCxnSpPr>
          <p:nvPr/>
        </p:nvCxnSpPr>
        <p:spPr>
          <a:xfrm>
            <a:off x="8169654" y="1662260"/>
            <a:ext cx="0" cy="41998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DD9A47DC-080A-4C58-9552-B49E69767295}"/>
              </a:ext>
            </a:extLst>
          </p:cNvPr>
          <p:cNvCxnSpPr>
            <a:cxnSpLocks/>
          </p:cNvCxnSpPr>
          <p:nvPr/>
        </p:nvCxnSpPr>
        <p:spPr>
          <a:xfrm>
            <a:off x="5756637" y="3446009"/>
            <a:ext cx="324495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9930801B-0D22-405A-A0BF-225DF62FA361}"/>
              </a:ext>
            </a:extLst>
          </p:cNvPr>
          <p:cNvCxnSpPr>
            <a:cxnSpLocks/>
          </p:cNvCxnSpPr>
          <p:nvPr/>
        </p:nvCxnSpPr>
        <p:spPr>
          <a:xfrm>
            <a:off x="6050299" y="1664042"/>
            <a:ext cx="289262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989668EA-A0FB-4F7B-B4FC-E08BEE73CB23}"/>
              </a:ext>
            </a:extLst>
          </p:cNvPr>
          <p:cNvCxnSpPr>
            <a:cxnSpLocks/>
          </p:cNvCxnSpPr>
          <p:nvPr/>
        </p:nvCxnSpPr>
        <p:spPr>
          <a:xfrm>
            <a:off x="7459188" y="1664494"/>
            <a:ext cx="0" cy="42914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F7C93381-D334-4FF5-97D3-0D46B7A867F5}"/>
              </a:ext>
            </a:extLst>
          </p:cNvPr>
          <p:cNvCxnSpPr>
            <a:cxnSpLocks/>
          </p:cNvCxnSpPr>
          <p:nvPr/>
        </p:nvCxnSpPr>
        <p:spPr>
          <a:xfrm>
            <a:off x="7716364" y="1662113"/>
            <a:ext cx="0" cy="455098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Ovale 150">
            <a:extLst>
              <a:ext uri="{FF2B5EF4-FFF2-40B4-BE49-F238E27FC236}">
                <a16:creationId xmlns:a16="http://schemas.microsoft.com/office/drawing/2014/main" id="{71DF6666-9688-47F7-8AC9-A50175C23B03}"/>
              </a:ext>
            </a:extLst>
          </p:cNvPr>
          <p:cNvSpPr/>
          <p:nvPr/>
        </p:nvSpPr>
        <p:spPr>
          <a:xfrm>
            <a:off x="7499160" y="5552558"/>
            <a:ext cx="619200" cy="6192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C03A9D84-E0C1-4414-B68C-20FE3DA634D3}"/>
              </a:ext>
            </a:extLst>
          </p:cNvPr>
          <p:cNvCxnSpPr>
            <a:cxnSpLocks/>
          </p:cNvCxnSpPr>
          <p:nvPr/>
        </p:nvCxnSpPr>
        <p:spPr>
          <a:xfrm>
            <a:off x="8116905" y="814388"/>
            <a:ext cx="0" cy="50458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80A48748-53A4-4D3D-9BDB-B1A49D2137E1}"/>
              </a:ext>
            </a:extLst>
          </p:cNvPr>
          <p:cNvCxnSpPr>
            <a:cxnSpLocks/>
          </p:cNvCxnSpPr>
          <p:nvPr/>
        </p:nvCxnSpPr>
        <p:spPr>
          <a:xfrm>
            <a:off x="5666149" y="3317422"/>
            <a:ext cx="324495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206E3110-E110-4480-ABAE-DB5672F8BDC6}"/>
              </a:ext>
            </a:extLst>
          </p:cNvPr>
          <p:cNvCxnSpPr>
            <a:cxnSpLocks/>
          </p:cNvCxnSpPr>
          <p:nvPr/>
        </p:nvCxnSpPr>
        <p:spPr>
          <a:xfrm>
            <a:off x="7585395" y="584324"/>
            <a:ext cx="0" cy="54954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28A8A1B6-9D88-4844-81E4-466E554A136B}"/>
              </a:ext>
            </a:extLst>
          </p:cNvPr>
          <p:cNvCxnSpPr>
            <a:cxnSpLocks/>
          </p:cNvCxnSpPr>
          <p:nvPr/>
        </p:nvCxnSpPr>
        <p:spPr>
          <a:xfrm>
            <a:off x="7481562" y="618442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64D57FBE-B651-4B9F-9551-56070A3265AA}"/>
              </a:ext>
            </a:extLst>
          </p:cNvPr>
          <p:cNvCxnSpPr>
            <a:cxnSpLocks/>
          </p:cNvCxnSpPr>
          <p:nvPr/>
        </p:nvCxnSpPr>
        <p:spPr>
          <a:xfrm>
            <a:off x="6059824" y="1787870"/>
            <a:ext cx="289262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50" name="Gruppo 3149">
            <a:extLst>
              <a:ext uri="{FF2B5EF4-FFF2-40B4-BE49-F238E27FC236}">
                <a16:creationId xmlns:a16="http://schemas.microsoft.com/office/drawing/2014/main" id="{E75155A7-C249-4B51-8740-8FB6834F0EF6}"/>
              </a:ext>
            </a:extLst>
          </p:cNvPr>
          <p:cNvGrpSpPr/>
          <p:nvPr/>
        </p:nvGrpSpPr>
        <p:grpSpPr>
          <a:xfrm>
            <a:off x="7050881" y="3322274"/>
            <a:ext cx="1069499" cy="1242583"/>
            <a:chOff x="7050881" y="3322274"/>
            <a:chExt cx="1069499" cy="1242583"/>
          </a:xfrm>
        </p:grpSpPr>
        <p:sp>
          <p:nvSpPr>
            <p:cNvPr id="195" name="Figura a mano libera: forma 194">
              <a:extLst>
                <a:ext uri="{FF2B5EF4-FFF2-40B4-BE49-F238E27FC236}">
                  <a16:creationId xmlns:a16="http://schemas.microsoft.com/office/drawing/2014/main" id="{1FBC9EDB-3D24-443A-BABB-DDDD228892AD}"/>
                </a:ext>
              </a:extLst>
            </p:cNvPr>
            <p:cNvSpPr/>
            <p:nvPr/>
          </p:nvSpPr>
          <p:spPr>
            <a:xfrm>
              <a:off x="7373620" y="3322274"/>
              <a:ext cx="746760" cy="1242106"/>
            </a:xfrm>
            <a:custGeom>
              <a:avLst/>
              <a:gdLst>
                <a:gd name="connsiteX0" fmla="*/ 746760 w 746760"/>
                <a:gd name="connsiteY0" fmla="*/ 1242106 h 1242106"/>
                <a:gd name="connsiteX1" fmla="*/ 601980 w 746760"/>
                <a:gd name="connsiteY1" fmla="*/ 787446 h 1242106"/>
                <a:gd name="connsiteX2" fmla="*/ 436880 w 746760"/>
                <a:gd name="connsiteY2" fmla="*/ 309926 h 1242106"/>
                <a:gd name="connsiteX3" fmla="*/ 345440 w 746760"/>
                <a:gd name="connsiteY3" fmla="*/ 119426 h 1242106"/>
                <a:gd name="connsiteX4" fmla="*/ 210820 w 746760"/>
                <a:gd name="connsiteY4" fmla="*/ 46 h 1242106"/>
                <a:gd name="connsiteX5" fmla="*/ 78740 w 746760"/>
                <a:gd name="connsiteY5" fmla="*/ 132126 h 1242106"/>
                <a:gd name="connsiteX6" fmla="*/ 0 w 746760"/>
                <a:gd name="connsiteY6" fmla="*/ 312466 h 1242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46760" h="1242106">
                  <a:moveTo>
                    <a:pt x="746760" y="1242106"/>
                  </a:moveTo>
                  <a:cubicBezTo>
                    <a:pt x="700193" y="1092457"/>
                    <a:pt x="653627" y="942809"/>
                    <a:pt x="601980" y="787446"/>
                  </a:cubicBezTo>
                  <a:cubicBezTo>
                    <a:pt x="550333" y="632083"/>
                    <a:pt x="479637" y="421263"/>
                    <a:pt x="436880" y="309926"/>
                  </a:cubicBezTo>
                  <a:cubicBezTo>
                    <a:pt x="394123" y="198589"/>
                    <a:pt x="383117" y="171073"/>
                    <a:pt x="345440" y="119426"/>
                  </a:cubicBezTo>
                  <a:cubicBezTo>
                    <a:pt x="307763" y="67779"/>
                    <a:pt x="255270" y="-2071"/>
                    <a:pt x="210820" y="46"/>
                  </a:cubicBezTo>
                  <a:cubicBezTo>
                    <a:pt x="166370" y="2163"/>
                    <a:pt x="113877" y="80056"/>
                    <a:pt x="78740" y="132126"/>
                  </a:cubicBezTo>
                  <a:cubicBezTo>
                    <a:pt x="43603" y="184196"/>
                    <a:pt x="21801" y="248331"/>
                    <a:pt x="0" y="312466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45" name="Figura a mano libera: forma 3144">
              <a:extLst>
                <a:ext uri="{FF2B5EF4-FFF2-40B4-BE49-F238E27FC236}">
                  <a16:creationId xmlns:a16="http://schemas.microsoft.com/office/drawing/2014/main" id="{7FB1331C-3B32-449B-97A2-4F64AD1A346E}"/>
                </a:ext>
              </a:extLst>
            </p:cNvPr>
            <p:cNvSpPr/>
            <p:nvPr/>
          </p:nvSpPr>
          <p:spPr>
            <a:xfrm>
              <a:off x="7050881" y="3633789"/>
              <a:ext cx="319087" cy="931068"/>
            </a:xfrm>
            <a:custGeom>
              <a:avLst/>
              <a:gdLst>
                <a:gd name="connsiteX0" fmla="*/ 0 w 302418"/>
                <a:gd name="connsiteY0" fmla="*/ 902493 h 902493"/>
                <a:gd name="connsiteX1" fmla="*/ 90487 w 302418"/>
                <a:gd name="connsiteY1" fmla="*/ 635793 h 902493"/>
                <a:gd name="connsiteX2" fmla="*/ 183356 w 302418"/>
                <a:gd name="connsiteY2" fmla="*/ 369093 h 902493"/>
                <a:gd name="connsiteX3" fmla="*/ 302418 w 302418"/>
                <a:gd name="connsiteY3" fmla="*/ 0 h 90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2418" h="902493">
                  <a:moveTo>
                    <a:pt x="0" y="902493"/>
                  </a:moveTo>
                  <a:cubicBezTo>
                    <a:pt x="29964" y="813593"/>
                    <a:pt x="59928" y="724693"/>
                    <a:pt x="90487" y="635793"/>
                  </a:cubicBezTo>
                  <a:cubicBezTo>
                    <a:pt x="121046" y="546893"/>
                    <a:pt x="148034" y="475059"/>
                    <a:pt x="183356" y="369093"/>
                  </a:cubicBezTo>
                  <a:cubicBezTo>
                    <a:pt x="218678" y="263127"/>
                    <a:pt x="260548" y="131563"/>
                    <a:pt x="302418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149" name="Gruppo 3148">
            <a:extLst>
              <a:ext uri="{FF2B5EF4-FFF2-40B4-BE49-F238E27FC236}">
                <a16:creationId xmlns:a16="http://schemas.microsoft.com/office/drawing/2014/main" id="{5EA5FC13-0A0A-40A2-8D80-01EDB804725B}"/>
              </a:ext>
            </a:extLst>
          </p:cNvPr>
          <p:cNvGrpSpPr/>
          <p:nvPr/>
        </p:nvGrpSpPr>
        <p:grpSpPr>
          <a:xfrm>
            <a:off x="7050881" y="581025"/>
            <a:ext cx="1069182" cy="1212056"/>
            <a:chOff x="7050881" y="581025"/>
            <a:chExt cx="1069182" cy="1212056"/>
          </a:xfrm>
        </p:grpSpPr>
        <p:sp>
          <p:nvSpPr>
            <p:cNvPr id="3146" name="Figura a mano libera: forma 3145">
              <a:extLst>
                <a:ext uri="{FF2B5EF4-FFF2-40B4-BE49-F238E27FC236}">
                  <a16:creationId xmlns:a16="http://schemas.microsoft.com/office/drawing/2014/main" id="{DF4D5AB3-F0FD-451F-87D0-0A282D20EBED}"/>
                </a:ext>
              </a:extLst>
            </p:cNvPr>
            <p:cNvSpPr/>
            <p:nvPr/>
          </p:nvSpPr>
          <p:spPr>
            <a:xfrm>
              <a:off x="7362825" y="583406"/>
              <a:ext cx="757238" cy="1209675"/>
            </a:xfrm>
            <a:custGeom>
              <a:avLst/>
              <a:gdLst>
                <a:gd name="connsiteX0" fmla="*/ 757238 w 757238"/>
                <a:gd name="connsiteY0" fmla="*/ 0 h 1209675"/>
                <a:gd name="connsiteX1" fmla="*/ 671513 w 757238"/>
                <a:gd name="connsiteY1" fmla="*/ 233363 h 1209675"/>
                <a:gd name="connsiteX2" fmla="*/ 585788 w 757238"/>
                <a:gd name="connsiteY2" fmla="*/ 500063 h 1209675"/>
                <a:gd name="connsiteX3" fmla="*/ 459581 w 757238"/>
                <a:gd name="connsiteY3" fmla="*/ 862013 h 1209675"/>
                <a:gd name="connsiteX4" fmla="*/ 354806 w 757238"/>
                <a:gd name="connsiteY4" fmla="*/ 1083469 h 1209675"/>
                <a:gd name="connsiteX5" fmla="*/ 221456 w 757238"/>
                <a:gd name="connsiteY5" fmla="*/ 1209675 h 1209675"/>
                <a:gd name="connsiteX6" fmla="*/ 97631 w 757238"/>
                <a:gd name="connsiteY6" fmla="*/ 1083469 h 1209675"/>
                <a:gd name="connsiteX7" fmla="*/ 0 w 757238"/>
                <a:gd name="connsiteY7" fmla="*/ 862013 h 1209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57238" h="1209675">
                  <a:moveTo>
                    <a:pt x="757238" y="0"/>
                  </a:moveTo>
                  <a:cubicBezTo>
                    <a:pt x="728663" y="75009"/>
                    <a:pt x="700088" y="150019"/>
                    <a:pt x="671513" y="233363"/>
                  </a:cubicBezTo>
                  <a:cubicBezTo>
                    <a:pt x="642938" y="316707"/>
                    <a:pt x="621110" y="395288"/>
                    <a:pt x="585788" y="500063"/>
                  </a:cubicBezTo>
                  <a:cubicBezTo>
                    <a:pt x="550466" y="604838"/>
                    <a:pt x="498078" y="764779"/>
                    <a:pt x="459581" y="862013"/>
                  </a:cubicBezTo>
                  <a:cubicBezTo>
                    <a:pt x="421084" y="959247"/>
                    <a:pt x="394493" y="1025525"/>
                    <a:pt x="354806" y="1083469"/>
                  </a:cubicBezTo>
                  <a:cubicBezTo>
                    <a:pt x="315119" y="1141413"/>
                    <a:pt x="264318" y="1209675"/>
                    <a:pt x="221456" y="1209675"/>
                  </a:cubicBezTo>
                  <a:cubicBezTo>
                    <a:pt x="178594" y="1209675"/>
                    <a:pt x="134540" y="1141413"/>
                    <a:pt x="97631" y="1083469"/>
                  </a:cubicBezTo>
                  <a:cubicBezTo>
                    <a:pt x="60722" y="1025525"/>
                    <a:pt x="30361" y="943769"/>
                    <a:pt x="0" y="862013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47" name="Figura a mano libera: forma 3146">
              <a:extLst>
                <a:ext uri="{FF2B5EF4-FFF2-40B4-BE49-F238E27FC236}">
                  <a16:creationId xmlns:a16="http://schemas.microsoft.com/office/drawing/2014/main" id="{B2028460-ABBA-436E-997B-C8EAB9D8AFDC}"/>
                </a:ext>
              </a:extLst>
            </p:cNvPr>
            <p:cNvSpPr/>
            <p:nvPr/>
          </p:nvSpPr>
          <p:spPr>
            <a:xfrm>
              <a:off x="7050881" y="581025"/>
              <a:ext cx="311944" cy="866775"/>
            </a:xfrm>
            <a:custGeom>
              <a:avLst/>
              <a:gdLst>
                <a:gd name="connsiteX0" fmla="*/ 0 w 311944"/>
                <a:gd name="connsiteY0" fmla="*/ 0 h 866775"/>
                <a:gd name="connsiteX1" fmla="*/ 95250 w 311944"/>
                <a:gd name="connsiteY1" fmla="*/ 238125 h 866775"/>
                <a:gd name="connsiteX2" fmla="*/ 185738 w 311944"/>
                <a:gd name="connsiteY2" fmla="*/ 500063 h 866775"/>
                <a:gd name="connsiteX3" fmla="*/ 311944 w 311944"/>
                <a:gd name="connsiteY3" fmla="*/ 866775 h 86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1944" h="866775">
                  <a:moveTo>
                    <a:pt x="0" y="0"/>
                  </a:moveTo>
                  <a:cubicBezTo>
                    <a:pt x="32147" y="77390"/>
                    <a:pt x="64294" y="154781"/>
                    <a:pt x="95250" y="238125"/>
                  </a:cubicBezTo>
                  <a:cubicBezTo>
                    <a:pt x="126206" y="321469"/>
                    <a:pt x="185738" y="500063"/>
                    <a:pt x="185738" y="500063"/>
                  </a:cubicBezTo>
                  <a:lnTo>
                    <a:pt x="311944" y="866775"/>
                  </a:ln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5B4AE543-C506-4BF2-A485-025B443E6748}"/>
              </a:ext>
            </a:extLst>
          </p:cNvPr>
          <p:cNvSpPr txBox="1"/>
          <p:nvPr/>
        </p:nvSpPr>
        <p:spPr>
          <a:xfrm>
            <a:off x="0" y="388323"/>
            <a:ext cx="5364000" cy="9233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 questa diapositiva  si  esplicitano i passaggi descrittivi dell’algoritmo grafico precedente per ogni diversa posizione del piano ausiliario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.</a:t>
            </a:r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9178604F-997A-4AE3-86D0-0F34CDDBCC28}"/>
              </a:ext>
            </a:extLst>
          </p:cNvPr>
          <p:cNvSpPr txBox="1"/>
          <p:nvPr/>
        </p:nvSpPr>
        <p:spPr>
          <a:xfrm>
            <a:off x="-1" y="1262238"/>
            <a:ext cx="5208105" cy="14773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Poiché il piano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è un piano proiettante su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e parallelo alle due generatrici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g(g’; g’’)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, le sezioni sulle due falde si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presentano appartenenti al piano di sezione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 scorcio parziale mentre su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si presenta sotto forma di scorcio totale.</a:t>
            </a:r>
          </a:p>
        </p:txBody>
      </p:sp>
      <p:sp>
        <p:nvSpPr>
          <p:cNvPr id="213" name="CasellaDiTesto 212">
            <a:extLst>
              <a:ext uri="{FF2B5EF4-FFF2-40B4-BE49-F238E27FC236}">
                <a16:creationId xmlns:a16="http://schemas.microsoft.com/office/drawing/2014/main" id="{D5193DA3-2DE1-4EC6-A5B9-D2215FB0B58E}"/>
              </a:ext>
            </a:extLst>
          </p:cNvPr>
          <p:cNvSpPr txBox="1"/>
          <p:nvPr/>
        </p:nvSpPr>
        <p:spPr>
          <a:xfrm>
            <a:off x="0" y="5077170"/>
            <a:ext cx="58750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Le due rette appartenenti al piano di sezione e parallele alle due generatrici del cono vengono definite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asintoti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perché la curva di sezione si avvicina alle rette senza mai intersecarle determinando, inoltre due assi di simmetria uno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traverso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e l’altro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non traverso.</a:t>
            </a:r>
          </a:p>
        </p:txBody>
      </p: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32CAEE3D-DD24-4307-94AD-2316B66907EA}"/>
              </a:ext>
            </a:extLst>
          </p:cNvPr>
          <p:cNvCxnSpPr>
            <a:cxnSpLocks/>
          </p:cNvCxnSpPr>
          <p:nvPr/>
        </p:nvCxnSpPr>
        <p:spPr>
          <a:xfrm>
            <a:off x="7015702" y="573206"/>
            <a:ext cx="1153380" cy="40036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581A2F23-DFFB-4217-881B-97A34D0DFA98}"/>
              </a:ext>
            </a:extLst>
          </p:cNvPr>
          <p:cNvCxnSpPr>
            <a:cxnSpLocks/>
          </p:cNvCxnSpPr>
          <p:nvPr/>
        </p:nvCxnSpPr>
        <p:spPr>
          <a:xfrm flipH="1">
            <a:off x="7002646" y="580030"/>
            <a:ext cx="1145382" cy="3990686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CasellaDiTesto 217">
            <a:extLst>
              <a:ext uri="{FF2B5EF4-FFF2-40B4-BE49-F238E27FC236}">
                <a16:creationId xmlns:a16="http://schemas.microsoft.com/office/drawing/2014/main" id="{E758ECC1-EC3B-4CDB-9EF0-802953BB4677}"/>
              </a:ext>
            </a:extLst>
          </p:cNvPr>
          <p:cNvSpPr txBox="1"/>
          <p:nvPr/>
        </p:nvSpPr>
        <p:spPr>
          <a:xfrm>
            <a:off x="6035523" y="2459865"/>
            <a:ext cx="756000" cy="216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Asintoti</a:t>
            </a:r>
          </a:p>
        </p:txBody>
      </p:sp>
      <p:cxnSp>
        <p:nvCxnSpPr>
          <p:cNvPr id="219" name="Connettore 2 218">
            <a:extLst>
              <a:ext uri="{FF2B5EF4-FFF2-40B4-BE49-F238E27FC236}">
                <a16:creationId xmlns:a16="http://schemas.microsoft.com/office/drawing/2014/main" id="{5EAEFE7A-72B9-4985-961C-2BDB7E18A3FE}"/>
              </a:ext>
            </a:extLst>
          </p:cNvPr>
          <p:cNvCxnSpPr>
            <a:cxnSpLocks/>
          </p:cNvCxnSpPr>
          <p:nvPr/>
        </p:nvCxnSpPr>
        <p:spPr>
          <a:xfrm>
            <a:off x="6788280" y="2603865"/>
            <a:ext cx="539799" cy="68024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2 219">
            <a:extLst>
              <a:ext uri="{FF2B5EF4-FFF2-40B4-BE49-F238E27FC236}">
                <a16:creationId xmlns:a16="http://schemas.microsoft.com/office/drawing/2014/main" id="{7717E084-D455-4D41-9D5C-4BCA37AB8118}"/>
              </a:ext>
            </a:extLst>
          </p:cNvPr>
          <p:cNvCxnSpPr>
            <a:cxnSpLocks/>
          </p:cNvCxnSpPr>
          <p:nvPr/>
        </p:nvCxnSpPr>
        <p:spPr>
          <a:xfrm flipV="1">
            <a:off x="6788280" y="2021985"/>
            <a:ext cx="552678" cy="58188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CasellaDiTesto 220">
            <a:extLst>
              <a:ext uri="{FF2B5EF4-FFF2-40B4-BE49-F238E27FC236}">
                <a16:creationId xmlns:a16="http://schemas.microsoft.com/office/drawing/2014/main" id="{6914F4A3-7D1F-4243-9C50-D49E1CAEDD31}"/>
              </a:ext>
            </a:extLst>
          </p:cNvPr>
          <p:cNvSpPr txBox="1"/>
          <p:nvPr/>
        </p:nvSpPr>
        <p:spPr>
          <a:xfrm>
            <a:off x="8241853" y="1764530"/>
            <a:ext cx="792000" cy="324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Asse traverso</a:t>
            </a:r>
          </a:p>
        </p:txBody>
      </p:sp>
      <p:cxnSp>
        <p:nvCxnSpPr>
          <p:cNvPr id="222" name="Connettore 2 221">
            <a:extLst>
              <a:ext uri="{FF2B5EF4-FFF2-40B4-BE49-F238E27FC236}">
                <a16:creationId xmlns:a16="http://schemas.microsoft.com/office/drawing/2014/main" id="{87DF1F82-AE3C-42BE-858B-D856DE13C3A7}"/>
              </a:ext>
            </a:extLst>
          </p:cNvPr>
          <p:cNvCxnSpPr>
            <a:cxnSpLocks/>
            <a:stCxn id="221" idx="0"/>
          </p:cNvCxnSpPr>
          <p:nvPr/>
        </p:nvCxnSpPr>
        <p:spPr>
          <a:xfrm flipH="1" flipV="1">
            <a:off x="7589249" y="1193875"/>
            <a:ext cx="1048604" cy="57065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1FE8EA83-5304-4AA5-8AE2-895A5B4EFD93}"/>
              </a:ext>
            </a:extLst>
          </p:cNvPr>
          <p:cNvCxnSpPr>
            <a:cxnSpLocks/>
          </p:cNvCxnSpPr>
          <p:nvPr/>
        </p:nvCxnSpPr>
        <p:spPr>
          <a:xfrm>
            <a:off x="7404742" y="2550552"/>
            <a:ext cx="5263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2DD2EFBA-DA31-46D5-9276-BB0C37D4571D}"/>
              </a:ext>
            </a:extLst>
          </p:cNvPr>
          <p:cNvSpPr txBox="1"/>
          <p:nvPr/>
        </p:nvSpPr>
        <p:spPr>
          <a:xfrm>
            <a:off x="8217883" y="2966997"/>
            <a:ext cx="828000" cy="324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Asse non traverso</a:t>
            </a:r>
          </a:p>
        </p:txBody>
      </p:sp>
      <p:cxnSp>
        <p:nvCxnSpPr>
          <p:cNvPr id="225" name="Connettore 2 224">
            <a:extLst>
              <a:ext uri="{FF2B5EF4-FFF2-40B4-BE49-F238E27FC236}">
                <a16:creationId xmlns:a16="http://schemas.microsoft.com/office/drawing/2014/main" id="{C53DAECD-DDD6-4C65-B47E-FABDD4103D7B}"/>
              </a:ext>
            </a:extLst>
          </p:cNvPr>
          <p:cNvCxnSpPr>
            <a:cxnSpLocks/>
            <a:stCxn id="224" idx="1"/>
          </p:cNvCxnSpPr>
          <p:nvPr/>
        </p:nvCxnSpPr>
        <p:spPr>
          <a:xfrm flipH="1" flipV="1">
            <a:off x="7676076" y="2555979"/>
            <a:ext cx="541807" cy="57301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CasellaDiTesto 225">
            <a:extLst>
              <a:ext uri="{FF2B5EF4-FFF2-40B4-BE49-F238E27FC236}">
                <a16:creationId xmlns:a16="http://schemas.microsoft.com/office/drawing/2014/main" id="{55F53637-33C5-4A19-879C-1D3B7D95E380}"/>
              </a:ext>
            </a:extLst>
          </p:cNvPr>
          <p:cNvSpPr txBox="1"/>
          <p:nvPr/>
        </p:nvSpPr>
        <p:spPr>
          <a:xfrm>
            <a:off x="0" y="3856700"/>
            <a:ext cx="58972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 punti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X(X’;X’’)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Y(Y’;Y’’)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sono gli estremi della corda di sezione della direttrice inferiore del cono mentre i punti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Z(Z’;Z’’)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W(W’;W’’)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sono gli estremi della corda della direttrice della falda superiore del cono.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D46210BF-0FB7-493F-BB9A-11A5585B159E}"/>
              </a:ext>
            </a:extLst>
          </p:cNvPr>
          <p:cNvSpPr txBox="1"/>
          <p:nvPr/>
        </p:nvSpPr>
        <p:spPr>
          <a:xfrm>
            <a:off x="6606364" y="5382700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16" name="Rettangolo 115">
            <a:extLst>
              <a:ext uri="{FF2B5EF4-FFF2-40B4-BE49-F238E27FC236}">
                <a16:creationId xmlns:a16="http://schemas.microsoft.com/office/drawing/2014/main" id="{5D8EAD4F-31CB-4BE9-B2D1-77728E63E29C}"/>
              </a:ext>
            </a:extLst>
          </p:cNvPr>
          <p:cNvSpPr/>
          <p:nvPr/>
        </p:nvSpPr>
        <p:spPr>
          <a:xfrm>
            <a:off x="7710055" y="6574074"/>
            <a:ext cx="3097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id="{FD761A99-9D42-401A-B58C-2FE50CC0F612}"/>
              </a:ext>
            </a:extLst>
          </p:cNvPr>
          <p:cNvSpPr txBox="1"/>
          <p:nvPr/>
        </p:nvSpPr>
        <p:spPr>
          <a:xfrm>
            <a:off x="6831500" y="5379236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</a:p>
        </p:txBody>
      </p:sp>
      <p:sp>
        <p:nvSpPr>
          <p:cNvPr id="118" name="Rettangolo 117">
            <a:extLst>
              <a:ext uri="{FF2B5EF4-FFF2-40B4-BE49-F238E27FC236}">
                <a16:creationId xmlns:a16="http://schemas.microsoft.com/office/drawing/2014/main" id="{B4F31EFC-8022-42C7-8090-4186DBE60B2D}"/>
              </a:ext>
            </a:extLst>
          </p:cNvPr>
          <p:cNvSpPr/>
          <p:nvPr/>
        </p:nvSpPr>
        <p:spPr>
          <a:xfrm>
            <a:off x="7909214" y="6581001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W’</a:t>
            </a:r>
          </a:p>
        </p:txBody>
      </p:sp>
      <p:sp>
        <p:nvSpPr>
          <p:cNvPr id="119" name="Rettangolo 118">
            <a:extLst>
              <a:ext uri="{FF2B5EF4-FFF2-40B4-BE49-F238E27FC236}">
                <a16:creationId xmlns:a16="http://schemas.microsoft.com/office/drawing/2014/main" id="{DDC122A4-7BE8-45BD-A781-7C0855BD4855}"/>
              </a:ext>
            </a:extLst>
          </p:cNvPr>
          <p:cNvSpPr/>
          <p:nvPr/>
        </p:nvSpPr>
        <p:spPr>
          <a:xfrm>
            <a:off x="6754063" y="5371934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120" name="Rettangolo 119">
            <a:extLst>
              <a:ext uri="{FF2B5EF4-FFF2-40B4-BE49-F238E27FC236}">
                <a16:creationId xmlns:a16="http://schemas.microsoft.com/office/drawing/2014/main" id="{76C9155B-C460-4916-B8E5-29E255E1CBD6}"/>
              </a:ext>
            </a:extLst>
          </p:cNvPr>
          <p:cNvSpPr/>
          <p:nvPr/>
        </p:nvSpPr>
        <p:spPr>
          <a:xfrm>
            <a:off x="7835410" y="6575269"/>
            <a:ext cx="269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827EAAD2-713B-42B5-A1D3-258B6AC0FDF5}"/>
              </a:ext>
            </a:extLst>
          </p:cNvPr>
          <p:cNvSpPr txBox="1"/>
          <p:nvPr/>
        </p:nvSpPr>
        <p:spPr>
          <a:xfrm>
            <a:off x="6898009" y="4491138"/>
            <a:ext cx="396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28" name="Rettangolo 127">
            <a:extLst>
              <a:ext uri="{FF2B5EF4-FFF2-40B4-BE49-F238E27FC236}">
                <a16:creationId xmlns:a16="http://schemas.microsoft.com/office/drawing/2014/main" id="{CB2F1307-2475-4272-B497-6DC27E3D5F00}"/>
              </a:ext>
            </a:extLst>
          </p:cNvPr>
          <p:cNvSpPr/>
          <p:nvPr/>
        </p:nvSpPr>
        <p:spPr>
          <a:xfrm>
            <a:off x="7964293" y="4504809"/>
            <a:ext cx="3369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818FE4F2-F85D-45BD-B152-F731DF2B96FB}"/>
              </a:ext>
            </a:extLst>
          </p:cNvPr>
          <p:cNvSpPr txBox="1"/>
          <p:nvPr/>
        </p:nvSpPr>
        <p:spPr>
          <a:xfrm>
            <a:off x="6917874" y="383504"/>
            <a:ext cx="360000" cy="25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sp>
        <p:nvSpPr>
          <p:cNvPr id="134" name="Rettangolo 133">
            <a:extLst>
              <a:ext uri="{FF2B5EF4-FFF2-40B4-BE49-F238E27FC236}">
                <a16:creationId xmlns:a16="http://schemas.microsoft.com/office/drawing/2014/main" id="{5D0BB4ED-03BA-4529-9CD6-CF472DF93AE6}"/>
              </a:ext>
            </a:extLst>
          </p:cNvPr>
          <p:cNvSpPr/>
          <p:nvPr/>
        </p:nvSpPr>
        <p:spPr>
          <a:xfrm>
            <a:off x="7940257" y="378732"/>
            <a:ext cx="3994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W’’</a:t>
            </a:r>
          </a:p>
        </p:txBody>
      </p: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EF0DB17D-F8EF-433F-B6A4-87D7E292B7D3}"/>
              </a:ext>
            </a:extLst>
          </p:cNvPr>
          <p:cNvCxnSpPr>
            <a:cxnSpLocks/>
          </p:cNvCxnSpPr>
          <p:nvPr/>
        </p:nvCxnSpPr>
        <p:spPr>
          <a:xfrm>
            <a:off x="7048045" y="5544931"/>
            <a:ext cx="1072709" cy="1072906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CF3945C1-4B17-4B07-AB8D-C3341DDF1C5C}"/>
              </a:ext>
            </a:extLst>
          </p:cNvPr>
          <p:cNvSpPr txBox="1"/>
          <p:nvPr/>
        </p:nvSpPr>
        <p:spPr>
          <a:xfrm>
            <a:off x="0" y="2666448"/>
            <a:ext cx="5274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Collegando i punti così ottenuti si disegnano le curve di sezione su ciascuna falda del solido. </a:t>
            </a:r>
          </a:p>
        </p:txBody>
      </p: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EC9EE9DE-9041-4EC7-834F-FC31DB7E7506}"/>
              </a:ext>
            </a:extLst>
          </p:cNvPr>
          <p:cNvSpPr txBox="1"/>
          <p:nvPr/>
        </p:nvSpPr>
        <p:spPr>
          <a:xfrm>
            <a:off x="0" y="3236292"/>
            <a:ext cx="5234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Le due curve costituiscono l’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iperbole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risultante dalla sezione del cono con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F1E351CC-6C39-4424-B256-2BB4C4DA1E01}"/>
              </a:ext>
            </a:extLst>
          </p:cNvPr>
          <p:cNvSpPr txBox="1"/>
          <p:nvPr/>
        </p:nvSpPr>
        <p:spPr>
          <a:xfrm>
            <a:off x="7411618" y="5354670"/>
            <a:ext cx="324000" cy="180000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</a:t>
            </a:r>
          </a:p>
        </p:txBody>
      </p: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8D6B9594-47E3-4878-A4B4-14BF972AEBF4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44347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1" dur="500"/>
                                        <p:tgtEl>
                                          <p:spTgt spid="3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3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6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1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4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2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122" grpId="0"/>
      <p:bldP spid="122" grpId="1"/>
      <p:bldP spid="123" grpId="0"/>
      <p:bldP spid="123" grpId="1"/>
      <p:bldP spid="3139" grpId="0" animBg="1"/>
      <p:bldP spid="99" grpId="0" animBg="1"/>
      <p:bldP spid="126" grpId="0" animBg="1"/>
      <p:bldP spid="138" grpId="0" animBg="1"/>
      <p:bldP spid="151" grpId="0" animBg="1"/>
      <p:bldP spid="200" grpId="0"/>
      <p:bldP spid="201" grpId="0"/>
      <p:bldP spid="213" grpId="0"/>
      <p:bldP spid="218" grpId="0" animBg="1"/>
      <p:bldP spid="221" grpId="0" animBg="1"/>
      <p:bldP spid="224" grpId="0" animBg="1"/>
      <p:bldP spid="226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8" grpId="0"/>
      <p:bldP spid="133" grpId="0"/>
      <p:bldP spid="134" grpId="0"/>
      <p:bldP spid="136" grpId="0"/>
      <p:bldP spid="147" grpId="0"/>
      <p:bldP spid="1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25023"/>
            <a:ext cx="9072000" cy="360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0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L’IPERBOLE- (7)</a:t>
            </a:r>
            <a:endParaRPr lang="it-IT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3513819" y="7002000"/>
            <a:ext cx="550036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5826369" y="4914313"/>
            <a:ext cx="315203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>
            <a:off x="6989496" y="5040884"/>
            <a:ext cx="1638000" cy="1637998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6986800" y="4563587"/>
            <a:ext cx="0" cy="12904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8624856" y="4569142"/>
            <a:ext cx="1797" cy="12977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6988595" y="4565361"/>
            <a:ext cx="1638000" cy="88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6988600" y="575403"/>
            <a:ext cx="1623247" cy="39899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7005779" y="575403"/>
            <a:ext cx="1617229" cy="39897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7812442" y="584324"/>
            <a:ext cx="562515" cy="19598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7805422" y="2538919"/>
            <a:ext cx="585168" cy="20312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7664444" y="4362074"/>
            <a:ext cx="331486" cy="1938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7584873" y="5824162"/>
            <a:ext cx="540000" cy="32316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7762729" y="2422807"/>
            <a:ext cx="360000" cy="21014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51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6919" y="4729210"/>
            <a:ext cx="324000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8038817" y="4553796"/>
            <a:ext cx="360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8500850" y="6018867"/>
            <a:ext cx="324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7983117" y="5811485"/>
            <a:ext cx="288000" cy="19389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136" name="Connettore diritto 3135">
            <a:extLst>
              <a:ext uri="{FF2B5EF4-FFF2-40B4-BE49-F238E27FC236}">
                <a16:creationId xmlns:a16="http://schemas.microsoft.com/office/drawing/2014/main" id="{55867AB2-82B9-4529-9CB6-CC01810E192E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7810625" y="5862013"/>
            <a:ext cx="576993" cy="5769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Connettore diritto 3205">
            <a:extLst>
              <a:ext uri="{FF2B5EF4-FFF2-40B4-BE49-F238E27FC236}">
                <a16:creationId xmlns:a16="http://schemas.microsoft.com/office/drawing/2014/main" id="{A1FD9567-6634-478A-97FD-710699B0210D}"/>
              </a:ext>
            </a:extLst>
          </p:cNvPr>
          <p:cNvCxnSpPr>
            <a:cxnSpLocks/>
          </p:cNvCxnSpPr>
          <p:nvPr/>
        </p:nvCxnSpPr>
        <p:spPr>
          <a:xfrm>
            <a:off x="7808849" y="2549937"/>
            <a:ext cx="0" cy="2016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71DDEB7-15DD-4EDC-9E72-AB640925278C}"/>
              </a:ext>
            </a:extLst>
          </p:cNvPr>
          <p:cNvSpPr txBox="1"/>
          <p:nvPr/>
        </p:nvSpPr>
        <p:spPr>
          <a:xfrm>
            <a:off x="7888274" y="5885634"/>
            <a:ext cx="201600" cy="32316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895F4EE5-5734-420C-8D4E-ACABA8024AC3}"/>
              </a:ext>
            </a:extLst>
          </p:cNvPr>
          <p:cNvCxnSpPr>
            <a:cxnSpLocks/>
            <a:stCxn id="6" idx="1"/>
          </p:cNvCxnSpPr>
          <p:nvPr/>
        </p:nvCxnSpPr>
        <p:spPr>
          <a:xfrm>
            <a:off x="7229377" y="5280764"/>
            <a:ext cx="581141" cy="5812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DDCCADF-F671-49F9-BD9E-7D0C654C2749}"/>
              </a:ext>
            </a:extLst>
          </p:cNvPr>
          <p:cNvCxnSpPr>
            <a:cxnSpLocks/>
            <a:endCxn id="6" idx="6"/>
          </p:cNvCxnSpPr>
          <p:nvPr/>
        </p:nvCxnSpPr>
        <p:spPr>
          <a:xfrm>
            <a:off x="7810193" y="5858829"/>
            <a:ext cx="817303" cy="10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402CFE7-542D-4294-AA00-D01DEB038E67}"/>
              </a:ext>
            </a:extLst>
          </p:cNvPr>
          <p:cNvGrpSpPr/>
          <p:nvPr/>
        </p:nvGrpSpPr>
        <p:grpSpPr>
          <a:xfrm>
            <a:off x="7745939" y="5795461"/>
            <a:ext cx="126000" cy="126000"/>
            <a:chOff x="10031104" y="2702257"/>
            <a:chExt cx="180000" cy="180000"/>
          </a:xfrm>
        </p:grpSpPr>
        <p:cxnSp>
          <p:nvCxnSpPr>
            <p:cNvPr id="3164" name="Connettore diritto 3163">
              <a:extLst>
                <a:ext uri="{FF2B5EF4-FFF2-40B4-BE49-F238E27FC236}">
                  <a16:creationId xmlns:a16="http://schemas.microsoft.com/office/drawing/2014/main" id="{C92953CB-EE1B-4C0F-B976-B4BD135152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7" name="Connettore diritto 3166">
              <a:extLst>
                <a:ext uri="{FF2B5EF4-FFF2-40B4-BE49-F238E27FC236}">
                  <a16:creationId xmlns:a16="http://schemas.microsoft.com/office/drawing/2014/main" id="{6BF6C37B-FEB8-4BB9-8C0B-1C4711BFE162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3B4EEBE6-B283-43A2-92D2-DE1796C06C79}"/>
              </a:ext>
            </a:extLst>
          </p:cNvPr>
          <p:cNvCxnSpPr/>
          <p:nvPr/>
        </p:nvCxnSpPr>
        <p:spPr>
          <a:xfrm>
            <a:off x="7810314" y="575402"/>
            <a:ext cx="0" cy="1980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E619B47-9766-49BF-9C03-AE0601E2A0C3}"/>
              </a:ext>
            </a:extLst>
          </p:cNvPr>
          <p:cNvCxnSpPr>
            <a:cxnSpLocks/>
          </p:cNvCxnSpPr>
          <p:nvPr/>
        </p:nvCxnSpPr>
        <p:spPr>
          <a:xfrm>
            <a:off x="7005403" y="579866"/>
            <a:ext cx="160144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9CEB2043-15B6-4D2C-8350-188C412971B7}"/>
              </a:ext>
            </a:extLst>
          </p:cNvPr>
          <p:cNvCxnSpPr>
            <a:cxnSpLocks/>
          </p:cNvCxnSpPr>
          <p:nvPr/>
        </p:nvCxnSpPr>
        <p:spPr>
          <a:xfrm>
            <a:off x="7807406" y="5039199"/>
            <a:ext cx="0" cy="8189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FB6516EB-75C0-4420-BA05-AFA0A4516E78}"/>
              </a:ext>
            </a:extLst>
          </p:cNvPr>
          <p:cNvCxnSpPr/>
          <p:nvPr/>
        </p:nvCxnSpPr>
        <p:spPr>
          <a:xfrm>
            <a:off x="7808119" y="4562473"/>
            <a:ext cx="0" cy="4752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8AC4F89F-5779-4B34-BF72-02D075FCCC3F}"/>
              </a:ext>
            </a:extLst>
          </p:cNvPr>
          <p:cNvCxnSpPr>
            <a:cxnSpLocks/>
          </p:cNvCxnSpPr>
          <p:nvPr/>
        </p:nvCxnSpPr>
        <p:spPr>
          <a:xfrm>
            <a:off x="7047014" y="5541818"/>
            <a:ext cx="1077291" cy="1077489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71AF1745-34F1-4DDF-A762-D351B99652E2}"/>
              </a:ext>
            </a:extLst>
          </p:cNvPr>
          <p:cNvCxnSpPr>
            <a:cxnSpLocks/>
          </p:cNvCxnSpPr>
          <p:nvPr/>
        </p:nvCxnSpPr>
        <p:spPr>
          <a:xfrm>
            <a:off x="7238307" y="582967"/>
            <a:ext cx="572359" cy="1986805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26B9712E-0BD9-4B89-BA1A-3B398C08BBF3}"/>
              </a:ext>
            </a:extLst>
          </p:cNvPr>
          <p:cNvCxnSpPr>
            <a:cxnSpLocks/>
          </p:cNvCxnSpPr>
          <p:nvPr/>
        </p:nvCxnSpPr>
        <p:spPr>
          <a:xfrm flipH="1">
            <a:off x="7229177" y="2549197"/>
            <a:ext cx="579724" cy="2019844"/>
          </a:xfrm>
          <a:prstGeom prst="line">
            <a:avLst/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46364D09-954F-498A-BED4-E32197C0484D}"/>
              </a:ext>
            </a:extLst>
          </p:cNvPr>
          <p:cNvCxnSpPr>
            <a:cxnSpLocks/>
          </p:cNvCxnSpPr>
          <p:nvPr/>
        </p:nvCxnSpPr>
        <p:spPr>
          <a:xfrm>
            <a:off x="7946367" y="1083469"/>
            <a:ext cx="0" cy="53571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2E7FE528-B713-4C53-AF6A-E28778DFECCE}"/>
              </a:ext>
            </a:extLst>
          </p:cNvPr>
          <p:cNvCxnSpPr>
            <a:cxnSpLocks/>
          </p:cNvCxnSpPr>
          <p:nvPr/>
        </p:nvCxnSpPr>
        <p:spPr>
          <a:xfrm>
            <a:off x="7234374" y="1079915"/>
            <a:ext cx="0" cy="46486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784C21B9-3708-493A-ADA1-15FB9F48531D}"/>
              </a:ext>
            </a:extLst>
          </p:cNvPr>
          <p:cNvCxnSpPr>
            <a:cxnSpLocks/>
          </p:cNvCxnSpPr>
          <p:nvPr/>
        </p:nvCxnSpPr>
        <p:spPr>
          <a:xfrm>
            <a:off x="7143886" y="816769"/>
            <a:ext cx="0" cy="48284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0E720DF6-6988-41C4-B190-A9E72714B1A8}"/>
              </a:ext>
            </a:extLst>
          </p:cNvPr>
          <p:cNvCxnSpPr>
            <a:cxnSpLocks/>
          </p:cNvCxnSpPr>
          <p:nvPr/>
        </p:nvCxnSpPr>
        <p:spPr>
          <a:xfrm>
            <a:off x="8034473" y="814388"/>
            <a:ext cx="0" cy="57167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E9A8679E-DEAB-4DF8-87E9-A73460C182CE}"/>
              </a:ext>
            </a:extLst>
          </p:cNvPr>
          <p:cNvCxnSpPr>
            <a:cxnSpLocks/>
          </p:cNvCxnSpPr>
          <p:nvPr/>
        </p:nvCxnSpPr>
        <p:spPr>
          <a:xfrm>
            <a:off x="7051858" y="581025"/>
            <a:ext cx="0" cy="49698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971668F9-EA2C-430A-8724-4C68E31FB6F9}"/>
              </a:ext>
            </a:extLst>
          </p:cNvPr>
          <p:cNvCxnSpPr>
            <a:cxnSpLocks/>
          </p:cNvCxnSpPr>
          <p:nvPr/>
        </p:nvCxnSpPr>
        <p:spPr>
          <a:xfrm>
            <a:off x="8119947" y="581025"/>
            <a:ext cx="0" cy="60355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8470D80F-FEC7-4DBC-98D5-C4FCDEC5C565}"/>
              </a:ext>
            </a:extLst>
          </p:cNvPr>
          <p:cNvCxnSpPr>
            <a:cxnSpLocks/>
          </p:cNvCxnSpPr>
          <p:nvPr/>
        </p:nvCxnSpPr>
        <p:spPr>
          <a:xfrm>
            <a:off x="7356794" y="1443038"/>
            <a:ext cx="0" cy="44104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8D9A69A3-6FDC-461D-9DBD-631AD0EBB3C4}"/>
              </a:ext>
            </a:extLst>
          </p:cNvPr>
          <p:cNvCxnSpPr>
            <a:cxnSpLocks/>
          </p:cNvCxnSpPr>
          <p:nvPr/>
        </p:nvCxnSpPr>
        <p:spPr>
          <a:xfrm>
            <a:off x="7821449" y="1436427"/>
            <a:ext cx="0" cy="48717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989668EA-A0FB-4F7B-B4FC-E08BEE73CB23}"/>
              </a:ext>
            </a:extLst>
          </p:cNvPr>
          <p:cNvCxnSpPr>
            <a:cxnSpLocks/>
          </p:cNvCxnSpPr>
          <p:nvPr/>
        </p:nvCxnSpPr>
        <p:spPr>
          <a:xfrm>
            <a:off x="7459188" y="1664494"/>
            <a:ext cx="0" cy="42914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F7C93381-D334-4FF5-97D3-0D46B7A867F5}"/>
              </a:ext>
            </a:extLst>
          </p:cNvPr>
          <p:cNvCxnSpPr>
            <a:cxnSpLocks/>
          </p:cNvCxnSpPr>
          <p:nvPr/>
        </p:nvCxnSpPr>
        <p:spPr>
          <a:xfrm>
            <a:off x="7716364" y="1662113"/>
            <a:ext cx="0" cy="455098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206E3110-E110-4480-ABAE-DB5672F8BDC6}"/>
              </a:ext>
            </a:extLst>
          </p:cNvPr>
          <p:cNvCxnSpPr>
            <a:cxnSpLocks/>
          </p:cNvCxnSpPr>
          <p:nvPr/>
        </p:nvCxnSpPr>
        <p:spPr>
          <a:xfrm>
            <a:off x="7585395" y="584324"/>
            <a:ext cx="0" cy="54954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28A8A1B6-9D88-4844-81E4-466E554A136B}"/>
              </a:ext>
            </a:extLst>
          </p:cNvPr>
          <p:cNvCxnSpPr>
            <a:cxnSpLocks/>
          </p:cNvCxnSpPr>
          <p:nvPr/>
        </p:nvCxnSpPr>
        <p:spPr>
          <a:xfrm>
            <a:off x="7481562" y="618442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50" name="Gruppo 3149">
            <a:extLst>
              <a:ext uri="{FF2B5EF4-FFF2-40B4-BE49-F238E27FC236}">
                <a16:creationId xmlns:a16="http://schemas.microsoft.com/office/drawing/2014/main" id="{E75155A7-C249-4B51-8740-8FB6834F0EF6}"/>
              </a:ext>
            </a:extLst>
          </p:cNvPr>
          <p:cNvGrpSpPr/>
          <p:nvPr/>
        </p:nvGrpSpPr>
        <p:grpSpPr>
          <a:xfrm>
            <a:off x="7050881" y="3322274"/>
            <a:ext cx="1069499" cy="1242583"/>
            <a:chOff x="7050881" y="3322274"/>
            <a:chExt cx="1069499" cy="1242583"/>
          </a:xfrm>
        </p:grpSpPr>
        <p:sp>
          <p:nvSpPr>
            <p:cNvPr id="195" name="Figura a mano libera: forma 194">
              <a:extLst>
                <a:ext uri="{FF2B5EF4-FFF2-40B4-BE49-F238E27FC236}">
                  <a16:creationId xmlns:a16="http://schemas.microsoft.com/office/drawing/2014/main" id="{1FBC9EDB-3D24-443A-BABB-DDDD228892AD}"/>
                </a:ext>
              </a:extLst>
            </p:cNvPr>
            <p:cNvSpPr/>
            <p:nvPr/>
          </p:nvSpPr>
          <p:spPr>
            <a:xfrm>
              <a:off x="7373620" y="3322274"/>
              <a:ext cx="746760" cy="1242106"/>
            </a:xfrm>
            <a:custGeom>
              <a:avLst/>
              <a:gdLst>
                <a:gd name="connsiteX0" fmla="*/ 746760 w 746760"/>
                <a:gd name="connsiteY0" fmla="*/ 1242106 h 1242106"/>
                <a:gd name="connsiteX1" fmla="*/ 601980 w 746760"/>
                <a:gd name="connsiteY1" fmla="*/ 787446 h 1242106"/>
                <a:gd name="connsiteX2" fmla="*/ 436880 w 746760"/>
                <a:gd name="connsiteY2" fmla="*/ 309926 h 1242106"/>
                <a:gd name="connsiteX3" fmla="*/ 345440 w 746760"/>
                <a:gd name="connsiteY3" fmla="*/ 119426 h 1242106"/>
                <a:gd name="connsiteX4" fmla="*/ 210820 w 746760"/>
                <a:gd name="connsiteY4" fmla="*/ 46 h 1242106"/>
                <a:gd name="connsiteX5" fmla="*/ 78740 w 746760"/>
                <a:gd name="connsiteY5" fmla="*/ 132126 h 1242106"/>
                <a:gd name="connsiteX6" fmla="*/ 0 w 746760"/>
                <a:gd name="connsiteY6" fmla="*/ 312466 h 1242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46760" h="1242106">
                  <a:moveTo>
                    <a:pt x="746760" y="1242106"/>
                  </a:moveTo>
                  <a:cubicBezTo>
                    <a:pt x="700193" y="1092457"/>
                    <a:pt x="653627" y="942809"/>
                    <a:pt x="601980" y="787446"/>
                  </a:cubicBezTo>
                  <a:cubicBezTo>
                    <a:pt x="550333" y="632083"/>
                    <a:pt x="479637" y="421263"/>
                    <a:pt x="436880" y="309926"/>
                  </a:cubicBezTo>
                  <a:cubicBezTo>
                    <a:pt x="394123" y="198589"/>
                    <a:pt x="383117" y="171073"/>
                    <a:pt x="345440" y="119426"/>
                  </a:cubicBezTo>
                  <a:cubicBezTo>
                    <a:pt x="307763" y="67779"/>
                    <a:pt x="255270" y="-2071"/>
                    <a:pt x="210820" y="46"/>
                  </a:cubicBezTo>
                  <a:cubicBezTo>
                    <a:pt x="166370" y="2163"/>
                    <a:pt x="113877" y="80056"/>
                    <a:pt x="78740" y="132126"/>
                  </a:cubicBezTo>
                  <a:cubicBezTo>
                    <a:pt x="43603" y="184196"/>
                    <a:pt x="21801" y="248331"/>
                    <a:pt x="0" y="312466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45" name="Figura a mano libera: forma 3144">
              <a:extLst>
                <a:ext uri="{FF2B5EF4-FFF2-40B4-BE49-F238E27FC236}">
                  <a16:creationId xmlns:a16="http://schemas.microsoft.com/office/drawing/2014/main" id="{7FB1331C-3B32-449B-97A2-4F64AD1A346E}"/>
                </a:ext>
              </a:extLst>
            </p:cNvPr>
            <p:cNvSpPr/>
            <p:nvPr/>
          </p:nvSpPr>
          <p:spPr>
            <a:xfrm>
              <a:off x="7050881" y="3633789"/>
              <a:ext cx="319087" cy="931068"/>
            </a:xfrm>
            <a:custGeom>
              <a:avLst/>
              <a:gdLst>
                <a:gd name="connsiteX0" fmla="*/ 0 w 302418"/>
                <a:gd name="connsiteY0" fmla="*/ 902493 h 902493"/>
                <a:gd name="connsiteX1" fmla="*/ 90487 w 302418"/>
                <a:gd name="connsiteY1" fmla="*/ 635793 h 902493"/>
                <a:gd name="connsiteX2" fmla="*/ 183356 w 302418"/>
                <a:gd name="connsiteY2" fmla="*/ 369093 h 902493"/>
                <a:gd name="connsiteX3" fmla="*/ 302418 w 302418"/>
                <a:gd name="connsiteY3" fmla="*/ 0 h 90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2418" h="902493">
                  <a:moveTo>
                    <a:pt x="0" y="902493"/>
                  </a:moveTo>
                  <a:cubicBezTo>
                    <a:pt x="29964" y="813593"/>
                    <a:pt x="59928" y="724693"/>
                    <a:pt x="90487" y="635793"/>
                  </a:cubicBezTo>
                  <a:cubicBezTo>
                    <a:pt x="121046" y="546893"/>
                    <a:pt x="148034" y="475059"/>
                    <a:pt x="183356" y="369093"/>
                  </a:cubicBezTo>
                  <a:cubicBezTo>
                    <a:pt x="218678" y="263127"/>
                    <a:pt x="260548" y="131563"/>
                    <a:pt x="302418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149" name="Gruppo 3148">
            <a:extLst>
              <a:ext uri="{FF2B5EF4-FFF2-40B4-BE49-F238E27FC236}">
                <a16:creationId xmlns:a16="http://schemas.microsoft.com/office/drawing/2014/main" id="{5EA5FC13-0A0A-40A2-8D80-01EDB804725B}"/>
              </a:ext>
            </a:extLst>
          </p:cNvPr>
          <p:cNvGrpSpPr/>
          <p:nvPr/>
        </p:nvGrpSpPr>
        <p:grpSpPr>
          <a:xfrm>
            <a:off x="7050881" y="581025"/>
            <a:ext cx="1069182" cy="1212056"/>
            <a:chOff x="7050881" y="581025"/>
            <a:chExt cx="1069182" cy="1212056"/>
          </a:xfrm>
        </p:grpSpPr>
        <p:sp>
          <p:nvSpPr>
            <p:cNvPr id="3146" name="Figura a mano libera: forma 3145">
              <a:extLst>
                <a:ext uri="{FF2B5EF4-FFF2-40B4-BE49-F238E27FC236}">
                  <a16:creationId xmlns:a16="http://schemas.microsoft.com/office/drawing/2014/main" id="{DF4D5AB3-F0FD-451F-87D0-0A282D20EBED}"/>
                </a:ext>
              </a:extLst>
            </p:cNvPr>
            <p:cNvSpPr/>
            <p:nvPr/>
          </p:nvSpPr>
          <p:spPr>
            <a:xfrm>
              <a:off x="7362825" y="583406"/>
              <a:ext cx="757238" cy="1209675"/>
            </a:xfrm>
            <a:custGeom>
              <a:avLst/>
              <a:gdLst>
                <a:gd name="connsiteX0" fmla="*/ 757238 w 757238"/>
                <a:gd name="connsiteY0" fmla="*/ 0 h 1209675"/>
                <a:gd name="connsiteX1" fmla="*/ 671513 w 757238"/>
                <a:gd name="connsiteY1" fmla="*/ 233363 h 1209675"/>
                <a:gd name="connsiteX2" fmla="*/ 585788 w 757238"/>
                <a:gd name="connsiteY2" fmla="*/ 500063 h 1209675"/>
                <a:gd name="connsiteX3" fmla="*/ 459581 w 757238"/>
                <a:gd name="connsiteY3" fmla="*/ 862013 h 1209675"/>
                <a:gd name="connsiteX4" fmla="*/ 354806 w 757238"/>
                <a:gd name="connsiteY4" fmla="*/ 1083469 h 1209675"/>
                <a:gd name="connsiteX5" fmla="*/ 221456 w 757238"/>
                <a:gd name="connsiteY5" fmla="*/ 1209675 h 1209675"/>
                <a:gd name="connsiteX6" fmla="*/ 97631 w 757238"/>
                <a:gd name="connsiteY6" fmla="*/ 1083469 h 1209675"/>
                <a:gd name="connsiteX7" fmla="*/ 0 w 757238"/>
                <a:gd name="connsiteY7" fmla="*/ 862013 h 1209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57238" h="1209675">
                  <a:moveTo>
                    <a:pt x="757238" y="0"/>
                  </a:moveTo>
                  <a:cubicBezTo>
                    <a:pt x="728663" y="75009"/>
                    <a:pt x="700088" y="150019"/>
                    <a:pt x="671513" y="233363"/>
                  </a:cubicBezTo>
                  <a:cubicBezTo>
                    <a:pt x="642938" y="316707"/>
                    <a:pt x="621110" y="395288"/>
                    <a:pt x="585788" y="500063"/>
                  </a:cubicBezTo>
                  <a:cubicBezTo>
                    <a:pt x="550466" y="604838"/>
                    <a:pt x="498078" y="764779"/>
                    <a:pt x="459581" y="862013"/>
                  </a:cubicBezTo>
                  <a:cubicBezTo>
                    <a:pt x="421084" y="959247"/>
                    <a:pt x="394493" y="1025525"/>
                    <a:pt x="354806" y="1083469"/>
                  </a:cubicBezTo>
                  <a:cubicBezTo>
                    <a:pt x="315119" y="1141413"/>
                    <a:pt x="264318" y="1209675"/>
                    <a:pt x="221456" y="1209675"/>
                  </a:cubicBezTo>
                  <a:cubicBezTo>
                    <a:pt x="178594" y="1209675"/>
                    <a:pt x="134540" y="1141413"/>
                    <a:pt x="97631" y="1083469"/>
                  </a:cubicBezTo>
                  <a:cubicBezTo>
                    <a:pt x="60722" y="1025525"/>
                    <a:pt x="30361" y="943769"/>
                    <a:pt x="0" y="862013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47" name="Figura a mano libera: forma 3146">
              <a:extLst>
                <a:ext uri="{FF2B5EF4-FFF2-40B4-BE49-F238E27FC236}">
                  <a16:creationId xmlns:a16="http://schemas.microsoft.com/office/drawing/2014/main" id="{B2028460-ABBA-436E-997B-C8EAB9D8AFDC}"/>
                </a:ext>
              </a:extLst>
            </p:cNvPr>
            <p:cNvSpPr/>
            <p:nvPr/>
          </p:nvSpPr>
          <p:spPr>
            <a:xfrm>
              <a:off x="7050881" y="581025"/>
              <a:ext cx="311944" cy="866775"/>
            </a:xfrm>
            <a:custGeom>
              <a:avLst/>
              <a:gdLst>
                <a:gd name="connsiteX0" fmla="*/ 0 w 311944"/>
                <a:gd name="connsiteY0" fmla="*/ 0 h 866775"/>
                <a:gd name="connsiteX1" fmla="*/ 95250 w 311944"/>
                <a:gd name="connsiteY1" fmla="*/ 238125 h 866775"/>
                <a:gd name="connsiteX2" fmla="*/ 185738 w 311944"/>
                <a:gd name="connsiteY2" fmla="*/ 500063 h 866775"/>
                <a:gd name="connsiteX3" fmla="*/ 311944 w 311944"/>
                <a:gd name="connsiteY3" fmla="*/ 866775 h 866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1944" h="866775">
                  <a:moveTo>
                    <a:pt x="0" y="0"/>
                  </a:moveTo>
                  <a:cubicBezTo>
                    <a:pt x="32147" y="77390"/>
                    <a:pt x="64294" y="154781"/>
                    <a:pt x="95250" y="238125"/>
                  </a:cubicBezTo>
                  <a:cubicBezTo>
                    <a:pt x="126206" y="321469"/>
                    <a:pt x="185738" y="500063"/>
                    <a:pt x="185738" y="500063"/>
                  </a:cubicBezTo>
                  <a:lnTo>
                    <a:pt x="311944" y="866775"/>
                  </a:ln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32CAEE3D-DD24-4307-94AD-2316B66907EA}"/>
              </a:ext>
            </a:extLst>
          </p:cNvPr>
          <p:cNvCxnSpPr>
            <a:cxnSpLocks/>
          </p:cNvCxnSpPr>
          <p:nvPr/>
        </p:nvCxnSpPr>
        <p:spPr>
          <a:xfrm>
            <a:off x="7015702" y="573206"/>
            <a:ext cx="1153380" cy="40036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581A2F23-DFFB-4217-881B-97A34D0DFA98}"/>
              </a:ext>
            </a:extLst>
          </p:cNvPr>
          <p:cNvCxnSpPr>
            <a:cxnSpLocks/>
          </p:cNvCxnSpPr>
          <p:nvPr/>
        </p:nvCxnSpPr>
        <p:spPr>
          <a:xfrm flipH="1">
            <a:off x="7002646" y="580030"/>
            <a:ext cx="1145382" cy="3990686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CasellaDiTesto 217">
            <a:extLst>
              <a:ext uri="{FF2B5EF4-FFF2-40B4-BE49-F238E27FC236}">
                <a16:creationId xmlns:a16="http://schemas.microsoft.com/office/drawing/2014/main" id="{E758ECC1-EC3B-4CDB-9EF0-802953BB4677}"/>
              </a:ext>
            </a:extLst>
          </p:cNvPr>
          <p:cNvSpPr txBox="1"/>
          <p:nvPr/>
        </p:nvSpPr>
        <p:spPr>
          <a:xfrm>
            <a:off x="6035523" y="2459865"/>
            <a:ext cx="756000" cy="216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Asintoti</a:t>
            </a:r>
          </a:p>
        </p:txBody>
      </p:sp>
      <p:cxnSp>
        <p:nvCxnSpPr>
          <p:cNvPr id="219" name="Connettore 2 218">
            <a:extLst>
              <a:ext uri="{FF2B5EF4-FFF2-40B4-BE49-F238E27FC236}">
                <a16:creationId xmlns:a16="http://schemas.microsoft.com/office/drawing/2014/main" id="{5EAEFE7A-72B9-4985-961C-2BDB7E18A3FE}"/>
              </a:ext>
            </a:extLst>
          </p:cNvPr>
          <p:cNvCxnSpPr>
            <a:cxnSpLocks/>
          </p:cNvCxnSpPr>
          <p:nvPr/>
        </p:nvCxnSpPr>
        <p:spPr>
          <a:xfrm>
            <a:off x="6788280" y="2603865"/>
            <a:ext cx="539799" cy="68024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2 219">
            <a:extLst>
              <a:ext uri="{FF2B5EF4-FFF2-40B4-BE49-F238E27FC236}">
                <a16:creationId xmlns:a16="http://schemas.microsoft.com/office/drawing/2014/main" id="{7717E084-D455-4D41-9D5C-4BCA37AB8118}"/>
              </a:ext>
            </a:extLst>
          </p:cNvPr>
          <p:cNvCxnSpPr>
            <a:cxnSpLocks/>
          </p:cNvCxnSpPr>
          <p:nvPr/>
        </p:nvCxnSpPr>
        <p:spPr>
          <a:xfrm flipV="1">
            <a:off x="6788280" y="2021985"/>
            <a:ext cx="552678" cy="58188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CasellaDiTesto 220">
            <a:extLst>
              <a:ext uri="{FF2B5EF4-FFF2-40B4-BE49-F238E27FC236}">
                <a16:creationId xmlns:a16="http://schemas.microsoft.com/office/drawing/2014/main" id="{6914F4A3-7D1F-4243-9C50-D49E1CAEDD31}"/>
              </a:ext>
            </a:extLst>
          </p:cNvPr>
          <p:cNvSpPr txBox="1"/>
          <p:nvPr/>
        </p:nvSpPr>
        <p:spPr>
          <a:xfrm>
            <a:off x="8241853" y="1764530"/>
            <a:ext cx="792000" cy="324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Asse traverso</a:t>
            </a:r>
          </a:p>
        </p:txBody>
      </p:sp>
      <p:cxnSp>
        <p:nvCxnSpPr>
          <p:cNvPr id="222" name="Connettore 2 221">
            <a:extLst>
              <a:ext uri="{FF2B5EF4-FFF2-40B4-BE49-F238E27FC236}">
                <a16:creationId xmlns:a16="http://schemas.microsoft.com/office/drawing/2014/main" id="{87DF1F82-AE3C-42BE-858B-D856DE13C3A7}"/>
              </a:ext>
            </a:extLst>
          </p:cNvPr>
          <p:cNvCxnSpPr>
            <a:cxnSpLocks/>
            <a:stCxn id="221" idx="0"/>
          </p:cNvCxnSpPr>
          <p:nvPr/>
        </p:nvCxnSpPr>
        <p:spPr>
          <a:xfrm flipH="1" flipV="1">
            <a:off x="7589249" y="1193875"/>
            <a:ext cx="1048604" cy="57065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1FE8EA83-5304-4AA5-8AE2-895A5B4EFD93}"/>
              </a:ext>
            </a:extLst>
          </p:cNvPr>
          <p:cNvCxnSpPr>
            <a:cxnSpLocks/>
          </p:cNvCxnSpPr>
          <p:nvPr/>
        </p:nvCxnSpPr>
        <p:spPr>
          <a:xfrm>
            <a:off x="7404742" y="2550552"/>
            <a:ext cx="5263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2DD2EFBA-DA31-46D5-9276-BB0C37D4571D}"/>
              </a:ext>
            </a:extLst>
          </p:cNvPr>
          <p:cNvSpPr txBox="1"/>
          <p:nvPr/>
        </p:nvSpPr>
        <p:spPr>
          <a:xfrm>
            <a:off x="8217883" y="2966997"/>
            <a:ext cx="828000" cy="324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Asse non traverso</a:t>
            </a:r>
          </a:p>
        </p:txBody>
      </p:sp>
      <p:cxnSp>
        <p:nvCxnSpPr>
          <p:cNvPr id="225" name="Connettore 2 224">
            <a:extLst>
              <a:ext uri="{FF2B5EF4-FFF2-40B4-BE49-F238E27FC236}">
                <a16:creationId xmlns:a16="http://schemas.microsoft.com/office/drawing/2014/main" id="{C53DAECD-DDD6-4C65-B47E-FABDD4103D7B}"/>
              </a:ext>
            </a:extLst>
          </p:cNvPr>
          <p:cNvCxnSpPr>
            <a:cxnSpLocks/>
            <a:stCxn id="224" idx="1"/>
          </p:cNvCxnSpPr>
          <p:nvPr/>
        </p:nvCxnSpPr>
        <p:spPr>
          <a:xfrm flipH="1" flipV="1">
            <a:off x="7676076" y="2555979"/>
            <a:ext cx="541807" cy="57301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E5DCA878-F469-4FBB-9614-9DCD8C53C0B9}"/>
              </a:ext>
            </a:extLst>
          </p:cNvPr>
          <p:cNvSpPr txBox="1"/>
          <p:nvPr/>
        </p:nvSpPr>
        <p:spPr>
          <a:xfrm>
            <a:off x="0" y="576856"/>
            <a:ext cx="5040000" cy="1584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Dopo aver eliminato tutte le costruzioni grafiche e le didascalie relative allo sviluppo dell’algoritmo grafico di cui alla diapositiva precedente l’elaborato si presenta come nella figura a fianco con la specifica degli elementi geometrici</a:t>
            </a:r>
          </a:p>
        </p:txBody>
      </p:sp>
      <p:sp>
        <p:nvSpPr>
          <p:cNvPr id="128" name="CasellaDiTesto 127">
            <a:extLst>
              <a:ext uri="{FF2B5EF4-FFF2-40B4-BE49-F238E27FC236}">
                <a16:creationId xmlns:a16="http://schemas.microsoft.com/office/drawing/2014/main" id="{397E074B-EF62-4EC5-B790-9D13E0A53B3D}"/>
              </a:ext>
            </a:extLst>
          </p:cNvPr>
          <p:cNvSpPr txBox="1"/>
          <p:nvPr/>
        </p:nvSpPr>
        <p:spPr>
          <a:xfrm>
            <a:off x="0" y="2549318"/>
            <a:ext cx="5040000" cy="104202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Rimuovendo le didascalie che specificano gli elementi della parabola restano la curva e le rette di richiamo della punteggiata di sezione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B97AF23C-2607-4F07-9C7F-0BFFEE8591C4}"/>
              </a:ext>
            </a:extLst>
          </p:cNvPr>
          <p:cNvSpPr txBox="1"/>
          <p:nvPr/>
        </p:nvSpPr>
        <p:spPr>
          <a:xfrm>
            <a:off x="0" y="4735196"/>
            <a:ext cx="5136776" cy="21228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Se eliminiamo, poi, anche tutte le rette di richiamo dei punti individuati con l’applicazione precedente resta in evidenza solamente la curva della parabola nella forma di scorcio totale su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, mentre su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sono evidenziate i rami delle due curve appartenenti alle due falde del solido in scorcio parziale</a:t>
            </a:r>
          </a:p>
        </p:txBody>
      </p: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F6219B9A-7F64-4F0F-9257-F39D9444899F}"/>
              </a:ext>
            </a:extLst>
          </p:cNvPr>
          <p:cNvCxnSpPr>
            <a:cxnSpLocks/>
          </p:cNvCxnSpPr>
          <p:nvPr/>
        </p:nvCxnSpPr>
        <p:spPr>
          <a:xfrm>
            <a:off x="7585395" y="1795286"/>
            <a:ext cx="0" cy="42758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57C1378-F923-41D2-909A-24D58BE2D39F}"/>
              </a:ext>
            </a:extLst>
          </p:cNvPr>
          <p:cNvSpPr txBox="1"/>
          <p:nvPr/>
        </p:nvSpPr>
        <p:spPr>
          <a:xfrm>
            <a:off x="0" y="3644348"/>
            <a:ext cx="5035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Eliminiamo anche le generatrici parallele al piano di sezione</a:t>
            </a:r>
          </a:p>
        </p:txBody>
      </p: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B5E9288D-B0C1-4EA3-9FCB-942A4FB26360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94864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" grpId="0" animBg="1"/>
      <p:bldP spid="221" grpId="0" animBg="1"/>
      <p:bldP spid="224" grpId="0" animBg="1"/>
      <p:bldP spid="121" grpId="0"/>
      <p:bldP spid="128" grpId="0"/>
      <p:bldP spid="133" grpId="0"/>
      <p:bldP spid="8" grpId="0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1915</Words>
  <Application>Microsoft Office PowerPoint</Application>
  <PresentationFormat>Presentazione su schermo (4:3)</PresentationFormat>
  <Paragraphs>312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Calibri</vt:lpstr>
      <vt:lpstr>Comic Sans MS</vt:lpstr>
      <vt:lpstr>MS Shell Dlg 2</vt:lpstr>
      <vt:lpstr>Symbol</vt:lpstr>
      <vt:lpstr>1_Tema di Office</vt:lpstr>
      <vt:lpstr>2_Tema di Office</vt:lpstr>
      <vt:lpstr>Presentazione standard di PowerPoint</vt:lpstr>
      <vt:lpstr>LE CONICHE: L’IPERBOLE- Elementi del solido</vt:lpstr>
      <vt:lpstr>LE CONICHE: L’IPERBOLE- (1)</vt:lpstr>
      <vt:lpstr>LE CONICHE: L’IPERBOLE- (2)</vt:lpstr>
      <vt:lpstr>LE CONICHE: L’IPERBOLE- (3)</vt:lpstr>
      <vt:lpstr>LE CONICHE: L’IPERBOLE- (4)</vt:lpstr>
      <vt:lpstr>LE CONICHE: L’IPERBOLE- (5)</vt:lpstr>
      <vt:lpstr>LE CONICHE: L’IPERBOLE- (6)</vt:lpstr>
      <vt:lpstr>LE CONICHE: L’IPERBOLE- (7)</vt:lpstr>
      <vt:lpstr>LE CONICHE: L’IPERBOLE- (8)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</dc:creator>
  <cp:lastModifiedBy>Elio Fragassi</cp:lastModifiedBy>
  <cp:revision>306</cp:revision>
  <dcterms:created xsi:type="dcterms:W3CDTF">2019-09-06T20:08:46Z</dcterms:created>
  <dcterms:modified xsi:type="dcterms:W3CDTF">2020-10-19T16:32:23Z</dcterms:modified>
</cp:coreProperties>
</file>