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0" r:id="rId3"/>
    <p:sldId id="275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5" r:id="rId12"/>
    <p:sldId id="269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2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78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64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57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50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D29B39-1CE2-4C1F-866A-59E5654F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114DE-3F60-44DD-9423-DEFC04250351}" type="datetimeFigureOut">
              <a:rPr lang="it-IT"/>
              <a:pPr>
                <a:defRPr/>
              </a:pPr>
              <a:t>14/10/2020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C82267-D490-4013-BE6C-C35095E3B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AF939F-A0A9-4F13-9BF0-06A44DF78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05D9D-7BDB-44F6-8FDF-584E217B405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997385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886A82-3D77-4304-A15D-1CD2CE164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5A485-098D-4A5A-9D68-8CC4C26E05AA}" type="datetimeFigureOut">
              <a:rPr lang="it-IT"/>
              <a:pPr>
                <a:defRPr/>
              </a:pPr>
              <a:t>14/10/2020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4A48DF-E26B-4624-AABE-00EFFB659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DE0ABD-A28F-4030-9489-06E722636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B3764-1C77-4B88-8738-40AF0BC6D7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478520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2BDF8B-C332-4622-93FC-36F53F25A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40E71-9635-4756-9EB2-BB8045E66131}" type="datetimeFigureOut">
              <a:rPr lang="it-IT"/>
              <a:pPr>
                <a:defRPr/>
              </a:pPr>
              <a:t>14/10/2020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B6989D-FC4E-4AB7-B042-1AA3D8F9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CF1645-C070-4C08-9B3D-CBDCFDE81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C521-CD3E-41BD-AD6F-1008ED7DC0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712369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D29B39-1CE2-4C1F-866A-59E5654F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114DE-3F60-44DD-9423-DEFC04250351}" type="datetimeFigureOut">
              <a:rPr lang="it-IT"/>
              <a:pPr>
                <a:defRPr/>
              </a:pPr>
              <a:t>14/10/2020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C82267-D490-4013-BE6C-C35095E3B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AF939F-A0A9-4F13-9BF0-06A44DF78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05D9D-7BDB-44F6-8FDF-584E217B405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303115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A90873-8DC8-4403-99FA-2C8B343DF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8C63B-2C19-4507-AC24-072B90448340}" type="datetimeFigureOut">
              <a:rPr lang="it-IT"/>
              <a:pPr>
                <a:defRPr/>
              </a:pPr>
              <a:t>14/10/2020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084630-1964-40D6-A542-A67D7AFB4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D94288-04F3-4460-A558-23258665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E5964-AF03-4A49-98F6-2ECC0253D9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653892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2251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68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3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674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12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349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07BAE0-B502-403A-8B2A-6744B3DA2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CE8B3-C242-4180-9527-F98ACB333149}" type="datetimeFigureOut">
              <a:rPr lang="it-IT"/>
              <a:pPr>
                <a:defRPr/>
              </a:pPr>
              <a:t>14/10/2020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93AC53-4A40-4CCB-BEE1-E36782A9D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0937E5-EDA4-458C-BA7A-E11CECC49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EB1C7-ADA2-4636-BA98-CC02E8BC60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643945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1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1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9D95C966-58D7-4873-B499-96A0F3956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B2A48-65D4-4511-AD62-45D1CD9F7306}" type="datetimeFigureOut">
              <a:rPr lang="it-IT"/>
              <a:pPr>
                <a:defRPr/>
              </a:pPr>
              <a:t>14/10/2020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01517524-EDA6-4FD8-AD75-6EF4A96C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6DE704AE-E182-4F77-A955-C67AD2A1C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53BD7-525F-4E93-AEC9-3D7F05CD8D2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637758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1351" b="1"/>
            </a:lvl1pPr>
            <a:lvl2pPr marL="257168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4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1351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1351" b="1"/>
            </a:lvl1pPr>
            <a:lvl2pPr marL="257168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4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351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A0F242A1-DC2A-4C70-8BE5-F59619D1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F22E6-8CF1-4BF8-93AE-7DEBFC78CE52}" type="datetimeFigureOut">
              <a:rPr lang="it-IT"/>
              <a:pPr>
                <a:defRPr/>
              </a:pPr>
              <a:t>14/10/2020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D9F05560-9E7A-4D66-99D0-53890D039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CD96F39D-98BF-4C4A-9087-474215C76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9C386-CE87-4F9D-BF5F-59402AAC59A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563778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A3F401E0-6DF8-44E0-AFB2-E2986D3D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C869E-6221-4A3D-9CD7-DB545B0EFB1E}" type="datetimeFigureOut">
              <a:rPr lang="it-IT"/>
              <a:pPr>
                <a:defRPr/>
              </a:pPr>
              <a:t>14/10/2020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4FDB7A51-9D48-4FA2-9692-55B00C957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4F9AF6A2-EA01-4EE3-8799-049CFBF4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0FB98-3D33-454B-A453-A45917DB0B0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391031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D51A5517-D393-4685-AD2A-4C331F9D6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1DEB4-15B5-43E8-B445-0C3E6C722FFB}" type="datetimeFigureOut">
              <a:rPr lang="it-IT"/>
              <a:pPr>
                <a:defRPr/>
              </a:pPr>
              <a:t>14/10/2020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E497048E-3ABD-4DBF-A3BC-8C75C79B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0B064952-2EAD-403D-901D-31DB4BE3A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1FB84-F20C-4C7A-A885-8EF61B16DC8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9582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1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1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68" indent="0">
              <a:buNone/>
              <a:defRPr sz="675"/>
            </a:lvl2pPr>
            <a:lvl3pPr marL="514338" indent="0">
              <a:buNone/>
              <a:defRPr sz="563"/>
            </a:lvl3pPr>
            <a:lvl4pPr marL="771506" indent="0">
              <a:buNone/>
              <a:defRPr sz="507"/>
            </a:lvl4pPr>
            <a:lvl5pPr marL="1028674" indent="0">
              <a:buNone/>
              <a:defRPr sz="507"/>
            </a:lvl5pPr>
            <a:lvl6pPr marL="1285843" indent="0">
              <a:buNone/>
              <a:defRPr sz="507"/>
            </a:lvl6pPr>
            <a:lvl7pPr marL="1543012" indent="0">
              <a:buNone/>
              <a:defRPr sz="507"/>
            </a:lvl7pPr>
            <a:lvl8pPr marL="1800180" indent="0">
              <a:buNone/>
              <a:defRPr sz="507"/>
            </a:lvl8pPr>
            <a:lvl9pPr marL="2057349" indent="0">
              <a:buNone/>
              <a:defRPr sz="507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1BA8E32C-C19B-49D4-93A4-5AE74FD7F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FB464-EED0-42F3-8101-1DF7C6C62CF7}" type="datetimeFigureOut">
              <a:rPr lang="it-IT"/>
              <a:pPr>
                <a:defRPr/>
              </a:pPr>
              <a:t>14/10/2020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6282D7B9-5871-4732-803D-80C82E20B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19E9189E-873E-4B36-B1B3-F7A74910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0C726-98A0-48D9-AD5B-A483604390B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1538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A90873-8DC8-4403-99FA-2C8B343DF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8C63B-2C19-4507-AC24-072B90448340}" type="datetimeFigureOut">
              <a:rPr lang="it-IT"/>
              <a:pPr>
                <a:defRPr/>
              </a:pPr>
              <a:t>14/10/2020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084630-1964-40D6-A542-A67D7AFB4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D94288-04F3-4460-A558-23258665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E5964-AF03-4A49-98F6-2ECC0253D9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663747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68" indent="0">
              <a:buNone/>
              <a:defRPr sz="1575"/>
            </a:lvl2pPr>
            <a:lvl3pPr marL="514338" indent="0">
              <a:buNone/>
              <a:defRPr sz="1351"/>
            </a:lvl3pPr>
            <a:lvl4pPr marL="771506" indent="0">
              <a:buNone/>
              <a:defRPr sz="1125"/>
            </a:lvl4pPr>
            <a:lvl5pPr marL="1028674" indent="0">
              <a:buNone/>
              <a:defRPr sz="1125"/>
            </a:lvl5pPr>
            <a:lvl6pPr marL="1285843" indent="0">
              <a:buNone/>
              <a:defRPr sz="1125"/>
            </a:lvl6pPr>
            <a:lvl7pPr marL="1543012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68" indent="0">
              <a:buNone/>
              <a:defRPr sz="675"/>
            </a:lvl2pPr>
            <a:lvl3pPr marL="514338" indent="0">
              <a:buNone/>
              <a:defRPr sz="563"/>
            </a:lvl3pPr>
            <a:lvl4pPr marL="771506" indent="0">
              <a:buNone/>
              <a:defRPr sz="507"/>
            </a:lvl4pPr>
            <a:lvl5pPr marL="1028674" indent="0">
              <a:buNone/>
              <a:defRPr sz="507"/>
            </a:lvl5pPr>
            <a:lvl6pPr marL="1285843" indent="0">
              <a:buNone/>
              <a:defRPr sz="507"/>
            </a:lvl6pPr>
            <a:lvl7pPr marL="1543012" indent="0">
              <a:buNone/>
              <a:defRPr sz="507"/>
            </a:lvl7pPr>
            <a:lvl8pPr marL="1800180" indent="0">
              <a:buNone/>
              <a:defRPr sz="507"/>
            </a:lvl8pPr>
            <a:lvl9pPr marL="2057349" indent="0">
              <a:buNone/>
              <a:defRPr sz="507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DD3D5E1-4582-42D3-8C7F-549467DE8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C8D1-D426-401B-8AC5-561DD458DE56}" type="datetimeFigureOut">
              <a:rPr lang="it-IT"/>
              <a:pPr>
                <a:defRPr/>
              </a:pPr>
              <a:t>14/10/2020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D7C7979D-4589-43DB-8E86-9804ED6D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B6037FF1-FAF4-4676-8F11-ABE99125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DC06-99C1-4F29-800D-74D3AABC539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532164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886A82-3D77-4304-A15D-1CD2CE164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5A485-098D-4A5A-9D68-8CC4C26E05AA}" type="datetimeFigureOut">
              <a:rPr lang="it-IT"/>
              <a:pPr>
                <a:defRPr/>
              </a:pPr>
              <a:t>14/10/2020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4A48DF-E26B-4624-AABE-00EFFB659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DE0ABD-A28F-4030-9489-06E722636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B3764-1C77-4B88-8738-40AF0BC6D7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558955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2BDF8B-C332-4622-93FC-36F53F25A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40E71-9635-4756-9EB2-BB8045E66131}" type="datetimeFigureOut">
              <a:rPr lang="it-IT"/>
              <a:pPr>
                <a:defRPr/>
              </a:pPr>
              <a:t>14/10/2020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B6989D-FC4E-4AB7-B042-1AA3D8F9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CF1645-C070-4C08-9B3D-CBDCFDE81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C521-CD3E-41BD-AD6F-1008ED7DC0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838905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1688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1pPr>
            <a:lvl2pPr marL="192881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2pPr>
            <a:lvl3pPr marL="385763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3pPr>
            <a:lvl4pPr marL="578644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4pPr>
            <a:lvl5pPr marL="771525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5pPr>
            <a:lvl6pPr marL="964406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6pPr>
            <a:lvl7pPr marL="1157288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7pPr>
            <a:lvl8pPr marL="1350169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8pPr>
            <a:lvl9pPr marL="1543050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07BAE0-B502-403A-8B2A-6744B3DA2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CE8B3-C242-4180-9527-F98ACB333149}" type="datetimeFigureOut">
              <a:rPr lang="it-IT"/>
              <a:pPr>
                <a:defRPr/>
              </a:pPr>
              <a:t>14/10/2020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93AC53-4A40-4CCB-BEE1-E36782A9D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0937E5-EDA4-458C-BA7A-E11CECC49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EB1C7-ADA2-4636-BA98-CC02E8BC60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993143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1181"/>
            </a:lvl1pPr>
            <a:lvl2pPr>
              <a:defRPr sz="1013"/>
            </a:lvl2pPr>
            <a:lvl3pPr>
              <a:defRPr sz="844"/>
            </a:lvl3pPr>
            <a:lvl4pPr>
              <a:defRPr sz="760"/>
            </a:lvl4pPr>
            <a:lvl5pPr>
              <a:defRPr sz="760"/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1181"/>
            </a:lvl1pPr>
            <a:lvl2pPr>
              <a:defRPr sz="1013"/>
            </a:lvl2pPr>
            <a:lvl3pPr>
              <a:defRPr sz="844"/>
            </a:lvl3pPr>
            <a:lvl4pPr>
              <a:defRPr sz="760"/>
            </a:lvl4pPr>
            <a:lvl5pPr>
              <a:defRPr sz="760"/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9D95C966-58D7-4873-B499-96A0F3956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B2A48-65D4-4511-AD62-45D1CD9F7306}" type="datetimeFigureOut">
              <a:rPr lang="it-IT"/>
              <a:pPr>
                <a:defRPr/>
              </a:pPr>
              <a:t>14/10/2020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01517524-EDA6-4FD8-AD75-6EF4A96C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6DE704AE-E182-4F77-A955-C67AD2A1C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53BD7-525F-4E93-AEC9-3D7F05CD8D2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924039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1013"/>
            </a:lvl1pPr>
            <a:lvl2pPr>
              <a:defRPr sz="844"/>
            </a:lvl2pPr>
            <a:lvl3pPr>
              <a:defRPr sz="760"/>
            </a:lvl3pPr>
            <a:lvl4pPr>
              <a:defRPr sz="675"/>
            </a:lvl4pPr>
            <a:lvl5pPr>
              <a:defRPr sz="675"/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013"/>
            </a:lvl1pPr>
            <a:lvl2pPr>
              <a:defRPr sz="844"/>
            </a:lvl2pPr>
            <a:lvl3pPr>
              <a:defRPr sz="760"/>
            </a:lvl3pPr>
            <a:lvl4pPr>
              <a:defRPr sz="675"/>
            </a:lvl4pPr>
            <a:lvl5pPr>
              <a:defRPr sz="675"/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A0F242A1-DC2A-4C70-8BE5-F59619D1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F22E6-8CF1-4BF8-93AE-7DEBFC78CE52}" type="datetimeFigureOut">
              <a:rPr lang="it-IT"/>
              <a:pPr>
                <a:defRPr/>
              </a:pPr>
              <a:t>14/10/2020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D9F05560-9E7A-4D66-99D0-53890D039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CD96F39D-98BF-4C4A-9087-474215C76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9C386-CE87-4F9D-BF5F-59402AAC59A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679965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A3F401E0-6DF8-44E0-AFB2-E2986D3D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C869E-6221-4A3D-9CD7-DB545B0EFB1E}" type="datetimeFigureOut">
              <a:rPr lang="it-IT"/>
              <a:pPr>
                <a:defRPr/>
              </a:pPr>
              <a:t>14/10/2020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4FDB7A51-9D48-4FA2-9692-55B00C957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4F9AF6A2-EA01-4EE3-8799-049CFBF4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0FB98-3D33-454B-A453-A45917DB0B0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429495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D51A5517-D393-4685-AD2A-4C331F9D6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1DEB4-15B5-43E8-B445-0C3E6C722FFB}" type="datetimeFigureOut">
              <a:rPr lang="it-IT"/>
              <a:pPr>
                <a:defRPr/>
              </a:pPr>
              <a:t>14/10/2020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E497048E-3ABD-4DBF-A3BC-8C75C79B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0B064952-2EAD-403D-901D-31DB4BE3A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1FB84-F20C-4C7A-A885-8EF61B16DC8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764696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844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1" cy="5853113"/>
          </a:xfrm>
        </p:spPr>
        <p:txBody>
          <a:bodyPr/>
          <a:lstStyle>
            <a:lvl1pPr>
              <a:defRPr sz="1350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591"/>
            </a:lvl1pPr>
            <a:lvl2pPr marL="192881" indent="0">
              <a:buNone/>
              <a:defRPr sz="506"/>
            </a:lvl2pPr>
            <a:lvl3pPr marL="385763" indent="0">
              <a:buNone/>
              <a:defRPr sz="422"/>
            </a:lvl3pPr>
            <a:lvl4pPr marL="578644" indent="0">
              <a:buNone/>
              <a:defRPr sz="380"/>
            </a:lvl4pPr>
            <a:lvl5pPr marL="771525" indent="0">
              <a:buNone/>
              <a:defRPr sz="380"/>
            </a:lvl5pPr>
            <a:lvl6pPr marL="964406" indent="0">
              <a:buNone/>
              <a:defRPr sz="380"/>
            </a:lvl6pPr>
            <a:lvl7pPr marL="1157288" indent="0">
              <a:buNone/>
              <a:defRPr sz="380"/>
            </a:lvl7pPr>
            <a:lvl8pPr marL="1350169" indent="0">
              <a:buNone/>
              <a:defRPr sz="380"/>
            </a:lvl8pPr>
            <a:lvl9pPr marL="1543050" indent="0">
              <a:buNone/>
              <a:defRPr sz="38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1BA8E32C-C19B-49D4-93A4-5AE74FD7F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FB464-EED0-42F3-8101-1DF7C6C62CF7}" type="datetimeFigureOut">
              <a:rPr lang="it-IT"/>
              <a:pPr>
                <a:defRPr/>
              </a:pPr>
              <a:t>14/10/2020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6282D7B9-5871-4732-803D-80C82E20B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19E9189E-873E-4B36-B1B3-F7A74910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0C726-98A0-48D9-AD5B-A483604390B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61876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844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1350"/>
            </a:lvl1pPr>
            <a:lvl2pPr marL="192881" indent="0">
              <a:buNone/>
              <a:defRPr sz="1181"/>
            </a:lvl2pPr>
            <a:lvl3pPr marL="385763" indent="0">
              <a:buNone/>
              <a:defRPr sz="1013"/>
            </a:lvl3pPr>
            <a:lvl4pPr marL="578644" indent="0">
              <a:buNone/>
              <a:defRPr sz="844"/>
            </a:lvl4pPr>
            <a:lvl5pPr marL="771525" indent="0">
              <a:buNone/>
              <a:defRPr sz="844"/>
            </a:lvl5pPr>
            <a:lvl6pPr marL="964406" indent="0">
              <a:buNone/>
              <a:defRPr sz="844"/>
            </a:lvl6pPr>
            <a:lvl7pPr marL="1157288" indent="0">
              <a:buNone/>
              <a:defRPr sz="844"/>
            </a:lvl7pPr>
            <a:lvl8pPr marL="1350169" indent="0">
              <a:buNone/>
              <a:defRPr sz="844"/>
            </a:lvl8pPr>
            <a:lvl9pPr marL="1543050" indent="0">
              <a:buNone/>
              <a:defRPr sz="844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591"/>
            </a:lvl1pPr>
            <a:lvl2pPr marL="192881" indent="0">
              <a:buNone/>
              <a:defRPr sz="506"/>
            </a:lvl2pPr>
            <a:lvl3pPr marL="385763" indent="0">
              <a:buNone/>
              <a:defRPr sz="422"/>
            </a:lvl3pPr>
            <a:lvl4pPr marL="578644" indent="0">
              <a:buNone/>
              <a:defRPr sz="380"/>
            </a:lvl4pPr>
            <a:lvl5pPr marL="771525" indent="0">
              <a:buNone/>
              <a:defRPr sz="380"/>
            </a:lvl5pPr>
            <a:lvl6pPr marL="964406" indent="0">
              <a:buNone/>
              <a:defRPr sz="380"/>
            </a:lvl6pPr>
            <a:lvl7pPr marL="1157288" indent="0">
              <a:buNone/>
              <a:defRPr sz="380"/>
            </a:lvl7pPr>
            <a:lvl8pPr marL="1350169" indent="0">
              <a:buNone/>
              <a:defRPr sz="380"/>
            </a:lvl8pPr>
            <a:lvl9pPr marL="1543050" indent="0">
              <a:buNone/>
              <a:defRPr sz="38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DD3D5E1-4582-42D3-8C7F-549467DE8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C8D1-D426-401B-8AC5-561DD458DE56}" type="datetimeFigureOut">
              <a:rPr lang="it-IT"/>
              <a:pPr>
                <a:defRPr/>
              </a:pPr>
              <a:t>14/10/2020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D7C7979D-4589-43DB-8E86-9804ED6D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B6037FF1-FAF4-4676-8F11-ABE99125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DC06-99C1-4F29-800D-74D3AABC539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537175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D7E3FDB6-9D39-49D6-B97F-17FEF31BFE4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503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BAC60B85-ECB9-4355-B11F-C6EC371784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5809F5-F509-4C5E-A0F6-7747E08FFE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751"/>
            <a:ext cx="21336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50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0F05B0-857E-435E-AC3F-57369EF2C7A7}" type="datetimeFigureOut">
              <a:rPr lang="it-IT"/>
              <a:pPr>
                <a:defRPr/>
              </a:pPr>
              <a:t>14/10/2020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433D7E-CB78-43E3-A29D-AFA8CB8C0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751"/>
            <a:ext cx="28956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50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0256F6-C463-4324-8D58-515CA200A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751"/>
            <a:ext cx="2133600" cy="3643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06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374B5DC-9E80-4404-A2B7-5D8EF28058F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3993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856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856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856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856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856">
          <a:solidFill>
            <a:schemeClr val="tx1"/>
          </a:solidFill>
          <a:latin typeface="Calibri" pitchFamily="34" charset="0"/>
        </a:defRPr>
      </a:lvl5pPr>
      <a:lvl6pPr marL="192881" algn="ctr" rtl="0" fontAlgn="base">
        <a:spcBef>
          <a:spcPct val="0"/>
        </a:spcBef>
        <a:spcAft>
          <a:spcPct val="0"/>
        </a:spcAft>
        <a:defRPr sz="1856">
          <a:solidFill>
            <a:schemeClr val="tx1"/>
          </a:solidFill>
          <a:latin typeface="Calibri" pitchFamily="34" charset="0"/>
        </a:defRPr>
      </a:lvl6pPr>
      <a:lvl7pPr marL="385763" algn="ctr" rtl="0" fontAlgn="base">
        <a:spcBef>
          <a:spcPct val="0"/>
        </a:spcBef>
        <a:spcAft>
          <a:spcPct val="0"/>
        </a:spcAft>
        <a:defRPr sz="1856">
          <a:solidFill>
            <a:schemeClr val="tx1"/>
          </a:solidFill>
          <a:latin typeface="Calibri" pitchFamily="34" charset="0"/>
        </a:defRPr>
      </a:lvl7pPr>
      <a:lvl8pPr marL="578644" algn="ctr" rtl="0" fontAlgn="base">
        <a:spcBef>
          <a:spcPct val="0"/>
        </a:spcBef>
        <a:spcAft>
          <a:spcPct val="0"/>
        </a:spcAft>
        <a:defRPr sz="1856">
          <a:solidFill>
            <a:schemeClr val="tx1"/>
          </a:solidFill>
          <a:latin typeface="Calibri" pitchFamily="34" charset="0"/>
        </a:defRPr>
      </a:lvl8pPr>
      <a:lvl9pPr marL="771525" algn="ctr" rtl="0" fontAlgn="base">
        <a:spcBef>
          <a:spcPct val="0"/>
        </a:spcBef>
        <a:spcAft>
          <a:spcPct val="0"/>
        </a:spcAft>
        <a:defRPr sz="1856">
          <a:solidFill>
            <a:schemeClr val="tx1"/>
          </a:solidFill>
          <a:latin typeface="Calibri" pitchFamily="34" charset="0"/>
        </a:defRPr>
      </a:lvl9pPr>
    </p:titleStyle>
    <p:bodyStyle>
      <a:lvl1pPr marL="144661" indent="-14466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13433" indent="-12055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81" kern="1200">
          <a:solidFill>
            <a:schemeClr val="tx1"/>
          </a:solidFill>
          <a:latin typeface="+mn-lt"/>
          <a:ea typeface="+mn-ea"/>
          <a:cs typeface="+mn-cs"/>
        </a:defRPr>
      </a:lvl2pPr>
      <a:lvl3pPr marL="482204" indent="-9644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675085" indent="-9644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67966" indent="-9644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60847" indent="-96441" algn="l" defTabSz="385763" rtl="0" eaLnBrk="1" latinLnBrk="0" hangingPunct="1">
        <a:spcBef>
          <a:spcPct val="20000"/>
        </a:spcBef>
        <a:buFont typeface="Arial" pitchFamily="34" charset="0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53729" indent="-96441" algn="l" defTabSz="385763" rtl="0" eaLnBrk="1" latinLnBrk="0" hangingPunct="1">
        <a:spcBef>
          <a:spcPct val="20000"/>
        </a:spcBef>
        <a:buFont typeface="Arial" pitchFamily="34" charset="0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446610" indent="-96441" algn="l" defTabSz="385763" rtl="0" eaLnBrk="1" latinLnBrk="0" hangingPunct="1">
        <a:spcBef>
          <a:spcPct val="20000"/>
        </a:spcBef>
        <a:buFont typeface="Arial" pitchFamily="34" charset="0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639491" indent="-96441" algn="l" defTabSz="385763" rtl="0" eaLnBrk="1" latinLnBrk="0" hangingPunct="1">
        <a:spcBef>
          <a:spcPct val="20000"/>
        </a:spcBef>
        <a:buFont typeface="Arial" pitchFamily="34" charset="0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81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3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44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406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88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69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D7E3FDB6-9D39-49D6-B97F-17FEF31BFE4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503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BAC60B85-ECB9-4355-B11F-C6EC371784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5809F5-F509-4C5E-A0F6-7747E08FFE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753"/>
            <a:ext cx="21336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0F05B0-857E-435E-AC3F-57369EF2C7A7}" type="datetimeFigureOut">
              <a:rPr lang="it-IT"/>
              <a:pPr>
                <a:defRPr/>
              </a:pPr>
              <a:t>14/10/2020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433D7E-CB78-43E3-A29D-AFA8CB8C0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753"/>
            <a:ext cx="28956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0256F6-C463-4324-8D58-515CA200A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753"/>
            <a:ext cx="2133600" cy="3643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75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374B5DC-9E80-4404-A2B7-5D8EF28058F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6740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5pPr>
      <a:lvl6pPr marL="257168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6pPr>
      <a:lvl7pPr marL="514338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7pPr>
      <a:lvl8pPr marL="771506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8pPr>
      <a:lvl9pPr marL="1028674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9pPr>
    </p:titleStyle>
    <p:bodyStyle>
      <a:lvl1pPr marL="192877" indent="-19287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00" indent="-16073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23" indent="-12858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7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7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4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91AF24-4133-416D-B442-4073AB4C52E4}"/>
              </a:ext>
            </a:extLst>
          </p:cNvPr>
          <p:cNvSpPr txBox="1">
            <a:spLocks/>
          </p:cNvSpPr>
          <p:nvPr/>
        </p:nvSpPr>
        <p:spPr bwMode="auto">
          <a:xfrm>
            <a:off x="36000" y="20881"/>
            <a:ext cx="9072000" cy="36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85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1856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1856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1856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1856">
                <a:solidFill>
                  <a:schemeClr val="tx1"/>
                </a:solidFill>
                <a:latin typeface="Calibri" pitchFamily="34" charset="0"/>
              </a:defRPr>
            </a:lvl5pPr>
            <a:lvl6pPr marL="192881" algn="ctr" rtl="0" fontAlgn="base">
              <a:spcBef>
                <a:spcPct val="0"/>
              </a:spcBef>
              <a:spcAft>
                <a:spcPct val="0"/>
              </a:spcAft>
              <a:defRPr sz="1856">
                <a:solidFill>
                  <a:schemeClr val="tx1"/>
                </a:solidFill>
                <a:latin typeface="Calibri" pitchFamily="34" charset="0"/>
              </a:defRPr>
            </a:lvl6pPr>
            <a:lvl7pPr marL="385763" algn="ctr" rtl="0" fontAlgn="base">
              <a:spcBef>
                <a:spcPct val="0"/>
              </a:spcBef>
              <a:spcAft>
                <a:spcPct val="0"/>
              </a:spcAft>
              <a:defRPr sz="1856">
                <a:solidFill>
                  <a:schemeClr val="tx1"/>
                </a:solidFill>
                <a:latin typeface="Calibri" pitchFamily="34" charset="0"/>
              </a:defRPr>
            </a:lvl7pPr>
            <a:lvl8pPr marL="578644" algn="ctr" rtl="0" fontAlgn="base">
              <a:spcBef>
                <a:spcPct val="0"/>
              </a:spcBef>
              <a:spcAft>
                <a:spcPct val="0"/>
              </a:spcAft>
              <a:defRPr sz="1856">
                <a:solidFill>
                  <a:schemeClr val="tx1"/>
                </a:solidFill>
                <a:latin typeface="Calibri" pitchFamily="34" charset="0"/>
              </a:defRPr>
            </a:lvl8pPr>
            <a:lvl9pPr marL="771525" algn="ctr" rtl="0" fontAlgn="base">
              <a:spcBef>
                <a:spcPct val="0"/>
              </a:spcBef>
              <a:spcAft>
                <a:spcPct val="0"/>
              </a:spcAft>
              <a:defRPr sz="1856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92877">
              <a:spcBef>
                <a:spcPts val="0"/>
              </a:spcBef>
              <a:defRPr/>
            </a:pPr>
            <a:r>
              <a:rPr lang="it-IT" sz="24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Geometria descrittiva dinamica</a:t>
            </a:r>
            <a:endParaRPr lang="it-IT" sz="2400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9C4EB668-EF29-4D04-A21A-B0FA690B7167}"/>
              </a:ext>
            </a:extLst>
          </p:cNvPr>
          <p:cNvSpPr txBox="1">
            <a:spLocks noChangeArrowheads="1"/>
          </p:cNvSpPr>
          <p:nvPr/>
        </p:nvSpPr>
        <p:spPr>
          <a:xfrm>
            <a:off x="36000" y="434562"/>
            <a:ext cx="9072000" cy="36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anchor="ctr"/>
          <a:lstStyle/>
          <a:p>
            <a:pPr marL="144658" indent="-144658" algn="ctr" defTabSz="385753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sz="2000" kern="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sz="2000" kern="0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lang="it-IT" sz="2000" kern="0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43B90A-B414-44DD-B7DD-7EF9E69F3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058" y="1836939"/>
            <a:ext cx="4752000" cy="460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 algn="ctr">
            <a:solidFill>
              <a:srgbClr val="0070C0"/>
            </a:solidFill>
            <a:miter lim="800000"/>
            <a:headEnd/>
            <a:tailEnd/>
          </a:ln>
        </p:spPr>
        <p:txBody>
          <a:bodyPr wrap="square" lIns="0" anchor="t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lvl="0" algn="ctr" defTabSz="457200" eaLnBrk="0" hangingPunct="0">
              <a:defRPr/>
            </a:pPr>
            <a:r>
              <a:rPr lang="it-IT" sz="160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Il disegno è stato eseguito </a:t>
            </a:r>
          </a:p>
          <a:p>
            <a:pPr marL="108000" lvl="0" algn="ctr" defTabSz="457200" eaLnBrk="0" hangingPunct="0">
              <a:defRPr/>
            </a:pPr>
            <a:r>
              <a:rPr lang="it-IT" sz="160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nell’a. s. 1991/92 </a:t>
            </a:r>
          </a:p>
          <a:p>
            <a:pPr marL="108000" lvl="0" algn="ctr" defTabSz="457200" eaLnBrk="0" hangingPunct="0">
              <a:defRPr/>
            </a:pPr>
            <a:endParaRPr lang="it-IT" sz="1600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sz="160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sz="1600" b="1" dirty="0" err="1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Muliere</a:t>
            </a:r>
            <a:r>
              <a:rPr lang="it-IT" sz="1600" b="1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Monica </a:t>
            </a:r>
            <a:r>
              <a:rPr lang="it-IT" sz="160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della classe 5A</a:t>
            </a:r>
          </a:p>
          <a:p>
            <a:pPr marL="108000" lvl="0" algn="ctr" defTabSz="457200" eaLnBrk="0" hangingPunct="0">
              <a:defRPr/>
            </a:pPr>
            <a:r>
              <a:rPr lang="it-IT" sz="160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lvl="0" algn="ctr" defTabSz="457200" eaLnBrk="0" hangingPunct="0">
              <a:defRPr/>
            </a:pPr>
            <a:r>
              <a:rPr lang="it-IT" sz="160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dell’Istituto Statale d’arte</a:t>
            </a:r>
          </a:p>
          <a:p>
            <a:pPr marL="108000" lvl="0" algn="ctr" defTabSz="457200" eaLnBrk="0" hangingPunct="0">
              <a:defRPr/>
            </a:pPr>
            <a:r>
              <a:rPr lang="it-IT" sz="160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‘</a:t>
            </a:r>
            <a:r>
              <a:rPr lang="it-IT" sz="1600" b="1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’G. Mazara</a:t>
            </a:r>
            <a:r>
              <a:rPr lang="it-IT" sz="160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’’ di </a:t>
            </a:r>
            <a:r>
              <a:rPr lang="it-IT" sz="1600" b="1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Sulmona</a:t>
            </a:r>
          </a:p>
          <a:p>
            <a:pPr marL="108000" lvl="0" algn="ctr" defTabSz="457200" eaLnBrk="0" hangingPunct="0">
              <a:defRPr/>
            </a:pPr>
            <a:endParaRPr lang="it-IT" sz="1600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sz="160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per la materia: “</a:t>
            </a:r>
            <a:r>
              <a:rPr lang="it-IT" sz="1600" b="1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Teoria e applicazioni di Geometria descrittiva”</a:t>
            </a:r>
          </a:p>
          <a:p>
            <a:pPr lvl="0" algn="ctr" defTabSz="457200" eaLnBrk="0" hangingPunct="0">
              <a:defRPr/>
            </a:pPr>
            <a:endParaRPr lang="it-IT" sz="1600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lvl="0" algn="ctr" defTabSz="457200" eaLnBrk="0" hangingPunct="0">
              <a:defRPr/>
            </a:pPr>
            <a:r>
              <a:rPr lang="it-IT" sz="160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Insegnante: Prof. Elio </a:t>
            </a:r>
            <a:r>
              <a:rPr lang="it-IT" sz="1600" dirty="0" err="1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Fragassi</a:t>
            </a:r>
            <a:endParaRPr lang="it-IT" sz="1600" dirty="0">
              <a:solidFill>
                <a:srgbClr val="0070C0"/>
              </a:solidFill>
              <a:latin typeface="Comic Sans MS" pitchFamily="66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lvl="0" algn="ctr" defTabSz="457200" eaLnBrk="0" hangingPunct="0">
              <a:defRPr/>
            </a:pPr>
            <a:endParaRPr lang="it-IT" sz="2000" dirty="0">
              <a:solidFill>
                <a:srgbClr val="0070C0"/>
              </a:solidFill>
              <a:latin typeface="Comic Sans MS" pitchFamily="66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lvl="0" algn="ctr" defTabSz="457200" eaLnBrk="0" hangingPunct="0">
              <a:defRPr/>
            </a:pPr>
            <a:endParaRPr lang="it-IT" sz="2000" dirty="0">
              <a:solidFill>
                <a:srgbClr val="0070C0"/>
              </a:solidFill>
              <a:latin typeface="Comic Sans MS" pitchFamily="66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4980C617-2D8E-403F-A5AD-BBD56C5CC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3059" y="6491112"/>
            <a:ext cx="4766292" cy="324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6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  Prof. Arch. Elio Fragassi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B0F802E0-2254-4C06-9F28-A0F58677C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7" y="6493843"/>
            <a:ext cx="4266296" cy="324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3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1B30116-2577-4AC8-B059-7FB0EA60B18C}"/>
              </a:ext>
            </a:extLst>
          </p:cNvPr>
          <p:cNvSpPr txBox="1"/>
          <p:nvPr/>
        </p:nvSpPr>
        <p:spPr>
          <a:xfrm>
            <a:off x="4376717" y="4987417"/>
            <a:ext cx="4716000" cy="144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noAutofit/>
          </a:bodyPr>
          <a:lstStyle/>
          <a:p>
            <a:pPr lvl="0" algn="ctr" defTabSz="457200" eaLnBrk="0" hangingPunct="0">
              <a:defRPr/>
            </a:pPr>
            <a:r>
              <a:rPr lang="it-IT" sz="1300" dirty="0">
                <a:solidFill>
                  <a:srgbClr val="0070C0"/>
                </a:solidFill>
                <a:latin typeface="Comic Sans MS" pitchFamily="66" charset="0"/>
                <a:ea typeface="Times New Roman" panose="02020603050405020304" pitchFamily="18" charset="0"/>
                <a:cs typeface="Times New Roman" pitchFamily="18" charset="0"/>
              </a:rPr>
              <a:t>Rappresentazione dell’Atomium (Bruxelles 1958) con relative intersezioni tra sfere e cilindri e l’applicazione della teoria delle ombre. </a:t>
            </a:r>
          </a:p>
          <a:p>
            <a:pPr lvl="0" algn="ctr" defTabSz="457200" eaLnBrk="0" hangingPunct="0">
              <a:defRPr/>
            </a:pPr>
            <a:r>
              <a:rPr lang="it-IT" sz="1300" dirty="0">
                <a:solidFill>
                  <a:srgbClr val="0070C0"/>
                </a:solidFill>
                <a:latin typeface="Comic Sans MS" pitchFamily="66" charset="0"/>
                <a:ea typeface="Times New Roman" panose="02020603050405020304" pitchFamily="18" charset="0"/>
                <a:cs typeface="Times New Roman" pitchFamily="18" charset="0"/>
              </a:rPr>
              <a:t>Disegno a pastello bianco su foglio nero.</a:t>
            </a:r>
          </a:p>
          <a:p>
            <a:pPr lvl="0" algn="ctr" defTabSz="457200" eaLnBrk="0" hangingPunct="0">
              <a:defRPr/>
            </a:pPr>
            <a:endParaRPr lang="it-IT" sz="1300" dirty="0">
              <a:solidFill>
                <a:srgbClr val="0070C0"/>
              </a:solidFill>
              <a:latin typeface="Comic Sans MS" pitchFamily="66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lvl="0" algn="ctr" defTabSz="457200" eaLnBrk="0" hangingPunct="0">
              <a:defRPr/>
            </a:pPr>
            <a:r>
              <a:rPr lang="it-IT" sz="1300" dirty="0">
                <a:solidFill>
                  <a:srgbClr val="0070C0"/>
                </a:solidFill>
                <a:latin typeface="Comic Sans MS" pitchFamily="66" charset="0"/>
                <a:ea typeface="Times New Roman" panose="02020603050405020304" pitchFamily="18" charset="0"/>
                <a:cs typeface="Times New Roman" pitchFamily="18" charset="0"/>
              </a:rPr>
              <a:t>Il foglio 70x100, insufficiente per contenere l’elaborato, è stato ampliato come mostra l’immagine </a:t>
            </a:r>
            <a:endParaRPr lang="it-IT" sz="1300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FDCCBF3-E1D0-4462-A186-8D033EE8D1A3}"/>
              </a:ext>
            </a:extLst>
          </p:cNvPr>
          <p:cNvSpPr txBox="1"/>
          <p:nvPr/>
        </p:nvSpPr>
        <p:spPr>
          <a:xfrm>
            <a:off x="36000" y="838305"/>
            <a:ext cx="9072000" cy="93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4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LE  OPERAZIONI  GEOMETRICHE - L’IPERBOLE</a:t>
            </a:r>
          </a:p>
          <a:p>
            <a:pPr algn="ctr">
              <a:lnSpc>
                <a:spcPct val="150000"/>
              </a:lnSpc>
            </a:pPr>
            <a:r>
              <a:rPr lang="it-IT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sezione del cono con piano DI  PROFILO  PARALLELO  ALL’ASSE</a:t>
            </a:r>
            <a:endParaRPr lang="it-IT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BDC5D26C-A8BA-4433-9762-05C61BE44D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1814974"/>
            <a:ext cx="4253538" cy="4651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9135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3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L’IPERBOLE - (8)</a:t>
            </a:r>
            <a:endParaRPr lang="it-IT" dirty="0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3513819" y="7002000"/>
            <a:ext cx="5500367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4146997" y="4914313"/>
            <a:ext cx="483140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624856" y="4569142"/>
            <a:ext cx="1797" cy="12977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>
            <a:cxnSpLocks/>
          </p:cNvCxnSpPr>
          <p:nvPr/>
        </p:nvCxnSpPr>
        <p:spPr>
          <a:xfrm>
            <a:off x="7336907" y="4566246"/>
            <a:ext cx="1289688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7342334" y="575403"/>
            <a:ext cx="1269514" cy="31204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337958" y="1394897"/>
            <a:ext cx="1285050" cy="31702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653626" y="4393234"/>
            <a:ext cx="331486" cy="1938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584873" y="5824162"/>
            <a:ext cx="540000" cy="32316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762729" y="2422807"/>
            <a:ext cx="360000" cy="210147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51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6919" y="4729210"/>
            <a:ext cx="324000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7714178" y="3382113"/>
            <a:ext cx="324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7983117" y="5811485"/>
            <a:ext cx="288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7730908-C40B-43E8-A6B4-267AB559C9FE}"/>
              </a:ext>
            </a:extLst>
          </p:cNvPr>
          <p:cNvCxnSpPr>
            <a:cxnSpLocks/>
          </p:cNvCxnSpPr>
          <p:nvPr/>
        </p:nvCxnSpPr>
        <p:spPr>
          <a:xfrm>
            <a:off x="7808496" y="5859983"/>
            <a:ext cx="0" cy="8189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808849" y="2549937"/>
            <a:ext cx="0" cy="200827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D71DDEB7-15DD-4EDC-9E72-AB640925278C}"/>
              </a:ext>
            </a:extLst>
          </p:cNvPr>
          <p:cNvSpPr txBox="1"/>
          <p:nvPr/>
        </p:nvSpPr>
        <p:spPr>
          <a:xfrm>
            <a:off x="7888274" y="5885634"/>
            <a:ext cx="20160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402CFE7-542D-4294-AA00-D01DEB038E67}"/>
              </a:ext>
            </a:extLst>
          </p:cNvPr>
          <p:cNvGrpSpPr/>
          <p:nvPr/>
        </p:nvGrpSpPr>
        <p:grpSpPr>
          <a:xfrm>
            <a:off x="7745939" y="5795461"/>
            <a:ext cx="126000" cy="126000"/>
            <a:chOff x="10031104" y="2702257"/>
            <a:chExt cx="180000" cy="180000"/>
          </a:xfrm>
        </p:grpSpPr>
        <p:cxnSp>
          <p:nvCxnSpPr>
            <p:cNvPr id="3164" name="Connettore diritto 3163">
              <a:extLst>
                <a:ext uri="{FF2B5EF4-FFF2-40B4-BE49-F238E27FC236}">
                  <a16:creationId xmlns:a16="http://schemas.microsoft.com/office/drawing/2014/main" id="{C92953CB-EE1B-4C0F-B976-B4BD1351525C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7" name="Connettore diritto 3166">
              <a:extLst>
                <a:ext uri="{FF2B5EF4-FFF2-40B4-BE49-F238E27FC236}">
                  <a16:creationId xmlns:a16="http://schemas.microsoft.com/office/drawing/2014/main" id="{6BF6C37B-FEB8-4BB9-8C0B-1C4711BFE162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3B4EEBE6-B283-43A2-92D2-DE1796C06C79}"/>
              </a:ext>
            </a:extLst>
          </p:cNvPr>
          <p:cNvCxnSpPr/>
          <p:nvPr/>
        </p:nvCxnSpPr>
        <p:spPr>
          <a:xfrm>
            <a:off x="7810314" y="575402"/>
            <a:ext cx="0" cy="198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1E619B47-9766-49BF-9C03-AE0601E2A0C3}"/>
              </a:ext>
            </a:extLst>
          </p:cNvPr>
          <p:cNvCxnSpPr>
            <a:cxnSpLocks/>
          </p:cNvCxnSpPr>
          <p:nvPr/>
        </p:nvCxnSpPr>
        <p:spPr>
          <a:xfrm>
            <a:off x="7338497" y="579866"/>
            <a:ext cx="1271267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BFB3AF67-BF77-4A95-8566-411D64A686B8}"/>
              </a:ext>
            </a:extLst>
          </p:cNvPr>
          <p:cNvCxnSpPr>
            <a:cxnSpLocks/>
          </p:cNvCxnSpPr>
          <p:nvPr/>
        </p:nvCxnSpPr>
        <p:spPr>
          <a:xfrm>
            <a:off x="4609475" y="577638"/>
            <a:ext cx="320657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e 58">
            <a:extLst>
              <a:ext uri="{FF2B5EF4-FFF2-40B4-BE49-F238E27FC236}">
                <a16:creationId xmlns:a16="http://schemas.microsoft.com/office/drawing/2014/main" id="{806E6E27-63F4-46D7-B5E6-1C0102591974}"/>
              </a:ext>
            </a:extLst>
          </p:cNvPr>
          <p:cNvSpPr/>
          <p:nvPr/>
        </p:nvSpPr>
        <p:spPr>
          <a:xfrm>
            <a:off x="6362700" y="3655219"/>
            <a:ext cx="36000" cy="36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9" name="CasellaDiTesto 19">
            <a:extLst>
              <a:ext uri="{FF2B5EF4-FFF2-40B4-BE49-F238E27FC236}">
                <a16:creationId xmlns:a16="http://schemas.microsoft.com/office/drawing/2014/main" id="{1B3C3FDC-752B-43A5-B365-8FC0D3C5F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6394" y="299014"/>
            <a:ext cx="504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altLang="it-IT" sz="1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g</a:t>
            </a:r>
          </a:p>
        </p:txBody>
      </p:sp>
      <p:sp>
        <p:nvSpPr>
          <p:cNvPr id="263" name="CasellaDiTesto 262">
            <a:extLst>
              <a:ext uri="{FF2B5EF4-FFF2-40B4-BE49-F238E27FC236}">
                <a16:creationId xmlns:a16="http://schemas.microsoft.com/office/drawing/2014/main" id="{697A5F0D-8B64-418D-8E13-B8254D934BB9}"/>
              </a:ext>
            </a:extLst>
          </p:cNvPr>
          <p:cNvSpPr txBox="1"/>
          <p:nvPr/>
        </p:nvSpPr>
        <p:spPr>
          <a:xfrm>
            <a:off x="7242634" y="5020750"/>
            <a:ext cx="360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X’</a:t>
            </a:r>
          </a:p>
        </p:txBody>
      </p:sp>
      <p:sp>
        <p:nvSpPr>
          <p:cNvPr id="265" name="CasellaDiTesto 264">
            <a:extLst>
              <a:ext uri="{FF2B5EF4-FFF2-40B4-BE49-F238E27FC236}">
                <a16:creationId xmlns:a16="http://schemas.microsoft.com/office/drawing/2014/main" id="{0B6B4898-C967-4724-9B5A-62A8313FDBD3}"/>
              </a:ext>
            </a:extLst>
          </p:cNvPr>
          <p:cNvSpPr txBox="1"/>
          <p:nvPr/>
        </p:nvSpPr>
        <p:spPr>
          <a:xfrm>
            <a:off x="7031359" y="4506378"/>
            <a:ext cx="396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X’’</a:t>
            </a:r>
          </a:p>
        </p:txBody>
      </p:sp>
      <p:sp>
        <p:nvSpPr>
          <p:cNvPr id="266" name="Rettangolo 265">
            <a:extLst>
              <a:ext uri="{FF2B5EF4-FFF2-40B4-BE49-F238E27FC236}">
                <a16:creationId xmlns:a16="http://schemas.microsoft.com/office/drawing/2014/main" id="{63299053-4170-4F7D-A07F-2FB3F2310693}"/>
              </a:ext>
            </a:extLst>
          </p:cNvPr>
          <p:cNvSpPr/>
          <p:nvPr/>
        </p:nvSpPr>
        <p:spPr>
          <a:xfrm>
            <a:off x="7301353" y="4500999"/>
            <a:ext cx="3369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Y’’</a:t>
            </a:r>
          </a:p>
        </p:txBody>
      </p:sp>
      <p:sp>
        <p:nvSpPr>
          <p:cNvPr id="267" name="Rettangolo 266">
            <a:extLst>
              <a:ext uri="{FF2B5EF4-FFF2-40B4-BE49-F238E27FC236}">
                <a16:creationId xmlns:a16="http://schemas.microsoft.com/office/drawing/2014/main" id="{89797A2D-477F-4E4C-B268-241126BF1DC8}"/>
              </a:ext>
            </a:extLst>
          </p:cNvPr>
          <p:cNvSpPr/>
          <p:nvPr/>
        </p:nvSpPr>
        <p:spPr>
          <a:xfrm>
            <a:off x="7211509" y="4501634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8" name="CasellaDiTesto 267">
            <a:extLst>
              <a:ext uri="{FF2B5EF4-FFF2-40B4-BE49-F238E27FC236}">
                <a16:creationId xmlns:a16="http://schemas.microsoft.com/office/drawing/2014/main" id="{58447C52-492F-46A1-BAFD-6B69734E12CD}"/>
              </a:ext>
            </a:extLst>
          </p:cNvPr>
          <p:cNvSpPr txBox="1"/>
          <p:nvPr/>
        </p:nvSpPr>
        <p:spPr>
          <a:xfrm>
            <a:off x="7467770" y="5017286"/>
            <a:ext cx="360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Z’</a:t>
            </a:r>
          </a:p>
        </p:txBody>
      </p:sp>
      <p:sp>
        <p:nvSpPr>
          <p:cNvPr id="270" name="Rettangolo 269">
            <a:extLst>
              <a:ext uri="{FF2B5EF4-FFF2-40B4-BE49-F238E27FC236}">
                <a16:creationId xmlns:a16="http://schemas.microsoft.com/office/drawing/2014/main" id="{E1679EAB-29CD-493A-ACAE-DF9929536E58}"/>
              </a:ext>
            </a:extLst>
          </p:cNvPr>
          <p:cNvSpPr/>
          <p:nvPr/>
        </p:nvSpPr>
        <p:spPr>
          <a:xfrm>
            <a:off x="7390333" y="5009984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1" name="CasellaDiTesto 270">
            <a:extLst>
              <a:ext uri="{FF2B5EF4-FFF2-40B4-BE49-F238E27FC236}">
                <a16:creationId xmlns:a16="http://schemas.microsoft.com/office/drawing/2014/main" id="{1C1D54F9-D2FA-481D-8C16-0EE9A59F880C}"/>
              </a:ext>
            </a:extLst>
          </p:cNvPr>
          <p:cNvSpPr txBox="1"/>
          <p:nvPr/>
        </p:nvSpPr>
        <p:spPr>
          <a:xfrm>
            <a:off x="7064255" y="524949"/>
            <a:ext cx="360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Z’’</a:t>
            </a:r>
          </a:p>
        </p:txBody>
      </p:sp>
      <p:sp>
        <p:nvSpPr>
          <p:cNvPr id="272" name="Rettangolo 271">
            <a:extLst>
              <a:ext uri="{FF2B5EF4-FFF2-40B4-BE49-F238E27FC236}">
                <a16:creationId xmlns:a16="http://schemas.microsoft.com/office/drawing/2014/main" id="{C7F482BC-59FD-44E7-9BDD-E501449CC1DF}"/>
              </a:ext>
            </a:extLst>
          </p:cNvPr>
          <p:cNvSpPr/>
          <p:nvPr/>
        </p:nvSpPr>
        <p:spPr>
          <a:xfrm>
            <a:off x="7318662" y="529960"/>
            <a:ext cx="3994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W’’</a:t>
            </a:r>
          </a:p>
        </p:txBody>
      </p:sp>
      <p:sp>
        <p:nvSpPr>
          <p:cNvPr id="273" name="Rettangolo 272">
            <a:extLst>
              <a:ext uri="{FF2B5EF4-FFF2-40B4-BE49-F238E27FC236}">
                <a16:creationId xmlns:a16="http://schemas.microsoft.com/office/drawing/2014/main" id="{D7AE46A0-46D7-4975-94B5-2ED0F961B9BB}"/>
              </a:ext>
            </a:extLst>
          </p:cNvPr>
          <p:cNvSpPr/>
          <p:nvPr/>
        </p:nvSpPr>
        <p:spPr>
          <a:xfrm>
            <a:off x="7229857" y="513254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C0009BF6-4DD0-4D99-B0B8-F76022C9F44A}"/>
              </a:ext>
            </a:extLst>
          </p:cNvPr>
          <p:cNvCxnSpPr>
            <a:cxnSpLocks/>
          </p:cNvCxnSpPr>
          <p:nvPr/>
        </p:nvCxnSpPr>
        <p:spPr>
          <a:xfrm>
            <a:off x="7809528" y="5040687"/>
            <a:ext cx="0" cy="80871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D06A3BB2-E48B-404E-B737-4A45C60E988D}"/>
              </a:ext>
            </a:extLst>
          </p:cNvPr>
          <p:cNvCxnSpPr>
            <a:cxnSpLocks/>
          </p:cNvCxnSpPr>
          <p:nvPr/>
        </p:nvCxnSpPr>
        <p:spPr>
          <a:xfrm>
            <a:off x="7809528" y="4572000"/>
            <a:ext cx="0" cy="47787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9B4C9801-C174-4849-8F18-0DB48D96CC8E}"/>
              </a:ext>
            </a:extLst>
          </p:cNvPr>
          <p:cNvCxnSpPr>
            <a:cxnSpLocks/>
          </p:cNvCxnSpPr>
          <p:nvPr/>
        </p:nvCxnSpPr>
        <p:spPr>
          <a:xfrm>
            <a:off x="4611974" y="4566496"/>
            <a:ext cx="321362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CasellaDiTesto 320">
            <a:extLst>
              <a:ext uri="{FF2B5EF4-FFF2-40B4-BE49-F238E27FC236}">
                <a16:creationId xmlns:a16="http://schemas.microsoft.com/office/drawing/2014/main" id="{FA6C5124-0556-41EE-A255-C0A0A21FF476}"/>
              </a:ext>
            </a:extLst>
          </p:cNvPr>
          <p:cNvSpPr txBox="1"/>
          <p:nvPr/>
        </p:nvSpPr>
        <p:spPr>
          <a:xfrm>
            <a:off x="5845056" y="537070"/>
            <a:ext cx="504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(Z’’)</a:t>
            </a:r>
          </a:p>
        </p:txBody>
      </p:sp>
      <p:sp>
        <p:nvSpPr>
          <p:cNvPr id="322" name="Rettangolo 321">
            <a:extLst>
              <a:ext uri="{FF2B5EF4-FFF2-40B4-BE49-F238E27FC236}">
                <a16:creationId xmlns:a16="http://schemas.microsoft.com/office/drawing/2014/main" id="{B9A6CE23-396D-43C7-A1FA-C19CC83E2308}"/>
              </a:ext>
            </a:extLst>
          </p:cNvPr>
          <p:cNvSpPr/>
          <p:nvPr/>
        </p:nvSpPr>
        <p:spPr>
          <a:xfrm>
            <a:off x="4296640" y="552473"/>
            <a:ext cx="5116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(W’’)</a:t>
            </a:r>
          </a:p>
        </p:txBody>
      </p:sp>
      <p:sp>
        <p:nvSpPr>
          <p:cNvPr id="323" name="CasellaDiTesto 322">
            <a:extLst>
              <a:ext uri="{FF2B5EF4-FFF2-40B4-BE49-F238E27FC236}">
                <a16:creationId xmlns:a16="http://schemas.microsoft.com/office/drawing/2014/main" id="{615A1EB1-E2A9-4AD4-92F5-AA8D058CC1A5}"/>
              </a:ext>
            </a:extLst>
          </p:cNvPr>
          <p:cNvSpPr txBox="1"/>
          <p:nvPr/>
        </p:nvSpPr>
        <p:spPr>
          <a:xfrm>
            <a:off x="5725129" y="4525493"/>
            <a:ext cx="504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(X’’)</a:t>
            </a:r>
          </a:p>
        </p:txBody>
      </p:sp>
      <p:sp>
        <p:nvSpPr>
          <p:cNvPr id="324" name="Rettangolo 323">
            <a:extLst>
              <a:ext uri="{FF2B5EF4-FFF2-40B4-BE49-F238E27FC236}">
                <a16:creationId xmlns:a16="http://schemas.microsoft.com/office/drawing/2014/main" id="{49F183A0-8E57-4BFF-93BC-078A5E4110A2}"/>
              </a:ext>
            </a:extLst>
          </p:cNvPr>
          <p:cNvSpPr/>
          <p:nvPr/>
        </p:nvSpPr>
        <p:spPr>
          <a:xfrm>
            <a:off x="4362466" y="4513121"/>
            <a:ext cx="4491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(Y’’)</a:t>
            </a:r>
          </a:p>
        </p:txBody>
      </p:sp>
      <p:sp>
        <p:nvSpPr>
          <p:cNvPr id="327" name="Rettangolo 326">
            <a:extLst>
              <a:ext uri="{FF2B5EF4-FFF2-40B4-BE49-F238E27FC236}">
                <a16:creationId xmlns:a16="http://schemas.microsoft.com/office/drawing/2014/main" id="{16286B63-292F-4094-B9D0-5B31CB311EF3}"/>
              </a:ext>
            </a:extLst>
          </p:cNvPr>
          <p:cNvSpPr/>
          <p:nvPr/>
        </p:nvSpPr>
        <p:spPr>
          <a:xfrm>
            <a:off x="7252855" y="6366188"/>
            <a:ext cx="3097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328" name="Rettangolo 327">
            <a:extLst>
              <a:ext uri="{FF2B5EF4-FFF2-40B4-BE49-F238E27FC236}">
                <a16:creationId xmlns:a16="http://schemas.microsoft.com/office/drawing/2014/main" id="{9AF8A673-5ACB-4D27-B5B9-298D42552B71}"/>
              </a:ext>
            </a:extLst>
          </p:cNvPr>
          <p:cNvSpPr/>
          <p:nvPr/>
        </p:nvSpPr>
        <p:spPr>
          <a:xfrm>
            <a:off x="7452014" y="6373115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W’</a:t>
            </a:r>
          </a:p>
        </p:txBody>
      </p:sp>
      <p:sp>
        <p:nvSpPr>
          <p:cNvPr id="329" name="Rettangolo 328">
            <a:extLst>
              <a:ext uri="{FF2B5EF4-FFF2-40B4-BE49-F238E27FC236}">
                <a16:creationId xmlns:a16="http://schemas.microsoft.com/office/drawing/2014/main" id="{4105DF71-9C52-43A8-AD87-925247FBE856}"/>
              </a:ext>
            </a:extLst>
          </p:cNvPr>
          <p:cNvSpPr/>
          <p:nvPr/>
        </p:nvSpPr>
        <p:spPr>
          <a:xfrm>
            <a:off x="7366088" y="6367729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prstClr val="black"/>
              </a:solidFill>
            </a:endParaRPr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26CA97FF-F13D-4F19-9EE0-CCD60540B31A}"/>
              </a:ext>
            </a:extLst>
          </p:cNvPr>
          <p:cNvCxnSpPr/>
          <p:nvPr/>
        </p:nvCxnSpPr>
        <p:spPr>
          <a:xfrm>
            <a:off x="7341928" y="578578"/>
            <a:ext cx="0" cy="8280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CasellaDiTesto 158">
            <a:extLst>
              <a:ext uri="{FF2B5EF4-FFF2-40B4-BE49-F238E27FC236}">
                <a16:creationId xmlns:a16="http://schemas.microsoft.com/office/drawing/2014/main" id="{2FC7A5C0-346D-4FDC-BEEE-495270F792BD}"/>
              </a:ext>
            </a:extLst>
          </p:cNvPr>
          <p:cNvSpPr txBox="1"/>
          <p:nvPr/>
        </p:nvSpPr>
        <p:spPr>
          <a:xfrm>
            <a:off x="3328892" y="2408349"/>
            <a:ext cx="1656000" cy="30777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Rami dell’iperbole</a:t>
            </a:r>
          </a:p>
        </p:txBody>
      </p:sp>
      <p:cxnSp>
        <p:nvCxnSpPr>
          <p:cNvPr id="160" name="Connettore 2 159">
            <a:extLst>
              <a:ext uri="{FF2B5EF4-FFF2-40B4-BE49-F238E27FC236}">
                <a16:creationId xmlns:a16="http://schemas.microsoft.com/office/drawing/2014/main" id="{697A776A-A64A-4797-9E54-E2DE7784434E}"/>
              </a:ext>
            </a:extLst>
          </p:cNvPr>
          <p:cNvCxnSpPr>
            <a:cxnSpLocks/>
            <a:stCxn id="159" idx="0"/>
          </p:cNvCxnSpPr>
          <p:nvPr/>
        </p:nvCxnSpPr>
        <p:spPr>
          <a:xfrm flipV="1">
            <a:off x="4156892" y="942975"/>
            <a:ext cx="657996" cy="1465374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2 160">
            <a:extLst>
              <a:ext uri="{FF2B5EF4-FFF2-40B4-BE49-F238E27FC236}">
                <a16:creationId xmlns:a16="http://schemas.microsoft.com/office/drawing/2014/main" id="{1D6FA4B4-FAFD-462C-B0AE-3E9BA79D0D24}"/>
              </a:ext>
            </a:extLst>
          </p:cNvPr>
          <p:cNvCxnSpPr>
            <a:cxnSpLocks/>
            <a:stCxn id="159" idx="2"/>
          </p:cNvCxnSpPr>
          <p:nvPr/>
        </p:nvCxnSpPr>
        <p:spPr>
          <a:xfrm>
            <a:off x="4156892" y="2716126"/>
            <a:ext cx="656863" cy="1451062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2 161">
            <a:extLst>
              <a:ext uri="{FF2B5EF4-FFF2-40B4-BE49-F238E27FC236}">
                <a16:creationId xmlns:a16="http://schemas.microsoft.com/office/drawing/2014/main" id="{DFA44933-0EAA-4D38-BE34-8B661B5E0158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6533535" y="1081826"/>
            <a:ext cx="794544" cy="1432774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2 162">
            <a:extLst>
              <a:ext uri="{FF2B5EF4-FFF2-40B4-BE49-F238E27FC236}">
                <a16:creationId xmlns:a16="http://schemas.microsoft.com/office/drawing/2014/main" id="{68549BC6-9661-432C-A4FE-00BE07F88C7A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6533535" y="3037820"/>
            <a:ext cx="794544" cy="96751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86C8939-76BB-453A-8485-D0938C56EA76}"/>
              </a:ext>
            </a:extLst>
          </p:cNvPr>
          <p:cNvSpPr txBox="1"/>
          <p:nvPr/>
        </p:nvSpPr>
        <p:spPr>
          <a:xfrm>
            <a:off x="5714999" y="2514600"/>
            <a:ext cx="1637071" cy="52322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Rami dell’iperbole in scorcio totale</a:t>
            </a:r>
          </a:p>
        </p:txBody>
      </p:sp>
      <p:sp>
        <p:nvSpPr>
          <p:cNvPr id="156" name="Rettangolo 155">
            <a:extLst>
              <a:ext uri="{FF2B5EF4-FFF2-40B4-BE49-F238E27FC236}">
                <a16:creationId xmlns:a16="http://schemas.microsoft.com/office/drawing/2014/main" id="{3392A5C9-B273-4FBA-BA97-2F7F9E9C4540}"/>
              </a:ext>
            </a:extLst>
          </p:cNvPr>
          <p:cNvSpPr/>
          <p:nvPr/>
        </p:nvSpPr>
        <p:spPr>
          <a:xfrm>
            <a:off x="0" y="2548089"/>
            <a:ext cx="3080084" cy="1944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Immaginando di far scorrere la parte sezionata  si avranno i due rami così posizionati evidenziando in modo chiaro i due rami dell’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iperbole di sezione</a:t>
            </a:r>
          </a:p>
        </p:txBody>
      </p:sp>
      <p:sp>
        <p:nvSpPr>
          <p:cNvPr id="157" name="CasellaDiTesto 156">
            <a:extLst>
              <a:ext uri="{FF2B5EF4-FFF2-40B4-BE49-F238E27FC236}">
                <a16:creationId xmlns:a16="http://schemas.microsoft.com/office/drawing/2014/main" id="{C421F47D-E9CC-4A96-9A1B-8923573B4600}"/>
              </a:ext>
            </a:extLst>
          </p:cNvPr>
          <p:cNvSpPr txBox="1"/>
          <p:nvPr/>
        </p:nvSpPr>
        <p:spPr>
          <a:xfrm>
            <a:off x="48125" y="5503940"/>
            <a:ext cx="4284000" cy="129600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no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  <a:latin typeface="Comic Sans MS" panose="030F0702030302020204" pitchFamily="66" charset="0"/>
              </a:rPr>
              <a:t>Si dimostra, in questo modo, che si ottiene lo stesso risultato utilizzando, indifferentemente, uno dei due metodi esemplificati</a:t>
            </a:r>
          </a:p>
        </p:txBody>
      </p: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21949DE9-A44A-4EFE-8690-B8D8395276C8}"/>
              </a:ext>
            </a:extLst>
          </p:cNvPr>
          <p:cNvCxnSpPr/>
          <p:nvPr/>
        </p:nvCxnSpPr>
        <p:spPr>
          <a:xfrm>
            <a:off x="7345807" y="5190763"/>
            <a:ext cx="0" cy="13500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o 6">
            <a:extLst>
              <a:ext uri="{FF2B5EF4-FFF2-40B4-BE49-F238E27FC236}">
                <a16:creationId xmlns:a16="http://schemas.microsoft.com/office/drawing/2014/main" id="{E6296D45-2D36-46C4-829C-2028E3355662}"/>
              </a:ext>
            </a:extLst>
          </p:cNvPr>
          <p:cNvSpPr/>
          <p:nvPr/>
        </p:nvSpPr>
        <p:spPr>
          <a:xfrm>
            <a:off x="6994613" y="5041491"/>
            <a:ext cx="1638000" cy="1638000"/>
          </a:xfrm>
          <a:prstGeom prst="arc">
            <a:avLst>
              <a:gd name="adj1" fmla="val 14099205"/>
              <a:gd name="adj2" fmla="val 7490337"/>
            </a:avLst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6BCE8C07-9B1C-4286-9813-E94A7723F158}"/>
              </a:ext>
            </a:extLst>
          </p:cNvPr>
          <p:cNvCxnSpPr/>
          <p:nvPr/>
        </p:nvCxnSpPr>
        <p:spPr>
          <a:xfrm>
            <a:off x="7343226" y="3692096"/>
            <a:ext cx="0" cy="8712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CasellaDiTesto 173">
            <a:extLst>
              <a:ext uri="{FF2B5EF4-FFF2-40B4-BE49-F238E27FC236}">
                <a16:creationId xmlns:a16="http://schemas.microsoft.com/office/drawing/2014/main" id="{214C5DAF-90E5-4A8E-84D1-B80AE081C657}"/>
              </a:ext>
            </a:extLst>
          </p:cNvPr>
          <p:cNvSpPr txBox="1"/>
          <p:nvPr/>
        </p:nvSpPr>
        <p:spPr>
          <a:xfrm>
            <a:off x="5125790" y="2382591"/>
            <a:ext cx="396000" cy="432000"/>
          </a:xfrm>
          <a:prstGeom prst="rect">
            <a:avLst/>
          </a:prstGeom>
          <a:noFill/>
        </p:spPr>
        <p:txBody>
          <a:bodyPr vert="vert270" wrap="square" rtlCol="0">
            <a:no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Asse</a:t>
            </a:r>
          </a:p>
        </p:txBody>
      </p:sp>
      <p:grpSp>
        <p:nvGrpSpPr>
          <p:cNvPr id="69" name="Gruppo 68">
            <a:extLst>
              <a:ext uri="{FF2B5EF4-FFF2-40B4-BE49-F238E27FC236}">
                <a16:creationId xmlns:a16="http://schemas.microsoft.com/office/drawing/2014/main" id="{BE043BB8-503A-4591-A5DC-5402105DEF33}"/>
              </a:ext>
            </a:extLst>
          </p:cNvPr>
          <p:cNvGrpSpPr/>
          <p:nvPr/>
        </p:nvGrpSpPr>
        <p:grpSpPr>
          <a:xfrm>
            <a:off x="4603411" y="577132"/>
            <a:ext cx="1342882" cy="3985830"/>
            <a:chOff x="4603411" y="577132"/>
            <a:chExt cx="1342882" cy="3985830"/>
          </a:xfrm>
        </p:grpSpPr>
        <p:grpSp>
          <p:nvGrpSpPr>
            <p:cNvPr id="307" name="Gruppo 306">
              <a:extLst>
                <a:ext uri="{FF2B5EF4-FFF2-40B4-BE49-F238E27FC236}">
                  <a16:creationId xmlns:a16="http://schemas.microsoft.com/office/drawing/2014/main" id="{D48806AB-D5BB-4BB1-B135-6A527E25B48B}"/>
                </a:ext>
              </a:extLst>
            </p:cNvPr>
            <p:cNvGrpSpPr/>
            <p:nvPr/>
          </p:nvGrpSpPr>
          <p:grpSpPr>
            <a:xfrm rot="10800000">
              <a:off x="4603411" y="577132"/>
              <a:ext cx="1331999" cy="756000"/>
              <a:chOff x="2060279" y="1993965"/>
              <a:chExt cx="1249028" cy="762234"/>
            </a:xfrm>
          </p:grpSpPr>
          <p:grpSp>
            <p:nvGrpSpPr>
              <p:cNvPr id="308" name="Gruppo 307">
                <a:extLst>
                  <a:ext uri="{FF2B5EF4-FFF2-40B4-BE49-F238E27FC236}">
                    <a16:creationId xmlns:a16="http://schemas.microsoft.com/office/drawing/2014/main" id="{876FC548-5FDB-4D79-AADC-D826268BC36E}"/>
                  </a:ext>
                </a:extLst>
              </p:cNvPr>
              <p:cNvGrpSpPr/>
              <p:nvPr/>
            </p:nvGrpSpPr>
            <p:grpSpPr>
              <a:xfrm>
                <a:off x="2297511" y="1993965"/>
                <a:ext cx="759545" cy="304800"/>
                <a:chOff x="11826345" y="1566929"/>
                <a:chExt cx="996299" cy="304800"/>
              </a:xfrm>
            </p:grpSpPr>
            <p:cxnSp>
              <p:nvCxnSpPr>
                <p:cNvPr id="316" name="Connettore diritto 315">
                  <a:extLst>
                    <a:ext uri="{FF2B5EF4-FFF2-40B4-BE49-F238E27FC236}">
                      <a16:creationId xmlns:a16="http://schemas.microsoft.com/office/drawing/2014/main" id="{55F45440-860E-44C1-A56F-994D6B1B31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2038293" y="1643048"/>
                  <a:ext cx="57564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Connettore diritto 316">
                  <a:extLst>
                    <a:ext uri="{FF2B5EF4-FFF2-40B4-BE49-F238E27FC236}">
                      <a16:creationId xmlns:a16="http://schemas.microsoft.com/office/drawing/2014/main" id="{2A6CD584-F407-4F3A-90FC-AB5ADCEEB28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889105" y="1795448"/>
                  <a:ext cx="86788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Connettore diritto 317">
                  <a:extLst>
                    <a:ext uri="{FF2B5EF4-FFF2-40B4-BE49-F238E27FC236}">
                      <a16:creationId xmlns:a16="http://schemas.microsoft.com/office/drawing/2014/main" id="{529E6F67-295D-4819-BBCB-8256B8618A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2137749" y="1566929"/>
                  <a:ext cx="38080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Connettore diritto 318">
                  <a:extLst>
                    <a:ext uri="{FF2B5EF4-FFF2-40B4-BE49-F238E27FC236}">
                      <a16:creationId xmlns:a16="http://schemas.microsoft.com/office/drawing/2014/main" id="{CCA0784B-B5BE-4569-9D2C-AED4BD45C7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957286" y="1719329"/>
                  <a:ext cx="73504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Connettore diritto 319">
                  <a:extLst>
                    <a:ext uri="{FF2B5EF4-FFF2-40B4-BE49-F238E27FC236}">
                      <a16:creationId xmlns:a16="http://schemas.microsoft.com/office/drawing/2014/main" id="{3E7D53F0-2522-4275-ACD9-55E800DB14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826345" y="1871729"/>
                  <a:ext cx="99629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9" name="Gruppo 308">
                <a:extLst>
                  <a:ext uri="{FF2B5EF4-FFF2-40B4-BE49-F238E27FC236}">
                    <a16:creationId xmlns:a16="http://schemas.microsoft.com/office/drawing/2014/main" id="{92A7ABA4-4EB0-4553-8AA8-A9B77D61A803}"/>
                  </a:ext>
                </a:extLst>
              </p:cNvPr>
              <p:cNvGrpSpPr/>
              <p:nvPr/>
            </p:nvGrpSpPr>
            <p:grpSpPr>
              <a:xfrm>
                <a:off x="2060279" y="2375118"/>
                <a:ext cx="1249028" cy="381081"/>
                <a:chOff x="11008263" y="1490648"/>
                <a:chExt cx="1638341" cy="381081"/>
              </a:xfrm>
            </p:grpSpPr>
            <p:cxnSp>
              <p:nvCxnSpPr>
                <p:cNvPr id="310" name="Connettore diritto 309">
                  <a:extLst>
                    <a:ext uri="{FF2B5EF4-FFF2-40B4-BE49-F238E27FC236}">
                      <a16:creationId xmlns:a16="http://schemas.microsoft.com/office/drawing/2014/main" id="{4289F7BA-3346-40F4-9FA1-F0A8F9BE9A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265179" y="1490648"/>
                  <a:ext cx="110698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Connettore diritto 310">
                  <a:extLst>
                    <a:ext uri="{FF2B5EF4-FFF2-40B4-BE49-F238E27FC236}">
                      <a16:creationId xmlns:a16="http://schemas.microsoft.com/office/drawing/2014/main" id="{E9282926-FAA2-4054-96C2-4DFF1A9CDA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138813" y="1643048"/>
                  <a:ext cx="135052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Connettore diritto 311">
                  <a:extLst>
                    <a:ext uri="{FF2B5EF4-FFF2-40B4-BE49-F238E27FC236}">
                      <a16:creationId xmlns:a16="http://schemas.microsoft.com/office/drawing/2014/main" id="{639939C2-880C-4FD3-AE66-1D3C095261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045474" y="1795448"/>
                  <a:ext cx="154978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Connettore diritto 312">
                  <a:extLst>
                    <a:ext uri="{FF2B5EF4-FFF2-40B4-BE49-F238E27FC236}">
                      <a16:creationId xmlns:a16="http://schemas.microsoft.com/office/drawing/2014/main" id="{5B139804-C7EC-495C-BD1D-D7FD2B72C8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207624" y="1566929"/>
                  <a:ext cx="121325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Connettore diritto 313">
                  <a:extLst>
                    <a:ext uri="{FF2B5EF4-FFF2-40B4-BE49-F238E27FC236}">
                      <a16:creationId xmlns:a16="http://schemas.microsoft.com/office/drawing/2014/main" id="{CB247058-06CB-4486-BB54-67FFE68883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095709" y="1719329"/>
                  <a:ext cx="144794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Connettore diritto 314">
                  <a:extLst>
                    <a:ext uri="{FF2B5EF4-FFF2-40B4-BE49-F238E27FC236}">
                      <a16:creationId xmlns:a16="http://schemas.microsoft.com/office/drawing/2014/main" id="{77BC9DFC-AAF6-4491-A6E0-4A4186B65D8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008263" y="1871729"/>
                  <a:ext cx="163834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92" name="Gruppo 291">
              <a:extLst>
                <a:ext uri="{FF2B5EF4-FFF2-40B4-BE49-F238E27FC236}">
                  <a16:creationId xmlns:a16="http://schemas.microsoft.com/office/drawing/2014/main" id="{DDD103B4-F87E-449B-A762-C70685F0C0F8}"/>
                </a:ext>
              </a:extLst>
            </p:cNvPr>
            <p:cNvGrpSpPr/>
            <p:nvPr/>
          </p:nvGrpSpPr>
          <p:grpSpPr>
            <a:xfrm>
              <a:off x="4614293" y="3729887"/>
              <a:ext cx="1332000" cy="833075"/>
              <a:chOff x="1170474" y="1917684"/>
              <a:chExt cx="2022126" cy="833075"/>
            </a:xfrm>
          </p:grpSpPr>
          <p:grpSp>
            <p:nvGrpSpPr>
              <p:cNvPr id="293" name="Gruppo 292">
                <a:extLst>
                  <a:ext uri="{FF2B5EF4-FFF2-40B4-BE49-F238E27FC236}">
                    <a16:creationId xmlns:a16="http://schemas.microsoft.com/office/drawing/2014/main" id="{AD492D9E-D09F-4138-8079-376AAB57E3C5}"/>
                  </a:ext>
                </a:extLst>
              </p:cNvPr>
              <p:cNvGrpSpPr/>
              <p:nvPr/>
            </p:nvGrpSpPr>
            <p:grpSpPr>
              <a:xfrm>
                <a:off x="1543337" y="1917684"/>
                <a:ext cx="1246887" cy="381081"/>
                <a:chOff x="10836975" y="1490648"/>
                <a:chExt cx="1635533" cy="381081"/>
              </a:xfrm>
            </p:grpSpPr>
            <p:cxnSp>
              <p:nvCxnSpPr>
                <p:cNvPr id="301" name="Connettore diritto 300">
                  <a:extLst>
                    <a:ext uri="{FF2B5EF4-FFF2-40B4-BE49-F238E27FC236}">
                      <a16:creationId xmlns:a16="http://schemas.microsoft.com/office/drawing/2014/main" id="{DDFC4BCF-EC4B-49B7-9E4A-C50D74A8F8E1}"/>
                    </a:ext>
                  </a:extLst>
                </p:cNvPr>
                <p:cNvCxnSpPr/>
                <p:nvPr/>
              </p:nvCxnSpPr>
              <p:spPr>
                <a:xfrm>
                  <a:off x="11512553" y="1490648"/>
                  <a:ext cx="32711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Connettore diritto 301">
                  <a:extLst>
                    <a:ext uri="{FF2B5EF4-FFF2-40B4-BE49-F238E27FC236}">
                      <a16:creationId xmlns:a16="http://schemas.microsoft.com/office/drawing/2014/main" id="{80515149-BAC1-4904-911D-9D3C0813EF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135169" y="1643048"/>
                  <a:ext cx="103820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Connettore diritto 302">
                  <a:extLst>
                    <a:ext uri="{FF2B5EF4-FFF2-40B4-BE49-F238E27FC236}">
                      <a16:creationId xmlns:a16="http://schemas.microsoft.com/office/drawing/2014/main" id="{24665BDA-B40C-47F9-87FC-5CCD5197A24F}"/>
                    </a:ext>
                  </a:extLst>
                </p:cNvPr>
                <p:cNvCxnSpPr/>
                <p:nvPr/>
              </p:nvCxnSpPr>
              <p:spPr>
                <a:xfrm>
                  <a:off x="10927117" y="1795448"/>
                  <a:ext cx="146486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Connettore diritto 303">
                  <a:extLst>
                    <a:ext uri="{FF2B5EF4-FFF2-40B4-BE49-F238E27FC236}">
                      <a16:creationId xmlns:a16="http://schemas.microsoft.com/office/drawing/2014/main" id="{10DADBAC-EAB8-466D-B43E-F14E70056A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291417" y="1566929"/>
                  <a:ext cx="76088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Connettore diritto 304">
                  <a:extLst>
                    <a:ext uri="{FF2B5EF4-FFF2-40B4-BE49-F238E27FC236}">
                      <a16:creationId xmlns:a16="http://schemas.microsoft.com/office/drawing/2014/main" id="{63FAC645-2205-41F7-BE8B-17EBC3530C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033490" y="1719329"/>
                  <a:ext cx="125864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Connettore diritto 305">
                  <a:extLst>
                    <a:ext uri="{FF2B5EF4-FFF2-40B4-BE49-F238E27FC236}">
                      <a16:creationId xmlns:a16="http://schemas.microsoft.com/office/drawing/2014/main" id="{85E51CA7-8B51-46CF-9BE9-83D38C301F09}"/>
                    </a:ext>
                  </a:extLst>
                </p:cNvPr>
                <p:cNvCxnSpPr/>
                <p:nvPr/>
              </p:nvCxnSpPr>
              <p:spPr>
                <a:xfrm>
                  <a:off x="10836975" y="1871729"/>
                  <a:ext cx="163553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4" name="Gruppo 293">
                <a:extLst>
                  <a:ext uri="{FF2B5EF4-FFF2-40B4-BE49-F238E27FC236}">
                    <a16:creationId xmlns:a16="http://schemas.microsoft.com/office/drawing/2014/main" id="{87D22863-BF9B-4E58-BF8D-C4F651ACF4EA}"/>
                  </a:ext>
                </a:extLst>
              </p:cNvPr>
              <p:cNvGrpSpPr/>
              <p:nvPr/>
            </p:nvGrpSpPr>
            <p:grpSpPr>
              <a:xfrm>
                <a:off x="1170474" y="2375118"/>
                <a:ext cx="2022126" cy="375641"/>
                <a:chOff x="9841113" y="1490648"/>
                <a:chExt cx="2652407" cy="375641"/>
              </a:xfrm>
            </p:grpSpPr>
            <p:cxnSp>
              <p:nvCxnSpPr>
                <p:cNvPr id="295" name="Connettore diritto 294">
                  <a:extLst>
                    <a:ext uri="{FF2B5EF4-FFF2-40B4-BE49-F238E27FC236}">
                      <a16:creationId xmlns:a16="http://schemas.microsoft.com/office/drawing/2014/main" id="{FF135E37-845A-41A9-A047-4AC6B3A01959}"/>
                    </a:ext>
                  </a:extLst>
                </p:cNvPr>
                <p:cNvCxnSpPr/>
                <p:nvPr/>
              </p:nvCxnSpPr>
              <p:spPr>
                <a:xfrm>
                  <a:off x="10241568" y="1490648"/>
                  <a:ext cx="183464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Connettore diritto 295">
                  <a:extLst>
                    <a:ext uri="{FF2B5EF4-FFF2-40B4-BE49-F238E27FC236}">
                      <a16:creationId xmlns:a16="http://schemas.microsoft.com/office/drawing/2014/main" id="{14B3866D-7805-4609-936C-DD39A6D755B6}"/>
                    </a:ext>
                  </a:extLst>
                </p:cNvPr>
                <p:cNvCxnSpPr/>
                <p:nvPr/>
              </p:nvCxnSpPr>
              <p:spPr>
                <a:xfrm>
                  <a:off x="10057486" y="1643048"/>
                  <a:ext cx="220441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7" name="Connettore diritto 296">
                  <a:extLst>
                    <a:ext uri="{FF2B5EF4-FFF2-40B4-BE49-F238E27FC236}">
                      <a16:creationId xmlns:a16="http://schemas.microsoft.com/office/drawing/2014/main" id="{8E27722A-2065-4B81-A24F-C234EBFF6111}"/>
                    </a:ext>
                  </a:extLst>
                </p:cNvPr>
                <p:cNvCxnSpPr/>
                <p:nvPr/>
              </p:nvCxnSpPr>
              <p:spPr>
                <a:xfrm>
                  <a:off x="9909117" y="1795448"/>
                  <a:ext cx="250307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Connettore diritto 297">
                  <a:extLst>
                    <a:ext uri="{FF2B5EF4-FFF2-40B4-BE49-F238E27FC236}">
                      <a16:creationId xmlns:a16="http://schemas.microsoft.com/office/drawing/2014/main" id="{1ED7963C-1CE2-4D9C-9AC6-9233E7A19FC7}"/>
                    </a:ext>
                  </a:extLst>
                </p:cNvPr>
                <p:cNvCxnSpPr/>
                <p:nvPr/>
              </p:nvCxnSpPr>
              <p:spPr>
                <a:xfrm>
                  <a:off x="10151409" y="1566929"/>
                  <a:ext cx="201241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Connettore diritto 298">
                  <a:extLst>
                    <a:ext uri="{FF2B5EF4-FFF2-40B4-BE49-F238E27FC236}">
                      <a16:creationId xmlns:a16="http://schemas.microsoft.com/office/drawing/2014/main" id="{C1B6EBE2-86C2-4C73-95EB-D875E58B34B6}"/>
                    </a:ext>
                  </a:extLst>
                </p:cNvPr>
                <p:cNvCxnSpPr/>
                <p:nvPr/>
              </p:nvCxnSpPr>
              <p:spPr>
                <a:xfrm>
                  <a:off x="9974828" y="1719329"/>
                  <a:ext cx="236796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Connettore diritto 299">
                  <a:extLst>
                    <a:ext uri="{FF2B5EF4-FFF2-40B4-BE49-F238E27FC236}">
                      <a16:creationId xmlns:a16="http://schemas.microsoft.com/office/drawing/2014/main" id="{EFF7D525-4DCA-4EE8-8F70-EA92AA4A83F1}"/>
                    </a:ext>
                  </a:extLst>
                </p:cNvPr>
                <p:cNvCxnSpPr/>
                <p:nvPr/>
              </p:nvCxnSpPr>
              <p:spPr>
                <a:xfrm>
                  <a:off x="9841113" y="1866289"/>
                  <a:ext cx="265240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67" name="Gruppo 66">
            <a:extLst>
              <a:ext uri="{FF2B5EF4-FFF2-40B4-BE49-F238E27FC236}">
                <a16:creationId xmlns:a16="http://schemas.microsoft.com/office/drawing/2014/main" id="{40746A4A-4D3B-464E-B937-A2A86991E6AA}"/>
              </a:ext>
            </a:extLst>
          </p:cNvPr>
          <p:cNvGrpSpPr/>
          <p:nvPr/>
        </p:nvGrpSpPr>
        <p:grpSpPr>
          <a:xfrm>
            <a:off x="4604455" y="574418"/>
            <a:ext cx="4027851" cy="6106956"/>
            <a:chOff x="4604455" y="574418"/>
            <a:chExt cx="4027851" cy="6106956"/>
          </a:xfrm>
        </p:grpSpPr>
        <p:cxnSp>
          <p:nvCxnSpPr>
            <p:cNvPr id="158" name="Connettore diritto 157">
              <a:extLst>
                <a:ext uri="{FF2B5EF4-FFF2-40B4-BE49-F238E27FC236}">
                  <a16:creationId xmlns:a16="http://schemas.microsoft.com/office/drawing/2014/main" id="{A458FE6A-772B-49CE-AF99-555EB8FDB21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76951" y="576433"/>
              <a:ext cx="0" cy="39888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5" name="Gruppo 64">
              <a:extLst>
                <a:ext uri="{FF2B5EF4-FFF2-40B4-BE49-F238E27FC236}">
                  <a16:creationId xmlns:a16="http://schemas.microsoft.com/office/drawing/2014/main" id="{B3BC78D7-3A47-41E2-B02F-41E57ACB8015}"/>
                </a:ext>
              </a:extLst>
            </p:cNvPr>
            <p:cNvGrpSpPr/>
            <p:nvPr/>
          </p:nvGrpSpPr>
          <p:grpSpPr>
            <a:xfrm>
              <a:off x="4604455" y="574418"/>
              <a:ext cx="4027851" cy="6106956"/>
              <a:chOff x="4604455" y="574418"/>
              <a:chExt cx="4027851" cy="6106956"/>
            </a:xfrm>
          </p:grpSpPr>
          <p:grpSp>
            <p:nvGrpSpPr>
              <p:cNvPr id="61" name="Gruppo 60">
                <a:extLst>
                  <a:ext uri="{FF2B5EF4-FFF2-40B4-BE49-F238E27FC236}">
                    <a16:creationId xmlns:a16="http://schemas.microsoft.com/office/drawing/2014/main" id="{AC01BA23-9E81-45A6-A575-8C3405C16A21}"/>
                  </a:ext>
                </a:extLst>
              </p:cNvPr>
              <p:cNvGrpSpPr/>
              <p:nvPr/>
            </p:nvGrpSpPr>
            <p:grpSpPr>
              <a:xfrm>
                <a:off x="4607316" y="574418"/>
                <a:ext cx="1341047" cy="826294"/>
                <a:chOff x="4607316" y="574418"/>
                <a:chExt cx="1341047" cy="826294"/>
              </a:xfrm>
            </p:grpSpPr>
            <p:cxnSp>
              <p:nvCxnSpPr>
                <p:cNvPr id="94" name="Connettore diritto 93">
                  <a:extLst>
                    <a:ext uri="{FF2B5EF4-FFF2-40B4-BE49-F238E27FC236}">
                      <a16:creationId xmlns:a16="http://schemas.microsoft.com/office/drawing/2014/main" id="{FE360F58-1E7B-4108-9F35-E52AB50B04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07719" y="579054"/>
                  <a:ext cx="1340644" cy="0"/>
                </a:xfrm>
                <a:prstGeom prst="line">
                  <a:avLst/>
                </a:prstGeom>
                <a:ln w="63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9" name="Figura a mano libera: forma 128">
                  <a:extLst>
                    <a:ext uri="{FF2B5EF4-FFF2-40B4-BE49-F238E27FC236}">
                      <a16:creationId xmlns:a16="http://schemas.microsoft.com/office/drawing/2014/main" id="{0960AA0C-B522-49D6-BA90-2B93F3E3F668}"/>
                    </a:ext>
                  </a:extLst>
                </p:cNvPr>
                <p:cNvSpPr/>
                <p:nvPr/>
              </p:nvSpPr>
              <p:spPr>
                <a:xfrm>
                  <a:off x="4607316" y="574418"/>
                  <a:ext cx="1340643" cy="826294"/>
                </a:xfrm>
                <a:custGeom>
                  <a:avLst/>
                  <a:gdLst>
                    <a:gd name="connsiteX0" fmla="*/ 0 w 1340643"/>
                    <a:gd name="connsiteY0" fmla="*/ 0 h 826294"/>
                    <a:gd name="connsiteX1" fmla="*/ 209550 w 1340643"/>
                    <a:gd name="connsiteY1" fmla="*/ 359569 h 826294"/>
                    <a:gd name="connsiteX2" fmla="*/ 407193 w 1340643"/>
                    <a:gd name="connsiteY2" fmla="*/ 647700 h 826294"/>
                    <a:gd name="connsiteX3" fmla="*/ 552450 w 1340643"/>
                    <a:gd name="connsiteY3" fmla="*/ 783432 h 826294"/>
                    <a:gd name="connsiteX4" fmla="*/ 671512 w 1340643"/>
                    <a:gd name="connsiteY4" fmla="*/ 826294 h 826294"/>
                    <a:gd name="connsiteX5" fmla="*/ 795337 w 1340643"/>
                    <a:gd name="connsiteY5" fmla="*/ 783432 h 826294"/>
                    <a:gd name="connsiteX6" fmla="*/ 940593 w 1340643"/>
                    <a:gd name="connsiteY6" fmla="*/ 645319 h 826294"/>
                    <a:gd name="connsiteX7" fmla="*/ 1135856 w 1340643"/>
                    <a:gd name="connsiteY7" fmla="*/ 357188 h 826294"/>
                    <a:gd name="connsiteX8" fmla="*/ 1340643 w 1340643"/>
                    <a:gd name="connsiteY8" fmla="*/ 0 h 8262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40643" h="826294">
                      <a:moveTo>
                        <a:pt x="0" y="0"/>
                      </a:moveTo>
                      <a:cubicBezTo>
                        <a:pt x="70842" y="125809"/>
                        <a:pt x="141685" y="251619"/>
                        <a:pt x="209550" y="359569"/>
                      </a:cubicBezTo>
                      <a:cubicBezTo>
                        <a:pt x="277415" y="467519"/>
                        <a:pt x="350043" y="577056"/>
                        <a:pt x="407193" y="647700"/>
                      </a:cubicBezTo>
                      <a:cubicBezTo>
                        <a:pt x="464343" y="718344"/>
                        <a:pt x="508397" y="753666"/>
                        <a:pt x="552450" y="783432"/>
                      </a:cubicBezTo>
                      <a:cubicBezTo>
                        <a:pt x="596503" y="813198"/>
                        <a:pt x="631031" y="826294"/>
                        <a:pt x="671512" y="826294"/>
                      </a:cubicBezTo>
                      <a:cubicBezTo>
                        <a:pt x="711993" y="826294"/>
                        <a:pt x="750490" y="813594"/>
                        <a:pt x="795337" y="783432"/>
                      </a:cubicBezTo>
                      <a:cubicBezTo>
                        <a:pt x="840184" y="753270"/>
                        <a:pt x="883840" y="716360"/>
                        <a:pt x="940593" y="645319"/>
                      </a:cubicBezTo>
                      <a:cubicBezTo>
                        <a:pt x="997346" y="574278"/>
                        <a:pt x="1069181" y="464741"/>
                        <a:pt x="1135856" y="357188"/>
                      </a:cubicBezTo>
                      <a:cubicBezTo>
                        <a:pt x="1202531" y="249635"/>
                        <a:pt x="1271587" y="124817"/>
                        <a:pt x="1340643" y="0"/>
                      </a:cubicBez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" name="Gruppo 57">
                <a:extLst>
                  <a:ext uri="{FF2B5EF4-FFF2-40B4-BE49-F238E27FC236}">
                    <a16:creationId xmlns:a16="http://schemas.microsoft.com/office/drawing/2014/main" id="{18EA3BF0-DFA2-44A1-8A3D-BA02EA981ED5}"/>
                  </a:ext>
                </a:extLst>
              </p:cNvPr>
              <p:cNvGrpSpPr/>
              <p:nvPr/>
            </p:nvGrpSpPr>
            <p:grpSpPr>
              <a:xfrm>
                <a:off x="4604455" y="3712041"/>
                <a:ext cx="1350000" cy="855153"/>
                <a:chOff x="4604455" y="3702450"/>
                <a:chExt cx="1350000" cy="855153"/>
              </a:xfrm>
            </p:grpSpPr>
            <p:cxnSp>
              <p:nvCxnSpPr>
                <p:cNvPr id="3143" name="Connettore diritto 3142">
                  <a:extLst>
                    <a:ext uri="{FF2B5EF4-FFF2-40B4-BE49-F238E27FC236}">
                      <a16:creationId xmlns:a16="http://schemas.microsoft.com/office/drawing/2014/main" id="{BFD60F7D-2717-486F-AD77-58C47BF5F7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04455" y="4557603"/>
                  <a:ext cx="1350000" cy="0"/>
                </a:xfrm>
                <a:prstGeom prst="line">
                  <a:avLst/>
                </a:prstGeom>
                <a:ln w="63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9" name="Figura a mano libera: forma 278">
                  <a:extLst>
                    <a:ext uri="{FF2B5EF4-FFF2-40B4-BE49-F238E27FC236}">
                      <a16:creationId xmlns:a16="http://schemas.microsoft.com/office/drawing/2014/main" id="{9C1234FD-0A53-4113-8B42-D6BC1F96C2CB}"/>
                    </a:ext>
                  </a:extLst>
                </p:cNvPr>
                <p:cNvSpPr/>
                <p:nvPr/>
              </p:nvSpPr>
              <p:spPr>
                <a:xfrm rot="10800000">
                  <a:off x="4607168" y="3702450"/>
                  <a:ext cx="1342824" cy="854380"/>
                </a:xfrm>
                <a:custGeom>
                  <a:avLst/>
                  <a:gdLst>
                    <a:gd name="connsiteX0" fmla="*/ 0 w 1340643"/>
                    <a:gd name="connsiteY0" fmla="*/ 0 h 826294"/>
                    <a:gd name="connsiteX1" fmla="*/ 209550 w 1340643"/>
                    <a:gd name="connsiteY1" fmla="*/ 359569 h 826294"/>
                    <a:gd name="connsiteX2" fmla="*/ 407193 w 1340643"/>
                    <a:gd name="connsiteY2" fmla="*/ 647700 h 826294"/>
                    <a:gd name="connsiteX3" fmla="*/ 552450 w 1340643"/>
                    <a:gd name="connsiteY3" fmla="*/ 783432 h 826294"/>
                    <a:gd name="connsiteX4" fmla="*/ 671512 w 1340643"/>
                    <a:gd name="connsiteY4" fmla="*/ 826294 h 826294"/>
                    <a:gd name="connsiteX5" fmla="*/ 795337 w 1340643"/>
                    <a:gd name="connsiteY5" fmla="*/ 783432 h 826294"/>
                    <a:gd name="connsiteX6" fmla="*/ 940593 w 1340643"/>
                    <a:gd name="connsiteY6" fmla="*/ 645319 h 826294"/>
                    <a:gd name="connsiteX7" fmla="*/ 1135856 w 1340643"/>
                    <a:gd name="connsiteY7" fmla="*/ 357188 h 826294"/>
                    <a:gd name="connsiteX8" fmla="*/ 1340643 w 1340643"/>
                    <a:gd name="connsiteY8" fmla="*/ 0 h 8262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40643" h="826294">
                      <a:moveTo>
                        <a:pt x="0" y="0"/>
                      </a:moveTo>
                      <a:cubicBezTo>
                        <a:pt x="70842" y="125809"/>
                        <a:pt x="141685" y="251619"/>
                        <a:pt x="209550" y="359569"/>
                      </a:cubicBezTo>
                      <a:cubicBezTo>
                        <a:pt x="277415" y="467519"/>
                        <a:pt x="350043" y="577056"/>
                        <a:pt x="407193" y="647700"/>
                      </a:cubicBezTo>
                      <a:cubicBezTo>
                        <a:pt x="464343" y="718344"/>
                        <a:pt x="508397" y="753666"/>
                        <a:pt x="552450" y="783432"/>
                      </a:cubicBezTo>
                      <a:cubicBezTo>
                        <a:pt x="596503" y="813198"/>
                        <a:pt x="631031" y="826294"/>
                        <a:pt x="671512" y="826294"/>
                      </a:cubicBezTo>
                      <a:cubicBezTo>
                        <a:pt x="711993" y="826294"/>
                        <a:pt x="750490" y="813594"/>
                        <a:pt x="795337" y="783432"/>
                      </a:cubicBezTo>
                      <a:cubicBezTo>
                        <a:pt x="840184" y="753270"/>
                        <a:pt x="883840" y="716360"/>
                        <a:pt x="940593" y="645319"/>
                      </a:cubicBezTo>
                      <a:cubicBezTo>
                        <a:pt x="997346" y="574278"/>
                        <a:pt x="1069181" y="464741"/>
                        <a:pt x="1135856" y="357188"/>
                      </a:cubicBezTo>
                      <a:cubicBezTo>
                        <a:pt x="1202531" y="249635"/>
                        <a:pt x="1271587" y="124817"/>
                        <a:pt x="1340643" y="0"/>
                      </a:cubicBez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8" name="Gruppo 47">
                <a:extLst>
                  <a:ext uri="{FF2B5EF4-FFF2-40B4-BE49-F238E27FC236}">
                    <a16:creationId xmlns:a16="http://schemas.microsoft.com/office/drawing/2014/main" id="{8B6F2A85-4B4E-4B22-B924-147AC6C5E135}"/>
                  </a:ext>
                </a:extLst>
              </p:cNvPr>
              <p:cNvGrpSpPr/>
              <p:nvPr/>
            </p:nvGrpSpPr>
            <p:grpSpPr>
              <a:xfrm>
                <a:off x="6985559" y="579508"/>
                <a:ext cx="1646747" cy="6101866"/>
                <a:chOff x="6985559" y="579508"/>
                <a:chExt cx="1646747" cy="6101866"/>
              </a:xfrm>
            </p:grpSpPr>
            <p:grpSp>
              <p:nvGrpSpPr>
                <p:cNvPr id="38" name="Gruppo 37">
                  <a:extLst>
                    <a:ext uri="{FF2B5EF4-FFF2-40B4-BE49-F238E27FC236}">
                      <a16:creationId xmlns:a16="http://schemas.microsoft.com/office/drawing/2014/main" id="{0A7D9745-D022-4226-95CE-72335C84E655}"/>
                    </a:ext>
                  </a:extLst>
                </p:cNvPr>
                <p:cNvGrpSpPr/>
                <p:nvPr/>
              </p:nvGrpSpPr>
              <p:grpSpPr>
                <a:xfrm>
                  <a:off x="6985559" y="3689620"/>
                  <a:ext cx="1646747" cy="2991754"/>
                  <a:chOff x="6985559" y="3689620"/>
                  <a:chExt cx="1646747" cy="2991754"/>
                </a:xfrm>
              </p:grpSpPr>
              <p:grpSp>
                <p:nvGrpSpPr>
                  <p:cNvPr id="3" name="Gruppo 2">
                    <a:extLst>
                      <a:ext uri="{FF2B5EF4-FFF2-40B4-BE49-F238E27FC236}">
                        <a16:creationId xmlns:a16="http://schemas.microsoft.com/office/drawing/2014/main" id="{450CCD3D-502F-4085-AF21-89960FC4ABEC}"/>
                      </a:ext>
                    </a:extLst>
                  </p:cNvPr>
                  <p:cNvGrpSpPr/>
                  <p:nvPr/>
                </p:nvGrpSpPr>
                <p:grpSpPr>
                  <a:xfrm>
                    <a:off x="6994306" y="5043374"/>
                    <a:ext cx="1638000" cy="1638000"/>
                    <a:chOff x="6994306" y="5043374"/>
                    <a:chExt cx="1638000" cy="1638000"/>
                  </a:xfrm>
                </p:grpSpPr>
                <p:cxnSp>
                  <p:nvCxnSpPr>
                    <p:cNvPr id="35" name="Connettore diritto 34">
                      <a:extLst>
                        <a:ext uri="{FF2B5EF4-FFF2-40B4-BE49-F238E27FC236}">
                          <a16:creationId xmlns:a16="http://schemas.microsoft.com/office/drawing/2014/main" id="{B8D1D9CD-0C46-4780-AB28-57CD36C8A9BF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7346107" y="5187727"/>
                      <a:ext cx="0" cy="1350000"/>
                    </a:xfrm>
                    <a:prstGeom prst="line">
                      <a:avLst/>
                    </a:prstGeom>
                    <a:ln w="63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" name="Arco 1">
                      <a:extLst>
                        <a:ext uri="{FF2B5EF4-FFF2-40B4-BE49-F238E27FC236}">
                          <a16:creationId xmlns:a16="http://schemas.microsoft.com/office/drawing/2014/main" id="{638FBD04-5C81-4106-9622-3AC066590F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94306" y="5043374"/>
                      <a:ext cx="1638000" cy="1638000"/>
                    </a:xfrm>
                    <a:prstGeom prst="arc">
                      <a:avLst>
                        <a:gd name="adj1" fmla="val 7498418"/>
                        <a:gd name="adj2" fmla="val 14114099"/>
                      </a:avLst>
                    </a:prstGeom>
                    <a:ln w="63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t-IT"/>
                    </a:p>
                  </p:txBody>
                </p:sp>
              </p:grpSp>
              <p:grpSp>
                <p:nvGrpSpPr>
                  <p:cNvPr id="34" name="Gruppo 33">
                    <a:extLst>
                      <a:ext uri="{FF2B5EF4-FFF2-40B4-BE49-F238E27FC236}">
                        <a16:creationId xmlns:a16="http://schemas.microsoft.com/office/drawing/2014/main" id="{2D031BBD-EAC8-4BB4-B760-BBB8F0C67F4D}"/>
                      </a:ext>
                    </a:extLst>
                  </p:cNvPr>
                  <p:cNvGrpSpPr/>
                  <p:nvPr/>
                </p:nvGrpSpPr>
                <p:grpSpPr>
                  <a:xfrm>
                    <a:off x="6985559" y="3689620"/>
                    <a:ext cx="357210" cy="2164392"/>
                    <a:chOff x="6985559" y="3689620"/>
                    <a:chExt cx="357210" cy="2164392"/>
                  </a:xfrm>
                </p:grpSpPr>
                <p:cxnSp>
                  <p:nvCxnSpPr>
                    <p:cNvPr id="17" name="Connettore 1 16">
                      <a:extLst>
                        <a:ext uri="{FF2B5EF4-FFF2-40B4-BE49-F238E27FC236}">
                          <a16:creationId xmlns:a16="http://schemas.microsoft.com/office/drawing/2014/main" id="{0F3462DA-00C6-46B4-9E19-5938E15FCEF0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6986800" y="4563587"/>
                      <a:ext cx="0" cy="1290425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0" name="Gruppo 29">
                      <a:extLst>
                        <a:ext uri="{FF2B5EF4-FFF2-40B4-BE49-F238E27FC236}">
                          <a16:creationId xmlns:a16="http://schemas.microsoft.com/office/drawing/2014/main" id="{4FC781EB-FAB9-429F-A781-4BD77CED913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985559" y="3689620"/>
                      <a:ext cx="357210" cy="876953"/>
                      <a:chOff x="6985559" y="3689620"/>
                      <a:chExt cx="357210" cy="876953"/>
                    </a:xfrm>
                  </p:grpSpPr>
                  <p:cxnSp>
                    <p:nvCxnSpPr>
                      <p:cNvPr id="31" name="Connettore diritto 30">
                        <a:extLst>
                          <a:ext uri="{FF2B5EF4-FFF2-40B4-BE49-F238E27FC236}">
                            <a16:creationId xmlns:a16="http://schemas.microsoft.com/office/drawing/2014/main" id="{AA346AD7-E047-4A41-A505-2E650EB7A1E7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7342769" y="3694360"/>
                        <a:ext cx="0" cy="871200"/>
                      </a:xfrm>
                      <a:prstGeom prst="line">
                        <a:avLst/>
                      </a:prstGeom>
                      <a:ln w="6350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5" name="Connettore 1 23">
                        <a:extLst>
                          <a:ext uri="{FF2B5EF4-FFF2-40B4-BE49-F238E27FC236}">
                            <a16:creationId xmlns:a16="http://schemas.microsoft.com/office/drawing/2014/main" id="{72716BE7-9DF2-4945-99A8-C7A54DD4F22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6985559" y="3689620"/>
                        <a:ext cx="356775" cy="876953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" name="Connettore diritto 25">
                        <a:extLst>
                          <a:ext uri="{FF2B5EF4-FFF2-40B4-BE49-F238E27FC236}">
                            <a16:creationId xmlns:a16="http://schemas.microsoft.com/office/drawing/2014/main" id="{CC75835C-5C8B-4BF4-8C7C-A6649B23AF98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6986882" y="4566572"/>
                        <a:ext cx="349200" cy="0"/>
                      </a:xfrm>
                      <a:prstGeom prst="line">
                        <a:avLst/>
                      </a:prstGeom>
                      <a:ln w="635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grpSp>
              <p:nvGrpSpPr>
                <p:cNvPr id="47" name="Gruppo 46">
                  <a:extLst>
                    <a:ext uri="{FF2B5EF4-FFF2-40B4-BE49-F238E27FC236}">
                      <a16:creationId xmlns:a16="http://schemas.microsoft.com/office/drawing/2014/main" id="{EF3F4704-4235-467A-8470-56A169C0E485}"/>
                    </a:ext>
                  </a:extLst>
                </p:cNvPr>
                <p:cNvGrpSpPr/>
                <p:nvPr/>
              </p:nvGrpSpPr>
              <p:grpSpPr>
                <a:xfrm>
                  <a:off x="7000693" y="579508"/>
                  <a:ext cx="342000" cy="828041"/>
                  <a:chOff x="7000693" y="579508"/>
                  <a:chExt cx="342000" cy="828041"/>
                </a:xfrm>
              </p:grpSpPr>
              <p:cxnSp>
                <p:nvCxnSpPr>
                  <p:cNvPr id="176" name="Connettore 1 26">
                    <a:extLst>
                      <a:ext uri="{FF2B5EF4-FFF2-40B4-BE49-F238E27FC236}">
                        <a16:creationId xmlns:a16="http://schemas.microsoft.com/office/drawing/2014/main" id="{C7A8CD48-A62E-4430-BB08-2D37583D33D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05615" y="579508"/>
                    <a:ext cx="334056" cy="824126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Connettore diritto 179">
                    <a:extLst>
                      <a:ext uri="{FF2B5EF4-FFF2-40B4-BE49-F238E27FC236}">
                        <a16:creationId xmlns:a16="http://schemas.microsoft.com/office/drawing/2014/main" id="{991908FD-0C0D-4517-B5C5-C138E24D447A}"/>
                      </a:ext>
                    </a:extLst>
                  </p:cNvPr>
                  <p:cNvCxnSpPr/>
                  <p:nvPr/>
                </p:nvCxnSpPr>
                <p:spPr>
                  <a:xfrm>
                    <a:off x="7339987" y="579549"/>
                    <a:ext cx="0" cy="828000"/>
                  </a:xfrm>
                  <a:prstGeom prst="line">
                    <a:avLst/>
                  </a:prstGeom>
                  <a:ln w="63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Connettore diritto 183">
                    <a:extLst>
                      <a:ext uri="{FF2B5EF4-FFF2-40B4-BE49-F238E27FC236}">
                        <a16:creationId xmlns:a16="http://schemas.microsoft.com/office/drawing/2014/main" id="{C116A404-8221-4EF9-94CB-9A30512CD52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00693" y="580836"/>
                    <a:ext cx="342000" cy="0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1B7B4996-52FF-4C82-9ACA-56EE026E79C8}"/>
              </a:ext>
            </a:extLst>
          </p:cNvPr>
          <p:cNvSpPr txBox="1"/>
          <p:nvPr/>
        </p:nvSpPr>
        <p:spPr>
          <a:xfrm>
            <a:off x="0" y="513347"/>
            <a:ext cx="31442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Definita l’immagine della sezione sia in scorcio totale che nella forma ribaltata, eliminando tutte le didascalie resta il solo disegno dell’operazione di sezione.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B085210D-81FE-4EE2-9B4C-DEC38A0E6255}"/>
              </a:ext>
            </a:extLst>
          </p:cNvPr>
          <p:cNvSpPr txBox="1"/>
          <p:nvPr/>
        </p:nvSpPr>
        <p:spPr>
          <a:xfrm>
            <a:off x="0" y="4597757"/>
            <a:ext cx="3245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Segue la parte di superficie piana racchiusa dalle curve</a:t>
            </a:r>
          </a:p>
        </p:txBody>
      </p:sp>
      <p:sp>
        <p:nvSpPr>
          <p:cNvPr id="201" name="CasellaDiTesto 200">
            <a:extLst>
              <a:ext uri="{FF2B5EF4-FFF2-40B4-BE49-F238E27FC236}">
                <a16:creationId xmlns:a16="http://schemas.microsoft.com/office/drawing/2014/main" id="{1656B152-64D5-442F-934B-5B04AC59DD1D}"/>
              </a:ext>
            </a:extLst>
          </p:cNvPr>
          <p:cNvSpPr txBox="1"/>
          <p:nvPr/>
        </p:nvSpPr>
        <p:spPr>
          <a:xfrm>
            <a:off x="8449733" y="2421228"/>
            <a:ext cx="648000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no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Falde</a:t>
            </a:r>
          </a:p>
        </p:txBody>
      </p:sp>
      <p:cxnSp>
        <p:nvCxnSpPr>
          <p:cNvPr id="202" name="Connettore 2 201">
            <a:extLst>
              <a:ext uri="{FF2B5EF4-FFF2-40B4-BE49-F238E27FC236}">
                <a16:creationId xmlns:a16="http://schemas.microsoft.com/office/drawing/2014/main" id="{0AB78C91-99A7-4477-81FC-00F1B0533FFA}"/>
              </a:ext>
            </a:extLst>
          </p:cNvPr>
          <p:cNvCxnSpPr>
            <a:cxnSpLocks/>
            <a:stCxn id="201" idx="0"/>
          </p:cNvCxnSpPr>
          <p:nvPr/>
        </p:nvCxnSpPr>
        <p:spPr>
          <a:xfrm flipH="1" flipV="1">
            <a:off x="8268239" y="1493950"/>
            <a:ext cx="505494" cy="927278"/>
          </a:xfrm>
          <a:prstGeom prst="straightConnector1">
            <a:avLst/>
          </a:prstGeom>
          <a:ln w="317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2 202">
            <a:extLst>
              <a:ext uri="{FF2B5EF4-FFF2-40B4-BE49-F238E27FC236}">
                <a16:creationId xmlns:a16="http://schemas.microsoft.com/office/drawing/2014/main" id="{F834FE0A-B81C-4890-A386-D091BC441883}"/>
              </a:ext>
            </a:extLst>
          </p:cNvPr>
          <p:cNvCxnSpPr>
            <a:cxnSpLocks/>
            <a:stCxn id="201" idx="2"/>
          </p:cNvCxnSpPr>
          <p:nvPr/>
        </p:nvCxnSpPr>
        <p:spPr>
          <a:xfrm flipH="1">
            <a:off x="8165209" y="2759782"/>
            <a:ext cx="608524" cy="614483"/>
          </a:xfrm>
          <a:prstGeom prst="straightConnector1">
            <a:avLst/>
          </a:prstGeom>
          <a:ln w="317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CasellaDiTesto 207">
            <a:extLst>
              <a:ext uri="{FF2B5EF4-FFF2-40B4-BE49-F238E27FC236}">
                <a16:creationId xmlns:a16="http://schemas.microsoft.com/office/drawing/2014/main" id="{B1166A99-0166-4388-A715-172851F68664}"/>
              </a:ext>
            </a:extLst>
          </p:cNvPr>
          <p:cNvSpPr txBox="1"/>
          <p:nvPr/>
        </p:nvSpPr>
        <p:spPr>
          <a:xfrm>
            <a:off x="6156104" y="2279560"/>
            <a:ext cx="1365161" cy="52322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Iperbole in scorcio totale</a:t>
            </a:r>
          </a:p>
        </p:txBody>
      </p:sp>
      <p:cxnSp>
        <p:nvCxnSpPr>
          <p:cNvPr id="209" name="Connettore a gomito 208">
            <a:extLst>
              <a:ext uri="{FF2B5EF4-FFF2-40B4-BE49-F238E27FC236}">
                <a16:creationId xmlns:a16="http://schemas.microsoft.com/office/drawing/2014/main" id="{077FAAE3-91DB-43D8-BF94-96D37BB3CA0F}"/>
              </a:ext>
            </a:extLst>
          </p:cNvPr>
          <p:cNvCxnSpPr>
            <a:stCxn id="208" idx="2"/>
          </p:cNvCxnSpPr>
          <p:nvPr/>
        </p:nvCxnSpPr>
        <p:spPr>
          <a:xfrm rot="16200000" flipH="1">
            <a:off x="6437031" y="3204433"/>
            <a:ext cx="1279823" cy="476515"/>
          </a:xfrm>
          <a:prstGeom prst="bentConnector3">
            <a:avLst>
              <a:gd name="adj1" fmla="val 100315"/>
            </a:avLst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a gomito 209">
            <a:extLst>
              <a:ext uri="{FF2B5EF4-FFF2-40B4-BE49-F238E27FC236}">
                <a16:creationId xmlns:a16="http://schemas.microsoft.com/office/drawing/2014/main" id="{619E440C-103E-4AD7-81FB-D9246F89B97F}"/>
              </a:ext>
            </a:extLst>
          </p:cNvPr>
          <p:cNvCxnSpPr>
            <a:cxnSpLocks/>
            <a:stCxn id="208" idx="2"/>
          </p:cNvCxnSpPr>
          <p:nvPr/>
        </p:nvCxnSpPr>
        <p:spPr>
          <a:xfrm rot="5400000">
            <a:off x="5963733" y="3212306"/>
            <a:ext cx="1284478" cy="465427"/>
          </a:xfrm>
          <a:prstGeom prst="bentConnector3">
            <a:avLst>
              <a:gd name="adj1" fmla="val 99961"/>
            </a:avLst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a gomito 210">
            <a:extLst>
              <a:ext uri="{FF2B5EF4-FFF2-40B4-BE49-F238E27FC236}">
                <a16:creationId xmlns:a16="http://schemas.microsoft.com/office/drawing/2014/main" id="{AD3CF808-5B42-48D7-B69A-112E8E9DEC08}"/>
              </a:ext>
            </a:extLst>
          </p:cNvPr>
          <p:cNvCxnSpPr>
            <a:cxnSpLocks/>
            <a:stCxn id="208" idx="0"/>
          </p:cNvCxnSpPr>
          <p:nvPr/>
        </p:nvCxnSpPr>
        <p:spPr>
          <a:xfrm rot="5400000" flipH="1" flipV="1">
            <a:off x="6447630" y="1382395"/>
            <a:ext cx="1288220" cy="506110"/>
          </a:xfrm>
          <a:prstGeom prst="bentConnector3">
            <a:avLst>
              <a:gd name="adj1" fmla="val 100078"/>
            </a:avLst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a gomito 211">
            <a:extLst>
              <a:ext uri="{FF2B5EF4-FFF2-40B4-BE49-F238E27FC236}">
                <a16:creationId xmlns:a16="http://schemas.microsoft.com/office/drawing/2014/main" id="{79F1B22C-5CBC-4504-AA1F-5B8018DA9A7C}"/>
              </a:ext>
            </a:extLst>
          </p:cNvPr>
          <p:cNvCxnSpPr>
            <a:cxnSpLocks/>
            <a:stCxn id="208" idx="0"/>
          </p:cNvCxnSpPr>
          <p:nvPr/>
        </p:nvCxnSpPr>
        <p:spPr>
          <a:xfrm rot="16200000" flipV="1">
            <a:off x="5963796" y="1404671"/>
            <a:ext cx="1291179" cy="458600"/>
          </a:xfrm>
          <a:prstGeom prst="bentConnector3">
            <a:avLst>
              <a:gd name="adj1" fmla="val 99734"/>
            </a:avLst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a gomito 219">
            <a:extLst>
              <a:ext uri="{FF2B5EF4-FFF2-40B4-BE49-F238E27FC236}">
                <a16:creationId xmlns:a16="http://schemas.microsoft.com/office/drawing/2014/main" id="{81184EB7-B40F-4293-9715-4E5466051C94}"/>
              </a:ext>
            </a:extLst>
          </p:cNvPr>
          <p:cNvCxnSpPr>
            <a:cxnSpLocks/>
            <a:stCxn id="208" idx="2"/>
          </p:cNvCxnSpPr>
          <p:nvPr/>
        </p:nvCxnSpPr>
        <p:spPr>
          <a:xfrm rot="16200000" flipH="1">
            <a:off x="5576512" y="4064953"/>
            <a:ext cx="3014190" cy="489844"/>
          </a:xfrm>
          <a:prstGeom prst="bentConnector3">
            <a:avLst>
              <a:gd name="adj1" fmla="val 99972"/>
            </a:avLst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a gomito 220">
            <a:extLst>
              <a:ext uri="{FF2B5EF4-FFF2-40B4-BE49-F238E27FC236}">
                <a16:creationId xmlns:a16="http://schemas.microsoft.com/office/drawing/2014/main" id="{028A7725-4180-43CC-AD38-D81B9DEC32BB}"/>
              </a:ext>
            </a:extLst>
          </p:cNvPr>
          <p:cNvCxnSpPr>
            <a:cxnSpLocks/>
          </p:cNvCxnSpPr>
          <p:nvPr/>
        </p:nvCxnSpPr>
        <p:spPr>
          <a:xfrm rot="5400000">
            <a:off x="5128551" y="4102191"/>
            <a:ext cx="3009545" cy="410725"/>
          </a:xfrm>
          <a:prstGeom prst="bentConnector3">
            <a:avLst>
              <a:gd name="adj1" fmla="val 100079"/>
            </a:avLst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5082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81481E-6 L -0.121 4.81481E-6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48148E-6 L -0.11997 1.48148E-6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" grpId="0"/>
      <p:bldP spid="265" grpId="0"/>
      <p:bldP spid="266" grpId="0"/>
      <p:bldP spid="267" grpId="0"/>
      <p:bldP spid="268" grpId="0"/>
      <p:bldP spid="270" grpId="0"/>
      <p:bldP spid="271" grpId="0"/>
      <p:bldP spid="272" grpId="0"/>
      <p:bldP spid="273" grpId="0"/>
      <p:bldP spid="321" grpId="0"/>
      <p:bldP spid="322" grpId="0"/>
      <p:bldP spid="323" grpId="0"/>
      <p:bldP spid="324" grpId="0"/>
      <p:bldP spid="327" grpId="0"/>
      <p:bldP spid="328" grpId="0"/>
      <p:bldP spid="329" grpId="0"/>
      <p:bldP spid="159" grpId="0" animBg="1"/>
      <p:bldP spid="15" grpId="0" animBg="1"/>
      <p:bldP spid="156" grpId="0"/>
      <p:bldP spid="157" grpId="0" animBg="1"/>
      <p:bldP spid="174" grpId="0"/>
      <p:bldP spid="49" grpId="0"/>
      <p:bldP spid="70" grpId="0"/>
      <p:bldP spid="201" grpId="0" animBg="1"/>
      <p:bldP spid="2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7FDF5181-540B-4237-83B8-D1811AFD4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0" y="2971800"/>
            <a:ext cx="9072000" cy="1440394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514350" eaLnBrk="1" hangingPunct="1">
              <a:defRPr/>
            </a:pPr>
            <a:r>
              <a:rPr lang="it-IT" altLang="it-IT" sz="2000" kern="0" dirty="0">
                <a:solidFill>
                  <a:srgbClr val="0070C0"/>
                </a:solidFill>
                <a:latin typeface="Comic Sans MS" panose="030F0702030302020204" pitchFamily="66" charset="0"/>
              </a:rPr>
              <a:t>Per maggiore completezza ed approfondimento degli argomenti si può consultare il seguente sito</a:t>
            </a:r>
          </a:p>
          <a:p>
            <a:pPr algn="ctr" defTabSz="514350" eaLnBrk="1" hangingPunct="1">
              <a:defRPr/>
            </a:pPr>
            <a:endParaRPr lang="it-IT" altLang="it-IT" sz="2000" kern="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 defTabSz="514350" eaLnBrk="1" hangingPunct="1">
              <a:defRPr/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lang="it-IT" altLang="it-IT" sz="2000" kern="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 defTabSz="514350" eaLnBrk="1" hangingPunct="1">
              <a:defRPr/>
            </a:pPr>
            <a:endParaRPr lang="it-IT" altLang="it-IT" sz="760" kern="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6955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3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L’IPERBOLE- Elementi del solido</a:t>
            </a:r>
            <a:endParaRPr lang="it-IT" dirty="0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3513819" y="7002000"/>
            <a:ext cx="5500367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asellaDiTesto 3">
            <a:extLst>
              <a:ext uri="{FF2B5EF4-FFF2-40B4-BE49-F238E27FC236}">
                <a16:creationId xmlns:a16="http://schemas.microsoft.com/office/drawing/2014/main" id="{E43B7248-D3DD-452E-96C3-56DF31F07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439869"/>
            <a:ext cx="6660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Sia assegnato il cono circolare retto a doppia falda con la base d (d’; d’’) (circonferenza direttrice) parallela a 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e l’asse a(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; 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’) parallelo a 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2 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 perpendicolare a 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63" name="CasellaDiTesto 8">
            <a:extLst>
              <a:ext uri="{FF2B5EF4-FFF2-40B4-BE49-F238E27FC236}">
                <a16:creationId xmlns:a16="http://schemas.microsoft.com/office/drawing/2014/main" id="{309EAE28-3F1A-443A-B36B-E8A91FF9B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56117"/>
            <a:ext cx="6660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Essendo il cono retto, su 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sarà C’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 mentre saranno distinti su 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in C’’ (centro della circonferenza direttrice) centro della base e V’’ vertice del cono</a:t>
            </a:r>
          </a:p>
        </p:txBody>
      </p:sp>
      <p:sp>
        <p:nvSpPr>
          <p:cNvPr id="68" name="CasellaDiTesto 22">
            <a:extLst>
              <a:ext uri="{FF2B5EF4-FFF2-40B4-BE49-F238E27FC236}">
                <a16:creationId xmlns:a16="http://schemas.microsoft.com/office/drawing/2014/main" id="{53B789DC-79C8-4CD0-A2DE-9D39E1260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4228847"/>
            <a:ext cx="60579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Considerando una doppia falda le generatrici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 (g’; g’’) sono costituite da segmenti finiti che hanno un estremo sulla direttrice della base e l’altro estremo sulla direttrice</a:t>
            </a:r>
            <a:r>
              <a:rPr kumimoji="0" lang="it-IT" altLang="it-IT" sz="20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superiore e uniti tutti nel vertice 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V(V’; V’’)</a:t>
            </a:r>
          </a:p>
        </p:txBody>
      </p:sp>
      <p:sp>
        <p:nvSpPr>
          <p:cNvPr id="69" name="CasellaDiTesto 27">
            <a:extLst>
              <a:ext uri="{FF2B5EF4-FFF2-40B4-BE49-F238E27FC236}">
                <a16:creationId xmlns:a16="http://schemas.microsoft.com/office/drawing/2014/main" id="{6E621059-8FC2-4C9B-BE5A-B5991BB9F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" y="5842338"/>
            <a:ext cx="587276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Date le caratteristiche geometriche descritte l’angolo al vertice (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) sarà uguale e costante per tutte le infinite posizioni delle generatrici.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30A6DF2-DCCA-47EE-86F6-B74125A00FFD}"/>
              </a:ext>
            </a:extLst>
          </p:cNvPr>
          <p:cNvSpPr txBox="1"/>
          <p:nvPr/>
        </p:nvSpPr>
        <p:spPr>
          <a:xfrm>
            <a:off x="272959" y="2846287"/>
            <a:ext cx="5240740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La figura posta a fianco rappresenta un cono circolare retto a due falde con i relativi elementi geometrici che lo descrivono e definiscono</a:t>
            </a:r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6710404" y="4914313"/>
            <a:ext cx="226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>
            <a:off x="6989496" y="5040884"/>
            <a:ext cx="1638000" cy="1637998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6986800" y="4563587"/>
            <a:ext cx="0" cy="12904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624856" y="4569142"/>
            <a:ext cx="1797" cy="12977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6988595" y="4565361"/>
            <a:ext cx="1638000" cy="88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6988600" y="575403"/>
            <a:ext cx="1623247" cy="39899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005779" y="575403"/>
            <a:ext cx="1617229" cy="39897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7096428" y="579863"/>
            <a:ext cx="1409246" cy="399099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7230444" y="584324"/>
            <a:ext cx="1143040" cy="39825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7402133" y="584324"/>
            <a:ext cx="804746" cy="39808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7597156" y="579863"/>
            <a:ext cx="422287" cy="39853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7018753" y="579863"/>
            <a:ext cx="1565074" cy="39853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7596249" y="584324"/>
            <a:ext cx="429295" cy="39825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7406296" y="579863"/>
            <a:ext cx="814915" cy="39915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7242343" y="584324"/>
            <a:ext cx="1148247" cy="39858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7114079" y="579863"/>
            <a:ext cx="1404860" cy="39903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7030591" y="579863"/>
            <a:ext cx="1571692" cy="39886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653626" y="4393234"/>
            <a:ext cx="331486" cy="1938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459339" y="5870777"/>
            <a:ext cx="540000" cy="18000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762729" y="2422807"/>
            <a:ext cx="360000" cy="210147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51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DA82FC57-B25A-4B39-819E-FE253F97EE13}"/>
              </a:ext>
            </a:extLst>
          </p:cNvPr>
          <p:cNvSpPr txBox="1"/>
          <p:nvPr/>
        </p:nvSpPr>
        <p:spPr>
          <a:xfrm>
            <a:off x="8213024" y="3453841"/>
            <a:ext cx="324000" cy="14400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10C8B7F6-6C83-4DA6-A81A-FD33A5D889E3}"/>
              </a:ext>
            </a:extLst>
          </p:cNvPr>
          <p:cNvSpPr txBox="1"/>
          <p:nvPr/>
        </p:nvSpPr>
        <p:spPr>
          <a:xfrm>
            <a:off x="8348579" y="5716721"/>
            <a:ext cx="324000" cy="18000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6919" y="4729210"/>
            <a:ext cx="324000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D3E8CE7C-3969-4AE0-85C7-055C1EA37C35}"/>
              </a:ext>
            </a:extLst>
          </p:cNvPr>
          <p:cNvSpPr txBox="1"/>
          <p:nvPr/>
        </p:nvSpPr>
        <p:spPr>
          <a:xfrm>
            <a:off x="8038817" y="4553796"/>
            <a:ext cx="360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DFE0DF8-759D-46E4-BA1E-E5638B343C72}"/>
              </a:ext>
            </a:extLst>
          </p:cNvPr>
          <p:cNvSpPr txBox="1"/>
          <p:nvPr/>
        </p:nvSpPr>
        <p:spPr>
          <a:xfrm>
            <a:off x="8199400" y="6516260"/>
            <a:ext cx="324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6CF561A-57E4-4755-91F6-8FCA691C99D5}"/>
              </a:ext>
            </a:extLst>
          </p:cNvPr>
          <p:cNvSpPr/>
          <p:nvPr/>
        </p:nvSpPr>
        <p:spPr>
          <a:xfrm rot="10800000">
            <a:off x="7691094" y="2747962"/>
            <a:ext cx="453658" cy="401211"/>
          </a:xfrm>
          <a:prstGeom prst="arc">
            <a:avLst>
              <a:gd name="adj1" fmla="val 14253083"/>
              <a:gd name="adj2" fmla="val 1819978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05D0698-21E8-4743-AEE8-A507076DD1B6}"/>
              </a:ext>
            </a:extLst>
          </p:cNvPr>
          <p:cNvSpPr txBox="1"/>
          <p:nvPr/>
        </p:nvSpPr>
        <p:spPr>
          <a:xfrm>
            <a:off x="7815961" y="2979122"/>
            <a:ext cx="163498" cy="206362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13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7744036" y="3538867"/>
            <a:ext cx="324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7854792" y="5860813"/>
            <a:ext cx="288000" cy="18000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B632DA8-6C59-4450-B42F-B877B27142E0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6989498" y="5859883"/>
            <a:ext cx="82026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7730908-C40B-43E8-A6B4-267AB559C9FE}"/>
              </a:ext>
            </a:extLst>
          </p:cNvPr>
          <p:cNvCxnSpPr>
            <a:cxnSpLocks/>
            <a:endCxn id="6" idx="4"/>
          </p:cNvCxnSpPr>
          <p:nvPr/>
        </p:nvCxnSpPr>
        <p:spPr>
          <a:xfrm>
            <a:off x="7808496" y="5859983"/>
            <a:ext cx="0" cy="8189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0" name="Connettore diritto 3119">
            <a:extLst>
              <a:ext uri="{FF2B5EF4-FFF2-40B4-BE49-F238E27FC236}">
                <a16:creationId xmlns:a16="http://schemas.microsoft.com/office/drawing/2014/main" id="{B6549A9B-8DAD-4D99-BC54-A2103337DE23}"/>
              </a:ext>
            </a:extLst>
          </p:cNvPr>
          <p:cNvCxnSpPr>
            <a:cxnSpLocks/>
          </p:cNvCxnSpPr>
          <p:nvPr/>
        </p:nvCxnSpPr>
        <p:spPr>
          <a:xfrm>
            <a:off x="7805849" y="5847532"/>
            <a:ext cx="416385" cy="7229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0" name="Connettore diritto 3129">
            <a:extLst>
              <a:ext uri="{FF2B5EF4-FFF2-40B4-BE49-F238E27FC236}">
                <a16:creationId xmlns:a16="http://schemas.microsoft.com/office/drawing/2014/main" id="{D43D4B59-70AE-4EA8-A66E-0C9BC9C4FBC1}"/>
              </a:ext>
            </a:extLst>
          </p:cNvPr>
          <p:cNvCxnSpPr>
            <a:cxnSpLocks/>
          </p:cNvCxnSpPr>
          <p:nvPr/>
        </p:nvCxnSpPr>
        <p:spPr>
          <a:xfrm>
            <a:off x="7814736" y="5859393"/>
            <a:ext cx="782546" cy="20968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4" name="Connettore diritto 3133">
            <a:extLst>
              <a:ext uri="{FF2B5EF4-FFF2-40B4-BE49-F238E27FC236}">
                <a16:creationId xmlns:a16="http://schemas.microsoft.com/office/drawing/2014/main" id="{8D6982DD-962B-4537-A31D-1183B9150F96}"/>
              </a:ext>
            </a:extLst>
          </p:cNvPr>
          <p:cNvCxnSpPr>
            <a:cxnSpLocks/>
          </p:cNvCxnSpPr>
          <p:nvPr/>
        </p:nvCxnSpPr>
        <p:spPr>
          <a:xfrm>
            <a:off x="7811986" y="5860347"/>
            <a:ext cx="703371" cy="4019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6" name="Connettore diritto 3135">
            <a:extLst>
              <a:ext uri="{FF2B5EF4-FFF2-40B4-BE49-F238E27FC236}">
                <a16:creationId xmlns:a16="http://schemas.microsoft.com/office/drawing/2014/main" id="{55867AB2-82B9-4529-9CB6-CC01810E192E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7810625" y="5862013"/>
            <a:ext cx="576993" cy="5769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1" name="Connettore diritto 3140">
            <a:extLst>
              <a:ext uri="{FF2B5EF4-FFF2-40B4-BE49-F238E27FC236}">
                <a16:creationId xmlns:a16="http://schemas.microsoft.com/office/drawing/2014/main" id="{FDA1FAF1-FFFE-4E92-BF06-A9D280118286}"/>
              </a:ext>
            </a:extLst>
          </p:cNvPr>
          <p:cNvCxnSpPr>
            <a:cxnSpLocks/>
          </p:cNvCxnSpPr>
          <p:nvPr/>
        </p:nvCxnSpPr>
        <p:spPr>
          <a:xfrm>
            <a:off x="7812367" y="5862632"/>
            <a:ext cx="213175" cy="7878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4" name="Connettore diritto 3153">
            <a:extLst>
              <a:ext uri="{FF2B5EF4-FFF2-40B4-BE49-F238E27FC236}">
                <a16:creationId xmlns:a16="http://schemas.microsoft.com/office/drawing/2014/main" id="{27230609-9D4E-426B-9703-6F4E9AAFD959}"/>
              </a:ext>
            </a:extLst>
          </p:cNvPr>
          <p:cNvCxnSpPr>
            <a:cxnSpLocks/>
          </p:cNvCxnSpPr>
          <p:nvPr/>
        </p:nvCxnSpPr>
        <p:spPr>
          <a:xfrm flipH="1">
            <a:off x="7595492" y="5865348"/>
            <a:ext cx="214708" cy="7934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0" name="Connettore diritto 3159">
            <a:extLst>
              <a:ext uri="{FF2B5EF4-FFF2-40B4-BE49-F238E27FC236}">
                <a16:creationId xmlns:a16="http://schemas.microsoft.com/office/drawing/2014/main" id="{5F5080C4-E8EF-4D08-B5F5-DC4D83CDBE56}"/>
              </a:ext>
            </a:extLst>
          </p:cNvPr>
          <p:cNvCxnSpPr>
            <a:cxnSpLocks/>
          </p:cNvCxnSpPr>
          <p:nvPr/>
        </p:nvCxnSpPr>
        <p:spPr>
          <a:xfrm flipH="1">
            <a:off x="7401036" y="5852469"/>
            <a:ext cx="417259" cy="7227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2" name="Connettore diritto 3161">
            <a:extLst>
              <a:ext uri="{FF2B5EF4-FFF2-40B4-BE49-F238E27FC236}">
                <a16:creationId xmlns:a16="http://schemas.microsoft.com/office/drawing/2014/main" id="{1693EB76-726C-4127-ACA3-E72DD3DA411A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7229376" y="5858124"/>
            <a:ext cx="584548" cy="58088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5" name="Connettore diritto 3164">
            <a:extLst>
              <a:ext uri="{FF2B5EF4-FFF2-40B4-BE49-F238E27FC236}">
                <a16:creationId xmlns:a16="http://schemas.microsoft.com/office/drawing/2014/main" id="{CBF6BF84-2882-4D24-A237-335FE127F9C5}"/>
              </a:ext>
            </a:extLst>
          </p:cNvPr>
          <p:cNvCxnSpPr>
            <a:cxnSpLocks/>
          </p:cNvCxnSpPr>
          <p:nvPr/>
        </p:nvCxnSpPr>
        <p:spPr>
          <a:xfrm flipH="1">
            <a:off x="7097094" y="5861087"/>
            <a:ext cx="710421" cy="404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8" name="Connettore diritto 3167">
            <a:extLst>
              <a:ext uri="{FF2B5EF4-FFF2-40B4-BE49-F238E27FC236}">
                <a16:creationId xmlns:a16="http://schemas.microsoft.com/office/drawing/2014/main" id="{6FB69821-05A3-490A-ACEC-45AE173D943E}"/>
              </a:ext>
            </a:extLst>
          </p:cNvPr>
          <p:cNvCxnSpPr>
            <a:cxnSpLocks/>
          </p:cNvCxnSpPr>
          <p:nvPr/>
        </p:nvCxnSpPr>
        <p:spPr>
          <a:xfrm flipH="1">
            <a:off x="7012085" y="5861086"/>
            <a:ext cx="798327" cy="2075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808849" y="566670"/>
            <a:ext cx="0" cy="529367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1F3A0C0-6941-465A-81EF-D4C78D7CE297}"/>
              </a:ext>
            </a:extLst>
          </p:cNvPr>
          <p:cNvCxnSpPr>
            <a:cxnSpLocks/>
          </p:cNvCxnSpPr>
          <p:nvPr/>
        </p:nvCxnSpPr>
        <p:spPr>
          <a:xfrm>
            <a:off x="7018447" y="5646036"/>
            <a:ext cx="792070" cy="2143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EA635EAF-CF26-40E9-8CF1-EFAD05A0E47D}"/>
              </a:ext>
            </a:extLst>
          </p:cNvPr>
          <p:cNvCxnSpPr>
            <a:cxnSpLocks/>
          </p:cNvCxnSpPr>
          <p:nvPr/>
        </p:nvCxnSpPr>
        <p:spPr>
          <a:xfrm>
            <a:off x="7095755" y="5447153"/>
            <a:ext cx="713095" cy="4148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895F4EE5-5734-420C-8D4E-ACABA8024AC3}"/>
              </a:ext>
            </a:extLst>
          </p:cNvPr>
          <p:cNvCxnSpPr>
            <a:cxnSpLocks/>
            <a:stCxn id="6" idx="1"/>
          </p:cNvCxnSpPr>
          <p:nvPr/>
        </p:nvCxnSpPr>
        <p:spPr>
          <a:xfrm>
            <a:off x="7229377" y="5280764"/>
            <a:ext cx="581141" cy="5812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0E4FD89-9CBC-4372-9E38-2E279A6B71C4}"/>
              </a:ext>
            </a:extLst>
          </p:cNvPr>
          <p:cNvCxnSpPr>
            <a:cxnSpLocks/>
          </p:cNvCxnSpPr>
          <p:nvPr/>
        </p:nvCxnSpPr>
        <p:spPr>
          <a:xfrm>
            <a:off x="7400465" y="5147253"/>
            <a:ext cx="410052" cy="7147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BEE0E2DD-0098-443E-87E0-E341CA910AEE}"/>
              </a:ext>
            </a:extLst>
          </p:cNvPr>
          <p:cNvCxnSpPr>
            <a:cxnSpLocks/>
          </p:cNvCxnSpPr>
          <p:nvPr/>
        </p:nvCxnSpPr>
        <p:spPr>
          <a:xfrm>
            <a:off x="7596045" y="5056606"/>
            <a:ext cx="214472" cy="8037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F7C625B1-C4E9-4C95-BBB9-A827FD9C70EE}"/>
              </a:ext>
            </a:extLst>
          </p:cNvPr>
          <p:cNvCxnSpPr>
            <a:cxnSpLocks/>
          </p:cNvCxnSpPr>
          <p:nvPr/>
        </p:nvCxnSpPr>
        <p:spPr>
          <a:xfrm flipH="1">
            <a:off x="7808848" y="5074105"/>
            <a:ext cx="213917" cy="7905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8EDC550-662C-4335-9315-3C6665233155}"/>
              </a:ext>
            </a:extLst>
          </p:cNvPr>
          <p:cNvCxnSpPr>
            <a:cxnSpLocks/>
          </p:cNvCxnSpPr>
          <p:nvPr/>
        </p:nvCxnSpPr>
        <p:spPr>
          <a:xfrm flipH="1">
            <a:off x="7809977" y="5149887"/>
            <a:ext cx="410572" cy="7111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76F67EBB-0260-43A6-84B3-AF09C4592AC6}"/>
              </a:ext>
            </a:extLst>
          </p:cNvPr>
          <p:cNvCxnSpPr>
            <a:cxnSpLocks/>
            <a:stCxn id="6" idx="7"/>
          </p:cNvCxnSpPr>
          <p:nvPr/>
        </p:nvCxnSpPr>
        <p:spPr>
          <a:xfrm flipH="1">
            <a:off x="7807226" y="5280765"/>
            <a:ext cx="580390" cy="5833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8283852D-93DD-4649-9570-C92E06921E5E}"/>
              </a:ext>
            </a:extLst>
          </p:cNvPr>
          <p:cNvCxnSpPr>
            <a:cxnSpLocks/>
          </p:cNvCxnSpPr>
          <p:nvPr/>
        </p:nvCxnSpPr>
        <p:spPr>
          <a:xfrm flipH="1">
            <a:off x="7811257" y="5452147"/>
            <a:ext cx="710421" cy="404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9793675D-2D56-4B63-998F-7487658CC392}"/>
              </a:ext>
            </a:extLst>
          </p:cNvPr>
          <p:cNvCxnSpPr>
            <a:cxnSpLocks/>
          </p:cNvCxnSpPr>
          <p:nvPr/>
        </p:nvCxnSpPr>
        <p:spPr>
          <a:xfrm flipH="1">
            <a:off x="7811870" y="5653655"/>
            <a:ext cx="783826" cy="2059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DDCCADF-F671-49F9-BD9E-7D0C654C2749}"/>
              </a:ext>
            </a:extLst>
          </p:cNvPr>
          <p:cNvCxnSpPr>
            <a:cxnSpLocks/>
            <a:endCxn id="6" idx="6"/>
          </p:cNvCxnSpPr>
          <p:nvPr/>
        </p:nvCxnSpPr>
        <p:spPr>
          <a:xfrm>
            <a:off x="7810193" y="5858829"/>
            <a:ext cx="817303" cy="10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402CFE7-542D-4294-AA00-D01DEB038E67}"/>
              </a:ext>
            </a:extLst>
          </p:cNvPr>
          <p:cNvGrpSpPr/>
          <p:nvPr/>
        </p:nvGrpSpPr>
        <p:grpSpPr>
          <a:xfrm>
            <a:off x="7743963" y="5795939"/>
            <a:ext cx="126000" cy="126000"/>
            <a:chOff x="10031104" y="2702257"/>
            <a:chExt cx="180000" cy="180000"/>
          </a:xfrm>
        </p:grpSpPr>
        <p:cxnSp>
          <p:nvCxnSpPr>
            <p:cNvPr id="3164" name="Connettore diritto 3163">
              <a:extLst>
                <a:ext uri="{FF2B5EF4-FFF2-40B4-BE49-F238E27FC236}">
                  <a16:creationId xmlns:a16="http://schemas.microsoft.com/office/drawing/2014/main" id="{C92953CB-EE1B-4C0F-B976-B4BD1351525C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7" name="Connettore diritto 3166">
              <a:extLst>
                <a:ext uri="{FF2B5EF4-FFF2-40B4-BE49-F238E27FC236}">
                  <a16:creationId xmlns:a16="http://schemas.microsoft.com/office/drawing/2014/main" id="{6BF6C37B-FEB8-4BB9-8C0B-1C4711BFE162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1E619B47-9766-49BF-9C03-AE0601E2A0C3}"/>
              </a:ext>
            </a:extLst>
          </p:cNvPr>
          <p:cNvCxnSpPr>
            <a:cxnSpLocks/>
          </p:cNvCxnSpPr>
          <p:nvPr/>
        </p:nvCxnSpPr>
        <p:spPr>
          <a:xfrm>
            <a:off x="7005403" y="579866"/>
            <a:ext cx="160144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3DC90D8F-B9C0-49C8-B5BB-3F056D11EC5E}"/>
              </a:ext>
            </a:extLst>
          </p:cNvPr>
          <p:cNvSpPr txBox="1"/>
          <p:nvPr/>
        </p:nvSpPr>
        <p:spPr>
          <a:xfrm>
            <a:off x="7795666" y="5869139"/>
            <a:ext cx="201600" cy="18000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marL="0" marR="0" lvl="0" indent="0" algn="ctr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6D7CBE70-6CA2-42B5-A765-8AB94917A868}"/>
              </a:ext>
            </a:extLst>
          </p:cNvPr>
          <p:cNvSpPr txBox="1"/>
          <p:nvPr/>
        </p:nvSpPr>
        <p:spPr>
          <a:xfrm>
            <a:off x="8303185" y="364351"/>
            <a:ext cx="360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d’’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00"/>
                            </p:stCondLst>
                            <p:childTnLst>
                              <p:par>
                                <p:cTn id="1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000"/>
                            </p:stCondLst>
                            <p:childTnLst>
                              <p:par>
                                <p:cTn id="1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500"/>
                            </p:stCondLst>
                            <p:childTnLst>
                              <p:par>
                                <p:cTn id="1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000"/>
                            </p:stCondLst>
                            <p:childTnLst>
                              <p:par>
                                <p:cTn id="1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3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500"/>
                            </p:stCondLst>
                            <p:childTnLst>
                              <p:par>
                                <p:cTn id="1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3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0"/>
                            </p:stCondLst>
                            <p:childTnLst>
                              <p:par>
                                <p:cTn id="1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3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6000"/>
                            </p:stCondLst>
                            <p:childTnLst>
                              <p:par>
                                <p:cTn id="1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6500"/>
                            </p:stCondLst>
                            <p:childTnLst>
                              <p:par>
                                <p:cTn id="1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7000"/>
                            </p:stCondLst>
                            <p:childTnLst>
                              <p:par>
                                <p:cTn id="1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7500"/>
                            </p:stCondLst>
                            <p:childTnLst>
                              <p:par>
                                <p:cTn id="1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8000"/>
                            </p:stCondLst>
                            <p:childTnLst>
                              <p:par>
                                <p:cTn id="1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8500"/>
                            </p:stCondLst>
                            <p:childTnLst>
                              <p:par>
                                <p:cTn id="1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9000"/>
                            </p:stCondLst>
                            <p:childTnLst>
                              <p:par>
                                <p:cTn id="1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9500"/>
                            </p:stCondLst>
                            <p:childTnLst>
                              <p:par>
                                <p:cTn id="1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2500"/>
                            </p:stCondLst>
                            <p:childTnLst>
                              <p:par>
                                <p:cTn id="2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3500"/>
                            </p:stCondLst>
                            <p:childTnLst>
                              <p:par>
                                <p:cTn id="20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4500"/>
                            </p:stCondLst>
                            <p:childTnLst>
                              <p:par>
                                <p:cTn id="2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5500"/>
                            </p:stCondLst>
                            <p:childTnLst>
                              <p:par>
                                <p:cTn id="2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6000"/>
                            </p:stCondLst>
                            <p:childTnLst>
                              <p:par>
                                <p:cTn id="2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6500"/>
                            </p:stCondLst>
                            <p:childTnLst>
                              <p:par>
                                <p:cTn id="2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7500"/>
                            </p:stCondLst>
                            <p:childTnLst>
                              <p:par>
                                <p:cTn id="2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8" grpId="0"/>
      <p:bldP spid="69" grpId="0"/>
      <p:bldP spid="2" grpId="0" animBg="1"/>
      <p:bldP spid="6" grpId="0" animBg="1"/>
      <p:bldP spid="14" grpId="0"/>
      <p:bldP spid="51" grpId="0"/>
      <p:bldP spid="53" grpId="0"/>
      <p:bldP spid="29" grpId="0"/>
      <p:bldP spid="58" grpId="0"/>
      <p:bldP spid="60" grpId="0"/>
      <p:bldP spid="64" grpId="0"/>
      <p:bldP spid="11" grpId="0" animBg="1"/>
      <p:bldP spid="16" grpId="0"/>
      <p:bldP spid="66" grpId="0"/>
      <p:bldP spid="73" grpId="0"/>
      <p:bldP spid="71" grpId="0"/>
      <p:bldP spid="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3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L’IPERBOLE- (1)</a:t>
            </a:r>
            <a:endParaRPr lang="it-IT" dirty="0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3513819" y="7002000"/>
            <a:ext cx="5500367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6581104" y="4914313"/>
            <a:ext cx="23973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>
            <a:off x="6989496" y="5040884"/>
            <a:ext cx="1638000" cy="1637998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6986800" y="4563587"/>
            <a:ext cx="0" cy="12904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624856" y="4569142"/>
            <a:ext cx="1797" cy="12977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6988595" y="4565361"/>
            <a:ext cx="1638000" cy="88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6988600" y="575403"/>
            <a:ext cx="1623247" cy="39899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005779" y="575403"/>
            <a:ext cx="1617229" cy="39897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7096428" y="579863"/>
            <a:ext cx="1409246" cy="399099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7230444" y="584324"/>
            <a:ext cx="1143040" cy="39825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7402133" y="584324"/>
            <a:ext cx="804746" cy="39808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7597156" y="579863"/>
            <a:ext cx="422287" cy="39853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7018753" y="579863"/>
            <a:ext cx="1565074" cy="39853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7596249" y="584324"/>
            <a:ext cx="429295" cy="39825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7406296" y="579863"/>
            <a:ext cx="814915" cy="39915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7242343" y="584324"/>
            <a:ext cx="1148247" cy="39858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7114079" y="579863"/>
            <a:ext cx="1404860" cy="39903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7030591" y="579863"/>
            <a:ext cx="1571692" cy="39886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664444" y="4362074"/>
            <a:ext cx="331486" cy="1938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584873" y="5824162"/>
            <a:ext cx="540000" cy="32316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762729" y="2422807"/>
            <a:ext cx="360000" cy="210147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51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DA82FC57-B25A-4B39-819E-FE253F97EE13}"/>
              </a:ext>
            </a:extLst>
          </p:cNvPr>
          <p:cNvSpPr txBox="1"/>
          <p:nvPr/>
        </p:nvSpPr>
        <p:spPr>
          <a:xfrm>
            <a:off x="7729980" y="3928494"/>
            <a:ext cx="324000" cy="21600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10C8B7F6-6C83-4DA6-A81A-FD33A5D889E3}"/>
              </a:ext>
            </a:extLst>
          </p:cNvPr>
          <p:cNvSpPr txBox="1"/>
          <p:nvPr/>
        </p:nvSpPr>
        <p:spPr>
          <a:xfrm>
            <a:off x="7731750" y="6361650"/>
            <a:ext cx="324000" cy="18000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4243" y="4705216"/>
            <a:ext cx="324000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6CF561A-57E4-4755-91F6-8FCA691C99D5}"/>
              </a:ext>
            </a:extLst>
          </p:cNvPr>
          <p:cNvSpPr/>
          <p:nvPr/>
        </p:nvSpPr>
        <p:spPr>
          <a:xfrm rot="10800000">
            <a:off x="7691094" y="2747962"/>
            <a:ext cx="453658" cy="401211"/>
          </a:xfrm>
          <a:prstGeom prst="arc">
            <a:avLst>
              <a:gd name="adj1" fmla="val 14253083"/>
              <a:gd name="adj2" fmla="val 1819978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05D0698-21E8-4743-AEE8-A507076DD1B6}"/>
              </a:ext>
            </a:extLst>
          </p:cNvPr>
          <p:cNvSpPr txBox="1"/>
          <p:nvPr/>
        </p:nvSpPr>
        <p:spPr>
          <a:xfrm>
            <a:off x="7815961" y="2979122"/>
            <a:ext cx="163498" cy="206362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13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7744036" y="3538867"/>
            <a:ext cx="324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7983117" y="5811485"/>
            <a:ext cx="288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B632DA8-6C59-4450-B42F-B877B27142E0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6989498" y="5859883"/>
            <a:ext cx="82026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7730908-C40B-43E8-A6B4-267AB559C9FE}"/>
              </a:ext>
            </a:extLst>
          </p:cNvPr>
          <p:cNvCxnSpPr>
            <a:cxnSpLocks/>
            <a:endCxn id="6" idx="4"/>
          </p:cNvCxnSpPr>
          <p:nvPr/>
        </p:nvCxnSpPr>
        <p:spPr>
          <a:xfrm>
            <a:off x="7808496" y="5859983"/>
            <a:ext cx="0" cy="8189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0" name="Connettore diritto 3119">
            <a:extLst>
              <a:ext uri="{FF2B5EF4-FFF2-40B4-BE49-F238E27FC236}">
                <a16:creationId xmlns:a16="http://schemas.microsoft.com/office/drawing/2014/main" id="{B6549A9B-8DAD-4D99-BC54-A2103337DE23}"/>
              </a:ext>
            </a:extLst>
          </p:cNvPr>
          <p:cNvCxnSpPr>
            <a:cxnSpLocks/>
          </p:cNvCxnSpPr>
          <p:nvPr/>
        </p:nvCxnSpPr>
        <p:spPr>
          <a:xfrm>
            <a:off x="7805849" y="5847532"/>
            <a:ext cx="416385" cy="7229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0" name="Connettore diritto 3129">
            <a:extLst>
              <a:ext uri="{FF2B5EF4-FFF2-40B4-BE49-F238E27FC236}">
                <a16:creationId xmlns:a16="http://schemas.microsoft.com/office/drawing/2014/main" id="{D43D4B59-70AE-4EA8-A66E-0C9BC9C4FBC1}"/>
              </a:ext>
            </a:extLst>
          </p:cNvPr>
          <p:cNvCxnSpPr>
            <a:cxnSpLocks/>
          </p:cNvCxnSpPr>
          <p:nvPr/>
        </p:nvCxnSpPr>
        <p:spPr>
          <a:xfrm>
            <a:off x="7814736" y="5859393"/>
            <a:ext cx="782546" cy="20968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4" name="Connettore diritto 3133">
            <a:extLst>
              <a:ext uri="{FF2B5EF4-FFF2-40B4-BE49-F238E27FC236}">
                <a16:creationId xmlns:a16="http://schemas.microsoft.com/office/drawing/2014/main" id="{8D6982DD-962B-4537-A31D-1183B9150F96}"/>
              </a:ext>
            </a:extLst>
          </p:cNvPr>
          <p:cNvCxnSpPr>
            <a:cxnSpLocks/>
          </p:cNvCxnSpPr>
          <p:nvPr/>
        </p:nvCxnSpPr>
        <p:spPr>
          <a:xfrm>
            <a:off x="7811986" y="5862728"/>
            <a:ext cx="700983" cy="4094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6" name="Connettore diritto 3135">
            <a:extLst>
              <a:ext uri="{FF2B5EF4-FFF2-40B4-BE49-F238E27FC236}">
                <a16:creationId xmlns:a16="http://schemas.microsoft.com/office/drawing/2014/main" id="{55867AB2-82B9-4529-9CB6-CC01810E192E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7810625" y="5862013"/>
            <a:ext cx="576993" cy="5769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1" name="Connettore diritto 3140">
            <a:extLst>
              <a:ext uri="{FF2B5EF4-FFF2-40B4-BE49-F238E27FC236}">
                <a16:creationId xmlns:a16="http://schemas.microsoft.com/office/drawing/2014/main" id="{FDA1FAF1-FFFE-4E92-BF06-A9D280118286}"/>
              </a:ext>
            </a:extLst>
          </p:cNvPr>
          <p:cNvCxnSpPr>
            <a:cxnSpLocks/>
          </p:cNvCxnSpPr>
          <p:nvPr/>
        </p:nvCxnSpPr>
        <p:spPr>
          <a:xfrm>
            <a:off x="7812367" y="5862632"/>
            <a:ext cx="213175" cy="7878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4" name="Connettore diritto 3153">
            <a:extLst>
              <a:ext uri="{FF2B5EF4-FFF2-40B4-BE49-F238E27FC236}">
                <a16:creationId xmlns:a16="http://schemas.microsoft.com/office/drawing/2014/main" id="{27230609-9D4E-426B-9703-6F4E9AAFD959}"/>
              </a:ext>
            </a:extLst>
          </p:cNvPr>
          <p:cNvCxnSpPr>
            <a:cxnSpLocks/>
          </p:cNvCxnSpPr>
          <p:nvPr/>
        </p:nvCxnSpPr>
        <p:spPr>
          <a:xfrm flipH="1">
            <a:off x="7595492" y="5865348"/>
            <a:ext cx="214708" cy="7934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0" name="Connettore diritto 3159">
            <a:extLst>
              <a:ext uri="{FF2B5EF4-FFF2-40B4-BE49-F238E27FC236}">
                <a16:creationId xmlns:a16="http://schemas.microsoft.com/office/drawing/2014/main" id="{5F5080C4-E8EF-4D08-B5F5-DC4D83CDBE56}"/>
              </a:ext>
            </a:extLst>
          </p:cNvPr>
          <p:cNvCxnSpPr>
            <a:cxnSpLocks/>
          </p:cNvCxnSpPr>
          <p:nvPr/>
        </p:nvCxnSpPr>
        <p:spPr>
          <a:xfrm flipH="1">
            <a:off x="7401036" y="5852469"/>
            <a:ext cx="417259" cy="7227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2" name="Connettore diritto 3161">
            <a:extLst>
              <a:ext uri="{FF2B5EF4-FFF2-40B4-BE49-F238E27FC236}">
                <a16:creationId xmlns:a16="http://schemas.microsoft.com/office/drawing/2014/main" id="{1693EB76-726C-4127-ACA3-E72DD3DA411A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7229376" y="5858124"/>
            <a:ext cx="584548" cy="58088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5" name="Connettore diritto 3164">
            <a:extLst>
              <a:ext uri="{FF2B5EF4-FFF2-40B4-BE49-F238E27FC236}">
                <a16:creationId xmlns:a16="http://schemas.microsoft.com/office/drawing/2014/main" id="{CBF6BF84-2882-4D24-A237-335FE127F9C5}"/>
              </a:ext>
            </a:extLst>
          </p:cNvPr>
          <p:cNvCxnSpPr>
            <a:cxnSpLocks/>
          </p:cNvCxnSpPr>
          <p:nvPr/>
        </p:nvCxnSpPr>
        <p:spPr>
          <a:xfrm flipH="1">
            <a:off x="7097094" y="5861087"/>
            <a:ext cx="710421" cy="404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8" name="Connettore diritto 3167">
            <a:extLst>
              <a:ext uri="{FF2B5EF4-FFF2-40B4-BE49-F238E27FC236}">
                <a16:creationId xmlns:a16="http://schemas.microsoft.com/office/drawing/2014/main" id="{6FB69821-05A3-490A-ACEC-45AE173D943E}"/>
              </a:ext>
            </a:extLst>
          </p:cNvPr>
          <p:cNvCxnSpPr>
            <a:cxnSpLocks/>
          </p:cNvCxnSpPr>
          <p:nvPr/>
        </p:nvCxnSpPr>
        <p:spPr>
          <a:xfrm flipH="1">
            <a:off x="7012085" y="5861086"/>
            <a:ext cx="798327" cy="2075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808849" y="2549937"/>
            <a:ext cx="0" cy="201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D71DDEB7-15DD-4EDC-9E72-AB640925278C}"/>
              </a:ext>
            </a:extLst>
          </p:cNvPr>
          <p:cNvSpPr txBox="1"/>
          <p:nvPr/>
        </p:nvSpPr>
        <p:spPr>
          <a:xfrm>
            <a:off x="7888274" y="5885634"/>
            <a:ext cx="20160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1F3A0C0-6941-465A-81EF-D4C78D7CE297}"/>
              </a:ext>
            </a:extLst>
          </p:cNvPr>
          <p:cNvCxnSpPr>
            <a:cxnSpLocks/>
          </p:cNvCxnSpPr>
          <p:nvPr/>
        </p:nvCxnSpPr>
        <p:spPr>
          <a:xfrm>
            <a:off x="7018447" y="5646036"/>
            <a:ext cx="792070" cy="2143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EA635EAF-CF26-40E9-8CF1-EFAD05A0E47D}"/>
              </a:ext>
            </a:extLst>
          </p:cNvPr>
          <p:cNvCxnSpPr>
            <a:cxnSpLocks/>
          </p:cNvCxnSpPr>
          <p:nvPr/>
        </p:nvCxnSpPr>
        <p:spPr>
          <a:xfrm>
            <a:off x="7095755" y="5447153"/>
            <a:ext cx="713095" cy="4148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895F4EE5-5734-420C-8D4E-ACABA8024AC3}"/>
              </a:ext>
            </a:extLst>
          </p:cNvPr>
          <p:cNvCxnSpPr>
            <a:cxnSpLocks/>
            <a:stCxn id="6" idx="1"/>
          </p:cNvCxnSpPr>
          <p:nvPr/>
        </p:nvCxnSpPr>
        <p:spPr>
          <a:xfrm>
            <a:off x="7229377" y="5280764"/>
            <a:ext cx="581141" cy="5812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0E4FD89-9CBC-4372-9E38-2E279A6B71C4}"/>
              </a:ext>
            </a:extLst>
          </p:cNvPr>
          <p:cNvCxnSpPr>
            <a:cxnSpLocks/>
          </p:cNvCxnSpPr>
          <p:nvPr/>
        </p:nvCxnSpPr>
        <p:spPr>
          <a:xfrm>
            <a:off x="7400465" y="5147253"/>
            <a:ext cx="410052" cy="7147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BEE0E2DD-0098-443E-87E0-E341CA910AEE}"/>
              </a:ext>
            </a:extLst>
          </p:cNvPr>
          <p:cNvCxnSpPr>
            <a:cxnSpLocks/>
          </p:cNvCxnSpPr>
          <p:nvPr/>
        </p:nvCxnSpPr>
        <p:spPr>
          <a:xfrm>
            <a:off x="7598899" y="5067300"/>
            <a:ext cx="211618" cy="79304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F7C625B1-C4E9-4C95-BBB9-A827FD9C70EE}"/>
              </a:ext>
            </a:extLst>
          </p:cNvPr>
          <p:cNvCxnSpPr>
            <a:cxnSpLocks/>
          </p:cNvCxnSpPr>
          <p:nvPr/>
        </p:nvCxnSpPr>
        <p:spPr>
          <a:xfrm flipH="1">
            <a:off x="7808848" y="5074105"/>
            <a:ext cx="213917" cy="7905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8EDC550-662C-4335-9315-3C6665233155}"/>
              </a:ext>
            </a:extLst>
          </p:cNvPr>
          <p:cNvCxnSpPr>
            <a:cxnSpLocks/>
          </p:cNvCxnSpPr>
          <p:nvPr/>
        </p:nvCxnSpPr>
        <p:spPr>
          <a:xfrm flipH="1">
            <a:off x="7809977" y="5149887"/>
            <a:ext cx="410572" cy="7111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76F67EBB-0260-43A6-84B3-AF09C4592AC6}"/>
              </a:ext>
            </a:extLst>
          </p:cNvPr>
          <p:cNvCxnSpPr>
            <a:cxnSpLocks/>
            <a:stCxn id="6" idx="7"/>
          </p:cNvCxnSpPr>
          <p:nvPr/>
        </p:nvCxnSpPr>
        <p:spPr>
          <a:xfrm flipH="1">
            <a:off x="7807226" y="5280765"/>
            <a:ext cx="580390" cy="5833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8283852D-93DD-4649-9570-C92E06921E5E}"/>
              </a:ext>
            </a:extLst>
          </p:cNvPr>
          <p:cNvCxnSpPr>
            <a:cxnSpLocks/>
          </p:cNvCxnSpPr>
          <p:nvPr/>
        </p:nvCxnSpPr>
        <p:spPr>
          <a:xfrm flipH="1">
            <a:off x="7811257" y="5452147"/>
            <a:ext cx="710421" cy="404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9793675D-2D56-4B63-998F-7487658CC392}"/>
              </a:ext>
            </a:extLst>
          </p:cNvPr>
          <p:cNvCxnSpPr>
            <a:cxnSpLocks/>
          </p:cNvCxnSpPr>
          <p:nvPr/>
        </p:nvCxnSpPr>
        <p:spPr>
          <a:xfrm flipH="1">
            <a:off x="7811870" y="5653655"/>
            <a:ext cx="783826" cy="2059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DDCCADF-F671-49F9-BD9E-7D0C654C2749}"/>
              </a:ext>
            </a:extLst>
          </p:cNvPr>
          <p:cNvCxnSpPr>
            <a:cxnSpLocks/>
            <a:endCxn id="6" idx="6"/>
          </p:cNvCxnSpPr>
          <p:nvPr/>
        </p:nvCxnSpPr>
        <p:spPr>
          <a:xfrm>
            <a:off x="7810193" y="5858829"/>
            <a:ext cx="817303" cy="10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402CFE7-542D-4294-AA00-D01DEB038E67}"/>
              </a:ext>
            </a:extLst>
          </p:cNvPr>
          <p:cNvGrpSpPr/>
          <p:nvPr/>
        </p:nvGrpSpPr>
        <p:grpSpPr>
          <a:xfrm>
            <a:off x="7745939" y="5795461"/>
            <a:ext cx="126000" cy="126000"/>
            <a:chOff x="10031104" y="2702257"/>
            <a:chExt cx="180000" cy="180000"/>
          </a:xfrm>
        </p:grpSpPr>
        <p:cxnSp>
          <p:nvCxnSpPr>
            <p:cNvPr id="3164" name="Connettore diritto 3163">
              <a:extLst>
                <a:ext uri="{FF2B5EF4-FFF2-40B4-BE49-F238E27FC236}">
                  <a16:creationId xmlns:a16="http://schemas.microsoft.com/office/drawing/2014/main" id="{C92953CB-EE1B-4C0F-B976-B4BD1351525C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7" name="Connettore diritto 3166">
              <a:extLst>
                <a:ext uri="{FF2B5EF4-FFF2-40B4-BE49-F238E27FC236}">
                  <a16:creationId xmlns:a16="http://schemas.microsoft.com/office/drawing/2014/main" id="{6BF6C37B-FEB8-4BB9-8C0B-1C4711BFE162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3B4EEBE6-B283-43A2-92D2-DE1796C06C79}"/>
              </a:ext>
            </a:extLst>
          </p:cNvPr>
          <p:cNvCxnSpPr/>
          <p:nvPr/>
        </p:nvCxnSpPr>
        <p:spPr>
          <a:xfrm>
            <a:off x="7810314" y="575402"/>
            <a:ext cx="0" cy="198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1E619B47-9766-49BF-9C03-AE0601E2A0C3}"/>
              </a:ext>
            </a:extLst>
          </p:cNvPr>
          <p:cNvCxnSpPr>
            <a:cxnSpLocks/>
          </p:cNvCxnSpPr>
          <p:nvPr/>
        </p:nvCxnSpPr>
        <p:spPr>
          <a:xfrm>
            <a:off x="7005403" y="579866"/>
            <a:ext cx="160144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B39E6FD0-EE5F-44D0-A5C0-928ADDF6C8E1}"/>
              </a:ext>
            </a:extLst>
          </p:cNvPr>
          <p:cNvSpPr txBox="1"/>
          <p:nvPr/>
        </p:nvSpPr>
        <p:spPr>
          <a:xfrm>
            <a:off x="38637" y="421400"/>
            <a:ext cx="5040000" cy="324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Sezione del cono con piano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</a:rPr>
              <a:t>di profilo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– 1° metodo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6C37B04E-9F7B-4A8E-ABD6-01DCFEEC8926}"/>
              </a:ext>
            </a:extLst>
          </p:cNvPr>
          <p:cNvCxnSpPr/>
          <p:nvPr/>
        </p:nvCxnSpPr>
        <p:spPr>
          <a:xfrm>
            <a:off x="7340957" y="437879"/>
            <a:ext cx="0" cy="633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85716743-6857-475D-B8BF-92264D789F11}"/>
              </a:ext>
            </a:extLst>
          </p:cNvPr>
          <p:cNvCxnSpPr>
            <a:cxnSpLocks/>
          </p:cNvCxnSpPr>
          <p:nvPr/>
        </p:nvCxnSpPr>
        <p:spPr>
          <a:xfrm flipV="1">
            <a:off x="6863897" y="469070"/>
            <a:ext cx="0" cy="444407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CasellaDiTesto 19">
            <a:extLst>
              <a:ext uri="{FF2B5EF4-FFF2-40B4-BE49-F238E27FC236}">
                <a16:creationId xmlns:a16="http://schemas.microsoft.com/office/drawing/2014/main" id="{30CDE2CD-D832-454A-A602-E6C45FDC5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6558" y="2171203"/>
            <a:ext cx="504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4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23" name="CasellaDiTesto 19">
            <a:extLst>
              <a:ext uri="{FF2B5EF4-FFF2-40B4-BE49-F238E27FC236}">
                <a16:creationId xmlns:a16="http://schemas.microsoft.com/office/drawing/2014/main" id="{681721FA-786A-4C19-8C78-BEB73C26D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9320" y="6488668"/>
            <a:ext cx="5260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6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24" name="CasellaDiTesto 19">
            <a:extLst>
              <a:ext uri="{FF2B5EF4-FFF2-40B4-BE49-F238E27FC236}">
                <a16:creationId xmlns:a16="http://schemas.microsoft.com/office/drawing/2014/main" id="{E7B14AC5-E5D2-41E3-9A82-6EFABA197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7337" y="643411"/>
            <a:ext cx="504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4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4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25" name="CasellaDiTesto 19">
            <a:extLst>
              <a:ext uri="{FF2B5EF4-FFF2-40B4-BE49-F238E27FC236}">
                <a16:creationId xmlns:a16="http://schemas.microsoft.com/office/drawing/2014/main" id="{E72E829A-7CB2-44E0-848D-E68E12A53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8687" y="6402388"/>
            <a:ext cx="5048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6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6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6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1C7C972C-BA67-486D-8797-19B3BE81192F}"/>
              </a:ext>
            </a:extLst>
          </p:cNvPr>
          <p:cNvCxnSpPr>
            <a:cxnSpLocks/>
          </p:cNvCxnSpPr>
          <p:nvPr/>
        </p:nvCxnSpPr>
        <p:spPr>
          <a:xfrm>
            <a:off x="6860675" y="4913633"/>
            <a:ext cx="1868936" cy="186928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B57C936F-7F84-4EEF-9E82-A2AE88C5BBE5}"/>
              </a:ext>
            </a:extLst>
          </p:cNvPr>
          <p:cNvCxnSpPr>
            <a:cxnSpLocks/>
          </p:cNvCxnSpPr>
          <p:nvPr/>
        </p:nvCxnSpPr>
        <p:spPr>
          <a:xfrm flipH="1">
            <a:off x="6864824" y="4561012"/>
            <a:ext cx="365659" cy="12740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874F775A-A9FE-408D-81E0-D3D3A33E9215}"/>
              </a:ext>
            </a:extLst>
          </p:cNvPr>
          <p:cNvCxnSpPr>
            <a:cxnSpLocks/>
          </p:cNvCxnSpPr>
          <p:nvPr/>
        </p:nvCxnSpPr>
        <p:spPr>
          <a:xfrm>
            <a:off x="6862763" y="4910138"/>
            <a:ext cx="0" cy="92630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2" name="Connettore diritto 3141">
            <a:extLst>
              <a:ext uri="{FF2B5EF4-FFF2-40B4-BE49-F238E27FC236}">
                <a16:creationId xmlns:a16="http://schemas.microsoft.com/office/drawing/2014/main" id="{EF167DD3-17C1-470E-A6D5-E9E8CEFD5CB2}"/>
              </a:ext>
            </a:extLst>
          </p:cNvPr>
          <p:cNvCxnSpPr>
            <a:cxnSpLocks/>
          </p:cNvCxnSpPr>
          <p:nvPr/>
        </p:nvCxnSpPr>
        <p:spPr>
          <a:xfrm>
            <a:off x="7130955" y="4909782"/>
            <a:ext cx="0" cy="27977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CasellaDiTesto 130">
            <a:extLst>
              <a:ext uri="{FF2B5EF4-FFF2-40B4-BE49-F238E27FC236}">
                <a16:creationId xmlns:a16="http://schemas.microsoft.com/office/drawing/2014/main" id="{17665E5B-AF33-4E02-87D0-7AECE7271D55}"/>
              </a:ext>
            </a:extLst>
          </p:cNvPr>
          <p:cNvSpPr txBox="1"/>
          <p:nvPr/>
        </p:nvSpPr>
        <p:spPr>
          <a:xfrm>
            <a:off x="7257323" y="5225391"/>
            <a:ext cx="5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33" name="CasellaDiTesto 132">
            <a:extLst>
              <a:ext uri="{FF2B5EF4-FFF2-40B4-BE49-F238E27FC236}">
                <a16:creationId xmlns:a16="http://schemas.microsoft.com/office/drawing/2014/main" id="{4252406A-9D32-4BAC-BF8D-7AC7216AFE23}"/>
              </a:ext>
            </a:extLst>
          </p:cNvPr>
          <p:cNvSpPr txBox="1"/>
          <p:nvPr/>
        </p:nvSpPr>
        <p:spPr>
          <a:xfrm>
            <a:off x="6805041" y="5079312"/>
            <a:ext cx="5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34" name="CasellaDiTesto 133">
            <a:extLst>
              <a:ext uri="{FF2B5EF4-FFF2-40B4-BE49-F238E27FC236}">
                <a16:creationId xmlns:a16="http://schemas.microsoft.com/office/drawing/2014/main" id="{01FFCCD4-B5E8-4216-BFFD-35CF999E5316}"/>
              </a:ext>
            </a:extLst>
          </p:cNvPr>
          <p:cNvSpPr txBox="1"/>
          <p:nvPr/>
        </p:nvSpPr>
        <p:spPr>
          <a:xfrm>
            <a:off x="6455165" y="5708231"/>
            <a:ext cx="504000" cy="396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8A8554D2-3D71-4FCB-89FF-20386EDB55BF}"/>
              </a:ext>
            </a:extLst>
          </p:cNvPr>
          <p:cNvSpPr txBox="1"/>
          <p:nvPr/>
        </p:nvSpPr>
        <p:spPr>
          <a:xfrm>
            <a:off x="7584098" y="5239575"/>
            <a:ext cx="371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36" name="Rettangolo 135">
            <a:extLst>
              <a:ext uri="{FF2B5EF4-FFF2-40B4-BE49-F238E27FC236}">
                <a16:creationId xmlns:a16="http://schemas.microsoft.com/office/drawing/2014/main" id="{2CAD679F-82AC-4995-9E15-2DD5100EB3F8}"/>
              </a:ext>
            </a:extLst>
          </p:cNvPr>
          <p:cNvSpPr/>
          <p:nvPr/>
        </p:nvSpPr>
        <p:spPr>
          <a:xfrm>
            <a:off x="7495974" y="523304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137" name="CasellaDiTesto 136">
            <a:extLst>
              <a:ext uri="{FF2B5EF4-FFF2-40B4-BE49-F238E27FC236}">
                <a16:creationId xmlns:a16="http://schemas.microsoft.com/office/drawing/2014/main" id="{DE0D4601-578E-4B41-8133-EF44AC1E4527}"/>
              </a:ext>
            </a:extLst>
          </p:cNvPr>
          <p:cNvSpPr txBox="1"/>
          <p:nvPr/>
        </p:nvSpPr>
        <p:spPr>
          <a:xfrm>
            <a:off x="7332832" y="2166010"/>
            <a:ext cx="371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38" name="Rettangolo 137">
            <a:extLst>
              <a:ext uri="{FF2B5EF4-FFF2-40B4-BE49-F238E27FC236}">
                <a16:creationId xmlns:a16="http://schemas.microsoft.com/office/drawing/2014/main" id="{CD8C7529-DAFF-44AA-A212-71E9BE174E69}"/>
              </a:ext>
            </a:extLst>
          </p:cNvPr>
          <p:cNvSpPr/>
          <p:nvPr/>
        </p:nvSpPr>
        <p:spPr>
          <a:xfrm>
            <a:off x="7212539" y="2163677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prstClr val="black"/>
              </a:solidFill>
            </a:endParaRPr>
          </a:p>
        </p:txBody>
      </p:sp>
      <p:grpSp>
        <p:nvGrpSpPr>
          <p:cNvPr id="3145" name="Gruppo 3144">
            <a:extLst>
              <a:ext uri="{FF2B5EF4-FFF2-40B4-BE49-F238E27FC236}">
                <a16:creationId xmlns:a16="http://schemas.microsoft.com/office/drawing/2014/main" id="{B597451F-239F-4FC9-A777-A60463DFD203}"/>
              </a:ext>
            </a:extLst>
          </p:cNvPr>
          <p:cNvGrpSpPr/>
          <p:nvPr/>
        </p:nvGrpSpPr>
        <p:grpSpPr>
          <a:xfrm>
            <a:off x="7269283" y="276072"/>
            <a:ext cx="612000" cy="359576"/>
            <a:chOff x="5235384" y="1130652"/>
            <a:chExt cx="704850" cy="359576"/>
          </a:xfrm>
        </p:grpSpPr>
        <p:sp>
          <p:nvSpPr>
            <p:cNvPr id="139" name="CasellaDiTesto 138">
              <a:extLst>
                <a:ext uri="{FF2B5EF4-FFF2-40B4-BE49-F238E27FC236}">
                  <a16:creationId xmlns:a16="http://schemas.microsoft.com/office/drawing/2014/main" id="{E13230BA-EC80-4BD8-9A05-947A93B49E91}"/>
                </a:ext>
              </a:extLst>
            </p:cNvPr>
            <p:cNvSpPr txBox="1"/>
            <p:nvPr/>
          </p:nvSpPr>
          <p:spPr>
            <a:xfrm>
              <a:off x="5235384" y="1213229"/>
              <a:ext cx="7048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200" baseline="-25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12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140" name="Rettangolo 139">
              <a:extLst>
                <a:ext uri="{FF2B5EF4-FFF2-40B4-BE49-F238E27FC236}">
                  <a16:creationId xmlns:a16="http://schemas.microsoft.com/office/drawing/2014/main" id="{F396F359-313C-4590-8103-FD13AE48D35D}"/>
                </a:ext>
              </a:extLst>
            </p:cNvPr>
            <p:cNvSpPr/>
            <p:nvPr/>
          </p:nvSpPr>
          <p:spPr>
            <a:xfrm>
              <a:off x="5387715" y="1130652"/>
              <a:ext cx="2824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600" baseline="300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600" dirty="0"/>
            </a:p>
          </p:txBody>
        </p:sp>
      </p:grpSp>
      <p:sp>
        <p:nvSpPr>
          <p:cNvPr id="142" name="Rettangolo 141">
            <a:extLst>
              <a:ext uri="{FF2B5EF4-FFF2-40B4-BE49-F238E27FC236}">
                <a16:creationId xmlns:a16="http://schemas.microsoft.com/office/drawing/2014/main" id="{0DC0DAEB-7CA6-4206-8B26-CB8744B03882}"/>
              </a:ext>
            </a:extLst>
          </p:cNvPr>
          <p:cNvSpPr/>
          <p:nvPr/>
        </p:nvSpPr>
        <p:spPr>
          <a:xfrm>
            <a:off x="7802671" y="5244584"/>
            <a:ext cx="3097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43" name="Rettangolo 142">
            <a:extLst>
              <a:ext uri="{FF2B5EF4-FFF2-40B4-BE49-F238E27FC236}">
                <a16:creationId xmlns:a16="http://schemas.microsoft.com/office/drawing/2014/main" id="{20B76A4B-9175-41EF-B2EE-D8FDB0416B7F}"/>
              </a:ext>
            </a:extLst>
          </p:cNvPr>
          <p:cNvSpPr/>
          <p:nvPr/>
        </p:nvSpPr>
        <p:spPr>
          <a:xfrm>
            <a:off x="7289674" y="4034108"/>
            <a:ext cx="3417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144" name="Rettangolo 143">
            <a:extLst>
              <a:ext uri="{FF2B5EF4-FFF2-40B4-BE49-F238E27FC236}">
                <a16:creationId xmlns:a16="http://schemas.microsoft.com/office/drawing/2014/main" id="{805EA2A8-F911-48A7-9F19-3578E14727CC}"/>
              </a:ext>
            </a:extLst>
          </p:cNvPr>
          <p:cNvSpPr/>
          <p:nvPr/>
        </p:nvSpPr>
        <p:spPr>
          <a:xfrm>
            <a:off x="7705524" y="52368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145" name="Rettangolo 144">
            <a:extLst>
              <a:ext uri="{FF2B5EF4-FFF2-40B4-BE49-F238E27FC236}">
                <a16:creationId xmlns:a16="http://schemas.microsoft.com/office/drawing/2014/main" id="{BB770476-F703-4143-946A-10F642A15AF2}"/>
              </a:ext>
            </a:extLst>
          </p:cNvPr>
          <p:cNvSpPr/>
          <p:nvPr/>
        </p:nvSpPr>
        <p:spPr>
          <a:xfrm>
            <a:off x="7270390" y="793897"/>
            <a:ext cx="3417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grpSp>
        <p:nvGrpSpPr>
          <p:cNvPr id="129" name="Gruppo 128">
            <a:extLst>
              <a:ext uri="{FF2B5EF4-FFF2-40B4-BE49-F238E27FC236}">
                <a16:creationId xmlns:a16="http://schemas.microsoft.com/office/drawing/2014/main" id="{DAC25AA4-20AF-40D3-A0A5-440332E1713A}"/>
              </a:ext>
            </a:extLst>
          </p:cNvPr>
          <p:cNvGrpSpPr/>
          <p:nvPr/>
        </p:nvGrpSpPr>
        <p:grpSpPr>
          <a:xfrm>
            <a:off x="3567450" y="1326522"/>
            <a:ext cx="3060000" cy="1079999"/>
            <a:chOff x="0" y="340464"/>
            <a:chExt cx="14229421" cy="470856"/>
          </a:xfrm>
        </p:grpSpPr>
        <p:sp>
          <p:nvSpPr>
            <p:cNvPr id="130" name="CasellaDiTesto 129">
              <a:extLst>
                <a:ext uri="{FF2B5EF4-FFF2-40B4-BE49-F238E27FC236}">
                  <a16:creationId xmlns:a16="http://schemas.microsoft.com/office/drawing/2014/main" id="{62B9E3FC-13E0-4C55-A9C0-1EF3788B6594}"/>
                </a:ext>
              </a:extLst>
            </p:cNvPr>
            <p:cNvSpPr txBox="1"/>
            <p:nvPr/>
          </p:nvSpPr>
          <p:spPr>
            <a:xfrm>
              <a:off x="0" y="340464"/>
              <a:ext cx="14229421" cy="47085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Definita la posizione del piano di sezione </a:t>
              </a:r>
              <a:r>
                <a:rPr lang="it-IT" sz="1600" dirty="0">
                  <a:solidFill>
                    <a:srgbClr val="FF0000"/>
                  </a:solidFill>
                  <a:latin typeface="Symbol" panose="05050102010706020507" pitchFamily="18" charset="2"/>
                </a:rPr>
                <a:t>b 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esemplifichiamo le tre operazione relative all’algoritmo grafico di </a:t>
              </a:r>
            </a:p>
          </p:txBody>
        </p:sp>
        <p:sp>
          <p:nvSpPr>
            <p:cNvPr id="132" name="CasellaDiTesto 131">
              <a:extLst>
                <a:ext uri="{FF2B5EF4-FFF2-40B4-BE49-F238E27FC236}">
                  <a16:creationId xmlns:a16="http://schemas.microsoft.com/office/drawing/2014/main" id="{7CB2D2E5-31CF-4D41-8C06-5C81CE15CE87}"/>
                </a:ext>
              </a:extLst>
            </p:cNvPr>
            <p:cNvSpPr txBox="1"/>
            <p:nvPr/>
          </p:nvSpPr>
          <p:spPr>
            <a:xfrm>
              <a:off x="9737374" y="631522"/>
              <a:ext cx="4185124" cy="17443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it-IT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(g </a:t>
              </a:r>
              <a:r>
                <a:rPr kumimoji="0" lang="it-IT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 </a:t>
              </a:r>
              <a:r>
                <a:rPr kumimoji="0" lang="it-IT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)</a:t>
              </a:r>
              <a:endPara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</p:grp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F6B11414-558F-43C6-946C-914B3B130A2C}"/>
              </a:ext>
            </a:extLst>
          </p:cNvPr>
          <p:cNvSpPr txBox="1"/>
          <p:nvPr/>
        </p:nvSpPr>
        <p:spPr>
          <a:xfrm>
            <a:off x="0" y="4224269"/>
            <a:ext cx="6748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1- per la retta g(g’; g’’) conduciamo il piano 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(t</a:t>
            </a:r>
            <a:r>
              <a:rPr lang="it-IT" sz="1600" baseline="-250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; t</a:t>
            </a:r>
            <a:r>
              <a:rPr lang="it-IT" sz="1600" baseline="-250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)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proiettante in prima scelto per economia grafica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6EF4A431-C2E5-44F7-BAF7-C770F045E5EE}"/>
              </a:ext>
            </a:extLst>
          </p:cNvPr>
          <p:cNvGrpSpPr/>
          <p:nvPr/>
        </p:nvGrpSpPr>
        <p:grpSpPr>
          <a:xfrm>
            <a:off x="0" y="4764990"/>
            <a:ext cx="6480000" cy="830997"/>
            <a:chOff x="0" y="4764990"/>
            <a:chExt cx="6480000" cy="830997"/>
          </a:xfrm>
        </p:grpSpPr>
        <p:sp>
          <p:nvSpPr>
            <p:cNvPr id="185" name="CasellaDiTesto 184">
              <a:extLst>
                <a:ext uri="{FF2B5EF4-FFF2-40B4-BE49-F238E27FC236}">
                  <a16:creationId xmlns:a16="http://schemas.microsoft.com/office/drawing/2014/main" id="{1D0EA625-EB55-4BB8-9290-C84A84297478}"/>
                </a:ext>
              </a:extLst>
            </p:cNvPr>
            <p:cNvSpPr txBox="1"/>
            <p:nvPr/>
          </p:nvSpPr>
          <p:spPr>
            <a:xfrm>
              <a:off x="0" y="4764990"/>
              <a:ext cx="6480000" cy="83099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lvl="0">
                <a:defRPr/>
              </a:pP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2- l’intersezione tra i due piani (</a:t>
              </a:r>
              <a:r>
                <a:rPr lang="it-IT" sz="1600" dirty="0">
                  <a:solidFill>
                    <a:schemeClr val="accent3">
                      <a:lumMod val="50000"/>
                    </a:schemeClr>
                  </a:solidFill>
                  <a:latin typeface="Symbol" panose="05050102010706020507" pitchFamily="18" charset="2"/>
                </a:rPr>
                <a:t>a </a:t>
              </a:r>
              <a:r>
                <a:rPr lang="it-IT" sz="1600" kern="0" dirty="0">
                  <a:solidFill>
                    <a:srgbClr val="002060"/>
                  </a:solidFill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 </a:t>
              </a:r>
              <a:r>
                <a:rPr lang="it-IT" sz="1600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) determina la retta</a:t>
              </a:r>
            </a:p>
            <a:p>
              <a:pPr lvl="0">
                <a:defRPr/>
              </a:pP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(x’; x’’; T</a:t>
              </a:r>
              <a:r>
                <a:rPr lang="it-IT" sz="1600" baseline="-25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x; T</a:t>
              </a:r>
              <a:r>
                <a:rPr lang="it-IT" sz="1600" baseline="-25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x) 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proiettante in prima dove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x’</a:t>
              </a:r>
              <a:r>
                <a:rPr lang="it-IT" sz="1600" dirty="0">
                  <a:solidFill>
                    <a:srgbClr val="FF0000"/>
                  </a:solidFill>
                  <a:latin typeface="Symbol" panose="05050102010706020507" pitchFamily="18" charset="2"/>
                </a:rPr>
                <a:t> º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T</a:t>
              </a:r>
              <a:r>
                <a:rPr lang="it-IT" sz="1600" baseline="-25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 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mentre 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600" baseline="-25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 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è traccia impropria </a:t>
              </a:r>
            </a:p>
          </p:txBody>
        </p:sp>
        <p:sp>
          <p:nvSpPr>
            <p:cNvPr id="186" name="Rettangolo 185">
              <a:extLst>
                <a:ext uri="{FF2B5EF4-FFF2-40B4-BE49-F238E27FC236}">
                  <a16:creationId xmlns:a16="http://schemas.microsoft.com/office/drawing/2014/main" id="{577BC7CF-884E-4D9E-A2A2-2CF056AA0D1A}"/>
                </a:ext>
              </a:extLst>
            </p:cNvPr>
            <p:cNvSpPr/>
            <p:nvPr/>
          </p:nvSpPr>
          <p:spPr>
            <a:xfrm>
              <a:off x="1475119" y="4948958"/>
              <a:ext cx="24524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600" baseline="300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600" dirty="0"/>
            </a:p>
          </p:txBody>
        </p:sp>
        <p:sp>
          <p:nvSpPr>
            <p:cNvPr id="187" name="Rettangolo 186">
              <a:extLst>
                <a:ext uri="{FF2B5EF4-FFF2-40B4-BE49-F238E27FC236}">
                  <a16:creationId xmlns:a16="http://schemas.microsoft.com/office/drawing/2014/main" id="{88CB9AF0-1070-4A33-9B0A-E65E6E6003A8}"/>
                </a:ext>
              </a:extLst>
            </p:cNvPr>
            <p:cNvSpPr/>
            <p:nvPr/>
          </p:nvSpPr>
          <p:spPr>
            <a:xfrm>
              <a:off x="5890426" y="4972569"/>
              <a:ext cx="24524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600" baseline="300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600" dirty="0"/>
            </a:p>
          </p:txBody>
        </p:sp>
      </p:grpSp>
      <p:sp>
        <p:nvSpPr>
          <p:cNvPr id="188" name="CasellaDiTesto 187">
            <a:extLst>
              <a:ext uri="{FF2B5EF4-FFF2-40B4-BE49-F238E27FC236}">
                <a16:creationId xmlns:a16="http://schemas.microsoft.com/office/drawing/2014/main" id="{D792CE51-5247-499E-AEE7-6CC2A85B64DB}"/>
              </a:ext>
            </a:extLst>
          </p:cNvPr>
          <p:cNvSpPr txBox="1"/>
          <p:nvPr/>
        </p:nvSpPr>
        <p:spPr>
          <a:xfrm>
            <a:off x="0" y="6171780"/>
            <a:ext cx="6632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Per ogni operazione i punti sono due perché due sono le falde del cono immaginando la generatrice come retta infinita</a:t>
            </a: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5ED4E824-B8BE-44C3-905F-54052F0D3FE3}"/>
              </a:ext>
            </a:extLst>
          </p:cNvPr>
          <p:cNvGrpSpPr/>
          <p:nvPr/>
        </p:nvGrpSpPr>
        <p:grpSpPr>
          <a:xfrm>
            <a:off x="0" y="5566360"/>
            <a:ext cx="6684135" cy="584775"/>
            <a:chOff x="0" y="5463328"/>
            <a:chExt cx="6684135" cy="584775"/>
          </a:xfrm>
        </p:grpSpPr>
        <p:sp>
          <p:nvSpPr>
            <p:cNvPr id="189" name="CasellaDiTesto 188">
              <a:extLst>
                <a:ext uri="{FF2B5EF4-FFF2-40B4-BE49-F238E27FC236}">
                  <a16:creationId xmlns:a16="http://schemas.microsoft.com/office/drawing/2014/main" id="{A9571D33-68AA-4EAC-8FB6-66267B5DF85B}"/>
                </a:ext>
              </a:extLst>
            </p:cNvPr>
            <p:cNvSpPr txBox="1"/>
            <p:nvPr/>
          </p:nvSpPr>
          <p:spPr>
            <a:xfrm>
              <a:off x="0" y="5463328"/>
              <a:ext cx="668413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3- l’intersezione tra 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e g determina 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P(P’; P’’) 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come intersezione della generatrice g con il piano </a:t>
              </a:r>
              <a:r>
                <a:rPr lang="it-IT" sz="1600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sz="1600" dirty="0">
                  <a:solidFill>
                    <a:srgbClr val="0070C0"/>
                  </a:solidFill>
                  <a:latin typeface="Symbol" panose="05050102010706020507" pitchFamily="18" charset="2"/>
                </a:rPr>
                <a:t>. 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Poiché 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 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è proiettante su </a:t>
              </a:r>
              <a:r>
                <a:rPr lang="it-IT" sz="1600" dirty="0">
                  <a:solidFill>
                    <a:srgbClr val="0070C0"/>
                  </a:solidFill>
                  <a:latin typeface="Symbol" panose="05050102010706020507" pitchFamily="18" charset="2"/>
                </a:rPr>
                <a:t>p</a:t>
              </a:r>
              <a:r>
                <a:rPr lang="it-IT" sz="16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sarà 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x’  P’</a:t>
              </a:r>
            </a:p>
          </p:txBody>
        </p:sp>
        <p:sp>
          <p:nvSpPr>
            <p:cNvPr id="190" name="Rettangolo 189">
              <a:extLst>
                <a:ext uri="{FF2B5EF4-FFF2-40B4-BE49-F238E27FC236}">
                  <a16:creationId xmlns:a16="http://schemas.microsoft.com/office/drawing/2014/main" id="{8D1EC3AD-DD82-437C-BB6F-A63259776D41}"/>
                </a:ext>
              </a:extLst>
            </p:cNvPr>
            <p:cNvSpPr/>
            <p:nvPr/>
          </p:nvSpPr>
          <p:spPr>
            <a:xfrm>
              <a:off x="5948263" y="5754736"/>
              <a:ext cx="26962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defRPr/>
              </a:pPr>
              <a:r>
                <a:rPr lang="it-IT" sz="1200" dirty="0">
                  <a:solidFill>
                    <a:srgbClr val="FF0000"/>
                  </a:solidFill>
                  <a:latin typeface="Symbol" panose="05050102010706020507" pitchFamily="18" charset="2"/>
                </a:rPr>
                <a:t>º</a:t>
              </a:r>
              <a:endParaRPr lang="it-IT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27F74C4-6821-45C0-9514-38F1FCEDE162}"/>
              </a:ext>
            </a:extLst>
          </p:cNvPr>
          <p:cNvSpPr txBox="1"/>
          <p:nvPr/>
        </p:nvSpPr>
        <p:spPr>
          <a:xfrm>
            <a:off x="0" y="746974"/>
            <a:ext cx="576973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parallelo all’asse del cono, per la sua giacitura è parallelo anche alle due generatrici  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g(g’; g’’)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di colore rosso</a:t>
            </a:r>
          </a:p>
        </p:txBody>
      </p: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9CEB2043-15B6-4D2C-8350-188C412971B7}"/>
              </a:ext>
            </a:extLst>
          </p:cNvPr>
          <p:cNvCxnSpPr>
            <a:cxnSpLocks/>
          </p:cNvCxnSpPr>
          <p:nvPr/>
        </p:nvCxnSpPr>
        <p:spPr>
          <a:xfrm>
            <a:off x="7807406" y="5039199"/>
            <a:ext cx="0" cy="8189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FB6516EB-75C0-4420-BA05-AFA0A4516E78}"/>
              </a:ext>
            </a:extLst>
          </p:cNvPr>
          <p:cNvCxnSpPr/>
          <p:nvPr/>
        </p:nvCxnSpPr>
        <p:spPr>
          <a:xfrm>
            <a:off x="7808119" y="4562473"/>
            <a:ext cx="0" cy="4752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39" name="Gruppo 3138">
            <a:extLst>
              <a:ext uri="{FF2B5EF4-FFF2-40B4-BE49-F238E27FC236}">
                <a16:creationId xmlns:a16="http://schemas.microsoft.com/office/drawing/2014/main" id="{4976770F-59E0-450B-913A-B0781F869FCC}"/>
              </a:ext>
            </a:extLst>
          </p:cNvPr>
          <p:cNvGrpSpPr/>
          <p:nvPr/>
        </p:nvGrpSpPr>
        <p:grpSpPr>
          <a:xfrm>
            <a:off x="64395" y="1659597"/>
            <a:ext cx="4782784" cy="2462572"/>
            <a:chOff x="64395" y="1711113"/>
            <a:chExt cx="4782784" cy="2462572"/>
          </a:xfrm>
        </p:grpSpPr>
        <p:grpSp>
          <p:nvGrpSpPr>
            <p:cNvPr id="146" name="Gruppo 145">
              <a:extLst>
                <a:ext uri="{FF2B5EF4-FFF2-40B4-BE49-F238E27FC236}">
                  <a16:creationId xmlns:a16="http://schemas.microsoft.com/office/drawing/2014/main" id="{2C898FE2-80C1-486B-8FC3-0231490AD1B1}"/>
                </a:ext>
              </a:extLst>
            </p:cNvPr>
            <p:cNvGrpSpPr/>
            <p:nvPr/>
          </p:nvGrpSpPr>
          <p:grpSpPr>
            <a:xfrm>
              <a:off x="64395" y="1711113"/>
              <a:ext cx="4782784" cy="2462572"/>
              <a:chOff x="-5581504" y="1927765"/>
              <a:chExt cx="3538790" cy="2789682"/>
            </a:xfrm>
          </p:grpSpPr>
          <p:sp>
            <p:nvSpPr>
              <p:cNvPr id="147" name="CasellaDiTesto 146">
                <a:extLst>
                  <a:ext uri="{FF2B5EF4-FFF2-40B4-BE49-F238E27FC236}">
                    <a16:creationId xmlns:a16="http://schemas.microsoft.com/office/drawing/2014/main" id="{6EA98777-0203-4DC5-AFCD-8505E9A58F1B}"/>
                  </a:ext>
                </a:extLst>
              </p:cNvPr>
              <p:cNvSpPr txBox="1"/>
              <p:nvPr/>
            </p:nvSpPr>
            <p:spPr>
              <a:xfrm>
                <a:off x="-5581504" y="3131906"/>
                <a:ext cx="540000" cy="313794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Ç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b</a:t>
                </a:r>
                <a:endPara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</a:endParaRPr>
              </a:p>
            </p:txBody>
          </p:sp>
          <p:sp>
            <p:nvSpPr>
              <p:cNvPr id="148" name="CasellaDiTesto 147">
                <a:extLst>
                  <a:ext uri="{FF2B5EF4-FFF2-40B4-BE49-F238E27FC236}">
                    <a16:creationId xmlns:a16="http://schemas.microsoft.com/office/drawing/2014/main" id="{D9D342B8-4B41-4B06-931B-CDE598F6BBF0}"/>
                  </a:ext>
                </a:extLst>
              </p:cNvPr>
              <p:cNvSpPr txBox="1"/>
              <p:nvPr/>
            </p:nvSpPr>
            <p:spPr>
              <a:xfrm>
                <a:off x="-4522128" y="2217074"/>
                <a:ext cx="468000" cy="313793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a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Ì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Symbol" panose="05050102010706020507" pitchFamily="18" charset="2"/>
                  </a:rPr>
                  <a:t>g</a:t>
                </a:r>
                <a:endPara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9" name="CasellaDiTesto 148">
                <a:extLst>
                  <a:ext uri="{FF2B5EF4-FFF2-40B4-BE49-F238E27FC236}">
                    <a16:creationId xmlns:a16="http://schemas.microsoft.com/office/drawing/2014/main" id="{0E9C01CA-5BC6-4363-9D91-6353569D777E}"/>
                  </a:ext>
                </a:extLst>
              </p:cNvPr>
              <p:cNvSpPr txBox="1"/>
              <p:nvPr/>
            </p:nvSpPr>
            <p:spPr>
              <a:xfrm>
                <a:off x="-4522348" y="3155936"/>
                <a:ext cx="468000" cy="313793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b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Ç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a</a:t>
                </a:r>
                <a:endPara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0" name="CasellaDiTesto 149">
                <a:extLst>
                  <a:ext uri="{FF2B5EF4-FFF2-40B4-BE49-F238E27FC236}">
                    <a16:creationId xmlns:a16="http://schemas.microsoft.com/office/drawing/2014/main" id="{E41620FE-2B9F-4D90-8A8A-75E662A5D42F}"/>
                  </a:ext>
                </a:extLst>
              </p:cNvPr>
              <p:cNvSpPr txBox="1"/>
              <p:nvPr/>
            </p:nvSpPr>
            <p:spPr>
              <a:xfrm>
                <a:off x="-4523488" y="4098500"/>
                <a:ext cx="437852" cy="313793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Symbol" panose="05050102010706020507" pitchFamily="18" charset="2"/>
                  </a:rPr>
                  <a:t>g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Symbol" panose="05050102010706020507" pitchFamily="18" charset="2"/>
                  </a:rPr>
                  <a:t>Ç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Symbol" panose="05050102010706020507" pitchFamily="18" charset="2"/>
                  </a:rPr>
                  <a:t>x</a:t>
                </a:r>
                <a:endPara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151" name="Connettore 2 150">
                <a:extLst>
                  <a:ext uri="{FF2B5EF4-FFF2-40B4-BE49-F238E27FC236}">
                    <a16:creationId xmlns:a16="http://schemas.microsoft.com/office/drawing/2014/main" id="{A77CC490-FE9F-4E33-965B-CDAF5EBB7D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5042751" y="3300570"/>
                <a:ext cx="108000" cy="2589"/>
              </a:xfrm>
              <a:prstGeom prst="straightConnector1">
                <a:avLst/>
              </a:prstGeom>
              <a:noFill/>
              <a:ln w="3175" cap="flat" cmpd="sng" algn="ctr">
                <a:solidFill>
                  <a:srgbClr val="0070C0"/>
                </a:solidFill>
                <a:prstDash val="solid"/>
                <a:miter lim="800000"/>
                <a:tailEnd type="stealth"/>
              </a:ln>
              <a:effectLst/>
            </p:spPr>
          </p:cxnSp>
          <p:sp>
            <p:nvSpPr>
              <p:cNvPr id="152" name="CasellaDiTesto 151">
                <a:extLst>
                  <a:ext uri="{FF2B5EF4-FFF2-40B4-BE49-F238E27FC236}">
                    <a16:creationId xmlns:a16="http://schemas.microsoft.com/office/drawing/2014/main" id="{1CFB211A-5BC2-4829-9CD0-3501C4DAE41A}"/>
                  </a:ext>
                </a:extLst>
              </p:cNvPr>
              <p:cNvSpPr txBox="1"/>
              <p:nvPr/>
            </p:nvSpPr>
            <p:spPr>
              <a:xfrm>
                <a:off x="-4928626" y="3129229"/>
                <a:ext cx="186817" cy="314021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P</a:t>
                </a:r>
              </a:p>
            </p:txBody>
          </p:sp>
          <p:sp>
            <p:nvSpPr>
              <p:cNvPr id="153" name="Parentesi graffa aperta 55">
                <a:extLst>
                  <a:ext uri="{FF2B5EF4-FFF2-40B4-BE49-F238E27FC236}">
                    <a16:creationId xmlns:a16="http://schemas.microsoft.com/office/drawing/2014/main" id="{3E58C65A-8D15-482D-AA19-25345EA0C2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729306" y="2112966"/>
                <a:ext cx="108000" cy="2340000"/>
              </a:xfrm>
              <a:prstGeom prst="leftBrace">
                <a:avLst>
                  <a:gd name="adj1" fmla="val 56597"/>
                  <a:gd name="adj2" fmla="val 50000"/>
                </a:avLst>
              </a:prstGeom>
              <a:noFill/>
              <a:ln w="0">
                <a:solidFill>
                  <a:srgbClr val="4472C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4" name="Parentesi graffa aperta 54">
                <a:extLst>
                  <a:ext uri="{FF2B5EF4-FFF2-40B4-BE49-F238E27FC236}">
                    <a16:creationId xmlns:a16="http://schemas.microsoft.com/office/drawing/2014/main" id="{508AB700-F135-438B-8627-D064C3F62A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072251" y="1927765"/>
                <a:ext cx="108000" cy="900000"/>
              </a:xfrm>
              <a:prstGeom prst="leftBrace">
                <a:avLst>
                  <a:gd name="adj1" fmla="val 39683"/>
                  <a:gd name="adj2" fmla="val 50000"/>
                </a:avLst>
              </a:prstGeom>
              <a:noFill/>
              <a:ln w="0">
                <a:solidFill>
                  <a:srgbClr val="4472C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5" name="Parentesi graffa aperta 54">
                <a:extLst>
                  <a:ext uri="{FF2B5EF4-FFF2-40B4-BE49-F238E27FC236}">
                    <a16:creationId xmlns:a16="http://schemas.microsoft.com/office/drawing/2014/main" id="{57EEBA59-825B-4191-9A5F-C6D6CDA57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068474" y="2881708"/>
                <a:ext cx="108000" cy="900000"/>
              </a:xfrm>
              <a:prstGeom prst="leftBrace">
                <a:avLst>
                  <a:gd name="adj1" fmla="val 39683"/>
                  <a:gd name="adj2" fmla="val 50000"/>
                </a:avLst>
              </a:prstGeom>
              <a:noFill/>
              <a:ln w="0">
                <a:solidFill>
                  <a:srgbClr val="4472C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6" name="Parentesi graffa aperta 54">
                <a:extLst>
                  <a:ext uri="{FF2B5EF4-FFF2-40B4-BE49-F238E27FC236}">
                    <a16:creationId xmlns:a16="http://schemas.microsoft.com/office/drawing/2014/main" id="{A7065313-679C-4E52-A39A-B26ED950FB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076175" y="3817447"/>
                <a:ext cx="120611" cy="900000"/>
              </a:xfrm>
              <a:prstGeom prst="leftBrace">
                <a:avLst>
                  <a:gd name="adj1" fmla="val 39683"/>
                  <a:gd name="adj2" fmla="val 50000"/>
                </a:avLst>
              </a:prstGeom>
              <a:noFill/>
              <a:ln w="0">
                <a:solidFill>
                  <a:srgbClr val="4472C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7" name="CasellaDiTesto 156">
                <a:extLst>
                  <a:ext uri="{FF2B5EF4-FFF2-40B4-BE49-F238E27FC236}">
                    <a16:creationId xmlns:a16="http://schemas.microsoft.com/office/drawing/2014/main" id="{E23ABD04-6E74-48BA-AB55-C8C9AE2997B1}"/>
                  </a:ext>
                </a:extLst>
              </p:cNvPr>
              <p:cNvSpPr txBox="1"/>
              <p:nvPr/>
            </p:nvSpPr>
            <p:spPr>
              <a:xfrm>
                <a:off x="-3992294" y="1942985"/>
                <a:ext cx="747268" cy="313793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a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Ì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1g</a:t>
                </a:r>
                <a:endPara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8" name="CasellaDiTesto 157">
                <a:extLst>
                  <a:ext uri="{FF2B5EF4-FFF2-40B4-BE49-F238E27FC236}">
                    <a16:creationId xmlns:a16="http://schemas.microsoft.com/office/drawing/2014/main" id="{7492D292-BA61-47E9-B18B-DC552B7AD21D}"/>
                  </a:ext>
                </a:extLst>
              </p:cNvPr>
              <p:cNvSpPr txBox="1"/>
              <p:nvPr/>
            </p:nvSpPr>
            <p:spPr>
              <a:xfrm>
                <a:off x="-3992294" y="2492834"/>
                <a:ext cx="747268" cy="313793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a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Ì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2g</a:t>
                </a:r>
                <a:endPara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9" name="CasellaDiTesto 158">
                <a:extLst>
                  <a:ext uri="{FF2B5EF4-FFF2-40B4-BE49-F238E27FC236}">
                    <a16:creationId xmlns:a16="http://schemas.microsoft.com/office/drawing/2014/main" id="{2CE5C119-463C-4223-AE32-A24C31242665}"/>
                  </a:ext>
                </a:extLst>
              </p:cNvPr>
              <p:cNvSpPr txBox="1"/>
              <p:nvPr/>
            </p:nvSpPr>
            <p:spPr>
              <a:xfrm>
                <a:off x="-3992126" y="2911557"/>
                <a:ext cx="747268" cy="313793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b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Ç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0" name="CasellaDiTesto 159">
                <a:extLst>
                  <a:ext uri="{FF2B5EF4-FFF2-40B4-BE49-F238E27FC236}">
                    <a16:creationId xmlns:a16="http://schemas.microsoft.com/office/drawing/2014/main" id="{0B3F88A7-E938-495E-BA24-6DB9886CFA62}"/>
                  </a:ext>
                </a:extLst>
              </p:cNvPr>
              <p:cNvSpPr txBox="1"/>
              <p:nvPr/>
            </p:nvSpPr>
            <p:spPr>
              <a:xfrm>
                <a:off x="-3982078" y="3436978"/>
                <a:ext cx="747268" cy="313793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b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Ç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1" name="CasellaDiTesto 160">
                <a:extLst>
                  <a:ext uri="{FF2B5EF4-FFF2-40B4-BE49-F238E27FC236}">
                    <a16:creationId xmlns:a16="http://schemas.microsoft.com/office/drawing/2014/main" id="{B3525C5D-A9E6-4076-8F73-DAA454B21681}"/>
                  </a:ext>
                </a:extLst>
              </p:cNvPr>
              <p:cNvSpPr txBox="1"/>
              <p:nvPr/>
            </p:nvSpPr>
            <p:spPr>
              <a:xfrm>
                <a:off x="-3990971" y="3845620"/>
                <a:ext cx="747268" cy="276999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g’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Ç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x’</a:t>
                </a:r>
                <a:endPara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2" name="CasellaDiTesto 161">
                <a:extLst>
                  <a:ext uri="{FF2B5EF4-FFF2-40B4-BE49-F238E27FC236}">
                    <a16:creationId xmlns:a16="http://schemas.microsoft.com/office/drawing/2014/main" id="{B2F779B1-D125-4DB5-9B7A-6B0D6755EC8A}"/>
                  </a:ext>
                </a:extLst>
              </p:cNvPr>
              <p:cNvSpPr txBox="1"/>
              <p:nvPr/>
            </p:nvSpPr>
            <p:spPr>
              <a:xfrm>
                <a:off x="-3988767" y="4364073"/>
                <a:ext cx="747268" cy="313793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g’’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Ç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x’’</a:t>
                </a:r>
                <a:endPara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163" name="Connettore 2 162">
                <a:extLst>
                  <a:ext uri="{FF2B5EF4-FFF2-40B4-BE49-F238E27FC236}">
                    <a16:creationId xmlns:a16="http://schemas.microsoft.com/office/drawing/2014/main" id="{BE42272F-B9AA-46A9-A24B-DC21B1592E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3236054" y="3071828"/>
                <a:ext cx="108000" cy="2589"/>
              </a:xfrm>
              <a:prstGeom prst="straightConnector1">
                <a:avLst/>
              </a:prstGeom>
              <a:noFill/>
              <a:ln w="3175" cap="flat" cmpd="sng" algn="ctr">
                <a:solidFill>
                  <a:srgbClr val="0070C0"/>
                </a:solidFill>
                <a:prstDash val="solid"/>
                <a:miter lim="800000"/>
                <a:tailEnd type="stealth"/>
              </a:ln>
              <a:effectLst/>
            </p:spPr>
          </p:cxnSp>
          <p:cxnSp>
            <p:nvCxnSpPr>
              <p:cNvPr id="164" name="Connettore 2 163">
                <a:extLst>
                  <a:ext uri="{FF2B5EF4-FFF2-40B4-BE49-F238E27FC236}">
                    <a16:creationId xmlns:a16="http://schemas.microsoft.com/office/drawing/2014/main" id="{439D392D-F21D-439E-93F5-AE77B471DE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3225288" y="3596651"/>
                <a:ext cx="108000" cy="2589"/>
              </a:xfrm>
              <a:prstGeom prst="straightConnector1">
                <a:avLst/>
              </a:prstGeom>
              <a:noFill/>
              <a:ln w="3175" cap="flat" cmpd="sng" algn="ctr">
                <a:solidFill>
                  <a:srgbClr val="0070C0"/>
                </a:solidFill>
                <a:prstDash val="solid"/>
                <a:miter lim="800000"/>
                <a:tailEnd type="stealth"/>
              </a:ln>
              <a:effectLst/>
            </p:spPr>
          </p:cxnSp>
          <p:sp>
            <p:nvSpPr>
              <p:cNvPr id="165" name="CasellaDiTesto 164">
                <a:extLst>
                  <a:ext uri="{FF2B5EF4-FFF2-40B4-BE49-F238E27FC236}">
                    <a16:creationId xmlns:a16="http://schemas.microsoft.com/office/drawing/2014/main" id="{564CA647-F78A-44B7-9B71-1F42E3B919C2}"/>
                  </a:ext>
                </a:extLst>
              </p:cNvPr>
              <p:cNvSpPr txBox="1"/>
              <p:nvPr/>
            </p:nvSpPr>
            <p:spPr>
              <a:xfrm>
                <a:off x="-3113490" y="2912415"/>
                <a:ext cx="756000" cy="313794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it-IT" sz="1200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º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x’</a:t>
                </a:r>
                <a:endPara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6" name="CasellaDiTesto 165">
                <a:extLst>
                  <a:ext uri="{FF2B5EF4-FFF2-40B4-BE49-F238E27FC236}">
                    <a16:creationId xmlns:a16="http://schemas.microsoft.com/office/drawing/2014/main" id="{4630B7CA-8A9E-45B5-8F68-1762966925D7}"/>
                  </a:ext>
                </a:extLst>
              </p:cNvPr>
              <p:cNvSpPr txBox="1"/>
              <p:nvPr/>
            </p:nvSpPr>
            <p:spPr>
              <a:xfrm>
                <a:off x="-3110858" y="3436830"/>
                <a:ext cx="756000" cy="313794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0" algn="ctr" defTabSz="457200"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Î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x’’</a:t>
                </a:r>
                <a:r>
                  <a:rPr lang="it-IT" sz="1200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º</a:t>
                </a:r>
                <a:r>
                  <a:rPr lang="it-IT" sz="1200" kern="0" dirty="0">
                    <a:solidFill>
                      <a:srgbClr val="FF0000"/>
                    </a:solidFill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it-IT" sz="1200" kern="0" baseline="-25000" dirty="0">
                    <a:solidFill>
                      <a:srgbClr val="FF0000"/>
                    </a:solidFill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it-IT" sz="1200" kern="0" baseline="-25000" dirty="0">
                    <a:solidFill>
                      <a:srgbClr val="FF0000"/>
                    </a:solidFill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b</a:t>
                </a:r>
                <a:endPara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7" name="Parentesi graffa aperta 54">
                <a:extLst>
                  <a:ext uri="{FF2B5EF4-FFF2-40B4-BE49-F238E27FC236}">
                    <a16:creationId xmlns:a16="http://schemas.microsoft.com/office/drawing/2014/main" id="{AC307A11-2279-42BC-ADEF-E642D16E89E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-2372491" y="2881436"/>
                <a:ext cx="121431" cy="900000"/>
              </a:xfrm>
              <a:prstGeom prst="leftBrace">
                <a:avLst>
                  <a:gd name="adj1" fmla="val 39683"/>
                  <a:gd name="adj2" fmla="val 50000"/>
                </a:avLst>
              </a:prstGeom>
              <a:noFill/>
              <a:ln w="0">
                <a:solidFill>
                  <a:srgbClr val="4472C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8" name="CasellaDiTesto 167">
                <a:extLst>
                  <a:ext uri="{FF2B5EF4-FFF2-40B4-BE49-F238E27FC236}">
                    <a16:creationId xmlns:a16="http://schemas.microsoft.com/office/drawing/2014/main" id="{C0CB1CBD-AF96-4D26-AB2E-94724B7288CE}"/>
                  </a:ext>
                </a:extLst>
              </p:cNvPr>
              <p:cNvSpPr txBox="1"/>
              <p:nvPr/>
            </p:nvSpPr>
            <p:spPr>
              <a:xfrm>
                <a:off x="-2235370" y="3195884"/>
                <a:ext cx="192656" cy="276999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x</a:t>
                </a:r>
              </a:p>
            </p:txBody>
          </p:sp>
          <p:cxnSp>
            <p:nvCxnSpPr>
              <p:cNvPr id="169" name="Connettore 2 168">
                <a:extLst>
                  <a:ext uri="{FF2B5EF4-FFF2-40B4-BE49-F238E27FC236}">
                    <a16:creationId xmlns:a16="http://schemas.microsoft.com/office/drawing/2014/main" id="{08721523-733F-4B3B-AD2E-C68D491D6B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3249607" y="3984646"/>
                <a:ext cx="108000" cy="2588"/>
              </a:xfrm>
              <a:prstGeom prst="straightConnector1">
                <a:avLst/>
              </a:prstGeom>
              <a:noFill/>
              <a:ln w="3175" cap="flat" cmpd="sng" algn="ctr">
                <a:solidFill>
                  <a:srgbClr val="0070C0"/>
                </a:solidFill>
                <a:prstDash val="solid"/>
                <a:miter lim="800000"/>
                <a:tailEnd type="stealth"/>
              </a:ln>
              <a:effectLst/>
            </p:spPr>
          </p:cxnSp>
          <p:cxnSp>
            <p:nvCxnSpPr>
              <p:cNvPr id="170" name="Connettore 2 169">
                <a:extLst>
                  <a:ext uri="{FF2B5EF4-FFF2-40B4-BE49-F238E27FC236}">
                    <a16:creationId xmlns:a16="http://schemas.microsoft.com/office/drawing/2014/main" id="{2AA5FCF4-D93E-4372-AD97-CAE2ACCE26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3246915" y="4507662"/>
                <a:ext cx="108000" cy="2588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0070C0"/>
                </a:solidFill>
                <a:prstDash val="solid"/>
                <a:miter lim="800000"/>
                <a:tailEnd type="stealth"/>
              </a:ln>
              <a:effectLst/>
            </p:spPr>
          </p:cxnSp>
          <p:sp>
            <p:nvSpPr>
              <p:cNvPr id="171" name="CasellaDiTesto 170">
                <a:extLst>
                  <a:ext uri="{FF2B5EF4-FFF2-40B4-BE49-F238E27FC236}">
                    <a16:creationId xmlns:a16="http://schemas.microsoft.com/office/drawing/2014/main" id="{A5971970-A1FD-4939-BE41-E1E2D5882DA4}"/>
                  </a:ext>
                </a:extLst>
              </p:cNvPr>
              <p:cNvSpPr txBox="1"/>
              <p:nvPr/>
            </p:nvSpPr>
            <p:spPr>
              <a:xfrm>
                <a:off x="-3137553" y="3836760"/>
                <a:ext cx="324000" cy="276999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P’</a:t>
                </a:r>
              </a:p>
            </p:txBody>
          </p:sp>
          <p:sp>
            <p:nvSpPr>
              <p:cNvPr id="172" name="CasellaDiTesto 171">
                <a:extLst>
                  <a:ext uri="{FF2B5EF4-FFF2-40B4-BE49-F238E27FC236}">
                    <a16:creationId xmlns:a16="http://schemas.microsoft.com/office/drawing/2014/main" id="{5BF4219A-2D52-4D9B-8CAB-E8671B383A17}"/>
                  </a:ext>
                </a:extLst>
              </p:cNvPr>
              <p:cNvSpPr txBox="1"/>
              <p:nvPr/>
            </p:nvSpPr>
            <p:spPr>
              <a:xfrm>
                <a:off x="-3138829" y="4367643"/>
                <a:ext cx="324000" cy="276999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P’’</a:t>
                </a:r>
              </a:p>
            </p:txBody>
          </p:sp>
          <p:sp>
            <p:nvSpPr>
              <p:cNvPr id="173" name="Parentesi graffa aperta 54">
                <a:extLst>
                  <a:ext uri="{FF2B5EF4-FFF2-40B4-BE49-F238E27FC236}">
                    <a16:creationId xmlns:a16="http://schemas.microsoft.com/office/drawing/2014/main" id="{7E85330B-1B6E-4971-A669-03C793028442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-2829480" y="3770324"/>
                <a:ext cx="144000" cy="900000"/>
              </a:xfrm>
              <a:prstGeom prst="leftBrace">
                <a:avLst>
                  <a:gd name="adj1" fmla="val 39683"/>
                  <a:gd name="adj2" fmla="val 50000"/>
                </a:avLst>
              </a:prstGeom>
              <a:noFill/>
              <a:ln w="0">
                <a:solidFill>
                  <a:srgbClr val="4472C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4" name="CasellaDiTesto 173">
                <a:extLst>
                  <a:ext uri="{FF2B5EF4-FFF2-40B4-BE49-F238E27FC236}">
                    <a16:creationId xmlns:a16="http://schemas.microsoft.com/office/drawing/2014/main" id="{1C6CF9DA-71EC-4804-944B-BADF5916E15D}"/>
                  </a:ext>
                </a:extLst>
              </p:cNvPr>
              <p:cNvSpPr txBox="1"/>
              <p:nvPr/>
            </p:nvSpPr>
            <p:spPr>
              <a:xfrm>
                <a:off x="-2661677" y="4077812"/>
                <a:ext cx="175141" cy="276999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P</a:t>
                </a:r>
              </a:p>
            </p:txBody>
          </p:sp>
          <p:cxnSp>
            <p:nvCxnSpPr>
              <p:cNvPr id="175" name="Connettore a gomito 174">
                <a:extLst>
                  <a:ext uri="{FF2B5EF4-FFF2-40B4-BE49-F238E27FC236}">
                    <a16:creationId xmlns:a16="http://schemas.microsoft.com/office/drawing/2014/main" id="{2C494876-8CA3-430C-8B0B-04BA385839DB}"/>
                  </a:ext>
                </a:extLst>
              </p:cNvPr>
              <p:cNvCxnSpPr>
                <a:cxnSpLocks/>
                <a:stCxn id="174" idx="2"/>
                <a:endCxn id="152" idx="2"/>
              </p:cNvCxnSpPr>
              <p:nvPr/>
            </p:nvCxnSpPr>
            <p:spPr>
              <a:xfrm rot="5400000" flipH="1">
                <a:off x="-4160442" y="2768476"/>
                <a:ext cx="911561" cy="2261110"/>
              </a:xfrm>
              <a:prstGeom prst="bentConnector3">
                <a:avLst>
                  <a:gd name="adj1" fmla="val -47615"/>
                </a:avLst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  <a:tailEnd type="stealth"/>
              </a:ln>
              <a:effectLst/>
            </p:spPr>
          </p:cxnSp>
          <p:grpSp>
            <p:nvGrpSpPr>
              <p:cNvPr id="176" name="Gruppo 175">
                <a:extLst>
                  <a:ext uri="{FF2B5EF4-FFF2-40B4-BE49-F238E27FC236}">
                    <a16:creationId xmlns:a16="http://schemas.microsoft.com/office/drawing/2014/main" id="{3CDA4794-E163-4260-82FD-FCF85B9F6E19}"/>
                  </a:ext>
                </a:extLst>
              </p:cNvPr>
              <p:cNvGrpSpPr/>
              <p:nvPr/>
            </p:nvGrpSpPr>
            <p:grpSpPr>
              <a:xfrm>
                <a:off x="-4643217" y="2164557"/>
                <a:ext cx="108000" cy="345600"/>
                <a:chOff x="3829938" y="8077199"/>
                <a:chExt cx="460800" cy="460800"/>
              </a:xfrm>
            </p:grpSpPr>
            <p:sp>
              <p:nvSpPr>
                <p:cNvPr id="183" name="Ovale 182">
                  <a:extLst>
                    <a:ext uri="{FF2B5EF4-FFF2-40B4-BE49-F238E27FC236}">
                      <a16:creationId xmlns:a16="http://schemas.microsoft.com/office/drawing/2014/main" id="{86490A21-EFE7-4F65-B77A-0C9D8054E30F}"/>
                    </a:ext>
                  </a:extLst>
                </p:cNvPr>
                <p:cNvSpPr/>
                <p:nvPr/>
              </p:nvSpPr>
              <p:spPr>
                <a:xfrm>
                  <a:off x="3829938" y="8077199"/>
                  <a:ext cx="460800" cy="460800"/>
                </a:xfrm>
                <a:prstGeom prst="ellipse">
                  <a:avLst/>
                </a:prstGeom>
                <a:noFill/>
                <a:ln w="3175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84" name="CasellaDiTesto 183">
                  <a:extLst>
                    <a:ext uri="{FF2B5EF4-FFF2-40B4-BE49-F238E27FC236}">
                      <a16:creationId xmlns:a16="http://schemas.microsoft.com/office/drawing/2014/main" id="{89A899CC-8681-4DC9-9E89-87C603F15382}"/>
                    </a:ext>
                  </a:extLst>
                </p:cNvPr>
                <p:cNvSpPr txBox="1"/>
                <p:nvPr/>
              </p:nvSpPr>
              <p:spPr>
                <a:xfrm>
                  <a:off x="3829938" y="8128014"/>
                  <a:ext cx="460800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t-IT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</a:rPr>
                    <a:t>1</a:t>
                  </a:r>
                </a:p>
              </p:txBody>
            </p:sp>
          </p:grpSp>
          <p:grpSp>
            <p:nvGrpSpPr>
              <p:cNvPr id="177" name="Gruppo 176">
                <a:extLst>
                  <a:ext uri="{FF2B5EF4-FFF2-40B4-BE49-F238E27FC236}">
                    <a16:creationId xmlns:a16="http://schemas.microsoft.com/office/drawing/2014/main" id="{7191D945-E533-49EB-AB39-4037B948D479}"/>
                  </a:ext>
                </a:extLst>
              </p:cNvPr>
              <p:cNvGrpSpPr/>
              <p:nvPr/>
            </p:nvGrpSpPr>
            <p:grpSpPr>
              <a:xfrm>
                <a:off x="-4645822" y="3120596"/>
                <a:ext cx="116087" cy="345600"/>
                <a:chOff x="3840225" y="8052320"/>
                <a:chExt cx="495300" cy="460800"/>
              </a:xfrm>
            </p:grpSpPr>
            <p:sp>
              <p:nvSpPr>
                <p:cNvPr id="181" name="Ovale 180">
                  <a:extLst>
                    <a:ext uri="{FF2B5EF4-FFF2-40B4-BE49-F238E27FC236}">
                      <a16:creationId xmlns:a16="http://schemas.microsoft.com/office/drawing/2014/main" id="{31639AA0-2925-431D-8082-0A334323AE51}"/>
                    </a:ext>
                  </a:extLst>
                </p:cNvPr>
                <p:cNvSpPr/>
                <p:nvPr/>
              </p:nvSpPr>
              <p:spPr>
                <a:xfrm>
                  <a:off x="3874724" y="8052320"/>
                  <a:ext cx="460801" cy="460800"/>
                </a:xfrm>
                <a:prstGeom prst="ellipse">
                  <a:avLst/>
                </a:prstGeom>
                <a:noFill/>
                <a:ln w="3175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82" name="CasellaDiTesto 181">
                  <a:extLst>
                    <a:ext uri="{FF2B5EF4-FFF2-40B4-BE49-F238E27FC236}">
                      <a16:creationId xmlns:a16="http://schemas.microsoft.com/office/drawing/2014/main" id="{CC8F3ACD-49BF-42DF-846B-597B598C94CA}"/>
                    </a:ext>
                  </a:extLst>
                </p:cNvPr>
                <p:cNvSpPr txBox="1"/>
                <p:nvPr/>
              </p:nvSpPr>
              <p:spPr>
                <a:xfrm>
                  <a:off x="3840225" y="8122935"/>
                  <a:ext cx="460800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t-IT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</a:rPr>
                    <a:t>2</a:t>
                  </a:r>
                </a:p>
              </p:txBody>
            </p:sp>
          </p:grpSp>
          <p:grpSp>
            <p:nvGrpSpPr>
              <p:cNvPr id="178" name="Gruppo 177">
                <a:extLst>
                  <a:ext uri="{FF2B5EF4-FFF2-40B4-BE49-F238E27FC236}">
                    <a16:creationId xmlns:a16="http://schemas.microsoft.com/office/drawing/2014/main" id="{00A6BD61-AF6D-4874-9C22-415F40F370B3}"/>
                  </a:ext>
                </a:extLst>
              </p:cNvPr>
              <p:cNvGrpSpPr/>
              <p:nvPr/>
            </p:nvGrpSpPr>
            <p:grpSpPr>
              <a:xfrm>
                <a:off x="-4638588" y="4062554"/>
                <a:ext cx="108000" cy="345600"/>
                <a:chOff x="3803094" y="8077199"/>
                <a:chExt cx="460803" cy="460800"/>
              </a:xfrm>
            </p:grpSpPr>
            <p:sp>
              <p:nvSpPr>
                <p:cNvPr id="179" name="Ovale 178">
                  <a:extLst>
                    <a:ext uri="{FF2B5EF4-FFF2-40B4-BE49-F238E27FC236}">
                      <a16:creationId xmlns:a16="http://schemas.microsoft.com/office/drawing/2014/main" id="{958E70EE-475D-4402-B0E4-EE1B8D4475CF}"/>
                    </a:ext>
                  </a:extLst>
                </p:cNvPr>
                <p:cNvSpPr/>
                <p:nvPr/>
              </p:nvSpPr>
              <p:spPr>
                <a:xfrm>
                  <a:off x="3803094" y="8077199"/>
                  <a:ext cx="460803" cy="460800"/>
                </a:xfrm>
                <a:prstGeom prst="ellipse">
                  <a:avLst/>
                </a:prstGeom>
                <a:noFill/>
                <a:ln w="3175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80" name="CasellaDiTesto 179">
                  <a:extLst>
                    <a:ext uri="{FF2B5EF4-FFF2-40B4-BE49-F238E27FC236}">
                      <a16:creationId xmlns:a16="http://schemas.microsoft.com/office/drawing/2014/main" id="{64EB9D03-9711-40BB-BB05-99B8360264AC}"/>
                    </a:ext>
                  </a:extLst>
                </p:cNvPr>
                <p:cNvSpPr txBox="1"/>
                <p:nvPr/>
              </p:nvSpPr>
              <p:spPr>
                <a:xfrm>
                  <a:off x="3803098" y="8122934"/>
                  <a:ext cx="460799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t-IT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</a:rPr>
                    <a:t>3</a:t>
                  </a:r>
                </a:p>
              </p:txBody>
            </p:sp>
          </p:grpSp>
        </p:grpSp>
        <p:sp>
          <p:nvSpPr>
            <p:cNvPr id="193" name="Rettangolo 192">
              <a:extLst>
                <a:ext uri="{FF2B5EF4-FFF2-40B4-BE49-F238E27FC236}">
                  <a16:creationId xmlns:a16="http://schemas.microsoft.com/office/drawing/2014/main" id="{2F42E391-DD3D-4251-8FC5-4454568E5289}"/>
                </a:ext>
              </a:extLst>
            </p:cNvPr>
            <p:cNvSpPr/>
            <p:nvPr/>
          </p:nvSpPr>
          <p:spPr>
            <a:xfrm>
              <a:off x="3565688" y="2965488"/>
              <a:ext cx="24524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600" baseline="300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600" dirty="0"/>
            </a:p>
          </p:txBody>
        </p:sp>
      </p:grp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249F51AF-E8E6-4269-BF0D-634C8CF0151E}"/>
              </a:ext>
            </a:extLst>
          </p:cNvPr>
          <p:cNvCxnSpPr>
            <a:cxnSpLocks/>
          </p:cNvCxnSpPr>
          <p:nvPr/>
        </p:nvCxnSpPr>
        <p:spPr>
          <a:xfrm>
            <a:off x="6866976" y="4920458"/>
            <a:ext cx="362631" cy="3626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10FD9A84-1452-422F-AE46-285F93DC2ADC}"/>
              </a:ext>
            </a:extLst>
          </p:cNvPr>
          <p:cNvCxnSpPr>
            <a:cxnSpLocks/>
          </p:cNvCxnSpPr>
          <p:nvPr/>
        </p:nvCxnSpPr>
        <p:spPr>
          <a:xfrm>
            <a:off x="7809192" y="574372"/>
            <a:ext cx="0" cy="4010507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0" name="Connettore 2 3139">
            <a:extLst>
              <a:ext uri="{FF2B5EF4-FFF2-40B4-BE49-F238E27FC236}">
                <a16:creationId xmlns:a16="http://schemas.microsoft.com/office/drawing/2014/main" id="{F3722B13-27F6-463A-96CE-20DD6EF4ECBB}"/>
              </a:ext>
            </a:extLst>
          </p:cNvPr>
          <p:cNvCxnSpPr>
            <a:stCxn id="184" idx="2"/>
          </p:cNvCxnSpPr>
          <p:nvPr/>
        </p:nvCxnSpPr>
        <p:spPr>
          <a:xfrm flipH="1">
            <a:off x="167425" y="2146784"/>
            <a:ext cx="1238077" cy="2154760"/>
          </a:xfrm>
          <a:prstGeom prst="straightConnector1">
            <a:avLst/>
          </a:prstGeom>
          <a:ln w="31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4" name="Connettore 2 3143">
            <a:extLst>
              <a:ext uri="{FF2B5EF4-FFF2-40B4-BE49-F238E27FC236}">
                <a16:creationId xmlns:a16="http://schemas.microsoft.com/office/drawing/2014/main" id="{C188D682-A15F-4E24-B306-DC9EE927F51A}"/>
              </a:ext>
            </a:extLst>
          </p:cNvPr>
          <p:cNvCxnSpPr>
            <a:stCxn id="181" idx="4"/>
          </p:cNvCxnSpPr>
          <p:nvPr/>
        </p:nvCxnSpPr>
        <p:spPr>
          <a:xfrm flipH="1">
            <a:off x="231820" y="3017636"/>
            <a:ext cx="1181090" cy="1837699"/>
          </a:xfrm>
          <a:prstGeom prst="straightConnector1">
            <a:avLst/>
          </a:prstGeom>
          <a:ln w="31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7" name="Connettore 2 3146">
            <a:extLst>
              <a:ext uri="{FF2B5EF4-FFF2-40B4-BE49-F238E27FC236}">
                <a16:creationId xmlns:a16="http://schemas.microsoft.com/office/drawing/2014/main" id="{CE615C6F-A653-42C8-8FEB-30EB57966C8F}"/>
              </a:ext>
            </a:extLst>
          </p:cNvPr>
          <p:cNvCxnSpPr>
            <a:stCxn id="179" idx="4"/>
          </p:cNvCxnSpPr>
          <p:nvPr/>
        </p:nvCxnSpPr>
        <p:spPr>
          <a:xfrm flipH="1">
            <a:off x="218941" y="3849143"/>
            <a:ext cx="1192817" cy="1791803"/>
          </a:xfrm>
          <a:prstGeom prst="straightConnector1">
            <a:avLst/>
          </a:prstGeom>
          <a:ln w="31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CasellaDiTesto 193">
            <a:extLst>
              <a:ext uri="{FF2B5EF4-FFF2-40B4-BE49-F238E27FC236}">
                <a16:creationId xmlns:a16="http://schemas.microsoft.com/office/drawing/2014/main" id="{3BC5F7FD-5AC2-49DF-A991-E5CE8A52290B}"/>
              </a:ext>
            </a:extLst>
          </p:cNvPr>
          <p:cNvSpPr txBox="1"/>
          <p:nvPr/>
        </p:nvSpPr>
        <p:spPr>
          <a:xfrm>
            <a:off x="7403504" y="5486327"/>
            <a:ext cx="324000" cy="18000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</a:t>
            </a:r>
          </a:p>
        </p:txBody>
      </p: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E47343E6-E21D-4081-9AB3-9108EAE7BB33}"/>
              </a:ext>
            </a:extLst>
          </p:cNvPr>
          <p:cNvSpPr txBox="1"/>
          <p:nvPr/>
        </p:nvSpPr>
        <p:spPr>
          <a:xfrm>
            <a:off x="7284499" y="3627601"/>
            <a:ext cx="324000" cy="21600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g’’</a:t>
            </a:r>
          </a:p>
        </p:txBody>
      </p:sp>
    </p:spTree>
    <p:extLst>
      <p:ext uri="{BB962C8B-B14F-4D97-AF65-F5344CB8AC3E}">
        <p14:creationId xmlns:p14="http://schemas.microsoft.com/office/powerpoint/2010/main" val="28068599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/>
      <p:bldP spid="123" grpId="0"/>
      <p:bldP spid="124" grpId="0"/>
      <p:bldP spid="125" grpId="0"/>
      <p:bldP spid="131" grpId="0"/>
      <p:bldP spid="133" grpId="0"/>
      <p:bldP spid="134" grpId="0"/>
      <p:bldP spid="135" grpId="0"/>
      <p:bldP spid="136" grpId="0"/>
      <p:bldP spid="137" grpId="0"/>
      <p:bldP spid="138" grpId="0"/>
      <p:bldP spid="142" grpId="0"/>
      <p:bldP spid="143" grpId="0"/>
      <p:bldP spid="144" grpId="0"/>
      <p:bldP spid="145" grpId="0"/>
      <p:bldP spid="141" grpId="0"/>
      <p:bldP spid="18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3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L’IPERBOLE - (2)</a:t>
            </a:r>
            <a:endParaRPr lang="it-IT" dirty="0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3513819" y="7002000"/>
            <a:ext cx="5500367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4146997" y="4914313"/>
            <a:ext cx="483140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>
            <a:off x="6989496" y="5040884"/>
            <a:ext cx="1638000" cy="1637998"/>
          </a:xfrm>
          <a:prstGeom prst="ellipse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6986800" y="4563587"/>
            <a:ext cx="0" cy="12904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624856" y="4569142"/>
            <a:ext cx="1797" cy="12977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6988595" y="4565361"/>
            <a:ext cx="1638000" cy="8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6988600" y="575403"/>
            <a:ext cx="1623247" cy="39899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005779" y="575403"/>
            <a:ext cx="1617229" cy="39897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7096428" y="579863"/>
            <a:ext cx="1409246" cy="399099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7230444" y="584324"/>
            <a:ext cx="1143040" cy="39825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7402133" y="584324"/>
            <a:ext cx="804746" cy="39808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7597156" y="579863"/>
            <a:ext cx="422287" cy="39853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7018753" y="579863"/>
            <a:ext cx="1565074" cy="39853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7596249" y="584324"/>
            <a:ext cx="429295" cy="39825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7406296" y="579863"/>
            <a:ext cx="814915" cy="39915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7241939" y="579433"/>
            <a:ext cx="1148651" cy="399075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7114079" y="579863"/>
            <a:ext cx="1404860" cy="39903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7030591" y="579863"/>
            <a:ext cx="1571692" cy="39886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653626" y="4393234"/>
            <a:ext cx="331486" cy="1938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584873" y="5824162"/>
            <a:ext cx="540000" cy="32316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762729" y="2422807"/>
            <a:ext cx="360000" cy="210147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51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DA82FC57-B25A-4B39-819E-FE253F97EE13}"/>
              </a:ext>
            </a:extLst>
          </p:cNvPr>
          <p:cNvSpPr txBox="1"/>
          <p:nvPr/>
        </p:nvSpPr>
        <p:spPr>
          <a:xfrm>
            <a:off x="8213024" y="3453841"/>
            <a:ext cx="324000" cy="21600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10C8B7F6-6C83-4DA6-A81A-FD33A5D889E3}"/>
              </a:ext>
            </a:extLst>
          </p:cNvPr>
          <p:cNvSpPr txBox="1"/>
          <p:nvPr/>
        </p:nvSpPr>
        <p:spPr>
          <a:xfrm>
            <a:off x="8245908" y="6084559"/>
            <a:ext cx="324000" cy="18000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6919" y="4729210"/>
            <a:ext cx="324000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6CF561A-57E4-4755-91F6-8FCA691C99D5}"/>
              </a:ext>
            </a:extLst>
          </p:cNvPr>
          <p:cNvSpPr/>
          <p:nvPr/>
        </p:nvSpPr>
        <p:spPr>
          <a:xfrm rot="10800000">
            <a:off x="7691094" y="2747962"/>
            <a:ext cx="453658" cy="401211"/>
          </a:xfrm>
          <a:prstGeom prst="arc">
            <a:avLst>
              <a:gd name="adj1" fmla="val 14253083"/>
              <a:gd name="adj2" fmla="val 1819978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05D0698-21E8-4743-AEE8-A507076DD1B6}"/>
              </a:ext>
            </a:extLst>
          </p:cNvPr>
          <p:cNvSpPr txBox="1"/>
          <p:nvPr/>
        </p:nvSpPr>
        <p:spPr>
          <a:xfrm>
            <a:off x="7815961" y="2979122"/>
            <a:ext cx="163498" cy="206362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13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7744036" y="3538867"/>
            <a:ext cx="324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7983117" y="5811485"/>
            <a:ext cx="288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B632DA8-6C59-4450-B42F-B877B27142E0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6989498" y="5859883"/>
            <a:ext cx="82026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7730908-C40B-43E8-A6B4-267AB559C9FE}"/>
              </a:ext>
            </a:extLst>
          </p:cNvPr>
          <p:cNvCxnSpPr>
            <a:cxnSpLocks/>
            <a:endCxn id="6" idx="4"/>
          </p:cNvCxnSpPr>
          <p:nvPr/>
        </p:nvCxnSpPr>
        <p:spPr>
          <a:xfrm>
            <a:off x="7808496" y="5859983"/>
            <a:ext cx="0" cy="8189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0" name="Connettore diritto 3119">
            <a:extLst>
              <a:ext uri="{FF2B5EF4-FFF2-40B4-BE49-F238E27FC236}">
                <a16:creationId xmlns:a16="http://schemas.microsoft.com/office/drawing/2014/main" id="{B6549A9B-8DAD-4D99-BC54-A2103337DE23}"/>
              </a:ext>
            </a:extLst>
          </p:cNvPr>
          <p:cNvCxnSpPr>
            <a:cxnSpLocks/>
          </p:cNvCxnSpPr>
          <p:nvPr/>
        </p:nvCxnSpPr>
        <p:spPr>
          <a:xfrm>
            <a:off x="7805849" y="5847532"/>
            <a:ext cx="416385" cy="7229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0" name="Connettore diritto 3129">
            <a:extLst>
              <a:ext uri="{FF2B5EF4-FFF2-40B4-BE49-F238E27FC236}">
                <a16:creationId xmlns:a16="http://schemas.microsoft.com/office/drawing/2014/main" id="{D43D4B59-70AE-4EA8-A66E-0C9BC9C4FBC1}"/>
              </a:ext>
            </a:extLst>
          </p:cNvPr>
          <p:cNvCxnSpPr>
            <a:cxnSpLocks/>
          </p:cNvCxnSpPr>
          <p:nvPr/>
        </p:nvCxnSpPr>
        <p:spPr>
          <a:xfrm>
            <a:off x="7814736" y="5859393"/>
            <a:ext cx="782546" cy="20968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4" name="Connettore diritto 3133">
            <a:extLst>
              <a:ext uri="{FF2B5EF4-FFF2-40B4-BE49-F238E27FC236}">
                <a16:creationId xmlns:a16="http://schemas.microsoft.com/office/drawing/2014/main" id="{8D6982DD-962B-4537-A31D-1183B9150F96}"/>
              </a:ext>
            </a:extLst>
          </p:cNvPr>
          <p:cNvCxnSpPr>
            <a:cxnSpLocks/>
          </p:cNvCxnSpPr>
          <p:nvPr/>
        </p:nvCxnSpPr>
        <p:spPr>
          <a:xfrm>
            <a:off x="7811986" y="5862728"/>
            <a:ext cx="700983" cy="4094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6" name="Connettore diritto 3135">
            <a:extLst>
              <a:ext uri="{FF2B5EF4-FFF2-40B4-BE49-F238E27FC236}">
                <a16:creationId xmlns:a16="http://schemas.microsoft.com/office/drawing/2014/main" id="{55867AB2-82B9-4529-9CB6-CC01810E192E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7810625" y="5862013"/>
            <a:ext cx="576993" cy="5769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1" name="Connettore diritto 3140">
            <a:extLst>
              <a:ext uri="{FF2B5EF4-FFF2-40B4-BE49-F238E27FC236}">
                <a16:creationId xmlns:a16="http://schemas.microsoft.com/office/drawing/2014/main" id="{FDA1FAF1-FFFE-4E92-BF06-A9D280118286}"/>
              </a:ext>
            </a:extLst>
          </p:cNvPr>
          <p:cNvCxnSpPr>
            <a:cxnSpLocks/>
          </p:cNvCxnSpPr>
          <p:nvPr/>
        </p:nvCxnSpPr>
        <p:spPr>
          <a:xfrm>
            <a:off x="7812367" y="5862632"/>
            <a:ext cx="213175" cy="7878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4" name="Connettore diritto 3153">
            <a:extLst>
              <a:ext uri="{FF2B5EF4-FFF2-40B4-BE49-F238E27FC236}">
                <a16:creationId xmlns:a16="http://schemas.microsoft.com/office/drawing/2014/main" id="{27230609-9D4E-426B-9703-6F4E9AAFD959}"/>
              </a:ext>
            </a:extLst>
          </p:cNvPr>
          <p:cNvCxnSpPr>
            <a:cxnSpLocks/>
          </p:cNvCxnSpPr>
          <p:nvPr/>
        </p:nvCxnSpPr>
        <p:spPr>
          <a:xfrm flipH="1">
            <a:off x="7595492" y="5865348"/>
            <a:ext cx="214708" cy="7934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0" name="Connettore diritto 3159">
            <a:extLst>
              <a:ext uri="{FF2B5EF4-FFF2-40B4-BE49-F238E27FC236}">
                <a16:creationId xmlns:a16="http://schemas.microsoft.com/office/drawing/2014/main" id="{5F5080C4-E8EF-4D08-B5F5-DC4D83CDBE56}"/>
              </a:ext>
            </a:extLst>
          </p:cNvPr>
          <p:cNvCxnSpPr>
            <a:cxnSpLocks/>
          </p:cNvCxnSpPr>
          <p:nvPr/>
        </p:nvCxnSpPr>
        <p:spPr>
          <a:xfrm flipH="1">
            <a:off x="7401036" y="5852469"/>
            <a:ext cx="417259" cy="7227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2" name="Connettore diritto 3161">
            <a:extLst>
              <a:ext uri="{FF2B5EF4-FFF2-40B4-BE49-F238E27FC236}">
                <a16:creationId xmlns:a16="http://schemas.microsoft.com/office/drawing/2014/main" id="{1693EB76-726C-4127-ACA3-E72DD3DA411A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7229376" y="5858124"/>
            <a:ext cx="584548" cy="58088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5" name="Connettore diritto 3164">
            <a:extLst>
              <a:ext uri="{FF2B5EF4-FFF2-40B4-BE49-F238E27FC236}">
                <a16:creationId xmlns:a16="http://schemas.microsoft.com/office/drawing/2014/main" id="{CBF6BF84-2882-4D24-A237-335FE127F9C5}"/>
              </a:ext>
            </a:extLst>
          </p:cNvPr>
          <p:cNvCxnSpPr>
            <a:cxnSpLocks/>
          </p:cNvCxnSpPr>
          <p:nvPr/>
        </p:nvCxnSpPr>
        <p:spPr>
          <a:xfrm flipH="1">
            <a:off x="7097094" y="5861087"/>
            <a:ext cx="710421" cy="404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8" name="Connettore diritto 3167">
            <a:extLst>
              <a:ext uri="{FF2B5EF4-FFF2-40B4-BE49-F238E27FC236}">
                <a16:creationId xmlns:a16="http://schemas.microsoft.com/office/drawing/2014/main" id="{6FB69821-05A3-490A-ACEC-45AE173D943E}"/>
              </a:ext>
            </a:extLst>
          </p:cNvPr>
          <p:cNvCxnSpPr>
            <a:cxnSpLocks/>
          </p:cNvCxnSpPr>
          <p:nvPr/>
        </p:nvCxnSpPr>
        <p:spPr>
          <a:xfrm flipH="1">
            <a:off x="7012085" y="5861086"/>
            <a:ext cx="798327" cy="2075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808849" y="2549937"/>
            <a:ext cx="0" cy="33104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D71DDEB7-15DD-4EDC-9E72-AB640925278C}"/>
              </a:ext>
            </a:extLst>
          </p:cNvPr>
          <p:cNvSpPr txBox="1"/>
          <p:nvPr/>
        </p:nvSpPr>
        <p:spPr>
          <a:xfrm>
            <a:off x="7888274" y="5885634"/>
            <a:ext cx="20160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1F3A0C0-6941-465A-81EF-D4C78D7CE297}"/>
              </a:ext>
            </a:extLst>
          </p:cNvPr>
          <p:cNvCxnSpPr>
            <a:cxnSpLocks/>
          </p:cNvCxnSpPr>
          <p:nvPr/>
        </p:nvCxnSpPr>
        <p:spPr>
          <a:xfrm>
            <a:off x="7018447" y="5646036"/>
            <a:ext cx="792070" cy="2143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EA635EAF-CF26-40E9-8CF1-EFAD05A0E47D}"/>
              </a:ext>
            </a:extLst>
          </p:cNvPr>
          <p:cNvCxnSpPr>
            <a:cxnSpLocks/>
          </p:cNvCxnSpPr>
          <p:nvPr/>
        </p:nvCxnSpPr>
        <p:spPr>
          <a:xfrm>
            <a:off x="7095755" y="5447153"/>
            <a:ext cx="713095" cy="4148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895F4EE5-5734-420C-8D4E-ACABA8024AC3}"/>
              </a:ext>
            </a:extLst>
          </p:cNvPr>
          <p:cNvCxnSpPr>
            <a:cxnSpLocks/>
            <a:stCxn id="6" idx="1"/>
          </p:cNvCxnSpPr>
          <p:nvPr/>
        </p:nvCxnSpPr>
        <p:spPr>
          <a:xfrm>
            <a:off x="7229377" y="5280764"/>
            <a:ext cx="581141" cy="5812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0E4FD89-9CBC-4372-9E38-2E279A6B71C4}"/>
              </a:ext>
            </a:extLst>
          </p:cNvPr>
          <p:cNvCxnSpPr>
            <a:cxnSpLocks/>
          </p:cNvCxnSpPr>
          <p:nvPr/>
        </p:nvCxnSpPr>
        <p:spPr>
          <a:xfrm>
            <a:off x="7400465" y="5147253"/>
            <a:ext cx="410052" cy="7147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BEE0E2DD-0098-443E-87E0-E341CA910AEE}"/>
              </a:ext>
            </a:extLst>
          </p:cNvPr>
          <p:cNvCxnSpPr>
            <a:cxnSpLocks/>
          </p:cNvCxnSpPr>
          <p:nvPr/>
        </p:nvCxnSpPr>
        <p:spPr>
          <a:xfrm>
            <a:off x="7596045" y="5056606"/>
            <a:ext cx="214472" cy="8037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F7C625B1-C4E9-4C95-BBB9-A827FD9C70EE}"/>
              </a:ext>
            </a:extLst>
          </p:cNvPr>
          <p:cNvCxnSpPr>
            <a:cxnSpLocks/>
          </p:cNvCxnSpPr>
          <p:nvPr/>
        </p:nvCxnSpPr>
        <p:spPr>
          <a:xfrm flipH="1">
            <a:off x="7808848" y="5074105"/>
            <a:ext cx="213917" cy="7905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8EDC550-662C-4335-9315-3C6665233155}"/>
              </a:ext>
            </a:extLst>
          </p:cNvPr>
          <p:cNvCxnSpPr>
            <a:cxnSpLocks/>
          </p:cNvCxnSpPr>
          <p:nvPr/>
        </p:nvCxnSpPr>
        <p:spPr>
          <a:xfrm flipH="1">
            <a:off x="7809977" y="5149887"/>
            <a:ext cx="410572" cy="7111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76F67EBB-0260-43A6-84B3-AF09C4592AC6}"/>
              </a:ext>
            </a:extLst>
          </p:cNvPr>
          <p:cNvCxnSpPr>
            <a:cxnSpLocks/>
            <a:stCxn id="6" idx="7"/>
          </p:cNvCxnSpPr>
          <p:nvPr/>
        </p:nvCxnSpPr>
        <p:spPr>
          <a:xfrm flipH="1">
            <a:off x="7807226" y="5280765"/>
            <a:ext cx="580390" cy="5833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8283852D-93DD-4649-9570-C92E06921E5E}"/>
              </a:ext>
            </a:extLst>
          </p:cNvPr>
          <p:cNvCxnSpPr>
            <a:cxnSpLocks/>
          </p:cNvCxnSpPr>
          <p:nvPr/>
        </p:nvCxnSpPr>
        <p:spPr>
          <a:xfrm flipH="1">
            <a:off x="7811257" y="5452147"/>
            <a:ext cx="710421" cy="404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9793675D-2D56-4B63-998F-7487658CC392}"/>
              </a:ext>
            </a:extLst>
          </p:cNvPr>
          <p:cNvCxnSpPr>
            <a:cxnSpLocks/>
          </p:cNvCxnSpPr>
          <p:nvPr/>
        </p:nvCxnSpPr>
        <p:spPr>
          <a:xfrm flipH="1">
            <a:off x="7811870" y="5653655"/>
            <a:ext cx="783826" cy="2059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DDCCADF-F671-49F9-BD9E-7D0C654C2749}"/>
              </a:ext>
            </a:extLst>
          </p:cNvPr>
          <p:cNvCxnSpPr>
            <a:cxnSpLocks/>
            <a:endCxn id="6" idx="6"/>
          </p:cNvCxnSpPr>
          <p:nvPr/>
        </p:nvCxnSpPr>
        <p:spPr>
          <a:xfrm>
            <a:off x="7810193" y="5858829"/>
            <a:ext cx="817303" cy="10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402CFE7-542D-4294-AA00-D01DEB038E67}"/>
              </a:ext>
            </a:extLst>
          </p:cNvPr>
          <p:cNvGrpSpPr/>
          <p:nvPr/>
        </p:nvGrpSpPr>
        <p:grpSpPr>
          <a:xfrm>
            <a:off x="7745939" y="5795461"/>
            <a:ext cx="126000" cy="126000"/>
            <a:chOff x="10031104" y="2702257"/>
            <a:chExt cx="180000" cy="180000"/>
          </a:xfrm>
        </p:grpSpPr>
        <p:cxnSp>
          <p:nvCxnSpPr>
            <p:cNvPr id="3164" name="Connettore diritto 3163">
              <a:extLst>
                <a:ext uri="{FF2B5EF4-FFF2-40B4-BE49-F238E27FC236}">
                  <a16:creationId xmlns:a16="http://schemas.microsoft.com/office/drawing/2014/main" id="{C92953CB-EE1B-4C0F-B976-B4BD1351525C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7" name="Connettore diritto 3166">
              <a:extLst>
                <a:ext uri="{FF2B5EF4-FFF2-40B4-BE49-F238E27FC236}">
                  <a16:creationId xmlns:a16="http://schemas.microsoft.com/office/drawing/2014/main" id="{6BF6C37B-FEB8-4BB9-8C0B-1C4711BFE162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3B4EEBE6-B283-43A2-92D2-DE1796C06C79}"/>
              </a:ext>
            </a:extLst>
          </p:cNvPr>
          <p:cNvCxnSpPr/>
          <p:nvPr/>
        </p:nvCxnSpPr>
        <p:spPr>
          <a:xfrm>
            <a:off x="7810314" y="575402"/>
            <a:ext cx="0" cy="1980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1E619B47-9766-49BF-9C03-AE0601E2A0C3}"/>
              </a:ext>
            </a:extLst>
          </p:cNvPr>
          <p:cNvCxnSpPr>
            <a:cxnSpLocks/>
          </p:cNvCxnSpPr>
          <p:nvPr/>
        </p:nvCxnSpPr>
        <p:spPr>
          <a:xfrm>
            <a:off x="7005403" y="579866"/>
            <a:ext cx="160144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6C37B04E-9F7B-4A8E-ABD6-01DCFEEC8926}"/>
              </a:ext>
            </a:extLst>
          </p:cNvPr>
          <p:cNvCxnSpPr/>
          <p:nvPr/>
        </p:nvCxnSpPr>
        <p:spPr>
          <a:xfrm>
            <a:off x="7340957" y="437879"/>
            <a:ext cx="0" cy="633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85716743-6857-475D-B8BF-92264D789F11}"/>
              </a:ext>
            </a:extLst>
          </p:cNvPr>
          <p:cNvCxnSpPr>
            <a:cxnSpLocks/>
          </p:cNvCxnSpPr>
          <p:nvPr/>
        </p:nvCxnSpPr>
        <p:spPr>
          <a:xfrm flipV="1">
            <a:off x="6863897" y="469070"/>
            <a:ext cx="0" cy="444407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CasellaDiTesto 19">
            <a:extLst>
              <a:ext uri="{FF2B5EF4-FFF2-40B4-BE49-F238E27FC236}">
                <a16:creationId xmlns:a16="http://schemas.microsoft.com/office/drawing/2014/main" id="{30CDE2CD-D832-454A-A602-E6C45FDC5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6558" y="2171203"/>
            <a:ext cx="5048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2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23" name="CasellaDiTesto 19">
            <a:extLst>
              <a:ext uri="{FF2B5EF4-FFF2-40B4-BE49-F238E27FC236}">
                <a16:creationId xmlns:a16="http://schemas.microsoft.com/office/drawing/2014/main" id="{681721FA-786A-4C19-8C78-BEB73C26D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9320" y="6488668"/>
            <a:ext cx="5260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24" name="CasellaDiTesto 19">
            <a:extLst>
              <a:ext uri="{FF2B5EF4-FFF2-40B4-BE49-F238E27FC236}">
                <a16:creationId xmlns:a16="http://schemas.microsoft.com/office/drawing/2014/main" id="{E7B14AC5-E5D2-41E3-9A82-6EFABA197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7337" y="643411"/>
            <a:ext cx="5048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2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2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25" name="CasellaDiTesto 19">
            <a:extLst>
              <a:ext uri="{FF2B5EF4-FFF2-40B4-BE49-F238E27FC236}">
                <a16:creationId xmlns:a16="http://schemas.microsoft.com/office/drawing/2014/main" id="{E72E829A-7CB2-44E0-848D-E68E12A53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8687" y="6402388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1C7C972C-BA67-486D-8797-19B3BE81192F}"/>
              </a:ext>
            </a:extLst>
          </p:cNvPr>
          <p:cNvCxnSpPr>
            <a:cxnSpLocks/>
          </p:cNvCxnSpPr>
          <p:nvPr/>
        </p:nvCxnSpPr>
        <p:spPr>
          <a:xfrm>
            <a:off x="6861094" y="4912519"/>
            <a:ext cx="1868936" cy="186928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7EB69213-5A44-46C3-9EC5-A6D9E0BFEAB9}"/>
              </a:ext>
            </a:extLst>
          </p:cNvPr>
          <p:cNvCxnSpPr>
            <a:cxnSpLocks/>
          </p:cNvCxnSpPr>
          <p:nvPr/>
        </p:nvCxnSpPr>
        <p:spPr>
          <a:xfrm>
            <a:off x="6220496" y="425003"/>
            <a:ext cx="0" cy="629776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6DA6656B-51CE-447C-983E-865DA10770A3}"/>
              </a:ext>
            </a:extLst>
          </p:cNvPr>
          <p:cNvCxnSpPr/>
          <p:nvPr/>
        </p:nvCxnSpPr>
        <p:spPr>
          <a:xfrm flipH="1">
            <a:off x="6216534" y="5188680"/>
            <a:ext cx="11232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876308A0-D9BA-4115-AFFC-BAAFB5D685B2}"/>
              </a:ext>
            </a:extLst>
          </p:cNvPr>
          <p:cNvCxnSpPr/>
          <p:nvPr/>
        </p:nvCxnSpPr>
        <p:spPr>
          <a:xfrm flipH="1">
            <a:off x="6220857" y="5451053"/>
            <a:ext cx="882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6756F606-E115-4DD7-BA6B-2DEEF8761096}"/>
              </a:ext>
            </a:extLst>
          </p:cNvPr>
          <p:cNvCxnSpPr/>
          <p:nvPr/>
        </p:nvCxnSpPr>
        <p:spPr>
          <a:xfrm flipH="1">
            <a:off x="6218871" y="6065868"/>
            <a:ext cx="8028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FAF3C3F2-F943-4B87-B6F7-AD101CAF3CA1}"/>
              </a:ext>
            </a:extLst>
          </p:cNvPr>
          <p:cNvCxnSpPr/>
          <p:nvPr/>
        </p:nvCxnSpPr>
        <p:spPr>
          <a:xfrm flipH="1">
            <a:off x="6219151" y="5648072"/>
            <a:ext cx="8064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9DFEA8AC-8718-4F9B-BA88-015D0D8E01A8}"/>
              </a:ext>
            </a:extLst>
          </p:cNvPr>
          <p:cNvCxnSpPr/>
          <p:nvPr/>
        </p:nvCxnSpPr>
        <p:spPr>
          <a:xfrm flipH="1">
            <a:off x="6221191" y="5859815"/>
            <a:ext cx="7668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D8BE1266-B3A6-476A-824C-A75556CF7DE3}"/>
              </a:ext>
            </a:extLst>
          </p:cNvPr>
          <p:cNvCxnSpPr/>
          <p:nvPr/>
        </p:nvCxnSpPr>
        <p:spPr>
          <a:xfrm flipH="1">
            <a:off x="6220589" y="6439626"/>
            <a:ext cx="100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BFE80BC8-3639-4BE8-B4BA-37F114F19EA7}"/>
              </a:ext>
            </a:extLst>
          </p:cNvPr>
          <p:cNvCxnSpPr/>
          <p:nvPr/>
        </p:nvCxnSpPr>
        <p:spPr>
          <a:xfrm flipH="1">
            <a:off x="6214801" y="6264562"/>
            <a:ext cx="885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AB83A40C-3D70-469B-879B-387EA01D3E21}"/>
              </a:ext>
            </a:extLst>
          </p:cNvPr>
          <p:cNvCxnSpPr/>
          <p:nvPr/>
        </p:nvCxnSpPr>
        <p:spPr>
          <a:xfrm flipH="1">
            <a:off x="6221175" y="6530602"/>
            <a:ext cx="11232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A2F555FC-554A-496E-8E1A-0CDE244C49EF}"/>
              </a:ext>
            </a:extLst>
          </p:cNvPr>
          <p:cNvCxnSpPr/>
          <p:nvPr/>
        </p:nvCxnSpPr>
        <p:spPr>
          <a:xfrm flipH="1">
            <a:off x="6220856" y="5281495"/>
            <a:ext cx="100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o 27">
            <a:extLst>
              <a:ext uri="{FF2B5EF4-FFF2-40B4-BE49-F238E27FC236}">
                <a16:creationId xmlns:a16="http://schemas.microsoft.com/office/drawing/2014/main" id="{DE3CACAA-686E-46C0-BA3E-B1BC9449D192}"/>
              </a:ext>
            </a:extLst>
          </p:cNvPr>
          <p:cNvSpPr/>
          <p:nvPr/>
        </p:nvSpPr>
        <p:spPr>
          <a:xfrm>
            <a:off x="5276572" y="3970103"/>
            <a:ext cx="1890000" cy="1890000"/>
          </a:xfrm>
          <a:prstGeom prst="arc">
            <a:avLst>
              <a:gd name="adj1" fmla="val 5396892"/>
              <a:gd name="adj2" fmla="val 10802108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37" name="Connettore diritto 3136">
            <a:extLst>
              <a:ext uri="{FF2B5EF4-FFF2-40B4-BE49-F238E27FC236}">
                <a16:creationId xmlns:a16="http://schemas.microsoft.com/office/drawing/2014/main" id="{6CAC255D-6407-4862-9190-ADE8A362B682}"/>
              </a:ext>
            </a:extLst>
          </p:cNvPr>
          <p:cNvCxnSpPr>
            <a:cxnSpLocks/>
          </p:cNvCxnSpPr>
          <p:nvPr/>
        </p:nvCxnSpPr>
        <p:spPr>
          <a:xfrm flipV="1">
            <a:off x="5276583" y="583371"/>
            <a:ext cx="0" cy="398320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3" name="Connettore diritto 3142">
            <a:extLst>
              <a:ext uri="{FF2B5EF4-FFF2-40B4-BE49-F238E27FC236}">
                <a16:creationId xmlns:a16="http://schemas.microsoft.com/office/drawing/2014/main" id="{BFD60F7D-2717-486F-AD77-58C47BF5F7D2}"/>
              </a:ext>
            </a:extLst>
          </p:cNvPr>
          <p:cNvCxnSpPr>
            <a:cxnSpLocks/>
          </p:cNvCxnSpPr>
          <p:nvPr/>
        </p:nvCxnSpPr>
        <p:spPr>
          <a:xfrm>
            <a:off x="4443413" y="4563029"/>
            <a:ext cx="254403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4" name="Arco 3143">
            <a:extLst>
              <a:ext uri="{FF2B5EF4-FFF2-40B4-BE49-F238E27FC236}">
                <a16:creationId xmlns:a16="http://schemas.microsoft.com/office/drawing/2014/main" id="{37F08C0D-735C-4B0E-A030-CBF00BC804E6}"/>
              </a:ext>
            </a:extLst>
          </p:cNvPr>
          <p:cNvSpPr/>
          <p:nvPr/>
        </p:nvSpPr>
        <p:spPr>
          <a:xfrm>
            <a:off x="5949388" y="4644572"/>
            <a:ext cx="543600" cy="543600"/>
          </a:xfrm>
          <a:prstGeom prst="arc">
            <a:avLst>
              <a:gd name="adj1" fmla="val 5456949"/>
              <a:gd name="adj2" fmla="val 10833052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49" name="Connettore diritto 3148">
            <a:extLst>
              <a:ext uri="{FF2B5EF4-FFF2-40B4-BE49-F238E27FC236}">
                <a16:creationId xmlns:a16="http://schemas.microsoft.com/office/drawing/2014/main" id="{A7C0A1F5-630F-4A4E-9B4F-BE5CCA12802C}"/>
              </a:ext>
            </a:extLst>
          </p:cNvPr>
          <p:cNvCxnSpPr/>
          <p:nvPr/>
        </p:nvCxnSpPr>
        <p:spPr>
          <a:xfrm>
            <a:off x="5948917" y="4560277"/>
            <a:ext cx="0" cy="36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Arco 154">
            <a:extLst>
              <a:ext uri="{FF2B5EF4-FFF2-40B4-BE49-F238E27FC236}">
                <a16:creationId xmlns:a16="http://schemas.microsoft.com/office/drawing/2014/main" id="{1622CC34-C9F2-41F3-B8EB-D682E3511B6E}"/>
              </a:ext>
            </a:extLst>
          </p:cNvPr>
          <p:cNvSpPr/>
          <p:nvPr/>
        </p:nvSpPr>
        <p:spPr>
          <a:xfrm>
            <a:off x="5856776" y="4555520"/>
            <a:ext cx="727200" cy="727200"/>
          </a:xfrm>
          <a:prstGeom prst="arc">
            <a:avLst>
              <a:gd name="adj1" fmla="val 5412186"/>
              <a:gd name="adj2" fmla="val 10833827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439C6E4C-0C46-4225-97AF-61CE3E905A8C}"/>
              </a:ext>
            </a:extLst>
          </p:cNvPr>
          <p:cNvCxnSpPr/>
          <p:nvPr/>
        </p:nvCxnSpPr>
        <p:spPr>
          <a:xfrm>
            <a:off x="5856776" y="4560277"/>
            <a:ext cx="0" cy="360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6" name="Connettore diritto 3155">
            <a:extLst>
              <a:ext uri="{FF2B5EF4-FFF2-40B4-BE49-F238E27FC236}">
                <a16:creationId xmlns:a16="http://schemas.microsoft.com/office/drawing/2014/main" id="{CE6B3AF9-9E36-493F-906A-4AAA016AC16C}"/>
              </a:ext>
            </a:extLst>
          </p:cNvPr>
          <p:cNvCxnSpPr>
            <a:cxnSpLocks/>
          </p:cNvCxnSpPr>
          <p:nvPr/>
        </p:nvCxnSpPr>
        <p:spPr>
          <a:xfrm>
            <a:off x="5267459" y="2552138"/>
            <a:ext cx="254256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8" name="Connettore diritto 3157">
            <a:extLst>
              <a:ext uri="{FF2B5EF4-FFF2-40B4-BE49-F238E27FC236}">
                <a16:creationId xmlns:a16="http://schemas.microsoft.com/office/drawing/2014/main" id="{DC2F58A8-287B-4D1D-9FCE-059A0CDC8B7F}"/>
              </a:ext>
            </a:extLst>
          </p:cNvPr>
          <p:cNvCxnSpPr>
            <a:cxnSpLocks/>
          </p:cNvCxnSpPr>
          <p:nvPr/>
        </p:nvCxnSpPr>
        <p:spPr>
          <a:xfrm flipH="1" flipV="1">
            <a:off x="4705352" y="576266"/>
            <a:ext cx="1152523" cy="398859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Arco 171">
            <a:extLst>
              <a:ext uri="{FF2B5EF4-FFF2-40B4-BE49-F238E27FC236}">
                <a16:creationId xmlns:a16="http://schemas.microsoft.com/office/drawing/2014/main" id="{B4BA11E0-E4D0-40AB-A816-35F3D67546E7}"/>
              </a:ext>
            </a:extLst>
          </p:cNvPr>
          <p:cNvSpPr/>
          <p:nvPr/>
        </p:nvSpPr>
        <p:spPr>
          <a:xfrm>
            <a:off x="5687631" y="4385571"/>
            <a:ext cx="1065600" cy="1065600"/>
          </a:xfrm>
          <a:prstGeom prst="arc">
            <a:avLst>
              <a:gd name="adj1" fmla="val 5358613"/>
              <a:gd name="adj2" fmla="val 10810551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EB2817EB-1405-42A3-8969-F2C7C801B9C3}"/>
              </a:ext>
            </a:extLst>
          </p:cNvPr>
          <p:cNvCxnSpPr/>
          <p:nvPr/>
        </p:nvCxnSpPr>
        <p:spPr>
          <a:xfrm>
            <a:off x="5686565" y="4561756"/>
            <a:ext cx="0" cy="360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86C7F215-D871-45D5-B655-7288B92088BB}"/>
              </a:ext>
            </a:extLst>
          </p:cNvPr>
          <p:cNvCxnSpPr>
            <a:cxnSpLocks/>
          </p:cNvCxnSpPr>
          <p:nvPr/>
        </p:nvCxnSpPr>
        <p:spPr>
          <a:xfrm flipH="1" flipV="1">
            <a:off x="4876800" y="581025"/>
            <a:ext cx="809627" cy="398145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E4ED15CC-61DE-40B8-A7A9-BA952F75D4C1}"/>
              </a:ext>
            </a:extLst>
          </p:cNvPr>
          <p:cNvCxnSpPr/>
          <p:nvPr/>
        </p:nvCxnSpPr>
        <p:spPr>
          <a:xfrm>
            <a:off x="5276243" y="4563442"/>
            <a:ext cx="0" cy="360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BFB3AF67-BF77-4A95-8566-411D64A686B8}"/>
              </a:ext>
            </a:extLst>
          </p:cNvPr>
          <p:cNvCxnSpPr>
            <a:cxnSpLocks/>
          </p:cNvCxnSpPr>
          <p:nvPr/>
        </p:nvCxnSpPr>
        <p:spPr>
          <a:xfrm>
            <a:off x="4465516" y="580877"/>
            <a:ext cx="254178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F7D15020-1D4A-4AD5-A45F-461A70DAE39A}"/>
              </a:ext>
            </a:extLst>
          </p:cNvPr>
          <p:cNvCxnSpPr>
            <a:cxnSpLocks/>
          </p:cNvCxnSpPr>
          <p:nvPr/>
        </p:nvCxnSpPr>
        <p:spPr>
          <a:xfrm>
            <a:off x="5947602" y="577811"/>
            <a:ext cx="0" cy="39841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Arco 198">
            <a:extLst>
              <a:ext uri="{FF2B5EF4-FFF2-40B4-BE49-F238E27FC236}">
                <a16:creationId xmlns:a16="http://schemas.microsoft.com/office/drawing/2014/main" id="{5629D155-323F-4C87-8E7C-A4C1CE7A8C9A}"/>
              </a:ext>
            </a:extLst>
          </p:cNvPr>
          <p:cNvSpPr/>
          <p:nvPr/>
        </p:nvSpPr>
        <p:spPr>
          <a:xfrm>
            <a:off x="5487481" y="4180655"/>
            <a:ext cx="1468800" cy="1468800"/>
          </a:xfrm>
          <a:prstGeom prst="arc">
            <a:avLst>
              <a:gd name="adj1" fmla="val 5395021"/>
              <a:gd name="adj2" fmla="val 10794170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743408BE-F922-4581-AC7F-970ACFA6C59B}"/>
              </a:ext>
            </a:extLst>
          </p:cNvPr>
          <p:cNvCxnSpPr/>
          <p:nvPr/>
        </p:nvCxnSpPr>
        <p:spPr>
          <a:xfrm>
            <a:off x="5485661" y="4556666"/>
            <a:ext cx="0" cy="360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2" name="Connettore diritto 3171">
            <a:extLst>
              <a:ext uri="{FF2B5EF4-FFF2-40B4-BE49-F238E27FC236}">
                <a16:creationId xmlns:a16="http://schemas.microsoft.com/office/drawing/2014/main" id="{238A7E8B-514B-4819-BA2A-E5CA578D0C3E}"/>
              </a:ext>
            </a:extLst>
          </p:cNvPr>
          <p:cNvCxnSpPr>
            <a:cxnSpLocks/>
          </p:cNvCxnSpPr>
          <p:nvPr/>
        </p:nvCxnSpPr>
        <p:spPr>
          <a:xfrm flipH="1" flipV="1">
            <a:off x="5073707" y="582630"/>
            <a:ext cx="412693" cy="39846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Arco 207">
            <a:extLst>
              <a:ext uri="{FF2B5EF4-FFF2-40B4-BE49-F238E27FC236}">
                <a16:creationId xmlns:a16="http://schemas.microsoft.com/office/drawing/2014/main" id="{6ED167F5-4AE8-45E4-8773-4FCFABF7F94F}"/>
              </a:ext>
            </a:extLst>
          </p:cNvPr>
          <p:cNvSpPr/>
          <p:nvPr/>
        </p:nvSpPr>
        <p:spPr>
          <a:xfrm>
            <a:off x="5071523" y="3772189"/>
            <a:ext cx="2293200" cy="2293200"/>
          </a:xfrm>
          <a:prstGeom prst="arc">
            <a:avLst>
              <a:gd name="adj1" fmla="val 5410582"/>
              <a:gd name="adj2" fmla="val 10806153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EE96AFFC-FADE-42C3-966D-093A609AD641}"/>
              </a:ext>
            </a:extLst>
          </p:cNvPr>
          <p:cNvCxnSpPr/>
          <p:nvPr/>
        </p:nvCxnSpPr>
        <p:spPr>
          <a:xfrm>
            <a:off x="5071190" y="4565294"/>
            <a:ext cx="0" cy="360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7" name="Connettore diritto 3176">
            <a:extLst>
              <a:ext uri="{FF2B5EF4-FFF2-40B4-BE49-F238E27FC236}">
                <a16:creationId xmlns:a16="http://schemas.microsoft.com/office/drawing/2014/main" id="{7F8932A7-D582-4869-9585-54BBC7AD8167}"/>
              </a:ext>
            </a:extLst>
          </p:cNvPr>
          <p:cNvCxnSpPr>
            <a:cxnSpLocks/>
          </p:cNvCxnSpPr>
          <p:nvPr/>
        </p:nvCxnSpPr>
        <p:spPr>
          <a:xfrm flipV="1">
            <a:off x="5072063" y="588169"/>
            <a:ext cx="409575" cy="397430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Arco 226">
            <a:extLst>
              <a:ext uri="{FF2B5EF4-FFF2-40B4-BE49-F238E27FC236}">
                <a16:creationId xmlns:a16="http://schemas.microsoft.com/office/drawing/2014/main" id="{B309E0AF-1DE0-448D-8E10-D35A3D2635D3}"/>
              </a:ext>
            </a:extLst>
          </p:cNvPr>
          <p:cNvSpPr/>
          <p:nvPr/>
        </p:nvSpPr>
        <p:spPr>
          <a:xfrm>
            <a:off x="4868759" y="3565797"/>
            <a:ext cx="2700000" cy="2700000"/>
          </a:xfrm>
          <a:prstGeom prst="arc">
            <a:avLst>
              <a:gd name="adj1" fmla="val 5393143"/>
              <a:gd name="adj2" fmla="val 10809150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C4B4CEA1-3010-477A-8886-1EE973F8638A}"/>
              </a:ext>
            </a:extLst>
          </p:cNvPr>
          <p:cNvCxnSpPr/>
          <p:nvPr/>
        </p:nvCxnSpPr>
        <p:spPr>
          <a:xfrm>
            <a:off x="4868460" y="4557972"/>
            <a:ext cx="0" cy="360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6" name="Connettore diritto 3185">
            <a:extLst>
              <a:ext uri="{FF2B5EF4-FFF2-40B4-BE49-F238E27FC236}">
                <a16:creationId xmlns:a16="http://schemas.microsoft.com/office/drawing/2014/main" id="{CAE19EF8-BC74-4275-BB98-A9771EB4710F}"/>
              </a:ext>
            </a:extLst>
          </p:cNvPr>
          <p:cNvCxnSpPr>
            <a:cxnSpLocks/>
          </p:cNvCxnSpPr>
          <p:nvPr/>
        </p:nvCxnSpPr>
        <p:spPr>
          <a:xfrm flipV="1">
            <a:off x="4869656" y="585788"/>
            <a:ext cx="807244" cy="3976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Arco 239">
            <a:extLst>
              <a:ext uri="{FF2B5EF4-FFF2-40B4-BE49-F238E27FC236}">
                <a16:creationId xmlns:a16="http://schemas.microsoft.com/office/drawing/2014/main" id="{EF3D0A52-989A-436A-976D-D79D6F23DC30}"/>
              </a:ext>
            </a:extLst>
          </p:cNvPr>
          <p:cNvSpPr/>
          <p:nvPr/>
        </p:nvSpPr>
        <p:spPr>
          <a:xfrm>
            <a:off x="4699358" y="3393595"/>
            <a:ext cx="3045600" cy="3045600"/>
          </a:xfrm>
          <a:prstGeom prst="arc">
            <a:avLst>
              <a:gd name="adj1" fmla="val 5411453"/>
              <a:gd name="adj2" fmla="val 10801906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1" name="Connettore diritto 240">
            <a:extLst>
              <a:ext uri="{FF2B5EF4-FFF2-40B4-BE49-F238E27FC236}">
                <a16:creationId xmlns:a16="http://schemas.microsoft.com/office/drawing/2014/main" id="{8A3C4F87-187C-4B07-9557-1C4F99AA903F}"/>
              </a:ext>
            </a:extLst>
          </p:cNvPr>
          <p:cNvCxnSpPr/>
          <p:nvPr/>
        </p:nvCxnSpPr>
        <p:spPr>
          <a:xfrm>
            <a:off x="4699009" y="4558907"/>
            <a:ext cx="0" cy="360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2" name="Connettore diritto 3191">
            <a:extLst>
              <a:ext uri="{FF2B5EF4-FFF2-40B4-BE49-F238E27FC236}">
                <a16:creationId xmlns:a16="http://schemas.microsoft.com/office/drawing/2014/main" id="{E606ECF1-5429-4777-B97B-2053318BC383}"/>
              </a:ext>
            </a:extLst>
          </p:cNvPr>
          <p:cNvCxnSpPr>
            <a:cxnSpLocks/>
          </p:cNvCxnSpPr>
          <p:nvPr/>
        </p:nvCxnSpPr>
        <p:spPr>
          <a:xfrm flipV="1">
            <a:off x="4697220" y="581164"/>
            <a:ext cx="1154407" cy="39821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Arco 248">
            <a:extLst>
              <a:ext uri="{FF2B5EF4-FFF2-40B4-BE49-F238E27FC236}">
                <a16:creationId xmlns:a16="http://schemas.microsoft.com/office/drawing/2014/main" id="{FB3E6605-1EBE-407F-AC29-DBC4518E995D}"/>
              </a:ext>
            </a:extLst>
          </p:cNvPr>
          <p:cNvSpPr/>
          <p:nvPr/>
        </p:nvSpPr>
        <p:spPr>
          <a:xfrm>
            <a:off x="4605002" y="3299241"/>
            <a:ext cx="3232800" cy="3232800"/>
          </a:xfrm>
          <a:prstGeom prst="arc">
            <a:avLst>
              <a:gd name="adj1" fmla="val 5390577"/>
              <a:gd name="adj2" fmla="val 1080555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97" name="Connettore diritto 3196">
            <a:extLst>
              <a:ext uri="{FF2B5EF4-FFF2-40B4-BE49-F238E27FC236}">
                <a16:creationId xmlns:a16="http://schemas.microsoft.com/office/drawing/2014/main" id="{FD9D1E13-4876-44AB-84F5-CFF6FF086F73}"/>
              </a:ext>
            </a:extLst>
          </p:cNvPr>
          <p:cNvCxnSpPr>
            <a:cxnSpLocks/>
          </p:cNvCxnSpPr>
          <p:nvPr/>
        </p:nvCxnSpPr>
        <p:spPr>
          <a:xfrm>
            <a:off x="4604415" y="580616"/>
            <a:ext cx="0" cy="43326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D0392B80-4EF3-4B12-8E5B-21591C7B742E}"/>
              </a:ext>
            </a:extLst>
          </p:cNvPr>
          <p:cNvCxnSpPr/>
          <p:nvPr/>
        </p:nvCxnSpPr>
        <p:spPr>
          <a:xfrm flipH="1">
            <a:off x="6220344" y="5393468"/>
            <a:ext cx="11232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Arco 157">
            <a:extLst>
              <a:ext uri="{FF2B5EF4-FFF2-40B4-BE49-F238E27FC236}">
                <a16:creationId xmlns:a16="http://schemas.microsoft.com/office/drawing/2014/main" id="{E780B583-7F49-4463-9DE8-6FF887BD3634}"/>
              </a:ext>
            </a:extLst>
          </p:cNvPr>
          <p:cNvSpPr/>
          <p:nvPr/>
        </p:nvSpPr>
        <p:spPr>
          <a:xfrm>
            <a:off x="5747241" y="4439791"/>
            <a:ext cx="954000" cy="954000"/>
          </a:xfrm>
          <a:prstGeom prst="arc">
            <a:avLst>
              <a:gd name="adj1" fmla="val 5402092"/>
              <a:gd name="adj2" fmla="val 1082190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BAC8543C-34E8-4886-A1E9-73D4A23D9CC0}"/>
              </a:ext>
            </a:extLst>
          </p:cNvPr>
          <p:cNvCxnSpPr>
            <a:cxnSpLocks/>
          </p:cNvCxnSpPr>
          <p:nvPr/>
        </p:nvCxnSpPr>
        <p:spPr>
          <a:xfrm>
            <a:off x="5747861" y="933450"/>
            <a:ext cx="0" cy="398145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A187B72E-73F9-4AFF-90BF-E450A54774EE}"/>
              </a:ext>
            </a:extLst>
          </p:cNvPr>
          <p:cNvCxnSpPr/>
          <p:nvPr/>
        </p:nvCxnSpPr>
        <p:spPr>
          <a:xfrm flipH="1">
            <a:off x="6235170" y="5590240"/>
            <a:ext cx="11232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Arco 164">
            <a:extLst>
              <a:ext uri="{FF2B5EF4-FFF2-40B4-BE49-F238E27FC236}">
                <a16:creationId xmlns:a16="http://schemas.microsoft.com/office/drawing/2014/main" id="{7DB9E3E3-FAFD-4CE8-9917-978D825FE044}"/>
              </a:ext>
            </a:extLst>
          </p:cNvPr>
          <p:cNvSpPr/>
          <p:nvPr/>
        </p:nvSpPr>
        <p:spPr>
          <a:xfrm>
            <a:off x="5544834" y="4242148"/>
            <a:ext cx="1350000" cy="1350000"/>
          </a:xfrm>
          <a:prstGeom prst="arc">
            <a:avLst>
              <a:gd name="adj1" fmla="val 5408281"/>
              <a:gd name="adj2" fmla="val 10814358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F59FC481-C709-4D5A-8972-6A1AA2BD2656}"/>
              </a:ext>
            </a:extLst>
          </p:cNvPr>
          <p:cNvCxnSpPr>
            <a:cxnSpLocks/>
          </p:cNvCxnSpPr>
          <p:nvPr/>
        </p:nvCxnSpPr>
        <p:spPr>
          <a:xfrm>
            <a:off x="5545454" y="1221581"/>
            <a:ext cx="0" cy="36909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944D1899-F43A-4992-BBC5-0CCF50055F58}"/>
              </a:ext>
            </a:extLst>
          </p:cNvPr>
          <p:cNvCxnSpPr/>
          <p:nvPr/>
        </p:nvCxnSpPr>
        <p:spPr>
          <a:xfrm flipH="1">
            <a:off x="6218765" y="5733049"/>
            <a:ext cx="11232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Arco 182">
            <a:extLst>
              <a:ext uri="{FF2B5EF4-FFF2-40B4-BE49-F238E27FC236}">
                <a16:creationId xmlns:a16="http://schemas.microsoft.com/office/drawing/2014/main" id="{7DABBDD1-15E3-42BC-994A-04AA83AD3F70}"/>
              </a:ext>
            </a:extLst>
          </p:cNvPr>
          <p:cNvSpPr/>
          <p:nvPr/>
        </p:nvSpPr>
        <p:spPr>
          <a:xfrm>
            <a:off x="5401963" y="4096893"/>
            <a:ext cx="1638000" cy="1638000"/>
          </a:xfrm>
          <a:prstGeom prst="arc">
            <a:avLst>
              <a:gd name="adj1" fmla="val 5406132"/>
              <a:gd name="adj2" fmla="val 1080510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19661647-90F4-458D-A6FC-2F2024DD072B}"/>
              </a:ext>
            </a:extLst>
          </p:cNvPr>
          <p:cNvCxnSpPr>
            <a:cxnSpLocks/>
          </p:cNvCxnSpPr>
          <p:nvPr/>
        </p:nvCxnSpPr>
        <p:spPr>
          <a:xfrm>
            <a:off x="5400198" y="1366838"/>
            <a:ext cx="0" cy="354568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e 58">
            <a:extLst>
              <a:ext uri="{FF2B5EF4-FFF2-40B4-BE49-F238E27FC236}">
                <a16:creationId xmlns:a16="http://schemas.microsoft.com/office/drawing/2014/main" id="{806E6E27-63F4-46D7-B5E6-1C0102591974}"/>
              </a:ext>
            </a:extLst>
          </p:cNvPr>
          <p:cNvSpPr/>
          <p:nvPr/>
        </p:nvSpPr>
        <p:spPr>
          <a:xfrm>
            <a:off x="6362700" y="3655219"/>
            <a:ext cx="36000" cy="36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44F1108F-E93F-4A6F-A0F1-D0CCFB57DC63}"/>
              </a:ext>
            </a:extLst>
          </p:cNvPr>
          <p:cNvCxnSpPr>
            <a:cxnSpLocks/>
          </p:cNvCxnSpPr>
          <p:nvPr/>
        </p:nvCxnSpPr>
        <p:spPr>
          <a:xfrm>
            <a:off x="5155406" y="3748088"/>
            <a:ext cx="218836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69CB7390-90F4-427A-B248-F28ACA988757}"/>
              </a:ext>
            </a:extLst>
          </p:cNvPr>
          <p:cNvCxnSpPr>
            <a:cxnSpLocks/>
          </p:cNvCxnSpPr>
          <p:nvPr/>
        </p:nvCxnSpPr>
        <p:spPr>
          <a:xfrm>
            <a:off x="5003006" y="3876675"/>
            <a:ext cx="233600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649BB0FF-7169-4D43-8EE6-A973364D93ED}"/>
              </a:ext>
            </a:extLst>
          </p:cNvPr>
          <p:cNvCxnSpPr>
            <a:cxnSpLocks/>
          </p:cNvCxnSpPr>
          <p:nvPr/>
        </p:nvCxnSpPr>
        <p:spPr>
          <a:xfrm>
            <a:off x="4810125" y="4169569"/>
            <a:ext cx="253365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E215C8EF-0A25-429A-A985-54D162B2AEAE}"/>
              </a:ext>
            </a:extLst>
          </p:cNvPr>
          <p:cNvCxnSpPr/>
          <p:nvPr/>
        </p:nvCxnSpPr>
        <p:spPr>
          <a:xfrm flipH="1">
            <a:off x="6217317" y="5982110"/>
            <a:ext cx="11232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Arco 201">
            <a:extLst>
              <a:ext uri="{FF2B5EF4-FFF2-40B4-BE49-F238E27FC236}">
                <a16:creationId xmlns:a16="http://schemas.microsoft.com/office/drawing/2014/main" id="{296139FC-39DC-4054-9B2F-4884C0855057}"/>
              </a:ext>
            </a:extLst>
          </p:cNvPr>
          <p:cNvSpPr/>
          <p:nvPr/>
        </p:nvSpPr>
        <p:spPr>
          <a:xfrm>
            <a:off x="5154318" y="3851626"/>
            <a:ext cx="2131200" cy="2131200"/>
          </a:xfrm>
          <a:prstGeom prst="arc">
            <a:avLst>
              <a:gd name="adj1" fmla="val 5400562"/>
              <a:gd name="adj2" fmla="val 1080328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11618FCC-A4D8-458D-95F2-0EE3FBC4C730}"/>
              </a:ext>
            </a:extLst>
          </p:cNvPr>
          <p:cNvCxnSpPr>
            <a:cxnSpLocks/>
          </p:cNvCxnSpPr>
          <p:nvPr/>
        </p:nvCxnSpPr>
        <p:spPr>
          <a:xfrm>
            <a:off x="5154929" y="1362075"/>
            <a:ext cx="0" cy="35599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739E6366-82FD-47CB-83C0-16518C18509D}"/>
              </a:ext>
            </a:extLst>
          </p:cNvPr>
          <p:cNvCxnSpPr/>
          <p:nvPr/>
        </p:nvCxnSpPr>
        <p:spPr>
          <a:xfrm flipH="1">
            <a:off x="6219699" y="6124985"/>
            <a:ext cx="11232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Arco 210">
            <a:extLst>
              <a:ext uri="{FF2B5EF4-FFF2-40B4-BE49-F238E27FC236}">
                <a16:creationId xmlns:a16="http://schemas.microsoft.com/office/drawing/2014/main" id="{FAE9F24C-EF1E-499A-8CF6-7BBFFD223246}"/>
              </a:ext>
            </a:extLst>
          </p:cNvPr>
          <p:cNvSpPr/>
          <p:nvPr/>
        </p:nvSpPr>
        <p:spPr>
          <a:xfrm>
            <a:off x="5009065" y="3694464"/>
            <a:ext cx="2430000" cy="2430000"/>
          </a:xfrm>
          <a:prstGeom prst="arc">
            <a:avLst>
              <a:gd name="adj1" fmla="val 5408153"/>
              <a:gd name="adj2" fmla="val 10773194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62693CDC-31B0-4411-9A15-C45E6248D2F9}"/>
              </a:ext>
            </a:extLst>
          </p:cNvPr>
          <p:cNvCxnSpPr>
            <a:cxnSpLocks/>
          </p:cNvCxnSpPr>
          <p:nvPr/>
        </p:nvCxnSpPr>
        <p:spPr>
          <a:xfrm>
            <a:off x="5009674" y="1219200"/>
            <a:ext cx="0" cy="37004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5E24AD20-0767-489F-863D-EAFE12D64599}"/>
              </a:ext>
            </a:extLst>
          </p:cNvPr>
          <p:cNvCxnSpPr/>
          <p:nvPr/>
        </p:nvCxnSpPr>
        <p:spPr>
          <a:xfrm flipH="1">
            <a:off x="6219699" y="6327392"/>
            <a:ext cx="11232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Arco 220">
            <a:extLst>
              <a:ext uri="{FF2B5EF4-FFF2-40B4-BE49-F238E27FC236}">
                <a16:creationId xmlns:a16="http://schemas.microsoft.com/office/drawing/2014/main" id="{BC1F2018-1D09-42EC-B523-5E387860E28C}"/>
              </a:ext>
            </a:extLst>
          </p:cNvPr>
          <p:cNvSpPr/>
          <p:nvPr/>
        </p:nvSpPr>
        <p:spPr>
          <a:xfrm>
            <a:off x="4811952" y="3503102"/>
            <a:ext cx="2826000" cy="2826000"/>
          </a:xfrm>
          <a:prstGeom prst="arc">
            <a:avLst>
              <a:gd name="adj1" fmla="val 5405294"/>
              <a:gd name="adj2" fmla="val 10800012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A56F480A-6DF2-4868-9EEC-9D19E8D693AE}"/>
              </a:ext>
            </a:extLst>
          </p:cNvPr>
          <p:cNvCxnSpPr>
            <a:cxnSpLocks/>
          </p:cNvCxnSpPr>
          <p:nvPr/>
        </p:nvCxnSpPr>
        <p:spPr>
          <a:xfrm>
            <a:off x="4812091" y="928688"/>
            <a:ext cx="0" cy="399194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97B03843-7FB0-44FB-A6E9-A5AE7116F537}"/>
              </a:ext>
            </a:extLst>
          </p:cNvPr>
          <p:cNvCxnSpPr>
            <a:cxnSpLocks/>
          </p:cNvCxnSpPr>
          <p:nvPr/>
        </p:nvCxnSpPr>
        <p:spPr>
          <a:xfrm>
            <a:off x="5274468" y="3700852"/>
            <a:ext cx="207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956FE2F9-62F6-4B6B-9428-89A22CB65D99}"/>
              </a:ext>
            </a:extLst>
          </p:cNvPr>
          <p:cNvCxnSpPr>
            <a:cxnSpLocks/>
          </p:cNvCxnSpPr>
          <p:nvPr/>
        </p:nvCxnSpPr>
        <p:spPr>
          <a:xfrm>
            <a:off x="5272086" y="1407707"/>
            <a:ext cx="207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4DF221C0-4BA8-4B20-AAC3-DC3D586DCB97}"/>
              </a:ext>
            </a:extLst>
          </p:cNvPr>
          <p:cNvCxnSpPr>
            <a:cxnSpLocks/>
          </p:cNvCxnSpPr>
          <p:nvPr/>
        </p:nvCxnSpPr>
        <p:spPr>
          <a:xfrm>
            <a:off x="5155407" y="1364456"/>
            <a:ext cx="218836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FA006341-C4B6-4BB1-8EEE-BF1259E40289}"/>
              </a:ext>
            </a:extLst>
          </p:cNvPr>
          <p:cNvCxnSpPr>
            <a:cxnSpLocks/>
          </p:cNvCxnSpPr>
          <p:nvPr/>
        </p:nvCxnSpPr>
        <p:spPr>
          <a:xfrm>
            <a:off x="5005387" y="1226343"/>
            <a:ext cx="233600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ttore diritto 234">
            <a:extLst>
              <a:ext uri="{FF2B5EF4-FFF2-40B4-BE49-F238E27FC236}">
                <a16:creationId xmlns:a16="http://schemas.microsoft.com/office/drawing/2014/main" id="{F2938469-1C8D-4066-9866-6935E644AC1B}"/>
              </a:ext>
            </a:extLst>
          </p:cNvPr>
          <p:cNvCxnSpPr>
            <a:cxnSpLocks/>
          </p:cNvCxnSpPr>
          <p:nvPr/>
        </p:nvCxnSpPr>
        <p:spPr>
          <a:xfrm>
            <a:off x="4810125" y="934722"/>
            <a:ext cx="253365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Figura a mano libera: forma 112">
            <a:extLst>
              <a:ext uri="{FF2B5EF4-FFF2-40B4-BE49-F238E27FC236}">
                <a16:creationId xmlns:a16="http://schemas.microsoft.com/office/drawing/2014/main" id="{3957B568-1DC5-4025-80BF-97748504F268}"/>
              </a:ext>
            </a:extLst>
          </p:cNvPr>
          <p:cNvSpPr/>
          <p:nvPr/>
        </p:nvSpPr>
        <p:spPr>
          <a:xfrm>
            <a:off x="4610100" y="3702837"/>
            <a:ext cx="1335600" cy="857257"/>
          </a:xfrm>
          <a:custGeom>
            <a:avLst/>
            <a:gdLst>
              <a:gd name="connsiteX0" fmla="*/ 0 w 1343025"/>
              <a:gd name="connsiteY0" fmla="*/ 857257 h 857257"/>
              <a:gd name="connsiteX1" fmla="*/ 204787 w 1343025"/>
              <a:gd name="connsiteY1" fmla="*/ 464351 h 857257"/>
              <a:gd name="connsiteX2" fmla="*/ 407193 w 1343025"/>
              <a:gd name="connsiteY2" fmla="*/ 173838 h 857257"/>
              <a:gd name="connsiteX3" fmla="*/ 552450 w 1343025"/>
              <a:gd name="connsiteY3" fmla="*/ 47632 h 857257"/>
              <a:gd name="connsiteX4" fmla="*/ 671512 w 1343025"/>
              <a:gd name="connsiteY4" fmla="*/ 7 h 857257"/>
              <a:gd name="connsiteX5" fmla="*/ 795337 w 1343025"/>
              <a:gd name="connsiteY5" fmla="*/ 45251 h 857257"/>
              <a:gd name="connsiteX6" fmla="*/ 942975 w 1343025"/>
              <a:gd name="connsiteY6" fmla="*/ 176219 h 857257"/>
              <a:gd name="connsiteX7" fmla="*/ 1147762 w 1343025"/>
              <a:gd name="connsiteY7" fmla="*/ 471494 h 857257"/>
              <a:gd name="connsiteX8" fmla="*/ 1343025 w 1343025"/>
              <a:gd name="connsiteY8" fmla="*/ 857257 h 85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3025" h="857257">
                <a:moveTo>
                  <a:pt x="0" y="857257"/>
                </a:moveTo>
                <a:cubicBezTo>
                  <a:pt x="68461" y="717755"/>
                  <a:pt x="136922" y="578254"/>
                  <a:pt x="204787" y="464351"/>
                </a:cubicBezTo>
                <a:cubicBezTo>
                  <a:pt x="272653" y="350448"/>
                  <a:pt x="349249" y="243291"/>
                  <a:pt x="407193" y="173838"/>
                </a:cubicBezTo>
                <a:cubicBezTo>
                  <a:pt x="465137" y="104385"/>
                  <a:pt x="508397" y="76604"/>
                  <a:pt x="552450" y="47632"/>
                </a:cubicBezTo>
                <a:cubicBezTo>
                  <a:pt x="596503" y="18660"/>
                  <a:pt x="631031" y="404"/>
                  <a:pt x="671512" y="7"/>
                </a:cubicBezTo>
                <a:cubicBezTo>
                  <a:pt x="711993" y="-390"/>
                  <a:pt x="750093" y="15882"/>
                  <a:pt x="795337" y="45251"/>
                </a:cubicBezTo>
                <a:cubicBezTo>
                  <a:pt x="840581" y="74620"/>
                  <a:pt x="884238" y="105179"/>
                  <a:pt x="942975" y="176219"/>
                </a:cubicBezTo>
                <a:cubicBezTo>
                  <a:pt x="1001712" y="247259"/>
                  <a:pt x="1081087" y="357988"/>
                  <a:pt x="1147762" y="471494"/>
                </a:cubicBezTo>
                <a:cubicBezTo>
                  <a:pt x="1214437" y="585000"/>
                  <a:pt x="1278731" y="721128"/>
                  <a:pt x="1343025" y="857257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9" name="Figura a mano libera: forma 128">
            <a:extLst>
              <a:ext uri="{FF2B5EF4-FFF2-40B4-BE49-F238E27FC236}">
                <a16:creationId xmlns:a16="http://schemas.microsoft.com/office/drawing/2014/main" id="{0960AA0C-B522-49D6-BA90-2B93F3E3F668}"/>
              </a:ext>
            </a:extLst>
          </p:cNvPr>
          <p:cNvSpPr/>
          <p:nvPr/>
        </p:nvSpPr>
        <p:spPr>
          <a:xfrm>
            <a:off x="4605338" y="583406"/>
            <a:ext cx="1340643" cy="826294"/>
          </a:xfrm>
          <a:custGeom>
            <a:avLst/>
            <a:gdLst>
              <a:gd name="connsiteX0" fmla="*/ 0 w 1340643"/>
              <a:gd name="connsiteY0" fmla="*/ 0 h 826294"/>
              <a:gd name="connsiteX1" fmla="*/ 209550 w 1340643"/>
              <a:gd name="connsiteY1" fmla="*/ 359569 h 826294"/>
              <a:gd name="connsiteX2" fmla="*/ 407193 w 1340643"/>
              <a:gd name="connsiteY2" fmla="*/ 647700 h 826294"/>
              <a:gd name="connsiteX3" fmla="*/ 552450 w 1340643"/>
              <a:gd name="connsiteY3" fmla="*/ 783432 h 826294"/>
              <a:gd name="connsiteX4" fmla="*/ 671512 w 1340643"/>
              <a:gd name="connsiteY4" fmla="*/ 826294 h 826294"/>
              <a:gd name="connsiteX5" fmla="*/ 795337 w 1340643"/>
              <a:gd name="connsiteY5" fmla="*/ 783432 h 826294"/>
              <a:gd name="connsiteX6" fmla="*/ 940593 w 1340643"/>
              <a:gd name="connsiteY6" fmla="*/ 645319 h 826294"/>
              <a:gd name="connsiteX7" fmla="*/ 1135856 w 1340643"/>
              <a:gd name="connsiteY7" fmla="*/ 357188 h 826294"/>
              <a:gd name="connsiteX8" fmla="*/ 1340643 w 1340643"/>
              <a:gd name="connsiteY8" fmla="*/ 0 h 826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643" h="826294">
                <a:moveTo>
                  <a:pt x="0" y="0"/>
                </a:moveTo>
                <a:cubicBezTo>
                  <a:pt x="70842" y="125809"/>
                  <a:pt x="141685" y="251619"/>
                  <a:pt x="209550" y="359569"/>
                </a:cubicBezTo>
                <a:cubicBezTo>
                  <a:pt x="277415" y="467519"/>
                  <a:pt x="350043" y="577056"/>
                  <a:pt x="407193" y="647700"/>
                </a:cubicBezTo>
                <a:cubicBezTo>
                  <a:pt x="464343" y="718344"/>
                  <a:pt x="508397" y="753666"/>
                  <a:pt x="552450" y="783432"/>
                </a:cubicBezTo>
                <a:cubicBezTo>
                  <a:pt x="596503" y="813198"/>
                  <a:pt x="631031" y="826294"/>
                  <a:pt x="671512" y="826294"/>
                </a:cubicBezTo>
                <a:cubicBezTo>
                  <a:pt x="711993" y="826294"/>
                  <a:pt x="750490" y="813594"/>
                  <a:pt x="795337" y="783432"/>
                </a:cubicBezTo>
                <a:cubicBezTo>
                  <a:pt x="840184" y="753270"/>
                  <a:pt x="883840" y="716360"/>
                  <a:pt x="940593" y="645319"/>
                </a:cubicBezTo>
                <a:cubicBezTo>
                  <a:pt x="997346" y="574278"/>
                  <a:pt x="1069181" y="464741"/>
                  <a:pt x="1135856" y="357188"/>
                </a:cubicBezTo>
                <a:cubicBezTo>
                  <a:pt x="1202531" y="249635"/>
                  <a:pt x="1271587" y="124817"/>
                  <a:pt x="1340643" y="0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0" name="CasellaDiTesto 249">
            <a:extLst>
              <a:ext uri="{FF2B5EF4-FFF2-40B4-BE49-F238E27FC236}">
                <a16:creationId xmlns:a16="http://schemas.microsoft.com/office/drawing/2014/main" id="{E2E34550-AB2A-4815-B307-4661F1249ECC}"/>
              </a:ext>
            </a:extLst>
          </p:cNvPr>
          <p:cNvSpPr txBox="1"/>
          <p:nvPr/>
        </p:nvSpPr>
        <p:spPr>
          <a:xfrm>
            <a:off x="0" y="401575"/>
            <a:ext cx="4068000" cy="10772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In questa diapositiva  si  esplicitano i passaggi descritti dall’algoritmo grafico precedente per ogni generatrice del cono sezionata dal piano di profilo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4E654D1F-EDA5-484C-96C0-A11D94608BA9}"/>
              </a:ext>
            </a:extLst>
          </p:cNvPr>
          <p:cNvSpPr txBox="1"/>
          <p:nvPr/>
        </p:nvSpPr>
        <p:spPr>
          <a:xfrm>
            <a:off x="0" y="1429553"/>
            <a:ext cx="4392000" cy="10772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Poiché il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è un piano di profilo, parallelo a due generatrici, le sezioni sulle due falde si presentano appartenenti al piano di sezione ma in scorcio totale.</a:t>
            </a:r>
          </a:p>
        </p:txBody>
      </p:sp>
      <p:sp>
        <p:nvSpPr>
          <p:cNvPr id="159" name="CasellaDiTesto 158">
            <a:extLst>
              <a:ext uri="{FF2B5EF4-FFF2-40B4-BE49-F238E27FC236}">
                <a16:creationId xmlns:a16="http://schemas.microsoft.com/office/drawing/2014/main" id="{3C897AD4-02D6-420F-9CCB-2AFE550C2C7F}"/>
              </a:ext>
            </a:extLst>
          </p:cNvPr>
          <p:cNvSpPr txBox="1"/>
          <p:nvPr/>
        </p:nvSpPr>
        <p:spPr>
          <a:xfrm>
            <a:off x="0" y="2434103"/>
            <a:ext cx="4284000" cy="8309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Per esplicitare e chiarire la curva di sezione è necessario effettuare il ribaltamento del piano.</a:t>
            </a:r>
          </a:p>
        </p:txBody>
      </p:sp>
      <p:sp>
        <p:nvSpPr>
          <p:cNvPr id="160" name="CasellaDiTesto 159">
            <a:extLst>
              <a:ext uri="{FF2B5EF4-FFF2-40B4-BE49-F238E27FC236}">
                <a16:creationId xmlns:a16="http://schemas.microsoft.com/office/drawing/2014/main" id="{F7F8669E-93B1-4C3B-ACBC-BDDDA342626E}"/>
              </a:ext>
            </a:extLst>
          </p:cNvPr>
          <p:cNvSpPr txBox="1"/>
          <p:nvPr/>
        </p:nvSpPr>
        <p:spPr>
          <a:xfrm>
            <a:off x="0" y="3206840"/>
            <a:ext cx="4248000" cy="132343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Per questa operazione si sceglie il piano di profilo </a:t>
            </a:r>
            <a:r>
              <a:rPr lang="it-IT" sz="1600" dirty="0">
                <a:latin typeface="Symbol" panose="05050102010706020507" pitchFamily="18" charset="2"/>
              </a:rPr>
              <a:t>g</a:t>
            </a:r>
            <a:r>
              <a:rPr lang="it-IT" sz="1600" dirty="0">
                <a:latin typeface="Comic Sans MS" panose="030F0702030302020204" pitchFamily="66" charset="0"/>
              </a:rPr>
              <a:t>(t</a:t>
            </a:r>
            <a:r>
              <a:rPr lang="it-IT" sz="1600" baseline="-25000" dirty="0">
                <a:latin typeface="Comic Sans MS" panose="030F0702030302020204" pitchFamily="66" charset="0"/>
              </a:rPr>
              <a:t>1</a:t>
            </a:r>
            <a:r>
              <a:rPr lang="it-IT" sz="1600" dirty="0">
                <a:latin typeface="Symbol" panose="05050102010706020507" pitchFamily="18" charset="2"/>
              </a:rPr>
              <a:t>g</a:t>
            </a:r>
            <a:r>
              <a:rPr lang="it-IT" sz="1600" dirty="0">
                <a:latin typeface="Comic Sans MS" panose="030F0702030302020204" pitchFamily="66" charset="0"/>
              </a:rPr>
              <a:t>; t</a:t>
            </a:r>
            <a:r>
              <a:rPr lang="it-IT" sz="1600" baseline="-25000" dirty="0">
                <a:latin typeface="Comic Sans MS" panose="030F0702030302020204" pitchFamily="66" charset="0"/>
              </a:rPr>
              <a:t>2</a:t>
            </a:r>
            <a:r>
              <a:rPr lang="it-IT" sz="1600" dirty="0">
                <a:latin typeface="Symbol" panose="05050102010706020507" pitchFamily="18" charset="2"/>
              </a:rPr>
              <a:t>g</a:t>
            </a:r>
            <a:r>
              <a:rPr lang="it-IT" sz="1600" dirty="0">
                <a:latin typeface="Comic Sans MS" panose="030F0702030302020204" pitchFamily="66" charset="0"/>
              </a:rPr>
              <a:t>)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mediante il quale si esegue il ribaltamento della sezione del cono su </a:t>
            </a:r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evidenziando, così, le curve delle due falde del cono.</a:t>
            </a:r>
          </a:p>
        </p:txBody>
      </p:sp>
      <p:sp>
        <p:nvSpPr>
          <p:cNvPr id="161" name="CasellaDiTesto 160">
            <a:extLst>
              <a:ext uri="{FF2B5EF4-FFF2-40B4-BE49-F238E27FC236}">
                <a16:creationId xmlns:a16="http://schemas.microsoft.com/office/drawing/2014/main" id="{0EADAC8C-0FA1-457C-9802-0F34918C51A4}"/>
              </a:ext>
            </a:extLst>
          </p:cNvPr>
          <p:cNvSpPr txBox="1"/>
          <p:nvPr/>
        </p:nvSpPr>
        <p:spPr>
          <a:xfrm>
            <a:off x="0" y="5534561"/>
            <a:ext cx="4932000" cy="132343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I punti 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X(X’;X’’)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e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Y(Y’;Y’’)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sono gli estremi della corda di sezione della direttrice inferiore del cono mentre i punti 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Z(Z’;Z’’)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e 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W(W’;W’’)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sono gli estremi della corda della direttrice della falda superiore del cono.</a:t>
            </a:r>
          </a:p>
        </p:txBody>
      </p:sp>
      <p:sp>
        <p:nvSpPr>
          <p:cNvPr id="259" name="CasellaDiTesto 19">
            <a:extLst>
              <a:ext uri="{FF2B5EF4-FFF2-40B4-BE49-F238E27FC236}">
                <a16:creationId xmlns:a16="http://schemas.microsoft.com/office/drawing/2014/main" id="{1B3C3FDC-752B-43A5-B365-8FC0D3C5F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6394" y="299014"/>
            <a:ext cx="504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dirty="0">
                <a:latin typeface="Comic Sans MS" panose="030F0702030302020204" pitchFamily="66" charset="0"/>
              </a:rPr>
              <a:t>t</a:t>
            </a:r>
            <a:r>
              <a:rPr lang="it-IT" altLang="it-IT" sz="1400" baseline="-25000" dirty="0">
                <a:latin typeface="Arial" panose="020B0604020202020204" pitchFamily="34" charset="0"/>
              </a:rPr>
              <a:t>2</a:t>
            </a:r>
            <a:r>
              <a:rPr lang="it-IT" altLang="it-IT" sz="1400" dirty="0"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260" name="CasellaDiTesto 19">
            <a:extLst>
              <a:ext uri="{FF2B5EF4-FFF2-40B4-BE49-F238E27FC236}">
                <a16:creationId xmlns:a16="http://schemas.microsoft.com/office/drawing/2014/main" id="{653CCB10-2995-4A5F-BEDE-AA0598D5D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250" y="6488668"/>
            <a:ext cx="5260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dirty="0">
                <a:latin typeface="Comic Sans MS" panose="030F0702030302020204" pitchFamily="66" charset="0"/>
              </a:rPr>
              <a:t>t</a:t>
            </a:r>
            <a:r>
              <a:rPr lang="it-IT" altLang="it-IT" sz="1400" baseline="-25000" dirty="0">
                <a:latin typeface="Arial" panose="020B0604020202020204" pitchFamily="34" charset="0"/>
              </a:rPr>
              <a:t>1</a:t>
            </a:r>
            <a:r>
              <a:rPr lang="it-IT" altLang="it-IT" sz="1400" dirty="0"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261" name="CasellaDiTesto 19">
            <a:extLst>
              <a:ext uri="{FF2B5EF4-FFF2-40B4-BE49-F238E27FC236}">
                <a16:creationId xmlns:a16="http://schemas.microsoft.com/office/drawing/2014/main" id="{7CDF6066-5766-4F66-811C-6B121793C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8209" y="4876662"/>
            <a:ext cx="648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dirty="0">
                <a:latin typeface="Comic Sans MS" panose="030F0702030302020204" pitchFamily="66" charset="0"/>
              </a:rPr>
              <a:t>(t</a:t>
            </a:r>
            <a:r>
              <a:rPr lang="it-IT" altLang="it-IT" sz="1400" baseline="-25000" dirty="0">
                <a:latin typeface="Arial" panose="020B0604020202020204" pitchFamily="34" charset="0"/>
              </a:rPr>
              <a:t>1</a:t>
            </a:r>
            <a:r>
              <a:rPr lang="it-IT" altLang="it-IT" sz="1400" dirty="0">
                <a:latin typeface="Symbol" panose="05050102010706020507" pitchFamily="18" charset="2"/>
              </a:rPr>
              <a:t>g</a:t>
            </a:r>
            <a:r>
              <a:rPr lang="it-IT" altLang="it-IT" sz="1400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262" name="CasellaDiTesto 261">
            <a:extLst>
              <a:ext uri="{FF2B5EF4-FFF2-40B4-BE49-F238E27FC236}">
                <a16:creationId xmlns:a16="http://schemas.microsoft.com/office/drawing/2014/main" id="{826F1ABF-5B28-49F4-A3CB-FBB39F6DF2E5}"/>
              </a:ext>
            </a:extLst>
          </p:cNvPr>
          <p:cNvSpPr txBox="1"/>
          <p:nvPr/>
        </p:nvSpPr>
        <p:spPr>
          <a:xfrm>
            <a:off x="5240941" y="2391176"/>
            <a:ext cx="540000" cy="210147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(V’’)</a:t>
            </a:r>
          </a:p>
        </p:txBody>
      </p:sp>
      <p:sp>
        <p:nvSpPr>
          <p:cNvPr id="263" name="CasellaDiTesto 262">
            <a:extLst>
              <a:ext uri="{FF2B5EF4-FFF2-40B4-BE49-F238E27FC236}">
                <a16:creationId xmlns:a16="http://schemas.microsoft.com/office/drawing/2014/main" id="{697A5F0D-8B64-418D-8E13-B8254D934BB9}"/>
              </a:ext>
            </a:extLst>
          </p:cNvPr>
          <p:cNvSpPr txBox="1"/>
          <p:nvPr/>
        </p:nvSpPr>
        <p:spPr>
          <a:xfrm>
            <a:off x="7242634" y="5020750"/>
            <a:ext cx="360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264" name="Rettangolo 263">
            <a:extLst>
              <a:ext uri="{FF2B5EF4-FFF2-40B4-BE49-F238E27FC236}">
                <a16:creationId xmlns:a16="http://schemas.microsoft.com/office/drawing/2014/main" id="{65C2A54F-4355-46F6-96B7-FABB9D006661}"/>
              </a:ext>
            </a:extLst>
          </p:cNvPr>
          <p:cNvSpPr/>
          <p:nvPr/>
        </p:nvSpPr>
        <p:spPr>
          <a:xfrm>
            <a:off x="7252855" y="6386968"/>
            <a:ext cx="3097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265" name="CasellaDiTesto 264">
            <a:extLst>
              <a:ext uri="{FF2B5EF4-FFF2-40B4-BE49-F238E27FC236}">
                <a16:creationId xmlns:a16="http://schemas.microsoft.com/office/drawing/2014/main" id="{0B6B4898-C967-4724-9B5A-62A8313FDBD3}"/>
              </a:ext>
            </a:extLst>
          </p:cNvPr>
          <p:cNvSpPr txBox="1"/>
          <p:nvPr/>
        </p:nvSpPr>
        <p:spPr>
          <a:xfrm>
            <a:off x="7031359" y="4506378"/>
            <a:ext cx="396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266" name="Rettangolo 265">
            <a:extLst>
              <a:ext uri="{FF2B5EF4-FFF2-40B4-BE49-F238E27FC236}">
                <a16:creationId xmlns:a16="http://schemas.microsoft.com/office/drawing/2014/main" id="{63299053-4170-4F7D-A07F-2FB3F2310693}"/>
              </a:ext>
            </a:extLst>
          </p:cNvPr>
          <p:cNvSpPr/>
          <p:nvPr/>
        </p:nvSpPr>
        <p:spPr>
          <a:xfrm>
            <a:off x="7301353" y="4500999"/>
            <a:ext cx="3369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sp>
        <p:nvSpPr>
          <p:cNvPr id="267" name="Rettangolo 266">
            <a:extLst>
              <a:ext uri="{FF2B5EF4-FFF2-40B4-BE49-F238E27FC236}">
                <a16:creationId xmlns:a16="http://schemas.microsoft.com/office/drawing/2014/main" id="{89797A2D-477F-4E4C-B268-241126BF1DC8}"/>
              </a:ext>
            </a:extLst>
          </p:cNvPr>
          <p:cNvSpPr/>
          <p:nvPr/>
        </p:nvSpPr>
        <p:spPr>
          <a:xfrm>
            <a:off x="7211509" y="4501634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/>
          </a:p>
        </p:txBody>
      </p:sp>
      <p:sp>
        <p:nvSpPr>
          <p:cNvPr id="268" name="CasellaDiTesto 267">
            <a:extLst>
              <a:ext uri="{FF2B5EF4-FFF2-40B4-BE49-F238E27FC236}">
                <a16:creationId xmlns:a16="http://schemas.microsoft.com/office/drawing/2014/main" id="{58447C52-492F-46A1-BAFD-6B69734E12CD}"/>
              </a:ext>
            </a:extLst>
          </p:cNvPr>
          <p:cNvSpPr txBox="1"/>
          <p:nvPr/>
        </p:nvSpPr>
        <p:spPr>
          <a:xfrm>
            <a:off x="7467770" y="5017286"/>
            <a:ext cx="360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Z’</a:t>
            </a:r>
          </a:p>
        </p:txBody>
      </p:sp>
      <p:sp>
        <p:nvSpPr>
          <p:cNvPr id="269" name="Rettangolo 268">
            <a:extLst>
              <a:ext uri="{FF2B5EF4-FFF2-40B4-BE49-F238E27FC236}">
                <a16:creationId xmlns:a16="http://schemas.microsoft.com/office/drawing/2014/main" id="{6794C551-7D6F-458C-89F7-6EB099E9206F}"/>
              </a:ext>
            </a:extLst>
          </p:cNvPr>
          <p:cNvSpPr/>
          <p:nvPr/>
        </p:nvSpPr>
        <p:spPr>
          <a:xfrm>
            <a:off x="7452014" y="6393895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W’</a:t>
            </a:r>
          </a:p>
        </p:txBody>
      </p:sp>
      <p:sp>
        <p:nvSpPr>
          <p:cNvPr id="270" name="Rettangolo 269">
            <a:extLst>
              <a:ext uri="{FF2B5EF4-FFF2-40B4-BE49-F238E27FC236}">
                <a16:creationId xmlns:a16="http://schemas.microsoft.com/office/drawing/2014/main" id="{E1679EAB-29CD-493A-ACAE-DF9929536E58}"/>
              </a:ext>
            </a:extLst>
          </p:cNvPr>
          <p:cNvSpPr/>
          <p:nvPr/>
        </p:nvSpPr>
        <p:spPr>
          <a:xfrm>
            <a:off x="7390333" y="5009984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271" name="CasellaDiTesto 270">
            <a:extLst>
              <a:ext uri="{FF2B5EF4-FFF2-40B4-BE49-F238E27FC236}">
                <a16:creationId xmlns:a16="http://schemas.microsoft.com/office/drawing/2014/main" id="{1C1D54F9-D2FA-481D-8C16-0EE9A59F880C}"/>
              </a:ext>
            </a:extLst>
          </p:cNvPr>
          <p:cNvSpPr txBox="1"/>
          <p:nvPr/>
        </p:nvSpPr>
        <p:spPr>
          <a:xfrm>
            <a:off x="7064255" y="524949"/>
            <a:ext cx="360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Z’’</a:t>
            </a:r>
          </a:p>
        </p:txBody>
      </p:sp>
      <p:sp>
        <p:nvSpPr>
          <p:cNvPr id="272" name="Rettangolo 271">
            <a:extLst>
              <a:ext uri="{FF2B5EF4-FFF2-40B4-BE49-F238E27FC236}">
                <a16:creationId xmlns:a16="http://schemas.microsoft.com/office/drawing/2014/main" id="{C7F482BC-59FD-44E7-9BDD-E501449CC1DF}"/>
              </a:ext>
            </a:extLst>
          </p:cNvPr>
          <p:cNvSpPr/>
          <p:nvPr/>
        </p:nvSpPr>
        <p:spPr>
          <a:xfrm>
            <a:off x="7318662" y="529960"/>
            <a:ext cx="3994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W’’</a:t>
            </a:r>
          </a:p>
        </p:txBody>
      </p:sp>
      <p:sp>
        <p:nvSpPr>
          <p:cNvPr id="273" name="Rettangolo 272">
            <a:extLst>
              <a:ext uri="{FF2B5EF4-FFF2-40B4-BE49-F238E27FC236}">
                <a16:creationId xmlns:a16="http://schemas.microsoft.com/office/drawing/2014/main" id="{D7AE46A0-46D7-4975-94B5-2ED0F961B9BB}"/>
              </a:ext>
            </a:extLst>
          </p:cNvPr>
          <p:cNvSpPr/>
          <p:nvPr/>
        </p:nvSpPr>
        <p:spPr>
          <a:xfrm>
            <a:off x="7229857" y="513254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274" name="Rettangolo 273">
            <a:extLst>
              <a:ext uri="{FF2B5EF4-FFF2-40B4-BE49-F238E27FC236}">
                <a16:creationId xmlns:a16="http://schemas.microsoft.com/office/drawing/2014/main" id="{922AD520-7845-4297-88F6-BE3A77287661}"/>
              </a:ext>
            </a:extLst>
          </p:cNvPr>
          <p:cNvSpPr/>
          <p:nvPr/>
        </p:nvSpPr>
        <p:spPr>
          <a:xfrm>
            <a:off x="7378210" y="6388163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275" name="CasellaDiTesto 274">
            <a:extLst>
              <a:ext uri="{FF2B5EF4-FFF2-40B4-BE49-F238E27FC236}">
                <a16:creationId xmlns:a16="http://schemas.microsoft.com/office/drawing/2014/main" id="{039A586C-2269-49A5-A2A5-6E92E7A60C9A}"/>
              </a:ext>
            </a:extLst>
          </p:cNvPr>
          <p:cNvSpPr txBox="1"/>
          <p:nvPr/>
        </p:nvSpPr>
        <p:spPr>
          <a:xfrm>
            <a:off x="5718638" y="4513303"/>
            <a:ext cx="504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(X’’)</a:t>
            </a:r>
          </a:p>
        </p:txBody>
      </p:sp>
      <p:sp>
        <p:nvSpPr>
          <p:cNvPr id="276" name="Rettangolo 275">
            <a:extLst>
              <a:ext uri="{FF2B5EF4-FFF2-40B4-BE49-F238E27FC236}">
                <a16:creationId xmlns:a16="http://schemas.microsoft.com/office/drawing/2014/main" id="{D3D84EC6-F458-4C67-850B-0DD1A0762D85}"/>
              </a:ext>
            </a:extLst>
          </p:cNvPr>
          <p:cNvSpPr/>
          <p:nvPr/>
        </p:nvSpPr>
        <p:spPr>
          <a:xfrm>
            <a:off x="4362466" y="4513121"/>
            <a:ext cx="4491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(Y’’)</a:t>
            </a:r>
          </a:p>
        </p:txBody>
      </p:sp>
      <p:sp>
        <p:nvSpPr>
          <p:cNvPr id="277" name="CasellaDiTesto 276">
            <a:extLst>
              <a:ext uri="{FF2B5EF4-FFF2-40B4-BE49-F238E27FC236}">
                <a16:creationId xmlns:a16="http://schemas.microsoft.com/office/drawing/2014/main" id="{32441D8B-080E-4170-AC97-0085CB812750}"/>
              </a:ext>
            </a:extLst>
          </p:cNvPr>
          <p:cNvSpPr txBox="1"/>
          <p:nvPr/>
        </p:nvSpPr>
        <p:spPr>
          <a:xfrm>
            <a:off x="5860642" y="547461"/>
            <a:ext cx="468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(Z’’)</a:t>
            </a:r>
          </a:p>
        </p:txBody>
      </p:sp>
      <p:sp>
        <p:nvSpPr>
          <p:cNvPr id="278" name="Rettangolo 277">
            <a:extLst>
              <a:ext uri="{FF2B5EF4-FFF2-40B4-BE49-F238E27FC236}">
                <a16:creationId xmlns:a16="http://schemas.microsoft.com/office/drawing/2014/main" id="{7DE3DB9A-FF6F-4EA8-B9EA-86BE074DDA58}"/>
              </a:ext>
            </a:extLst>
          </p:cNvPr>
          <p:cNvSpPr/>
          <p:nvPr/>
        </p:nvSpPr>
        <p:spPr>
          <a:xfrm>
            <a:off x="4296640" y="552473"/>
            <a:ext cx="5116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(W’’)</a:t>
            </a: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F2C15DFB-8BCF-4281-9B75-43112C530D70}"/>
              </a:ext>
            </a:extLst>
          </p:cNvPr>
          <p:cNvCxnSpPr>
            <a:cxnSpLocks/>
          </p:cNvCxnSpPr>
          <p:nvPr/>
        </p:nvCxnSpPr>
        <p:spPr>
          <a:xfrm>
            <a:off x="4606290" y="4566286"/>
            <a:ext cx="1345883" cy="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235A6B7C-E029-496B-9F54-48CC8F891C16}"/>
              </a:ext>
            </a:extLst>
          </p:cNvPr>
          <p:cNvCxnSpPr>
            <a:cxnSpLocks/>
          </p:cNvCxnSpPr>
          <p:nvPr/>
        </p:nvCxnSpPr>
        <p:spPr>
          <a:xfrm>
            <a:off x="4598672" y="583885"/>
            <a:ext cx="1345883" cy="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F25E9DD4-531F-4131-83BA-FD7396CF4CE5}"/>
              </a:ext>
            </a:extLst>
          </p:cNvPr>
          <p:cNvSpPr txBox="1"/>
          <p:nvPr/>
        </p:nvSpPr>
        <p:spPr>
          <a:xfrm>
            <a:off x="0" y="4481848"/>
            <a:ext cx="44174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Collegando tutti i punti trovati si disegnano sul piano di ribaltamento le due curve sulle due falde che si presentano sul piano di sezione in scorcio totale</a:t>
            </a:r>
          </a:p>
        </p:txBody>
      </p:sp>
    </p:spTree>
    <p:extLst>
      <p:ext uri="{BB962C8B-B14F-4D97-AF65-F5344CB8AC3E}">
        <p14:creationId xmlns:p14="http://schemas.microsoft.com/office/powerpoint/2010/main" val="3156381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8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3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9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2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7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00"/>
                                        <p:tgtEl>
                                          <p:spTgt spid="3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4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9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9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2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2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5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0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3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6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1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4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4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7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0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3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8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1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4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9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2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  <p:bldP spid="125" grpId="0"/>
      <p:bldP spid="28" grpId="0" animBg="1"/>
      <p:bldP spid="3144" grpId="0" animBg="1"/>
      <p:bldP spid="155" grpId="0" animBg="1"/>
      <p:bldP spid="172" grpId="0" animBg="1"/>
      <p:bldP spid="199" grpId="0" animBg="1"/>
      <p:bldP spid="208" grpId="0" animBg="1"/>
      <p:bldP spid="227" grpId="0" animBg="1"/>
      <p:bldP spid="240" grpId="0" animBg="1"/>
      <p:bldP spid="249" grpId="0" animBg="1"/>
      <p:bldP spid="158" grpId="0" animBg="1"/>
      <p:bldP spid="165" grpId="0" animBg="1"/>
      <p:bldP spid="183" grpId="0" animBg="1"/>
      <p:bldP spid="202" grpId="0" animBg="1"/>
      <p:bldP spid="211" grpId="0" animBg="1"/>
      <p:bldP spid="221" grpId="0" animBg="1"/>
      <p:bldP spid="113" grpId="0" animBg="1"/>
      <p:bldP spid="129" grpId="0" animBg="1"/>
      <p:bldP spid="250" grpId="0"/>
      <p:bldP spid="130" grpId="0"/>
      <p:bldP spid="159" grpId="0"/>
      <p:bldP spid="160" grpId="0"/>
      <p:bldP spid="161" grpId="0"/>
      <p:bldP spid="259" grpId="0"/>
      <p:bldP spid="260" grpId="0"/>
      <p:bldP spid="261" grpId="0"/>
      <p:bldP spid="262" grpId="0"/>
      <p:bldP spid="263" grpId="0"/>
      <p:bldP spid="264" grpId="0"/>
      <p:bldP spid="265" grpId="0"/>
      <p:bldP spid="266" grpId="0"/>
      <p:bldP spid="267" grpId="0"/>
      <p:bldP spid="268" grpId="0"/>
      <p:bldP spid="269" grpId="0"/>
      <p:bldP spid="270" grpId="0"/>
      <p:bldP spid="271" grpId="0"/>
      <p:bldP spid="272" grpId="0"/>
      <p:bldP spid="273" grpId="0"/>
      <p:bldP spid="274" grpId="0"/>
      <p:bldP spid="275" grpId="0"/>
      <p:bldP spid="276" grpId="0"/>
      <p:bldP spid="277" grpId="0"/>
      <p:bldP spid="278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3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L’IPERBOLE- (3)</a:t>
            </a:r>
            <a:endParaRPr lang="it-IT" dirty="0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3513819" y="7002000"/>
            <a:ext cx="5500367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4146997" y="4914313"/>
            <a:ext cx="483140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>
            <a:off x="6989496" y="5040884"/>
            <a:ext cx="1638000" cy="1637998"/>
          </a:xfrm>
          <a:prstGeom prst="ellipse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6986800" y="4563587"/>
            <a:ext cx="0" cy="12904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624856" y="4569142"/>
            <a:ext cx="1797" cy="12977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6988595" y="4565361"/>
            <a:ext cx="1638000" cy="8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6988600" y="575403"/>
            <a:ext cx="1623247" cy="39899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005779" y="575403"/>
            <a:ext cx="1617229" cy="39897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7096428" y="579863"/>
            <a:ext cx="1409246" cy="399099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7230444" y="584324"/>
            <a:ext cx="1143040" cy="39825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7402133" y="584324"/>
            <a:ext cx="804746" cy="39808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7597156" y="579863"/>
            <a:ext cx="422287" cy="39853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7018753" y="579863"/>
            <a:ext cx="1565074" cy="39853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7596249" y="584324"/>
            <a:ext cx="429295" cy="39825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7406296" y="579863"/>
            <a:ext cx="814915" cy="39915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7241939" y="579433"/>
            <a:ext cx="1148651" cy="399075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7114079" y="579863"/>
            <a:ext cx="1404860" cy="39903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7030591" y="579863"/>
            <a:ext cx="1571692" cy="39886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653626" y="4393234"/>
            <a:ext cx="331486" cy="1938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584873" y="5824162"/>
            <a:ext cx="540000" cy="32316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762729" y="2422807"/>
            <a:ext cx="360000" cy="210147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51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DA82FC57-B25A-4B39-819E-FE253F97EE13}"/>
              </a:ext>
            </a:extLst>
          </p:cNvPr>
          <p:cNvSpPr txBox="1"/>
          <p:nvPr/>
        </p:nvSpPr>
        <p:spPr>
          <a:xfrm>
            <a:off x="8213024" y="3453841"/>
            <a:ext cx="324000" cy="21600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10C8B7F6-6C83-4DA6-A81A-FD33A5D889E3}"/>
              </a:ext>
            </a:extLst>
          </p:cNvPr>
          <p:cNvSpPr txBox="1"/>
          <p:nvPr/>
        </p:nvSpPr>
        <p:spPr>
          <a:xfrm>
            <a:off x="8245908" y="6084559"/>
            <a:ext cx="324000" cy="18000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6919" y="4729210"/>
            <a:ext cx="324000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D3E8CE7C-3969-4AE0-85C7-055C1EA37C35}"/>
              </a:ext>
            </a:extLst>
          </p:cNvPr>
          <p:cNvSpPr txBox="1"/>
          <p:nvPr/>
        </p:nvSpPr>
        <p:spPr>
          <a:xfrm>
            <a:off x="8038817" y="4553796"/>
            <a:ext cx="360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DFE0DF8-759D-46E4-BA1E-E5638B343C72}"/>
              </a:ext>
            </a:extLst>
          </p:cNvPr>
          <p:cNvSpPr txBox="1"/>
          <p:nvPr/>
        </p:nvSpPr>
        <p:spPr>
          <a:xfrm>
            <a:off x="8199400" y="6516260"/>
            <a:ext cx="324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6CF561A-57E4-4755-91F6-8FCA691C99D5}"/>
              </a:ext>
            </a:extLst>
          </p:cNvPr>
          <p:cNvSpPr/>
          <p:nvPr/>
        </p:nvSpPr>
        <p:spPr>
          <a:xfrm rot="10800000">
            <a:off x="7691094" y="2747962"/>
            <a:ext cx="453658" cy="401211"/>
          </a:xfrm>
          <a:prstGeom prst="arc">
            <a:avLst>
              <a:gd name="adj1" fmla="val 14253083"/>
              <a:gd name="adj2" fmla="val 1819978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05D0698-21E8-4743-AEE8-A507076DD1B6}"/>
              </a:ext>
            </a:extLst>
          </p:cNvPr>
          <p:cNvSpPr txBox="1"/>
          <p:nvPr/>
        </p:nvSpPr>
        <p:spPr>
          <a:xfrm>
            <a:off x="7815961" y="2979122"/>
            <a:ext cx="163498" cy="206362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13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7744036" y="3538867"/>
            <a:ext cx="324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7983117" y="5811485"/>
            <a:ext cx="288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B632DA8-6C59-4450-B42F-B877B27142E0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6989498" y="5859883"/>
            <a:ext cx="82026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7730908-C40B-43E8-A6B4-267AB559C9FE}"/>
              </a:ext>
            </a:extLst>
          </p:cNvPr>
          <p:cNvCxnSpPr>
            <a:cxnSpLocks/>
            <a:endCxn id="6" idx="4"/>
          </p:cNvCxnSpPr>
          <p:nvPr/>
        </p:nvCxnSpPr>
        <p:spPr>
          <a:xfrm>
            <a:off x="7808496" y="5859983"/>
            <a:ext cx="0" cy="8189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0" name="Connettore diritto 3119">
            <a:extLst>
              <a:ext uri="{FF2B5EF4-FFF2-40B4-BE49-F238E27FC236}">
                <a16:creationId xmlns:a16="http://schemas.microsoft.com/office/drawing/2014/main" id="{B6549A9B-8DAD-4D99-BC54-A2103337DE23}"/>
              </a:ext>
            </a:extLst>
          </p:cNvPr>
          <p:cNvCxnSpPr>
            <a:cxnSpLocks/>
          </p:cNvCxnSpPr>
          <p:nvPr/>
        </p:nvCxnSpPr>
        <p:spPr>
          <a:xfrm>
            <a:off x="7805849" y="5847532"/>
            <a:ext cx="416385" cy="7229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0" name="Connettore diritto 3129">
            <a:extLst>
              <a:ext uri="{FF2B5EF4-FFF2-40B4-BE49-F238E27FC236}">
                <a16:creationId xmlns:a16="http://schemas.microsoft.com/office/drawing/2014/main" id="{D43D4B59-70AE-4EA8-A66E-0C9BC9C4FBC1}"/>
              </a:ext>
            </a:extLst>
          </p:cNvPr>
          <p:cNvCxnSpPr>
            <a:cxnSpLocks/>
          </p:cNvCxnSpPr>
          <p:nvPr/>
        </p:nvCxnSpPr>
        <p:spPr>
          <a:xfrm>
            <a:off x="7814736" y="5859393"/>
            <a:ext cx="782546" cy="20968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4" name="Connettore diritto 3133">
            <a:extLst>
              <a:ext uri="{FF2B5EF4-FFF2-40B4-BE49-F238E27FC236}">
                <a16:creationId xmlns:a16="http://schemas.microsoft.com/office/drawing/2014/main" id="{8D6982DD-962B-4537-A31D-1183B9150F96}"/>
              </a:ext>
            </a:extLst>
          </p:cNvPr>
          <p:cNvCxnSpPr>
            <a:cxnSpLocks/>
          </p:cNvCxnSpPr>
          <p:nvPr/>
        </p:nvCxnSpPr>
        <p:spPr>
          <a:xfrm>
            <a:off x="7811986" y="5862728"/>
            <a:ext cx="700983" cy="4094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6" name="Connettore diritto 3135">
            <a:extLst>
              <a:ext uri="{FF2B5EF4-FFF2-40B4-BE49-F238E27FC236}">
                <a16:creationId xmlns:a16="http://schemas.microsoft.com/office/drawing/2014/main" id="{55867AB2-82B9-4529-9CB6-CC01810E192E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7810625" y="5862013"/>
            <a:ext cx="576993" cy="5769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1" name="Connettore diritto 3140">
            <a:extLst>
              <a:ext uri="{FF2B5EF4-FFF2-40B4-BE49-F238E27FC236}">
                <a16:creationId xmlns:a16="http://schemas.microsoft.com/office/drawing/2014/main" id="{FDA1FAF1-FFFE-4E92-BF06-A9D280118286}"/>
              </a:ext>
            </a:extLst>
          </p:cNvPr>
          <p:cNvCxnSpPr>
            <a:cxnSpLocks/>
          </p:cNvCxnSpPr>
          <p:nvPr/>
        </p:nvCxnSpPr>
        <p:spPr>
          <a:xfrm>
            <a:off x="7812367" y="5862632"/>
            <a:ext cx="213175" cy="7878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4" name="Connettore diritto 3153">
            <a:extLst>
              <a:ext uri="{FF2B5EF4-FFF2-40B4-BE49-F238E27FC236}">
                <a16:creationId xmlns:a16="http://schemas.microsoft.com/office/drawing/2014/main" id="{27230609-9D4E-426B-9703-6F4E9AAFD959}"/>
              </a:ext>
            </a:extLst>
          </p:cNvPr>
          <p:cNvCxnSpPr>
            <a:cxnSpLocks/>
          </p:cNvCxnSpPr>
          <p:nvPr/>
        </p:nvCxnSpPr>
        <p:spPr>
          <a:xfrm flipH="1">
            <a:off x="7595492" y="5865348"/>
            <a:ext cx="214708" cy="7934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0" name="Connettore diritto 3159">
            <a:extLst>
              <a:ext uri="{FF2B5EF4-FFF2-40B4-BE49-F238E27FC236}">
                <a16:creationId xmlns:a16="http://schemas.microsoft.com/office/drawing/2014/main" id="{5F5080C4-E8EF-4D08-B5F5-DC4D83CDBE56}"/>
              </a:ext>
            </a:extLst>
          </p:cNvPr>
          <p:cNvCxnSpPr>
            <a:cxnSpLocks/>
          </p:cNvCxnSpPr>
          <p:nvPr/>
        </p:nvCxnSpPr>
        <p:spPr>
          <a:xfrm flipH="1">
            <a:off x="7401036" y="5852469"/>
            <a:ext cx="417259" cy="7227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2" name="Connettore diritto 3161">
            <a:extLst>
              <a:ext uri="{FF2B5EF4-FFF2-40B4-BE49-F238E27FC236}">
                <a16:creationId xmlns:a16="http://schemas.microsoft.com/office/drawing/2014/main" id="{1693EB76-726C-4127-ACA3-E72DD3DA411A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7229376" y="5858124"/>
            <a:ext cx="584548" cy="58088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5" name="Connettore diritto 3164">
            <a:extLst>
              <a:ext uri="{FF2B5EF4-FFF2-40B4-BE49-F238E27FC236}">
                <a16:creationId xmlns:a16="http://schemas.microsoft.com/office/drawing/2014/main" id="{CBF6BF84-2882-4D24-A237-335FE127F9C5}"/>
              </a:ext>
            </a:extLst>
          </p:cNvPr>
          <p:cNvCxnSpPr>
            <a:cxnSpLocks/>
          </p:cNvCxnSpPr>
          <p:nvPr/>
        </p:nvCxnSpPr>
        <p:spPr>
          <a:xfrm flipH="1">
            <a:off x="7097094" y="5861087"/>
            <a:ext cx="710421" cy="404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8" name="Connettore diritto 3167">
            <a:extLst>
              <a:ext uri="{FF2B5EF4-FFF2-40B4-BE49-F238E27FC236}">
                <a16:creationId xmlns:a16="http://schemas.microsoft.com/office/drawing/2014/main" id="{6FB69821-05A3-490A-ACEC-45AE173D943E}"/>
              </a:ext>
            </a:extLst>
          </p:cNvPr>
          <p:cNvCxnSpPr>
            <a:cxnSpLocks/>
          </p:cNvCxnSpPr>
          <p:nvPr/>
        </p:nvCxnSpPr>
        <p:spPr>
          <a:xfrm flipH="1">
            <a:off x="7012085" y="5861086"/>
            <a:ext cx="798327" cy="2075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808849" y="2549937"/>
            <a:ext cx="0" cy="33104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D71DDEB7-15DD-4EDC-9E72-AB640925278C}"/>
              </a:ext>
            </a:extLst>
          </p:cNvPr>
          <p:cNvSpPr txBox="1"/>
          <p:nvPr/>
        </p:nvSpPr>
        <p:spPr>
          <a:xfrm>
            <a:off x="7888274" y="5885634"/>
            <a:ext cx="20160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1F3A0C0-6941-465A-81EF-D4C78D7CE297}"/>
              </a:ext>
            </a:extLst>
          </p:cNvPr>
          <p:cNvCxnSpPr>
            <a:cxnSpLocks/>
          </p:cNvCxnSpPr>
          <p:nvPr/>
        </p:nvCxnSpPr>
        <p:spPr>
          <a:xfrm>
            <a:off x="7018447" y="5646036"/>
            <a:ext cx="792070" cy="2143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EA635EAF-CF26-40E9-8CF1-EFAD05A0E47D}"/>
              </a:ext>
            </a:extLst>
          </p:cNvPr>
          <p:cNvCxnSpPr>
            <a:cxnSpLocks/>
          </p:cNvCxnSpPr>
          <p:nvPr/>
        </p:nvCxnSpPr>
        <p:spPr>
          <a:xfrm>
            <a:off x="7095755" y="5447153"/>
            <a:ext cx="713095" cy="4148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895F4EE5-5734-420C-8D4E-ACABA8024AC3}"/>
              </a:ext>
            </a:extLst>
          </p:cNvPr>
          <p:cNvCxnSpPr>
            <a:cxnSpLocks/>
            <a:stCxn id="6" idx="1"/>
          </p:cNvCxnSpPr>
          <p:nvPr/>
        </p:nvCxnSpPr>
        <p:spPr>
          <a:xfrm>
            <a:off x="7229377" y="5280764"/>
            <a:ext cx="581141" cy="5812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0E4FD89-9CBC-4372-9E38-2E279A6B71C4}"/>
              </a:ext>
            </a:extLst>
          </p:cNvPr>
          <p:cNvCxnSpPr>
            <a:cxnSpLocks/>
          </p:cNvCxnSpPr>
          <p:nvPr/>
        </p:nvCxnSpPr>
        <p:spPr>
          <a:xfrm>
            <a:off x="7400465" y="5147253"/>
            <a:ext cx="410052" cy="7147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BEE0E2DD-0098-443E-87E0-E341CA910AEE}"/>
              </a:ext>
            </a:extLst>
          </p:cNvPr>
          <p:cNvCxnSpPr>
            <a:cxnSpLocks/>
          </p:cNvCxnSpPr>
          <p:nvPr/>
        </p:nvCxnSpPr>
        <p:spPr>
          <a:xfrm>
            <a:off x="7596045" y="5056606"/>
            <a:ext cx="214472" cy="8037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F7C625B1-C4E9-4C95-BBB9-A827FD9C70EE}"/>
              </a:ext>
            </a:extLst>
          </p:cNvPr>
          <p:cNvCxnSpPr>
            <a:cxnSpLocks/>
          </p:cNvCxnSpPr>
          <p:nvPr/>
        </p:nvCxnSpPr>
        <p:spPr>
          <a:xfrm flipH="1">
            <a:off x="7808848" y="5074105"/>
            <a:ext cx="213917" cy="7905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8EDC550-662C-4335-9315-3C6665233155}"/>
              </a:ext>
            </a:extLst>
          </p:cNvPr>
          <p:cNvCxnSpPr>
            <a:cxnSpLocks/>
          </p:cNvCxnSpPr>
          <p:nvPr/>
        </p:nvCxnSpPr>
        <p:spPr>
          <a:xfrm flipH="1">
            <a:off x="7809977" y="5149887"/>
            <a:ext cx="410572" cy="7111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76F67EBB-0260-43A6-84B3-AF09C4592AC6}"/>
              </a:ext>
            </a:extLst>
          </p:cNvPr>
          <p:cNvCxnSpPr>
            <a:cxnSpLocks/>
            <a:stCxn id="6" idx="7"/>
          </p:cNvCxnSpPr>
          <p:nvPr/>
        </p:nvCxnSpPr>
        <p:spPr>
          <a:xfrm flipH="1">
            <a:off x="7807226" y="5280765"/>
            <a:ext cx="580390" cy="5833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8283852D-93DD-4649-9570-C92E06921E5E}"/>
              </a:ext>
            </a:extLst>
          </p:cNvPr>
          <p:cNvCxnSpPr>
            <a:cxnSpLocks/>
          </p:cNvCxnSpPr>
          <p:nvPr/>
        </p:nvCxnSpPr>
        <p:spPr>
          <a:xfrm flipH="1">
            <a:off x="7811257" y="5452147"/>
            <a:ext cx="710421" cy="404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9793675D-2D56-4B63-998F-7487658CC392}"/>
              </a:ext>
            </a:extLst>
          </p:cNvPr>
          <p:cNvCxnSpPr>
            <a:cxnSpLocks/>
          </p:cNvCxnSpPr>
          <p:nvPr/>
        </p:nvCxnSpPr>
        <p:spPr>
          <a:xfrm flipH="1">
            <a:off x="7811870" y="5653655"/>
            <a:ext cx="783826" cy="2059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DDCCADF-F671-49F9-BD9E-7D0C654C2749}"/>
              </a:ext>
            </a:extLst>
          </p:cNvPr>
          <p:cNvCxnSpPr>
            <a:cxnSpLocks/>
            <a:endCxn id="6" idx="6"/>
          </p:cNvCxnSpPr>
          <p:nvPr/>
        </p:nvCxnSpPr>
        <p:spPr>
          <a:xfrm>
            <a:off x="7810193" y="5858829"/>
            <a:ext cx="817303" cy="10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402CFE7-542D-4294-AA00-D01DEB038E67}"/>
              </a:ext>
            </a:extLst>
          </p:cNvPr>
          <p:cNvGrpSpPr/>
          <p:nvPr/>
        </p:nvGrpSpPr>
        <p:grpSpPr>
          <a:xfrm>
            <a:off x="7745939" y="5795461"/>
            <a:ext cx="126000" cy="126000"/>
            <a:chOff x="10031104" y="2702257"/>
            <a:chExt cx="180000" cy="180000"/>
          </a:xfrm>
        </p:grpSpPr>
        <p:cxnSp>
          <p:nvCxnSpPr>
            <p:cNvPr id="3164" name="Connettore diritto 3163">
              <a:extLst>
                <a:ext uri="{FF2B5EF4-FFF2-40B4-BE49-F238E27FC236}">
                  <a16:creationId xmlns:a16="http://schemas.microsoft.com/office/drawing/2014/main" id="{C92953CB-EE1B-4C0F-B976-B4BD1351525C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7" name="Connettore diritto 3166">
              <a:extLst>
                <a:ext uri="{FF2B5EF4-FFF2-40B4-BE49-F238E27FC236}">
                  <a16:creationId xmlns:a16="http://schemas.microsoft.com/office/drawing/2014/main" id="{6BF6C37B-FEB8-4BB9-8C0B-1C4711BFE162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3B4EEBE6-B283-43A2-92D2-DE1796C06C79}"/>
              </a:ext>
            </a:extLst>
          </p:cNvPr>
          <p:cNvCxnSpPr/>
          <p:nvPr/>
        </p:nvCxnSpPr>
        <p:spPr>
          <a:xfrm>
            <a:off x="7810314" y="575402"/>
            <a:ext cx="0" cy="1980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1E619B47-9766-49BF-9C03-AE0601E2A0C3}"/>
              </a:ext>
            </a:extLst>
          </p:cNvPr>
          <p:cNvCxnSpPr>
            <a:cxnSpLocks/>
          </p:cNvCxnSpPr>
          <p:nvPr/>
        </p:nvCxnSpPr>
        <p:spPr>
          <a:xfrm>
            <a:off x="7005403" y="579866"/>
            <a:ext cx="160144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6C37B04E-9F7B-4A8E-ABD6-01DCFEEC8926}"/>
              </a:ext>
            </a:extLst>
          </p:cNvPr>
          <p:cNvCxnSpPr/>
          <p:nvPr/>
        </p:nvCxnSpPr>
        <p:spPr>
          <a:xfrm>
            <a:off x="7340957" y="437879"/>
            <a:ext cx="0" cy="633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85716743-6857-475D-B8BF-92264D789F11}"/>
              </a:ext>
            </a:extLst>
          </p:cNvPr>
          <p:cNvCxnSpPr>
            <a:cxnSpLocks/>
          </p:cNvCxnSpPr>
          <p:nvPr/>
        </p:nvCxnSpPr>
        <p:spPr>
          <a:xfrm flipV="1">
            <a:off x="6863897" y="469070"/>
            <a:ext cx="0" cy="444407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CasellaDiTesto 19">
            <a:extLst>
              <a:ext uri="{FF2B5EF4-FFF2-40B4-BE49-F238E27FC236}">
                <a16:creationId xmlns:a16="http://schemas.microsoft.com/office/drawing/2014/main" id="{30CDE2CD-D832-454A-A602-E6C45FDC5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6558" y="2171203"/>
            <a:ext cx="5048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2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23" name="CasellaDiTesto 19">
            <a:extLst>
              <a:ext uri="{FF2B5EF4-FFF2-40B4-BE49-F238E27FC236}">
                <a16:creationId xmlns:a16="http://schemas.microsoft.com/office/drawing/2014/main" id="{681721FA-786A-4C19-8C78-BEB73C26D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9320" y="6488668"/>
            <a:ext cx="5260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24" name="CasellaDiTesto 19">
            <a:extLst>
              <a:ext uri="{FF2B5EF4-FFF2-40B4-BE49-F238E27FC236}">
                <a16:creationId xmlns:a16="http://schemas.microsoft.com/office/drawing/2014/main" id="{E7B14AC5-E5D2-41E3-9A82-6EFABA197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7337" y="643411"/>
            <a:ext cx="5048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2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2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25" name="CasellaDiTesto 19">
            <a:extLst>
              <a:ext uri="{FF2B5EF4-FFF2-40B4-BE49-F238E27FC236}">
                <a16:creationId xmlns:a16="http://schemas.microsoft.com/office/drawing/2014/main" id="{E72E829A-7CB2-44E0-848D-E68E12A53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8687" y="6402388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1C7C972C-BA67-486D-8797-19B3BE81192F}"/>
              </a:ext>
            </a:extLst>
          </p:cNvPr>
          <p:cNvCxnSpPr>
            <a:cxnSpLocks/>
          </p:cNvCxnSpPr>
          <p:nvPr/>
        </p:nvCxnSpPr>
        <p:spPr>
          <a:xfrm>
            <a:off x="6861094" y="4912519"/>
            <a:ext cx="1868936" cy="186928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7EB69213-5A44-46C3-9EC5-A6D9E0BFEAB9}"/>
              </a:ext>
            </a:extLst>
          </p:cNvPr>
          <p:cNvCxnSpPr>
            <a:cxnSpLocks/>
          </p:cNvCxnSpPr>
          <p:nvPr/>
        </p:nvCxnSpPr>
        <p:spPr>
          <a:xfrm>
            <a:off x="6220496" y="425003"/>
            <a:ext cx="0" cy="629776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6DA6656B-51CE-447C-983E-865DA10770A3}"/>
              </a:ext>
            </a:extLst>
          </p:cNvPr>
          <p:cNvCxnSpPr/>
          <p:nvPr/>
        </p:nvCxnSpPr>
        <p:spPr>
          <a:xfrm flipH="1">
            <a:off x="6216534" y="5188680"/>
            <a:ext cx="11232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876308A0-D9BA-4115-AFFC-BAAFB5D685B2}"/>
              </a:ext>
            </a:extLst>
          </p:cNvPr>
          <p:cNvCxnSpPr/>
          <p:nvPr/>
        </p:nvCxnSpPr>
        <p:spPr>
          <a:xfrm flipH="1">
            <a:off x="6220857" y="5451053"/>
            <a:ext cx="882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6756F606-E115-4DD7-BA6B-2DEEF8761096}"/>
              </a:ext>
            </a:extLst>
          </p:cNvPr>
          <p:cNvCxnSpPr/>
          <p:nvPr/>
        </p:nvCxnSpPr>
        <p:spPr>
          <a:xfrm flipH="1">
            <a:off x="6218871" y="6065868"/>
            <a:ext cx="8028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FAF3C3F2-F943-4B87-B6F7-AD101CAF3CA1}"/>
              </a:ext>
            </a:extLst>
          </p:cNvPr>
          <p:cNvCxnSpPr/>
          <p:nvPr/>
        </p:nvCxnSpPr>
        <p:spPr>
          <a:xfrm flipH="1">
            <a:off x="6219151" y="5648072"/>
            <a:ext cx="8064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9DFEA8AC-8718-4F9B-BA88-015D0D8E01A8}"/>
              </a:ext>
            </a:extLst>
          </p:cNvPr>
          <p:cNvCxnSpPr/>
          <p:nvPr/>
        </p:nvCxnSpPr>
        <p:spPr>
          <a:xfrm flipH="1">
            <a:off x="6221191" y="5859815"/>
            <a:ext cx="7668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D8BE1266-B3A6-476A-824C-A75556CF7DE3}"/>
              </a:ext>
            </a:extLst>
          </p:cNvPr>
          <p:cNvCxnSpPr/>
          <p:nvPr/>
        </p:nvCxnSpPr>
        <p:spPr>
          <a:xfrm flipH="1">
            <a:off x="6220589" y="6439626"/>
            <a:ext cx="100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BFE80BC8-3639-4BE8-B4BA-37F114F19EA7}"/>
              </a:ext>
            </a:extLst>
          </p:cNvPr>
          <p:cNvCxnSpPr/>
          <p:nvPr/>
        </p:nvCxnSpPr>
        <p:spPr>
          <a:xfrm flipH="1">
            <a:off x="6214801" y="6264562"/>
            <a:ext cx="885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AB83A40C-3D70-469B-879B-387EA01D3E21}"/>
              </a:ext>
            </a:extLst>
          </p:cNvPr>
          <p:cNvCxnSpPr/>
          <p:nvPr/>
        </p:nvCxnSpPr>
        <p:spPr>
          <a:xfrm flipH="1">
            <a:off x="6221175" y="6530602"/>
            <a:ext cx="11232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A2F555FC-554A-496E-8E1A-0CDE244C49EF}"/>
              </a:ext>
            </a:extLst>
          </p:cNvPr>
          <p:cNvCxnSpPr/>
          <p:nvPr/>
        </p:nvCxnSpPr>
        <p:spPr>
          <a:xfrm flipH="1">
            <a:off x="6220856" y="5281495"/>
            <a:ext cx="100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o 27">
            <a:extLst>
              <a:ext uri="{FF2B5EF4-FFF2-40B4-BE49-F238E27FC236}">
                <a16:creationId xmlns:a16="http://schemas.microsoft.com/office/drawing/2014/main" id="{DE3CACAA-686E-46C0-BA3E-B1BC9449D192}"/>
              </a:ext>
            </a:extLst>
          </p:cNvPr>
          <p:cNvSpPr/>
          <p:nvPr/>
        </p:nvSpPr>
        <p:spPr>
          <a:xfrm>
            <a:off x="5276572" y="3970103"/>
            <a:ext cx="1890000" cy="1890000"/>
          </a:xfrm>
          <a:prstGeom prst="arc">
            <a:avLst>
              <a:gd name="adj1" fmla="val 5396892"/>
              <a:gd name="adj2" fmla="val 10802108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37" name="Connettore diritto 3136">
            <a:extLst>
              <a:ext uri="{FF2B5EF4-FFF2-40B4-BE49-F238E27FC236}">
                <a16:creationId xmlns:a16="http://schemas.microsoft.com/office/drawing/2014/main" id="{6CAC255D-6407-4862-9190-ADE8A362B682}"/>
              </a:ext>
            </a:extLst>
          </p:cNvPr>
          <p:cNvCxnSpPr>
            <a:cxnSpLocks/>
          </p:cNvCxnSpPr>
          <p:nvPr/>
        </p:nvCxnSpPr>
        <p:spPr>
          <a:xfrm flipV="1">
            <a:off x="5276583" y="583371"/>
            <a:ext cx="0" cy="398320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3" name="Connettore diritto 3142">
            <a:extLst>
              <a:ext uri="{FF2B5EF4-FFF2-40B4-BE49-F238E27FC236}">
                <a16:creationId xmlns:a16="http://schemas.microsoft.com/office/drawing/2014/main" id="{BFD60F7D-2717-486F-AD77-58C47BF5F7D2}"/>
              </a:ext>
            </a:extLst>
          </p:cNvPr>
          <p:cNvCxnSpPr>
            <a:cxnSpLocks/>
          </p:cNvCxnSpPr>
          <p:nvPr/>
        </p:nvCxnSpPr>
        <p:spPr>
          <a:xfrm>
            <a:off x="4604951" y="4563029"/>
            <a:ext cx="134688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4" name="Arco 3143">
            <a:extLst>
              <a:ext uri="{FF2B5EF4-FFF2-40B4-BE49-F238E27FC236}">
                <a16:creationId xmlns:a16="http://schemas.microsoft.com/office/drawing/2014/main" id="{37F08C0D-735C-4B0E-A030-CBF00BC804E6}"/>
              </a:ext>
            </a:extLst>
          </p:cNvPr>
          <p:cNvSpPr/>
          <p:nvPr/>
        </p:nvSpPr>
        <p:spPr>
          <a:xfrm>
            <a:off x="5949388" y="4644572"/>
            <a:ext cx="543600" cy="543600"/>
          </a:xfrm>
          <a:prstGeom prst="arc">
            <a:avLst>
              <a:gd name="adj1" fmla="val 5456949"/>
              <a:gd name="adj2" fmla="val 10833052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5" name="Arco 154">
            <a:extLst>
              <a:ext uri="{FF2B5EF4-FFF2-40B4-BE49-F238E27FC236}">
                <a16:creationId xmlns:a16="http://schemas.microsoft.com/office/drawing/2014/main" id="{1622CC34-C9F2-41F3-B8EB-D682E3511B6E}"/>
              </a:ext>
            </a:extLst>
          </p:cNvPr>
          <p:cNvSpPr/>
          <p:nvPr/>
        </p:nvSpPr>
        <p:spPr>
          <a:xfrm>
            <a:off x="5856776" y="4555520"/>
            <a:ext cx="727200" cy="727200"/>
          </a:xfrm>
          <a:prstGeom prst="arc">
            <a:avLst>
              <a:gd name="adj1" fmla="val 5412186"/>
              <a:gd name="adj2" fmla="val 10833827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439C6E4C-0C46-4225-97AF-61CE3E905A8C}"/>
              </a:ext>
            </a:extLst>
          </p:cNvPr>
          <p:cNvCxnSpPr/>
          <p:nvPr/>
        </p:nvCxnSpPr>
        <p:spPr>
          <a:xfrm>
            <a:off x="5856776" y="4560277"/>
            <a:ext cx="0" cy="360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6" name="Connettore diritto 3155">
            <a:extLst>
              <a:ext uri="{FF2B5EF4-FFF2-40B4-BE49-F238E27FC236}">
                <a16:creationId xmlns:a16="http://schemas.microsoft.com/office/drawing/2014/main" id="{CE6B3AF9-9E36-493F-906A-4AAA016AC16C}"/>
              </a:ext>
            </a:extLst>
          </p:cNvPr>
          <p:cNvCxnSpPr>
            <a:cxnSpLocks/>
          </p:cNvCxnSpPr>
          <p:nvPr/>
        </p:nvCxnSpPr>
        <p:spPr>
          <a:xfrm>
            <a:off x="5267459" y="2552138"/>
            <a:ext cx="254256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8" name="Connettore diritto 3157">
            <a:extLst>
              <a:ext uri="{FF2B5EF4-FFF2-40B4-BE49-F238E27FC236}">
                <a16:creationId xmlns:a16="http://schemas.microsoft.com/office/drawing/2014/main" id="{DC2F58A8-287B-4D1D-9FCE-059A0CDC8B7F}"/>
              </a:ext>
            </a:extLst>
          </p:cNvPr>
          <p:cNvCxnSpPr>
            <a:cxnSpLocks/>
          </p:cNvCxnSpPr>
          <p:nvPr/>
        </p:nvCxnSpPr>
        <p:spPr>
          <a:xfrm flipH="1" flipV="1">
            <a:off x="4705352" y="576266"/>
            <a:ext cx="1152523" cy="398859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Arco 171">
            <a:extLst>
              <a:ext uri="{FF2B5EF4-FFF2-40B4-BE49-F238E27FC236}">
                <a16:creationId xmlns:a16="http://schemas.microsoft.com/office/drawing/2014/main" id="{B4BA11E0-E4D0-40AB-A816-35F3D67546E7}"/>
              </a:ext>
            </a:extLst>
          </p:cNvPr>
          <p:cNvSpPr/>
          <p:nvPr/>
        </p:nvSpPr>
        <p:spPr>
          <a:xfrm>
            <a:off x="5687631" y="4385571"/>
            <a:ext cx="1065600" cy="1065600"/>
          </a:xfrm>
          <a:prstGeom prst="arc">
            <a:avLst>
              <a:gd name="adj1" fmla="val 5358613"/>
              <a:gd name="adj2" fmla="val 10810551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EB2817EB-1405-42A3-8969-F2C7C801B9C3}"/>
              </a:ext>
            </a:extLst>
          </p:cNvPr>
          <p:cNvCxnSpPr/>
          <p:nvPr/>
        </p:nvCxnSpPr>
        <p:spPr>
          <a:xfrm>
            <a:off x="5686565" y="4561756"/>
            <a:ext cx="0" cy="360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86C7F215-D871-45D5-B655-7288B92088BB}"/>
              </a:ext>
            </a:extLst>
          </p:cNvPr>
          <p:cNvCxnSpPr>
            <a:cxnSpLocks/>
          </p:cNvCxnSpPr>
          <p:nvPr/>
        </p:nvCxnSpPr>
        <p:spPr>
          <a:xfrm flipH="1" flipV="1">
            <a:off x="4876800" y="581025"/>
            <a:ext cx="809627" cy="398145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E4ED15CC-61DE-40B8-A7A9-BA952F75D4C1}"/>
              </a:ext>
            </a:extLst>
          </p:cNvPr>
          <p:cNvCxnSpPr/>
          <p:nvPr/>
        </p:nvCxnSpPr>
        <p:spPr>
          <a:xfrm>
            <a:off x="5276243" y="4563442"/>
            <a:ext cx="0" cy="360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BFB3AF67-BF77-4A95-8566-411D64A686B8}"/>
              </a:ext>
            </a:extLst>
          </p:cNvPr>
          <p:cNvCxnSpPr>
            <a:cxnSpLocks/>
            <a:stCxn id="129" idx="0"/>
            <a:endCxn id="129" idx="8"/>
          </p:cNvCxnSpPr>
          <p:nvPr/>
        </p:nvCxnSpPr>
        <p:spPr>
          <a:xfrm>
            <a:off x="4605338" y="583406"/>
            <a:ext cx="1340643" cy="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F7D15020-1D4A-4AD5-A45F-461A70DAE39A}"/>
              </a:ext>
            </a:extLst>
          </p:cNvPr>
          <p:cNvCxnSpPr>
            <a:cxnSpLocks/>
          </p:cNvCxnSpPr>
          <p:nvPr/>
        </p:nvCxnSpPr>
        <p:spPr>
          <a:xfrm>
            <a:off x="5947602" y="577811"/>
            <a:ext cx="0" cy="43378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Arco 198">
            <a:extLst>
              <a:ext uri="{FF2B5EF4-FFF2-40B4-BE49-F238E27FC236}">
                <a16:creationId xmlns:a16="http://schemas.microsoft.com/office/drawing/2014/main" id="{5629D155-323F-4C87-8E7C-A4C1CE7A8C9A}"/>
              </a:ext>
            </a:extLst>
          </p:cNvPr>
          <p:cNvSpPr/>
          <p:nvPr/>
        </p:nvSpPr>
        <p:spPr>
          <a:xfrm>
            <a:off x="5487481" y="4180655"/>
            <a:ext cx="1468800" cy="1468800"/>
          </a:xfrm>
          <a:prstGeom prst="arc">
            <a:avLst>
              <a:gd name="adj1" fmla="val 5395021"/>
              <a:gd name="adj2" fmla="val 10794170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743408BE-F922-4581-AC7F-970ACFA6C59B}"/>
              </a:ext>
            </a:extLst>
          </p:cNvPr>
          <p:cNvCxnSpPr/>
          <p:nvPr/>
        </p:nvCxnSpPr>
        <p:spPr>
          <a:xfrm>
            <a:off x="5485661" y="4556666"/>
            <a:ext cx="0" cy="360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2" name="Connettore diritto 3171">
            <a:extLst>
              <a:ext uri="{FF2B5EF4-FFF2-40B4-BE49-F238E27FC236}">
                <a16:creationId xmlns:a16="http://schemas.microsoft.com/office/drawing/2014/main" id="{238A7E8B-514B-4819-BA2A-E5CA578D0C3E}"/>
              </a:ext>
            </a:extLst>
          </p:cNvPr>
          <p:cNvCxnSpPr>
            <a:cxnSpLocks/>
          </p:cNvCxnSpPr>
          <p:nvPr/>
        </p:nvCxnSpPr>
        <p:spPr>
          <a:xfrm flipH="1" flipV="1">
            <a:off x="5073707" y="582630"/>
            <a:ext cx="412693" cy="39846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Arco 207">
            <a:extLst>
              <a:ext uri="{FF2B5EF4-FFF2-40B4-BE49-F238E27FC236}">
                <a16:creationId xmlns:a16="http://schemas.microsoft.com/office/drawing/2014/main" id="{6ED167F5-4AE8-45E4-8773-4FCFABF7F94F}"/>
              </a:ext>
            </a:extLst>
          </p:cNvPr>
          <p:cNvSpPr/>
          <p:nvPr/>
        </p:nvSpPr>
        <p:spPr>
          <a:xfrm>
            <a:off x="5071523" y="3772189"/>
            <a:ext cx="2293200" cy="2293200"/>
          </a:xfrm>
          <a:prstGeom prst="arc">
            <a:avLst>
              <a:gd name="adj1" fmla="val 5410582"/>
              <a:gd name="adj2" fmla="val 10806153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EE96AFFC-FADE-42C3-966D-093A609AD641}"/>
              </a:ext>
            </a:extLst>
          </p:cNvPr>
          <p:cNvCxnSpPr/>
          <p:nvPr/>
        </p:nvCxnSpPr>
        <p:spPr>
          <a:xfrm>
            <a:off x="5071190" y="4565294"/>
            <a:ext cx="0" cy="360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7" name="Connettore diritto 3176">
            <a:extLst>
              <a:ext uri="{FF2B5EF4-FFF2-40B4-BE49-F238E27FC236}">
                <a16:creationId xmlns:a16="http://schemas.microsoft.com/office/drawing/2014/main" id="{7F8932A7-D582-4869-9585-54BBC7AD8167}"/>
              </a:ext>
            </a:extLst>
          </p:cNvPr>
          <p:cNvCxnSpPr>
            <a:cxnSpLocks/>
          </p:cNvCxnSpPr>
          <p:nvPr/>
        </p:nvCxnSpPr>
        <p:spPr>
          <a:xfrm flipV="1">
            <a:off x="5072063" y="588169"/>
            <a:ext cx="409575" cy="397430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Arco 226">
            <a:extLst>
              <a:ext uri="{FF2B5EF4-FFF2-40B4-BE49-F238E27FC236}">
                <a16:creationId xmlns:a16="http://schemas.microsoft.com/office/drawing/2014/main" id="{B309E0AF-1DE0-448D-8E10-D35A3D2635D3}"/>
              </a:ext>
            </a:extLst>
          </p:cNvPr>
          <p:cNvSpPr/>
          <p:nvPr/>
        </p:nvSpPr>
        <p:spPr>
          <a:xfrm>
            <a:off x="4868759" y="3565797"/>
            <a:ext cx="2700000" cy="2700000"/>
          </a:xfrm>
          <a:prstGeom prst="arc">
            <a:avLst>
              <a:gd name="adj1" fmla="val 5393143"/>
              <a:gd name="adj2" fmla="val 10809150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C4B4CEA1-3010-477A-8886-1EE973F8638A}"/>
              </a:ext>
            </a:extLst>
          </p:cNvPr>
          <p:cNvCxnSpPr/>
          <p:nvPr/>
        </p:nvCxnSpPr>
        <p:spPr>
          <a:xfrm>
            <a:off x="4868460" y="4557972"/>
            <a:ext cx="0" cy="360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6" name="Connettore diritto 3185">
            <a:extLst>
              <a:ext uri="{FF2B5EF4-FFF2-40B4-BE49-F238E27FC236}">
                <a16:creationId xmlns:a16="http://schemas.microsoft.com/office/drawing/2014/main" id="{CAE19EF8-BC74-4275-BB98-A9771EB4710F}"/>
              </a:ext>
            </a:extLst>
          </p:cNvPr>
          <p:cNvCxnSpPr>
            <a:cxnSpLocks/>
          </p:cNvCxnSpPr>
          <p:nvPr/>
        </p:nvCxnSpPr>
        <p:spPr>
          <a:xfrm flipV="1">
            <a:off x="4869656" y="585788"/>
            <a:ext cx="807244" cy="3976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Arco 239">
            <a:extLst>
              <a:ext uri="{FF2B5EF4-FFF2-40B4-BE49-F238E27FC236}">
                <a16:creationId xmlns:a16="http://schemas.microsoft.com/office/drawing/2014/main" id="{EF3D0A52-989A-436A-976D-D79D6F23DC30}"/>
              </a:ext>
            </a:extLst>
          </p:cNvPr>
          <p:cNvSpPr/>
          <p:nvPr/>
        </p:nvSpPr>
        <p:spPr>
          <a:xfrm>
            <a:off x="4699358" y="3393595"/>
            <a:ext cx="3045600" cy="3045600"/>
          </a:xfrm>
          <a:prstGeom prst="arc">
            <a:avLst>
              <a:gd name="adj1" fmla="val 5411453"/>
              <a:gd name="adj2" fmla="val 10801906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1" name="Connettore diritto 240">
            <a:extLst>
              <a:ext uri="{FF2B5EF4-FFF2-40B4-BE49-F238E27FC236}">
                <a16:creationId xmlns:a16="http://schemas.microsoft.com/office/drawing/2014/main" id="{8A3C4F87-187C-4B07-9557-1C4F99AA903F}"/>
              </a:ext>
            </a:extLst>
          </p:cNvPr>
          <p:cNvCxnSpPr/>
          <p:nvPr/>
        </p:nvCxnSpPr>
        <p:spPr>
          <a:xfrm>
            <a:off x="4699009" y="4558907"/>
            <a:ext cx="0" cy="360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2" name="Connettore diritto 3191">
            <a:extLst>
              <a:ext uri="{FF2B5EF4-FFF2-40B4-BE49-F238E27FC236}">
                <a16:creationId xmlns:a16="http://schemas.microsoft.com/office/drawing/2014/main" id="{E606ECF1-5429-4777-B97B-2053318BC383}"/>
              </a:ext>
            </a:extLst>
          </p:cNvPr>
          <p:cNvCxnSpPr>
            <a:cxnSpLocks/>
          </p:cNvCxnSpPr>
          <p:nvPr/>
        </p:nvCxnSpPr>
        <p:spPr>
          <a:xfrm flipV="1">
            <a:off x="4697220" y="581164"/>
            <a:ext cx="1154407" cy="39821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Arco 248">
            <a:extLst>
              <a:ext uri="{FF2B5EF4-FFF2-40B4-BE49-F238E27FC236}">
                <a16:creationId xmlns:a16="http://schemas.microsoft.com/office/drawing/2014/main" id="{FB3E6605-1EBE-407F-AC29-DBC4518E995D}"/>
              </a:ext>
            </a:extLst>
          </p:cNvPr>
          <p:cNvSpPr/>
          <p:nvPr/>
        </p:nvSpPr>
        <p:spPr>
          <a:xfrm>
            <a:off x="4605002" y="3299241"/>
            <a:ext cx="3232800" cy="3232800"/>
          </a:xfrm>
          <a:prstGeom prst="arc">
            <a:avLst>
              <a:gd name="adj1" fmla="val 5390577"/>
              <a:gd name="adj2" fmla="val 1080555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97" name="Connettore diritto 3196">
            <a:extLst>
              <a:ext uri="{FF2B5EF4-FFF2-40B4-BE49-F238E27FC236}">
                <a16:creationId xmlns:a16="http://schemas.microsoft.com/office/drawing/2014/main" id="{FD9D1E13-4876-44AB-84F5-CFF6FF086F73}"/>
              </a:ext>
            </a:extLst>
          </p:cNvPr>
          <p:cNvCxnSpPr>
            <a:cxnSpLocks/>
          </p:cNvCxnSpPr>
          <p:nvPr/>
        </p:nvCxnSpPr>
        <p:spPr>
          <a:xfrm>
            <a:off x="4604415" y="580616"/>
            <a:ext cx="0" cy="43326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D0392B80-4EF3-4B12-8E5B-21591C7B742E}"/>
              </a:ext>
            </a:extLst>
          </p:cNvPr>
          <p:cNvCxnSpPr/>
          <p:nvPr/>
        </p:nvCxnSpPr>
        <p:spPr>
          <a:xfrm flipH="1">
            <a:off x="6220344" y="5393468"/>
            <a:ext cx="11232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Arco 157">
            <a:extLst>
              <a:ext uri="{FF2B5EF4-FFF2-40B4-BE49-F238E27FC236}">
                <a16:creationId xmlns:a16="http://schemas.microsoft.com/office/drawing/2014/main" id="{E780B583-7F49-4463-9DE8-6FF887BD3634}"/>
              </a:ext>
            </a:extLst>
          </p:cNvPr>
          <p:cNvSpPr/>
          <p:nvPr/>
        </p:nvSpPr>
        <p:spPr>
          <a:xfrm>
            <a:off x="5747241" y="4439791"/>
            <a:ext cx="954000" cy="954000"/>
          </a:xfrm>
          <a:prstGeom prst="arc">
            <a:avLst>
              <a:gd name="adj1" fmla="val 5402092"/>
              <a:gd name="adj2" fmla="val 1082190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BAC8543C-34E8-4886-A1E9-73D4A23D9CC0}"/>
              </a:ext>
            </a:extLst>
          </p:cNvPr>
          <p:cNvCxnSpPr>
            <a:cxnSpLocks/>
          </p:cNvCxnSpPr>
          <p:nvPr/>
        </p:nvCxnSpPr>
        <p:spPr>
          <a:xfrm>
            <a:off x="5747861" y="933450"/>
            <a:ext cx="0" cy="398145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A187B72E-73F9-4AFF-90BF-E450A54774EE}"/>
              </a:ext>
            </a:extLst>
          </p:cNvPr>
          <p:cNvCxnSpPr/>
          <p:nvPr/>
        </p:nvCxnSpPr>
        <p:spPr>
          <a:xfrm flipH="1">
            <a:off x="6220579" y="5590240"/>
            <a:ext cx="11232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Arco 164">
            <a:extLst>
              <a:ext uri="{FF2B5EF4-FFF2-40B4-BE49-F238E27FC236}">
                <a16:creationId xmlns:a16="http://schemas.microsoft.com/office/drawing/2014/main" id="{7DB9E3E3-FAFD-4CE8-9917-978D825FE044}"/>
              </a:ext>
            </a:extLst>
          </p:cNvPr>
          <p:cNvSpPr/>
          <p:nvPr/>
        </p:nvSpPr>
        <p:spPr>
          <a:xfrm>
            <a:off x="5544834" y="4242148"/>
            <a:ext cx="1350000" cy="1350000"/>
          </a:xfrm>
          <a:prstGeom prst="arc">
            <a:avLst>
              <a:gd name="adj1" fmla="val 5408281"/>
              <a:gd name="adj2" fmla="val 10814358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F59FC481-C709-4D5A-8972-6A1AA2BD2656}"/>
              </a:ext>
            </a:extLst>
          </p:cNvPr>
          <p:cNvCxnSpPr>
            <a:cxnSpLocks/>
          </p:cNvCxnSpPr>
          <p:nvPr/>
        </p:nvCxnSpPr>
        <p:spPr>
          <a:xfrm>
            <a:off x="5545454" y="1221581"/>
            <a:ext cx="0" cy="36909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944D1899-F43A-4992-BBC5-0CCF50055F58}"/>
              </a:ext>
            </a:extLst>
          </p:cNvPr>
          <p:cNvCxnSpPr/>
          <p:nvPr/>
        </p:nvCxnSpPr>
        <p:spPr>
          <a:xfrm flipH="1">
            <a:off x="6218765" y="5733049"/>
            <a:ext cx="11232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Arco 182">
            <a:extLst>
              <a:ext uri="{FF2B5EF4-FFF2-40B4-BE49-F238E27FC236}">
                <a16:creationId xmlns:a16="http://schemas.microsoft.com/office/drawing/2014/main" id="{7DABBDD1-15E3-42BC-994A-04AA83AD3F70}"/>
              </a:ext>
            </a:extLst>
          </p:cNvPr>
          <p:cNvSpPr/>
          <p:nvPr/>
        </p:nvSpPr>
        <p:spPr>
          <a:xfrm>
            <a:off x="5401963" y="4096893"/>
            <a:ext cx="1638000" cy="1638000"/>
          </a:xfrm>
          <a:prstGeom prst="arc">
            <a:avLst>
              <a:gd name="adj1" fmla="val 5406132"/>
              <a:gd name="adj2" fmla="val 1080510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19661647-90F4-458D-A6FC-2F2024DD072B}"/>
              </a:ext>
            </a:extLst>
          </p:cNvPr>
          <p:cNvCxnSpPr>
            <a:cxnSpLocks/>
          </p:cNvCxnSpPr>
          <p:nvPr/>
        </p:nvCxnSpPr>
        <p:spPr>
          <a:xfrm>
            <a:off x="5400198" y="1366838"/>
            <a:ext cx="0" cy="354568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e 58">
            <a:extLst>
              <a:ext uri="{FF2B5EF4-FFF2-40B4-BE49-F238E27FC236}">
                <a16:creationId xmlns:a16="http://schemas.microsoft.com/office/drawing/2014/main" id="{806E6E27-63F4-46D7-B5E6-1C0102591974}"/>
              </a:ext>
            </a:extLst>
          </p:cNvPr>
          <p:cNvSpPr/>
          <p:nvPr/>
        </p:nvSpPr>
        <p:spPr>
          <a:xfrm>
            <a:off x="6362700" y="3655219"/>
            <a:ext cx="36000" cy="36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44F1108F-E93F-4A6F-A0F1-D0CCFB57DC63}"/>
              </a:ext>
            </a:extLst>
          </p:cNvPr>
          <p:cNvCxnSpPr>
            <a:cxnSpLocks/>
          </p:cNvCxnSpPr>
          <p:nvPr/>
        </p:nvCxnSpPr>
        <p:spPr>
          <a:xfrm>
            <a:off x="5155406" y="3748088"/>
            <a:ext cx="218836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69CB7390-90F4-427A-B248-F28ACA988757}"/>
              </a:ext>
            </a:extLst>
          </p:cNvPr>
          <p:cNvCxnSpPr>
            <a:cxnSpLocks/>
          </p:cNvCxnSpPr>
          <p:nvPr/>
        </p:nvCxnSpPr>
        <p:spPr>
          <a:xfrm>
            <a:off x="5003006" y="3876675"/>
            <a:ext cx="233600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649BB0FF-7169-4D43-8EE6-A973364D93ED}"/>
              </a:ext>
            </a:extLst>
          </p:cNvPr>
          <p:cNvCxnSpPr>
            <a:cxnSpLocks/>
          </p:cNvCxnSpPr>
          <p:nvPr/>
        </p:nvCxnSpPr>
        <p:spPr>
          <a:xfrm>
            <a:off x="4810125" y="4169569"/>
            <a:ext cx="253365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E215C8EF-0A25-429A-A985-54D162B2AEAE}"/>
              </a:ext>
            </a:extLst>
          </p:cNvPr>
          <p:cNvCxnSpPr/>
          <p:nvPr/>
        </p:nvCxnSpPr>
        <p:spPr>
          <a:xfrm flipH="1">
            <a:off x="6217317" y="5982110"/>
            <a:ext cx="11232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Arco 201">
            <a:extLst>
              <a:ext uri="{FF2B5EF4-FFF2-40B4-BE49-F238E27FC236}">
                <a16:creationId xmlns:a16="http://schemas.microsoft.com/office/drawing/2014/main" id="{296139FC-39DC-4054-9B2F-4884C0855057}"/>
              </a:ext>
            </a:extLst>
          </p:cNvPr>
          <p:cNvSpPr/>
          <p:nvPr/>
        </p:nvSpPr>
        <p:spPr>
          <a:xfrm>
            <a:off x="5154318" y="3851626"/>
            <a:ext cx="2131200" cy="2131200"/>
          </a:xfrm>
          <a:prstGeom prst="arc">
            <a:avLst>
              <a:gd name="adj1" fmla="val 5400562"/>
              <a:gd name="adj2" fmla="val 1080328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11618FCC-A4D8-458D-95F2-0EE3FBC4C730}"/>
              </a:ext>
            </a:extLst>
          </p:cNvPr>
          <p:cNvCxnSpPr>
            <a:cxnSpLocks/>
          </p:cNvCxnSpPr>
          <p:nvPr/>
        </p:nvCxnSpPr>
        <p:spPr>
          <a:xfrm>
            <a:off x="5154929" y="1362075"/>
            <a:ext cx="0" cy="35599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739E6366-82FD-47CB-83C0-16518C18509D}"/>
              </a:ext>
            </a:extLst>
          </p:cNvPr>
          <p:cNvCxnSpPr/>
          <p:nvPr/>
        </p:nvCxnSpPr>
        <p:spPr>
          <a:xfrm flipH="1">
            <a:off x="6219699" y="6124985"/>
            <a:ext cx="11232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Arco 210">
            <a:extLst>
              <a:ext uri="{FF2B5EF4-FFF2-40B4-BE49-F238E27FC236}">
                <a16:creationId xmlns:a16="http://schemas.microsoft.com/office/drawing/2014/main" id="{FAE9F24C-EF1E-499A-8CF6-7BBFFD223246}"/>
              </a:ext>
            </a:extLst>
          </p:cNvPr>
          <p:cNvSpPr/>
          <p:nvPr/>
        </p:nvSpPr>
        <p:spPr>
          <a:xfrm>
            <a:off x="5009065" y="3694464"/>
            <a:ext cx="2430000" cy="2430000"/>
          </a:xfrm>
          <a:prstGeom prst="arc">
            <a:avLst>
              <a:gd name="adj1" fmla="val 5408153"/>
              <a:gd name="adj2" fmla="val 10773194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62693CDC-31B0-4411-9A15-C45E6248D2F9}"/>
              </a:ext>
            </a:extLst>
          </p:cNvPr>
          <p:cNvCxnSpPr>
            <a:cxnSpLocks/>
          </p:cNvCxnSpPr>
          <p:nvPr/>
        </p:nvCxnSpPr>
        <p:spPr>
          <a:xfrm>
            <a:off x="5009674" y="1219200"/>
            <a:ext cx="0" cy="37004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5E24AD20-0767-489F-863D-EAFE12D64599}"/>
              </a:ext>
            </a:extLst>
          </p:cNvPr>
          <p:cNvCxnSpPr/>
          <p:nvPr/>
        </p:nvCxnSpPr>
        <p:spPr>
          <a:xfrm flipH="1">
            <a:off x="6219699" y="6327392"/>
            <a:ext cx="11232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Arco 220">
            <a:extLst>
              <a:ext uri="{FF2B5EF4-FFF2-40B4-BE49-F238E27FC236}">
                <a16:creationId xmlns:a16="http://schemas.microsoft.com/office/drawing/2014/main" id="{BC1F2018-1D09-42EC-B523-5E387860E28C}"/>
              </a:ext>
            </a:extLst>
          </p:cNvPr>
          <p:cNvSpPr/>
          <p:nvPr/>
        </p:nvSpPr>
        <p:spPr>
          <a:xfrm>
            <a:off x="4811952" y="3503102"/>
            <a:ext cx="2826000" cy="2826000"/>
          </a:xfrm>
          <a:prstGeom prst="arc">
            <a:avLst>
              <a:gd name="adj1" fmla="val 5405294"/>
              <a:gd name="adj2" fmla="val 10800012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A56F480A-6DF2-4868-9EEC-9D19E8D693AE}"/>
              </a:ext>
            </a:extLst>
          </p:cNvPr>
          <p:cNvCxnSpPr>
            <a:cxnSpLocks/>
          </p:cNvCxnSpPr>
          <p:nvPr/>
        </p:nvCxnSpPr>
        <p:spPr>
          <a:xfrm>
            <a:off x="4812091" y="928688"/>
            <a:ext cx="0" cy="399194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97B03843-7FB0-44FB-A6E9-A5AE7116F537}"/>
              </a:ext>
            </a:extLst>
          </p:cNvPr>
          <p:cNvCxnSpPr>
            <a:cxnSpLocks/>
          </p:cNvCxnSpPr>
          <p:nvPr/>
        </p:nvCxnSpPr>
        <p:spPr>
          <a:xfrm>
            <a:off x="5274468" y="3700852"/>
            <a:ext cx="207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956FE2F9-62F6-4B6B-9428-89A22CB65D99}"/>
              </a:ext>
            </a:extLst>
          </p:cNvPr>
          <p:cNvCxnSpPr>
            <a:cxnSpLocks/>
          </p:cNvCxnSpPr>
          <p:nvPr/>
        </p:nvCxnSpPr>
        <p:spPr>
          <a:xfrm>
            <a:off x="5272086" y="1407707"/>
            <a:ext cx="207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4DF221C0-4BA8-4B20-AAC3-DC3D586DCB97}"/>
              </a:ext>
            </a:extLst>
          </p:cNvPr>
          <p:cNvCxnSpPr>
            <a:cxnSpLocks/>
          </p:cNvCxnSpPr>
          <p:nvPr/>
        </p:nvCxnSpPr>
        <p:spPr>
          <a:xfrm>
            <a:off x="5155407" y="1364456"/>
            <a:ext cx="218836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FA006341-C4B6-4BB1-8EEE-BF1259E40289}"/>
              </a:ext>
            </a:extLst>
          </p:cNvPr>
          <p:cNvCxnSpPr>
            <a:cxnSpLocks/>
          </p:cNvCxnSpPr>
          <p:nvPr/>
        </p:nvCxnSpPr>
        <p:spPr>
          <a:xfrm>
            <a:off x="5005387" y="1226343"/>
            <a:ext cx="233600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ttore diritto 234">
            <a:extLst>
              <a:ext uri="{FF2B5EF4-FFF2-40B4-BE49-F238E27FC236}">
                <a16:creationId xmlns:a16="http://schemas.microsoft.com/office/drawing/2014/main" id="{F2938469-1C8D-4066-9866-6935E644AC1B}"/>
              </a:ext>
            </a:extLst>
          </p:cNvPr>
          <p:cNvCxnSpPr>
            <a:cxnSpLocks/>
          </p:cNvCxnSpPr>
          <p:nvPr/>
        </p:nvCxnSpPr>
        <p:spPr>
          <a:xfrm>
            <a:off x="4810125" y="934722"/>
            <a:ext cx="253365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Figura a mano libera: forma 112">
            <a:extLst>
              <a:ext uri="{FF2B5EF4-FFF2-40B4-BE49-F238E27FC236}">
                <a16:creationId xmlns:a16="http://schemas.microsoft.com/office/drawing/2014/main" id="{3957B568-1DC5-4025-80BF-97748504F268}"/>
              </a:ext>
            </a:extLst>
          </p:cNvPr>
          <p:cNvSpPr/>
          <p:nvPr/>
        </p:nvSpPr>
        <p:spPr>
          <a:xfrm>
            <a:off x="4610100" y="3702837"/>
            <a:ext cx="1335600" cy="857257"/>
          </a:xfrm>
          <a:custGeom>
            <a:avLst/>
            <a:gdLst>
              <a:gd name="connsiteX0" fmla="*/ 0 w 1343025"/>
              <a:gd name="connsiteY0" fmla="*/ 857257 h 857257"/>
              <a:gd name="connsiteX1" fmla="*/ 204787 w 1343025"/>
              <a:gd name="connsiteY1" fmla="*/ 464351 h 857257"/>
              <a:gd name="connsiteX2" fmla="*/ 407193 w 1343025"/>
              <a:gd name="connsiteY2" fmla="*/ 173838 h 857257"/>
              <a:gd name="connsiteX3" fmla="*/ 552450 w 1343025"/>
              <a:gd name="connsiteY3" fmla="*/ 47632 h 857257"/>
              <a:gd name="connsiteX4" fmla="*/ 671512 w 1343025"/>
              <a:gd name="connsiteY4" fmla="*/ 7 h 857257"/>
              <a:gd name="connsiteX5" fmla="*/ 795337 w 1343025"/>
              <a:gd name="connsiteY5" fmla="*/ 45251 h 857257"/>
              <a:gd name="connsiteX6" fmla="*/ 942975 w 1343025"/>
              <a:gd name="connsiteY6" fmla="*/ 176219 h 857257"/>
              <a:gd name="connsiteX7" fmla="*/ 1147762 w 1343025"/>
              <a:gd name="connsiteY7" fmla="*/ 471494 h 857257"/>
              <a:gd name="connsiteX8" fmla="*/ 1343025 w 1343025"/>
              <a:gd name="connsiteY8" fmla="*/ 857257 h 85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3025" h="857257">
                <a:moveTo>
                  <a:pt x="0" y="857257"/>
                </a:moveTo>
                <a:cubicBezTo>
                  <a:pt x="68461" y="717755"/>
                  <a:pt x="136922" y="578254"/>
                  <a:pt x="204787" y="464351"/>
                </a:cubicBezTo>
                <a:cubicBezTo>
                  <a:pt x="272653" y="350448"/>
                  <a:pt x="349249" y="243291"/>
                  <a:pt x="407193" y="173838"/>
                </a:cubicBezTo>
                <a:cubicBezTo>
                  <a:pt x="465137" y="104385"/>
                  <a:pt x="508397" y="76604"/>
                  <a:pt x="552450" y="47632"/>
                </a:cubicBezTo>
                <a:cubicBezTo>
                  <a:pt x="596503" y="18660"/>
                  <a:pt x="631031" y="404"/>
                  <a:pt x="671512" y="7"/>
                </a:cubicBezTo>
                <a:cubicBezTo>
                  <a:pt x="711993" y="-390"/>
                  <a:pt x="750093" y="15882"/>
                  <a:pt x="795337" y="45251"/>
                </a:cubicBezTo>
                <a:cubicBezTo>
                  <a:pt x="840581" y="74620"/>
                  <a:pt x="884238" y="105179"/>
                  <a:pt x="942975" y="176219"/>
                </a:cubicBezTo>
                <a:cubicBezTo>
                  <a:pt x="1001712" y="247259"/>
                  <a:pt x="1081087" y="357988"/>
                  <a:pt x="1147762" y="471494"/>
                </a:cubicBezTo>
                <a:cubicBezTo>
                  <a:pt x="1214437" y="585000"/>
                  <a:pt x="1278731" y="721128"/>
                  <a:pt x="1343025" y="857257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9" name="Figura a mano libera: forma 128">
            <a:extLst>
              <a:ext uri="{FF2B5EF4-FFF2-40B4-BE49-F238E27FC236}">
                <a16:creationId xmlns:a16="http://schemas.microsoft.com/office/drawing/2014/main" id="{0960AA0C-B522-49D6-BA90-2B93F3E3F668}"/>
              </a:ext>
            </a:extLst>
          </p:cNvPr>
          <p:cNvSpPr/>
          <p:nvPr/>
        </p:nvSpPr>
        <p:spPr>
          <a:xfrm>
            <a:off x="4605338" y="583406"/>
            <a:ext cx="1340643" cy="826294"/>
          </a:xfrm>
          <a:custGeom>
            <a:avLst/>
            <a:gdLst>
              <a:gd name="connsiteX0" fmla="*/ 0 w 1340643"/>
              <a:gd name="connsiteY0" fmla="*/ 0 h 826294"/>
              <a:gd name="connsiteX1" fmla="*/ 209550 w 1340643"/>
              <a:gd name="connsiteY1" fmla="*/ 359569 h 826294"/>
              <a:gd name="connsiteX2" fmla="*/ 407193 w 1340643"/>
              <a:gd name="connsiteY2" fmla="*/ 647700 h 826294"/>
              <a:gd name="connsiteX3" fmla="*/ 552450 w 1340643"/>
              <a:gd name="connsiteY3" fmla="*/ 783432 h 826294"/>
              <a:gd name="connsiteX4" fmla="*/ 671512 w 1340643"/>
              <a:gd name="connsiteY4" fmla="*/ 826294 h 826294"/>
              <a:gd name="connsiteX5" fmla="*/ 795337 w 1340643"/>
              <a:gd name="connsiteY5" fmla="*/ 783432 h 826294"/>
              <a:gd name="connsiteX6" fmla="*/ 940593 w 1340643"/>
              <a:gd name="connsiteY6" fmla="*/ 645319 h 826294"/>
              <a:gd name="connsiteX7" fmla="*/ 1135856 w 1340643"/>
              <a:gd name="connsiteY7" fmla="*/ 357188 h 826294"/>
              <a:gd name="connsiteX8" fmla="*/ 1340643 w 1340643"/>
              <a:gd name="connsiteY8" fmla="*/ 0 h 826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643" h="826294">
                <a:moveTo>
                  <a:pt x="0" y="0"/>
                </a:moveTo>
                <a:cubicBezTo>
                  <a:pt x="70842" y="125809"/>
                  <a:pt x="141685" y="251619"/>
                  <a:pt x="209550" y="359569"/>
                </a:cubicBezTo>
                <a:cubicBezTo>
                  <a:pt x="277415" y="467519"/>
                  <a:pt x="350043" y="577056"/>
                  <a:pt x="407193" y="647700"/>
                </a:cubicBezTo>
                <a:cubicBezTo>
                  <a:pt x="464343" y="718344"/>
                  <a:pt x="508397" y="753666"/>
                  <a:pt x="552450" y="783432"/>
                </a:cubicBezTo>
                <a:cubicBezTo>
                  <a:pt x="596503" y="813198"/>
                  <a:pt x="631031" y="826294"/>
                  <a:pt x="671512" y="826294"/>
                </a:cubicBezTo>
                <a:cubicBezTo>
                  <a:pt x="711993" y="826294"/>
                  <a:pt x="750490" y="813594"/>
                  <a:pt x="795337" y="783432"/>
                </a:cubicBezTo>
                <a:cubicBezTo>
                  <a:pt x="840184" y="753270"/>
                  <a:pt x="883840" y="716360"/>
                  <a:pt x="940593" y="645319"/>
                </a:cubicBezTo>
                <a:cubicBezTo>
                  <a:pt x="997346" y="574278"/>
                  <a:pt x="1069181" y="464741"/>
                  <a:pt x="1135856" y="357188"/>
                </a:cubicBezTo>
                <a:cubicBezTo>
                  <a:pt x="1202531" y="249635"/>
                  <a:pt x="1271587" y="124817"/>
                  <a:pt x="1340643" y="0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9" name="CasellaDiTesto 158">
            <a:extLst>
              <a:ext uri="{FF2B5EF4-FFF2-40B4-BE49-F238E27FC236}">
                <a16:creationId xmlns:a16="http://schemas.microsoft.com/office/drawing/2014/main" id="{60118C99-88A9-4118-9793-B1DF495CEF01}"/>
              </a:ext>
            </a:extLst>
          </p:cNvPr>
          <p:cNvSpPr txBox="1"/>
          <p:nvPr/>
        </p:nvSpPr>
        <p:spPr>
          <a:xfrm>
            <a:off x="1" y="379566"/>
            <a:ext cx="3312000" cy="2268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Dopo aver eliminato tutte le costruzioni grafiche relative allo sviluppo dell’algoritmo grafico di cui alla diapositiva precedente l’elaborato si presenta come nella figura a fianco con la specifica degli elementi geometrici</a:t>
            </a:r>
          </a:p>
        </p:txBody>
      </p:sp>
      <p:sp>
        <p:nvSpPr>
          <p:cNvPr id="160" name="CasellaDiTesto 159">
            <a:extLst>
              <a:ext uri="{FF2B5EF4-FFF2-40B4-BE49-F238E27FC236}">
                <a16:creationId xmlns:a16="http://schemas.microsoft.com/office/drawing/2014/main" id="{8D3550C0-32D2-4F0B-B205-946889AABAB6}"/>
              </a:ext>
            </a:extLst>
          </p:cNvPr>
          <p:cNvSpPr txBox="1"/>
          <p:nvPr/>
        </p:nvSpPr>
        <p:spPr>
          <a:xfrm>
            <a:off x="0" y="2611472"/>
            <a:ext cx="2952000" cy="169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Rimuovendo le didascalie che specificano gli elementi della parabola restano la curva e le rette di richiamo della punteggiata di sezione</a:t>
            </a:r>
          </a:p>
        </p:txBody>
      </p:sp>
      <p:sp>
        <p:nvSpPr>
          <p:cNvPr id="161" name="CasellaDiTesto 160">
            <a:extLst>
              <a:ext uri="{FF2B5EF4-FFF2-40B4-BE49-F238E27FC236}">
                <a16:creationId xmlns:a16="http://schemas.microsoft.com/office/drawing/2014/main" id="{756FEF9C-4ECF-4A4D-96B7-1005697ECDD8}"/>
              </a:ext>
            </a:extLst>
          </p:cNvPr>
          <p:cNvSpPr txBox="1"/>
          <p:nvPr/>
        </p:nvSpPr>
        <p:spPr>
          <a:xfrm>
            <a:off x="0" y="4272677"/>
            <a:ext cx="4140000" cy="25853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Se eliminiamo, poi, anche tutte le rette di richiamo dei punti individuati con l’applicazione precedente e le operazioni grafiche di ribaltamento resta in evidenza solamente la curva della parabola sia in scorcio totale (proiezioni ortogonali del cono) che nella posizione ribaltata su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.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4A9F2C8-ACE1-4AE5-8BBD-4BC4884A0978}"/>
              </a:ext>
            </a:extLst>
          </p:cNvPr>
          <p:cNvSpPr txBox="1"/>
          <p:nvPr/>
        </p:nvSpPr>
        <p:spPr>
          <a:xfrm>
            <a:off x="8379010" y="2421228"/>
            <a:ext cx="648000" cy="33855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no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Falde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AD980EDB-7FBE-4C37-A442-B7633D4B4412}"/>
              </a:ext>
            </a:extLst>
          </p:cNvPr>
          <p:cNvSpPr txBox="1"/>
          <p:nvPr/>
        </p:nvSpPr>
        <p:spPr>
          <a:xfrm>
            <a:off x="3328892" y="2408349"/>
            <a:ext cx="1656000" cy="30777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Rami dell’iperbole</a:t>
            </a:r>
          </a:p>
        </p:txBody>
      </p: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3E9B6EDB-736E-47B0-BDDD-E8AE2033ECE6}"/>
              </a:ext>
            </a:extLst>
          </p:cNvPr>
          <p:cNvCxnSpPr>
            <a:cxnSpLocks/>
            <a:stCxn id="15" idx="0"/>
            <a:endCxn id="129" idx="1"/>
          </p:cNvCxnSpPr>
          <p:nvPr/>
        </p:nvCxnSpPr>
        <p:spPr>
          <a:xfrm flipV="1">
            <a:off x="4156892" y="942975"/>
            <a:ext cx="657996" cy="1465374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2 225">
            <a:extLst>
              <a:ext uri="{FF2B5EF4-FFF2-40B4-BE49-F238E27FC236}">
                <a16:creationId xmlns:a16="http://schemas.microsoft.com/office/drawing/2014/main" id="{23E7DF1C-590D-4DB4-8B89-C0652C033A09}"/>
              </a:ext>
            </a:extLst>
          </p:cNvPr>
          <p:cNvCxnSpPr>
            <a:cxnSpLocks/>
            <a:stCxn id="15" idx="2"/>
            <a:endCxn id="113" idx="1"/>
          </p:cNvCxnSpPr>
          <p:nvPr/>
        </p:nvCxnSpPr>
        <p:spPr>
          <a:xfrm>
            <a:off x="4156892" y="2716126"/>
            <a:ext cx="656863" cy="1451062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ttore 2 235">
            <a:extLst>
              <a:ext uri="{FF2B5EF4-FFF2-40B4-BE49-F238E27FC236}">
                <a16:creationId xmlns:a16="http://schemas.microsoft.com/office/drawing/2014/main" id="{F3246BC7-249E-4CC7-AAF2-F950419BC530}"/>
              </a:ext>
            </a:extLst>
          </p:cNvPr>
          <p:cNvCxnSpPr>
            <a:cxnSpLocks/>
            <a:stCxn id="2" idx="0"/>
          </p:cNvCxnSpPr>
          <p:nvPr/>
        </p:nvCxnSpPr>
        <p:spPr>
          <a:xfrm flipH="1" flipV="1">
            <a:off x="8268238" y="1493950"/>
            <a:ext cx="434772" cy="927278"/>
          </a:xfrm>
          <a:prstGeom prst="straightConnector1">
            <a:avLst/>
          </a:prstGeom>
          <a:ln w="317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ttore 2 237">
            <a:extLst>
              <a:ext uri="{FF2B5EF4-FFF2-40B4-BE49-F238E27FC236}">
                <a16:creationId xmlns:a16="http://schemas.microsoft.com/office/drawing/2014/main" id="{CE81D7FF-6E6C-42E4-A870-FC6653C9E36A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8165208" y="2759782"/>
            <a:ext cx="537802" cy="614483"/>
          </a:xfrm>
          <a:prstGeom prst="straightConnector1">
            <a:avLst/>
          </a:prstGeom>
          <a:ln w="317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CasellaDiTesto 19">
            <a:extLst>
              <a:ext uri="{FF2B5EF4-FFF2-40B4-BE49-F238E27FC236}">
                <a16:creationId xmlns:a16="http://schemas.microsoft.com/office/drawing/2014/main" id="{B51E8C82-EC25-4E5F-B449-432393CFB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2451" y="4928177"/>
            <a:ext cx="648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dirty="0">
                <a:latin typeface="Comic Sans MS" panose="030F0702030302020204" pitchFamily="66" charset="0"/>
              </a:rPr>
              <a:t>(t</a:t>
            </a:r>
            <a:r>
              <a:rPr lang="it-IT" altLang="it-IT" sz="1400" baseline="-25000" dirty="0">
                <a:latin typeface="Arial" panose="020B0604020202020204" pitchFamily="34" charset="0"/>
              </a:rPr>
              <a:t>1</a:t>
            </a:r>
            <a:r>
              <a:rPr lang="it-IT" altLang="it-IT" sz="1400" dirty="0">
                <a:latin typeface="Symbol" panose="05050102010706020507" pitchFamily="18" charset="2"/>
              </a:rPr>
              <a:t>g</a:t>
            </a:r>
            <a:r>
              <a:rPr lang="it-IT" altLang="it-IT" sz="1400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75" name="CasellaDiTesto 174">
            <a:extLst>
              <a:ext uri="{FF2B5EF4-FFF2-40B4-BE49-F238E27FC236}">
                <a16:creationId xmlns:a16="http://schemas.microsoft.com/office/drawing/2014/main" id="{AB7F9A58-539A-48A8-85FB-3177CDB183B2}"/>
              </a:ext>
            </a:extLst>
          </p:cNvPr>
          <p:cNvSpPr txBox="1"/>
          <p:nvPr/>
        </p:nvSpPr>
        <p:spPr>
          <a:xfrm>
            <a:off x="5240941" y="2391176"/>
            <a:ext cx="540000" cy="210147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(V’’)</a:t>
            </a:r>
          </a:p>
        </p:txBody>
      </p:sp>
      <p:cxnSp>
        <p:nvCxnSpPr>
          <p:cNvPr id="245" name="Connettore diritto 244">
            <a:extLst>
              <a:ext uri="{FF2B5EF4-FFF2-40B4-BE49-F238E27FC236}">
                <a16:creationId xmlns:a16="http://schemas.microsoft.com/office/drawing/2014/main" id="{D8D3C32F-066F-4C2D-AB3F-FFBA2A20E43C}"/>
              </a:ext>
            </a:extLst>
          </p:cNvPr>
          <p:cNvCxnSpPr>
            <a:cxnSpLocks/>
          </p:cNvCxnSpPr>
          <p:nvPr/>
        </p:nvCxnSpPr>
        <p:spPr>
          <a:xfrm>
            <a:off x="5949819" y="4564213"/>
            <a:ext cx="104822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ttore diritto 250">
            <a:extLst>
              <a:ext uri="{FF2B5EF4-FFF2-40B4-BE49-F238E27FC236}">
                <a16:creationId xmlns:a16="http://schemas.microsoft.com/office/drawing/2014/main" id="{A8B2D11B-628F-45B0-9A5E-5AFD4155D7BD}"/>
              </a:ext>
            </a:extLst>
          </p:cNvPr>
          <p:cNvCxnSpPr>
            <a:cxnSpLocks/>
          </p:cNvCxnSpPr>
          <p:nvPr/>
        </p:nvCxnSpPr>
        <p:spPr>
          <a:xfrm>
            <a:off x="5943600" y="580768"/>
            <a:ext cx="106268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CasellaDiTesto 19">
            <a:extLst>
              <a:ext uri="{FF2B5EF4-FFF2-40B4-BE49-F238E27FC236}">
                <a16:creationId xmlns:a16="http://schemas.microsoft.com/office/drawing/2014/main" id="{9AF456C3-5497-4580-9C3E-32BCA1B72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6394" y="299014"/>
            <a:ext cx="504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dirty="0">
                <a:latin typeface="Comic Sans MS" panose="030F0702030302020204" pitchFamily="66" charset="0"/>
              </a:rPr>
              <a:t>t</a:t>
            </a:r>
            <a:r>
              <a:rPr lang="it-IT" altLang="it-IT" sz="1400" baseline="-25000" dirty="0">
                <a:latin typeface="Arial" panose="020B0604020202020204" pitchFamily="34" charset="0"/>
              </a:rPr>
              <a:t>2</a:t>
            </a:r>
            <a:r>
              <a:rPr lang="it-IT" altLang="it-IT" sz="1400" dirty="0"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188" name="CasellaDiTesto 19">
            <a:extLst>
              <a:ext uri="{FF2B5EF4-FFF2-40B4-BE49-F238E27FC236}">
                <a16:creationId xmlns:a16="http://schemas.microsoft.com/office/drawing/2014/main" id="{B73A7956-9CFB-4BAD-88EB-6490AE6E4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250" y="6488668"/>
            <a:ext cx="5260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dirty="0">
                <a:latin typeface="Comic Sans MS" panose="030F0702030302020204" pitchFamily="66" charset="0"/>
              </a:rPr>
              <a:t>t</a:t>
            </a:r>
            <a:r>
              <a:rPr lang="it-IT" altLang="it-IT" sz="1400" baseline="-25000" dirty="0">
                <a:latin typeface="Arial" panose="020B0604020202020204" pitchFamily="34" charset="0"/>
              </a:rPr>
              <a:t>1</a:t>
            </a:r>
            <a:r>
              <a:rPr lang="it-IT" altLang="it-IT" sz="1400" dirty="0"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253" name="CasellaDiTesto 252">
            <a:extLst>
              <a:ext uri="{FF2B5EF4-FFF2-40B4-BE49-F238E27FC236}">
                <a16:creationId xmlns:a16="http://schemas.microsoft.com/office/drawing/2014/main" id="{5303028A-2494-41DE-B016-1AFF9514EFD7}"/>
              </a:ext>
            </a:extLst>
          </p:cNvPr>
          <p:cNvSpPr txBox="1"/>
          <p:nvPr/>
        </p:nvSpPr>
        <p:spPr>
          <a:xfrm>
            <a:off x="7242634" y="5020750"/>
            <a:ext cx="360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254" name="Rettangolo 253">
            <a:extLst>
              <a:ext uri="{FF2B5EF4-FFF2-40B4-BE49-F238E27FC236}">
                <a16:creationId xmlns:a16="http://schemas.microsoft.com/office/drawing/2014/main" id="{EC99B1B1-F0EA-4001-BACA-13472DBF41C4}"/>
              </a:ext>
            </a:extLst>
          </p:cNvPr>
          <p:cNvSpPr/>
          <p:nvPr/>
        </p:nvSpPr>
        <p:spPr>
          <a:xfrm>
            <a:off x="7252855" y="6366188"/>
            <a:ext cx="3097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190" name="CasellaDiTesto 189">
            <a:extLst>
              <a:ext uri="{FF2B5EF4-FFF2-40B4-BE49-F238E27FC236}">
                <a16:creationId xmlns:a16="http://schemas.microsoft.com/office/drawing/2014/main" id="{74F5E835-C963-4116-AC83-6E3B3A90AB27}"/>
              </a:ext>
            </a:extLst>
          </p:cNvPr>
          <p:cNvSpPr txBox="1"/>
          <p:nvPr/>
        </p:nvSpPr>
        <p:spPr>
          <a:xfrm>
            <a:off x="7145652" y="4516768"/>
            <a:ext cx="396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92" name="Rettangolo 191">
            <a:extLst>
              <a:ext uri="{FF2B5EF4-FFF2-40B4-BE49-F238E27FC236}">
                <a16:creationId xmlns:a16="http://schemas.microsoft.com/office/drawing/2014/main" id="{3BE2B330-CBD7-422D-BFCC-907DEDB37AC7}"/>
              </a:ext>
            </a:extLst>
          </p:cNvPr>
          <p:cNvSpPr/>
          <p:nvPr/>
        </p:nvSpPr>
        <p:spPr>
          <a:xfrm>
            <a:off x="7415646" y="4511389"/>
            <a:ext cx="3369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sp>
        <p:nvSpPr>
          <p:cNvPr id="255" name="Rettangolo 254">
            <a:extLst>
              <a:ext uri="{FF2B5EF4-FFF2-40B4-BE49-F238E27FC236}">
                <a16:creationId xmlns:a16="http://schemas.microsoft.com/office/drawing/2014/main" id="{BC38157F-DF45-4136-8F5C-5AFC32941D8F}"/>
              </a:ext>
            </a:extLst>
          </p:cNvPr>
          <p:cNvSpPr/>
          <p:nvPr/>
        </p:nvSpPr>
        <p:spPr>
          <a:xfrm>
            <a:off x="7325802" y="4512024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/>
          </a:p>
        </p:txBody>
      </p: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2A25649F-9DC7-419B-80F1-928738D1604E}"/>
              </a:ext>
            </a:extLst>
          </p:cNvPr>
          <p:cNvSpPr txBox="1"/>
          <p:nvPr/>
        </p:nvSpPr>
        <p:spPr>
          <a:xfrm>
            <a:off x="7467770" y="5017286"/>
            <a:ext cx="360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Z’</a:t>
            </a:r>
          </a:p>
        </p:txBody>
      </p:sp>
      <p:sp>
        <p:nvSpPr>
          <p:cNvPr id="196" name="Rettangolo 195">
            <a:extLst>
              <a:ext uri="{FF2B5EF4-FFF2-40B4-BE49-F238E27FC236}">
                <a16:creationId xmlns:a16="http://schemas.microsoft.com/office/drawing/2014/main" id="{7FFC1190-5D97-4E3F-9704-9BDDDD9AA271}"/>
              </a:ext>
            </a:extLst>
          </p:cNvPr>
          <p:cNvSpPr/>
          <p:nvPr/>
        </p:nvSpPr>
        <p:spPr>
          <a:xfrm>
            <a:off x="7452014" y="6373115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W’</a:t>
            </a:r>
          </a:p>
        </p:txBody>
      </p:sp>
      <p:sp>
        <p:nvSpPr>
          <p:cNvPr id="197" name="Rettangolo 196">
            <a:extLst>
              <a:ext uri="{FF2B5EF4-FFF2-40B4-BE49-F238E27FC236}">
                <a16:creationId xmlns:a16="http://schemas.microsoft.com/office/drawing/2014/main" id="{BDF2ABB4-323E-43F8-998B-563A7CAD9E7E}"/>
              </a:ext>
            </a:extLst>
          </p:cNvPr>
          <p:cNvSpPr/>
          <p:nvPr/>
        </p:nvSpPr>
        <p:spPr>
          <a:xfrm>
            <a:off x="7390333" y="5009984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198" name="Rettangolo 197">
            <a:extLst>
              <a:ext uri="{FF2B5EF4-FFF2-40B4-BE49-F238E27FC236}">
                <a16:creationId xmlns:a16="http://schemas.microsoft.com/office/drawing/2014/main" id="{40845638-AE5D-415E-A7EA-0BAEF340BDFF}"/>
              </a:ext>
            </a:extLst>
          </p:cNvPr>
          <p:cNvSpPr/>
          <p:nvPr/>
        </p:nvSpPr>
        <p:spPr>
          <a:xfrm>
            <a:off x="7366088" y="6367729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D84ADB64-5320-4BA1-9218-2E52B64BEED1}"/>
              </a:ext>
            </a:extLst>
          </p:cNvPr>
          <p:cNvSpPr txBox="1"/>
          <p:nvPr/>
        </p:nvSpPr>
        <p:spPr>
          <a:xfrm>
            <a:off x="7080452" y="542381"/>
            <a:ext cx="360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Z’’</a:t>
            </a:r>
          </a:p>
        </p:txBody>
      </p:sp>
      <p:sp>
        <p:nvSpPr>
          <p:cNvPr id="205" name="Rettangolo 204">
            <a:extLst>
              <a:ext uri="{FF2B5EF4-FFF2-40B4-BE49-F238E27FC236}">
                <a16:creationId xmlns:a16="http://schemas.microsoft.com/office/drawing/2014/main" id="{AC16922F-C962-478C-803E-8BBFE979785C}"/>
              </a:ext>
            </a:extLst>
          </p:cNvPr>
          <p:cNvSpPr/>
          <p:nvPr/>
        </p:nvSpPr>
        <p:spPr>
          <a:xfrm>
            <a:off x="7288100" y="537001"/>
            <a:ext cx="3994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W’’</a:t>
            </a:r>
          </a:p>
        </p:txBody>
      </p:sp>
      <p:sp>
        <p:nvSpPr>
          <p:cNvPr id="206" name="Rettangolo 205">
            <a:extLst>
              <a:ext uri="{FF2B5EF4-FFF2-40B4-BE49-F238E27FC236}">
                <a16:creationId xmlns:a16="http://schemas.microsoft.com/office/drawing/2014/main" id="{5D035C93-D6A1-43DE-9EF5-0A9CFBAFDE61}"/>
              </a:ext>
            </a:extLst>
          </p:cNvPr>
          <p:cNvSpPr/>
          <p:nvPr/>
        </p:nvSpPr>
        <p:spPr>
          <a:xfrm>
            <a:off x="7204491" y="542593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207" name="CasellaDiTesto 206">
            <a:extLst>
              <a:ext uri="{FF2B5EF4-FFF2-40B4-BE49-F238E27FC236}">
                <a16:creationId xmlns:a16="http://schemas.microsoft.com/office/drawing/2014/main" id="{1451B098-EC64-4B3E-B0B8-7483A452F498}"/>
              </a:ext>
            </a:extLst>
          </p:cNvPr>
          <p:cNvSpPr txBox="1"/>
          <p:nvPr/>
        </p:nvSpPr>
        <p:spPr>
          <a:xfrm>
            <a:off x="5718638" y="4513303"/>
            <a:ext cx="504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(X’’)</a:t>
            </a:r>
          </a:p>
        </p:txBody>
      </p:sp>
      <p:sp>
        <p:nvSpPr>
          <p:cNvPr id="213" name="Rettangolo 212">
            <a:extLst>
              <a:ext uri="{FF2B5EF4-FFF2-40B4-BE49-F238E27FC236}">
                <a16:creationId xmlns:a16="http://schemas.microsoft.com/office/drawing/2014/main" id="{60C9AFA2-6B79-4235-BCF1-4ECA67709608}"/>
              </a:ext>
            </a:extLst>
          </p:cNvPr>
          <p:cNvSpPr/>
          <p:nvPr/>
        </p:nvSpPr>
        <p:spPr>
          <a:xfrm>
            <a:off x="4362466" y="4513121"/>
            <a:ext cx="4491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(Y’’)</a:t>
            </a:r>
          </a:p>
        </p:txBody>
      </p:sp>
      <p:sp>
        <p:nvSpPr>
          <p:cNvPr id="214" name="CasellaDiTesto 213">
            <a:extLst>
              <a:ext uri="{FF2B5EF4-FFF2-40B4-BE49-F238E27FC236}">
                <a16:creationId xmlns:a16="http://schemas.microsoft.com/office/drawing/2014/main" id="{A735B2DC-FB85-4CE9-B1EC-236C4BE7345E}"/>
              </a:ext>
            </a:extLst>
          </p:cNvPr>
          <p:cNvSpPr txBox="1"/>
          <p:nvPr/>
        </p:nvSpPr>
        <p:spPr>
          <a:xfrm>
            <a:off x="5845056" y="537070"/>
            <a:ext cx="504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(Z’’)</a:t>
            </a:r>
          </a:p>
        </p:txBody>
      </p:sp>
      <p:sp>
        <p:nvSpPr>
          <p:cNvPr id="215" name="Rettangolo 214">
            <a:extLst>
              <a:ext uri="{FF2B5EF4-FFF2-40B4-BE49-F238E27FC236}">
                <a16:creationId xmlns:a16="http://schemas.microsoft.com/office/drawing/2014/main" id="{B2B66A99-E4CD-4B28-A748-420E637CB414}"/>
              </a:ext>
            </a:extLst>
          </p:cNvPr>
          <p:cNvSpPr/>
          <p:nvPr/>
        </p:nvSpPr>
        <p:spPr>
          <a:xfrm>
            <a:off x="4296640" y="552473"/>
            <a:ext cx="5116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(W’’)</a:t>
            </a:r>
          </a:p>
        </p:txBody>
      </p: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D362D9BA-D058-4BFF-B9F5-63BCE5828EDC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4156892" y="1081825"/>
            <a:ext cx="3171187" cy="1326524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2 224">
            <a:extLst>
              <a:ext uri="{FF2B5EF4-FFF2-40B4-BE49-F238E27FC236}">
                <a16:creationId xmlns:a16="http://schemas.microsoft.com/office/drawing/2014/main" id="{6A4D8B5A-9837-45E4-928C-3B0AD4EDB673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4156892" y="2716126"/>
            <a:ext cx="3171187" cy="1289204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CasellaDiTesto 215">
            <a:extLst>
              <a:ext uri="{FF2B5EF4-FFF2-40B4-BE49-F238E27FC236}">
                <a16:creationId xmlns:a16="http://schemas.microsoft.com/office/drawing/2014/main" id="{0A52F5AC-D07D-433A-ABDF-CC50DD5EFF5D}"/>
              </a:ext>
            </a:extLst>
          </p:cNvPr>
          <p:cNvSpPr txBox="1"/>
          <p:nvPr/>
        </p:nvSpPr>
        <p:spPr>
          <a:xfrm>
            <a:off x="6065950" y="2114644"/>
            <a:ext cx="612000" cy="216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Asse</a:t>
            </a:r>
          </a:p>
        </p:txBody>
      </p:sp>
      <p:cxnSp>
        <p:nvCxnSpPr>
          <p:cNvPr id="237" name="Connettore 2 236">
            <a:extLst>
              <a:ext uri="{FF2B5EF4-FFF2-40B4-BE49-F238E27FC236}">
                <a16:creationId xmlns:a16="http://schemas.microsoft.com/office/drawing/2014/main" id="{FE1A791E-C13B-4F81-BE12-1D6B8C35F3F1}"/>
              </a:ext>
            </a:extLst>
          </p:cNvPr>
          <p:cNvCxnSpPr>
            <a:cxnSpLocks/>
            <a:stCxn id="216" idx="2"/>
          </p:cNvCxnSpPr>
          <p:nvPr/>
        </p:nvCxnSpPr>
        <p:spPr>
          <a:xfrm flipH="1">
            <a:off x="5282674" y="2330644"/>
            <a:ext cx="1089276" cy="80105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62662422-C07D-45F9-98A6-4E4D352B1C5B}"/>
              </a:ext>
            </a:extLst>
          </p:cNvPr>
          <p:cNvCxnSpPr/>
          <p:nvPr/>
        </p:nvCxnSpPr>
        <p:spPr>
          <a:xfrm>
            <a:off x="7343741" y="577482"/>
            <a:ext cx="0" cy="8352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9149BD55-927C-4F49-BD40-0468620B06B1}"/>
              </a:ext>
            </a:extLst>
          </p:cNvPr>
          <p:cNvCxnSpPr/>
          <p:nvPr/>
        </p:nvCxnSpPr>
        <p:spPr>
          <a:xfrm>
            <a:off x="7343740" y="3699301"/>
            <a:ext cx="0" cy="8640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518DF4A9-DB71-4AED-86A4-DDC2720C3A60}"/>
              </a:ext>
            </a:extLst>
          </p:cNvPr>
          <p:cNvCxnSpPr/>
          <p:nvPr/>
        </p:nvCxnSpPr>
        <p:spPr>
          <a:xfrm>
            <a:off x="7341358" y="5185201"/>
            <a:ext cx="0" cy="13464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37F84F27-2182-4710-AFB8-39FE0FC72549}"/>
              </a:ext>
            </a:extLst>
          </p:cNvPr>
          <p:cNvCxnSpPr>
            <a:cxnSpLocks/>
          </p:cNvCxnSpPr>
          <p:nvPr/>
        </p:nvCxnSpPr>
        <p:spPr>
          <a:xfrm flipV="1">
            <a:off x="5275012" y="584943"/>
            <a:ext cx="0" cy="398320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6534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/>
      <p:bldP spid="123" grpId="0"/>
      <p:bldP spid="124" grpId="0"/>
      <p:bldP spid="125" grpId="0"/>
      <p:bldP spid="28" grpId="0" animBg="1"/>
      <p:bldP spid="3144" grpId="0" animBg="1"/>
      <p:bldP spid="155" grpId="0" animBg="1"/>
      <p:bldP spid="172" grpId="0" animBg="1"/>
      <p:bldP spid="199" grpId="0" animBg="1"/>
      <p:bldP spid="208" grpId="0" animBg="1"/>
      <p:bldP spid="227" grpId="0" animBg="1"/>
      <p:bldP spid="240" grpId="0" animBg="1"/>
      <p:bldP spid="249" grpId="0" animBg="1"/>
      <p:bldP spid="158" grpId="0" animBg="1"/>
      <p:bldP spid="165" grpId="0" animBg="1"/>
      <p:bldP spid="183" grpId="0" animBg="1"/>
      <p:bldP spid="202" grpId="0" animBg="1"/>
      <p:bldP spid="211" grpId="0" animBg="1"/>
      <p:bldP spid="221" grpId="0" animBg="1"/>
      <p:bldP spid="159" grpId="0"/>
      <p:bldP spid="160" grpId="0"/>
      <p:bldP spid="161" grpId="0"/>
      <p:bldP spid="2" grpId="0" animBg="1"/>
      <p:bldP spid="15" grpId="0" animBg="1"/>
      <p:bldP spid="175" grpId="0"/>
      <p:bldP spid="2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3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L’IPERBOLE- (4)</a:t>
            </a:r>
            <a:endParaRPr lang="it-IT" dirty="0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3513819" y="7002000"/>
            <a:ext cx="5500367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5228823" y="4914313"/>
            <a:ext cx="374958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624856" y="4569142"/>
            <a:ext cx="1797" cy="12977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>
            <a:cxnSpLocks/>
          </p:cNvCxnSpPr>
          <p:nvPr/>
        </p:nvCxnSpPr>
        <p:spPr>
          <a:xfrm>
            <a:off x="7338060" y="4563865"/>
            <a:ext cx="1288535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7341438" y="575403"/>
            <a:ext cx="1270410" cy="31226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338167" y="1395413"/>
            <a:ext cx="1284841" cy="31697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7341870" y="579863"/>
            <a:ext cx="1163804" cy="32958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7341870" y="584324"/>
            <a:ext cx="1031614" cy="35943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7402133" y="584324"/>
            <a:ext cx="804746" cy="39808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7597156" y="579863"/>
            <a:ext cx="422287" cy="39853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7341394" y="579863"/>
            <a:ext cx="1242433" cy="316374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7596249" y="584324"/>
            <a:ext cx="429295" cy="39825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7406296" y="579863"/>
            <a:ext cx="814915" cy="39915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7339013" y="916697"/>
            <a:ext cx="1051577" cy="365349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7341394" y="1225522"/>
            <a:ext cx="1177545" cy="33446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7340691" y="1366838"/>
            <a:ext cx="1261592" cy="320168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653626" y="4393234"/>
            <a:ext cx="331486" cy="1938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584873" y="5824162"/>
            <a:ext cx="540000" cy="32316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762729" y="2422807"/>
            <a:ext cx="360000" cy="210147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51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DA82FC57-B25A-4B39-819E-FE253F97EE13}"/>
              </a:ext>
            </a:extLst>
          </p:cNvPr>
          <p:cNvSpPr txBox="1"/>
          <p:nvPr/>
        </p:nvSpPr>
        <p:spPr>
          <a:xfrm>
            <a:off x="8213024" y="3453841"/>
            <a:ext cx="324000" cy="21600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10C8B7F6-6C83-4DA6-A81A-FD33A5D889E3}"/>
              </a:ext>
            </a:extLst>
          </p:cNvPr>
          <p:cNvSpPr txBox="1"/>
          <p:nvPr/>
        </p:nvSpPr>
        <p:spPr>
          <a:xfrm>
            <a:off x="8245908" y="6084559"/>
            <a:ext cx="324000" cy="18000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6919" y="4729210"/>
            <a:ext cx="324000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6CF561A-57E4-4755-91F6-8FCA691C99D5}"/>
              </a:ext>
            </a:extLst>
          </p:cNvPr>
          <p:cNvSpPr/>
          <p:nvPr/>
        </p:nvSpPr>
        <p:spPr>
          <a:xfrm rot="10800000">
            <a:off x="7691094" y="2747962"/>
            <a:ext cx="453658" cy="401211"/>
          </a:xfrm>
          <a:prstGeom prst="arc">
            <a:avLst>
              <a:gd name="adj1" fmla="val 14253083"/>
              <a:gd name="adj2" fmla="val 1819978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05D0698-21E8-4743-AEE8-A507076DD1B6}"/>
              </a:ext>
            </a:extLst>
          </p:cNvPr>
          <p:cNvSpPr txBox="1"/>
          <p:nvPr/>
        </p:nvSpPr>
        <p:spPr>
          <a:xfrm>
            <a:off x="7815961" y="2979122"/>
            <a:ext cx="163498" cy="206362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13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7744036" y="3538867"/>
            <a:ext cx="324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7983117" y="5811485"/>
            <a:ext cx="288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B632DA8-6C59-4450-B42F-B877B27142E0}"/>
              </a:ext>
            </a:extLst>
          </p:cNvPr>
          <p:cNvCxnSpPr>
            <a:cxnSpLocks/>
          </p:cNvCxnSpPr>
          <p:nvPr/>
        </p:nvCxnSpPr>
        <p:spPr>
          <a:xfrm>
            <a:off x="7343775" y="5859883"/>
            <a:ext cx="46598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7730908-C40B-43E8-A6B4-267AB559C9FE}"/>
              </a:ext>
            </a:extLst>
          </p:cNvPr>
          <p:cNvCxnSpPr>
            <a:cxnSpLocks/>
          </p:cNvCxnSpPr>
          <p:nvPr/>
        </p:nvCxnSpPr>
        <p:spPr>
          <a:xfrm>
            <a:off x="7808099" y="5863993"/>
            <a:ext cx="0" cy="8189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0" name="Connettore diritto 3119">
            <a:extLst>
              <a:ext uri="{FF2B5EF4-FFF2-40B4-BE49-F238E27FC236}">
                <a16:creationId xmlns:a16="http://schemas.microsoft.com/office/drawing/2014/main" id="{B6549A9B-8DAD-4D99-BC54-A2103337DE23}"/>
              </a:ext>
            </a:extLst>
          </p:cNvPr>
          <p:cNvCxnSpPr>
            <a:cxnSpLocks/>
          </p:cNvCxnSpPr>
          <p:nvPr/>
        </p:nvCxnSpPr>
        <p:spPr>
          <a:xfrm>
            <a:off x="7805849" y="5847532"/>
            <a:ext cx="416385" cy="7229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0" name="Connettore diritto 3129">
            <a:extLst>
              <a:ext uri="{FF2B5EF4-FFF2-40B4-BE49-F238E27FC236}">
                <a16:creationId xmlns:a16="http://schemas.microsoft.com/office/drawing/2014/main" id="{D43D4B59-70AE-4EA8-A66E-0C9BC9C4FBC1}"/>
              </a:ext>
            </a:extLst>
          </p:cNvPr>
          <p:cNvCxnSpPr>
            <a:cxnSpLocks/>
          </p:cNvCxnSpPr>
          <p:nvPr/>
        </p:nvCxnSpPr>
        <p:spPr>
          <a:xfrm>
            <a:off x="7814736" y="5859393"/>
            <a:ext cx="782546" cy="20968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4" name="Connettore diritto 3133">
            <a:extLst>
              <a:ext uri="{FF2B5EF4-FFF2-40B4-BE49-F238E27FC236}">
                <a16:creationId xmlns:a16="http://schemas.microsoft.com/office/drawing/2014/main" id="{8D6982DD-962B-4537-A31D-1183B9150F96}"/>
              </a:ext>
            </a:extLst>
          </p:cNvPr>
          <p:cNvCxnSpPr>
            <a:cxnSpLocks/>
          </p:cNvCxnSpPr>
          <p:nvPr/>
        </p:nvCxnSpPr>
        <p:spPr>
          <a:xfrm>
            <a:off x="7811986" y="5862728"/>
            <a:ext cx="700983" cy="4094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6" name="Connettore diritto 3135">
            <a:extLst>
              <a:ext uri="{FF2B5EF4-FFF2-40B4-BE49-F238E27FC236}">
                <a16:creationId xmlns:a16="http://schemas.microsoft.com/office/drawing/2014/main" id="{55867AB2-82B9-4529-9CB6-CC01810E192E}"/>
              </a:ext>
            </a:extLst>
          </p:cNvPr>
          <p:cNvCxnSpPr>
            <a:cxnSpLocks/>
          </p:cNvCxnSpPr>
          <p:nvPr/>
        </p:nvCxnSpPr>
        <p:spPr>
          <a:xfrm>
            <a:off x="7807989" y="5854177"/>
            <a:ext cx="581155" cy="58115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1" name="Connettore diritto 3140">
            <a:extLst>
              <a:ext uri="{FF2B5EF4-FFF2-40B4-BE49-F238E27FC236}">
                <a16:creationId xmlns:a16="http://schemas.microsoft.com/office/drawing/2014/main" id="{FDA1FAF1-FFFE-4E92-BF06-A9D280118286}"/>
              </a:ext>
            </a:extLst>
          </p:cNvPr>
          <p:cNvCxnSpPr>
            <a:cxnSpLocks/>
          </p:cNvCxnSpPr>
          <p:nvPr/>
        </p:nvCxnSpPr>
        <p:spPr>
          <a:xfrm>
            <a:off x="7812367" y="5862632"/>
            <a:ext cx="215857" cy="7977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4" name="Connettore diritto 3153">
            <a:extLst>
              <a:ext uri="{FF2B5EF4-FFF2-40B4-BE49-F238E27FC236}">
                <a16:creationId xmlns:a16="http://schemas.microsoft.com/office/drawing/2014/main" id="{27230609-9D4E-426B-9703-6F4E9AAFD959}"/>
              </a:ext>
            </a:extLst>
          </p:cNvPr>
          <p:cNvCxnSpPr>
            <a:cxnSpLocks/>
          </p:cNvCxnSpPr>
          <p:nvPr/>
        </p:nvCxnSpPr>
        <p:spPr>
          <a:xfrm flipH="1">
            <a:off x="7595492" y="5865348"/>
            <a:ext cx="214708" cy="7934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0" name="Connettore diritto 3159">
            <a:extLst>
              <a:ext uri="{FF2B5EF4-FFF2-40B4-BE49-F238E27FC236}">
                <a16:creationId xmlns:a16="http://schemas.microsoft.com/office/drawing/2014/main" id="{5F5080C4-E8EF-4D08-B5F5-DC4D83CDBE56}"/>
              </a:ext>
            </a:extLst>
          </p:cNvPr>
          <p:cNvCxnSpPr>
            <a:cxnSpLocks/>
          </p:cNvCxnSpPr>
          <p:nvPr/>
        </p:nvCxnSpPr>
        <p:spPr>
          <a:xfrm flipH="1">
            <a:off x="7401036" y="5852469"/>
            <a:ext cx="417259" cy="7227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2" name="Connettore diritto 3161">
            <a:extLst>
              <a:ext uri="{FF2B5EF4-FFF2-40B4-BE49-F238E27FC236}">
                <a16:creationId xmlns:a16="http://schemas.microsoft.com/office/drawing/2014/main" id="{1693EB76-726C-4127-ACA3-E72DD3DA411A}"/>
              </a:ext>
            </a:extLst>
          </p:cNvPr>
          <p:cNvCxnSpPr>
            <a:cxnSpLocks/>
          </p:cNvCxnSpPr>
          <p:nvPr/>
        </p:nvCxnSpPr>
        <p:spPr>
          <a:xfrm flipH="1">
            <a:off x="7341546" y="5858124"/>
            <a:ext cx="472378" cy="46941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5" name="Connettore diritto 3164">
            <a:extLst>
              <a:ext uri="{FF2B5EF4-FFF2-40B4-BE49-F238E27FC236}">
                <a16:creationId xmlns:a16="http://schemas.microsoft.com/office/drawing/2014/main" id="{CBF6BF84-2882-4D24-A237-335FE127F9C5}"/>
              </a:ext>
            </a:extLst>
          </p:cNvPr>
          <p:cNvCxnSpPr>
            <a:cxnSpLocks/>
          </p:cNvCxnSpPr>
          <p:nvPr/>
        </p:nvCxnSpPr>
        <p:spPr>
          <a:xfrm flipH="1">
            <a:off x="7343775" y="5861087"/>
            <a:ext cx="463742" cy="2639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8" name="Connettore diritto 3167">
            <a:extLst>
              <a:ext uri="{FF2B5EF4-FFF2-40B4-BE49-F238E27FC236}">
                <a16:creationId xmlns:a16="http://schemas.microsoft.com/office/drawing/2014/main" id="{6FB69821-05A3-490A-ACEC-45AE173D943E}"/>
              </a:ext>
            </a:extLst>
          </p:cNvPr>
          <p:cNvCxnSpPr>
            <a:cxnSpLocks/>
          </p:cNvCxnSpPr>
          <p:nvPr/>
        </p:nvCxnSpPr>
        <p:spPr>
          <a:xfrm flipH="1">
            <a:off x="7341700" y="5861086"/>
            <a:ext cx="468713" cy="12185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808849" y="2549937"/>
            <a:ext cx="0" cy="33104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D71DDEB7-15DD-4EDC-9E72-AB640925278C}"/>
              </a:ext>
            </a:extLst>
          </p:cNvPr>
          <p:cNvSpPr txBox="1"/>
          <p:nvPr/>
        </p:nvSpPr>
        <p:spPr>
          <a:xfrm>
            <a:off x="7888274" y="5885634"/>
            <a:ext cx="20160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1F3A0C0-6941-465A-81EF-D4C78D7CE297}"/>
              </a:ext>
            </a:extLst>
          </p:cNvPr>
          <p:cNvCxnSpPr>
            <a:cxnSpLocks/>
          </p:cNvCxnSpPr>
          <p:nvPr/>
        </p:nvCxnSpPr>
        <p:spPr>
          <a:xfrm>
            <a:off x="7341019" y="5733315"/>
            <a:ext cx="469498" cy="12703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EA635EAF-CF26-40E9-8CF1-EFAD05A0E47D}"/>
              </a:ext>
            </a:extLst>
          </p:cNvPr>
          <p:cNvCxnSpPr>
            <a:cxnSpLocks/>
          </p:cNvCxnSpPr>
          <p:nvPr/>
        </p:nvCxnSpPr>
        <p:spPr>
          <a:xfrm>
            <a:off x="7335781" y="5586794"/>
            <a:ext cx="473069" cy="2752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895F4EE5-5734-420C-8D4E-ACABA8024AC3}"/>
              </a:ext>
            </a:extLst>
          </p:cNvPr>
          <p:cNvCxnSpPr>
            <a:cxnSpLocks/>
          </p:cNvCxnSpPr>
          <p:nvPr/>
        </p:nvCxnSpPr>
        <p:spPr>
          <a:xfrm>
            <a:off x="7339620" y="5391027"/>
            <a:ext cx="470898" cy="4709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0E4FD89-9CBC-4372-9E38-2E279A6B71C4}"/>
              </a:ext>
            </a:extLst>
          </p:cNvPr>
          <p:cNvCxnSpPr>
            <a:cxnSpLocks/>
          </p:cNvCxnSpPr>
          <p:nvPr/>
        </p:nvCxnSpPr>
        <p:spPr>
          <a:xfrm>
            <a:off x="7400465" y="5147253"/>
            <a:ext cx="410052" cy="7147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BEE0E2DD-0098-443E-87E0-E341CA910AEE}"/>
              </a:ext>
            </a:extLst>
          </p:cNvPr>
          <p:cNvCxnSpPr>
            <a:cxnSpLocks/>
          </p:cNvCxnSpPr>
          <p:nvPr/>
        </p:nvCxnSpPr>
        <p:spPr>
          <a:xfrm>
            <a:off x="7599434" y="5069305"/>
            <a:ext cx="211083" cy="79104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F7C625B1-C4E9-4C95-BBB9-A827FD9C70EE}"/>
              </a:ext>
            </a:extLst>
          </p:cNvPr>
          <p:cNvCxnSpPr>
            <a:cxnSpLocks/>
          </p:cNvCxnSpPr>
          <p:nvPr/>
        </p:nvCxnSpPr>
        <p:spPr>
          <a:xfrm flipH="1">
            <a:off x="7808848" y="5074105"/>
            <a:ext cx="213917" cy="7905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8EDC550-662C-4335-9315-3C6665233155}"/>
              </a:ext>
            </a:extLst>
          </p:cNvPr>
          <p:cNvCxnSpPr>
            <a:cxnSpLocks/>
          </p:cNvCxnSpPr>
          <p:nvPr/>
        </p:nvCxnSpPr>
        <p:spPr>
          <a:xfrm flipH="1">
            <a:off x="7809977" y="5149887"/>
            <a:ext cx="410572" cy="7111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76F67EBB-0260-43A6-84B3-AF09C4592AC6}"/>
              </a:ext>
            </a:extLst>
          </p:cNvPr>
          <p:cNvCxnSpPr>
            <a:cxnSpLocks/>
          </p:cNvCxnSpPr>
          <p:nvPr/>
        </p:nvCxnSpPr>
        <p:spPr>
          <a:xfrm flipH="1">
            <a:off x="7812730" y="5286375"/>
            <a:ext cx="569713" cy="5726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8283852D-93DD-4649-9570-C92E06921E5E}"/>
              </a:ext>
            </a:extLst>
          </p:cNvPr>
          <p:cNvCxnSpPr>
            <a:cxnSpLocks/>
          </p:cNvCxnSpPr>
          <p:nvPr/>
        </p:nvCxnSpPr>
        <p:spPr>
          <a:xfrm flipH="1">
            <a:off x="7811257" y="5452147"/>
            <a:ext cx="710421" cy="404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9793675D-2D56-4B63-998F-7487658CC392}"/>
              </a:ext>
            </a:extLst>
          </p:cNvPr>
          <p:cNvCxnSpPr>
            <a:cxnSpLocks/>
          </p:cNvCxnSpPr>
          <p:nvPr/>
        </p:nvCxnSpPr>
        <p:spPr>
          <a:xfrm flipH="1">
            <a:off x="7811870" y="5653655"/>
            <a:ext cx="783826" cy="2059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DDCCADF-F671-49F9-BD9E-7D0C654C2749}"/>
              </a:ext>
            </a:extLst>
          </p:cNvPr>
          <p:cNvCxnSpPr>
            <a:cxnSpLocks/>
          </p:cNvCxnSpPr>
          <p:nvPr/>
        </p:nvCxnSpPr>
        <p:spPr>
          <a:xfrm>
            <a:off x="7812985" y="5861845"/>
            <a:ext cx="817303" cy="10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402CFE7-542D-4294-AA00-D01DEB038E67}"/>
              </a:ext>
            </a:extLst>
          </p:cNvPr>
          <p:cNvGrpSpPr/>
          <p:nvPr/>
        </p:nvGrpSpPr>
        <p:grpSpPr>
          <a:xfrm>
            <a:off x="7745939" y="5795461"/>
            <a:ext cx="126000" cy="126000"/>
            <a:chOff x="10031104" y="2702257"/>
            <a:chExt cx="180000" cy="180000"/>
          </a:xfrm>
        </p:grpSpPr>
        <p:cxnSp>
          <p:nvCxnSpPr>
            <p:cNvPr id="3164" name="Connettore diritto 3163">
              <a:extLst>
                <a:ext uri="{FF2B5EF4-FFF2-40B4-BE49-F238E27FC236}">
                  <a16:creationId xmlns:a16="http://schemas.microsoft.com/office/drawing/2014/main" id="{C92953CB-EE1B-4C0F-B976-B4BD1351525C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7" name="Connettore diritto 3166">
              <a:extLst>
                <a:ext uri="{FF2B5EF4-FFF2-40B4-BE49-F238E27FC236}">
                  <a16:creationId xmlns:a16="http://schemas.microsoft.com/office/drawing/2014/main" id="{6BF6C37B-FEB8-4BB9-8C0B-1C4711BFE162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3B4EEBE6-B283-43A2-92D2-DE1796C06C79}"/>
              </a:ext>
            </a:extLst>
          </p:cNvPr>
          <p:cNvCxnSpPr/>
          <p:nvPr/>
        </p:nvCxnSpPr>
        <p:spPr>
          <a:xfrm>
            <a:off x="7810314" y="575402"/>
            <a:ext cx="0" cy="1980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1E619B47-9766-49BF-9C03-AE0601E2A0C3}"/>
              </a:ext>
            </a:extLst>
          </p:cNvPr>
          <p:cNvCxnSpPr>
            <a:cxnSpLocks/>
          </p:cNvCxnSpPr>
          <p:nvPr/>
        </p:nvCxnSpPr>
        <p:spPr>
          <a:xfrm>
            <a:off x="7339013" y="579866"/>
            <a:ext cx="1273968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7EB69213-5A44-46C3-9EC5-A6D9E0BFEAB9}"/>
              </a:ext>
            </a:extLst>
          </p:cNvPr>
          <p:cNvCxnSpPr>
            <a:cxnSpLocks/>
          </p:cNvCxnSpPr>
          <p:nvPr/>
        </p:nvCxnSpPr>
        <p:spPr>
          <a:xfrm>
            <a:off x="6220496" y="486558"/>
            <a:ext cx="0" cy="629776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7" name="Connettore diritto 3136">
            <a:extLst>
              <a:ext uri="{FF2B5EF4-FFF2-40B4-BE49-F238E27FC236}">
                <a16:creationId xmlns:a16="http://schemas.microsoft.com/office/drawing/2014/main" id="{6CAC255D-6407-4862-9190-ADE8A362B682}"/>
              </a:ext>
            </a:extLst>
          </p:cNvPr>
          <p:cNvCxnSpPr>
            <a:cxnSpLocks/>
          </p:cNvCxnSpPr>
          <p:nvPr/>
        </p:nvCxnSpPr>
        <p:spPr>
          <a:xfrm flipV="1">
            <a:off x="5276583" y="583371"/>
            <a:ext cx="0" cy="398320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3" name="Connettore diritto 3142">
            <a:extLst>
              <a:ext uri="{FF2B5EF4-FFF2-40B4-BE49-F238E27FC236}">
                <a16:creationId xmlns:a16="http://schemas.microsoft.com/office/drawing/2014/main" id="{BFD60F7D-2717-486F-AD77-58C47BF5F7D2}"/>
              </a:ext>
            </a:extLst>
          </p:cNvPr>
          <p:cNvCxnSpPr>
            <a:cxnSpLocks/>
          </p:cNvCxnSpPr>
          <p:nvPr/>
        </p:nvCxnSpPr>
        <p:spPr>
          <a:xfrm>
            <a:off x="4604951" y="4563029"/>
            <a:ext cx="134688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8" name="Connettore diritto 3157">
            <a:extLst>
              <a:ext uri="{FF2B5EF4-FFF2-40B4-BE49-F238E27FC236}">
                <a16:creationId xmlns:a16="http://schemas.microsoft.com/office/drawing/2014/main" id="{DC2F58A8-287B-4D1D-9FCE-059A0CDC8B7F}"/>
              </a:ext>
            </a:extLst>
          </p:cNvPr>
          <p:cNvCxnSpPr>
            <a:cxnSpLocks/>
          </p:cNvCxnSpPr>
          <p:nvPr/>
        </p:nvCxnSpPr>
        <p:spPr>
          <a:xfrm flipH="1" flipV="1">
            <a:off x="4705352" y="576266"/>
            <a:ext cx="1152523" cy="398859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86C7F215-D871-45D5-B655-7288B92088BB}"/>
              </a:ext>
            </a:extLst>
          </p:cNvPr>
          <p:cNvCxnSpPr>
            <a:cxnSpLocks/>
          </p:cNvCxnSpPr>
          <p:nvPr/>
        </p:nvCxnSpPr>
        <p:spPr>
          <a:xfrm flipH="1" flipV="1">
            <a:off x="4876800" y="581025"/>
            <a:ext cx="809627" cy="398145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BFB3AF67-BF77-4A95-8566-411D64A686B8}"/>
              </a:ext>
            </a:extLst>
          </p:cNvPr>
          <p:cNvCxnSpPr>
            <a:cxnSpLocks/>
            <a:stCxn id="129" idx="0"/>
            <a:endCxn id="129" idx="8"/>
          </p:cNvCxnSpPr>
          <p:nvPr/>
        </p:nvCxnSpPr>
        <p:spPr>
          <a:xfrm>
            <a:off x="4605338" y="583406"/>
            <a:ext cx="1340643" cy="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2" name="Connettore diritto 3171">
            <a:extLst>
              <a:ext uri="{FF2B5EF4-FFF2-40B4-BE49-F238E27FC236}">
                <a16:creationId xmlns:a16="http://schemas.microsoft.com/office/drawing/2014/main" id="{238A7E8B-514B-4819-BA2A-E5CA578D0C3E}"/>
              </a:ext>
            </a:extLst>
          </p:cNvPr>
          <p:cNvCxnSpPr>
            <a:cxnSpLocks/>
          </p:cNvCxnSpPr>
          <p:nvPr/>
        </p:nvCxnSpPr>
        <p:spPr>
          <a:xfrm flipH="1" flipV="1">
            <a:off x="5073707" y="582630"/>
            <a:ext cx="412693" cy="39846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7" name="Connettore diritto 3176">
            <a:extLst>
              <a:ext uri="{FF2B5EF4-FFF2-40B4-BE49-F238E27FC236}">
                <a16:creationId xmlns:a16="http://schemas.microsoft.com/office/drawing/2014/main" id="{7F8932A7-D582-4869-9585-54BBC7AD8167}"/>
              </a:ext>
            </a:extLst>
          </p:cNvPr>
          <p:cNvCxnSpPr>
            <a:cxnSpLocks/>
          </p:cNvCxnSpPr>
          <p:nvPr/>
        </p:nvCxnSpPr>
        <p:spPr>
          <a:xfrm flipV="1">
            <a:off x="5072063" y="588169"/>
            <a:ext cx="409575" cy="397430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6" name="Connettore diritto 3185">
            <a:extLst>
              <a:ext uri="{FF2B5EF4-FFF2-40B4-BE49-F238E27FC236}">
                <a16:creationId xmlns:a16="http://schemas.microsoft.com/office/drawing/2014/main" id="{CAE19EF8-BC74-4275-BB98-A9771EB4710F}"/>
              </a:ext>
            </a:extLst>
          </p:cNvPr>
          <p:cNvCxnSpPr>
            <a:cxnSpLocks/>
          </p:cNvCxnSpPr>
          <p:nvPr/>
        </p:nvCxnSpPr>
        <p:spPr>
          <a:xfrm flipV="1">
            <a:off x="4869656" y="585788"/>
            <a:ext cx="807244" cy="3976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2" name="Connettore diritto 3191">
            <a:extLst>
              <a:ext uri="{FF2B5EF4-FFF2-40B4-BE49-F238E27FC236}">
                <a16:creationId xmlns:a16="http://schemas.microsoft.com/office/drawing/2014/main" id="{E606ECF1-5429-4777-B97B-2053318BC383}"/>
              </a:ext>
            </a:extLst>
          </p:cNvPr>
          <p:cNvCxnSpPr>
            <a:cxnSpLocks/>
          </p:cNvCxnSpPr>
          <p:nvPr/>
        </p:nvCxnSpPr>
        <p:spPr>
          <a:xfrm flipV="1">
            <a:off x="4697220" y="581164"/>
            <a:ext cx="1154407" cy="39821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e 58">
            <a:extLst>
              <a:ext uri="{FF2B5EF4-FFF2-40B4-BE49-F238E27FC236}">
                <a16:creationId xmlns:a16="http://schemas.microsoft.com/office/drawing/2014/main" id="{806E6E27-63F4-46D7-B5E6-1C0102591974}"/>
              </a:ext>
            </a:extLst>
          </p:cNvPr>
          <p:cNvSpPr/>
          <p:nvPr/>
        </p:nvSpPr>
        <p:spPr>
          <a:xfrm>
            <a:off x="6362700" y="3655219"/>
            <a:ext cx="36000" cy="36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5" name="Connettore diritto 244">
            <a:extLst>
              <a:ext uri="{FF2B5EF4-FFF2-40B4-BE49-F238E27FC236}">
                <a16:creationId xmlns:a16="http://schemas.microsoft.com/office/drawing/2014/main" id="{D8D3C32F-066F-4C2D-AB3F-FFBA2A20E43C}"/>
              </a:ext>
            </a:extLst>
          </p:cNvPr>
          <p:cNvCxnSpPr>
            <a:cxnSpLocks/>
          </p:cNvCxnSpPr>
          <p:nvPr/>
        </p:nvCxnSpPr>
        <p:spPr>
          <a:xfrm>
            <a:off x="4559431" y="4564213"/>
            <a:ext cx="243861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ttore diritto 250">
            <a:extLst>
              <a:ext uri="{FF2B5EF4-FFF2-40B4-BE49-F238E27FC236}">
                <a16:creationId xmlns:a16="http://schemas.microsoft.com/office/drawing/2014/main" id="{A8B2D11B-628F-45B0-9A5E-5AFD4155D7BD}"/>
              </a:ext>
            </a:extLst>
          </p:cNvPr>
          <p:cNvCxnSpPr>
            <a:cxnSpLocks/>
          </p:cNvCxnSpPr>
          <p:nvPr/>
        </p:nvCxnSpPr>
        <p:spPr>
          <a:xfrm>
            <a:off x="4553146" y="580768"/>
            <a:ext cx="245313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CasellaDiTesto 19">
            <a:extLst>
              <a:ext uri="{FF2B5EF4-FFF2-40B4-BE49-F238E27FC236}">
                <a16:creationId xmlns:a16="http://schemas.microsoft.com/office/drawing/2014/main" id="{9AF456C3-5497-4580-9C3E-32BCA1B72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6394" y="299014"/>
            <a:ext cx="504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dirty="0">
                <a:latin typeface="Comic Sans MS" panose="030F0702030302020204" pitchFamily="66" charset="0"/>
              </a:rPr>
              <a:t>t</a:t>
            </a:r>
            <a:r>
              <a:rPr lang="it-IT" altLang="it-IT" sz="1400" baseline="-25000" dirty="0">
                <a:latin typeface="Arial" panose="020B0604020202020204" pitchFamily="34" charset="0"/>
              </a:rPr>
              <a:t>2</a:t>
            </a:r>
            <a:r>
              <a:rPr lang="it-IT" altLang="it-IT" sz="1400" dirty="0"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188" name="CasellaDiTesto 19">
            <a:extLst>
              <a:ext uri="{FF2B5EF4-FFF2-40B4-BE49-F238E27FC236}">
                <a16:creationId xmlns:a16="http://schemas.microsoft.com/office/drawing/2014/main" id="{B73A7956-9CFB-4BAD-88EB-6490AE6E4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250" y="6550223"/>
            <a:ext cx="5260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dirty="0">
                <a:latin typeface="Comic Sans MS" panose="030F0702030302020204" pitchFamily="66" charset="0"/>
              </a:rPr>
              <a:t>t</a:t>
            </a:r>
            <a:r>
              <a:rPr lang="it-IT" altLang="it-IT" sz="1400" baseline="-25000" dirty="0">
                <a:latin typeface="Arial" panose="020B0604020202020204" pitchFamily="34" charset="0"/>
              </a:rPr>
              <a:t>1</a:t>
            </a:r>
            <a:r>
              <a:rPr lang="it-IT" altLang="it-IT" sz="1400" dirty="0"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253" name="CasellaDiTesto 252">
            <a:extLst>
              <a:ext uri="{FF2B5EF4-FFF2-40B4-BE49-F238E27FC236}">
                <a16:creationId xmlns:a16="http://schemas.microsoft.com/office/drawing/2014/main" id="{5303028A-2494-41DE-B016-1AFF9514EFD7}"/>
              </a:ext>
            </a:extLst>
          </p:cNvPr>
          <p:cNvSpPr txBox="1"/>
          <p:nvPr/>
        </p:nvSpPr>
        <p:spPr>
          <a:xfrm>
            <a:off x="7242634" y="5020750"/>
            <a:ext cx="360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254" name="Rettangolo 253">
            <a:extLst>
              <a:ext uri="{FF2B5EF4-FFF2-40B4-BE49-F238E27FC236}">
                <a16:creationId xmlns:a16="http://schemas.microsoft.com/office/drawing/2014/main" id="{EC99B1B1-F0EA-4001-BACA-13472DBF41C4}"/>
              </a:ext>
            </a:extLst>
          </p:cNvPr>
          <p:cNvSpPr/>
          <p:nvPr/>
        </p:nvSpPr>
        <p:spPr>
          <a:xfrm>
            <a:off x="7252855" y="6366188"/>
            <a:ext cx="3097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190" name="CasellaDiTesto 189">
            <a:extLst>
              <a:ext uri="{FF2B5EF4-FFF2-40B4-BE49-F238E27FC236}">
                <a16:creationId xmlns:a16="http://schemas.microsoft.com/office/drawing/2014/main" id="{74F5E835-C963-4116-AC83-6E3B3A90AB27}"/>
              </a:ext>
            </a:extLst>
          </p:cNvPr>
          <p:cNvSpPr txBox="1"/>
          <p:nvPr/>
        </p:nvSpPr>
        <p:spPr>
          <a:xfrm>
            <a:off x="7033123" y="4512583"/>
            <a:ext cx="396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92" name="Rettangolo 191">
            <a:extLst>
              <a:ext uri="{FF2B5EF4-FFF2-40B4-BE49-F238E27FC236}">
                <a16:creationId xmlns:a16="http://schemas.microsoft.com/office/drawing/2014/main" id="{3BE2B330-CBD7-422D-BFCC-907DEDB37AC7}"/>
              </a:ext>
            </a:extLst>
          </p:cNvPr>
          <p:cNvSpPr/>
          <p:nvPr/>
        </p:nvSpPr>
        <p:spPr>
          <a:xfrm>
            <a:off x="7303117" y="4507204"/>
            <a:ext cx="3369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sp>
        <p:nvSpPr>
          <p:cNvPr id="255" name="Rettangolo 254">
            <a:extLst>
              <a:ext uri="{FF2B5EF4-FFF2-40B4-BE49-F238E27FC236}">
                <a16:creationId xmlns:a16="http://schemas.microsoft.com/office/drawing/2014/main" id="{BC38157F-DF45-4136-8F5C-5AFC32941D8F}"/>
              </a:ext>
            </a:extLst>
          </p:cNvPr>
          <p:cNvSpPr/>
          <p:nvPr/>
        </p:nvSpPr>
        <p:spPr>
          <a:xfrm>
            <a:off x="7213273" y="4507839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/>
          </a:p>
        </p:txBody>
      </p: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2A25649F-9DC7-419B-80F1-928738D1604E}"/>
              </a:ext>
            </a:extLst>
          </p:cNvPr>
          <p:cNvSpPr txBox="1"/>
          <p:nvPr/>
        </p:nvSpPr>
        <p:spPr>
          <a:xfrm>
            <a:off x="7467770" y="5017286"/>
            <a:ext cx="360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Z’</a:t>
            </a:r>
          </a:p>
        </p:txBody>
      </p:sp>
      <p:sp>
        <p:nvSpPr>
          <p:cNvPr id="196" name="Rettangolo 195">
            <a:extLst>
              <a:ext uri="{FF2B5EF4-FFF2-40B4-BE49-F238E27FC236}">
                <a16:creationId xmlns:a16="http://schemas.microsoft.com/office/drawing/2014/main" id="{7FFC1190-5D97-4E3F-9704-9BDDDD9AA271}"/>
              </a:ext>
            </a:extLst>
          </p:cNvPr>
          <p:cNvSpPr/>
          <p:nvPr/>
        </p:nvSpPr>
        <p:spPr>
          <a:xfrm>
            <a:off x="7452014" y="6373115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W’</a:t>
            </a:r>
          </a:p>
        </p:txBody>
      </p:sp>
      <p:sp>
        <p:nvSpPr>
          <p:cNvPr id="197" name="Rettangolo 196">
            <a:extLst>
              <a:ext uri="{FF2B5EF4-FFF2-40B4-BE49-F238E27FC236}">
                <a16:creationId xmlns:a16="http://schemas.microsoft.com/office/drawing/2014/main" id="{BDF2ABB4-323E-43F8-998B-563A7CAD9E7E}"/>
              </a:ext>
            </a:extLst>
          </p:cNvPr>
          <p:cNvSpPr/>
          <p:nvPr/>
        </p:nvSpPr>
        <p:spPr>
          <a:xfrm>
            <a:off x="7390333" y="5009984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198" name="Rettangolo 197">
            <a:extLst>
              <a:ext uri="{FF2B5EF4-FFF2-40B4-BE49-F238E27FC236}">
                <a16:creationId xmlns:a16="http://schemas.microsoft.com/office/drawing/2014/main" id="{40845638-AE5D-415E-A7EA-0BAEF340BDFF}"/>
              </a:ext>
            </a:extLst>
          </p:cNvPr>
          <p:cNvSpPr/>
          <p:nvPr/>
        </p:nvSpPr>
        <p:spPr>
          <a:xfrm>
            <a:off x="7366088" y="6367729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D84ADB64-5320-4BA1-9218-2E52B64BEED1}"/>
              </a:ext>
            </a:extLst>
          </p:cNvPr>
          <p:cNvSpPr txBox="1"/>
          <p:nvPr/>
        </p:nvSpPr>
        <p:spPr>
          <a:xfrm>
            <a:off x="7077439" y="526556"/>
            <a:ext cx="360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Z’’</a:t>
            </a:r>
          </a:p>
        </p:txBody>
      </p:sp>
      <p:sp>
        <p:nvSpPr>
          <p:cNvPr id="205" name="Rettangolo 204">
            <a:extLst>
              <a:ext uri="{FF2B5EF4-FFF2-40B4-BE49-F238E27FC236}">
                <a16:creationId xmlns:a16="http://schemas.microsoft.com/office/drawing/2014/main" id="{AC16922F-C962-478C-803E-8BBFE979785C}"/>
              </a:ext>
            </a:extLst>
          </p:cNvPr>
          <p:cNvSpPr/>
          <p:nvPr/>
        </p:nvSpPr>
        <p:spPr>
          <a:xfrm>
            <a:off x="7285087" y="521176"/>
            <a:ext cx="3994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W’’</a:t>
            </a:r>
          </a:p>
        </p:txBody>
      </p:sp>
      <p:sp>
        <p:nvSpPr>
          <p:cNvPr id="206" name="Rettangolo 205">
            <a:extLst>
              <a:ext uri="{FF2B5EF4-FFF2-40B4-BE49-F238E27FC236}">
                <a16:creationId xmlns:a16="http://schemas.microsoft.com/office/drawing/2014/main" id="{5D035C93-D6A1-43DE-9EF5-0A9CFBAFDE61}"/>
              </a:ext>
            </a:extLst>
          </p:cNvPr>
          <p:cNvSpPr/>
          <p:nvPr/>
        </p:nvSpPr>
        <p:spPr>
          <a:xfrm>
            <a:off x="7201477" y="520056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216" name="CasellaDiTesto 215">
            <a:extLst>
              <a:ext uri="{FF2B5EF4-FFF2-40B4-BE49-F238E27FC236}">
                <a16:creationId xmlns:a16="http://schemas.microsoft.com/office/drawing/2014/main" id="{6500EB3F-880E-417B-94EE-C58F61F7F43A}"/>
              </a:ext>
            </a:extLst>
          </p:cNvPr>
          <p:cNvSpPr txBox="1"/>
          <p:nvPr/>
        </p:nvSpPr>
        <p:spPr>
          <a:xfrm>
            <a:off x="0" y="399246"/>
            <a:ext cx="2592000" cy="2305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Eliminate tutte le linee di costruzione, le rette di richiamo dei punti della curva e le operazioni grafiche per il ribaltamento della sezione del cono, il disegno si presenta come a fianco.</a:t>
            </a:r>
          </a:p>
        </p:txBody>
      </p:sp>
      <p:sp>
        <p:nvSpPr>
          <p:cNvPr id="219" name="CasellaDiTesto 218">
            <a:extLst>
              <a:ext uri="{FF2B5EF4-FFF2-40B4-BE49-F238E27FC236}">
                <a16:creationId xmlns:a16="http://schemas.microsoft.com/office/drawing/2014/main" id="{6B5D463E-8547-4BF0-A04F-2D33E13D52F0}"/>
              </a:ext>
            </a:extLst>
          </p:cNvPr>
          <p:cNvSpPr txBox="1"/>
          <p:nvPr/>
        </p:nvSpPr>
        <p:spPr>
          <a:xfrm>
            <a:off x="0" y="2661054"/>
            <a:ext cx="2844000" cy="15632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Se rimuoviamo anche le generatrici utilizzate nelle operazioni di ribaltamento del piano di sezione  restano le curve dei rami dell’iperbole</a:t>
            </a:r>
          </a:p>
        </p:txBody>
      </p:sp>
      <p:sp>
        <p:nvSpPr>
          <p:cNvPr id="222" name="Rettangolo 221">
            <a:extLst>
              <a:ext uri="{FF2B5EF4-FFF2-40B4-BE49-F238E27FC236}">
                <a16:creationId xmlns:a16="http://schemas.microsoft.com/office/drawing/2014/main" id="{F6E98B56-66C5-447F-812A-9B5AB6492E78}"/>
              </a:ext>
            </a:extLst>
          </p:cNvPr>
          <p:cNvSpPr/>
          <p:nvPr/>
        </p:nvSpPr>
        <p:spPr>
          <a:xfrm>
            <a:off x="0" y="4865844"/>
            <a:ext cx="4675031" cy="1044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Immaginando di far scorrere la parte sezionata del cono si avranno le due parti così posizionate evidenziando in modo chiaro l’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iperbole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di sezione matematicamente  così definita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825B1D7B-E32A-4AB8-80F5-CE2FA023912A}"/>
              </a:ext>
            </a:extLst>
          </p:cNvPr>
          <p:cNvSpPr txBox="1"/>
          <p:nvPr/>
        </p:nvSpPr>
        <p:spPr>
          <a:xfrm>
            <a:off x="1" y="5962921"/>
            <a:ext cx="46621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Dicesi iperbole il luogo geometrico dei punti del piano che ha costante la differenza delle distanze da due punti fissi detti fuochi</a:t>
            </a: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90B999E6-FDFC-45B3-A5C6-F5B8E1C38B14}"/>
              </a:ext>
            </a:extLst>
          </p:cNvPr>
          <p:cNvCxnSpPr/>
          <p:nvPr/>
        </p:nvCxnSpPr>
        <p:spPr>
          <a:xfrm>
            <a:off x="7003257" y="581025"/>
            <a:ext cx="334800" cy="0"/>
          </a:xfrm>
          <a:prstGeom prst="line">
            <a:avLst/>
          </a:prstGeom>
          <a:ln w="63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BDBEC5BB-7A1A-44B5-9645-EDD356CD2113}"/>
              </a:ext>
            </a:extLst>
          </p:cNvPr>
          <p:cNvCxnSpPr>
            <a:cxnSpLocks/>
          </p:cNvCxnSpPr>
          <p:nvPr/>
        </p:nvCxnSpPr>
        <p:spPr>
          <a:xfrm>
            <a:off x="7342334" y="577944"/>
            <a:ext cx="0" cy="827573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CEC43A3A-FD4E-453D-87EE-30BC9791FD78}"/>
              </a:ext>
            </a:extLst>
          </p:cNvPr>
          <p:cNvCxnSpPr>
            <a:cxnSpLocks/>
          </p:cNvCxnSpPr>
          <p:nvPr/>
        </p:nvCxnSpPr>
        <p:spPr>
          <a:xfrm>
            <a:off x="6983730" y="4564380"/>
            <a:ext cx="361950" cy="0"/>
          </a:xfrm>
          <a:prstGeom prst="line">
            <a:avLst/>
          </a:prstGeom>
          <a:ln w="63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DCEFAFC5-FA40-47D1-B36A-CA4D7D756636}"/>
              </a:ext>
            </a:extLst>
          </p:cNvPr>
          <p:cNvCxnSpPr>
            <a:cxnSpLocks/>
          </p:cNvCxnSpPr>
          <p:nvPr/>
        </p:nvCxnSpPr>
        <p:spPr>
          <a:xfrm>
            <a:off x="7340183" y="3692576"/>
            <a:ext cx="0" cy="871929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Arco 113">
            <a:extLst>
              <a:ext uri="{FF2B5EF4-FFF2-40B4-BE49-F238E27FC236}">
                <a16:creationId xmlns:a16="http://schemas.microsoft.com/office/drawing/2014/main" id="{A10B1B18-FA31-4C7D-8EA3-3858D23415D3}"/>
              </a:ext>
            </a:extLst>
          </p:cNvPr>
          <p:cNvSpPr/>
          <p:nvPr/>
        </p:nvSpPr>
        <p:spPr>
          <a:xfrm>
            <a:off x="6989329" y="5048956"/>
            <a:ext cx="1638000" cy="1638000"/>
          </a:xfrm>
          <a:prstGeom prst="arc">
            <a:avLst>
              <a:gd name="adj1" fmla="val 14115083"/>
              <a:gd name="adj2" fmla="val 7482235"/>
            </a:avLst>
          </a:prstGeom>
          <a:ln w="63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E798CEB4-3ADE-4DB7-8F5F-C632CB958582}"/>
              </a:ext>
            </a:extLst>
          </p:cNvPr>
          <p:cNvCxnSpPr/>
          <p:nvPr/>
        </p:nvCxnSpPr>
        <p:spPr>
          <a:xfrm>
            <a:off x="7341393" y="5195887"/>
            <a:ext cx="0" cy="13464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3" name="Gruppo 222">
            <a:extLst>
              <a:ext uri="{FF2B5EF4-FFF2-40B4-BE49-F238E27FC236}">
                <a16:creationId xmlns:a16="http://schemas.microsoft.com/office/drawing/2014/main" id="{A24F131C-95F8-4CBD-82B8-FFFCBA5D2CFC}"/>
              </a:ext>
            </a:extLst>
          </p:cNvPr>
          <p:cNvGrpSpPr/>
          <p:nvPr/>
        </p:nvGrpSpPr>
        <p:grpSpPr>
          <a:xfrm>
            <a:off x="4601878" y="3723491"/>
            <a:ext cx="1434677" cy="838515"/>
            <a:chOff x="1158212" y="1917684"/>
            <a:chExt cx="2160483" cy="838515"/>
          </a:xfrm>
        </p:grpSpPr>
        <p:grpSp>
          <p:nvGrpSpPr>
            <p:cNvPr id="225" name="Gruppo 224">
              <a:extLst>
                <a:ext uri="{FF2B5EF4-FFF2-40B4-BE49-F238E27FC236}">
                  <a16:creationId xmlns:a16="http://schemas.microsoft.com/office/drawing/2014/main" id="{136409C1-F2F7-4263-8034-CA4BB8B86428}"/>
                </a:ext>
              </a:extLst>
            </p:cNvPr>
            <p:cNvGrpSpPr/>
            <p:nvPr/>
          </p:nvGrpSpPr>
          <p:grpSpPr>
            <a:xfrm>
              <a:off x="1529425" y="1917684"/>
              <a:ext cx="1295678" cy="381081"/>
              <a:chOff x="10818729" y="1490648"/>
              <a:chExt cx="1699532" cy="381081"/>
            </a:xfrm>
          </p:grpSpPr>
          <p:cxnSp>
            <p:nvCxnSpPr>
              <p:cNvPr id="247" name="Connettore diritto 246">
                <a:extLst>
                  <a:ext uri="{FF2B5EF4-FFF2-40B4-BE49-F238E27FC236}">
                    <a16:creationId xmlns:a16="http://schemas.microsoft.com/office/drawing/2014/main" id="{F216FC56-8B7F-4B03-9818-46B279F30124}"/>
                  </a:ext>
                </a:extLst>
              </p:cNvPr>
              <p:cNvCxnSpPr/>
              <p:nvPr/>
            </p:nvCxnSpPr>
            <p:spPr>
              <a:xfrm>
                <a:off x="11512553" y="1490648"/>
                <a:ext cx="32711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Connettore diritto 247">
                <a:extLst>
                  <a:ext uri="{FF2B5EF4-FFF2-40B4-BE49-F238E27FC236}">
                    <a16:creationId xmlns:a16="http://schemas.microsoft.com/office/drawing/2014/main" id="{5EC1D5E0-BA12-49BF-BAA1-BC8DF96BF9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35170" y="1643048"/>
                <a:ext cx="106665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Connettore diritto 249">
                <a:extLst>
                  <a:ext uri="{FF2B5EF4-FFF2-40B4-BE49-F238E27FC236}">
                    <a16:creationId xmlns:a16="http://schemas.microsoft.com/office/drawing/2014/main" id="{8150F8F7-5329-4DCE-87BD-0B31E59B370E}"/>
                  </a:ext>
                </a:extLst>
              </p:cNvPr>
              <p:cNvCxnSpPr/>
              <p:nvPr/>
            </p:nvCxnSpPr>
            <p:spPr>
              <a:xfrm>
                <a:off x="10908871" y="1795448"/>
                <a:ext cx="150753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Connettore diritto 251">
                <a:extLst>
                  <a:ext uri="{FF2B5EF4-FFF2-40B4-BE49-F238E27FC236}">
                    <a16:creationId xmlns:a16="http://schemas.microsoft.com/office/drawing/2014/main" id="{C02E303B-7A15-4C75-9666-A9A4139610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91417" y="1566929"/>
                <a:ext cx="76088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Connettore diritto 255">
                <a:extLst>
                  <a:ext uri="{FF2B5EF4-FFF2-40B4-BE49-F238E27FC236}">
                    <a16:creationId xmlns:a16="http://schemas.microsoft.com/office/drawing/2014/main" id="{79933372-1A07-4454-9D13-AF1E518EA9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15245" y="1719329"/>
                <a:ext cx="130131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nettore diritto 256">
                <a:extLst>
                  <a:ext uri="{FF2B5EF4-FFF2-40B4-BE49-F238E27FC236}">
                    <a16:creationId xmlns:a16="http://schemas.microsoft.com/office/drawing/2014/main" id="{C1F95D0E-9568-4404-81EB-B6D75B6B5DA1}"/>
                  </a:ext>
                </a:extLst>
              </p:cNvPr>
              <p:cNvCxnSpPr/>
              <p:nvPr/>
            </p:nvCxnSpPr>
            <p:spPr>
              <a:xfrm>
                <a:off x="10818729" y="1871729"/>
                <a:ext cx="169953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1" name="Gruppo 230">
              <a:extLst>
                <a:ext uri="{FF2B5EF4-FFF2-40B4-BE49-F238E27FC236}">
                  <a16:creationId xmlns:a16="http://schemas.microsoft.com/office/drawing/2014/main" id="{0EA4EF4B-3342-4644-8C72-8AEF97617FED}"/>
                </a:ext>
              </a:extLst>
            </p:cNvPr>
            <p:cNvGrpSpPr/>
            <p:nvPr/>
          </p:nvGrpSpPr>
          <p:grpSpPr>
            <a:xfrm>
              <a:off x="1158212" y="2375118"/>
              <a:ext cx="2160483" cy="381081"/>
              <a:chOff x="9825027" y="1490648"/>
              <a:chExt cx="2833890" cy="381081"/>
            </a:xfrm>
          </p:grpSpPr>
          <p:cxnSp>
            <p:nvCxnSpPr>
              <p:cNvPr id="237" name="Connettore diritto 236">
                <a:extLst>
                  <a:ext uri="{FF2B5EF4-FFF2-40B4-BE49-F238E27FC236}">
                    <a16:creationId xmlns:a16="http://schemas.microsoft.com/office/drawing/2014/main" id="{ADF5456F-0233-4972-9F3F-7C50F7A5A540}"/>
                  </a:ext>
                </a:extLst>
              </p:cNvPr>
              <p:cNvCxnSpPr/>
              <p:nvPr/>
            </p:nvCxnSpPr>
            <p:spPr>
              <a:xfrm>
                <a:off x="10211159" y="1490648"/>
                <a:ext cx="189152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Connettore diritto 238">
                <a:extLst>
                  <a:ext uri="{FF2B5EF4-FFF2-40B4-BE49-F238E27FC236}">
                    <a16:creationId xmlns:a16="http://schemas.microsoft.com/office/drawing/2014/main" id="{FEBBEA19-6AE3-45FC-8000-5440D4189031}"/>
                  </a:ext>
                </a:extLst>
              </p:cNvPr>
              <p:cNvCxnSpPr/>
              <p:nvPr/>
            </p:nvCxnSpPr>
            <p:spPr>
              <a:xfrm>
                <a:off x="10057486" y="1643048"/>
                <a:ext cx="220441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Connettore diritto 241">
                <a:extLst>
                  <a:ext uri="{FF2B5EF4-FFF2-40B4-BE49-F238E27FC236}">
                    <a16:creationId xmlns:a16="http://schemas.microsoft.com/office/drawing/2014/main" id="{E0F9E074-1AB7-4A93-B2ED-0718BE488211}"/>
                  </a:ext>
                </a:extLst>
              </p:cNvPr>
              <p:cNvCxnSpPr/>
              <p:nvPr/>
            </p:nvCxnSpPr>
            <p:spPr>
              <a:xfrm>
                <a:off x="9909117" y="1795448"/>
                <a:ext cx="250307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Connettore diritto 242">
                <a:extLst>
                  <a:ext uri="{FF2B5EF4-FFF2-40B4-BE49-F238E27FC236}">
                    <a16:creationId xmlns:a16="http://schemas.microsoft.com/office/drawing/2014/main" id="{529D7D6A-5368-4FE1-859A-720BF53B1266}"/>
                  </a:ext>
                </a:extLst>
              </p:cNvPr>
              <p:cNvCxnSpPr/>
              <p:nvPr/>
            </p:nvCxnSpPr>
            <p:spPr>
              <a:xfrm>
                <a:off x="10127081" y="1566929"/>
                <a:ext cx="206219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Connettore diritto 243">
                <a:extLst>
                  <a:ext uri="{FF2B5EF4-FFF2-40B4-BE49-F238E27FC236}">
                    <a16:creationId xmlns:a16="http://schemas.microsoft.com/office/drawing/2014/main" id="{B9B2DEAD-5608-47B4-9C7E-1C253D6FF688}"/>
                  </a:ext>
                </a:extLst>
              </p:cNvPr>
              <p:cNvCxnSpPr/>
              <p:nvPr/>
            </p:nvCxnSpPr>
            <p:spPr>
              <a:xfrm>
                <a:off x="9974828" y="1719329"/>
                <a:ext cx="236796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Connettore diritto 245">
                <a:extLst>
                  <a:ext uri="{FF2B5EF4-FFF2-40B4-BE49-F238E27FC236}">
                    <a16:creationId xmlns:a16="http://schemas.microsoft.com/office/drawing/2014/main" id="{4DF57F64-5D31-47A6-BEFD-20B6CB7C70BC}"/>
                  </a:ext>
                </a:extLst>
              </p:cNvPr>
              <p:cNvCxnSpPr/>
              <p:nvPr/>
            </p:nvCxnSpPr>
            <p:spPr>
              <a:xfrm>
                <a:off x="9825027" y="1871729"/>
                <a:ext cx="283389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29D44DDC-7C3A-4EE8-AD64-4FE24886B2ED}"/>
              </a:ext>
            </a:extLst>
          </p:cNvPr>
          <p:cNvGrpSpPr/>
          <p:nvPr/>
        </p:nvGrpSpPr>
        <p:grpSpPr>
          <a:xfrm>
            <a:off x="4603411" y="580490"/>
            <a:ext cx="1331999" cy="762234"/>
            <a:chOff x="4603411" y="580490"/>
            <a:chExt cx="1331999" cy="762234"/>
          </a:xfrm>
        </p:grpSpPr>
        <p:grpSp>
          <p:nvGrpSpPr>
            <p:cNvPr id="265" name="Gruppo 264">
              <a:extLst>
                <a:ext uri="{FF2B5EF4-FFF2-40B4-BE49-F238E27FC236}">
                  <a16:creationId xmlns:a16="http://schemas.microsoft.com/office/drawing/2014/main" id="{C0E49F60-4657-4C21-A228-A90904131CBF}"/>
                </a:ext>
              </a:extLst>
            </p:cNvPr>
            <p:cNvGrpSpPr/>
            <p:nvPr/>
          </p:nvGrpSpPr>
          <p:grpSpPr>
            <a:xfrm rot="10800000">
              <a:off x="4872419" y="1037924"/>
              <a:ext cx="810000" cy="304800"/>
              <a:chOff x="11826345" y="1566929"/>
              <a:chExt cx="996299" cy="304800"/>
            </a:xfrm>
          </p:grpSpPr>
          <p:cxnSp>
            <p:nvCxnSpPr>
              <p:cNvPr id="274" name="Connettore diritto 273">
                <a:extLst>
                  <a:ext uri="{FF2B5EF4-FFF2-40B4-BE49-F238E27FC236}">
                    <a16:creationId xmlns:a16="http://schemas.microsoft.com/office/drawing/2014/main" id="{900DF2AB-AB9A-4423-A157-9B809B62ED04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2038293" y="1643048"/>
                <a:ext cx="57564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nettore diritto 274">
                <a:extLst>
                  <a:ext uri="{FF2B5EF4-FFF2-40B4-BE49-F238E27FC236}">
                    <a16:creationId xmlns:a16="http://schemas.microsoft.com/office/drawing/2014/main" id="{50140065-4F39-41FF-AE9A-80D62E7B94B8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1889105" y="1795448"/>
                <a:ext cx="86788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nettore diritto 275">
                <a:extLst>
                  <a:ext uri="{FF2B5EF4-FFF2-40B4-BE49-F238E27FC236}">
                    <a16:creationId xmlns:a16="http://schemas.microsoft.com/office/drawing/2014/main" id="{82F7704A-9EC5-4580-A2D4-E6063242F62E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2137749" y="1566929"/>
                <a:ext cx="38080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Connettore diritto 276">
                <a:extLst>
                  <a:ext uri="{FF2B5EF4-FFF2-40B4-BE49-F238E27FC236}">
                    <a16:creationId xmlns:a16="http://schemas.microsoft.com/office/drawing/2014/main" id="{69098EB2-F123-4F70-8301-AAF0AC6BC13E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1957286" y="1719329"/>
                <a:ext cx="73504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Connettore diritto 277">
                <a:extLst>
                  <a:ext uri="{FF2B5EF4-FFF2-40B4-BE49-F238E27FC236}">
                    <a16:creationId xmlns:a16="http://schemas.microsoft.com/office/drawing/2014/main" id="{159E1B1E-0B97-4718-872C-CEBEC085DEBA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1826345" y="1871729"/>
                <a:ext cx="99629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6" name="Gruppo 265">
              <a:extLst>
                <a:ext uri="{FF2B5EF4-FFF2-40B4-BE49-F238E27FC236}">
                  <a16:creationId xmlns:a16="http://schemas.microsoft.com/office/drawing/2014/main" id="{EE920092-EC98-4559-8C11-52A897866E84}"/>
                </a:ext>
              </a:extLst>
            </p:cNvPr>
            <p:cNvGrpSpPr/>
            <p:nvPr/>
          </p:nvGrpSpPr>
          <p:grpSpPr>
            <a:xfrm rot="10800000">
              <a:off x="4603411" y="580490"/>
              <a:ext cx="1331999" cy="381081"/>
              <a:chOff x="11008263" y="1490648"/>
              <a:chExt cx="1638341" cy="381081"/>
            </a:xfrm>
          </p:grpSpPr>
          <p:cxnSp>
            <p:nvCxnSpPr>
              <p:cNvPr id="267" name="Connettore diritto 266">
                <a:extLst>
                  <a:ext uri="{FF2B5EF4-FFF2-40B4-BE49-F238E27FC236}">
                    <a16:creationId xmlns:a16="http://schemas.microsoft.com/office/drawing/2014/main" id="{23364506-3718-4019-9D83-1ACE70655E0C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1265179" y="1490648"/>
                <a:ext cx="110698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nettore diritto 267">
                <a:extLst>
                  <a:ext uri="{FF2B5EF4-FFF2-40B4-BE49-F238E27FC236}">
                    <a16:creationId xmlns:a16="http://schemas.microsoft.com/office/drawing/2014/main" id="{88BAA412-BD15-4D80-88DB-5719A25BA92F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1146387" y="1643048"/>
                <a:ext cx="135052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nettore diritto 268">
                <a:extLst>
                  <a:ext uri="{FF2B5EF4-FFF2-40B4-BE49-F238E27FC236}">
                    <a16:creationId xmlns:a16="http://schemas.microsoft.com/office/drawing/2014/main" id="{C01FEDBE-2CF2-4E89-B0B2-B5080FA407CF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1045474" y="1795448"/>
                <a:ext cx="154978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nettore diritto 269">
                <a:extLst>
                  <a:ext uri="{FF2B5EF4-FFF2-40B4-BE49-F238E27FC236}">
                    <a16:creationId xmlns:a16="http://schemas.microsoft.com/office/drawing/2014/main" id="{E73912BB-EFB5-4DD1-A876-9396043D7FCB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1208849" y="1566929"/>
                <a:ext cx="123097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Connettore diritto 270">
                <a:extLst>
                  <a:ext uri="{FF2B5EF4-FFF2-40B4-BE49-F238E27FC236}">
                    <a16:creationId xmlns:a16="http://schemas.microsoft.com/office/drawing/2014/main" id="{B18AF552-B4F0-475C-AF28-7E3609C648A6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1095709" y="1719329"/>
                <a:ext cx="144794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nettore diritto 271">
                <a:extLst>
                  <a:ext uri="{FF2B5EF4-FFF2-40B4-BE49-F238E27FC236}">
                    <a16:creationId xmlns:a16="http://schemas.microsoft.com/office/drawing/2014/main" id="{45CD01A0-E325-4511-B3DA-DB3C0B0777F7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1008263" y="1871729"/>
                <a:ext cx="163834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" name="Gruppo 34">
            <a:extLst>
              <a:ext uri="{FF2B5EF4-FFF2-40B4-BE49-F238E27FC236}">
                <a16:creationId xmlns:a16="http://schemas.microsoft.com/office/drawing/2014/main" id="{DEB1A7B3-FF58-4C7A-841C-F496D58A869E}"/>
              </a:ext>
            </a:extLst>
          </p:cNvPr>
          <p:cNvGrpSpPr/>
          <p:nvPr/>
        </p:nvGrpSpPr>
        <p:grpSpPr>
          <a:xfrm>
            <a:off x="4605338" y="577482"/>
            <a:ext cx="4023645" cy="6112008"/>
            <a:chOff x="4605338" y="577482"/>
            <a:chExt cx="4023645" cy="6112008"/>
          </a:xfrm>
        </p:grpSpPr>
        <p:grpSp>
          <p:nvGrpSpPr>
            <p:cNvPr id="15" name="Gruppo 14">
              <a:extLst>
                <a:ext uri="{FF2B5EF4-FFF2-40B4-BE49-F238E27FC236}">
                  <a16:creationId xmlns:a16="http://schemas.microsoft.com/office/drawing/2014/main" id="{3D0DFD11-91A5-41DC-91D7-D42B66D38F41}"/>
                </a:ext>
              </a:extLst>
            </p:cNvPr>
            <p:cNvGrpSpPr/>
            <p:nvPr/>
          </p:nvGrpSpPr>
          <p:grpSpPr>
            <a:xfrm>
              <a:off x="4605338" y="577482"/>
              <a:ext cx="4023645" cy="6112008"/>
              <a:chOff x="4605338" y="577482"/>
              <a:chExt cx="4023645" cy="6112008"/>
            </a:xfrm>
          </p:grpSpPr>
          <p:sp>
            <p:nvSpPr>
              <p:cNvPr id="113" name="Figura a mano libera: forma 112">
                <a:extLst>
                  <a:ext uri="{FF2B5EF4-FFF2-40B4-BE49-F238E27FC236}">
                    <a16:creationId xmlns:a16="http://schemas.microsoft.com/office/drawing/2014/main" id="{3957B568-1DC5-4025-80BF-97748504F268}"/>
                  </a:ext>
                </a:extLst>
              </p:cNvPr>
              <p:cNvSpPr/>
              <p:nvPr/>
            </p:nvSpPr>
            <p:spPr>
              <a:xfrm>
                <a:off x="4610100" y="3702837"/>
                <a:ext cx="1335600" cy="857257"/>
              </a:xfrm>
              <a:custGeom>
                <a:avLst/>
                <a:gdLst>
                  <a:gd name="connsiteX0" fmla="*/ 0 w 1343025"/>
                  <a:gd name="connsiteY0" fmla="*/ 857257 h 857257"/>
                  <a:gd name="connsiteX1" fmla="*/ 204787 w 1343025"/>
                  <a:gd name="connsiteY1" fmla="*/ 464351 h 857257"/>
                  <a:gd name="connsiteX2" fmla="*/ 407193 w 1343025"/>
                  <a:gd name="connsiteY2" fmla="*/ 173838 h 857257"/>
                  <a:gd name="connsiteX3" fmla="*/ 552450 w 1343025"/>
                  <a:gd name="connsiteY3" fmla="*/ 47632 h 857257"/>
                  <a:gd name="connsiteX4" fmla="*/ 671512 w 1343025"/>
                  <a:gd name="connsiteY4" fmla="*/ 7 h 857257"/>
                  <a:gd name="connsiteX5" fmla="*/ 795337 w 1343025"/>
                  <a:gd name="connsiteY5" fmla="*/ 45251 h 857257"/>
                  <a:gd name="connsiteX6" fmla="*/ 942975 w 1343025"/>
                  <a:gd name="connsiteY6" fmla="*/ 176219 h 857257"/>
                  <a:gd name="connsiteX7" fmla="*/ 1147762 w 1343025"/>
                  <a:gd name="connsiteY7" fmla="*/ 471494 h 857257"/>
                  <a:gd name="connsiteX8" fmla="*/ 1343025 w 1343025"/>
                  <a:gd name="connsiteY8" fmla="*/ 857257 h 8572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43025" h="857257">
                    <a:moveTo>
                      <a:pt x="0" y="857257"/>
                    </a:moveTo>
                    <a:cubicBezTo>
                      <a:pt x="68461" y="717755"/>
                      <a:pt x="136922" y="578254"/>
                      <a:pt x="204787" y="464351"/>
                    </a:cubicBezTo>
                    <a:cubicBezTo>
                      <a:pt x="272653" y="350448"/>
                      <a:pt x="349249" y="243291"/>
                      <a:pt x="407193" y="173838"/>
                    </a:cubicBezTo>
                    <a:cubicBezTo>
                      <a:pt x="465137" y="104385"/>
                      <a:pt x="508397" y="76604"/>
                      <a:pt x="552450" y="47632"/>
                    </a:cubicBezTo>
                    <a:cubicBezTo>
                      <a:pt x="596503" y="18660"/>
                      <a:pt x="631031" y="404"/>
                      <a:pt x="671512" y="7"/>
                    </a:cubicBezTo>
                    <a:cubicBezTo>
                      <a:pt x="711993" y="-390"/>
                      <a:pt x="750093" y="15882"/>
                      <a:pt x="795337" y="45251"/>
                    </a:cubicBezTo>
                    <a:cubicBezTo>
                      <a:pt x="840581" y="74620"/>
                      <a:pt x="884238" y="105179"/>
                      <a:pt x="942975" y="176219"/>
                    </a:cubicBezTo>
                    <a:cubicBezTo>
                      <a:pt x="1001712" y="247259"/>
                      <a:pt x="1081087" y="357988"/>
                      <a:pt x="1147762" y="471494"/>
                    </a:cubicBezTo>
                    <a:cubicBezTo>
                      <a:pt x="1214437" y="585000"/>
                      <a:pt x="1278731" y="721128"/>
                      <a:pt x="1343025" y="857257"/>
                    </a:cubicBezTo>
                  </a:path>
                </a:pathLst>
              </a:custGeom>
              <a:noFill/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9" name="Figura a mano libera: forma 128">
                <a:extLst>
                  <a:ext uri="{FF2B5EF4-FFF2-40B4-BE49-F238E27FC236}">
                    <a16:creationId xmlns:a16="http://schemas.microsoft.com/office/drawing/2014/main" id="{0960AA0C-B522-49D6-BA90-2B93F3E3F668}"/>
                  </a:ext>
                </a:extLst>
              </p:cNvPr>
              <p:cNvSpPr/>
              <p:nvPr/>
            </p:nvSpPr>
            <p:spPr>
              <a:xfrm>
                <a:off x="4605338" y="583406"/>
                <a:ext cx="1340643" cy="826294"/>
              </a:xfrm>
              <a:custGeom>
                <a:avLst/>
                <a:gdLst>
                  <a:gd name="connsiteX0" fmla="*/ 0 w 1340643"/>
                  <a:gd name="connsiteY0" fmla="*/ 0 h 826294"/>
                  <a:gd name="connsiteX1" fmla="*/ 209550 w 1340643"/>
                  <a:gd name="connsiteY1" fmla="*/ 359569 h 826294"/>
                  <a:gd name="connsiteX2" fmla="*/ 407193 w 1340643"/>
                  <a:gd name="connsiteY2" fmla="*/ 647700 h 826294"/>
                  <a:gd name="connsiteX3" fmla="*/ 552450 w 1340643"/>
                  <a:gd name="connsiteY3" fmla="*/ 783432 h 826294"/>
                  <a:gd name="connsiteX4" fmla="*/ 671512 w 1340643"/>
                  <a:gd name="connsiteY4" fmla="*/ 826294 h 826294"/>
                  <a:gd name="connsiteX5" fmla="*/ 795337 w 1340643"/>
                  <a:gd name="connsiteY5" fmla="*/ 783432 h 826294"/>
                  <a:gd name="connsiteX6" fmla="*/ 940593 w 1340643"/>
                  <a:gd name="connsiteY6" fmla="*/ 645319 h 826294"/>
                  <a:gd name="connsiteX7" fmla="*/ 1135856 w 1340643"/>
                  <a:gd name="connsiteY7" fmla="*/ 357188 h 826294"/>
                  <a:gd name="connsiteX8" fmla="*/ 1340643 w 1340643"/>
                  <a:gd name="connsiteY8" fmla="*/ 0 h 8262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40643" h="826294">
                    <a:moveTo>
                      <a:pt x="0" y="0"/>
                    </a:moveTo>
                    <a:cubicBezTo>
                      <a:pt x="70842" y="125809"/>
                      <a:pt x="141685" y="251619"/>
                      <a:pt x="209550" y="359569"/>
                    </a:cubicBezTo>
                    <a:cubicBezTo>
                      <a:pt x="277415" y="467519"/>
                      <a:pt x="350043" y="577056"/>
                      <a:pt x="407193" y="647700"/>
                    </a:cubicBezTo>
                    <a:cubicBezTo>
                      <a:pt x="464343" y="718344"/>
                      <a:pt x="508397" y="753666"/>
                      <a:pt x="552450" y="783432"/>
                    </a:cubicBezTo>
                    <a:cubicBezTo>
                      <a:pt x="596503" y="813198"/>
                      <a:pt x="631031" y="826294"/>
                      <a:pt x="671512" y="826294"/>
                    </a:cubicBezTo>
                    <a:cubicBezTo>
                      <a:pt x="711993" y="826294"/>
                      <a:pt x="750490" y="813594"/>
                      <a:pt x="795337" y="783432"/>
                    </a:cubicBezTo>
                    <a:cubicBezTo>
                      <a:pt x="840184" y="753270"/>
                      <a:pt x="883840" y="716360"/>
                      <a:pt x="940593" y="645319"/>
                    </a:cubicBezTo>
                    <a:cubicBezTo>
                      <a:pt x="997346" y="574278"/>
                      <a:pt x="1069181" y="464741"/>
                      <a:pt x="1135856" y="357188"/>
                    </a:cubicBezTo>
                    <a:cubicBezTo>
                      <a:pt x="1202531" y="249635"/>
                      <a:pt x="1271587" y="124817"/>
                      <a:pt x="1340643" y="0"/>
                    </a:cubicBezTo>
                  </a:path>
                </a:pathLst>
              </a:custGeom>
              <a:noFill/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9" name="Gruppo 8">
                <a:extLst>
                  <a:ext uri="{FF2B5EF4-FFF2-40B4-BE49-F238E27FC236}">
                    <a16:creationId xmlns:a16="http://schemas.microsoft.com/office/drawing/2014/main" id="{C32812B8-77D1-4724-A8DC-148D98164B86}"/>
                  </a:ext>
                </a:extLst>
              </p:cNvPr>
              <p:cNvGrpSpPr/>
              <p:nvPr/>
            </p:nvGrpSpPr>
            <p:grpSpPr>
              <a:xfrm>
                <a:off x="6986800" y="577482"/>
                <a:ext cx="1642183" cy="6112008"/>
                <a:chOff x="6986800" y="577482"/>
                <a:chExt cx="1642183" cy="6112008"/>
              </a:xfrm>
            </p:grpSpPr>
            <p:cxnSp>
              <p:nvCxnSpPr>
                <p:cNvPr id="17" name="Connettore 1 16">
                  <a:extLst>
                    <a:ext uri="{FF2B5EF4-FFF2-40B4-BE49-F238E27FC236}">
                      <a16:creationId xmlns:a16="http://schemas.microsoft.com/office/drawing/2014/main" id="{0F3462DA-00C6-46B4-9E19-5938E15FCEF0}"/>
                    </a:ext>
                  </a:extLst>
                </p:cNvPr>
                <p:cNvCxnSpPr/>
                <p:nvPr/>
              </p:nvCxnSpPr>
              <p:spPr>
                <a:xfrm flipV="1">
                  <a:off x="6986800" y="4563587"/>
                  <a:ext cx="0" cy="129042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" name="Gruppo 7">
                  <a:extLst>
                    <a:ext uri="{FF2B5EF4-FFF2-40B4-BE49-F238E27FC236}">
                      <a16:creationId xmlns:a16="http://schemas.microsoft.com/office/drawing/2014/main" id="{5DA7A5AD-C037-4059-8AFB-8B0B037BC44F}"/>
                    </a:ext>
                  </a:extLst>
                </p:cNvPr>
                <p:cNvGrpSpPr/>
                <p:nvPr/>
              </p:nvGrpSpPr>
              <p:grpSpPr>
                <a:xfrm>
                  <a:off x="6988969" y="577482"/>
                  <a:ext cx="1640014" cy="6112008"/>
                  <a:chOff x="6988969" y="577482"/>
                  <a:chExt cx="1640014" cy="6112008"/>
                </a:xfrm>
              </p:grpSpPr>
              <p:cxnSp>
                <p:nvCxnSpPr>
                  <p:cNvPr id="146" name="Connettore diritto 145">
                    <a:extLst>
                      <a:ext uri="{FF2B5EF4-FFF2-40B4-BE49-F238E27FC236}">
                        <a16:creationId xmlns:a16="http://schemas.microsoft.com/office/drawing/2014/main" id="{68033CDA-42FC-42EF-919C-D0A4229896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243620" y="581025"/>
                    <a:ext cx="101601" cy="352991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Connettore diritto 149">
                    <a:extLst>
                      <a:ext uri="{FF2B5EF4-FFF2-40B4-BE49-F238E27FC236}">
                        <a16:creationId xmlns:a16="http://schemas.microsoft.com/office/drawing/2014/main" id="{FF9E2504-2C7D-4DDB-97A0-E5568A6A7F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112794" y="581287"/>
                    <a:ext cx="230288" cy="654104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Connettore diritto 153">
                    <a:extLst>
                      <a:ext uri="{FF2B5EF4-FFF2-40B4-BE49-F238E27FC236}">
                        <a16:creationId xmlns:a16="http://schemas.microsoft.com/office/drawing/2014/main" id="{C017132A-B7ED-4043-B2D6-F6E312650CD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32657" y="583406"/>
                    <a:ext cx="310930" cy="789081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Connettore 1 26">
                    <a:extLst>
                      <a:ext uri="{FF2B5EF4-FFF2-40B4-BE49-F238E27FC236}">
                        <a16:creationId xmlns:a16="http://schemas.microsoft.com/office/drawing/2014/main" id="{58110510-800D-435C-AB1C-CBC7463D43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07024" y="580658"/>
                    <a:ext cx="335309" cy="827217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Connettore diritto 152">
                    <a:extLst>
                      <a:ext uri="{FF2B5EF4-FFF2-40B4-BE49-F238E27FC236}">
                        <a16:creationId xmlns:a16="http://schemas.microsoft.com/office/drawing/2014/main" id="{598E2C2E-78DF-445A-AE0A-C0359B9BA5CC}"/>
                      </a:ext>
                    </a:extLst>
                  </p:cNvPr>
                  <p:cNvCxnSpPr/>
                  <p:nvPr/>
                </p:nvCxnSpPr>
                <p:spPr>
                  <a:xfrm>
                    <a:off x="7343741" y="577482"/>
                    <a:ext cx="0" cy="835200"/>
                  </a:xfrm>
                  <a:prstGeom prst="line">
                    <a:avLst/>
                  </a:prstGeom>
                  <a:ln w="63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" name="Gruppo 5">
                    <a:extLst>
                      <a:ext uri="{FF2B5EF4-FFF2-40B4-BE49-F238E27FC236}">
                        <a16:creationId xmlns:a16="http://schemas.microsoft.com/office/drawing/2014/main" id="{D0FD87C3-B7E6-4ABC-B4B1-D19CA9AFF2F6}"/>
                      </a:ext>
                    </a:extLst>
                  </p:cNvPr>
                  <p:cNvGrpSpPr/>
                  <p:nvPr/>
                </p:nvGrpSpPr>
                <p:grpSpPr>
                  <a:xfrm>
                    <a:off x="6988969" y="3691385"/>
                    <a:ext cx="1640014" cy="2998105"/>
                    <a:chOff x="6988969" y="3691385"/>
                    <a:chExt cx="1640014" cy="2998105"/>
                  </a:xfrm>
                </p:grpSpPr>
                <p:cxnSp>
                  <p:nvCxnSpPr>
                    <p:cNvPr id="173" name="Connettore diritto 172">
                      <a:extLst>
                        <a:ext uri="{FF2B5EF4-FFF2-40B4-BE49-F238E27FC236}">
                          <a16:creationId xmlns:a16="http://schemas.microsoft.com/office/drawing/2014/main" id="{03244C7F-E98B-494D-BFD2-1DAE91C6FD2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7228965" y="4171950"/>
                      <a:ext cx="112820" cy="393085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Connettore diritto 175">
                      <a:extLst>
                        <a:ext uri="{FF2B5EF4-FFF2-40B4-BE49-F238E27FC236}">
                          <a16:creationId xmlns:a16="http://schemas.microsoft.com/office/drawing/2014/main" id="{08C7EE06-3885-4937-8FD2-A34CC7EDAA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7098132" y="3863158"/>
                      <a:ext cx="248706" cy="704336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Connettore 1 23">
                      <a:extLst>
                        <a:ext uri="{FF2B5EF4-FFF2-40B4-BE49-F238E27FC236}">
                          <a16:creationId xmlns:a16="http://schemas.microsoft.com/office/drawing/2014/main" id="{C961D7D3-18DD-4D4E-994D-0C2AA3936AC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6989597" y="3691385"/>
                      <a:ext cx="354658" cy="871750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4" name="Connettore diritto 183">
                      <a:extLst>
                        <a:ext uri="{FF2B5EF4-FFF2-40B4-BE49-F238E27FC236}">
                          <a16:creationId xmlns:a16="http://schemas.microsoft.com/office/drawing/2014/main" id="{7D93CE3C-D163-489C-BE18-D9E20FDBB29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7017895" y="3734780"/>
                      <a:ext cx="324932" cy="827410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6" name="Connettore diritto 155">
                      <a:extLst>
                        <a:ext uri="{FF2B5EF4-FFF2-40B4-BE49-F238E27FC236}">
                          <a16:creationId xmlns:a16="http://schemas.microsoft.com/office/drawing/2014/main" id="{55E49C2A-840C-410E-8B99-1D71DD556DBA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7343740" y="3699301"/>
                      <a:ext cx="0" cy="864000"/>
                    </a:xfrm>
                    <a:prstGeom prst="line">
                      <a:avLst/>
                    </a:prstGeom>
                    <a:ln w="63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" name="Gruppo 1">
                      <a:extLst>
                        <a:ext uri="{FF2B5EF4-FFF2-40B4-BE49-F238E27FC236}">
                          <a16:creationId xmlns:a16="http://schemas.microsoft.com/office/drawing/2014/main" id="{30365D49-184B-4BF8-AD93-D1AFAB9A4E2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988969" y="5051490"/>
                      <a:ext cx="1640014" cy="1638000"/>
                      <a:chOff x="6988969" y="5051490"/>
                      <a:chExt cx="1640014" cy="1638000"/>
                    </a:xfrm>
                  </p:grpSpPr>
                  <p:sp>
                    <p:nvSpPr>
                      <p:cNvPr id="111" name="Arco 110">
                        <a:extLst>
                          <a:ext uri="{FF2B5EF4-FFF2-40B4-BE49-F238E27FC236}">
                            <a16:creationId xmlns:a16="http://schemas.microsoft.com/office/drawing/2014/main" id="{8FDBCD59-0172-4570-AF20-603D4671BFB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90983" y="5051490"/>
                        <a:ext cx="1638000" cy="1638000"/>
                      </a:xfrm>
                      <a:prstGeom prst="arc">
                        <a:avLst>
                          <a:gd name="adj1" fmla="val 7480588"/>
                          <a:gd name="adj2" fmla="val 14116774"/>
                        </a:avLst>
                      </a:prstGeom>
                      <a:ln w="6350">
                        <a:solidFill>
                          <a:srgbClr val="0070C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/>
                      </a:p>
                    </p:txBody>
                  </p:sp>
                  <p:cxnSp>
                    <p:nvCxnSpPr>
                      <p:cNvPr id="214" name="Connettore diritto 213">
                        <a:extLst>
                          <a:ext uri="{FF2B5EF4-FFF2-40B4-BE49-F238E27FC236}">
                            <a16:creationId xmlns:a16="http://schemas.microsoft.com/office/drawing/2014/main" id="{43EB2C7D-ABE7-4874-88B5-0C878282678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234662" y="5286375"/>
                        <a:ext cx="107302" cy="107322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7" name="Connettore diritto 216">
                        <a:extLst>
                          <a:ext uri="{FF2B5EF4-FFF2-40B4-BE49-F238E27FC236}">
                            <a16:creationId xmlns:a16="http://schemas.microsoft.com/office/drawing/2014/main" id="{CC9F6FDA-DA65-4A15-AEFA-5EBC98F45A1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101851" y="5447338"/>
                        <a:ext cx="241065" cy="140246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8" name="Connettore diritto 217">
                        <a:extLst>
                          <a:ext uri="{FF2B5EF4-FFF2-40B4-BE49-F238E27FC236}">
                            <a16:creationId xmlns:a16="http://schemas.microsoft.com/office/drawing/2014/main" id="{3AFB3AA4-F0A2-480D-8BA3-FA998E80815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027069" y="5647136"/>
                        <a:ext cx="315133" cy="85266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0" name="Connettore diritto 139">
                        <a:extLst>
                          <a:ext uri="{FF2B5EF4-FFF2-40B4-BE49-F238E27FC236}">
                            <a16:creationId xmlns:a16="http://schemas.microsoft.com/office/drawing/2014/main" id="{2B94025C-42D7-4D59-B2A2-EAE73B34184C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6988969" y="5860256"/>
                        <a:ext cx="352800" cy="0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6" name="Connettore diritto 225">
                        <a:extLst>
                          <a:ext uri="{FF2B5EF4-FFF2-40B4-BE49-F238E27FC236}">
                            <a16:creationId xmlns:a16="http://schemas.microsoft.com/office/drawing/2014/main" id="{F5D0C1E5-3E44-456B-A56B-69DF1BBEC29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7014764" y="5982529"/>
                        <a:ext cx="326545" cy="84896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9" name="Connettore diritto 228">
                        <a:extLst>
                          <a:ext uri="{FF2B5EF4-FFF2-40B4-BE49-F238E27FC236}">
                            <a16:creationId xmlns:a16="http://schemas.microsoft.com/office/drawing/2014/main" id="{20F1D867-5B51-4736-A18D-3C87B74CFABC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7094163" y="6123025"/>
                        <a:ext cx="253773" cy="144425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2" name="Connettore diritto 231">
                        <a:extLst>
                          <a:ext uri="{FF2B5EF4-FFF2-40B4-BE49-F238E27FC236}">
                            <a16:creationId xmlns:a16="http://schemas.microsoft.com/office/drawing/2014/main" id="{57D80E76-9FA7-4F23-BF2C-E65B9F22650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7222483" y="6326071"/>
                        <a:ext cx="121292" cy="120531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7" name="Connettore diritto 156">
                        <a:extLst>
                          <a:ext uri="{FF2B5EF4-FFF2-40B4-BE49-F238E27FC236}">
                            <a16:creationId xmlns:a16="http://schemas.microsoft.com/office/drawing/2014/main" id="{2257CDAC-941B-43A3-88EA-8EEA765FE590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7341358" y="5185201"/>
                        <a:ext cx="0" cy="1346400"/>
                      </a:xfrm>
                      <a:prstGeom prst="line">
                        <a:avLst/>
                      </a:prstGeom>
                      <a:ln w="6350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</p:grpSp>
        </p:grpSp>
        <p:cxnSp>
          <p:nvCxnSpPr>
            <p:cNvPr id="159" name="Connettore diritto 158">
              <a:extLst>
                <a:ext uri="{FF2B5EF4-FFF2-40B4-BE49-F238E27FC236}">
                  <a16:creationId xmlns:a16="http://schemas.microsoft.com/office/drawing/2014/main" id="{3B51A420-AA9C-47CA-814C-1510E3C9B7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77372" y="588899"/>
              <a:ext cx="0" cy="3983203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D4D8FB7D-68CE-417F-81C6-960B776C5BA7}"/>
              </a:ext>
            </a:extLst>
          </p:cNvPr>
          <p:cNvSpPr txBox="1"/>
          <p:nvPr/>
        </p:nvSpPr>
        <p:spPr>
          <a:xfrm>
            <a:off x="6156104" y="2279560"/>
            <a:ext cx="1365161" cy="52322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Iperbole in scorcio totale</a:t>
            </a:r>
          </a:p>
        </p:txBody>
      </p:sp>
      <p:sp>
        <p:nvSpPr>
          <p:cNvPr id="165" name="CasellaDiTesto 164">
            <a:extLst>
              <a:ext uri="{FF2B5EF4-FFF2-40B4-BE49-F238E27FC236}">
                <a16:creationId xmlns:a16="http://schemas.microsoft.com/office/drawing/2014/main" id="{04A42CEA-E4EC-4D1E-BDC9-72407E132666}"/>
              </a:ext>
            </a:extLst>
          </p:cNvPr>
          <p:cNvSpPr txBox="1"/>
          <p:nvPr/>
        </p:nvSpPr>
        <p:spPr>
          <a:xfrm>
            <a:off x="2805453" y="2431961"/>
            <a:ext cx="936000" cy="52322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Iperbole ribaltata</a:t>
            </a:r>
          </a:p>
        </p:txBody>
      </p: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3858CCB9-2C0D-4E00-B0EA-AFADAC85D90E}"/>
              </a:ext>
            </a:extLst>
          </p:cNvPr>
          <p:cNvCxnSpPr>
            <a:cxnSpLocks/>
            <a:stCxn id="165" idx="0"/>
          </p:cNvCxnSpPr>
          <p:nvPr/>
        </p:nvCxnSpPr>
        <p:spPr>
          <a:xfrm flipV="1">
            <a:off x="3273453" y="1339403"/>
            <a:ext cx="771268" cy="109255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>
            <a:extLst>
              <a:ext uri="{FF2B5EF4-FFF2-40B4-BE49-F238E27FC236}">
                <a16:creationId xmlns:a16="http://schemas.microsoft.com/office/drawing/2014/main" id="{B3FDCAE8-58B6-496F-BFF5-D45FE0B0178E}"/>
              </a:ext>
            </a:extLst>
          </p:cNvPr>
          <p:cNvCxnSpPr>
            <a:cxnSpLocks/>
            <a:stCxn id="165" idx="2"/>
          </p:cNvCxnSpPr>
          <p:nvPr/>
        </p:nvCxnSpPr>
        <p:spPr>
          <a:xfrm>
            <a:off x="3273453" y="2955181"/>
            <a:ext cx="756293" cy="92136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a gomito 86">
            <a:extLst>
              <a:ext uri="{FF2B5EF4-FFF2-40B4-BE49-F238E27FC236}">
                <a16:creationId xmlns:a16="http://schemas.microsoft.com/office/drawing/2014/main" id="{A6F301B3-911B-4929-87AD-2283A8383AC9}"/>
              </a:ext>
            </a:extLst>
          </p:cNvPr>
          <p:cNvCxnSpPr>
            <a:stCxn id="25" idx="2"/>
          </p:cNvCxnSpPr>
          <p:nvPr/>
        </p:nvCxnSpPr>
        <p:spPr>
          <a:xfrm rot="16200000" flipH="1">
            <a:off x="6437031" y="3204433"/>
            <a:ext cx="1279823" cy="476515"/>
          </a:xfrm>
          <a:prstGeom prst="bentConnector3">
            <a:avLst>
              <a:gd name="adj1" fmla="val 100315"/>
            </a:avLst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a gomito 92">
            <a:extLst>
              <a:ext uri="{FF2B5EF4-FFF2-40B4-BE49-F238E27FC236}">
                <a16:creationId xmlns:a16="http://schemas.microsoft.com/office/drawing/2014/main" id="{2272AAD0-4EB8-4C7E-B773-749377AC1777}"/>
              </a:ext>
            </a:extLst>
          </p:cNvPr>
          <p:cNvCxnSpPr>
            <a:cxnSpLocks/>
            <a:stCxn id="25" idx="2"/>
          </p:cNvCxnSpPr>
          <p:nvPr/>
        </p:nvCxnSpPr>
        <p:spPr>
          <a:xfrm rot="5400000">
            <a:off x="5963733" y="3212306"/>
            <a:ext cx="1284478" cy="465427"/>
          </a:xfrm>
          <a:prstGeom prst="bentConnector3">
            <a:avLst>
              <a:gd name="adj1" fmla="val 99961"/>
            </a:avLst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a gomito 102">
            <a:extLst>
              <a:ext uri="{FF2B5EF4-FFF2-40B4-BE49-F238E27FC236}">
                <a16:creationId xmlns:a16="http://schemas.microsoft.com/office/drawing/2014/main" id="{DC18EAA9-BC81-4CB8-ABB9-10BE68BBE3DB}"/>
              </a:ext>
            </a:extLst>
          </p:cNvPr>
          <p:cNvCxnSpPr>
            <a:cxnSpLocks/>
            <a:stCxn id="25" idx="0"/>
          </p:cNvCxnSpPr>
          <p:nvPr/>
        </p:nvCxnSpPr>
        <p:spPr>
          <a:xfrm rot="5400000" flipH="1" flipV="1">
            <a:off x="6447630" y="1382395"/>
            <a:ext cx="1288220" cy="506110"/>
          </a:xfrm>
          <a:prstGeom prst="bentConnector3">
            <a:avLst>
              <a:gd name="adj1" fmla="val 100078"/>
            </a:avLst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a gomito 105">
            <a:extLst>
              <a:ext uri="{FF2B5EF4-FFF2-40B4-BE49-F238E27FC236}">
                <a16:creationId xmlns:a16="http://schemas.microsoft.com/office/drawing/2014/main" id="{965E5B11-4E7A-48BD-A20C-325A2DC3EBE4}"/>
              </a:ext>
            </a:extLst>
          </p:cNvPr>
          <p:cNvCxnSpPr>
            <a:cxnSpLocks/>
            <a:stCxn id="25" idx="0"/>
          </p:cNvCxnSpPr>
          <p:nvPr/>
        </p:nvCxnSpPr>
        <p:spPr>
          <a:xfrm rot="16200000" flipV="1">
            <a:off x="5963796" y="1404671"/>
            <a:ext cx="1291179" cy="458600"/>
          </a:xfrm>
          <a:prstGeom prst="bentConnector3">
            <a:avLst>
              <a:gd name="adj1" fmla="val 99734"/>
            </a:avLst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a gomito 134">
            <a:extLst>
              <a:ext uri="{FF2B5EF4-FFF2-40B4-BE49-F238E27FC236}">
                <a16:creationId xmlns:a16="http://schemas.microsoft.com/office/drawing/2014/main" id="{349B47EE-A80E-498D-B424-351D8221CB55}"/>
              </a:ext>
            </a:extLst>
          </p:cNvPr>
          <p:cNvCxnSpPr>
            <a:cxnSpLocks/>
            <a:stCxn id="25" idx="2"/>
          </p:cNvCxnSpPr>
          <p:nvPr/>
        </p:nvCxnSpPr>
        <p:spPr>
          <a:xfrm rot="16200000" flipH="1">
            <a:off x="5576512" y="4064953"/>
            <a:ext cx="3014190" cy="489844"/>
          </a:xfrm>
          <a:prstGeom prst="bentConnector3">
            <a:avLst>
              <a:gd name="adj1" fmla="val 99972"/>
            </a:avLst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a gomito 140">
            <a:extLst>
              <a:ext uri="{FF2B5EF4-FFF2-40B4-BE49-F238E27FC236}">
                <a16:creationId xmlns:a16="http://schemas.microsoft.com/office/drawing/2014/main" id="{B16D27CB-D890-45EB-A77A-B0B81AED5403}"/>
              </a:ext>
            </a:extLst>
          </p:cNvPr>
          <p:cNvCxnSpPr>
            <a:cxnSpLocks/>
          </p:cNvCxnSpPr>
          <p:nvPr/>
        </p:nvCxnSpPr>
        <p:spPr>
          <a:xfrm rot="5400000">
            <a:off x="5128551" y="4102191"/>
            <a:ext cx="3009545" cy="410725"/>
          </a:xfrm>
          <a:prstGeom prst="bentConnector3">
            <a:avLst>
              <a:gd name="adj1" fmla="val 100079"/>
            </a:avLst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2CB68412-0E35-4DFF-904B-2053701282C7}"/>
              </a:ext>
            </a:extLst>
          </p:cNvPr>
          <p:cNvSpPr txBox="1"/>
          <p:nvPr/>
        </p:nvSpPr>
        <p:spPr>
          <a:xfrm>
            <a:off x="1" y="4198513"/>
            <a:ext cx="29492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Mentre sul piano di sezione abbiamo le seguenti superfici</a:t>
            </a:r>
          </a:p>
        </p:txBody>
      </p:sp>
    </p:spTree>
    <p:extLst>
      <p:ext uri="{BB962C8B-B14F-4D97-AF65-F5344CB8AC3E}">
        <p14:creationId xmlns:p14="http://schemas.microsoft.com/office/powerpoint/2010/main" val="33678440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11111E-6 L -0.10677 -1.11111E-6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7" y="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L -0.10625 3.33333E-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13" y="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22222E-6 L -0.1073 2.22222E-6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0"/>
      <p:bldP spid="188" grpId="0"/>
      <p:bldP spid="253" grpId="0"/>
      <p:bldP spid="254" grpId="0"/>
      <p:bldP spid="190" grpId="0"/>
      <p:bldP spid="192" grpId="0"/>
      <p:bldP spid="255" grpId="0"/>
      <p:bldP spid="195" grpId="0"/>
      <p:bldP spid="196" grpId="0"/>
      <p:bldP spid="197" grpId="0"/>
      <p:bldP spid="198" grpId="0"/>
      <p:bldP spid="204" grpId="0"/>
      <p:bldP spid="205" grpId="0"/>
      <p:bldP spid="206" grpId="0"/>
      <p:bldP spid="216" grpId="0"/>
      <p:bldP spid="219" grpId="0"/>
      <p:bldP spid="222" grpId="0"/>
      <p:bldP spid="30" grpId="0"/>
      <p:bldP spid="25" grpId="0" animBg="1"/>
      <p:bldP spid="165" grpId="0" animBg="1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3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L’IPERBOLE- (5)</a:t>
            </a:r>
            <a:endParaRPr lang="it-IT" dirty="0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3513819" y="7002000"/>
            <a:ext cx="5500367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6581104" y="4914313"/>
            <a:ext cx="23973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>
            <a:off x="6989496" y="5040884"/>
            <a:ext cx="1638000" cy="1637998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6986800" y="4563587"/>
            <a:ext cx="0" cy="12904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624856" y="4569142"/>
            <a:ext cx="1797" cy="12977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6988595" y="4565361"/>
            <a:ext cx="1638000" cy="88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6988600" y="575403"/>
            <a:ext cx="1623247" cy="39899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005779" y="575403"/>
            <a:ext cx="1617229" cy="39897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664444" y="4362074"/>
            <a:ext cx="331486" cy="1938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584873" y="5824162"/>
            <a:ext cx="540000" cy="32316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762729" y="2422807"/>
            <a:ext cx="360000" cy="210147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51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6919" y="4729210"/>
            <a:ext cx="324000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6CF561A-57E4-4755-91F6-8FCA691C99D5}"/>
              </a:ext>
            </a:extLst>
          </p:cNvPr>
          <p:cNvSpPr/>
          <p:nvPr/>
        </p:nvSpPr>
        <p:spPr>
          <a:xfrm rot="10800000">
            <a:off x="7691094" y="2747962"/>
            <a:ext cx="453658" cy="401211"/>
          </a:xfrm>
          <a:prstGeom prst="arc">
            <a:avLst>
              <a:gd name="adj1" fmla="val 14253083"/>
              <a:gd name="adj2" fmla="val 1819978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05D0698-21E8-4743-AEE8-A507076DD1B6}"/>
              </a:ext>
            </a:extLst>
          </p:cNvPr>
          <p:cNvSpPr txBox="1"/>
          <p:nvPr/>
        </p:nvSpPr>
        <p:spPr>
          <a:xfrm>
            <a:off x="7815961" y="2979122"/>
            <a:ext cx="163498" cy="206362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13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7744036" y="3538867"/>
            <a:ext cx="324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7983117" y="5811485"/>
            <a:ext cx="288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7730908-C40B-43E8-A6B4-267AB559C9FE}"/>
              </a:ext>
            </a:extLst>
          </p:cNvPr>
          <p:cNvCxnSpPr>
            <a:cxnSpLocks/>
            <a:endCxn id="6" idx="4"/>
          </p:cNvCxnSpPr>
          <p:nvPr/>
        </p:nvCxnSpPr>
        <p:spPr>
          <a:xfrm>
            <a:off x="7808496" y="5859983"/>
            <a:ext cx="0" cy="8189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808849" y="2549937"/>
            <a:ext cx="0" cy="201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D71DDEB7-15DD-4EDC-9E72-AB640925278C}"/>
              </a:ext>
            </a:extLst>
          </p:cNvPr>
          <p:cNvSpPr txBox="1"/>
          <p:nvPr/>
        </p:nvSpPr>
        <p:spPr>
          <a:xfrm>
            <a:off x="7888274" y="5885634"/>
            <a:ext cx="20160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DDCCADF-F671-49F9-BD9E-7D0C654C2749}"/>
              </a:ext>
            </a:extLst>
          </p:cNvPr>
          <p:cNvCxnSpPr>
            <a:cxnSpLocks/>
            <a:endCxn id="6" idx="6"/>
          </p:cNvCxnSpPr>
          <p:nvPr/>
        </p:nvCxnSpPr>
        <p:spPr>
          <a:xfrm>
            <a:off x="7810193" y="5858829"/>
            <a:ext cx="817303" cy="10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402CFE7-542D-4294-AA00-D01DEB038E67}"/>
              </a:ext>
            </a:extLst>
          </p:cNvPr>
          <p:cNvGrpSpPr/>
          <p:nvPr/>
        </p:nvGrpSpPr>
        <p:grpSpPr>
          <a:xfrm>
            <a:off x="7745939" y="5795461"/>
            <a:ext cx="126000" cy="126000"/>
            <a:chOff x="10031104" y="2702257"/>
            <a:chExt cx="180000" cy="180000"/>
          </a:xfrm>
        </p:grpSpPr>
        <p:cxnSp>
          <p:nvCxnSpPr>
            <p:cNvPr id="3164" name="Connettore diritto 3163">
              <a:extLst>
                <a:ext uri="{FF2B5EF4-FFF2-40B4-BE49-F238E27FC236}">
                  <a16:creationId xmlns:a16="http://schemas.microsoft.com/office/drawing/2014/main" id="{C92953CB-EE1B-4C0F-B976-B4BD1351525C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7" name="Connettore diritto 3166">
              <a:extLst>
                <a:ext uri="{FF2B5EF4-FFF2-40B4-BE49-F238E27FC236}">
                  <a16:creationId xmlns:a16="http://schemas.microsoft.com/office/drawing/2014/main" id="{6BF6C37B-FEB8-4BB9-8C0B-1C4711BFE162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3B4EEBE6-B283-43A2-92D2-DE1796C06C79}"/>
              </a:ext>
            </a:extLst>
          </p:cNvPr>
          <p:cNvCxnSpPr/>
          <p:nvPr/>
        </p:nvCxnSpPr>
        <p:spPr>
          <a:xfrm>
            <a:off x="7810314" y="575402"/>
            <a:ext cx="0" cy="198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1E619B47-9766-49BF-9C03-AE0601E2A0C3}"/>
              </a:ext>
            </a:extLst>
          </p:cNvPr>
          <p:cNvCxnSpPr>
            <a:cxnSpLocks/>
          </p:cNvCxnSpPr>
          <p:nvPr/>
        </p:nvCxnSpPr>
        <p:spPr>
          <a:xfrm>
            <a:off x="7005403" y="579866"/>
            <a:ext cx="160144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B39E6FD0-EE5F-44D0-A5C0-928ADDF6C8E1}"/>
              </a:ext>
            </a:extLst>
          </p:cNvPr>
          <p:cNvSpPr txBox="1"/>
          <p:nvPr/>
        </p:nvSpPr>
        <p:spPr>
          <a:xfrm>
            <a:off x="38637" y="421400"/>
            <a:ext cx="5040000" cy="324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Sezione del cono con piano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di profilo – 2° metodo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6C37B04E-9F7B-4A8E-ABD6-01DCFEEC8926}"/>
              </a:ext>
            </a:extLst>
          </p:cNvPr>
          <p:cNvCxnSpPr/>
          <p:nvPr/>
        </p:nvCxnSpPr>
        <p:spPr>
          <a:xfrm>
            <a:off x="7346708" y="437879"/>
            <a:ext cx="0" cy="633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CasellaDiTesto 19">
            <a:extLst>
              <a:ext uri="{FF2B5EF4-FFF2-40B4-BE49-F238E27FC236}">
                <a16:creationId xmlns:a16="http://schemas.microsoft.com/office/drawing/2014/main" id="{30CDE2CD-D832-454A-A602-E6C45FDC5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6558" y="2171203"/>
            <a:ext cx="504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altLang="it-IT" sz="14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</a:p>
        </p:txBody>
      </p:sp>
      <p:sp>
        <p:nvSpPr>
          <p:cNvPr id="123" name="CasellaDiTesto 19">
            <a:extLst>
              <a:ext uri="{FF2B5EF4-FFF2-40B4-BE49-F238E27FC236}">
                <a16:creationId xmlns:a16="http://schemas.microsoft.com/office/drawing/2014/main" id="{681721FA-786A-4C19-8C78-BEB73C26D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078" y="6411395"/>
            <a:ext cx="5260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altLang="it-IT" sz="14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</a:p>
        </p:txBody>
      </p:sp>
      <p:sp>
        <p:nvSpPr>
          <p:cNvPr id="124" name="CasellaDiTesto 19">
            <a:extLst>
              <a:ext uri="{FF2B5EF4-FFF2-40B4-BE49-F238E27FC236}">
                <a16:creationId xmlns:a16="http://schemas.microsoft.com/office/drawing/2014/main" id="{E7B14AC5-E5D2-41E3-9A82-6EFABA197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9175" y="885493"/>
            <a:ext cx="5048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it-IT" altLang="it-IT" sz="12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8A8554D2-3D71-4FCB-89FF-20386EDB55BF}"/>
              </a:ext>
            </a:extLst>
          </p:cNvPr>
          <p:cNvSpPr txBox="1"/>
          <p:nvPr/>
        </p:nvSpPr>
        <p:spPr>
          <a:xfrm>
            <a:off x="7118254" y="4938416"/>
            <a:ext cx="371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x’</a:t>
            </a:r>
          </a:p>
        </p:txBody>
      </p:sp>
      <p:sp>
        <p:nvSpPr>
          <p:cNvPr id="136" name="Rettangolo 135">
            <a:extLst>
              <a:ext uri="{FF2B5EF4-FFF2-40B4-BE49-F238E27FC236}">
                <a16:creationId xmlns:a16="http://schemas.microsoft.com/office/drawing/2014/main" id="{2CAD679F-82AC-4995-9E15-2DD5100EB3F8}"/>
              </a:ext>
            </a:extLst>
          </p:cNvPr>
          <p:cNvSpPr/>
          <p:nvPr/>
        </p:nvSpPr>
        <p:spPr>
          <a:xfrm>
            <a:off x="7029706" y="3929523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7" name="CasellaDiTesto 136">
            <a:extLst>
              <a:ext uri="{FF2B5EF4-FFF2-40B4-BE49-F238E27FC236}">
                <a16:creationId xmlns:a16="http://schemas.microsoft.com/office/drawing/2014/main" id="{DE0D4601-578E-4B41-8133-EF44AC1E4527}"/>
              </a:ext>
            </a:extLst>
          </p:cNvPr>
          <p:cNvSpPr txBox="1"/>
          <p:nvPr/>
        </p:nvSpPr>
        <p:spPr>
          <a:xfrm>
            <a:off x="7143732" y="3934877"/>
            <a:ext cx="327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x’’</a:t>
            </a:r>
          </a:p>
        </p:txBody>
      </p:sp>
      <p:sp>
        <p:nvSpPr>
          <p:cNvPr id="138" name="Rettangolo 137">
            <a:extLst>
              <a:ext uri="{FF2B5EF4-FFF2-40B4-BE49-F238E27FC236}">
                <a16:creationId xmlns:a16="http://schemas.microsoft.com/office/drawing/2014/main" id="{CD8C7529-DAFF-44AA-A212-71E9BE174E69}"/>
              </a:ext>
            </a:extLst>
          </p:cNvPr>
          <p:cNvSpPr/>
          <p:nvPr/>
        </p:nvSpPr>
        <p:spPr>
          <a:xfrm>
            <a:off x="7291878" y="3937003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2" name="Rettangolo 141">
            <a:extLst>
              <a:ext uri="{FF2B5EF4-FFF2-40B4-BE49-F238E27FC236}">
                <a16:creationId xmlns:a16="http://schemas.microsoft.com/office/drawing/2014/main" id="{0DC0DAEB-7CA6-4206-8B26-CB8744B03882}"/>
              </a:ext>
            </a:extLst>
          </p:cNvPr>
          <p:cNvSpPr/>
          <p:nvPr/>
        </p:nvSpPr>
        <p:spPr>
          <a:xfrm>
            <a:off x="7283208" y="5387020"/>
            <a:ext cx="3097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P’</a:t>
            </a:r>
          </a:p>
        </p:txBody>
      </p:sp>
      <p:sp>
        <p:nvSpPr>
          <p:cNvPr id="144" name="Rettangolo 143">
            <a:extLst>
              <a:ext uri="{FF2B5EF4-FFF2-40B4-BE49-F238E27FC236}">
                <a16:creationId xmlns:a16="http://schemas.microsoft.com/office/drawing/2014/main" id="{805EA2A8-F911-48A7-9F19-3578E14727CC}"/>
              </a:ext>
            </a:extLst>
          </p:cNvPr>
          <p:cNvSpPr/>
          <p:nvPr/>
        </p:nvSpPr>
        <p:spPr>
          <a:xfrm>
            <a:off x="7191111" y="891091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5" name="Rettangolo 144">
            <a:extLst>
              <a:ext uri="{FF2B5EF4-FFF2-40B4-BE49-F238E27FC236}">
                <a16:creationId xmlns:a16="http://schemas.microsoft.com/office/drawing/2014/main" id="{BB770476-F703-4143-946A-10F642A15AF2}"/>
              </a:ext>
            </a:extLst>
          </p:cNvPr>
          <p:cNvSpPr/>
          <p:nvPr/>
        </p:nvSpPr>
        <p:spPr>
          <a:xfrm>
            <a:off x="7035862" y="879101"/>
            <a:ext cx="252000" cy="307777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P’’</a:t>
            </a:r>
          </a:p>
        </p:txBody>
      </p:sp>
      <p:grpSp>
        <p:nvGrpSpPr>
          <p:cNvPr id="26" name="Gruppo 25">
            <a:extLst>
              <a:ext uri="{FF2B5EF4-FFF2-40B4-BE49-F238E27FC236}">
                <a16:creationId xmlns:a16="http://schemas.microsoft.com/office/drawing/2014/main" id="{971D2A99-58B9-4510-AD15-497C1B2C0B3C}"/>
              </a:ext>
            </a:extLst>
          </p:cNvPr>
          <p:cNvGrpSpPr/>
          <p:nvPr/>
        </p:nvGrpSpPr>
        <p:grpSpPr>
          <a:xfrm>
            <a:off x="7243554" y="6492276"/>
            <a:ext cx="504000" cy="365724"/>
            <a:chOff x="8467047" y="1817245"/>
            <a:chExt cx="504000" cy="365724"/>
          </a:xfrm>
        </p:grpSpPr>
        <p:sp>
          <p:nvSpPr>
            <p:cNvPr id="131" name="CasellaDiTesto 130">
              <a:extLst>
                <a:ext uri="{FF2B5EF4-FFF2-40B4-BE49-F238E27FC236}">
                  <a16:creationId xmlns:a16="http://schemas.microsoft.com/office/drawing/2014/main" id="{17665E5B-AF33-4E02-87D0-7AECE7271D55}"/>
                </a:ext>
              </a:extLst>
            </p:cNvPr>
            <p:cNvSpPr txBox="1"/>
            <p:nvPr/>
          </p:nvSpPr>
          <p:spPr>
            <a:xfrm>
              <a:off x="8467047" y="1905970"/>
              <a:ext cx="50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T</a:t>
              </a:r>
              <a:r>
                <a:rPr kumimoji="0" lang="it-IT" sz="12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1</a:t>
              </a:r>
              <a:r>
                <a:rPr kumimoji="0" lang="it-IT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x</a:t>
              </a:r>
            </a:p>
          </p:txBody>
        </p:sp>
        <p:sp>
          <p:nvSpPr>
            <p:cNvPr id="187" name="Rettangolo 186">
              <a:extLst>
                <a:ext uri="{FF2B5EF4-FFF2-40B4-BE49-F238E27FC236}">
                  <a16:creationId xmlns:a16="http://schemas.microsoft.com/office/drawing/2014/main" id="{88CB9AF0-1070-4A33-9B0A-E65E6E6003A8}"/>
                </a:ext>
              </a:extLst>
            </p:cNvPr>
            <p:cNvSpPr/>
            <p:nvPr/>
          </p:nvSpPr>
          <p:spPr>
            <a:xfrm>
              <a:off x="8633626" y="1817245"/>
              <a:ext cx="24524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6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¥</a:t>
              </a:r>
              <a:endPara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27F74C4-6821-45C0-9514-38F1FCEDE162}"/>
              </a:ext>
            </a:extLst>
          </p:cNvPr>
          <p:cNvSpPr txBox="1"/>
          <p:nvPr/>
        </p:nvSpPr>
        <p:spPr>
          <a:xfrm>
            <a:off x="1" y="759853"/>
            <a:ext cx="6452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Il piano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parallelo all’asse del cono, per la sua giacitura è parallelo anche alle due generatrici di colore rosso</a:t>
            </a:r>
          </a:p>
        </p:txBody>
      </p: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9CEB2043-15B6-4D2C-8350-188C412971B7}"/>
              </a:ext>
            </a:extLst>
          </p:cNvPr>
          <p:cNvCxnSpPr>
            <a:cxnSpLocks/>
          </p:cNvCxnSpPr>
          <p:nvPr/>
        </p:nvCxnSpPr>
        <p:spPr>
          <a:xfrm>
            <a:off x="7807406" y="5039199"/>
            <a:ext cx="0" cy="8189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FB6516EB-75C0-4420-BA05-AFA0A4516E78}"/>
              </a:ext>
            </a:extLst>
          </p:cNvPr>
          <p:cNvCxnSpPr/>
          <p:nvPr/>
        </p:nvCxnSpPr>
        <p:spPr>
          <a:xfrm>
            <a:off x="7808119" y="4562473"/>
            <a:ext cx="0" cy="4752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CasellaDiTesto 191">
            <a:extLst>
              <a:ext uri="{FF2B5EF4-FFF2-40B4-BE49-F238E27FC236}">
                <a16:creationId xmlns:a16="http://schemas.microsoft.com/office/drawing/2014/main" id="{59715195-FDE5-45ED-878D-CBB7E81E8E40}"/>
              </a:ext>
            </a:extLst>
          </p:cNvPr>
          <p:cNvSpPr txBox="1"/>
          <p:nvPr/>
        </p:nvSpPr>
        <p:spPr>
          <a:xfrm>
            <a:off x="0" y="1294114"/>
            <a:ext cx="6117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Con questo metodo si vuole utilizzare la procedura relativa alla intersezione tra due piani: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anose="05050102010706020507" pitchFamily="18" charset="2"/>
              </a:rPr>
              <a:t>a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</a:rPr>
              <a:t> (ausiliario)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 e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</a:rPr>
              <a:t>b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(dato)</a:t>
            </a:r>
          </a:p>
        </p:txBody>
      </p:sp>
      <p:grpSp>
        <p:nvGrpSpPr>
          <p:cNvPr id="194" name="Gruppo 193">
            <a:extLst>
              <a:ext uri="{FF2B5EF4-FFF2-40B4-BE49-F238E27FC236}">
                <a16:creationId xmlns:a16="http://schemas.microsoft.com/office/drawing/2014/main" id="{D1D0E772-5EAA-4D0B-A80B-C3BEC3EAF8BE}"/>
              </a:ext>
            </a:extLst>
          </p:cNvPr>
          <p:cNvGrpSpPr/>
          <p:nvPr/>
        </p:nvGrpSpPr>
        <p:grpSpPr>
          <a:xfrm>
            <a:off x="106016" y="1832210"/>
            <a:ext cx="4419356" cy="1116000"/>
            <a:chOff x="45945" y="903012"/>
            <a:chExt cx="3791772" cy="1375163"/>
          </a:xfrm>
        </p:grpSpPr>
        <p:grpSp>
          <p:nvGrpSpPr>
            <p:cNvPr id="196" name="Gruppo 195">
              <a:extLst>
                <a:ext uri="{FF2B5EF4-FFF2-40B4-BE49-F238E27FC236}">
                  <a16:creationId xmlns:a16="http://schemas.microsoft.com/office/drawing/2014/main" id="{95DBFD6A-620C-427E-92CE-7314CA309C31}"/>
                </a:ext>
              </a:extLst>
            </p:cNvPr>
            <p:cNvGrpSpPr/>
            <p:nvPr/>
          </p:nvGrpSpPr>
          <p:grpSpPr>
            <a:xfrm>
              <a:off x="45945" y="1014513"/>
              <a:ext cx="3791772" cy="1263662"/>
              <a:chOff x="146304" y="620205"/>
              <a:chExt cx="3791772" cy="1263662"/>
            </a:xfrm>
          </p:grpSpPr>
          <p:sp>
            <p:nvSpPr>
              <p:cNvPr id="198" name="Rectangle 208">
                <a:extLst>
                  <a:ext uri="{FF2B5EF4-FFF2-40B4-BE49-F238E27FC236}">
                    <a16:creationId xmlns:a16="http://schemas.microsoft.com/office/drawing/2014/main" id="{97A8E0EA-2587-4C31-871F-A31C93E636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304" y="1058355"/>
                <a:ext cx="648000" cy="385774"/>
              </a:xfrm>
              <a:prstGeom prst="rect">
                <a:avLst/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rtl="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b="0" i="0" u="none" strike="noStrike" kern="0" cap="none" spc="0" normalizeH="0" baseline="0" noProof="0" dirty="0"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Symbol" panose="05050102010706020507" pitchFamily="18" charset="2"/>
                  </a:rPr>
                  <a:t>Ç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endParaRPr kumimoji="0" lang="it-IT" sz="1400" b="0" i="0" u="none" strike="noStrike" kern="0" cap="none" spc="0" normalizeH="0" baseline="0" noProof="0" dirty="0"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9" name="Rectangle 209">
                <a:extLst>
                  <a:ext uri="{FF2B5EF4-FFF2-40B4-BE49-F238E27FC236}">
                    <a16:creationId xmlns:a16="http://schemas.microsoft.com/office/drawing/2014/main" id="{5F0CD193-5079-4483-AC43-B8F159450B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8032" y="621715"/>
                <a:ext cx="936140" cy="385774"/>
              </a:xfrm>
              <a:prstGeom prst="rect">
                <a:avLst/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rtl="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b="0" i="0" u="none" strike="noStrike" kern="0" cap="none" spc="0" normalizeH="0" baseline="0" noProof="0" dirty="0"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b="0" i="0" u="none" strike="noStrike" kern="0" cap="none" spc="0" normalizeH="0" baseline="-25000" noProof="0" dirty="0"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Symbol" panose="05050102010706020507" pitchFamily="18" charset="2"/>
                  </a:rPr>
                  <a:t>Ç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b="0" i="0" u="none" strike="noStrike" kern="0" cap="none" spc="0" normalizeH="0" baseline="-2500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endParaRPr kumimoji="0" lang="it-IT" sz="1400" b="0" i="0" u="none" strike="noStrike" kern="0" cap="none" spc="0" normalizeH="0" baseline="0" noProof="0" dirty="0"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0" name="Rectangle 210">
                <a:extLst>
                  <a:ext uri="{FF2B5EF4-FFF2-40B4-BE49-F238E27FC236}">
                    <a16:creationId xmlns:a16="http://schemas.microsoft.com/office/drawing/2014/main" id="{5C28D06F-3AE3-4373-B7FB-3C37F33796F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20545" y="1498089"/>
                <a:ext cx="935002" cy="385774"/>
              </a:xfrm>
              <a:prstGeom prst="rect">
                <a:avLst/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rtl="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b="0" i="0" u="none" strike="noStrike" kern="0" cap="none" spc="0" normalizeH="0" baseline="0" noProof="0" dirty="0"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b="0" i="0" u="none" strike="noStrike" kern="0" cap="none" spc="0" normalizeH="0" baseline="-25000" noProof="0" dirty="0"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Symbol" panose="05050102010706020507" pitchFamily="18" charset="2"/>
                  </a:rPr>
                  <a:t>Ç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b="0" i="0" u="none" strike="noStrike" kern="0" cap="none" spc="0" normalizeH="0" baseline="-2500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endParaRPr kumimoji="0" lang="it-IT" sz="1400" b="0" i="0" u="none" strike="noStrike" kern="0" cap="none" spc="0" normalizeH="0" baseline="0" noProof="0" dirty="0"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b="0" i="0" u="none" strike="noStrike" kern="0" cap="none" spc="0" normalizeH="0" baseline="0" noProof="0" dirty="0"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201" name="Rectangle 211">
                <a:extLst>
                  <a:ext uri="{FF2B5EF4-FFF2-40B4-BE49-F238E27FC236}">
                    <a16:creationId xmlns:a16="http://schemas.microsoft.com/office/drawing/2014/main" id="{E2D083F1-877E-4ECE-8084-BA268C77AD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8033" y="1498093"/>
                <a:ext cx="560773" cy="385774"/>
              </a:xfrm>
              <a:prstGeom prst="rect">
                <a:avLst/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rtl="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b="0" i="0" u="none" strike="noStrike" kern="0" cap="none" spc="0" normalizeH="0" baseline="-2500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202" name="Rectangle 212">
                <a:extLst>
                  <a:ext uri="{FF2B5EF4-FFF2-40B4-BE49-F238E27FC236}">
                    <a16:creationId xmlns:a16="http://schemas.microsoft.com/office/drawing/2014/main" id="{19ACFFEB-CCE2-432F-B642-D518806085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8033" y="620205"/>
                <a:ext cx="560773" cy="385774"/>
              </a:xfrm>
              <a:prstGeom prst="rect">
                <a:avLst/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rtl="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b="0" i="0" u="none" strike="noStrike" kern="0" cap="none" spc="0" normalizeH="0" baseline="-2500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cxnSp>
            <p:nvCxnSpPr>
              <p:cNvPr id="203" name="AutoShape 213">
                <a:extLst>
                  <a:ext uri="{FF2B5EF4-FFF2-40B4-BE49-F238E27FC236}">
                    <a16:creationId xmlns:a16="http://schemas.microsoft.com/office/drawing/2014/main" id="{29F2EAA3-460B-40BF-AB84-F8640D1A9AB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24661" y="764056"/>
                <a:ext cx="228598" cy="360000"/>
              </a:xfrm>
              <a:prstGeom prst="bentConnector2">
                <a:avLst/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 type="stealth" w="lg" len="lg"/>
              </a:ln>
            </p:spPr>
          </p:cxnSp>
          <p:cxnSp>
            <p:nvCxnSpPr>
              <p:cNvPr id="204" name="AutoShape 214">
                <a:extLst>
                  <a:ext uri="{FF2B5EF4-FFF2-40B4-BE49-F238E27FC236}">
                    <a16:creationId xmlns:a16="http://schemas.microsoft.com/office/drawing/2014/main" id="{E75B9C64-6C4E-4A60-8D59-119FD380D7E4}"/>
                  </a:ext>
                </a:extLst>
              </p:cNvPr>
              <p:cNvCxnSpPr>
                <a:cxnSpLocks noChangeShapeType="1"/>
                <a:stCxn id="198" idx="2"/>
              </p:cNvCxnSpPr>
              <p:nvPr/>
            </p:nvCxnSpPr>
            <p:spPr bwMode="auto">
              <a:xfrm rot="16200000" flipH="1">
                <a:off x="516961" y="1397473"/>
                <a:ext cx="266688" cy="360000"/>
              </a:xfrm>
              <a:prstGeom prst="bentConnector2">
                <a:avLst/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 type="stealth" w="lg" len="lg"/>
              </a:ln>
            </p:spPr>
          </p:cxnSp>
          <p:cxnSp>
            <p:nvCxnSpPr>
              <p:cNvPr id="205" name="AutoShape 215">
                <a:extLst>
                  <a:ext uri="{FF2B5EF4-FFF2-40B4-BE49-F238E27FC236}">
                    <a16:creationId xmlns:a16="http://schemas.microsoft.com/office/drawing/2014/main" id="{10BAA7A3-7CBB-4F72-B063-5088BFE888D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742121" y="826580"/>
                <a:ext cx="252000" cy="0"/>
              </a:xfrm>
              <a:prstGeom prst="straightConnector1">
                <a:avLst/>
              </a:prstGeom>
              <a:noFill/>
              <a:ln w="3175">
                <a:solidFill>
                  <a:srgbClr val="0070C0"/>
                </a:solidFill>
                <a:round/>
                <a:headEnd/>
                <a:tailEnd type="stealth" w="lg" len="lg"/>
              </a:ln>
            </p:spPr>
          </p:cxnSp>
          <p:cxnSp>
            <p:nvCxnSpPr>
              <p:cNvPr id="206" name="AutoShape 216">
                <a:extLst>
                  <a:ext uri="{FF2B5EF4-FFF2-40B4-BE49-F238E27FC236}">
                    <a16:creationId xmlns:a16="http://schemas.microsoft.com/office/drawing/2014/main" id="{AA71089A-8F59-4EB2-A67F-FB94C8643F9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754633" y="1710817"/>
                <a:ext cx="252000" cy="0"/>
              </a:xfrm>
              <a:prstGeom prst="straightConnector1">
                <a:avLst/>
              </a:prstGeom>
              <a:noFill/>
              <a:ln w="3175">
                <a:solidFill>
                  <a:srgbClr val="0070C0"/>
                </a:solidFill>
                <a:round/>
                <a:headEnd/>
                <a:tailEnd type="stealth" w="lg" len="lg"/>
              </a:ln>
            </p:spPr>
          </p:cxnSp>
          <p:sp>
            <p:nvSpPr>
              <p:cNvPr id="207" name="Rectangle 217">
                <a:extLst>
                  <a:ext uri="{FF2B5EF4-FFF2-40B4-BE49-F238E27FC236}">
                    <a16:creationId xmlns:a16="http://schemas.microsoft.com/office/drawing/2014/main" id="{C2FA844E-323F-41B6-A661-3258D686E2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0648" y="1059227"/>
                <a:ext cx="756000" cy="385774"/>
              </a:xfrm>
              <a:prstGeom prst="rect">
                <a:avLst/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anchor="ctr" upright="1"/>
              <a:lstStyle/>
              <a:p>
                <a:pPr marL="0" marR="0" lvl="0" indent="0" algn="ctr" defTabSz="457200" rtl="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x'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 x"</a:t>
                </a:r>
              </a:p>
            </p:txBody>
          </p:sp>
          <p:cxnSp>
            <p:nvCxnSpPr>
              <p:cNvPr id="208" name="AutoShape 218">
                <a:extLst>
                  <a:ext uri="{FF2B5EF4-FFF2-40B4-BE49-F238E27FC236}">
                    <a16:creationId xmlns:a16="http://schemas.microsoft.com/office/drawing/2014/main" id="{DF2DE38A-FD76-4621-B0E0-65F3C1C8854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572233" y="826580"/>
                <a:ext cx="324000" cy="219075"/>
              </a:xfrm>
              <a:prstGeom prst="bentConnector3">
                <a:avLst>
                  <a:gd name="adj1" fmla="val 100698"/>
                </a:avLst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 type="stealth" w="lg" len="lg"/>
              </a:ln>
            </p:spPr>
          </p:cxnSp>
          <p:cxnSp>
            <p:nvCxnSpPr>
              <p:cNvPr id="209" name="AutoShape 219">
                <a:extLst>
                  <a:ext uri="{FF2B5EF4-FFF2-40B4-BE49-F238E27FC236}">
                    <a16:creationId xmlns:a16="http://schemas.microsoft.com/office/drawing/2014/main" id="{BCD5E1B2-686F-4225-B3EA-5BB8067BAC5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2572233" y="1504442"/>
                <a:ext cx="324000" cy="206375"/>
              </a:xfrm>
              <a:prstGeom prst="bentConnector3">
                <a:avLst>
                  <a:gd name="adj1" fmla="val 99760"/>
                </a:avLst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 type="stealth" w="lg" len="lg"/>
              </a:ln>
            </p:spPr>
          </p:cxnSp>
          <p:sp>
            <p:nvSpPr>
              <p:cNvPr id="210" name="Rectangle 220">
                <a:extLst>
                  <a:ext uri="{FF2B5EF4-FFF2-40B4-BE49-F238E27FC236}">
                    <a16:creationId xmlns:a16="http://schemas.microsoft.com/office/drawing/2014/main" id="{1C10FD38-9FA4-4A28-84A4-9A91F5C399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3847" y="1051966"/>
                <a:ext cx="374229" cy="385774"/>
              </a:xfrm>
              <a:prstGeom prst="rect">
                <a:avLst/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rtl="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cxnSp>
            <p:nvCxnSpPr>
              <p:cNvPr id="211" name="AutoShape 221">
                <a:extLst>
                  <a:ext uri="{FF2B5EF4-FFF2-40B4-BE49-F238E27FC236}">
                    <a16:creationId xmlns:a16="http://schemas.microsoft.com/office/drawing/2014/main" id="{ABC857DD-F840-4598-AD65-AB893BA81EB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304970" y="1261555"/>
                <a:ext cx="252000" cy="0"/>
              </a:xfrm>
              <a:prstGeom prst="straightConnector1">
                <a:avLst/>
              </a:prstGeom>
              <a:noFill/>
              <a:ln w="3175">
                <a:solidFill>
                  <a:srgbClr val="0070C0"/>
                </a:solidFill>
                <a:round/>
                <a:headEnd/>
                <a:tailEnd type="stealth" w="lg" len="lg"/>
              </a:ln>
            </p:spPr>
          </p:cxnSp>
        </p:grpSp>
        <p:sp>
          <p:nvSpPr>
            <p:cNvPr id="197" name="Rettangolo 196">
              <a:extLst>
                <a:ext uri="{FF2B5EF4-FFF2-40B4-BE49-F238E27FC236}">
                  <a16:creationId xmlns:a16="http://schemas.microsoft.com/office/drawing/2014/main" id="{D9E6FFA1-EA25-4E52-BE2E-407585D0563C}"/>
                </a:ext>
              </a:extLst>
            </p:cNvPr>
            <p:cNvSpPr/>
            <p:nvPr/>
          </p:nvSpPr>
          <p:spPr>
            <a:xfrm>
              <a:off x="2079884" y="903012"/>
              <a:ext cx="268471" cy="37925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¥</a:t>
              </a:r>
              <a:endParaRPr kumimoji="0" lang="it-IT" sz="1400" b="0" i="0" u="none" strike="noStrike" kern="1200" cap="none" spc="0" normalizeH="0" baseline="0" noProof="0" dirty="0">
                <a:solidFill>
                  <a:srgbClr val="FF0000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12" name="CasellaDiTesto 211">
            <a:extLst>
              <a:ext uri="{FF2B5EF4-FFF2-40B4-BE49-F238E27FC236}">
                <a16:creationId xmlns:a16="http://schemas.microsoft.com/office/drawing/2014/main" id="{6DA32B63-3597-4DF5-A5CD-DDE5CFA5AA75}"/>
              </a:ext>
            </a:extLst>
          </p:cNvPr>
          <p:cNvSpPr txBox="1"/>
          <p:nvPr/>
        </p:nvSpPr>
        <p:spPr>
          <a:xfrm>
            <a:off x="0" y="5397918"/>
            <a:ext cx="6300000" cy="8309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L’intersezione della retta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con la circonferenza appartenente al piano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determina i punti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P(P’; P’’)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che fissano il luogo geometrico della curva detta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iperbole</a:t>
            </a:r>
          </a:p>
        </p:txBody>
      </p:sp>
      <p:sp>
        <p:nvSpPr>
          <p:cNvPr id="213" name="CasellaDiTesto 212">
            <a:extLst>
              <a:ext uri="{FF2B5EF4-FFF2-40B4-BE49-F238E27FC236}">
                <a16:creationId xmlns:a16="http://schemas.microsoft.com/office/drawing/2014/main" id="{71ECCFF4-1F73-49E3-AA9D-6F89B0909357}"/>
              </a:ext>
            </a:extLst>
          </p:cNvPr>
          <p:cNvSpPr txBox="1"/>
          <p:nvPr/>
        </p:nvSpPr>
        <p:spPr>
          <a:xfrm>
            <a:off x="0" y="6234588"/>
            <a:ext cx="6375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Questo metodo applicato ad un piano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con quote diverse consente di trovare i punti P(P’, P’’) della curva sezione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3FEE729F-EDE8-4A6E-BE95-FC0669FEF4DD}"/>
              </a:ext>
            </a:extLst>
          </p:cNvPr>
          <p:cNvCxnSpPr>
            <a:cxnSpLocks/>
          </p:cNvCxnSpPr>
          <p:nvPr/>
        </p:nvCxnSpPr>
        <p:spPr>
          <a:xfrm>
            <a:off x="6413679" y="1139563"/>
            <a:ext cx="2523241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sellaDiTesto 19">
            <a:extLst>
              <a:ext uri="{FF2B5EF4-FFF2-40B4-BE49-F238E27FC236}">
                <a16:creationId xmlns:a16="http://schemas.microsoft.com/office/drawing/2014/main" id="{67EF2451-E3A9-458C-BE18-F94EC9EC7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9175" y="3664317"/>
            <a:ext cx="5048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it-IT" altLang="it-IT" sz="12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A6764A94-48B2-4B63-BD1B-5571E9A963D6}"/>
              </a:ext>
            </a:extLst>
          </p:cNvPr>
          <p:cNvCxnSpPr>
            <a:cxnSpLocks/>
          </p:cNvCxnSpPr>
          <p:nvPr/>
        </p:nvCxnSpPr>
        <p:spPr>
          <a:xfrm>
            <a:off x="6465194" y="3968151"/>
            <a:ext cx="244872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8716423A-A094-4B05-8B3D-1CFF8C12DBC4}"/>
              </a:ext>
            </a:extLst>
          </p:cNvPr>
          <p:cNvCxnSpPr>
            <a:cxnSpLocks/>
          </p:cNvCxnSpPr>
          <p:nvPr/>
        </p:nvCxnSpPr>
        <p:spPr>
          <a:xfrm>
            <a:off x="8381999" y="1127138"/>
            <a:ext cx="0" cy="47403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e 127">
            <a:extLst>
              <a:ext uri="{FF2B5EF4-FFF2-40B4-BE49-F238E27FC236}">
                <a16:creationId xmlns:a16="http://schemas.microsoft.com/office/drawing/2014/main" id="{3F2C2BC0-0162-4710-8E95-914AC5D96795}"/>
              </a:ext>
            </a:extLst>
          </p:cNvPr>
          <p:cNvSpPr/>
          <p:nvPr/>
        </p:nvSpPr>
        <p:spPr>
          <a:xfrm>
            <a:off x="7243310" y="5287991"/>
            <a:ext cx="1134000" cy="1134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5" name="Rettangolo 94">
            <a:extLst>
              <a:ext uri="{FF2B5EF4-FFF2-40B4-BE49-F238E27FC236}">
                <a16:creationId xmlns:a16="http://schemas.microsoft.com/office/drawing/2014/main" id="{A87A03A2-16E8-4201-B1C6-03AD137F4887}"/>
              </a:ext>
            </a:extLst>
          </p:cNvPr>
          <p:cNvSpPr/>
          <p:nvPr/>
        </p:nvSpPr>
        <p:spPr>
          <a:xfrm>
            <a:off x="7256461" y="6009683"/>
            <a:ext cx="3097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P’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155F8E19-8018-4513-9B11-110D297EE1A6}"/>
              </a:ext>
            </a:extLst>
          </p:cNvPr>
          <p:cNvSpPr txBox="1"/>
          <p:nvPr/>
        </p:nvSpPr>
        <p:spPr>
          <a:xfrm>
            <a:off x="0" y="3039412"/>
            <a:ext cx="6552000" cy="10772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Poiché con questo metodo si applicano gli algoritmi relativi all’intersezione tra due piani possiamo eliminare le generatrici in quanto il piano ausiliario </a:t>
            </a:r>
            <a:r>
              <a:rPr lang="it-IT" sz="16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sezionando le falde genera circonferenze concentriche</a:t>
            </a:r>
          </a:p>
        </p:txBody>
      </p:sp>
      <p:sp>
        <p:nvSpPr>
          <p:cNvPr id="99" name="CasellaDiTesto 98">
            <a:extLst>
              <a:ext uri="{FF2B5EF4-FFF2-40B4-BE49-F238E27FC236}">
                <a16:creationId xmlns:a16="http://schemas.microsoft.com/office/drawing/2014/main" id="{DC710C66-5812-4462-9B37-D2B4072456D2}"/>
              </a:ext>
            </a:extLst>
          </p:cNvPr>
          <p:cNvSpPr txBox="1"/>
          <p:nvPr/>
        </p:nvSpPr>
        <p:spPr>
          <a:xfrm>
            <a:off x="0" y="4082600"/>
            <a:ext cx="6120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Il piano 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seziona le falde del cono secondo una circonferenza orizzontale che varia di raggio al variare della sua quota</a:t>
            </a:r>
          </a:p>
        </p:txBody>
      </p:sp>
      <p:sp>
        <p:nvSpPr>
          <p:cNvPr id="102" name="Rectangle 212">
            <a:extLst>
              <a:ext uri="{FF2B5EF4-FFF2-40B4-BE49-F238E27FC236}">
                <a16:creationId xmlns:a16="http://schemas.microsoft.com/office/drawing/2014/main" id="{0281B155-8DD5-47EF-9C02-8634F32B6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5379" y="3910574"/>
            <a:ext cx="609618" cy="26437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upright="1"/>
          <a:lstStyle/>
          <a:p>
            <a:pPr marL="0" marR="0" lvl="0" indent="0" algn="ctr" defTabSz="4572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0" cap="none" spc="0" normalizeH="0" baseline="0" noProof="0" dirty="0"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1400" b="0" i="0" u="none" strike="noStrike" kern="0" cap="none" spc="0" normalizeH="0" baseline="-25000" noProof="0" dirty="0"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2x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AF125051-76CB-4776-B3CA-C766966F725D}"/>
              </a:ext>
            </a:extLst>
          </p:cNvPr>
          <p:cNvGrpSpPr/>
          <p:nvPr/>
        </p:nvGrpSpPr>
        <p:grpSpPr>
          <a:xfrm>
            <a:off x="0" y="4705264"/>
            <a:ext cx="6264000" cy="584775"/>
            <a:chOff x="0" y="4705264"/>
            <a:chExt cx="6480000" cy="584775"/>
          </a:xfrm>
        </p:grpSpPr>
        <p:sp>
          <p:nvSpPr>
            <p:cNvPr id="215" name="CasellaDiTesto 214">
              <a:extLst>
                <a:ext uri="{FF2B5EF4-FFF2-40B4-BE49-F238E27FC236}">
                  <a16:creationId xmlns:a16="http://schemas.microsoft.com/office/drawing/2014/main" id="{56333FA2-3D67-4D71-AA09-AC9E0653409C}"/>
                </a:ext>
              </a:extLst>
            </p:cNvPr>
            <p:cNvSpPr txBox="1"/>
            <p:nvPr/>
          </p:nvSpPr>
          <p:spPr>
            <a:xfrm>
              <a:off x="0" y="4705264"/>
              <a:ext cx="6480000" cy="58477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lvl="0">
                <a:defRPr/>
              </a:pP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L’intersezione di </a:t>
              </a:r>
              <a:r>
                <a:rPr lang="it-IT" sz="1600" dirty="0">
                  <a:solidFill>
                    <a:srgbClr val="00B050"/>
                  </a:solidFill>
                  <a:latin typeface="Symbol" panose="05050102010706020507" pitchFamily="18" charset="2"/>
                </a:rPr>
                <a:t>a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con </a:t>
              </a:r>
              <a:r>
                <a:rPr lang="it-IT" sz="1600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genera la retta 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x(x’; x’’) 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proiettante su </a:t>
              </a:r>
              <a:r>
                <a:rPr lang="it-IT" sz="1600" dirty="0">
                  <a:solidFill>
                    <a:srgbClr val="0070C0"/>
                  </a:solidFill>
                  <a:latin typeface="Symbol" panose="05050102010706020507" pitchFamily="18" charset="2"/>
                </a:rPr>
                <a:t>p</a:t>
              </a:r>
              <a:r>
                <a:rPr lang="it-IT" sz="16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2 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che determina 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x’’  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      mentre la traccia       è impropria</a:t>
              </a:r>
              <a:endParaRPr lang="it-IT" sz="1600" dirty="0"/>
            </a:p>
          </p:txBody>
        </p:sp>
        <p:grpSp>
          <p:nvGrpSpPr>
            <p:cNvPr id="3" name="Gruppo 2">
              <a:extLst>
                <a:ext uri="{FF2B5EF4-FFF2-40B4-BE49-F238E27FC236}">
                  <a16:creationId xmlns:a16="http://schemas.microsoft.com/office/drawing/2014/main" id="{5B1F32F4-3B2F-4F4C-BD3A-0FDFE482841C}"/>
                </a:ext>
              </a:extLst>
            </p:cNvPr>
            <p:cNvGrpSpPr/>
            <p:nvPr/>
          </p:nvGrpSpPr>
          <p:grpSpPr>
            <a:xfrm>
              <a:off x="1966916" y="4926137"/>
              <a:ext cx="628182" cy="345744"/>
              <a:chOff x="1966916" y="4926137"/>
              <a:chExt cx="628182" cy="345744"/>
            </a:xfrm>
          </p:grpSpPr>
          <p:sp>
            <p:nvSpPr>
              <p:cNvPr id="104" name="Rettangolo 103">
                <a:extLst>
                  <a:ext uri="{FF2B5EF4-FFF2-40B4-BE49-F238E27FC236}">
                    <a16:creationId xmlns:a16="http://schemas.microsoft.com/office/drawing/2014/main" id="{0AE92925-916F-4043-99C3-D19FDD71169D}"/>
                  </a:ext>
                </a:extLst>
              </p:cNvPr>
              <p:cNvSpPr/>
              <p:nvPr/>
            </p:nvSpPr>
            <p:spPr>
              <a:xfrm>
                <a:off x="1966916" y="4994882"/>
                <a:ext cx="269626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º</a:t>
                </a:r>
                <a:endParaRPr kumimoji="0" lang="it-IT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5" name="Rectangle 212">
                <a:extLst>
                  <a:ext uri="{FF2B5EF4-FFF2-40B4-BE49-F238E27FC236}">
                    <a16:creationId xmlns:a16="http://schemas.microsoft.com/office/drawing/2014/main" id="{605E4E54-BFF6-4728-B7A3-C7E6E12094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5480" y="4926137"/>
                <a:ext cx="609618" cy="264370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rtl="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b="0" i="0" u="none" strike="noStrike" kern="0" cap="none" spc="0" normalizeH="0" baseline="-2500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2x</a:t>
                </a:r>
              </a:p>
            </p:txBody>
          </p:sp>
        </p:grpSp>
        <p:grpSp>
          <p:nvGrpSpPr>
            <p:cNvPr id="106" name="Gruppo 105">
              <a:extLst>
                <a:ext uri="{FF2B5EF4-FFF2-40B4-BE49-F238E27FC236}">
                  <a16:creationId xmlns:a16="http://schemas.microsoft.com/office/drawing/2014/main" id="{38BFB034-932C-4E0B-9103-1B8A71AD68D5}"/>
                </a:ext>
              </a:extLst>
            </p:cNvPr>
            <p:cNvGrpSpPr/>
            <p:nvPr/>
          </p:nvGrpSpPr>
          <p:grpSpPr>
            <a:xfrm>
              <a:off x="4241519" y="4918907"/>
              <a:ext cx="504000" cy="365724"/>
              <a:chOff x="8880060" y="1817245"/>
              <a:chExt cx="504000" cy="365724"/>
            </a:xfrm>
          </p:grpSpPr>
          <p:sp>
            <p:nvSpPr>
              <p:cNvPr id="107" name="CasellaDiTesto 106">
                <a:extLst>
                  <a:ext uri="{FF2B5EF4-FFF2-40B4-BE49-F238E27FC236}">
                    <a16:creationId xmlns:a16="http://schemas.microsoft.com/office/drawing/2014/main" id="{7E9CC7D6-90B4-45C9-A7CE-E4291896B068}"/>
                  </a:ext>
                </a:extLst>
              </p:cNvPr>
              <p:cNvSpPr txBox="1"/>
              <p:nvPr/>
            </p:nvSpPr>
            <p:spPr>
              <a:xfrm>
                <a:off x="8880060" y="1905970"/>
                <a:ext cx="504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T</a:t>
                </a:r>
                <a:r>
                  <a:rPr kumimoji="0" lang="it-IT" sz="1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1</a:t>
                </a:r>
                <a:r>
                  <a:rPr kumimoji="0" lang="it-IT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x</a:t>
                </a:r>
              </a:p>
            </p:txBody>
          </p:sp>
          <p:sp>
            <p:nvSpPr>
              <p:cNvPr id="108" name="Rettangolo 107">
                <a:extLst>
                  <a:ext uri="{FF2B5EF4-FFF2-40B4-BE49-F238E27FC236}">
                    <a16:creationId xmlns:a16="http://schemas.microsoft.com/office/drawing/2014/main" id="{88185440-D0A1-4B7C-B287-A5EDA36B06A7}"/>
                  </a:ext>
                </a:extLst>
              </p:cNvPr>
              <p:cNvSpPr/>
              <p:nvPr/>
            </p:nvSpPr>
            <p:spPr>
              <a:xfrm>
                <a:off x="9019994" y="1817245"/>
                <a:ext cx="24524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600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¥</a:t>
                </a:r>
                <a:endParaRPr kumimoji="0" lang="it-IT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109" name="Rettangolo 108">
            <a:extLst>
              <a:ext uri="{FF2B5EF4-FFF2-40B4-BE49-F238E27FC236}">
                <a16:creationId xmlns:a16="http://schemas.microsoft.com/office/drawing/2014/main" id="{937A5EFD-1246-40F6-BFEE-0FB091B69F32}"/>
              </a:ext>
            </a:extLst>
          </p:cNvPr>
          <p:cNvSpPr/>
          <p:nvPr/>
        </p:nvSpPr>
        <p:spPr>
          <a:xfrm>
            <a:off x="6854155" y="3925791"/>
            <a:ext cx="3417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P’’</a:t>
            </a:r>
          </a:p>
        </p:txBody>
      </p: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1E3BBB80-9FF7-4708-810E-121D8644B1C6}"/>
              </a:ext>
            </a:extLst>
          </p:cNvPr>
          <p:cNvSpPr txBox="1"/>
          <p:nvPr/>
        </p:nvSpPr>
        <p:spPr>
          <a:xfrm>
            <a:off x="7304411" y="895456"/>
            <a:ext cx="327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x’’</a:t>
            </a:r>
          </a:p>
        </p:txBody>
      </p:sp>
      <p:sp>
        <p:nvSpPr>
          <p:cNvPr id="111" name="Rettangolo 110">
            <a:extLst>
              <a:ext uri="{FF2B5EF4-FFF2-40B4-BE49-F238E27FC236}">
                <a16:creationId xmlns:a16="http://schemas.microsoft.com/office/drawing/2014/main" id="{834D6166-4FC0-462C-858A-4B7CDD9BCA90}"/>
              </a:ext>
            </a:extLst>
          </p:cNvPr>
          <p:cNvSpPr/>
          <p:nvPr/>
        </p:nvSpPr>
        <p:spPr>
          <a:xfrm>
            <a:off x="7430221" y="89123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Rectangle 212">
            <a:extLst>
              <a:ext uri="{FF2B5EF4-FFF2-40B4-BE49-F238E27FC236}">
                <a16:creationId xmlns:a16="http://schemas.microsoft.com/office/drawing/2014/main" id="{A9B26F84-E393-44EE-95E6-61F0B840D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3722" y="864803"/>
            <a:ext cx="609618" cy="26437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upright="1"/>
          <a:lstStyle/>
          <a:p>
            <a:pPr marL="0" marR="0" lvl="0" indent="0" algn="ctr" defTabSz="4572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0" cap="none" spc="0" normalizeH="0" baseline="0" noProof="0" dirty="0"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1400" b="0" i="0" u="none" strike="noStrike" kern="0" cap="none" spc="0" normalizeH="0" baseline="-25000" noProof="0" dirty="0"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2x</a:t>
            </a: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56194337-719C-4323-823D-2E533E6A1516}"/>
              </a:ext>
            </a:extLst>
          </p:cNvPr>
          <p:cNvCxnSpPr>
            <a:cxnSpLocks/>
          </p:cNvCxnSpPr>
          <p:nvPr/>
        </p:nvCxnSpPr>
        <p:spPr>
          <a:xfrm>
            <a:off x="7810881" y="373488"/>
            <a:ext cx="0" cy="418594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7367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/>
      <p:bldP spid="123" grpId="0"/>
      <p:bldP spid="124" grpId="0"/>
      <p:bldP spid="135" grpId="0"/>
      <p:bldP spid="136" grpId="0"/>
      <p:bldP spid="137" grpId="0"/>
      <p:bldP spid="138" grpId="0"/>
      <p:bldP spid="142" grpId="0"/>
      <p:bldP spid="144" grpId="0"/>
      <p:bldP spid="145" grpId="0"/>
      <p:bldP spid="10" grpId="0"/>
      <p:bldP spid="192" grpId="0"/>
      <p:bldP spid="212" grpId="0"/>
      <p:bldP spid="213" grpId="0"/>
      <p:bldP spid="120" grpId="0"/>
      <p:bldP spid="128" grpId="0" animBg="1"/>
      <p:bldP spid="95" grpId="0"/>
      <p:bldP spid="22" grpId="0"/>
      <p:bldP spid="99" grpId="0"/>
      <p:bldP spid="102" grpId="0"/>
      <p:bldP spid="109" grpId="0"/>
      <p:bldP spid="110" grpId="0"/>
      <p:bldP spid="111" grpId="0"/>
      <p:bldP spid="1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3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L’IPERBOLE - (6)</a:t>
            </a:r>
            <a:endParaRPr lang="it-IT" dirty="0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3513819" y="7002000"/>
            <a:ext cx="5500367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4146997" y="4914313"/>
            <a:ext cx="483140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>
            <a:off x="6989496" y="5040884"/>
            <a:ext cx="1638000" cy="1637998"/>
          </a:xfrm>
          <a:prstGeom prst="ellipse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6986800" y="4563587"/>
            <a:ext cx="0" cy="12904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624856" y="4569142"/>
            <a:ext cx="1797" cy="12977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6988595" y="4565361"/>
            <a:ext cx="1638000" cy="8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6988600" y="575403"/>
            <a:ext cx="1623247" cy="39899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005779" y="575403"/>
            <a:ext cx="1617229" cy="39897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653626" y="4393234"/>
            <a:ext cx="331486" cy="1938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584873" y="5824162"/>
            <a:ext cx="540000" cy="32316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762729" y="2422807"/>
            <a:ext cx="360000" cy="210147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51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6919" y="4729210"/>
            <a:ext cx="324000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6CF561A-57E4-4755-91F6-8FCA691C99D5}"/>
              </a:ext>
            </a:extLst>
          </p:cNvPr>
          <p:cNvSpPr/>
          <p:nvPr/>
        </p:nvSpPr>
        <p:spPr>
          <a:xfrm rot="10800000">
            <a:off x="7691094" y="2747962"/>
            <a:ext cx="453658" cy="401211"/>
          </a:xfrm>
          <a:prstGeom prst="arc">
            <a:avLst>
              <a:gd name="adj1" fmla="val 14253083"/>
              <a:gd name="adj2" fmla="val 1819978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05D0698-21E8-4743-AEE8-A507076DD1B6}"/>
              </a:ext>
            </a:extLst>
          </p:cNvPr>
          <p:cNvSpPr txBox="1"/>
          <p:nvPr/>
        </p:nvSpPr>
        <p:spPr>
          <a:xfrm>
            <a:off x="7815961" y="2979122"/>
            <a:ext cx="163498" cy="206362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13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7714178" y="3382113"/>
            <a:ext cx="324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7983117" y="5811485"/>
            <a:ext cx="288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B632DA8-6C59-4450-B42F-B877B27142E0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6989498" y="5859883"/>
            <a:ext cx="82026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7730908-C40B-43E8-A6B4-267AB559C9FE}"/>
              </a:ext>
            </a:extLst>
          </p:cNvPr>
          <p:cNvCxnSpPr>
            <a:cxnSpLocks/>
            <a:endCxn id="6" idx="4"/>
          </p:cNvCxnSpPr>
          <p:nvPr/>
        </p:nvCxnSpPr>
        <p:spPr>
          <a:xfrm>
            <a:off x="7808496" y="5859983"/>
            <a:ext cx="0" cy="8189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808849" y="2549937"/>
            <a:ext cx="0" cy="200827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D71DDEB7-15DD-4EDC-9E72-AB640925278C}"/>
              </a:ext>
            </a:extLst>
          </p:cNvPr>
          <p:cNvSpPr txBox="1"/>
          <p:nvPr/>
        </p:nvSpPr>
        <p:spPr>
          <a:xfrm>
            <a:off x="7888274" y="5885634"/>
            <a:ext cx="20160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DDCCADF-F671-49F9-BD9E-7D0C654C2749}"/>
              </a:ext>
            </a:extLst>
          </p:cNvPr>
          <p:cNvCxnSpPr>
            <a:cxnSpLocks/>
            <a:endCxn id="6" idx="6"/>
          </p:cNvCxnSpPr>
          <p:nvPr/>
        </p:nvCxnSpPr>
        <p:spPr>
          <a:xfrm>
            <a:off x="7810193" y="5858829"/>
            <a:ext cx="817303" cy="10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402CFE7-542D-4294-AA00-D01DEB038E67}"/>
              </a:ext>
            </a:extLst>
          </p:cNvPr>
          <p:cNvGrpSpPr/>
          <p:nvPr/>
        </p:nvGrpSpPr>
        <p:grpSpPr>
          <a:xfrm>
            <a:off x="7745939" y="5795461"/>
            <a:ext cx="126000" cy="126000"/>
            <a:chOff x="10031104" y="2702257"/>
            <a:chExt cx="180000" cy="180000"/>
          </a:xfrm>
        </p:grpSpPr>
        <p:cxnSp>
          <p:nvCxnSpPr>
            <p:cNvPr id="3164" name="Connettore diritto 3163">
              <a:extLst>
                <a:ext uri="{FF2B5EF4-FFF2-40B4-BE49-F238E27FC236}">
                  <a16:creationId xmlns:a16="http://schemas.microsoft.com/office/drawing/2014/main" id="{C92953CB-EE1B-4C0F-B976-B4BD1351525C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7" name="Connettore diritto 3166">
              <a:extLst>
                <a:ext uri="{FF2B5EF4-FFF2-40B4-BE49-F238E27FC236}">
                  <a16:creationId xmlns:a16="http://schemas.microsoft.com/office/drawing/2014/main" id="{6BF6C37B-FEB8-4BB9-8C0B-1C4711BFE162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3B4EEBE6-B283-43A2-92D2-DE1796C06C79}"/>
              </a:ext>
            </a:extLst>
          </p:cNvPr>
          <p:cNvCxnSpPr/>
          <p:nvPr/>
        </p:nvCxnSpPr>
        <p:spPr>
          <a:xfrm>
            <a:off x="7807933" y="575402"/>
            <a:ext cx="0" cy="198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1E619B47-9766-49BF-9C03-AE0601E2A0C3}"/>
              </a:ext>
            </a:extLst>
          </p:cNvPr>
          <p:cNvCxnSpPr>
            <a:cxnSpLocks/>
          </p:cNvCxnSpPr>
          <p:nvPr/>
        </p:nvCxnSpPr>
        <p:spPr>
          <a:xfrm>
            <a:off x="7005403" y="579866"/>
            <a:ext cx="160144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6C37B04E-9F7B-4A8E-ABD6-01DCFEEC8926}"/>
              </a:ext>
            </a:extLst>
          </p:cNvPr>
          <p:cNvCxnSpPr/>
          <p:nvPr/>
        </p:nvCxnSpPr>
        <p:spPr>
          <a:xfrm>
            <a:off x="7340957" y="437879"/>
            <a:ext cx="0" cy="633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CasellaDiTesto 19">
            <a:extLst>
              <a:ext uri="{FF2B5EF4-FFF2-40B4-BE49-F238E27FC236}">
                <a16:creationId xmlns:a16="http://schemas.microsoft.com/office/drawing/2014/main" id="{30CDE2CD-D832-454A-A602-E6C45FDC5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6558" y="2171203"/>
            <a:ext cx="504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altLang="it-IT" sz="14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</a:p>
        </p:txBody>
      </p:sp>
      <p:sp>
        <p:nvSpPr>
          <p:cNvPr id="123" name="CasellaDiTesto 19">
            <a:extLst>
              <a:ext uri="{FF2B5EF4-FFF2-40B4-BE49-F238E27FC236}">
                <a16:creationId xmlns:a16="http://schemas.microsoft.com/office/drawing/2014/main" id="{681721FA-786A-4C19-8C78-BEB73C26D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9320" y="6488668"/>
            <a:ext cx="5260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altLang="it-IT" sz="14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7EB69213-5A44-46C3-9EC5-A6D9E0BFEAB9}"/>
              </a:ext>
            </a:extLst>
          </p:cNvPr>
          <p:cNvCxnSpPr>
            <a:cxnSpLocks/>
          </p:cNvCxnSpPr>
          <p:nvPr/>
        </p:nvCxnSpPr>
        <p:spPr>
          <a:xfrm>
            <a:off x="6220496" y="425003"/>
            <a:ext cx="0" cy="629776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6DA6656B-51CE-447C-983E-865DA10770A3}"/>
              </a:ext>
            </a:extLst>
          </p:cNvPr>
          <p:cNvCxnSpPr/>
          <p:nvPr/>
        </p:nvCxnSpPr>
        <p:spPr>
          <a:xfrm flipH="1">
            <a:off x="6216534" y="5188680"/>
            <a:ext cx="11232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9DFEA8AC-8718-4F9B-BA88-015D0D8E01A8}"/>
              </a:ext>
            </a:extLst>
          </p:cNvPr>
          <p:cNvCxnSpPr/>
          <p:nvPr/>
        </p:nvCxnSpPr>
        <p:spPr>
          <a:xfrm flipH="1">
            <a:off x="6221191" y="5859815"/>
            <a:ext cx="7668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AB83A40C-3D70-469B-879B-387EA01D3E21}"/>
              </a:ext>
            </a:extLst>
          </p:cNvPr>
          <p:cNvCxnSpPr/>
          <p:nvPr/>
        </p:nvCxnSpPr>
        <p:spPr>
          <a:xfrm flipH="1">
            <a:off x="6221175" y="6530602"/>
            <a:ext cx="11232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o 27">
            <a:extLst>
              <a:ext uri="{FF2B5EF4-FFF2-40B4-BE49-F238E27FC236}">
                <a16:creationId xmlns:a16="http://schemas.microsoft.com/office/drawing/2014/main" id="{DE3CACAA-686E-46C0-BA3E-B1BC9449D192}"/>
              </a:ext>
            </a:extLst>
          </p:cNvPr>
          <p:cNvSpPr/>
          <p:nvPr/>
        </p:nvSpPr>
        <p:spPr>
          <a:xfrm>
            <a:off x="5276572" y="3970103"/>
            <a:ext cx="1890000" cy="1890000"/>
          </a:xfrm>
          <a:prstGeom prst="arc">
            <a:avLst>
              <a:gd name="adj1" fmla="val 5396892"/>
              <a:gd name="adj2" fmla="val 1080210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137" name="Connettore diritto 3136">
            <a:extLst>
              <a:ext uri="{FF2B5EF4-FFF2-40B4-BE49-F238E27FC236}">
                <a16:creationId xmlns:a16="http://schemas.microsoft.com/office/drawing/2014/main" id="{6CAC255D-6407-4862-9190-ADE8A362B682}"/>
              </a:ext>
            </a:extLst>
          </p:cNvPr>
          <p:cNvCxnSpPr>
            <a:cxnSpLocks/>
          </p:cNvCxnSpPr>
          <p:nvPr/>
        </p:nvCxnSpPr>
        <p:spPr>
          <a:xfrm flipV="1">
            <a:off x="5276583" y="583372"/>
            <a:ext cx="0" cy="433593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4" name="Arco 3143">
            <a:extLst>
              <a:ext uri="{FF2B5EF4-FFF2-40B4-BE49-F238E27FC236}">
                <a16:creationId xmlns:a16="http://schemas.microsoft.com/office/drawing/2014/main" id="{37F08C0D-735C-4B0E-A030-CBF00BC804E6}"/>
              </a:ext>
            </a:extLst>
          </p:cNvPr>
          <p:cNvSpPr/>
          <p:nvPr/>
        </p:nvSpPr>
        <p:spPr>
          <a:xfrm>
            <a:off x="5949388" y="4644572"/>
            <a:ext cx="543600" cy="543600"/>
          </a:xfrm>
          <a:prstGeom prst="arc">
            <a:avLst>
              <a:gd name="adj1" fmla="val 5456949"/>
              <a:gd name="adj2" fmla="val 10833052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BFB3AF67-BF77-4A95-8566-411D64A686B8}"/>
              </a:ext>
            </a:extLst>
          </p:cNvPr>
          <p:cNvCxnSpPr>
            <a:cxnSpLocks/>
          </p:cNvCxnSpPr>
          <p:nvPr/>
        </p:nvCxnSpPr>
        <p:spPr>
          <a:xfrm>
            <a:off x="4465516" y="580877"/>
            <a:ext cx="254178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F7D15020-1D4A-4AD5-A45F-461A70DAE39A}"/>
              </a:ext>
            </a:extLst>
          </p:cNvPr>
          <p:cNvCxnSpPr>
            <a:cxnSpLocks/>
          </p:cNvCxnSpPr>
          <p:nvPr/>
        </p:nvCxnSpPr>
        <p:spPr>
          <a:xfrm>
            <a:off x="5947602" y="577811"/>
            <a:ext cx="0" cy="433382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Arco 248">
            <a:extLst>
              <a:ext uri="{FF2B5EF4-FFF2-40B4-BE49-F238E27FC236}">
                <a16:creationId xmlns:a16="http://schemas.microsoft.com/office/drawing/2014/main" id="{FB3E6605-1EBE-407F-AC29-DBC4518E995D}"/>
              </a:ext>
            </a:extLst>
          </p:cNvPr>
          <p:cNvSpPr/>
          <p:nvPr/>
        </p:nvSpPr>
        <p:spPr>
          <a:xfrm>
            <a:off x="4605002" y="3299241"/>
            <a:ext cx="3232800" cy="3232800"/>
          </a:xfrm>
          <a:prstGeom prst="arc">
            <a:avLst>
              <a:gd name="adj1" fmla="val 5390577"/>
              <a:gd name="adj2" fmla="val 1080555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197" name="Connettore diritto 3196">
            <a:extLst>
              <a:ext uri="{FF2B5EF4-FFF2-40B4-BE49-F238E27FC236}">
                <a16:creationId xmlns:a16="http://schemas.microsoft.com/office/drawing/2014/main" id="{FD9D1E13-4876-44AB-84F5-CFF6FF086F73}"/>
              </a:ext>
            </a:extLst>
          </p:cNvPr>
          <p:cNvCxnSpPr>
            <a:cxnSpLocks/>
          </p:cNvCxnSpPr>
          <p:nvPr/>
        </p:nvCxnSpPr>
        <p:spPr>
          <a:xfrm>
            <a:off x="4604415" y="580616"/>
            <a:ext cx="0" cy="43326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e 58">
            <a:extLst>
              <a:ext uri="{FF2B5EF4-FFF2-40B4-BE49-F238E27FC236}">
                <a16:creationId xmlns:a16="http://schemas.microsoft.com/office/drawing/2014/main" id="{806E6E27-63F4-46D7-B5E6-1C0102591974}"/>
              </a:ext>
            </a:extLst>
          </p:cNvPr>
          <p:cNvSpPr/>
          <p:nvPr/>
        </p:nvSpPr>
        <p:spPr>
          <a:xfrm>
            <a:off x="6362700" y="3655219"/>
            <a:ext cx="36000" cy="36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0" name="CasellaDiTesto 249">
            <a:extLst>
              <a:ext uri="{FF2B5EF4-FFF2-40B4-BE49-F238E27FC236}">
                <a16:creationId xmlns:a16="http://schemas.microsoft.com/office/drawing/2014/main" id="{E2E34550-AB2A-4815-B307-4661F1249ECC}"/>
              </a:ext>
            </a:extLst>
          </p:cNvPr>
          <p:cNvSpPr txBox="1"/>
          <p:nvPr/>
        </p:nvSpPr>
        <p:spPr>
          <a:xfrm>
            <a:off x="0" y="1353305"/>
            <a:ext cx="4140000" cy="10772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 questa diapositiva  si  esplicitano i passaggi descrittivi dell’algoritmo grafico precedente per ogni diversa posizione del piano ausiliario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.</a:t>
            </a:r>
          </a:p>
        </p:txBody>
      </p: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4E654D1F-EDA5-484C-96C0-A11D94608BA9}"/>
              </a:ext>
            </a:extLst>
          </p:cNvPr>
          <p:cNvSpPr txBox="1"/>
          <p:nvPr/>
        </p:nvSpPr>
        <p:spPr>
          <a:xfrm>
            <a:off x="0" y="365460"/>
            <a:ext cx="4140000" cy="10772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Poiché il piano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è un piano di profilo, parallelo a due generatrici, le sezioni sulle due falde si presentano appartenenti al piano di sezione in scorcio totale.</a:t>
            </a:r>
          </a:p>
        </p:txBody>
      </p:sp>
      <p:sp>
        <p:nvSpPr>
          <p:cNvPr id="159" name="CasellaDiTesto 158">
            <a:extLst>
              <a:ext uri="{FF2B5EF4-FFF2-40B4-BE49-F238E27FC236}">
                <a16:creationId xmlns:a16="http://schemas.microsoft.com/office/drawing/2014/main" id="{3C897AD4-02D6-420F-9CCB-2AFE550C2C7F}"/>
              </a:ext>
            </a:extLst>
          </p:cNvPr>
          <p:cNvSpPr txBox="1"/>
          <p:nvPr/>
        </p:nvSpPr>
        <p:spPr>
          <a:xfrm>
            <a:off x="0" y="2331070"/>
            <a:ext cx="4140000" cy="8309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Per esplicitare e chiarire la curva di sezione è necessario effettuare il ribaltamento del piano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</a:rPr>
              <a:t>b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 di sezione.</a:t>
            </a:r>
          </a:p>
        </p:txBody>
      </p:sp>
      <p:sp>
        <p:nvSpPr>
          <p:cNvPr id="160" name="CasellaDiTesto 159">
            <a:extLst>
              <a:ext uri="{FF2B5EF4-FFF2-40B4-BE49-F238E27FC236}">
                <a16:creationId xmlns:a16="http://schemas.microsoft.com/office/drawing/2014/main" id="{F7F8669E-93B1-4C3B-ACBC-BDDDA342626E}"/>
              </a:ext>
            </a:extLst>
          </p:cNvPr>
          <p:cNvSpPr txBox="1"/>
          <p:nvPr/>
        </p:nvSpPr>
        <p:spPr>
          <a:xfrm>
            <a:off x="0" y="3078050"/>
            <a:ext cx="4140000" cy="132343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questa operazione si sceglie il piano di profilo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g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(t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g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; t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g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)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mediante il quale si esegue il ribaltamento della sezione del cono su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evidenziando, così, le curve delle due falde del cono.</a:t>
            </a:r>
          </a:p>
        </p:txBody>
      </p:sp>
      <p:sp>
        <p:nvSpPr>
          <p:cNvPr id="161" name="CasellaDiTesto 160">
            <a:extLst>
              <a:ext uri="{FF2B5EF4-FFF2-40B4-BE49-F238E27FC236}">
                <a16:creationId xmlns:a16="http://schemas.microsoft.com/office/drawing/2014/main" id="{0EADAC8C-0FA1-457C-9802-0F34918C51A4}"/>
              </a:ext>
            </a:extLst>
          </p:cNvPr>
          <p:cNvSpPr txBox="1"/>
          <p:nvPr/>
        </p:nvSpPr>
        <p:spPr>
          <a:xfrm>
            <a:off x="0" y="5074274"/>
            <a:ext cx="4824000" cy="132343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 punti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X(X’;X’’)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Y(Y’;Y’’)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sono gli estremi della corda di sezione della direttrice inferiore del cono mentre i punti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Z(Z’;Z’’)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W(W’;W’’)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sono gli estremi della corda della direttrice della falda superiore del cono.</a:t>
            </a:r>
          </a:p>
        </p:txBody>
      </p:sp>
      <p:sp>
        <p:nvSpPr>
          <p:cNvPr id="259" name="CasellaDiTesto 19">
            <a:extLst>
              <a:ext uri="{FF2B5EF4-FFF2-40B4-BE49-F238E27FC236}">
                <a16:creationId xmlns:a16="http://schemas.microsoft.com/office/drawing/2014/main" id="{1B3C3FDC-752B-43A5-B365-8FC0D3C5F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6394" y="299014"/>
            <a:ext cx="504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altLang="it-IT" sz="1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g</a:t>
            </a:r>
          </a:p>
        </p:txBody>
      </p:sp>
      <p:sp>
        <p:nvSpPr>
          <p:cNvPr id="260" name="CasellaDiTesto 19">
            <a:extLst>
              <a:ext uri="{FF2B5EF4-FFF2-40B4-BE49-F238E27FC236}">
                <a16:creationId xmlns:a16="http://schemas.microsoft.com/office/drawing/2014/main" id="{653CCB10-2995-4A5F-BEDE-AA0598D5D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250" y="6488668"/>
            <a:ext cx="5260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altLang="it-IT" sz="1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g</a:t>
            </a:r>
          </a:p>
        </p:txBody>
      </p:sp>
      <p:sp>
        <p:nvSpPr>
          <p:cNvPr id="261" name="CasellaDiTesto 19">
            <a:extLst>
              <a:ext uri="{FF2B5EF4-FFF2-40B4-BE49-F238E27FC236}">
                <a16:creationId xmlns:a16="http://schemas.microsoft.com/office/drawing/2014/main" id="{7CDF6066-5766-4F66-811C-6B121793C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8209" y="4876662"/>
            <a:ext cx="648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(t</a:t>
            </a:r>
            <a:r>
              <a:rPr kumimoji="0" lang="it-IT" altLang="it-IT" sz="1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g</a:t>
            </a: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)</a:t>
            </a:r>
          </a:p>
        </p:txBody>
      </p:sp>
      <p:sp>
        <p:nvSpPr>
          <p:cNvPr id="263" name="CasellaDiTesto 262">
            <a:extLst>
              <a:ext uri="{FF2B5EF4-FFF2-40B4-BE49-F238E27FC236}">
                <a16:creationId xmlns:a16="http://schemas.microsoft.com/office/drawing/2014/main" id="{697A5F0D-8B64-418D-8E13-B8254D934BB9}"/>
              </a:ext>
            </a:extLst>
          </p:cNvPr>
          <p:cNvSpPr txBox="1"/>
          <p:nvPr/>
        </p:nvSpPr>
        <p:spPr>
          <a:xfrm>
            <a:off x="7242634" y="5020750"/>
            <a:ext cx="360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X’</a:t>
            </a:r>
          </a:p>
        </p:txBody>
      </p:sp>
      <p:sp>
        <p:nvSpPr>
          <p:cNvPr id="265" name="CasellaDiTesto 264">
            <a:extLst>
              <a:ext uri="{FF2B5EF4-FFF2-40B4-BE49-F238E27FC236}">
                <a16:creationId xmlns:a16="http://schemas.microsoft.com/office/drawing/2014/main" id="{0B6B4898-C967-4724-9B5A-62A8313FDBD3}"/>
              </a:ext>
            </a:extLst>
          </p:cNvPr>
          <p:cNvSpPr txBox="1"/>
          <p:nvPr/>
        </p:nvSpPr>
        <p:spPr>
          <a:xfrm>
            <a:off x="7031359" y="4506378"/>
            <a:ext cx="396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X’’</a:t>
            </a:r>
          </a:p>
        </p:txBody>
      </p:sp>
      <p:sp>
        <p:nvSpPr>
          <p:cNvPr id="266" name="Rettangolo 265">
            <a:extLst>
              <a:ext uri="{FF2B5EF4-FFF2-40B4-BE49-F238E27FC236}">
                <a16:creationId xmlns:a16="http://schemas.microsoft.com/office/drawing/2014/main" id="{63299053-4170-4F7D-A07F-2FB3F2310693}"/>
              </a:ext>
            </a:extLst>
          </p:cNvPr>
          <p:cNvSpPr/>
          <p:nvPr/>
        </p:nvSpPr>
        <p:spPr>
          <a:xfrm>
            <a:off x="7301353" y="4500999"/>
            <a:ext cx="3369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Y’’</a:t>
            </a:r>
          </a:p>
        </p:txBody>
      </p:sp>
      <p:sp>
        <p:nvSpPr>
          <p:cNvPr id="267" name="Rettangolo 266">
            <a:extLst>
              <a:ext uri="{FF2B5EF4-FFF2-40B4-BE49-F238E27FC236}">
                <a16:creationId xmlns:a16="http://schemas.microsoft.com/office/drawing/2014/main" id="{89797A2D-477F-4E4C-B268-241126BF1DC8}"/>
              </a:ext>
            </a:extLst>
          </p:cNvPr>
          <p:cNvSpPr/>
          <p:nvPr/>
        </p:nvSpPr>
        <p:spPr>
          <a:xfrm>
            <a:off x="7211509" y="4501634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8" name="CasellaDiTesto 267">
            <a:extLst>
              <a:ext uri="{FF2B5EF4-FFF2-40B4-BE49-F238E27FC236}">
                <a16:creationId xmlns:a16="http://schemas.microsoft.com/office/drawing/2014/main" id="{58447C52-492F-46A1-BAFD-6B69734E12CD}"/>
              </a:ext>
            </a:extLst>
          </p:cNvPr>
          <p:cNvSpPr txBox="1"/>
          <p:nvPr/>
        </p:nvSpPr>
        <p:spPr>
          <a:xfrm>
            <a:off x="7467770" y="5017286"/>
            <a:ext cx="360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Z’</a:t>
            </a:r>
          </a:p>
        </p:txBody>
      </p:sp>
      <p:sp>
        <p:nvSpPr>
          <p:cNvPr id="270" name="Rettangolo 269">
            <a:extLst>
              <a:ext uri="{FF2B5EF4-FFF2-40B4-BE49-F238E27FC236}">
                <a16:creationId xmlns:a16="http://schemas.microsoft.com/office/drawing/2014/main" id="{E1679EAB-29CD-493A-ACAE-DF9929536E58}"/>
              </a:ext>
            </a:extLst>
          </p:cNvPr>
          <p:cNvSpPr/>
          <p:nvPr/>
        </p:nvSpPr>
        <p:spPr>
          <a:xfrm>
            <a:off x="7390333" y="5009984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1" name="CasellaDiTesto 270">
            <a:extLst>
              <a:ext uri="{FF2B5EF4-FFF2-40B4-BE49-F238E27FC236}">
                <a16:creationId xmlns:a16="http://schemas.microsoft.com/office/drawing/2014/main" id="{1C1D54F9-D2FA-481D-8C16-0EE9A59F880C}"/>
              </a:ext>
            </a:extLst>
          </p:cNvPr>
          <p:cNvSpPr txBox="1"/>
          <p:nvPr/>
        </p:nvSpPr>
        <p:spPr>
          <a:xfrm>
            <a:off x="7064255" y="524949"/>
            <a:ext cx="360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Z’’</a:t>
            </a:r>
          </a:p>
        </p:txBody>
      </p:sp>
      <p:sp>
        <p:nvSpPr>
          <p:cNvPr id="272" name="Rettangolo 271">
            <a:extLst>
              <a:ext uri="{FF2B5EF4-FFF2-40B4-BE49-F238E27FC236}">
                <a16:creationId xmlns:a16="http://schemas.microsoft.com/office/drawing/2014/main" id="{C7F482BC-59FD-44E7-9BDD-E501449CC1DF}"/>
              </a:ext>
            </a:extLst>
          </p:cNvPr>
          <p:cNvSpPr/>
          <p:nvPr/>
        </p:nvSpPr>
        <p:spPr>
          <a:xfrm>
            <a:off x="7318662" y="529960"/>
            <a:ext cx="3994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W’’</a:t>
            </a:r>
          </a:p>
        </p:txBody>
      </p:sp>
      <p:sp>
        <p:nvSpPr>
          <p:cNvPr id="273" name="Rettangolo 272">
            <a:extLst>
              <a:ext uri="{FF2B5EF4-FFF2-40B4-BE49-F238E27FC236}">
                <a16:creationId xmlns:a16="http://schemas.microsoft.com/office/drawing/2014/main" id="{D7AE46A0-46D7-4975-94B5-2ED0F961B9BB}"/>
              </a:ext>
            </a:extLst>
          </p:cNvPr>
          <p:cNvSpPr/>
          <p:nvPr/>
        </p:nvSpPr>
        <p:spPr>
          <a:xfrm>
            <a:off x="7229857" y="513254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C0009BF6-4DD0-4D99-B0B8-F76022C9F44A}"/>
              </a:ext>
            </a:extLst>
          </p:cNvPr>
          <p:cNvCxnSpPr>
            <a:cxnSpLocks/>
          </p:cNvCxnSpPr>
          <p:nvPr/>
        </p:nvCxnSpPr>
        <p:spPr>
          <a:xfrm>
            <a:off x="7806616" y="5040687"/>
            <a:ext cx="0" cy="80871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D06A3BB2-E48B-404E-B737-4A45C60E988D}"/>
              </a:ext>
            </a:extLst>
          </p:cNvPr>
          <p:cNvCxnSpPr>
            <a:cxnSpLocks/>
          </p:cNvCxnSpPr>
          <p:nvPr/>
        </p:nvCxnSpPr>
        <p:spPr>
          <a:xfrm>
            <a:off x="7809528" y="4572000"/>
            <a:ext cx="0" cy="47787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183CFE3A-801B-495E-A56F-B8BA93367BA8}"/>
              </a:ext>
            </a:extLst>
          </p:cNvPr>
          <p:cNvCxnSpPr>
            <a:cxnSpLocks/>
          </p:cNvCxnSpPr>
          <p:nvPr/>
        </p:nvCxnSpPr>
        <p:spPr>
          <a:xfrm>
            <a:off x="6923314" y="1139563"/>
            <a:ext cx="201360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A50A96A9-46ED-4984-A493-F948A1DD0414}"/>
              </a:ext>
            </a:extLst>
          </p:cNvPr>
          <p:cNvCxnSpPr>
            <a:cxnSpLocks/>
          </p:cNvCxnSpPr>
          <p:nvPr/>
        </p:nvCxnSpPr>
        <p:spPr>
          <a:xfrm>
            <a:off x="6877538" y="3968151"/>
            <a:ext cx="203637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E746A8CB-FC58-418F-9B96-FCAB5B058DB8}"/>
              </a:ext>
            </a:extLst>
          </p:cNvPr>
          <p:cNvCxnSpPr>
            <a:cxnSpLocks/>
          </p:cNvCxnSpPr>
          <p:nvPr/>
        </p:nvCxnSpPr>
        <p:spPr>
          <a:xfrm>
            <a:off x="8381667" y="1134846"/>
            <a:ext cx="0" cy="472791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Ovale 195">
            <a:extLst>
              <a:ext uri="{FF2B5EF4-FFF2-40B4-BE49-F238E27FC236}">
                <a16:creationId xmlns:a16="http://schemas.microsoft.com/office/drawing/2014/main" id="{24CE877C-897B-4C6B-8167-E68C3457BDB9}"/>
              </a:ext>
            </a:extLst>
          </p:cNvPr>
          <p:cNvSpPr/>
          <p:nvPr/>
        </p:nvSpPr>
        <p:spPr>
          <a:xfrm>
            <a:off x="7243310" y="5287991"/>
            <a:ext cx="1137600" cy="11376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9AEAD5DC-106B-4CE9-9511-B69A3B9758BC}"/>
              </a:ext>
            </a:extLst>
          </p:cNvPr>
          <p:cNvCxnSpPr>
            <a:cxnSpLocks/>
          </p:cNvCxnSpPr>
          <p:nvPr/>
        </p:nvCxnSpPr>
        <p:spPr>
          <a:xfrm>
            <a:off x="4952704" y="3968151"/>
            <a:ext cx="133477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5EFCFFCF-3C79-41B1-BD89-05102D3C5635}"/>
              </a:ext>
            </a:extLst>
          </p:cNvPr>
          <p:cNvCxnSpPr>
            <a:cxnSpLocks/>
          </p:cNvCxnSpPr>
          <p:nvPr/>
        </p:nvCxnSpPr>
        <p:spPr>
          <a:xfrm>
            <a:off x="4959819" y="1142889"/>
            <a:ext cx="131593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3397C27D-1B2F-4875-B903-2209B2817B41}"/>
              </a:ext>
            </a:extLst>
          </p:cNvPr>
          <p:cNvCxnSpPr/>
          <p:nvPr/>
        </p:nvCxnSpPr>
        <p:spPr>
          <a:xfrm flipH="1">
            <a:off x="6219802" y="5537590"/>
            <a:ext cx="11232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B426439A-B5E1-4EBE-8F2E-DC068578E479}"/>
              </a:ext>
            </a:extLst>
          </p:cNvPr>
          <p:cNvCxnSpPr/>
          <p:nvPr/>
        </p:nvCxnSpPr>
        <p:spPr>
          <a:xfrm flipH="1">
            <a:off x="6218848" y="6175155"/>
            <a:ext cx="11232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Arco 206">
            <a:extLst>
              <a:ext uri="{FF2B5EF4-FFF2-40B4-BE49-F238E27FC236}">
                <a16:creationId xmlns:a16="http://schemas.microsoft.com/office/drawing/2014/main" id="{26C80F18-95E0-4803-A030-FEE0B6997082}"/>
              </a:ext>
            </a:extLst>
          </p:cNvPr>
          <p:cNvSpPr/>
          <p:nvPr/>
        </p:nvSpPr>
        <p:spPr>
          <a:xfrm>
            <a:off x="5597936" y="4290452"/>
            <a:ext cx="1245600" cy="1245600"/>
          </a:xfrm>
          <a:prstGeom prst="arc">
            <a:avLst>
              <a:gd name="adj1" fmla="val 5396205"/>
              <a:gd name="adj2" fmla="val 10801913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97E956B3-4D14-40F5-9FD6-341596DBD261}"/>
              </a:ext>
            </a:extLst>
          </p:cNvPr>
          <p:cNvCxnSpPr>
            <a:cxnSpLocks/>
          </p:cNvCxnSpPr>
          <p:nvPr/>
        </p:nvCxnSpPr>
        <p:spPr>
          <a:xfrm>
            <a:off x="5601117" y="1143666"/>
            <a:ext cx="0" cy="377334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Arco 213">
            <a:extLst>
              <a:ext uri="{FF2B5EF4-FFF2-40B4-BE49-F238E27FC236}">
                <a16:creationId xmlns:a16="http://schemas.microsoft.com/office/drawing/2014/main" id="{77364CB5-7058-4DC8-94BC-AEDB64EA9319}"/>
              </a:ext>
            </a:extLst>
          </p:cNvPr>
          <p:cNvSpPr/>
          <p:nvPr/>
        </p:nvSpPr>
        <p:spPr>
          <a:xfrm>
            <a:off x="4962749" y="3653708"/>
            <a:ext cx="2520000" cy="2520000"/>
          </a:xfrm>
          <a:prstGeom prst="arc">
            <a:avLst>
              <a:gd name="adj1" fmla="val 5402207"/>
              <a:gd name="adj2" fmla="val 1079520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0AD32D85-6A47-4282-B86B-EBAD3556DB4A}"/>
              </a:ext>
            </a:extLst>
          </p:cNvPr>
          <p:cNvCxnSpPr>
            <a:cxnSpLocks/>
          </p:cNvCxnSpPr>
          <p:nvPr/>
        </p:nvCxnSpPr>
        <p:spPr>
          <a:xfrm>
            <a:off x="4960841" y="1139528"/>
            <a:ext cx="0" cy="377334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8CA2C003-3908-49CC-ADBF-49E7B45DE2B3}"/>
              </a:ext>
            </a:extLst>
          </p:cNvPr>
          <p:cNvCxnSpPr>
            <a:cxnSpLocks/>
          </p:cNvCxnSpPr>
          <p:nvPr/>
        </p:nvCxnSpPr>
        <p:spPr>
          <a:xfrm>
            <a:off x="6869608" y="3697027"/>
            <a:ext cx="203637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1E416777-225F-4AB1-AEEF-4568C636254A}"/>
              </a:ext>
            </a:extLst>
          </p:cNvPr>
          <p:cNvCxnSpPr>
            <a:cxnSpLocks/>
          </p:cNvCxnSpPr>
          <p:nvPr/>
        </p:nvCxnSpPr>
        <p:spPr>
          <a:xfrm>
            <a:off x="6890936" y="1403560"/>
            <a:ext cx="203637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157EF6E7-E4C4-4AA0-92AB-5EEBA8437B46}"/>
              </a:ext>
            </a:extLst>
          </p:cNvPr>
          <p:cNvCxnSpPr>
            <a:cxnSpLocks/>
          </p:cNvCxnSpPr>
          <p:nvPr/>
        </p:nvCxnSpPr>
        <p:spPr>
          <a:xfrm>
            <a:off x="5272921" y="1405656"/>
            <a:ext cx="1000609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2765EF9A-1BFE-4A70-A6FD-FBC168D5B1A8}"/>
              </a:ext>
            </a:extLst>
          </p:cNvPr>
          <p:cNvCxnSpPr>
            <a:cxnSpLocks/>
          </p:cNvCxnSpPr>
          <p:nvPr/>
        </p:nvCxnSpPr>
        <p:spPr>
          <a:xfrm>
            <a:off x="5280037" y="3698770"/>
            <a:ext cx="102191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619A18B6-F078-417C-B819-366638DD779B}"/>
              </a:ext>
            </a:extLst>
          </p:cNvPr>
          <p:cNvCxnSpPr>
            <a:cxnSpLocks/>
          </p:cNvCxnSpPr>
          <p:nvPr/>
        </p:nvCxnSpPr>
        <p:spPr>
          <a:xfrm>
            <a:off x="6875277" y="4201951"/>
            <a:ext cx="203637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ttore diritto 235">
            <a:extLst>
              <a:ext uri="{FF2B5EF4-FFF2-40B4-BE49-F238E27FC236}">
                <a16:creationId xmlns:a16="http://schemas.microsoft.com/office/drawing/2014/main" id="{966505D6-7CE1-466E-8AC0-6B23DC92DD2E}"/>
              </a:ext>
            </a:extLst>
          </p:cNvPr>
          <p:cNvCxnSpPr>
            <a:cxnSpLocks/>
          </p:cNvCxnSpPr>
          <p:nvPr/>
        </p:nvCxnSpPr>
        <p:spPr>
          <a:xfrm>
            <a:off x="8274842" y="1399758"/>
            <a:ext cx="0" cy="446300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Ovale 236">
            <a:extLst>
              <a:ext uri="{FF2B5EF4-FFF2-40B4-BE49-F238E27FC236}">
                <a16:creationId xmlns:a16="http://schemas.microsoft.com/office/drawing/2014/main" id="{8D4DC358-2FD9-4349-A110-2AB97A967988}"/>
              </a:ext>
            </a:extLst>
          </p:cNvPr>
          <p:cNvSpPr/>
          <p:nvPr/>
        </p:nvSpPr>
        <p:spPr>
          <a:xfrm>
            <a:off x="7343660" y="5395152"/>
            <a:ext cx="928800" cy="9288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3175">
                <a:solidFill>
                  <a:schemeClr val="tx1"/>
                </a:solidFill>
              </a:ln>
            </a:endParaRPr>
          </a:p>
        </p:txBody>
      </p: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id="{A680B8EB-5AF7-449C-8109-0736756B80F3}"/>
              </a:ext>
            </a:extLst>
          </p:cNvPr>
          <p:cNvCxnSpPr>
            <a:cxnSpLocks/>
          </p:cNvCxnSpPr>
          <p:nvPr/>
        </p:nvCxnSpPr>
        <p:spPr>
          <a:xfrm>
            <a:off x="8477758" y="902550"/>
            <a:ext cx="0" cy="496443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933AC10A-A0F8-4898-90B8-836B8692586E}"/>
              </a:ext>
            </a:extLst>
          </p:cNvPr>
          <p:cNvCxnSpPr>
            <a:cxnSpLocks/>
          </p:cNvCxnSpPr>
          <p:nvPr/>
        </p:nvCxnSpPr>
        <p:spPr>
          <a:xfrm>
            <a:off x="6915850" y="906667"/>
            <a:ext cx="200524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Ovale 241">
            <a:extLst>
              <a:ext uri="{FF2B5EF4-FFF2-40B4-BE49-F238E27FC236}">
                <a16:creationId xmlns:a16="http://schemas.microsoft.com/office/drawing/2014/main" id="{1BD2A48D-4CFE-469C-AE66-C0892CA18894}"/>
              </a:ext>
            </a:extLst>
          </p:cNvPr>
          <p:cNvSpPr/>
          <p:nvPr/>
        </p:nvSpPr>
        <p:spPr>
          <a:xfrm>
            <a:off x="7145676" y="5192732"/>
            <a:ext cx="1332000" cy="1332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3" name="Connettore diritto 242">
            <a:extLst>
              <a:ext uri="{FF2B5EF4-FFF2-40B4-BE49-F238E27FC236}">
                <a16:creationId xmlns:a16="http://schemas.microsoft.com/office/drawing/2014/main" id="{FDAC57DA-1A78-4718-B0AE-D4E9CA02AD96}"/>
              </a:ext>
            </a:extLst>
          </p:cNvPr>
          <p:cNvCxnSpPr/>
          <p:nvPr/>
        </p:nvCxnSpPr>
        <p:spPr>
          <a:xfrm flipH="1">
            <a:off x="6217420" y="5387572"/>
            <a:ext cx="11232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D68854F5-CE41-4DEE-8AE3-949561606F9D}"/>
              </a:ext>
            </a:extLst>
          </p:cNvPr>
          <p:cNvCxnSpPr/>
          <p:nvPr/>
        </p:nvCxnSpPr>
        <p:spPr>
          <a:xfrm flipH="1">
            <a:off x="6218847" y="6334698"/>
            <a:ext cx="11232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22732B2B-42C6-4E98-8586-4790121F58B8}"/>
              </a:ext>
            </a:extLst>
          </p:cNvPr>
          <p:cNvCxnSpPr>
            <a:cxnSpLocks/>
          </p:cNvCxnSpPr>
          <p:nvPr/>
        </p:nvCxnSpPr>
        <p:spPr>
          <a:xfrm>
            <a:off x="4806826" y="4203125"/>
            <a:ext cx="154514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Arco 244">
            <a:extLst>
              <a:ext uri="{FF2B5EF4-FFF2-40B4-BE49-F238E27FC236}">
                <a16:creationId xmlns:a16="http://schemas.microsoft.com/office/drawing/2014/main" id="{925802CD-537B-4129-993E-8E8C9D343B8A}"/>
              </a:ext>
            </a:extLst>
          </p:cNvPr>
          <p:cNvSpPr/>
          <p:nvPr/>
        </p:nvSpPr>
        <p:spPr>
          <a:xfrm>
            <a:off x="5757827" y="4450342"/>
            <a:ext cx="936000" cy="936000"/>
          </a:xfrm>
          <a:prstGeom prst="arc">
            <a:avLst>
              <a:gd name="adj1" fmla="val 5405773"/>
              <a:gd name="adj2" fmla="val 10834465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 w="3175">
                <a:solidFill>
                  <a:schemeClr val="tx1"/>
                </a:solidFill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46" name="Connettore diritto 245">
            <a:extLst>
              <a:ext uri="{FF2B5EF4-FFF2-40B4-BE49-F238E27FC236}">
                <a16:creationId xmlns:a16="http://schemas.microsoft.com/office/drawing/2014/main" id="{CB6F6446-DCE1-43F8-ADDF-80C245CAF508}"/>
              </a:ext>
            </a:extLst>
          </p:cNvPr>
          <p:cNvCxnSpPr>
            <a:cxnSpLocks/>
          </p:cNvCxnSpPr>
          <p:nvPr/>
        </p:nvCxnSpPr>
        <p:spPr>
          <a:xfrm>
            <a:off x="5758631" y="904875"/>
            <a:ext cx="0" cy="400964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Arco 251">
            <a:extLst>
              <a:ext uri="{FF2B5EF4-FFF2-40B4-BE49-F238E27FC236}">
                <a16:creationId xmlns:a16="http://schemas.microsoft.com/office/drawing/2014/main" id="{4651EDB7-ECF7-4B8F-A772-9A17602CB85B}"/>
              </a:ext>
            </a:extLst>
          </p:cNvPr>
          <p:cNvSpPr/>
          <p:nvPr/>
        </p:nvSpPr>
        <p:spPr>
          <a:xfrm>
            <a:off x="4803405" y="3497360"/>
            <a:ext cx="2836800" cy="2836800"/>
          </a:xfrm>
          <a:prstGeom prst="arc">
            <a:avLst>
              <a:gd name="adj1" fmla="val 5394672"/>
              <a:gd name="adj2" fmla="val 10806453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53" name="Connettore diritto 252">
            <a:extLst>
              <a:ext uri="{FF2B5EF4-FFF2-40B4-BE49-F238E27FC236}">
                <a16:creationId xmlns:a16="http://schemas.microsoft.com/office/drawing/2014/main" id="{A599A638-CE6D-4292-8992-BB55BA41E620}"/>
              </a:ext>
            </a:extLst>
          </p:cNvPr>
          <p:cNvCxnSpPr>
            <a:cxnSpLocks/>
          </p:cNvCxnSpPr>
          <p:nvPr/>
        </p:nvCxnSpPr>
        <p:spPr>
          <a:xfrm>
            <a:off x="4806060" y="907256"/>
            <a:ext cx="0" cy="400562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5668CF66-3BEE-4A67-A99A-C98B09CECC70}"/>
              </a:ext>
            </a:extLst>
          </p:cNvPr>
          <p:cNvCxnSpPr>
            <a:cxnSpLocks/>
          </p:cNvCxnSpPr>
          <p:nvPr/>
        </p:nvCxnSpPr>
        <p:spPr>
          <a:xfrm>
            <a:off x="4806826" y="907256"/>
            <a:ext cx="14892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uppo 36">
            <a:extLst>
              <a:ext uri="{FF2B5EF4-FFF2-40B4-BE49-F238E27FC236}">
                <a16:creationId xmlns:a16="http://schemas.microsoft.com/office/drawing/2014/main" id="{522A794E-4456-4556-B8A9-42158002F384}"/>
              </a:ext>
            </a:extLst>
          </p:cNvPr>
          <p:cNvGrpSpPr/>
          <p:nvPr/>
        </p:nvGrpSpPr>
        <p:grpSpPr>
          <a:xfrm>
            <a:off x="4607168" y="3702450"/>
            <a:ext cx="1342826" cy="860579"/>
            <a:chOff x="4607168" y="3702450"/>
            <a:chExt cx="1342826" cy="860579"/>
          </a:xfrm>
        </p:grpSpPr>
        <p:cxnSp>
          <p:nvCxnSpPr>
            <p:cNvPr id="3143" name="Connettore diritto 3142">
              <a:extLst>
                <a:ext uri="{FF2B5EF4-FFF2-40B4-BE49-F238E27FC236}">
                  <a16:creationId xmlns:a16="http://schemas.microsoft.com/office/drawing/2014/main" id="{BFD60F7D-2717-486F-AD77-58C47BF5F7D2}"/>
                </a:ext>
              </a:extLst>
            </p:cNvPr>
            <p:cNvCxnSpPr>
              <a:cxnSpLocks/>
            </p:cNvCxnSpPr>
            <p:nvPr/>
          </p:nvCxnSpPr>
          <p:spPr>
            <a:xfrm>
              <a:off x="4607169" y="4563029"/>
              <a:ext cx="1342825" cy="0"/>
            </a:xfrm>
            <a:prstGeom prst="line">
              <a:avLst/>
            </a:prstGeom>
            <a:ln w="63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9" name="Figura a mano libera: forma 278">
              <a:extLst>
                <a:ext uri="{FF2B5EF4-FFF2-40B4-BE49-F238E27FC236}">
                  <a16:creationId xmlns:a16="http://schemas.microsoft.com/office/drawing/2014/main" id="{9C1234FD-0A53-4113-8B42-D6BC1F96C2CB}"/>
                </a:ext>
              </a:extLst>
            </p:cNvPr>
            <p:cNvSpPr/>
            <p:nvPr/>
          </p:nvSpPr>
          <p:spPr>
            <a:xfrm rot="10800000">
              <a:off x="4607168" y="3702450"/>
              <a:ext cx="1342824" cy="854380"/>
            </a:xfrm>
            <a:custGeom>
              <a:avLst/>
              <a:gdLst>
                <a:gd name="connsiteX0" fmla="*/ 0 w 1340643"/>
                <a:gd name="connsiteY0" fmla="*/ 0 h 826294"/>
                <a:gd name="connsiteX1" fmla="*/ 209550 w 1340643"/>
                <a:gd name="connsiteY1" fmla="*/ 359569 h 826294"/>
                <a:gd name="connsiteX2" fmla="*/ 407193 w 1340643"/>
                <a:gd name="connsiteY2" fmla="*/ 647700 h 826294"/>
                <a:gd name="connsiteX3" fmla="*/ 552450 w 1340643"/>
                <a:gd name="connsiteY3" fmla="*/ 783432 h 826294"/>
                <a:gd name="connsiteX4" fmla="*/ 671512 w 1340643"/>
                <a:gd name="connsiteY4" fmla="*/ 826294 h 826294"/>
                <a:gd name="connsiteX5" fmla="*/ 795337 w 1340643"/>
                <a:gd name="connsiteY5" fmla="*/ 783432 h 826294"/>
                <a:gd name="connsiteX6" fmla="*/ 940593 w 1340643"/>
                <a:gd name="connsiteY6" fmla="*/ 645319 h 826294"/>
                <a:gd name="connsiteX7" fmla="*/ 1135856 w 1340643"/>
                <a:gd name="connsiteY7" fmla="*/ 357188 h 826294"/>
                <a:gd name="connsiteX8" fmla="*/ 1340643 w 1340643"/>
                <a:gd name="connsiteY8" fmla="*/ 0 h 82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0643" h="826294">
                  <a:moveTo>
                    <a:pt x="0" y="0"/>
                  </a:moveTo>
                  <a:cubicBezTo>
                    <a:pt x="70842" y="125809"/>
                    <a:pt x="141685" y="251619"/>
                    <a:pt x="209550" y="359569"/>
                  </a:cubicBezTo>
                  <a:cubicBezTo>
                    <a:pt x="277415" y="467519"/>
                    <a:pt x="350043" y="577056"/>
                    <a:pt x="407193" y="647700"/>
                  </a:cubicBezTo>
                  <a:cubicBezTo>
                    <a:pt x="464343" y="718344"/>
                    <a:pt x="508397" y="753666"/>
                    <a:pt x="552450" y="783432"/>
                  </a:cubicBezTo>
                  <a:cubicBezTo>
                    <a:pt x="596503" y="813198"/>
                    <a:pt x="631031" y="826294"/>
                    <a:pt x="671512" y="826294"/>
                  </a:cubicBezTo>
                  <a:cubicBezTo>
                    <a:pt x="711993" y="826294"/>
                    <a:pt x="750490" y="813594"/>
                    <a:pt x="795337" y="783432"/>
                  </a:cubicBezTo>
                  <a:cubicBezTo>
                    <a:pt x="840184" y="753270"/>
                    <a:pt x="883840" y="716360"/>
                    <a:pt x="940593" y="645319"/>
                  </a:cubicBezTo>
                  <a:cubicBezTo>
                    <a:pt x="997346" y="574278"/>
                    <a:pt x="1069181" y="464741"/>
                    <a:pt x="1135856" y="357188"/>
                  </a:cubicBezTo>
                  <a:cubicBezTo>
                    <a:pt x="1202531" y="249635"/>
                    <a:pt x="1271587" y="124817"/>
                    <a:pt x="1340643" y="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9B4C9801-C174-4849-8F18-0DB48D96CC8E}"/>
              </a:ext>
            </a:extLst>
          </p:cNvPr>
          <p:cNvCxnSpPr>
            <a:cxnSpLocks/>
          </p:cNvCxnSpPr>
          <p:nvPr/>
        </p:nvCxnSpPr>
        <p:spPr>
          <a:xfrm>
            <a:off x="4408602" y="4566366"/>
            <a:ext cx="257264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uppo 35">
            <a:extLst>
              <a:ext uri="{FF2B5EF4-FFF2-40B4-BE49-F238E27FC236}">
                <a16:creationId xmlns:a16="http://schemas.microsoft.com/office/drawing/2014/main" id="{5942F647-A610-4BD8-A0F3-357B93B76267}"/>
              </a:ext>
            </a:extLst>
          </p:cNvPr>
          <p:cNvGrpSpPr/>
          <p:nvPr/>
        </p:nvGrpSpPr>
        <p:grpSpPr>
          <a:xfrm>
            <a:off x="4607719" y="579498"/>
            <a:ext cx="1342780" cy="826294"/>
            <a:chOff x="4607719" y="579498"/>
            <a:chExt cx="1342780" cy="826294"/>
          </a:xfrm>
        </p:grpSpPr>
        <p:sp>
          <p:nvSpPr>
            <p:cNvPr id="129" name="Figura a mano libera: forma 128">
              <a:extLst>
                <a:ext uri="{FF2B5EF4-FFF2-40B4-BE49-F238E27FC236}">
                  <a16:creationId xmlns:a16="http://schemas.microsoft.com/office/drawing/2014/main" id="{0960AA0C-B522-49D6-BA90-2B93F3E3F668}"/>
                </a:ext>
              </a:extLst>
            </p:cNvPr>
            <p:cNvSpPr/>
            <p:nvPr/>
          </p:nvSpPr>
          <p:spPr>
            <a:xfrm>
              <a:off x="4609856" y="579498"/>
              <a:ext cx="1340643" cy="826294"/>
            </a:xfrm>
            <a:custGeom>
              <a:avLst/>
              <a:gdLst>
                <a:gd name="connsiteX0" fmla="*/ 0 w 1340643"/>
                <a:gd name="connsiteY0" fmla="*/ 0 h 826294"/>
                <a:gd name="connsiteX1" fmla="*/ 209550 w 1340643"/>
                <a:gd name="connsiteY1" fmla="*/ 359569 h 826294"/>
                <a:gd name="connsiteX2" fmla="*/ 407193 w 1340643"/>
                <a:gd name="connsiteY2" fmla="*/ 647700 h 826294"/>
                <a:gd name="connsiteX3" fmla="*/ 552450 w 1340643"/>
                <a:gd name="connsiteY3" fmla="*/ 783432 h 826294"/>
                <a:gd name="connsiteX4" fmla="*/ 671512 w 1340643"/>
                <a:gd name="connsiteY4" fmla="*/ 826294 h 826294"/>
                <a:gd name="connsiteX5" fmla="*/ 795337 w 1340643"/>
                <a:gd name="connsiteY5" fmla="*/ 783432 h 826294"/>
                <a:gd name="connsiteX6" fmla="*/ 940593 w 1340643"/>
                <a:gd name="connsiteY6" fmla="*/ 645319 h 826294"/>
                <a:gd name="connsiteX7" fmla="*/ 1135856 w 1340643"/>
                <a:gd name="connsiteY7" fmla="*/ 357188 h 826294"/>
                <a:gd name="connsiteX8" fmla="*/ 1340643 w 1340643"/>
                <a:gd name="connsiteY8" fmla="*/ 0 h 82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0643" h="826294">
                  <a:moveTo>
                    <a:pt x="0" y="0"/>
                  </a:moveTo>
                  <a:cubicBezTo>
                    <a:pt x="70842" y="125809"/>
                    <a:pt x="141685" y="251619"/>
                    <a:pt x="209550" y="359569"/>
                  </a:cubicBezTo>
                  <a:cubicBezTo>
                    <a:pt x="277415" y="467519"/>
                    <a:pt x="350043" y="577056"/>
                    <a:pt x="407193" y="647700"/>
                  </a:cubicBezTo>
                  <a:cubicBezTo>
                    <a:pt x="464343" y="718344"/>
                    <a:pt x="508397" y="753666"/>
                    <a:pt x="552450" y="783432"/>
                  </a:cubicBezTo>
                  <a:cubicBezTo>
                    <a:pt x="596503" y="813198"/>
                    <a:pt x="631031" y="826294"/>
                    <a:pt x="671512" y="826294"/>
                  </a:cubicBezTo>
                  <a:cubicBezTo>
                    <a:pt x="711993" y="826294"/>
                    <a:pt x="750490" y="813594"/>
                    <a:pt x="795337" y="783432"/>
                  </a:cubicBezTo>
                  <a:cubicBezTo>
                    <a:pt x="840184" y="753270"/>
                    <a:pt x="883840" y="716360"/>
                    <a:pt x="940593" y="645319"/>
                  </a:cubicBezTo>
                  <a:cubicBezTo>
                    <a:pt x="997346" y="574278"/>
                    <a:pt x="1069181" y="464741"/>
                    <a:pt x="1135856" y="357188"/>
                  </a:cubicBezTo>
                  <a:cubicBezTo>
                    <a:pt x="1202531" y="249635"/>
                    <a:pt x="1271587" y="124817"/>
                    <a:pt x="1340643" y="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94" name="Connettore diritto 93">
              <a:extLst>
                <a:ext uri="{FF2B5EF4-FFF2-40B4-BE49-F238E27FC236}">
                  <a16:creationId xmlns:a16="http://schemas.microsoft.com/office/drawing/2014/main" id="{FE360F58-1E7B-4108-9F35-E52AB50B047B}"/>
                </a:ext>
              </a:extLst>
            </p:cNvPr>
            <p:cNvCxnSpPr>
              <a:cxnSpLocks/>
            </p:cNvCxnSpPr>
            <p:nvPr/>
          </p:nvCxnSpPr>
          <p:spPr>
            <a:xfrm>
              <a:off x="4607719" y="583136"/>
              <a:ext cx="1340644" cy="0"/>
            </a:xfrm>
            <a:prstGeom prst="line">
              <a:avLst/>
            </a:prstGeom>
            <a:ln w="63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6D3EA989-4A60-4EDA-AA1D-9127D2A5B232}"/>
              </a:ext>
            </a:extLst>
          </p:cNvPr>
          <p:cNvCxnSpPr>
            <a:cxnSpLocks/>
          </p:cNvCxnSpPr>
          <p:nvPr/>
        </p:nvCxnSpPr>
        <p:spPr>
          <a:xfrm>
            <a:off x="6874321" y="3827431"/>
            <a:ext cx="203637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nettore diritto 280">
            <a:extLst>
              <a:ext uri="{FF2B5EF4-FFF2-40B4-BE49-F238E27FC236}">
                <a16:creationId xmlns:a16="http://schemas.microsoft.com/office/drawing/2014/main" id="{FDE7D052-F165-4E7F-9861-D9AA8A9F8EC1}"/>
              </a:ext>
            </a:extLst>
          </p:cNvPr>
          <p:cNvCxnSpPr>
            <a:cxnSpLocks/>
          </p:cNvCxnSpPr>
          <p:nvPr/>
        </p:nvCxnSpPr>
        <p:spPr>
          <a:xfrm>
            <a:off x="8324308" y="1278731"/>
            <a:ext cx="0" cy="458560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nettore diritto 281">
            <a:extLst>
              <a:ext uri="{FF2B5EF4-FFF2-40B4-BE49-F238E27FC236}">
                <a16:creationId xmlns:a16="http://schemas.microsoft.com/office/drawing/2014/main" id="{A41485A6-3052-4F3F-89D5-986631141A2D}"/>
              </a:ext>
            </a:extLst>
          </p:cNvPr>
          <p:cNvCxnSpPr>
            <a:cxnSpLocks/>
          </p:cNvCxnSpPr>
          <p:nvPr/>
        </p:nvCxnSpPr>
        <p:spPr>
          <a:xfrm>
            <a:off x="6879029" y="1289260"/>
            <a:ext cx="203637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Ovale 282">
            <a:extLst>
              <a:ext uri="{FF2B5EF4-FFF2-40B4-BE49-F238E27FC236}">
                <a16:creationId xmlns:a16="http://schemas.microsoft.com/office/drawing/2014/main" id="{12D43CF0-79F4-46C0-AC32-4D57078DA44F}"/>
              </a:ext>
            </a:extLst>
          </p:cNvPr>
          <p:cNvSpPr/>
          <p:nvPr/>
        </p:nvSpPr>
        <p:spPr>
          <a:xfrm>
            <a:off x="7296039" y="5347534"/>
            <a:ext cx="1029600" cy="10296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3175">
                <a:solidFill>
                  <a:schemeClr val="tx1"/>
                </a:solidFill>
              </a:ln>
            </a:endParaRPr>
          </a:p>
        </p:txBody>
      </p:sp>
      <p:cxnSp>
        <p:nvCxnSpPr>
          <p:cNvPr id="284" name="Connettore diritto 283">
            <a:extLst>
              <a:ext uri="{FF2B5EF4-FFF2-40B4-BE49-F238E27FC236}">
                <a16:creationId xmlns:a16="http://schemas.microsoft.com/office/drawing/2014/main" id="{3A51A090-F9F3-4507-8AFA-956CFEE0C9F4}"/>
              </a:ext>
            </a:extLst>
          </p:cNvPr>
          <p:cNvCxnSpPr/>
          <p:nvPr/>
        </p:nvCxnSpPr>
        <p:spPr>
          <a:xfrm flipH="1">
            <a:off x="6222183" y="5651890"/>
            <a:ext cx="11232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nettore diritto 284">
            <a:extLst>
              <a:ext uri="{FF2B5EF4-FFF2-40B4-BE49-F238E27FC236}">
                <a16:creationId xmlns:a16="http://schemas.microsoft.com/office/drawing/2014/main" id="{06CCEAF2-4E51-442D-B1F1-56208DE946FC}"/>
              </a:ext>
            </a:extLst>
          </p:cNvPr>
          <p:cNvCxnSpPr/>
          <p:nvPr/>
        </p:nvCxnSpPr>
        <p:spPr>
          <a:xfrm flipH="1">
            <a:off x="6219802" y="6075753"/>
            <a:ext cx="11232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Arco 285">
            <a:extLst>
              <a:ext uri="{FF2B5EF4-FFF2-40B4-BE49-F238E27FC236}">
                <a16:creationId xmlns:a16="http://schemas.microsoft.com/office/drawing/2014/main" id="{36F3CF22-9295-41C5-A70D-D0C490FD4165}"/>
              </a:ext>
            </a:extLst>
          </p:cNvPr>
          <p:cNvSpPr/>
          <p:nvPr/>
        </p:nvSpPr>
        <p:spPr>
          <a:xfrm>
            <a:off x="5486017" y="4180918"/>
            <a:ext cx="1468800" cy="1468800"/>
          </a:xfrm>
          <a:prstGeom prst="arc">
            <a:avLst>
              <a:gd name="adj1" fmla="val 5401543"/>
              <a:gd name="adj2" fmla="val 1079678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87" name="Connettore diritto 286">
            <a:extLst>
              <a:ext uri="{FF2B5EF4-FFF2-40B4-BE49-F238E27FC236}">
                <a16:creationId xmlns:a16="http://schemas.microsoft.com/office/drawing/2014/main" id="{738BC5BA-F7E0-4C1C-BAE6-C235F8D8EDC9}"/>
              </a:ext>
            </a:extLst>
          </p:cNvPr>
          <p:cNvCxnSpPr>
            <a:cxnSpLocks/>
          </p:cNvCxnSpPr>
          <p:nvPr/>
        </p:nvCxnSpPr>
        <p:spPr>
          <a:xfrm>
            <a:off x="5489199" y="1288256"/>
            <a:ext cx="0" cy="362875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nettore diritto 287">
            <a:extLst>
              <a:ext uri="{FF2B5EF4-FFF2-40B4-BE49-F238E27FC236}">
                <a16:creationId xmlns:a16="http://schemas.microsoft.com/office/drawing/2014/main" id="{2E6C252B-94A3-4970-B671-DDE557A3A632}"/>
              </a:ext>
            </a:extLst>
          </p:cNvPr>
          <p:cNvCxnSpPr>
            <a:cxnSpLocks/>
          </p:cNvCxnSpPr>
          <p:nvPr/>
        </p:nvCxnSpPr>
        <p:spPr>
          <a:xfrm>
            <a:off x="5066559" y="3824977"/>
            <a:ext cx="123539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ttore diritto 288">
            <a:extLst>
              <a:ext uri="{FF2B5EF4-FFF2-40B4-BE49-F238E27FC236}">
                <a16:creationId xmlns:a16="http://schemas.microsoft.com/office/drawing/2014/main" id="{C70973F2-8505-4E7F-8085-F915A49043D8}"/>
              </a:ext>
            </a:extLst>
          </p:cNvPr>
          <p:cNvCxnSpPr>
            <a:cxnSpLocks/>
          </p:cNvCxnSpPr>
          <p:nvPr/>
        </p:nvCxnSpPr>
        <p:spPr>
          <a:xfrm>
            <a:off x="5073675" y="1290527"/>
            <a:ext cx="120921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Arco 289">
            <a:extLst>
              <a:ext uri="{FF2B5EF4-FFF2-40B4-BE49-F238E27FC236}">
                <a16:creationId xmlns:a16="http://schemas.microsoft.com/office/drawing/2014/main" id="{15E03810-BF42-4AFC-858D-AE7293EA2F5A}"/>
              </a:ext>
            </a:extLst>
          </p:cNvPr>
          <p:cNvSpPr/>
          <p:nvPr/>
        </p:nvSpPr>
        <p:spPr>
          <a:xfrm>
            <a:off x="5065142" y="3763243"/>
            <a:ext cx="2311200" cy="2311200"/>
          </a:xfrm>
          <a:prstGeom prst="arc">
            <a:avLst>
              <a:gd name="adj1" fmla="val 5389851"/>
              <a:gd name="adj2" fmla="val 10813330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91" name="Connettore diritto 290">
            <a:extLst>
              <a:ext uri="{FF2B5EF4-FFF2-40B4-BE49-F238E27FC236}">
                <a16:creationId xmlns:a16="http://schemas.microsoft.com/office/drawing/2014/main" id="{D3EE7D01-C81E-4CD4-97A6-8BED8B707C0F}"/>
              </a:ext>
            </a:extLst>
          </p:cNvPr>
          <p:cNvCxnSpPr>
            <a:cxnSpLocks/>
          </p:cNvCxnSpPr>
          <p:nvPr/>
        </p:nvCxnSpPr>
        <p:spPr>
          <a:xfrm>
            <a:off x="5067997" y="1290638"/>
            <a:ext cx="0" cy="3627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2" name="Gruppo 291">
            <a:extLst>
              <a:ext uri="{FF2B5EF4-FFF2-40B4-BE49-F238E27FC236}">
                <a16:creationId xmlns:a16="http://schemas.microsoft.com/office/drawing/2014/main" id="{DDD103B4-F87E-449B-A762-C70685F0C0F8}"/>
              </a:ext>
            </a:extLst>
          </p:cNvPr>
          <p:cNvGrpSpPr/>
          <p:nvPr/>
        </p:nvGrpSpPr>
        <p:grpSpPr>
          <a:xfrm>
            <a:off x="4601876" y="3723491"/>
            <a:ext cx="1350000" cy="838515"/>
            <a:chOff x="1158212" y="1917684"/>
            <a:chExt cx="2032968" cy="838515"/>
          </a:xfrm>
        </p:grpSpPr>
        <p:grpSp>
          <p:nvGrpSpPr>
            <p:cNvPr id="293" name="Gruppo 292">
              <a:extLst>
                <a:ext uri="{FF2B5EF4-FFF2-40B4-BE49-F238E27FC236}">
                  <a16:creationId xmlns:a16="http://schemas.microsoft.com/office/drawing/2014/main" id="{AD492D9E-D09F-4138-8079-376AAB57E3C5}"/>
                </a:ext>
              </a:extLst>
            </p:cNvPr>
            <p:cNvGrpSpPr/>
            <p:nvPr/>
          </p:nvGrpSpPr>
          <p:grpSpPr>
            <a:xfrm>
              <a:off x="1543337" y="1917684"/>
              <a:ext cx="1246887" cy="381081"/>
              <a:chOff x="10836975" y="1490648"/>
              <a:chExt cx="1635533" cy="381081"/>
            </a:xfrm>
          </p:grpSpPr>
          <p:cxnSp>
            <p:nvCxnSpPr>
              <p:cNvPr id="301" name="Connettore diritto 300">
                <a:extLst>
                  <a:ext uri="{FF2B5EF4-FFF2-40B4-BE49-F238E27FC236}">
                    <a16:creationId xmlns:a16="http://schemas.microsoft.com/office/drawing/2014/main" id="{DDFC4BCF-EC4B-49B7-9E4A-C50D74A8F8E1}"/>
                  </a:ext>
                </a:extLst>
              </p:cNvPr>
              <p:cNvCxnSpPr/>
              <p:nvPr/>
            </p:nvCxnSpPr>
            <p:spPr>
              <a:xfrm>
                <a:off x="11512553" y="1490648"/>
                <a:ext cx="32711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Connettore diritto 301">
                <a:extLst>
                  <a:ext uri="{FF2B5EF4-FFF2-40B4-BE49-F238E27FC236}">
                    <a16:creationId xmlns:a16="http://schemas.microsoft.com/office/drawing/2014/main" id="{80515149-BAC1-4904-911D-9D3C0813EF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35169" y="1643048"/>
                <a:ext cx="103820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Connettore diritto 302">
                <a:extLst>
                  <a:ext uri="{FF2B5EF4-FFF2-40B4-BE49-F238E27FC236}">
                    <a16:creationId xmlns:a16="http://schemas.microsoft.com/office/drawing/2014/main" id="{24665BDA-B40C-47F9-87FC-5CCD5197A24F}"/>
                  </a:ext>
                </a:extLst>
              </p:cNvPr>
              <p:cNvCxnSpPr/>
              <p:nvPr/>
            </p:nvCxnSpPr>
            <p:spPr>
              <a:xfrm>
                <a:off x="10927117" y="1795448"/>
                <a:ext cx="146486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Connettore diritto 303">
                <a:extLst>
                  <a:ext uri="{FF2B5EF4-FFF2-40B4-BE49-F238E27FC236}">
                    <a16:creationId xmlns:a16="http://schemas.microsoft.com/office/drawing/2014/main" id="{10DADBAC-EAB8-466D-B43E-F14E70056A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91417" y="1566929"/>
                <a:ext cx="76088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Connettore diritto 304">
                <a:extLst>
                  <a:ext uri="{FF2B5EF4-FFF2-40B4-BE49-F238E27FC236}">
                    <a16:creationId xmlns:a16="http://schemas.microsoft.com/office/drawing/2014/main" id="{63FAC645-2205-41F7-BE8B-17EBC3530C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33490" y="1719329"/>
                <a:ext cx="125864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Connettore diritto 305">
                <a:extLst>
                  <a:ext uri="{FF2B5EF4-FFF2-40B4-BE49-F238E27FC236}">
                    <a16:creationId xmlns:a16="http://schemas.microsoft.com/office/drawing/2014/main" id="{85E51CA7-8B51-46CF-9BE9-83D38C301F09}"/>
                  </a:ext>
                </a:extLst>
              </p:cNvPr>
              <p:cNvCxnSpPr/>
              <p:nvPr/>
            </p:nvCxnSpPr>
            <p:spPr>
              <a:xfrm>
                <a:off x="10836975" y="1871729"/>
                <a:ext cx="163553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4" name="Gruppo 293">
              <a:extLst>
                <a:ext uri="{FF2B5EF4-FFF2-40B4-BE49-F238E27FC236}">
                  <a16:creationId xmlns:a16="http://schemas.microsoft.com/office/drawing/2014/main" id="{87D22863-BF9B-4E58-BF8D-C4F651ACF4EA}"/>
                </a:ext>
              </a:extLst>
            </p:cNvPr>
            <p:cNvGrpSpPr/>
            <p:nvPr/>
          </p:nvGrpSpPr>
          <p:grpSpPr>
            <a:xfrm>
              <a:off x="1158212" y="2375118"/>
              <a:ext cx="2032968" cy="381081"/>
              <a:chOff x="9825027" y="1490648"/>
              <a:chExt cx="2666629" cy="381081"/>
            </a:xfrm>
          </p:grpSpPr>
          <p:cxnSp>
            <p:nvCxnSpPr>
              <p:cNvPr id="295" name="Connettore diritto 294">
                <a:extLst>
                  <a:ext uri="{FF2B5EF4-FFF2-40B4-BE49-F238E27FC236}">
                    <a16:creationId xmlns:a16="http://schemas.microsoft.com/office/drawing/2014/main" id="{FF135E37-845A-41A9-A047-4AC6B3A01959}"/>
                  </a:ext>
                </a:extLst>
              </p:cNvPr>
              <p:cNvCxnSpPr/>
              <p:nvPr/>
            </p:nvCxnSpPr>
            <p:spPr>
              <a:xfrm>
                <a:off x="10241568" y="1490648"/>
                <a:ext cx="183464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Connettore diritto 295">
                <a:extLst>
                  <a:ext uri="{FF2B5EF4-FFF2-40B4-BE49-F238E27FC236}">
                    <a16:creationId xmlns:a16="http://schemas.microsoft.com/office/drawing/2014/main" id="{14B3866D-7805-4609-936C-DD39A6D755B6}"/>
                  </a:ext>
                </a:extLst>
              </p:cNvPr>
              <p:cNvCxnSpPr/>
              <p:nvPr/>
            </p:nvCxnSpPr>
            <p:spPr>
              <a:xfrm>
                <a:off x="10057486" y="1643048"/>
                <a:ext cx="220441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Connettore diritto 296">
                <a:extLst>
                  <a:ext uri="{FF2B5EF4-FFF2-40B4-BE49-F238E27FC236}">
                    <a16:creationId xmlns:a16="http://schemas.microsoft.com/office/drawing/2014/main" id="{8E27722A-2065-4B81-A24F-C234EBFF6111}"/>
                  </a:ext>
                </a:extLst>
              </p:cNvPr>
              <p:cNvCxnSpPr/>
              <p:nvPr/>
            </p:nvCxnSpPr>
            <p:spPr>
              <a:xfrm>
                <a:off x="9909117" y="1795448"/>
                <a:ext cx="250307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Connettore diritto 297">
                <a:extLst>
                  <a:ext uri="{FF2B5EF4-FFF2-40B4-BE49-F238E27FC236}">
                    <a16:creationId xmlns:a16="http://schemas.microsoft.com/office/drawing/2014/main" id="{1ED7963C-1CE2-4D9C-9AC6-9233E7A19FC7}"/>
                  </a:ext>
                </a:extLst>
              </p:cNvPr>
              <p:cNvCxnSpPr/>
              <p:nvPr/>
            </p:nvCxnSpPr>
            <p:spPr>
              <a:xfrm>
                <a:off x="10151409" y="1566929"/>
                <a:ext cx="201241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Connettore diritto 298">
                <a:extLst>
                  <a:ext uri="{FF2B5EF4-FFF2-40B4-BE49-F238E27FC236}">
                    <a16:creationId xmlns:a16="http://schemas.microsoft.com/office/drawing/2014/main" id="{C1B6EBE2-86C2-4C73-95EB-D875E58B34B6}"/>
                  </a:ext>
                </a:extLst>
              </p:cNvPr>
              <p:cNvCxnSpPr/>
              <p:nvPr/>
            </p:nvCxnSpPr>
            <p:spPr>
              <a:xfrm>
                <a:off x="9974828" y="1719329"/>
                <a:ext cx="236796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Connettore diritto 299">
                <a:extLst>
                  <a:ext uri="{FF2B5EF4-FFF2-40B4-BE49-F238E27FC236}">
                    <a16:creationId xmlns:a16="http://schemas.microsoft.com/office/drawing/2014/main" id="{EFF7D525-4DCA-4EE8-8F70-EA92AA4A83F1}"/>
                  </a:ext>
                </a:extLst>
              </p:cNvPr>
              <p:cNvCxnSpPr/>
              <p:nvPr/>
            </p:nvCxnSpPr>
            <p:spPr>
              <a:xfrm>
                <a:off x="9825027" y="1871729"/>
                <a:ext cx="266662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7" name="Gruppo 306">
            <a:extLst>
              <a:ext uri="{FF2B5EF4-FFF2-40B4-BE49-F238E27FC236}">
                <a16:creationId xmlns:a16="http://schemas.microsoft.com/office/drawing/2014/main" id="{D48806AB-D5BB-4BB1-B135-6A527E25B48B}"/>
              </a:ext>
            </a:extLst>
          </p:cNvPr>
          <p:cNvGrpSpPr/>
          <p:nvPr/>
        </p:nvGrpSpPr>
        <p:grpSpPr>
          <a:xfrm rot="10800000">
            <a:off x="4648713" y="656771"/>
            <a:ext cx="1260000" cy="685953"/>
            <a:chOff x="2088650" y="1993965"/>
            <a:chExt cx="1181514" cy="685953"/>
          </a:xfrm>
        </p:grpSpPr>
        <p:grpSp>
          <p:nvGrpSpPr>
            <p:cNvPr id="308" name="Gruppo 307">
              <a:extLst>
                <a:ext uri="{FF2B5EF4-FFF2-40B4-BE49-F238E27FC236}">
                  <a16:creationId xmlns:a16="http://schemas.microsoft.com/office/drawing/2014/main" id="{876FC548-5FDB-4D79-AADC-D826268BC36E}"/>
                </a:ext>
              </a:extLst>
            </p:cNvPr>
            <p:cNvGrpSpPr/>
            <p:nvPr/>
          </p:nvGrpSpPr>
          <p:grpSpPr>
            <a:xfrm>
              <a:off x="2297511" y="1993965"/>
              <a:ext cx="759545" cy="304800"/>
              <a:chOff x="11826345" y="1566929"/>
              <a:chExt cx="996299" cy="304800"/>
            </a:xfrm>
          </p:grpSpPr>
          <p:cxnSp>
            <p:nvCxnSpPr>
              <p:cNvPr id="316" name="Connettore diritto 315">
                <a:extLst>
                  <a:ext uri="{FF2B5EF4-FFF2-40B4-BE49-F238E27FC236}">
                    <a16:creationId xmlns:a16="http://schemas.microsoft.com/office/drawing/2014/main" id="{55F45440-860E-44C1-A56F-994D6B1B316B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2038293" y="1643048"/>
                <a:ext cx="57564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Connettore diritto 316">
                <a:extLst>
                  <a:ext uri="{FF2B5EF4-FFF2-40B4-BE49-F238E27FC236}">
                    <a16:creationId xmlns:a16="http://schemas.microsoft.com/office/drawing/2014/main" id="{2A6CD584-F407-4F3A-90FC-AB5ADCEEB286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1889105" y="1795448"/>
                <a:ext cx="86788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Connettore diritto 317">
                <a:extLst>
                  <a:ext uri="{FF2B5EF4-FFF2-40B4-BE49-F238E27FC236}">
                    <a16:creationId xmlns:a16="http://schemas.microsoft.com/office/drawing/2014/main" id="{529E6F67-295D-4819-BBCB-8256B8618A79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2137749" y="1566929"/>
                <a:ext cx="38080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Connettore diritto 318">
                <a:extLst>
                  <a:ext uri="{FF2B5EF4-FFF2-40B4-BE49-F238E27FC236}">
                    <a16:creationId xmlns:a16="http://schemas.microsoft.com/office/drawing/2014/main" id="{CCA0784B-B5BE-4569-9D2C-AED4BD45C713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1957286" y="1719329"/>
                <a:ext cx="73504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Connettore diritto 319">
                <a:extLst>
                  <a:ext uri="{FF2B5EF4-FFF2-40B4-BE49-F238E27FC236}">
                    <a16:creationId xmlns:a16="http://schemas.microsoft.com/office/drawing/2014/main" id="{3E7D53F0-2522-4275-ACD9-55E800DB14D9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1826345" y="1871729"/>
                <a:ext cx="99629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9" name="Gruppo 308">
              <a:extLst>
                <a:ext uri="{FF2B5EF4-FFF2-40B4-BE49-F238E27FC236}">
                  <a16:creationId xmlns:a16="http://schemas.microsoft.com/office/drawing/2014/main" id="{92A7ABA4-4EB0-4553-8AA8-A9B77D61A803}"/>
                </a:ext>
              </a:extLst>
            </p:cNvPr>
            <p:cNvGrpSpPr/>
            <p:nvPr/>
          </p:nvGrpSpPr>
          <p:grpSpPr>
            <a:xfrm>
              <a:off x="2088650" y="2375118"/>
              <a:ext cx="1181514" cy="304800"/>
              <a:chOff x="11045474" y="1490648"/>
              <a:chExt cx="1549783" cy="304800"/>
            </a:xfrm>
          </p:grpSpPr>
          <p:cxnSp>
            <p:nvCxnSpPr>
              <p:cNvPr id="310" name="Connettore diritto 309">
                <a:extLst>
                  <a:ext uri="{FF2B5EF4-FFF2-40B4-BE49-F238E27FC236}">
                    <a16:creationId xmlns:a16="http://schemas.microsoft.com/office/drawing/2014/main" id="{4289F7BA-3346-40F4-9FA1-F0A8F9BE9A38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1265179" y="1490648"/>
                <a:ext cx="110698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Connettore diritto 310">
                <a:extLst>
                  <a:ext uri="{FF2B5EF4-FFF2-40B4-BE49-F238E27FC236}">
                    <a16:creationId xmlns:a16="http://schemas.microsoft.com/office/drawing/2014/main" id="{E9282926-FAA2-4054-96C2-4DFF1A9CDA4D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1160953" y="1643048"/>
                <a:ext cx="132838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Connettore diritto 311">
                <a:extLst>
                  <a:ext uri="{FF2B5EF4-FFF2-40B4-BE49-F238E27FC236}">
                    <a16:creationId xmlns:a16="http://schemas.microsoft.com/office/drawing/2014/main" id="{639939C2-880C-4FD3-AE66-1D3C095261E9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1045474" y="1795448"/>
                <a:ext cx="154978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Connettore diritto 312">
                <a:extLst>
                  <a:ext uri="{FF2B5EF4-FFF2-40B4-BE49-F238E27FC236}">
                    <a16:creationId xmlns:a16="http://schemas.microsoft.com/office/drawing/2014/main" id="{5B139804-C7EC-495C-BD1D-D7FD2B72C8F5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1207624" y="1566929"/>
                <a:ext cx="121325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Connettore diritto 313">
                <a:extLst>
                  <a:ext uri="{FF2B5EF4-FFF2-40B4-BE49-F238E27FC236}">
                    <a16:creationId xmlns:a16="http://schemas.microsoft.com/office/drawing/2014/main" id="{CB247058-06CB-4486-BB54-67FFE68883AF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1095709" y="1719329"/>
                <a:ext cx="144794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1" name="CasellaDiTesto 320">
            <a:extLst>
              <a:ext uri="{FF2B5EF4-FFF2-40B4-BE49-F238E27FC236}">
                <a16:creationId xmlns:a16="http://schemas.microsoft.com/office/drawing/2014/main" id="{FA6C5124-0556-41EE-A255-C0A0A21FF476}"/>
              </a:ext>
            </a:extLst>
          </p:cNvPr>
          <p:cNvSpPr txBox="1"/>
          <p:nvPr/>
        </p:nvSpPr>
        <p:spPr>
          <a:xfrm>
            <a:off x="5845056" y="537070"/>
            <a:ext cx="504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(Z’’)</a:t>
            </a:r>
          </a:p>
        </p:txBody>
      </p:sp>
      <p:sp>
        <p:nvSpPr>
          <p:cNvPr id="322" name="Rettangolo 321">
            <a:extLst>
              <a:ext uri="{FF2B5EF4-FFF2-40B4-BE49-F238E27FC236}">
                <a16:creationId xmlns:a16="http://schemas.microsoft.com/office/drawing/2014/main" id="{B9A6CE23-396D-43C7-A1FA-C19CC83E2308}"/>
              </a:ext>
            </a:extLst>
          </p:cNvPr>
          <p:cNvSpPr/>
          <p:nvPr/>
        </p:nvSpPr>
        <p:spPr>
          <a:xfrm>
            <a:off x="4296640" y="552473"/>
            <a:ext cx="5116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(W’’)</a:t>
            </a:r>
          </a:p>
        </p:txBody>
      </p:sp>
      <p:sp>
        <p:nvSpPr>
          <p:cNvPr id="323" name="CasellaDiTesto 322">
            <a:extLst>
              <a:ext uri="{FF2B5EF4-FFF2-40B4-BE49-F238E27FC236}">
                <a16:creationId xmlns:a16="http://schemas.microsoft.com/office/drawing/2014/main" id="{615A1EB1-E2A9-4AD4-92F5-AA8D058CC1A5}"/>
              </a:ext>
            </a:extLst>
          </p:cNvPr>
          <p:cNvSpPr txBox="1"/>
          <p:nvPr/>
        </p:nvSpPr>
        <p:spPr>
          <a:xfrm>
            <a:off x="5718638" y="4513303"/>
            <a:ext cx="504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(X’’)</a:t>
            </a:r>
          </a:p>
        </p:txBody>
      </p:sp>
      <p:sp>
        <p:nvSpPr>
          <p:cNvPr id="324" name="Rettangolo 323">
            <a:extLst>
              <a:ext uri="{FF2B5EF4-FFF2-40B4-BE49-F238E27FC236}">
                <a16:creationId xmlns:a16="http://schemas.microsoft.com/office/drawing/2014/main" id="{49F183A0-8E57-4BFF-93BC-078A5E4110A2}"/>
              </a:ext>
            </a:extLst>
          </p:cNvPr>
          <p:cNvSpPr/>
          <p:nvPr/>
        </p:nvSpPr>
        <p:spPr>
          <a:xfrm>
            <a:off x="4362466" y="4513121"/>
            <a:ext cx="4491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(Y’’)</a:t>
            </a:r>
          </a:p>
        </p:txBody>
      </p:sp>
      <p:sp>
        <p:nvSpPr>
          <p:cNvPr id="327" name="Rettangolo 326">
            <a:extLst>
              <a:ext uri="{FF2B5EF4-FFF2-40B4-BE49-F238E27FC236}">
                <a16:creationId xmlns:a16="http://schemas.microsoft.com/office/drawing/2014/main" id="{16286B63-292F-4094-B9D0-5B31CB311EF3}"/>
              </a:ext>
            </a:extLst>
          </p:cNvPr>
          <p:cNvSpPr/>
          <p:nvPr/>
        </p:nvSpPr>
        <p:spPr>
          <a:xfrm>
            <a:off x="7252855" y="6366188"/>
            <a:ext cx="3097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328" name="Rettangolo 327">
            <a:extLst>
              <a:ext uri="{FF2B5EF4-FFF2-40B4-BE49-F238E27FC236}">
                <a16:creationId xmlns:a16="http://schemas.microsoft.com/office/drawing/2014/main" id="{9AF8A673-5ACB-4D27-B5B9-298D42552B71}"/>
              </a:ext>
            </a:extLst>
          </p:cNvPr>
          <p:cNvSpPr/>
          <p:nvPr/>
        </p:nvSpPr>
        <p:spPr>
          <a:xfrm>
            <a:off x="7452014" y="6373115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W’</a:t>
            </a:r>
          </a:p>
        </p:txBody>
      </p:sp>
      <p:sp>
        <p:nvSpPr>
          <p:cNvPr id="329" name="Rettangolo 328">
            <a:extLst>
              <a:ext uri="{FF2B5EF4-FFF2-40B4-BE49-F238E27FC236}">
                <a16:creationId xmlns:a16="http://schemas.microsoft.com/office/drawing/2014/main" id="{4105DF71-9C52-43A8-AD87-925247FBE856}"/>
              </a:ext>
            </a:extLst>
          </p:cNvPr>
          <p:cNvSpPr/>
          <p:nvPr/>
        </p:nvSpPr>
        <p:spPr>
          <a:xfrm>
            <a:off x="7366088" y="6367729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330" name="CasellaDiTesto 329">
            <a:extLst>
              <a:ext uri="{FF2B5EF4-FFF2-40B4-BE49-F238E27FC236}">
                <a16:creationId xmlns:a16="http://schemas.microsoft.com/office/drawing/2014/main" id="{13096469-E26A-4362-B957-4E867048184E}"/>
              </a:ext>
            </a:extLst>
          </p:cNvPr>
          <p:cNvSpPr txBox="1"/>
          <p:nvPr/>
        </p:nvSpPr>
        <p:spPr>
          <a:xfrm>
            <a:off x="8449733" y="2421228"/>
            <a:ext cx="648000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no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Falde</a:t>
            </a:r>
          </a:p>
        </p:txBody>
      </p:sp>
      <p:cxnSp>
        <p:nvCxnSpPr>
          <p:cNvPr id="331" name="Connettore 2 330">
            <a:extLst>
              <a:ext uri="{FF2B5EF4-FFF2-40B4-BE49-F238E27FC236}">
                <a16:creationId xmlns:a16="http://schemas.microsoft.com/office/drawing/2014/main" id="{F05358E3-BC26-4835-A2B7-ECA241EC49C0}"/>
              </a:ext>
            </a:extLst>
          </p:cNvPr>
          <p:cNvCxnSpPr>
            <a:cxnSpLocks/>
            <a:stCxn id="330" idx="0"/>
          </p:cNvCxnSpPr>
          <p:nvPr/>
        </p:nvCxnSpPr>
        <p:spPr>
          <a:xfrm flipH="1" flipV="1">
            <a:off x="8268239" y="1493950"/>
            <a:ext cx="505494" cy="927278"/>
          </a:xfrm>
          <a:prstGeom prst="straightConnector1">
            <a:avLst/>
          </a:prstGeom>
          <a:ln w="317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Connettore 2 331">
            <a:extLst>
              <a:ext uri="{FF2B5EF4-FFF2-40B4-BE49-F238E27FC236}">
                <a16:creationId xmlns:a16="http://schemas.microsoft.com/office/drawing/2014/main" id="{C396E8B9-E102-4AA6-905E-726036BCEAA8}"/>
              </a:ext>
            </a:extLst>
          </p:cNvPr>
          <p:cNvCxnSpPr>
            <a:cxnSpLocks/>
            <a:stCxn id="330" idx="2"/>
          </p:cNvCxnSpPr>
          <p:nvPr/>
        </p:nvCxnSpPr>
        <p:spPr>
          <a:xfrm flipH="1">
            <a:off x="8165209" y="2759782"/>
            <a:ext cx="608524" cy="614483"/>
          </a:xfrm>
          <a:prstGeom prst="straightConnector1">
            <a:avLst/>
          </a:prstGeom>
          <a:ln w="317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CasellaDiTesto 332">
            <a:extLst>
              <a:ext uri="{FF2B5EF4-FFF2-40B4-BE49-F238E27FC236}">
                <a16:creationId xmlns:a16="http://schemas.microsoft.com/office/drawing/2014/main" id="{2383DDA9-98A4-42EF-84A4-77224FB10E22}"/>
              </a:ext>
            </a:extLst>
          </p:cNvPr>
          <p:cNvSpPr txBox="1"/>
          <p:nvPr/>
        </p:nvSpPr>
        <p:spPr>
          <a:xfrm>
            <a:off x="5486399" y="2537139"/>
            <a:ext cx="1656000" cy="338554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Rami dell’iperbole</a:t>
            </a:r>
          </a:p>
        </p:txBody>
      </p:sp>
      <p:cxnSp>
        <p:nvCxnSpPr>
          <p:cNvPr id="334" name="Connettore 2 333">
            <a:extLst>
              <a:ext uri="{FF2B5EF4-FFF2-40B4-BE49-F238E27FC236}">
                <a16:creationId xmlns:a16="http://schemas.microsoft.com/office/drawing/2014/main" id="{23759E19-532A-4B91-B140-935AEABD6C21}"/>
              </a:ext>
            </a:extLst>
          </p:cNvPr>
          <p:cNvCxnSpPr>
            <a:cxnSpLocks/>
            <a:stCxn id="333" idx="0"/>
            <a:endCxn id="129" idx="5"/>
          </p:cNvCxnSpPr>
          <p:nvPr/>
        </p:nvCxnSpPr>
        <p:spPr>
          <a:xfrm flipH="1" flipV="1">
            <a:off x="5405193" y="1362930"/>
            <a:ext cx="909206" cy="1174209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ttore 2 334">
            <a:extLst>
              <a:ext uri="{FF2B5EF4-FFF2-40B4-BE49-F238E27FC236}">
                <a16:creationId xmlns:a16="http://schemas.microsoft.com/office/drawing/2014/main" id="{7AB85DA9-25E1-483A-8D17-7AC55380C995}"/>
              </a:ext>
            </a:extLst>
          </p:cNvPr>
          <p:cNvCxnSpPr>
            <a:cxnSpLocks/>
            <a:stCxn id="333" idx="2"/>
            <a:endCxn id="279" idx="3"/>
          </p:cNvCxnSpPr>
          <p:nvPr/>
        </p:nvCxnSpPr>
        <p:spPr>
          <a:xfrm flipH="1">
            <a:off x="5396643" y="2875693"/>
            <a:ext cx="917756" cy="871076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ttore 2 335">
            <a:extLst>
              <a:ext uri="{FF2B5EF4-FFF2-40B4-BE49-F238E27FC236}">
                <a16:creationId xmlns:a16="http://schemas.microsoft.com/office/drawing/2014/main" id="{88005BEE-912F-4EFE-BFFA-AEB7F681018D}"/>
              </a:ext>
            </a:extLst>
          </p:cNvPr>
          <p:cNvCxnSpPr>
            <a:cxnSpLocks/>
            <a:stCxn id="333" idx="0"/>
          </p:cNvCxnSpPr>
          <p:nvPr/>
        </p:nvCxnSpPr>
        <p:spPr>
          <a:xfrm flipV="1">
            <a:off x="6314399" y="1056068"/>
            <a:ext cx="987922" cy="1481071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ttore 2 336">
            <a:extLst>
              <a:ext uri="{FF2B5EF4-FFF2-40B4-BE49-F238E27FC236}">
                <a16:creationId xmlns:a16="http://schemas.microsoft.com/office/drawing/2014/main" id="{B693407E-2AA3-4534-8301-9862C3F2078C}"/>
              </a:ext>
            </a:extLst>
          </p:cNvPr>
          <p:cNvCxnSpPr>
            <a:cxnSpLocks/>
            <a:stCxn id="333" idx="2"/>
          </p:cNvCxnSpPr>
          <p:nvPr/>
        </p:nvCxnSpPr>
        <p:spPr>
          <a:xfrm>
            <a:off x="6314399" y="2875693"/>
            <a:ext cx="1023661" cy="1299317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7D9ED1DC-39C1-4EA7-ADBE-4C343EBABD40}"/>
              </a:ext>
            </a:extLst>
          </p:cNvPr>
          <p:cNvCxnSpPr>
            <a:cxnSpLocks/>
          </p:cNvCxnSpPr>
          <p:nvPr/>
        </p:nvCxnSpPr>
        <p:spPr>
          <a:xfrm>
            <a:off x="7340954" y="578498"/>
            <a:ext cx="0" cy="832291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D378AC7E-0593-4C5E-A78C-24ECBD80BE32}"/>
              </a:ext>
            </a:extLst>
          </p:cNvPr>
          <p:cNvCxnSpPr>
            <a:cxnSpLocks/>
          </p:cNvCxnSpPr>
          <p:nvPr/>
        </p:nvCxnSpPr>
        <p:spPr>
          <a:xfrm>
            <a:off x="7338289" y="3701764"/>
            <a:ext cx="0" cy="8640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C5F7658-FEA5-4BC9-8623-22AE8B8A8A02}"/>
              </a:ext>
            </a:extLst>
          </p:cNvPr>
          <p:cNvSpPr txBox="1"/>
          <p:nvPr/>
        </p:nvSpPr>
        <p:spPr>
          <a:xfrm>
            <a:off x="0" y="4314421"/>
            <a:ext cx="4140000" cy="8309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Collegando i punti trovati si ottengono le due curve dell’iperbole che si presentano, sul cono, in scorcio totale</a:t>
            </a: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02ED5F20-5903-442E-B901-BBF905B1DDEC}"/>
              </a:ext>
            </a:extLst>
          </p:cNvPr>
          <p:cNvCxnSpPr/>
          <p:nvPr/>
        </p:nvCxnSpPr>
        <p:spPr>
          <a:xfrm>
            <a:off x="7342361" y="5184617"/>
            <a:ext cx="0" cy="13500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9ED0FCF5-2B7B-47E7-89E1-981591E0B628}"/>
              </a:ext>
            </a:extLst>
          </p:cNvPr>
          <p:cNvCxnSpPr>
            <a:cxnSpLocks/>
          </p:cNvCxnSpPr>
          <p:nvPr/>
        </p:nvCxnSpPr>
        <p:spPr>
          <a:xfrm>
            <a:off x="7808168" y="566670"/>
            <a:ext cx="0" cy="3996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7C1A5861-B600-484E-8E3B-5C81F5978EB2}"/>
              </a:ext>
            </a:extLst>
          </p:cNvPr>
          <p:cNvSpPr txBox="1"/>
          <p:nvPr/>
        </p:nvSpPr>
        <p:spPr>
          <a:xfrm>
            <a:off x="0" y="6426558"/>
            <a:ext cx="5580000" cy="36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Queste sono le superfici appartenenti al piano di sezione</a:t>
            </a:r>
          </a:p>
        </p:txBody>
      </p:sp>
    </p:spTree>
    <p:extLst>
      <p:ext uri="{BB962C8B-B14F-4D97-AF65-F5344CB8AC3E}">
        <p14:creationId xmlns:p14="http://schemas.microsoft.com/office/powerpoint/2010/main" val="5365482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0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4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8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9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2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2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7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0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5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6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0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5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0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5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8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3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9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2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5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6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2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5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8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3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6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7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0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3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6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9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4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7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8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1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/>
      <p:bldP spid="122" grpId="1"/>
      <p:bldP spid="123" grpId="0"/>
      <p:bldP spid="123" grpId="1"/>
      <p:bldP spid="28" grpId="0" animBg="1"/>
      <p:bldP spid="3144" grpId="0" animBg="1"/>
      <p:bldP spid="249" grpId="0" animBg="1"/>
      <p:bldP spid="250" grpId="0"/>
      <p:bldP spid="130" grpId="0"/>
      <p:bldP spid="159" grpId="0"/>
      <p:bldP spid="160" grpId="0"/>
      <p:bldP spid="161" grpId="0"/>
      <p:bldP spid="259" grpId="0"/>
      <p:bldP spid="260" grpId="0"/>
      <p:bldP spid="261" grpId="0"/>
      <p:bldP spid="263" grpId="0"/>
      <p:bldP spid="265" grpId="0"/>
      <p:bldP spid="266" grpId="0"/>
      <p:bldP spid="267" grpId="0"/>
      <p:bldP spid="268" grpId="0"/>
      <p:bldP spid="270" grpId="0"/>
      <p:bldP spid="271" grpId="0"/>
      <p:bldP spid="272" grpId="0"/>
      <p:bldP spid="273" grpId="0"/>
      <p:bldP spid="196" grpId="0" animBg="1"/>
      <p:bldP spid="207" grpId="0" animBg="1"/>
      <p:bldP spid="214" grpId="0" animBg="1"/>
      <p:bldP spid="237" grpId="0" animBg="1"/>
      <p:bldP spid="242" grpId="0" animBg="1"/>
      <p:bldP spid="245" grpId="0" animBg="1"/>
      <p:bldP spid="252" grpId="0" animBg="1"/>
      <p:bldP spid="283" grpId="0" animBg="1"/>
      <p:bldP spid="286" grpId="0" animBg="1"/>
      <p:bldP spid="290" grpId="0" animBg="1"/>
      <p:bldP spid="321" grpId="0"/>
      <p:bldP spid="322" grpId="0"/>
      <p:bldP spid="323" grpId="0"/>
      <p:bldP spid="324" grpId="0"/>
      <p:bldP spid="327" grpId="0"/>
      <p:bldP spid="328" grpId="0"/>
      <p:bldP spid="329" grpId="0"/>
      <p:bldP spid="333" grpId="0" animBg="1"/>
      <p:bldP spid="12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3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L’IPERBOLE - (7)</a:t>
            </a:r>
            <a:endParaRPr lang="it-IT" dirty="0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3513819" y="7002000"/>
            <a:ext cx="5500367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4146997" y="4914313"/>
            <a:ext cx="483140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>
            <a:off x="6989496" y="5040884"/>
            <a:ext cx="1638000" cy="1637998"/>
          </a:xfrm>
          <a:prstGeom prst="ellipse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6986800" y="4563587"/>
            <a:ext cx="0" cy="12904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624856" y="4569142"/>
            <a:ext cx="1797" cy="12977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6988595" y="4565361"/>
            <a:ext cx="1638000" cy="8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6988600" y="575403"/>
            <a:ext cx="1623247" cy="39899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005779" y="575403"/>
            <a:ext cx="1617229" cy="39897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653626" y="4393234"/>
            <a:ext cx="331486" cy="1938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584873" y="5824162"/>
            <a:ext cx="540000" cy="32316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762729" y="2422807"/>
            <a:ext cx="360000" cy="210147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51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6919" y="4729210"/>
            <a:ext cx="324000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D3E8CE7C-3969-4AE0-85C7-055C1EA37C35}"/>
              </a:ext>
            </a:extLst>
          </p:cNvPr>
          <p:cNvSpPr txBox="1"/>
          <p:nvPr/>
        </p:nvSpPr>
        <p:spPr>
          <a:xfrm>
            <a:off x="8038817" y="4553796"/>
            <a:ext cx="360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DFE0DF8-759D-46E4-BA1E-E5638B343C72}"/>
              </a:ext>
            </a:extLst>
          </p:cNvPr>
          <p:cNvSpPr txBox="1"/>
          <p:nvPr/>
        </p:nvSpPr>
        <p:spPr>
          <a:xfrm>
            <a:off x="8199400" y="6516260"/>
            <a:ext cx="324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7714178" y="3382113"/>
            <a:ext cx="324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7983117" y="5811485"/>
            <a:ext cx="288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7730908-C40B-43E8-A6B4-267AB559C9FE}"/>
              </a:ext>
            </a:extLst>
          </p:cNvPr>
          <p:cNvCxnSpPr>
            <a:cxnSpLocks/>
            <a:endCxn id="6" idx="4"/>
          </p:cNvCxnSpPr>
          <p:nvPr/>
        </p:nvCxnSpPr>
        <p:spPr>
          <a:xfrm>
            <a:off x="7808496" y="5859983"/>
            <a:ext cx="0" cy="8189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808849" y="2549937"/>
            <a:ext cx="0" cy="200827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D71DDEB7-15DD-4EDC-9E72-AB640925278C}"/>
              </a:ext>
            </a:extLst>
          </p:cNvPr>
          <p:cNvSpPr txBox="1"/>
          <p:nvPr/>
        </p:nvSpPr>
        <p:spPr>
          <a:xfrm>
            <a:off x="7888274" y="5885634"/>
            <a:ext cx="20160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DDCCADF-F671-49F9-BD9E-7D0C654C2749}"/>
              </a:ext>
            </a:extLst>
          </p:cNvPr>
          <p:cNvCxnSpPr>
            <a:cxnSpLocks/>
            <a:endCxn id="6" idx="6"/>
          </p:cNvCxnSpPr>
          <p:nvPr/>
        </p:nvCxnSpPr>
        <p:spPr>
          <a:xfrm>
            <a:off x="7810193" y="5858829"/>
            <a:ext cx="817303" cy="10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402CFE7-542D-4294-AA00-D01DEB038E67}"/>
              </a:ext>
            </a:extLst>
          </p:cNvPr>
          <p:cNvGrpSpPr/>
          <p:nvPr/>
        </p:nvGrpSpPr>
        <p:grpSpPr>
          <a:xfrm>
            <a:off x="7745939" y="5795461"/>
            <a:ext cx="126000" cy="126000"/>
            <a:chOff x="10031104" y="2702257"/>
            <a:chExt cx="180000" cy="180000"/>
          </a:xfrm>
        </p:grpSpPr>
        <p:cxnSp>
          <p:nvCxnSpPr>
            <p:cNvPr id="3164" name="Connettore diritto 3163">
              <a:extLst>
                <a:ext uri="{FF2B5EF4-FFF2-40B4-BE49-F238E27FC236}">
                  <a16:creationId xmlns:a16="http://schemas.microsoft.com/office/drawing/2014/main" id="{C92953CB-EE1B-4C0F-B976-B4BD1351525C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7" name="Connettore diritto 3166">
              <a:extLst>
                <a:ext uri="{FF2B5EF4-FFF2-40B4-BE49-F238E27FC236}">
                  <a16:creationId xmlns:a16="http://schemas.microsoft.com/office/drawing/2014/main" id="{6BF6C37B-FEB8-4BB9-8C0B-1C4711BFE162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3B4EEBE6-B283-43A2-92D2-DE1796C06C79}"/>
              </a:ext>
            </a:extLst>
          </p:cNvPr>
          <p:cNvCxnSpPr/>
          <p:nvPr/>
        </p:nvCxnSpPr>
        <p:spPr>
          <a:xfrm>
            <a:off x="7810314" y="575402"/>
            <a:ext cx="0" cy="198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1E619B47-9766-49BF-9C03-AE0601E2A0C3}"/>
              </a:ext>
            </a:extLst>
          </p:cNvPr>
          <p:cNvCxnSpPr>
            <a:cxnSpLocks/>
          </p:cNvCxnSpPr>
          <p:nvPr/>
        </p:nvCxnSpPr>
        <p:spPr>
          <a:xfrm>
            <a:off x="7005403" y="579866"/>
            <a:ext cx="160144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6C37B04E-9F7B-4A8E-ABD6-01DCFEEC8926}"/>
              </a:ext>
            </a:extLst>
          </p:cNvPr>
          <p:cNvCxnSpPr/>
          <p:nvPr/>
        </p:nvCxnSpPr>
        <p:spPr>
          <a:xfrm>
            <a:off x="7340957" y="437879"/>
            <a:ext cx="0" cy="633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CasellaDiTesto 19">
            <a:extLst>
              <a:ext uri="{FF2B5EF4-FFF2-40B4-BE49-F238E27FC236}">
                <a16:creationId xmlns:a16="http://schemas.microsoft.com/office/drawing/2014/main" id="{30CDE2CD-D832-454A-A602-E6C45FDC5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6558" y="2171203"/>
            <a:ext cx="504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altLang="it-IT" sz="14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</a:p>
        </p:txBody>
      </p:sp>
      <p:sp>
        <p:nvSpPr>
          <p:cNvPr id="123" name="CasellaDiTesto 19">
            <a:extLst>
              <a:ext uri="{FF2B5EF4-FFF2-40B4-BE49-F238E27FC236}">
                <a16:creationId xmlns:a16="http://schemas.microsoft.com/office/drawing/2014/main" id="{681721FA-786A-4C19-8C78-BEB73C26D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9320" y="6488668"/>
            <a:ext cx="5260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7EB69213-5A44-46C3-9EC5-A6D9E0BFEAB9}"/>
              </a:ext>
            </a:extLst>
          </p:cNvPr>
          <p:cNvCxnSpPr>
            <a:cxnSpLocks/>
          </p:cNvCxnSpPr>
          <p:nvPr/>
        </p:nvCxnSpPr>
        <p:spPr>
          <a:xfrm>
            <a:off x="6220496" y="425003"/>
            <a:ext cx="0" cy="629776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6DA6656B-51CE-447C-983E-865DA10770A3}"/>
              </a:ext>
            </a:extLst>
          </p:cNvPr>
          <p:cNvCxnSpPr/>
          <p:nvPr/>
        </p:nvCxnSpPr>
        <p:spPr>
          <a:xfrm flipH="1">
            <a:off x="6216534" y="5188680"/>
            <a:ext cx="11232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9DFEA8AC-8718-4F9B-BA88-015D0D8E01A8}"/>
              </a:ext>
            </a:extLst>
          </p:cNvPr>
          <p:cNvCxnSpPr>
            <a:cxnSpLocks/>
            <a:stCxn id="237" idx="2"/>
          </p:cNvCxnSpPr>
          <p:nvPr/>
        </p:nvCxnSpPr>
        <p:spPr>
          <a:xfrm flipH="1">
            <a:off x="6221192" y="5859552"/>
            <a:ext cx="1122468" cy="26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AB83A40C-3D70-469B-879B-387EA01D3E21}"/>
              </a:ext>
            </a:extLst>
          </p:cNvPr>
          <p:cNvCxnSpPr/>
          <p:nvPr/>
        </p:nvCxnSpPr>
        <p:spPr>
          <a:xfrm flipH="1">
            <a:off x="6221175" y="6530602"/>
            <a:ext cx="11232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o 27">
            <a:extLst>
              <a:ext uri="{FF2B5EF4-FFF2-40B4-BE49-F238E27FC236}">
                <a16:creationId xmlns:a16="http://schemas.microsoft.com/office/drawing/2014/main" id="{DE3CACAA-686E-46C0-BA3E-B1BC9449D192}"/>
              </a:ext>
            </a:extLst>
          </p:cNvPr>
          <p:cNvSpPr/>
          <p:nvPr/>
        </p:nvSpPr>
        <p:spPr>
          <a:xfrm>
            <a:off x="5276572" y="3970103"/>
            <a:ext cx="1890000" cy="1890000"/>
          </a:xfrm>
          <a:prstGeom prst="arc">
            <a:avLst>
              <a:gd name="adj1" fmla="val 5396892"/>
              <a:gd name="adj2" fmla="val 1080210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137" name="Connettore diritto 3136">
            <a:extLst>
              <a:ext uri="{FF2B5EF4-FFF2-40B4-BE49-F238E27FC236}">
                <a16:creationId xmlns:a16="http://schemas.microsoft.com/office/drawing/2014/main" id="{6CAC255D-6407-4862-9190-ADE8A362B682}"/>
              </a:ext>
            </a:extLst>
          </p:cNvPr>
          <p:cNvCxnSpPr>
            <a:cxnSpLocks/>
          </p:cNvCxnSpPr>
          <p:nvPr/>
        </p:nvCxnSpPr>
        <p:spPr>
          <a:xfrm flipV="1">
            <a:off x="5276583" y="583372"/>
            <a:ext cx="0" cy="433516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3" name="Connettore diritto 3142">
            <a:extLst>
              <a:ext uri="{FF2B5EF4-FFF2-40B4-BE49-F238E27FC236}">
                <a16:creationId xmlns:a16="http://schemas.microsoft.com/office/drawing/2014/main" id="{BFD60F7D-2717-486F-AD77-58C47BF5F7D2}"/>
              </a:ext>
            </a:extLst>
          </p:cNvPr>
          <p:cNvCxnSpPr>
            <a:cxnSpLocks/>
          </p:cNvCxnSpPr>
          <p:nvPr/>
        </p:nvCxnSpPr>
        <p:spPr>
          <a:xfrm>
            <a:off x="4607169" y="4563029"/>
            <a:ext cx="1342825" cy="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4" name="Arco 3143">
            <a:extLst>
              <a:ext uri="{FF2B5EF4-FFF2-40B4-BE49-F238E27FC236}">
                <a16:creationId xmlns:a16="http://schemas.microsoft.com/office/drawing/2014/main" id="{37F08C0D-735C-4B0E-A030-CBF00BC804E6}"/>
              </a:ext>
            </a:extLst>
          </p:cNvPr>
          <p:cNvSpPr/>
          <p:nvPr/>
        </p:nvSpPr>
        <p:spPr>
          <a:xfrm>
            <a:off x="5949388" y="4644572"/>
            <a:ext cx="543600" cy="543600"/>
          </a:xfrm>
          <a:prstGeom prst="arc">
            <a:avLst>
              <a:gd name="adj1" fmla="val 5456949"/>
              <a:gd name="adj2" fmla="val 10833052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BFB3AF67-BF77-4A95-8566-411D64A686B8}"/>
              </a:ext>
            </a:extLst>
          </p:cNvPr>
          <p:cNvCxnSpPr>
            <a:cxnSpLocks/>
          </p:cNvCxnSpPr>
          <p:nvPr/>
        </p:nvCxnSpPr>
        <p:spPr>
          <a:xfrm>
            <a:off x="4465516" y="580835"/>
            <a:ext cx="254178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F7D15020-1D4A-4AD5-A45F-461A70DAE39A}"/>
              </a:ext>
            </a:extLst>
          </p:cNvPr>
          <p:cNvCxnSpPr>
            <a:cxnSpLocks/>
          </p:cNvCxnSpPr>
          <p:nvPr/>
        </p:nvCxnSpPr>
        <p:spPr>
          <a:xfrm>
            <a:off x="5947602" y="577811"/>
            <a:ext cx="0" cy="43436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Arco 248">
            <a:extLst>
              <a:ext uri="{FF2B5EF4-FFF2-40B4-BE49-F238E27FC236}">
                <a16:creationId xmlns:a16="http://schemas.microsoft.com/office/drawing/2014/main" id="{FB3E6605-1EBE-407F-AC29-DBC4518E995D}"/>
              </a:ext>
            </a:extLst>
          </p:cNvPr>
          <p:cNvSpPr/>
          <p:nvPr/>
        </p:nvSpPr>
        <p:spPr>
          <a:xfrm>
            <a:off x="4605002" y="3299241"/>
            <a:ext cx="3232800" cy="3232800"/>
          </a:xfrm>
          <a:prstGeom prst="arc">
            <a:avLst>
              <a:gd name="adj1" fmla="val 5390577"/>
              <a:gd name="adj2" fmla="val 1080555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197" name="Connettore diritto 3196">
            <a:extLst>
              <a:ext uri="{FF2B5EF4-FFF2-40B4-BE49-F238E27FC236}">
                <a16:creationId xmlns:a16="http://schemas.microsoft.com/office/drawing/2014/main" id="{FD9D1E13-4876-44AB-84F5-CFF6FF086F73}"/>
              </a:ext>
            </a:extLst>
          </p:cNvPr>
          <p:cNvCxnSpPr>
            <a:cxnSpLocks/>
          </p:cNvCxnSpPr>
          <p:nvPr/>
        </p:nvCxnSpPr>
        <p:spPr>
          <a:xfrm>
            <a:off x="4604415" y="580616"/>
            <a:ext cx="0" cy="43326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e 58">
            <a:extLst>
              <a:ext uri="{FF2B5EF4-FFF2-40B4-BE49-F238E27FC236}">
                <a16:creationId xmlns:a16="http://schemas.microsoft.com/office/drawing/2014/main" id="{806E6E27-63F4-46D7-B5E6-1C0102591974}"/>
              </a:ext>
            </a:extLst>
          </p:cNvPr>
          <p:cNvSpPr/>
          <p:nvPr/>
        </p:nvSpPr>
        <p:spPr>
          <a:xfrm>
            <a:off x="6362700" y="3655219"/>
            <a:ext cx="36000" cy="36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9" name="Figura a mano libera: forma 128">
            <a:extLst>
              <a:ext uri="{FF2B5EF4-FFF2-40B4-BE49-F238E27FC236}">
                <a16:creationId xmlns:a16="http://schemas.microsoft.com/office/drawing/2014/main" id="{0960AA0C-B522-49D6-BA90-2B93F3E3F668}"/>
              </a:ext>
            </a:extLst>
          </p:cNvPr>
          <p:cNvSpPr/>
          <p:nvPr/>
        </p:nvSpPr>
        <p:spPr>
          <a:xfrm>
            <a:off x="4607316" y="574418"/>
            <a:ext cx="1340643" cy="826294"/>
          </a:xfrm>
          <a:custGeom>
            <a:avLst/>
            <a:gdLst>
              <a:gd name="connsiteX0" fmla="*/ 0 w 1340643"/>
              <a:gd name="connsiteY0" fmla="*/ 0 h 826294"/>
              <a:gd name="connsiteX1" fmla="*/ 209550 w 1340643"/>
              <a:gd name="connsiteY1" fmla="*/ 359569 h 826294"/>
              <a:gd name="connsiteX2" fmla="*/ 407193 w 1340643"/>
              <a:gd name="connsiteY2" fmla="*/ 647700 h 826294"/>
              <a:gd name="connsiteX3" fmla="*/ 552450 w 1340643"/>
              <a:gd name="connsiteY3" fmla="*/ 783432 h 826294"/>
              <a:gd name="connsiteX4" fmla="*/ 671512 w 1340643"/>
              <a:gd name="connsiteY4" fmla="*/ 826294 h 826294"/>
              <a:gd name="connsiteX5" fmla="*/ 795337 w 1340643"/>
              <a:gd name="connsiteY5" fmla="*/ 783432 h 826294"/>
              <a:gd name="connsiteX6" fmla="*/ 940593 w 1340643"/>
              <a:gd name="connsiteY6" fmla="*/ 645319 h 826294"/>
              <a:gd name="connsiteX7" fmla="*/ 1135856 w 1340643"/>
              <a:gd name="connsiteY7" fmla="*/ 357188 h 826294"/>
              <a:gd name="connsiteX8" fmla="*/ 1340643 w 1340643"/>
              <a:gd name="connsiteY8" fmla="*/ 0 h 826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643" h="826294">
                <a:moveTo>
                  <a:pt x="0" y="0"/>
                </a:moveTo>
                <a:cubicBezTo>
                  <a:pt x="70842" y="125809"/>
                  <a:pt x="141685" y="251619"/>
                  <a:pt x="209550" y="359569"/>
                </a:cubicBezTo>
                <a:cubicBezTo>
                  <a:pt x="277415" y="467519"/>
                  <a:pt x="350043" y="577056"/>
                  <a:pt x="407193" y="647700"/>
                </a:cubicBezTo>
                <a:cubicBezTo>
                  <a:pt x="464343" y="718344"/>
                  <a:pt x="508397" y="753666"/>
                  <a:pt x="552450" y="783432"/>
                </a:cubicBezTo>
                <a:cubicBezTo>
                  <a:pt x="596503" y="813198"/>
                  <a:pt x="631031" y="826294"/>
                  <a:pt x="671512" y="826294"/>
                </a:cubicBezTo>
                <a:cubicBezTo>
                  <a:pt x="711993" y="826294"/>
                  <a:pt x="750490" y="813594"/>
                  <a:pt x="795337" y="783432"/>
                </a:cubicBezTo>
                <a:cubicBezTo>
                  <a:pt x="840184" y="753270"/>
                  <a:pt x="883840" y="716360"/>
                  <a:pt x="940593" y="645319"/>
                </a:cubicBezTo>
                <a:cubicBezTo>
                  <a:pt x="997346" y="574278"/>
                  <a:pt x="1069181" y="464741"/>
                  <a:pt x="1135856" y="357188"/>
                </a:cubicBezTo>
                <a:cubicBezTo>
                  <a:pt x="1202531" y="249635"/>
                  <a:pt x="1271587" y="124817"/>
                  <a:pt x="1340643" y="0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9" name="CasellaDiTesto 19">
            <a:extLst>
              <a:ext uri="{FF2B5EF4-FFF2-40B4-BE49-F238E27FC236}">
                <a16:creationId xmlns:a16="http://schemas.microsoft.com/office/drawing/2014/main" id="{1B3C3FDC-752B-43A5-B365-8FC0D3C5F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6394" y="299014"/>
            <a:ext cx="504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altLang="it-IT" sz="1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g</a:t>
            </a:r>
          </a:p>
        </p:txBody>
      </p:sp>
      <p:sp>
        <p:nvSpPr>
          <p:cNvPr id="260" name="CasellaDiTesto 19">
            <a:extLst>
              <a:ext uri="{FF2B5EF4-FFF2-40B4-BE49-F238E27FC236}">
                <a16:creationId xmlns:a16="http://schemas.microsoft.com/office/drawing/2014/main" id="{653CCB10-2995-4A5F-BEDE-AA0598D5D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250" y="6488668"/>
            <a:ext cx="5260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altLang="it-IT" sz="1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g</a:t>
            </a:r>
          </a:p>
        </p:txBody>
      </p:sp>
      <p:sp>
        <p:nvSpPr>
          <p:cNvPr id="261" name="CasellaDiTesto 19">
            <a:extLst>
              <a:ext uri="{FF2B5EF4-FFF2-40B4-BE49-F238E27FC236}">
                <a16:creationId xmlns:a16="http://schemas.microsoft.com/office/drawing/2014/main" id="{7CDF6066-5766-4F66-811C-6B121793C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8209" y="4876662"/>
            <a:ext cx="648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(t</a:t>
            </a:r>
            <a:r>
              <a:rPr kumimoji="0" lang="it-IT" altLang="it-IT" sz="1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g</a:t>
            </a: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)</a:t>
            </a:r>
          </a:p>
        </p:txBody>
      </p:sp>
      <p:sp>
        <p:nvSpPr>
          <p:cNvPr id="263" name="CasellaDiTesto 262">
            <a:extLst>
              <a:ext uri="{FF2B5EF4-FFF2-40B4-BE49-F238E27FC236}">
                <a16:creationId xmlns:a16="http://schemas.microsoft.com/office/drawing/2014/main" id="{697A5F0D-8B64-418D-8E13-B8254D934BB9}"/>
              </a:ext>
            </a:extLst>
          </p:cNvPr>
          <p:cNvSpPr txBox="1"/>
          <p:nvPr/>
        </p:nvSpPr>
        <p:spPr>
          <a:xfrm>
            <a:off x="7242634" y="5020750"/>
            <a:ext cx="360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X’</a:t>
            </a:r>
          </a:p>
        </p:txBody>
      </p:sp>
      <p:sp>
        <p:nvSpPr>
          <p:cNvPr id="265" name="CasellaDiTesto 264">
            <a:extLst>
              <a:ext uri="{FF2B5EF4-FFF2-40B4-BE49-F238E27FC236}">
                <a16:creationId xmlns:a16="http://schemas.microsoft.com/office/drawing/2014/main" id="{0B6B4898-C967-4724-9B5A-62A8313FDBD3}"/>
              </a:ext>
            </a:extLst>
          </p:cNvPr>
          <p:cNvSpPr txBox="1"/>
          <p:nvPr/>
        </p:nvSpPr>
        <p:spPr>
          <a:xfrm>
            <a:off x="7031359" y="4506378"/>
            <a:ext cx="396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X’’</a:t>
            </a:r>
          </a:p>
        </p:txBody>
      </p:sp>
      <p:sp>
        <p:nvSpPr>
          <p:cNvPr id="266" name="Rettangolo 265">
            <a:extLst>
              <a:ext uri="{FF2B5EF4-FFF2-40B4-BE49-F238E27FC236}">
                <a16:creationId xmlns:a16="http://schemas.microsoft.com/office/drawing/2014/main" id="{63299053-4170-4F7D-A07F-2FB3F2310693}"/>
              </a:ext>
            </a:extLst>
          </p:cNvPr>
          <p:cNvSpPr/>
          <p:nvPr/>
        </p:nvSpPr>
        <p:spPr>
          <a:xfrm>
            <a:off x="7301353" y="4500999"/>
            <a:ext cx="3369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Y’’</a:t>
            </a:r>
          </a:p>
        </p:txBody>
      </p:sp>
      <p:sp>
        <p:nvSpPr>
          <p:cNvPr id="267" name="Rettangolo 266">
            <a:extLst>
              <a:ext uri="{FF2B5EF4-FFF2-40B4-BE49-F238E27FC236}">
                <a16:creationId xmlns:a16="http://schemas.microsoft.com/office/drawing/2014/main" id="{89797A2D-477F-4E4C-B268-241126BF1DC8}"/>
              </a:ext>
            </a:extLst>
          </p:cNvPr>
          <p:cNvSpPr/>
          <p:nvPr/>
        </p:nvSpPr>
        <p:spPr>
          <a:xfrm>
            <a:off x="7211509" y="4501634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8" name="CasellaDiTesto 267">
            <a:extLst>
              <a:ext uri="{FF2B5EF4-FFF2-40B4-BE49-F238E27FC236}">
                <a16:creationId xmlns:a16="http://schemas.microsoft.com/office/drawing/2014/main" id="{58447C52-492F-46A1-BAFD-6B69734E12CD}"/>
              </a:ext>
            </a:extLst>
          </p:cNvPr>
          <p:cNvSpPr txBox="1"/>
          <p:nvPr/>
        </p:nvSpPr>
        <p:spPr>
          <a:xfrm>
            <a:off x="7467770" y="5017286"/>
            <a:ext cx="360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Z’</a:t>
            </a:r>
          </a:p>
        </p:txBody>
      </p:sp>
      <p:sp>
        <p:nvSpPr>
          <p:cNvPr id="270" name="Rettangolo 269">
            <a:extLst>
              <a:ext uri="{FF2B5EF4-FFF2-40B4-BE49-F238E27FC236}">
                <a16:creationId xmlns:a16="http://schemas.microsoft.com/office/drawing/2014/main" id="{E1679EAB-29CD-493A-ACAE-DF9929536E58}"/>
              </a:ext>
            </a:extLst>
          </p:cNvPr>
          <p:cNvSpPr/>
          <p:nvPr/>
        </p:nvSpPr>
        <p:spPr>
          <a:xfrm>
            <a:off x="7390333" y="5009984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1" name="CasellaDiTesto 270">
            <a:extLst>
              <a:ext uri="{FF2B5EF4-FFF2-40B4-BE49-F238E27FC236}">
                <a16:creationId xmlns:a16="http://schemas.microsoft.com/office/drawing/2014/main" id="{1C1D54F9-D2FA-481D-8C16-0EE9A59F880C}"/>
              </a:ext>
            </a:extLst>
          </p:cNvPr>
          <p:cNvSpPr txBox="1"/>
          <p:nvPr/>
        </p:nvSpPr>
        <p:spPr>
          <a:xfrm>
            <a:off x="7064255" y="524949"/>
            <a:ext cx="360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Z’’</a:t>
            </a:r>
          </a:p>
        </p:txBody>
      </p:sp>
      <p:sp>
        <p:nvSpPr>
          <p:cNvPr id="272" name="Rettangolo 271">
            <a:extLst>
              <a:ext uri="{FF2B5EF4-FFF2-40B4-BE49-F238E27FC236}">
                <a16:creationId xmlns:a16="http://schemas.microsoft.com/office/drawing/2014/main" id="{C7F482BC-59FD-44E7-9BDD-E501449CC1DF}"/>
              </a:ext>
            </a:extLst>
          </p:cNvPr>
          <p:cNvSpPr/>
          <p:nvPr/>
        </p:nvSpPr>
        <p:spPr>
          <a:xfrm>
            <a:off x="7318662" y="529960"/>
            <a:ext cx="3994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W’’</a:t>
            </a:r>
          </a:p>
        </p:txBody>
      </p:sp>
      <p:sp>
        <p:nvSpPr>
          <p:cNvPr id="273" name="Rettangolo 272">
            <a:extLst>
              <a:ext uri="{FF2B5EF4-FFF2-40B4-BE49-F238E27FC236}">
                <a16:creationId xmlns:a16="http://schemas.microsoft.com/office/drawing/2014/main" id="{D7AE46A0-46D7-4975-94B5-2ED0F961B9BB}"/>
              </a:ext>
            </a:extLst>
          </p:cNvPr>
          <p:cNvSpPr/>
          <p:nvPr/>
        </p:nvSpPr>
        <p:spPr>
          <a:xfrm>
            <a:off x="7229857" y="513254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C0009BF6-4DD0-4D99-B0B8-F76022C9F44A}"/>
              </a:ext>
            </a:extLst>
          </p:cNvPr>
          <p:cNvCxnSpPr>
            <a:cxnSpLocks/>
          </p:cNvCxnSpPr>
          <p:nvPr/>
        </p:nvCxnSpPr>
        <p:spPr>
          <a:xfrm>
            <a:off x="7809528" y="5040687"/>
            <a:ext cx="0" cy="80871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D06A3BB2-E48B-404E-B737-4A45C60E988D}"/>
              </a:ext>
            </a:extLst>
          </p:cNvPr>
          <p:cNvCxnSpPr>
            <a:cxnSpLocks/>
          </p:cNvCxnSpPr>
          <p:nvPr/>
        </p:nvCxnSpPr>
        <p:spPr>
          <a:xfrm>
            <a:off x="7809528" y="4572000"/>
            <a:ext cx="0" cy="47787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183CFE3A-801B-495E-A56F-B8BA93367BA8}"/>
              </a:ext>
            </a:extLst>
          </p:cNvPr>
          <p:cNvCxnSpPr>
            <a:cxnSpLocks/>
          </p:cNvCxnSpPr>
          <p:nvPr/>
        </p:nvCxnSpPr>
        <p:spPr>
          <a:xfrm>
            <a:off x="6923314" y="1139563"/>
            <a:ext cx="201360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A50A96A9-46ED-4984-A493-F948A1DD0414}"/>
              </a:ext>
            </a:extLst>
          </p:cNvPr>
          <p:cNvCxnSpPr>
            <a:cxnSpLocks/>
          </p:cNvCxnSpPr>
          <p:nvPr/>
        </p:nvCxnSpPr>
        <p:spPr>
          <a:xfrm>
            <a:off x="6877538" y="3968151"/>
            <a:ext cx="203637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E746A8CB-FC58-418F-9B96-FCAB5B058DB8}"/>
              </a:ext>
            </a:extLst>
          </p:cNvPr>
          <p:cNvCxnSpPr>
            <a:cxnSpLocks/>
          </p:cNvCxnSpPr>
          <p:nvPr/>
        </p:nvCxnSpPr>
        <p:spPr>
          <a:xfrm>
            <a:off x="8381667" y="1134846"/>
            <a:ext cx="0" cy="472791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Ovale 195">
            <a:extLst>
              <a:ext uri="{FF2B5EF4-FFF2-40B4-BE49-F238E27FC236}">
                <a16:creationId xmlns:a16="http://schemas.microsoft.com/office/drawing/2014/main" id="{24CE877C-897B-4C6B-8167-E68C3457BDB9}"/>
              </a:ext>
            </a:extLst>
          </p:cNvPr>
          <p:cNvSpPr/>
          <p:nvPr/>
        </p:nvSpPr>
        <p:spPr>
          <a:xfrm>
            <a:off x="7243310" y="5287991"/>
            <a:ext cx="1137600" cy="11376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9AEAD5DC-106B-4CE9-9511-B69A3B9758BC}"/>
              </a:ext>
            </a:extLst>
          </p:cNvPr>
          <p:cNvCxnSpPr>
            <a:cxnSpLocks/>
          </p:cNvCxnSpPr>
          <p:nvPr/>
        </p:nvCxnSpPr>
        <p:spPr>
          <a:xfrm>
            <a:off x="4946668" y="3968151"/>
            <a:ext cx="1340809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5EFCFFCF-3C79-41B1-BD89-05102D3C5635}"/>
              </a:ext>
            </a:extLst>
          </p:cNvPr>
          <p:cNvCxnSpPr>
            <a:cxnSpLocks/>
          </p:cNvCxnSpPr>
          <p:nvPr/>
        </p:nvCxnSpPr>
        <p:spPr>
          <a:xfrm>
            <a:off x="4949288" y="1142889"/>
            <a:ext cx="132646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3397C27D-1B2F-4875-B903-2209B2817B41}"/>
              </a:ext>
            </a:extLst>
          </p:cNvPr>
          <p:cNvCxnSpPr/>
          <p:nvPr/>
        </p:nvCxnSpPr>
        <p:spPr>
          <a:xfrm flipH="1">
            <a:off x="6219802" y="5537590"/>
            <a:ext cx="11232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B426439A-B5E1-4EBE-8F2E-DC068578E479}"/>
              </a:ext>
            </a:extLst>
          </p:cNvPr>
          <p:cNvCxnSpPr/>
          <p:nvPr/>
        </p:nvCxnSpPr>
        <p:spPr>
          <a:xfrm flipH="1">
            <a:off x="6218848" y="6175155"/>
            <a:ext cx="11232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Arco 206">
            <a:extLst>
              <a:ext uri="{FF2B5EF4-FFF2-40B4-BE49-F238E27FC236}">
                <a16:creationId xmlns:a16="http://schemas.microsoft.com/office/drawing/2014/main" id="{26C80F18-95E0-4803-A030-FEE0B6997082}"/>
              </a:ext>
            </a:extLst>
          </p:cNvPr>
          <p:cNvSpPr/>
          <p:nvPr/>
        </p:nvSpPr>
        <p:spPr>
          <a:xfrm>
            <a:off x="5597936" y="4290452"/>
            <a:ext cx="1245600" cy="1245600"/>
          </a:xfrm>
          <a:prstGeom prst="arc">
            <a:avLst>
              <a:gd name="adj1" fmla="val 5396205"/>
              <a:gd name="adj2" fmla="val 10801913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97E956B3-4D14-40F5-9FD6-341596DBD261}"/>
              </a:ext>
            </a:extLst>
          </p:cNvPr>
          <p:cNvCxnSpPr>
            <a:cxnSpLocks/>
          </p:cNvCxnSpPr>
          <p:nvPr/>
        </p:nvCxnSpPr>
        <p:spPr>
          <a:xfrm>
            <a:off x="5601117" y="1143666"/>
            <a:ext cx="0" cy="377334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Arco 213">
            <a:extLst>
              <a:ext uri="{FF2B5EF4-FFF2-40B4-BE49-F238E27FC236}">
                <a16:creationId xmlns:a16="http://schemas.microsoft.com/office/drawing/2014/main" id="{77364CB5-7058-4DC8-94BC-AEDB64EA9319}"/>
              </a:ext>
            </a:extLst>
          </p:cNvPr>
          <p:cNvSpPr/>
          <p:nvPr/>
        </p:nvSpPr>
        <p:spPr>
          <a:xfrm>
            <a:off x="4962749" y="3653708"/>
            <a:ext cx="2520000" cy="2520000"/>
          </a:xfrm>
          <a:prstGeom prst="arc">
            <a:avLst>
              <a:gd name="adj1" fmla="val 5402207"/>
              <a:gd name="adj2" fmla="val 1079520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0AD32D85-6A47-4282-B86B-EBAD3556DB4A}"/>
              </a:ext>
            </a:extLst>
          </p:cNvPr>
          <p:cNvCxnSpPr>
            <a:cxnSpLocks/>
          </p:cNvCxnSpPr>
          <p:nvPr/>
        </p:nvCxnSpPr>
        <p:spPr>
          <a:xfrm>
            <a:off x="4960841" y="1139528"/>
            <a:ext cx="0" cy="377334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8CA2C003-3908-49CC-ADBF-49E7B45DE2B3}"/>
              </a:ext>
            </a:extLst>
          </p:cNvPr>
          <p:cNvCxnSpPr>
            <a:cxnSpLocks/>
          </p:cNvCxnSpPr>
          <p:nvPr/>
        </p:nvCxnSpPr>
        <p:spPr>
          <a:xfrm>
            <a:off x="6869608" y="3697027"/>
            <a:ext cx="203637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1E416777-225F-4AB1-AEEF-4568C636254A}"/>
              </a:ext>
            </a:extLst>
          </p:cNvPr>
          <p:cNvCxnSpPr>
            <a:cxnSpLocks/>
          </p:cNvCxnSpPr>
          <p:nvPr/>
        </p:nvCxnSpPr>
        <p:spPr>
          <a:xfrm>
            <a:off x="6890936" y="1403560"/>
            <a:ext cx="203637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157EF6E7-E4C4-4AA0-92AB-5EEBA8437B46}"/>
              </a:ext>
            </a:extLst>
          </p:cNvPr>
          <p:cNvCxnSpPr>
            <a:cxnSpLocks/>
          </p:cNvCxnSpPr>
          <p:nvPr/>
        </p:nvCxnSpPr>
        <p:spPr>
          <a:xfrm>
            <a:off x="5279415" y="1405656"/>
            <a:ext cx="99411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2765EF9A-1BFE-4A70-A6FD-FBC168D5B1A8}"/>
              </a:ext>
            </a:extLst>
          </p:cNvPr>
          <p:cNvCxnSpPr>
            <a:cxnSpLocks/>
          </p:cNvCxnSpPr>
          <p:nvPr/>
        </p:nvCxnSpPr>
        <p:spPr>
          <a:xfrm>
            <a:off x="5279415" y="3698770"/>
            <a:ext cx="102254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619A18B6-F078-417C-B819-366638DD779B}"/>
              </a:ext>
            </a:extLst>
          </p:cNvPr>
          <p:cNvCxnSpPr>
            <a:cxnSpLocks/>
          </p:cNvCxnSpPr>
          <p:nvPr/>
        </p:nvCxnSpPr>
        <p:spPr>
          <a:xfrm>
            <a:off x="6875277" y="4201951"/>
            <a:ext cx="203637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ttore diritto 235">
            <a:extLst>
              <a:ext uri="{FF2B5EF4-FFF2-40B4-BE49-F238E27FC236}">
                <a16:creationId xmlns:a16="http://schemas.microsoft.com/office/drawing/2014/main" id="{966505D6-7CE1-466E-8AC0-6B23DC92DD2E}"/>
              </a:ext>
            </a:extLst>
          </p:cNvPr>
          <p:cNvCxnSpPr>
            <a:cxnSpLocks/>
          </p:cNvCxnSpPr>
          <p:nvPr/>
        </p:nvCxnSpPr>
        <p:spPr>
          <a:xfrm>
            <a:off x="8274842" y="1399758"/>
            <a:ext cx="0" cy="446300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Ovale 236">
            <a:extLst>
              <a:ext uri="{FF2B5EF4-FFF2-40B4-BE49-F238E27FC236}">
                <a16:creationId xmlns:a16="http://schemas.microsoft.com/office/drawing/2014/main" id="{8D4DC358-2FD9-4349-A110-2AB97A967988}"/>
              </a:ext>
            </a:extLst>
          </p:cNvPr>
          <p:cNvSpPr/>
          <p:nvPr/>
        </p:nvSpPr>
        <p:spPr>
          <a:xfrm>
            <a:off x="7343660" y="5395152"/>
            <a:ext cx="928800" cy="9288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3175">
                <a:solidFill>
                  <a:schemeClr val="tx1"/>
                </a:solidFill>
              </a:ln>
            </a:endParaRPr>
          </a:p>
        </p:txBody>
      </p: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id="{A680B8EB-5AF7-449C-8109-0736756B80F3}"/>
              </a:ext>
            </a:extLst>
          </p:cNvPr>
          <p:cNvCxnSpPr>
            <a:cxnSpLocks/>
          </p:cNvCxnSpPr>
          <p:nvPr/>
        </p:nvCxnSpPr>
        <p:spPr>
          <a:xfrm>
            <a:off x="8477758" y="902550"/>
            <a:ext cx="0" cy="496443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933AC10A-A0F8-4898-90B8-836B8692586E}"/>
              </a:ext>
            </a:extLst>
          </p:cNvPr>
          <p:cNvCxnSpPr>
            <a:cxnSpLocks/>
          </p:cNvCxnSpPr>
          <p:nvPr/>
        </p:nvCxnSpPr>
        <p:spPr>
          <a:xfrm>
            <a:off x="6915850" y="906667"/>
            <a:ext cx="200524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Ovale 241">
            <a:extLst>
              <a:ext uri="{FF2B5EF4-FFF2-40B4-BE49-F238E27FC236}">
                <a16:creationId xmlns:a16="http://schemas.microsoft.com/office/drawing/2014/main" id="{1BD2A48D-4CFE-469C-AE66-C0892CA18894}"/>
              </a:ext>
            </a:extLst>
          </p:cNvPr>
          <p:cNvSpPr/>
          <p:nvPr/>
        </p:nvSpPr>
        <p:spPr>
          <a:xfrm>
            <a:off x="7145676" y="5192732"/>
            <a:ext cx="1332000" cy="1332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3" name="Connettore diritto 242">
            <a:extLst>
              <a:ext uri="{FF2B5EF4-FFF2-40B4-BE49-F238E27FC236}">
                <a16:creationId xmlns:a16="http://schemas.microsoft.com/office/drawing/2014/main" id="{FDAC57DA-1A78-4718-B0AE-D4E9CA02AD96}"/>
              </a:ext>
            </a:extLst>
          </p:cNvPr>
          <p:cNvCxnSpPr/>
          <p:nvPr/>
        </p:nvCxnSpPr>
        <p:spPr>
          <a:xfrm flipH="1">
            <a:off x="6217420" y="5387572"/>
            <a:ext cx="11232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D68854F5-CE41-4DEE-8AE3-949561606F9D}"/>
              </a:ext>
            </a:extLst>
          </p:cNvPr>
          <p:cNvCxnSpPr/>
          <p:nvPr/>
        </p:nvCxnSpPr>
        <p:spPr>
          <a:xfrm flipH="1">
            <a:off x="6218847" y="6334698"/>
            <a:ext cx="11232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22732B2B-42C6-4E98-8586-4790121F58B8}"/>
              </a:ext>
            </a:extLst>
          </p:cNvPr>
          <p:cNvCxnSpPr>
            <a:cxnSpLocks/>
          </p:cNvCxnSpPr>
          <p:nvPr/>
        </p:nvCxnSpPr>
        <p:spPr>
          <a:xfrm>
            <a:off x="4799945" y="4203125"/>
            <a:ext cx="1552021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Arco 244">
            <a:extLst>
              <a:ext uri="{FF2B5EF4-FFF2-40B4-BE49-F238E27FC236}">
                <a16:creationId xmlns:a16="http://schemas.microsoft.com/office/drawing/2014/main" id="{925802CD-537B-4129-993E-8E8C9D343B8A}"/>
              </a:ext>
            </a:extLst>
          </p:cNvPr>
          <p:cNvSpPr/>
          <p:nvPr/>
        </p:nvSpPr>
        <p:spPr>
          <a:xfrm>
            <a:off x="5757827" y="4450342"/>
            <a:ext cx="936000" cy="936000"/>
          </a:xfrm>
          <a:prstGeom prst="arc">
            <a:avLst>
              <a:gd name="adj1" fmla="val 5405773"/>
              <a:gd name="adj2" fmla="val 10834465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 w="3175">
                <a:solidFill>
                  <a:schemeClr val="tx1"/>
                </a:solidFill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46" name="Connettore diritto 245">
            <a:extLst>
              <a:ext uri="{FF2B5EF4-FFF2-40B4-BE49-F238E27FC236}">
                <a16:creationId xmlns:a16="http://schemas.microsoft.com/office/drawing/2014/main" id="{CB6F6446-DCE1-43F8-ADDF-80C245CAF508}"/>
              </a:ext>
            </a:extLst>
          </p:cNvPr>
          <p:cNvCxnSpPr>
            <a:cxnSpLocks/>
          </p:cNvCxnSpPr>
          <p:nvPr/>
        </p:nvCxnSpPr>
        <p:spPr>
          <a:xfrm>
            <a:off x="5758631" y="904875"/>
            <a:ext cx="0" cy="400964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Arco 251">
            <a:extLst>
              <a:ext uri="{FF2B5EF4-FFF2-40B4-BE49-F238E27FC236}">
                <a16:creationId xmlns:a16="http://schemas.microsoft.com/office/drawing/2014/main" id="{4651EDB7-ECF7-4B8F-A772-9A17602CB85B}"/>
              </a:ext>
            </a:extLst>
          </p:cNvPr>
          <p:cNvSpPr/>
          <p:nvPr/>
        </p:nvSpPr>
        <p:spPr>
          <a:xfrm>
            <a:off x="4803405" y="3497360"/>
            <a:ext cx="2836800" cy="2836800"/>
          </a:xfrm>
          <a:prstGeom prst="arc">
            <a:avLst>
              <a:gd name="adj1" fmla="val 5394672"/>
              <a:gd name="adj2" fmla="val 10806453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53" name="Connettore diritto 252">
            <a:extLst>
              <a:ext uri="{FF2B5EF4-FFF2-40B4-BE49-F238E27FC236}">
                <a16:creationId xmlns:a16="http://schemas.microsoft.com/office/drawing/2014/main" id="{A599A638-CE6D-4292-8992-BB55BA41E620}"/>
              </a:ext>
            </a:extLst>
          </p:cNvPr>
          <p:cNvCxnSpPr>
            <a:cxnSpLocks/>
          </p:cNvCxnSpPr>
          <p:nvPr/>
        </p:nvCxnSpPr>
        <p:spPr>
          <a:xfrm>
            <a:off x="4806060" y="907256"/>
            <a:ext cx="0" cy="400562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5668CF66-3BEE-4A67-A99A-C98B09CECC70}"/>
              </a:ext>
            </a:extLst>
          </p:cNvPr>
          <p:cNvCxnSpPr>
            <a:cxnSpLocks/>
          </p:cNvCxnSpPr>
          <p:nvPr/>
        </p:nvCxnSpPr>
        <p:spPr>
          <a:xfrm>
            <a:off x="4799945" y="907256"/>
            <a:ext cx="1496081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Figura a mano libera: forma 278">
            <a:extLst>
              <a:ext uri="{FF2B5EF4-FFF2-40B4-BE49-F238E27FC236}">
                <a16:creationId xmlns:a16="http://schemas.microsoft.com/office/drawing/2014/main" id="{9C1234FD-0A53-4113-8B42-D6BC1F96C2CB}"/>
              </a:ext>
            </a:extLst>
          </p:cNvPr>
          <p:cNvSpPr/>
          <p:nvPr/>
        </p:nvSpPr>
        <p:spPr>
          <a:xfrm rot="10800000">
            <a:off x="4607168" y="3702450"/>
            <a:ext cx="1342824" cy="854380"/>
          </a:xfrm>
          <a:custGeom>
            <a:avLst/>
            <a:gdLst>
              <a:gd name="connsiteX0" fmla="*/ 0 w 1340643"/>
              <a:gd name="connsiteY0" fmla="*/ 0 h 826294"/>
              <a:gd name="connsiteX1" fmla="*/ 209550 w 1340643"/>
              <a:gd name="connsiteY1" fmla="*/ 359569 h 826294"/>
              <a:gd name="connsiteX2" fmla="*/ 407193 w 1340643"/>
              <a:gd name="connsiteY2" fmla="*/ 647700 h 826294"/>
              <a:gd name="connsiteX3" fmla="*/ 552450 w 1340643"/>
              <a:gd name="connsiteY3" fmla="*/ 783432 h 826294"/>
              <a:gd name="connsiteX4" fmla="*/ 671512 w 1340643"/>
              <a:gd name="connsiteY4" fmla="*/ 826294 h 826294"/>
              <a:gd name="connsiteX5" fmla="*/ 795337 w 1340643"/>
              <a:gd name="connsiteY5" fmla="*/ 783432 h 826294"/>
              <a:gd name="connsiteX6" fmla="*/ 940593 w 1340643"/>
              <a:gd name="connsiteY6" fmla="*/ 645319 h 826294"/>
              <a:gd name="connsiteX7" fmla="*/ 1135856 w 1340643"/>
              <a:gd name="connsiteY7" fmla="*/ 357188 h 826294"/>
              <a:gd name="connsiteX8" fmla="*/ 1340643 w 1340643"/>
              <a:gd name="connsiteY8" fmla="*/ 0 h 826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643" h="826294">
                <a:moveTo>
                  <a:pt x="0" y="0"/>
                </a:moveTo>
                <a:cubicBezTo>
                  <a:pt x="70842" y="125809"/>
                  <a:pt x="141685" y="251619"/>
                  <a:pt x="209550" y="359569"/>
                </a:cubicBezTo>
                <a:cubicBezTo>
                  <a:pt x="277415" y="467519"/>
                  <a:pt x="350043" y="577056"/>
                  <a:pt x="407193" y="647700"/>
                </a:cubicBezTo>
                <a:cubicBezTo>
                  <a:pt x="464343" y="718344"/>
                  <a:pt x="508397" y="753666"/>
                  <a:pt x="552450" y="783432"/>
                </a:cubicBezTo>
                <a:cubicBezTo>
                  <a:pt x="596503" y="813198"/>
                  <a:pt x="631031" y="826294"/>
                  <a:pt x="671512" y="826294"/>
                </a:cubicBezTo>
                <a:cubicBezTo>
                  <a:pt x="711993" y="826294"/>
                  <a:pt x="750490" y="813594"/>
                  <a:pt x="795337" y="783432"/>
                </a:cubicBezTo>
                <a:cubicBezTo>
                  <a:pt x="840184" y="753270"/>
                  <a:pt x="883840" y="716360"/>
                  <a:pt x="940593" y="645319"/>
                </a:cubicBezTo>
                <a:cubicBezTo>
                  <a:pt x="997346" y="574278"/>
                  <a:pt x="1069181" y="464741"/>
                  <a:pt x="1135856" y="357188"/>
                </a:cubicBezTo>
                <a:cubicBezTo>
                  <a:pt x="1202531" y="249635"/>
                  <a:pt x="1271587" y="124817"/>
                  <a:pt x="1340643" y="0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9B4C9801-C174-4849-8F18-0DB48D96CC8E}"/>
              </a:ext>
            </a:extLst>
          </p:cNvPr>
          <p:cNvCxnSpPr>
            <a:cxnSpLocks/>
          </p:cNvCxnSpPr>
          <p:nvPr/>
        </p:nvCxnSpPr>
        <p:spPr>
          <a:xfrm>
            <a:off x="4408602" y="4566366"/>
            <a:ext cx="257264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FE360F58-1E7B-4108-9F35-E52AB50B047B}"/>
              </a:ext>
            </a:extLst>
          </p:cNvPr>
          <p:cNvCxnSpPr>
            <a:cxnSpLocks/>
          </p:cNvCxnSpPr>
          <p:nvPr/>
        </p:nvCxnSpPr>
        <p:spPr>
          <a:xfrm>
            <a:off x="4607719" y="579054"/>
            <a:ext cx="1340644" cy="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6D3EA989-4A60-4EDA-AA1D-9127D2A5B232}"/>
              </a:ext>
            </a:extLst>
          </p:cNvPr>
          <p:cNvCxnSpPr>
            <a:cxnSpLocks/>
          </p:cNvCxnSpPr>
          <p:nvPr/>
        </p:nvCxnSpPr>
        <p:spPr>
          <a:xfrm>
            <a:off x="6874321" y="3827431"/>
            <a:ext cx="203637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nettore diritto 280">
            <a:extLst>
              <a:ext uri="{FF2B5EF4-FFF2-40B4-BE49-F238E27FC236}">
                <a16:creationId xmlns:a16="http://schemas.microsoft.com/office/drawing/2014/main" id="{FDE7D052-F165-4E7F-9861-D9AA8A9F8EC1}"/>
              </a:ext>
            </a:extLst>
          </p:cNvPr>
          <p:cNvCxnSpPr>
            <a:cxnSpLocks/>
          </p:cNvCxnSpPr>
          <p:nvPr/>
        </p:nvCxnSpPr>
        <p:spPr>
          <a:xfrm>
            <a:off x="8324308" y="1278731"/>
            <a:ext cx="0" cy="458560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nettore diritto 281">
            <a:extLst>
              <a:ext uri="{FF2B5EF4-FFF2-40B4-BE49-F238E27FC236}">
                <a16:creationId xmlns:a16="http://schemas.microsoft.com/office/drawing/2014/main" id="{A41485A6-3052-4F3F-89D5-986631141A2D}"/>
              </a:ext>
            </a:extLst>
          </p:cNvPr>
          <p:cNvCxnSpPr>
            <a:cxnSpLocks/>
          </p:cNvCxnSpPr>
          <p:nvPr/>
        </p:nvCxnSpPr>
        <p:spPr>
          <a:xfrm>
            <a:off x="6879029" y="1289260"/>
            <a:ext cx="203637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Ovale 282">
            <a:extLst>
              <a:ext uri="{FF2B5EF4-FFF2-40B4-BE49-F238E27FC236}">
                <a16:creationId xmlns:a16="http://schemas.microsoft.com/office/drawing/2014/main" id="{12D43CF0-79F4-46C0-AC32-4D57078DA44F}"/>
              </a:ext>
            </a:extLst>
          </p:cNvPr>
          <p:cNvSpPr/>
          <p:nvPr/>
        </p:nvSpPr>
        <p:spPr>
          <a:xfrm>
            <a:off x="7296039" y="5347534"/>
            <a:ext cx="1029600" cy="10296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3175">
                <a:solidFill>
                  <a:schemeClr val="tx1"/>
                </a:solidFill>
              </a:ln>
            </a:endParaRPr>
          </a:p>
        </p:txBody>
      </p:sp>
      <p:cxnSp>
        <p:nvCxnSpPr>
          <p:cNvPr id="284" name="Connettore diritto 283">
            <a:extLst>
              <a:ext uri="{FF2B5EF4-FFF2-40B4-BE49-F238E27FC236}">
                <a16:creationId xmlns:a16="http://schemas.microsoft.com/office/drawing/2014/main" id="{3A51A090-F9F3-4507-8AFA-956CFEE0C9F4}"/>
              </a:ext>
            </a:extLst>
          </p:cNvPr>
          <p:cNvCxnSpPr/>
          <p:nvPr/>
        </p:nvCxnSpPr>
        <p:spPr>
          <a:xfrm flipH="1">
            <a:off x="6222183" y="5651890"/>
            <a:ext cx="11232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nettore diritto 284">
            <a:extLst>
              <a:ext uri="{FF2B5EF4-FFF2-40B4-BE49-F238E27FC236}">
                <a16:creationId xmlns:a16="http://schemas.microsoft.com/office/drawing/2014/main" id="{06CCEAF2-4E51-442D-B1F1-56208DE946FC}"/>
              </a:ext>
            </a:extLst>
          </p:cNvPr>
          <p:cNvCxnSpPr/>
          <p:nvPr/>
        </p:nvCxnSpPr>
        <p:spPr>
          <a:xfrm flipH="1">
            <a:off x="6219802" y="6075753"/>
            <a:ext cx="11232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Arco 285">
            <a:extLst>
              <a:ext uri="{FF2B5EF4-FFF2-40B4-BE49-F238E27FC236}">
                <a16:creationId xmlns:a16="http://schemas.microsoft.com/office/drawing/2014/main" id="{36F3CF22-9295-41C5-A70D-D0C490FD4165}"/>
              </a:ext>
            </a:extLst>
          </p:cNvPr>
          <p:cNvSpPr/>
          <p:nvPr/>
        </p:nvSpPr>
        <p:spPr>
          <a:xfrm>
            <a:off x="5486017" y="4180918"/>
            <a:ext cx="1468800" cy="1468800"/>
          </a:xfrm>
          <a:prstGeom prst="arc">
            <a:avLst>
              <a:gd name="adj1" fmla="val 5401543"/>
              <a:gd name="adj2" fmla="val 1079678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87" name="Connettore diritto 286">
            <a:extLst>
              <a:ext uri="{FF2B5EF4-FFF2-40B4-BE49-F238E27FC236}">
                <a16:creationId xmlns:a16="http://schemas.microsoft.com/office/drawing/2014/main" id="{738BC5BA-F7E0-4C1C-BAE6-C235F8D8EDC9}"/>
              </a:ext>
            </a:extLst>
          </p:cNvPr>
          <p:cNvCxnSpPr>
            <a:cxnSpLocks/>
          </p:cNvCxnSpPr>
          <p:nvPr/>
        </p:nvCxnSpPr>
        <p:spPr>
          <a:xfrm>
            <a:off x="5489199" y="1288256"/>
            <a:ext cx="0" cy="362875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nettore diritto 287">
            <a:extLst>
              <a:ext uri="{FF2B5EF4-FFF2-40B4-BE49-F238E27FC236}">
                <a16:creationId xmlns:a16="http://schemas.microsoft.com/office/drawing/2014/main" id="{2E6C252B-94A3-4970-B671-DDE557A3A632}"/>
              </a:ext>
            </a:extLst>
          </p:cNvPr>
          <p:cNvCxnSpPr>
            <a:cxnSpLocks/>
          </p:cNvCxnSpPr>
          <p:nvPr/>
        </p:nvCxnSpPr>
        <p:spPr>
          <a:xfrm>
            <a:off x="5059331" y="3824977"/>
            <a:ext cx="124261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ttore diritto 288">
            <a:extLst>
              <a:ext uri="{FF2B5EF4-FFF2-40B4-BE49-F238E27FC236}">
                <a16:creationId xmlns:a16="http://schemas.microsoft.com/office/drawing/2014/main" id="{C70973F2-8505-4E7F-8085-F915A49043D8}"/>
              </a:ext>
            </a:extLst>
          </p:cNvPr>
          <p:cNvCxnSpPr>
            <a:cxnSpLocks/>
          </p:cNvCxnSpPr>
          <p:nvPr/>
        </p:nvCxnSpPr>
        <p:spPr>
          <a:xfrm>
            <a:off x="5061951" y="1290527"/>
            <a:ext cx="1220939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Arco 289">
            <a:extLst>
              <a:ext uri="{FF2B5EF4-FFF2-40B4-BE49-F238E27FC236}">
                <a16:creationId xmlns:a16="http://schemas.microsoft.com/office/drawing/2014/main" id="{15E03810-BF42-4AFC-858D-AE7293EA2F5A}"/>
              </a:ext>
            </a:extLst>
          </p:cNvPr>
          <p:cNvSpPr/>
          <p:nvPr/>
        </p:nvSpPr>
        <p:spPr>
          <a:xfrm>
            <a:off x="5065142" y="3763243"/>
            <a:ext cx="2311200" cy="2311200"/>
          </a:xfrm>
          <a:prstGeom prst="arc">
            <a:avLst>
              <a:gd name="adj1" fmla="val 5389851"/>
              <a:gd name="adj2" fmla="val 10813330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91" name="Connettore diritto 290">
            <a:extLst>
              <a:ext uri="{FF2B5EF4-FFF2-40B4-BE49-F238E27FC236}">
                <a16:creationId xmlns:a16="http://schemas.microsoft.com/office/drawing/2014/main" id="{D3EE7D01-C81E-4CD4-97A6-8BED8B707C0F}"/>
              </a:ext>
            </a:extLst>
          </p:cNvPr>
          <p:cNvCxnSpPr>
            <a:cxnSpLocks/>
          </p:cNvCxnSpPr>
          <p:nvPr/>
        </p:nvCxnSpPr>
        <p:spPr>
          <a:xfrm>
            <a:off x="5067997" y="1290638"/>
            <a:ext cx="0" cy="3627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2" name="Gruppo 291">
            <a:extLst>
              <a:ext uri="{FF2B5EF4-FFF2-40B4-BE49-F238E27FC236}">
                <a16:creationId xmlns:a16="http://schemas.microsoft.com/office/drawing/2014/main" id="{DDD103B4-F87E-449B-A762-C70685F0C0F8}"/>
              </a:ext>
            </a:extLst>
          </p:cNvPr>
          <p:cNvGrpSpPr/>
          <p:nvPr/>
        </p:nvGrpSpPr>
        <p:grpSpPr>
          <a:xfrm>
            <a:off x="4601878" y="3723491"/>
            <a:ext cx="1434677" cy="838515"/>
            <a:chOff x="1158212" y="1917684"/>
            <a:chExt cx="2160483" cy="838515"/>
          </a:xfrm>
        </p:grpSpPr>
        <p:grpSp>
          <p:nvGrpSpPr>
            <p:cNvPr id="293" name="Gruppo 292">
              <a:extLst>
                <a:ext uri="{FF2B5EF4-FFF2-40B4-BE49-F238E27FC236}">
                  <a16:creationId xmlns:a16="http://schemas.microsoft.com/office/drawing/2014/main" id="{AD492D9E-D09F-4138-8079-376AAB57E3C5}"/>
                </a:ext>
              </a:extLst>
            </p:cNvPr>
            <p:cNvGrpSpPr/>
            <p:nvPr/>
          </p:nvGrpSpPr>
          <p:grpSpPr>
            <a:xfrm>
              <a:off x="1543337" y="1917684"/>
              <a:ext cx="1246887" cy="381081"/>
              <a:chOff x="10836975" y="1490648"/>
              <a:chExt cx="1635533" cy="381081"/>
            </a:xfrm>
          </p:grpSpPr>
          <p:cxnSp>
            <p:nvCxnSpPr>
              <p:cNvPr id="301" name="Connettore diritto 300">
                <a:extLst>
                  <a:ext uri="{FF2B5EF4-FFF2-40B4-BE49-F238E27FC236}">
                    <a16:creationId xmlns:a16="http://schemas.microsoft.com/office/drawing/2014/main" id="{DDFC4BCF-EC4B-49B7-9E4A-C50D74A8F8E1}"/>
                  </a:ext>
                </a:extLst>
              </p:cNvPr>
              <p:cNvCxnSpPr/>
              <p:nvPr/>
            </p:nvCxnSpPr>
            <p:spPr>
              <a:xfrm>
                <a:off x="11512553" y="1490648"/>
                <a:ext cx="32711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Connettore diritto 301">
                <a:extLst>
                  <a:ext uri="{FF2B5EF4-FFF2-40B4-BE49-F238E27FC236}">
                    <a16:creationId xmlns:a16="http://schemas.microsoft.com/office/drawing/2014/main" id="{80515149-BAC1-4904-911D-9D3C0813EF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35169" y="1643048"/>
                <a:ext cx="103820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Connettore diritto 302">
                <a:extLst>
                  <a:ext uri="{FF2B5EF4-FFF2-40B4-BE49-F238E27FC236}">
                    <a16:creationId xmlns:a16="http://schemas.microsoft.com/office/drawing/2014/main" id="{24665BDA-B40C-47F9-87FC-5CCD5197A24F}"/>
                  </a:ext>
                </a:extLst>
              </p:cNvPr>
              <p:cNvCxnSpPr/>
              <p:nvPr/>
            </p:nvCxnSpPr>
            <p:spPr>
              <a:xfrm>
                <a:off x="10927117" y="1795448"/>
                <a:ext cx="146486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Connettore diritto 303">
                <a:extLst>
                  <a:ext uri="{FF2B5EF4-FFF2-40B4-BE49-F238E27FC236}">
                    <a16:creationId xmlns:a16="http://schemas.microsoft.com/office/drawing/2014/main" id="{10DADBAC-EAB8-466D-B43E-F14E70056A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91417" y="1566929"/>
                <a:ext cx="76088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Connettore diritto 304">
                <a:extLst>
                  <a:ext uri="{FF2B5EF4-FFF2-40B4-BE49-F238E27FC236}">
                    <a16:creationId xmlns:a16="http://schemas.microsoft.com/office/drawing/2014/main" id="{63FAC645-2205-41F7-BE8B-17EBC3530C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33490" y="1719329"/>
                <a:ext cx="125864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Connettore diritto 305">
                <a:extLst>
                  <a:ext uri="{FF2B5EF4-FFF2-40B4-BE49-F238E27FC236}">
                    <a16:creationId xmlns:a16="http://schemas.microsoft.com/office/drawing/2014/main" id="{85E51CA7-8B51-46CF-9BE9-83D38C301F09}"/>
                  </a:ext>
                </a:extLst>
              </p:cNvPr>
              <p:cNvCxnSpPr/>
              <p:nvPr/>
            </p:nvCxnSpPr>
            <p:spPr>
              <a:xfrm>
                <a:off x="10836975" y="1871729"/>
                <a:ext cx="163553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4" name="Gruppo 293">
              <a:extLst>
                <a:ext uri="{FF2B5EF4-FFF2-40B4-BE49-F238E27FC236}">
                  <a16:creationId xmlns:a16="http://schemas.microsoft.com/office/drawing/2014/main" id="{87D22863-BF9B-4E58-BF8D-C4F651ACF4EA}"/>
                </a:ext>
              </a:extLst>
            </p:cNvPr>
            <p:cNvGrpSpPr/>
            <p:nvPr/>
          </p:nvGrpSpPr>
          <p:grpSpPr>
            <a:xfrm>
              <a:off x="1158212" y="2375118"/>
              <a:ext cx="2160483" cy="381081"/>
              <a:chOff x="9825027" y="1490648"/>
              <a:chExt cx="2833890" cy="381081"/>
            </a:xfrm>
          </p:grpSpPr>
          <p:cxnSp>
            <p:nvCxnSpPr>
              <p:cNvPr id="295" name="Connettore diritto 294">
                <a:extLst>
                  <a:ext uri="{FF2B5EF4-FFF2-40B4-BE49-F238E27FC236}">
                    <a16:creationId xmlns:a16="http://schemas.microsoft.com/office/drawing/2014/main" id="{FF135E37-845A-41A9-A047-4AC6B3A01959}"/>
                  </a:ext>
                </a:extLst>
              </p:cNvPr>
              <p:cNvCxnSpPr/>
              <p:nvPr/>
            </p:nvCxnSpPr>
            <p:spPr>
              <a:xfrm>
                <a:off x="10241568" y="1490648"/>
                <a:ext cx="183464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Connettore diritto 295">
                <a:extLst>
                  <a:ext uri="{FF2B5EF4-FFF2-40B4-BE49-F238E27FC236}">
                    <a16:creationId xmlns:a16="http://schemas.microsoft.com/office/drawing/2014/main" id="{14B3866D-7805-4609-936C-DD39A6D755B6}"/>
                  </a:ext>
                </a:extLst>
              </p:cNvPr>
              <p:cNvCxnSpPr/>
              <p:nvPr/>
            </p:nvCxnSpPr>
            <p:spPr>
              <a:xfrm>
                <a:off x="10057486" y="1643048"/>
                <a:ext cx="220441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Connettore diritto 296">
                <a:extLst>
                  <a:ext uri="{FF2B5EF4-FFF2-40B4-BE49-F238E27FC236}">
                    <a16:creationId xmlns:a16="http://schemas.microsoft.com/office/drawing/2014/main" id="{8E27722A-2065-4B81-A24F-C234EBFF6111}"/>
                  </a:ext>
                </a:extLst>
              </p:cNvPr>
              <p:cNvCxnSpPr/>
              <p:nvPr/>
            </p:nvCxnSpPr>
            <p:spPr>
              <a:xfrm>
                <a:off x="9909117" y="1795448"/>
                <a:ext cx="250307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Connettore diritto 297">
                <a:extLst>
                  <a:ext uri="{FF2B5EF4-FFF2-40B4-BE49-F238E27FC236}">
                    <a16:creationId xmlns:a16="http://schemas.microsoft.com/office/drawing/2014/main" id="{1ED7963C-1CE2-4D9C-9AC6-9233E7A19FC7}"/>
                  </a:ext>
                </a:extLst>
              </p:cNvPr>
              <p:cNvCxnSpPr/>
              <p:nvPr/>
            </p:nvCxnSpPr>
            <p:spPr>
              <a:xfrm>
                <a:off x="10151409" y="1566929"/>
                <a:ext cx="201241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Connettore diritto 298">
                <a:extLst>
                  <a:ext uri="{FF2B5EF4-FFF2-40B4-BE49-F238E27FC236}">
                    <a16:creationId xmlns:a16="http://schemas.microsoft.com/office/drawing/2014/main" id="{C1B6EBE2-86C2-4C73-95EB-D875E58B34B6}"/>
                  </a:ext>
                </a:extLst>
              </p:cNvPr>
              <p:cNvCxnSpPr/>
              <p:nvPr/>
            </p:nvCxnSpPr>
            <p:spPr>
              <a:xfrm>
                <a:off x="9974828" y="1719329"/>
                <a:ext cx="236796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Connettore diritto 299">
                <a:extLst>
                  <a:ext uri="{FF2B5EF4-FFF2-40B4-BE49-F238E27FC236}">
                    <a16:creationId xmlns:a16="http://schemas.microsoft.com/office/drawing/2014/main" id="{EFF7D525-4DCA-4EE8-8F70-EA92AA4A83F1}"/>
                  </a:ext>
                </a:extLst>
              </p:cNvPr>
              <p:cNvCxnSpPr/>
              <p:nvPr/>
            </p:nvCxnSpPr>
            <p:spPr>
              <a:xfrm>
                <a:off x="9825027" y="1871729"/>
                <a:ext cx="283389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7" name="Gruppo 306">
            <a:extLst>
              <a:ext uri="{FF2B5EF4-FFF2-40B4-BE49-F238E27FC236}">
                <a16:creationId xmlns:a16="http://schemas.microsoft.com/office/drawing/2014/main" id="{D48806AB-D5BB-4BB1-B135-6A527E25B48B}"/>
              </a:ext>
            </a:extLst>
          </p:cNvPr>
          <p:cNvGrpSpPr/>
          <p:nvPr/>
        </p:nvGrpSpPr>
        <p:grpSpPr>
          <a:xfrm rot="10800000">
            <a:off x="4603411" y="580490"/>
            <a:ext cx="1331999" cy="762234"/>
            <a:chOff x="2060279" y="1993965"/>
            <a:chExt cx="1249028" cy="762234"/>
          </a:xfrm>
        </p:grpSpPr>
        <p:grpSp>
          <p:nvGrpSpPr>
            <p:cNvPr id="308" name="Gruppo 307">
              <a:extLst>
                <a:ext uri="{FF2B5EF4-FFF2-40B4-BE49-F238E27FC236}">
                  <a16:creationId xmlns:a16="http://schemas.microsoft.com/office/drawing/2014/main" id="{876FC548-5FDB-4D79-AADC-D826268BC36E}"/>
                </a:ext>
              </a:extLst>
            </p:cNvPr>
            <p:cNvGrpSpPr/>
            <p:nvPr/>
          </p:nvGrpSpPr>
          <p:grpSpPr>
            <a:xfrm>
              <a:off x="2297511" y="1993965"/>
              <a:ext cx="759545" cy="304800"/>
              <a:chOff x="11826345" y="1566929"/>
              <a:chExt cx="996299" cy="304800"/>
            </a:xfrm>
          </p:grpSpPr>
          <p:cxnSp>
            <p:nvCxnSpPr>
              <p:cNvPr id="316" name="Connettore diritto 315">
                <a:extLst>
                  <a:ext uri="{FF2B5EF4-FFF2-40B4-BE49-F238E27FC236}">
                    <a16:creationId xmlns:a16="http://schemas.microsoft.com/office/drawing/2014/main" id="{55F45440-860E-44C1-A56F-994D6B1B316B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2038293" y="1643048"/>
                <a:ext cx="57564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Connettore diritto 316">
                <a:extLst>
                  <a:ext uri="{FF2B5EF4-FFF2-40B4-BE49-F238E27FC236}">
                    <a16:creationId xmlns:a16="http://schemas.microsoft.com/office/drawing/2014/main" id="{2A6CD584-F407-4F3A-90FC-AB5ADCEEB286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1889105" y="1795448"/>
                <a:ext cx="86788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Connettore diritto 317">
                <a:extLst>
                  <a:ext uri="{FF2B5EF4-FFF2-40B4-BE49-F238E27FC236}">
                    <a16:creationId xmlns:a16="http://schemas.microsoft.com/office/drawing/2014/main" id="{529E6F67-295D-4819-BBCB-8256B8618A79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2137749" y="1566929"/>
                <a:ext cx="38080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Connettore diritto 318">
                <a:extLst>
                  <a:ext uri="{FF2B5EF4-FFF2-40B4-BE49-F238E27FC236}">
                    <a16:creationId xmlns:a16="http://schemas.microsoft.com/office/drawing/2014/main" id="{CCA0784B-B5BE-4569-9D2C-AED4BD45C713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1957286" y="1719329"/>
                <a:ext cx="73504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Connettore diritto 319">
                <a:extLst>
                  <a:ext uri="{FF2B5EF4-FFF2-40B4-BE49-F238E27FC236}">
                    <a16:creationId xmlns:a16="http://schemas.microsoft.com/office/drawing/2014/main" id="{3E7D53F0-2522-4275-ACD9-55E800DB14D9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1826345" y="1871729"/>
                <a:ext cx="99629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9" name="Gruppo 308">
              <a:extLst>
                <a:ext uri="{FF2B5EF4-FFF2-40B4-BE49-F238E27FC236}">
                  <a16:creationId xmlns:a16="http://schemas.microsoft.com/office/drawing/2014/main" id="{92A7ABA4-4EB0-4553-8AA8-A9B77D61A803}"/>
                </a:ext>
              </a:extLst>
            </p:cNvPr>
            <p:cNvGrpSpPr/>
            <p:nvPr/>
          </p:nvGrpSpPr>
          <p:grpSpPr>
            <a:xfrm>
              <a:off x="2060279" y="2375118"/>
              <a:ext cx="1249028" cy="381081"/>
              <a:chOff x="11008263" y="1490648"/>
              <a:chExt cx="1638341" cy="381081"/>
            </a:xfrm>
          </p:grpSpPr>
          <p:cxnSp>
            <p:nvCxnSpPr>
              <p:cNvPr id="310" name="Connettore diritto 309">
                <a:extLst>
                  <a:ext uri="{FF2B5EF4-FFF2-40B4-BE49-F238E27FC236}">
                    <a16:creationId xmlns:a16="http://schemas.microsoft.com/office/drawing/2014/main" id="{4289F7BA-3346-40F4-9FA1-F0A8F9BE9A38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1265179" y="1490648"/>
                <a:ext cx="110698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Connettore diritto 310">
                <a:extLst>
                  <a:ext uri="{FF2B5EF4-FFF2-40B4-BE49-F238E27FC236}">
                    <a16:creationId xmlns:a16="http://schemas.microsoft.com/office/drawing/2014/main" id="{E9282926-FAA2-4054-96C2-4DFF1A9CDA4D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1138813" y="1643048"/>
                <a:ext cx="135052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Connettore diritto 311">
                <a:extLst>
                  <a:ext uri="{FF2B5EF4-FFF2-40B4-BE49-F238E27FC236}">
                    <a16:creationId xmlns:a16="http://schemas.microsoft.com/office/drawing/2014/main" id="{639939C2-880C-4FD3-AE66-1D3C095261E9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1045474" y="1795448"/>
                <a:ext cx="154978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Connettore diritto 312">
                <a:extLst>
                  <a:ext uri="{FF2B5EF4-FFF2-40B4-BE49-F238E27FC236}">
                    <a16:creationId xmlns:a16="http://schemas.microsoft.com/office/drawing/2014/main" id="{5B139804-C7EC-495C-BD1D-D7FD2B72C8F5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1207624" y="1566929"/>
                <a:ext cx="121325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Connettore diritto 313">
                <a:extLst>
                  <a:ext uri="{FF2B5EF4-FFF2-40B4-BE49-F238E27FC236}">
                    <a16:creationId xmlns:a16="http://schemas.microsoft.com/office/drawing/2014/main" id="{CB247058-06CB-4486-BB54-67FFE68883AF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1095709" y="1719329"/>
                <a:ext cx="144794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Connettore diritto 314">
                <a:extLst>
                  <a:ext uri="{FF2B5EF4-FFF2-40B4-BE49-F238E27FC236}">
                    <a16:creationId xmlns:a16="http://schemas.microsoft.com/office/drawing/2014/main" id="{77BC9DFC-AAF6-4491-A6E0-4A4186B65D86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11008263" y="1871729"/>
                <a:ext cx="163834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1" name="CasellaDiTesto 320">
            <a:extLst>
              <a:ext uri="{FF2B5EF4-FFF2-40B4-BE49-F238E27FC236}">
                <a16:creationId xmlns:a16="http://schemas.microsoft.com/office/drawing/2014/main" id="{FA6C5124-0556-41EE-A255-C0A0A21FF476}"/>
              </a:ext>
            </a:extLst>
          </p:cNvPr>
          <p:cNvSpPr txBox="1"/>
          <p:nvPr/>
        </p:nvSpPr>
        <p:spPr>
          <a:xfrm>
            <a:off x="5845056" y="537070"/>
            <a:ext cx="504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(Z’’)</a:t>
            </a:r>
          </a:p>
        </p:txBody>
      </p:sp>
      <p:sp>
        <p:nvSpPr>
          <p:cNvPr id="322" name="Rettangolo 321">
            <a:extLst>
              <a:ext uri="{FF2B5EF4-FFF2-40B4-BE49-F238E27FC236}">
                <a16:creationId xmlns:a16="http://schemas.microsoft.com/office/drawing/2014/main" id="{B9A6CE23-396D-43C7-A1FA-C19CC83E2308}"/>
              </a:ext>
            </a:extLst>
          </p:cNvPr>
          <p:cNvSpPr/>
          <p:nvPr/>
        </p:nvSpPr>
        <p:spPr>
          <a:xfrm>
            <a:off x="4296640" y="552473"/>
            <a:ext cx="5116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(W’’)</a:t>
            </a:r>
          </a:p>
        </p:txBody>
      </p:sp>
      <p:sp>
        <p:nvSpPr>
          <p:cNvPr id="323" name="CasellaDiTesto 322">
            <a:extLst>
              <a:ext uri="{FF2B5EF4-FFF2-40B4-BE49-F238E27FC236}">
                <a16:creationId xmlns:a16="http://schemas.microsoft.com/office/drawing/2014/main" id="{615A1EB1-E2A9-4AD4-92F5-AA8D058CC1A5}"/>
              </a:ext>
            </a:extLst>
          </p:cNvPr>
          <p:cNvSpPr txBox="1"/>
          <p:nvPr/>
        </p:nvSpPr>
        <p:spPr>
          <a:xfrm>
            <a:off x="5718638" y="4513303"/>
            <a:ext cx="504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(X’’)</a:t>
            </a:r>
          </a:p>
        </p:txBody>
      </p:sp>
      <p:sp>
        <p:nvSpPr>
          <p:cNvPr id="324" name="Rettangolo 323">
            <a:extLst>
              <a:ext uri="{FF2B5EF4-FFF2-40B4-BE49-F238E27FC236}">
                <a16:creationId xmlns:a16="http://schemas.microsoft.com/office/drawing/2014/main" id="{49F183A0-8E57-4BFF-93BC-078A5E4110A2}"/>
              </a:ext>
            </a:extLst>
          </p:cNvPr>
          <p:cNvSpPr/>
          <p:nvPr/>
        </p:nvSpPr>
        <p:spPr>
          <a:xfrm>
            <a:off x="4362466" y="4513121"/>
            <a:ext cx="4491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(Y’’)</a:t>
            </a:r>
          </a:p>
        </p:txBody>
      </p:sp>
      <p:sp>
        <p:nvSpPr>
          <p:cNvPr id="327" name="Rettangolo 326">
            <a:extLst>
              <a:ext uri="{FF2B5EF4-FFF2-40B4-BE49-F238E27FC236}">
                <a16:creationId xmlns:a16="http://schemas.microsoft.com/office/drawing/2014/main" id="{16286B63-292F-4094-B9D0-5B31CB311EF3}"/>
              </a:ext>
            </a:extLst>
          </p:cNvPr>
          <p:cNvSpPr/>
          <p:nvPr/>
        </p:nvSpPr>
        <p:spPr>
          <a:xfrm>
            <a:off x="7252855" y="6366188"/>
            <a:ext cx="3097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328" name="Rettangolo 327">
            <a:extLst>
              <a:ext uri="{FF2B5EF4-FFF2-40B4-BE49-F238E27FC236}">
                <a16:creationId xmlns:a16="http://schemas.microsoft.com/office/drawing/2014/main" id="{9AF8A673-5ACB-4D27-B5B9-298D42552B71}"/>
              </a:ext>
            </a:extLst>
          </p:cNvPr>
          <p:cNvSpPr/>
          <p:nvPr/>
        </p:nvSpPr>
        <p:spPr>
          <a:xfrm>
            <a:off x="7452014" y="6373115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W’</a:t>
            </a:r>
          </a:p>
        </p:txBody>
      </p:sp>
      <p:sp>
        <p:nvSpPr>
          <p:cNvPr id="329" name="Rettangolo 328">
            <a:extLst>
              <a:ext uri="{FF2B5EF4-FFF2-40B4-BE49-F238E27FC236}">
                <a16:creationId xmlns:a16="http://schemas.microsoft.com/office/drawing/2014/main" id="{4105DF71-9C52-43A8-AD87-925247FBE856}"/>
              </a:ext>
            </a:extLst>
          </p:cNvPr>
          <p:cNvSpPr/>
          <p:nvPr/>
        </p:nvSpPr>
        <p:spPr>
          <a:xfrm>
            <a:off x="7366088" y="6367729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E57516D9-C794-4931-B842-9D8E908DAC6D}"/>
              </a:ext>
            </a:extLst>
          </p:cNvPr>
          <p:cNvSpPr txBox="1"/>
          <p:nvPr/>
        </p:nvSpPr>
        <p:spPr>
          <a:xfrm>
            <a:off x="0" y="448896"/>
            <a:ext cx="3348000" cy="13412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Rimuoviamo ora  le operazioni grafiche relative alla definizione del disegno della sezione dei due rami dell’iperbole appartenenti al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di sezione</a:t>
            </a:r>
          </a:p>
        </p:txBody>
      </p:sp>
      <p:sp>
        <p:nvSpPr>
          <p:cNvPr id="154" name="CasellaDiTesto 153">
            <a:extLst>
              <a:ext uri="{FF2B5EF4-FFF2-40B4-BE49-F238E27FC236}">
                <a16:creationId xmlns:a16="http://schemas.microsoft.com/office/drawing/2014/main" id="{2D27B380-20F6-410C-BF09-D2C4D73AFAA4}"/>
              </a:ext>
            </a:extLst>
          </p:cNvPr>
          <p:cNvSpPr txBox="1"/>
          <p:nvPr/>
        </p:nvSpPr>
        <p:spPr>
          <a:xfrm>
            <a:off x="0" y="1798190"/>
            <a:ext cx="3232596" cy="10995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Rimuovendo le tracce del piano di sezione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e le operazioni di sezione di questo con il piano </a:t>
            </a:r>
            <a:r>
              <a:rPr lang="it-IT" sz="1600" dirty="0">
                <a:solidFill>
                  <a:srgbClr val="00B050"/>
                </a:solidFill>
                <a:latin typeface="Symbol" panose="05050102010706020507" pitchFamily="18" charset="2"/>
              </a:rPr>
              <a:t>a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si ha quanto di seguito</a:t>
            </a:r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26CA97FF-F13D-4F19-9EE0-CCD60540B31A}"/>
              </a:ext>
            </a:extLst>
          </p:cNvPr>
          <p:cNvCxnSpPr/>
          <p:nvPr/>
        </p:nvCxnSpPr>
        <p:spPr>
          <a:xfrm>
            <a:off x="7341928" y="578578"/>
            <a:ext cx="0" cy="8280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AA346AD7-E047-4A41-A505-2E650EB7A1E7}"/>
              </a:ext>
            </a:extLst>
          </p:cNvPr>
          <p:cNvCxnSpPr/>
          <p:nvPr/>
        </p:nvCxnSpPr>
        <p:spPr>
          <a:xfrm>
            <a:off x="7342769" y="3694360"/>
            <a:ext cx="0" cy="8712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B8D1D9CD-0C46-4780-AB28-57CD36C8A9BF}"/>
              </a:ext>
            </a:extLst>
          </p:cNvPr>
          <p:cNvCxnSpPr/>
          <p:nvPr/>
        </p:nvCxnSpPr>
        <p:spPr>
          <a:xfrm>
            <a:off x="7342770" y="5187727"/>
            <a:ext cx="0" cy="13500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FA9403B4-D852-4557-835A-65D6FDE11A54}"/>
              </a:ext>
            </a:extLst>
          </p:cNvPr>
          <p:cNvSpPr txBox="1"/>
          <p:nvPr/>
        </p:nvSpPr>
        <p:spPr>
          <a:xfrm>
            <a:off x="0" y="2924816"/>
            <a:ext cx="31682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Rimuovendo, anche, tutte le operazioni grafiche relative al ribaltamento della sezione sul piano </a:t>
            </a:r>
            <a:r>
              <a:rPr lang="it-IT" sz="1600" dirty="0">
                <a:latin typeface="Symbol" panose="05050102010706020507" pitchFamily="18" charset="2"/>
              </a:rPr>
              <a:t>g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restano individuate le due curve dell’iperbole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C3228717-058E-4DE0-B9A3-334587348720}"/>
              </a:ext>
            </a:extLst>
          </p:cNvPr>
          <p:cNvSpPr txBox="1"/>
          <p:nvPr/>
        </p:nvSpPr>
        <p:spPr>
          <a:xfrm>
            <a:off x="0" y="4199017"/>
            <a:ext cx="3412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Mentre sul piano di sezione si definiscono le seguenti superfici </a:t>
            </a:r>
          </a:p>
        </p:txBody>
      </p: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A458FE6A-772B-49CE-AF99-555EB8FDB219}"/>
              </a:ext>
            </a:extLst>
          </p:cNvPr>
          <p:cNvCxnSpPr>
            <a:cxnSpLocks/>
          </p:cNvCxnSpPr>
          <p:nvPr/>
        </p:nvCxnSpPr>
        <p:spPr>
          <a:xfrm flipV="1">
            <a:off x="5276951" y="576433"/>
            <a:ext cx="0" cy="3988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CasellaDiTesto 158">
            <a:extLst>
              <a:ext uri="{FF2B5EF4-FFF2-40B4-BE49-F238E27FC236}">
                <a16:creationId xmlns:a16="http://schemas.microsoft.com/office/drawing/2014/main" id="{2FC7A5C0-346D-4FDC-BEEE-495270F792BD}"/>
              </a:ext>
            </a:extLst>
          </p:cNvPr>
          <p:cNvSpPr txBox="1"/>
          <p:nvPr/>
        </p:nvSpPr>
        <p:spPr>
          <a:xfrm>
            <a:off x="3328892" y="2408349"/>
            <a:ext cx="1656000" cy="30777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Rami dell’iperbole</a:t>
            </a:r>
          </a:p>
        </p:txBody>
      </p:sp>
      <p:cxnSp>
        <p:nvCxnSpPr>
          <p:cNvPr id="160" name="Connettore 2 159">
            <a:extLst>
              <a:ext uri="{FF2B5EF4-FFF2-40B4-BE49-F238E27FC236}">
                <a16:creationId xmlns:a16="http://schemas.microsoft.com/office/drawing/2014/main" id="{697A776A-A64A-4797-9E54-E2DE7784434E}"/>
              </a:ext>
            </a:extLst>
          </p:cNvPr>
          <p:cNvCxnSpPr>
            <a:cxnSpLocks/>
            <a:stCxn id="159" idx="0"/>
          </p:cNvCxnSpPr>
          <p:nvPr/>
        </p:nvCxnSpPr>
        <p:spPr>
          <a:xfrm flipV="1">
            <a:off x="4156892" y="942975"/>
            <a:ext cx="657996" cy="1465374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2 160">
            <a:extLst>
              <a:ext uri="{FF2B5EF4-FFF2-40B4-BE49-F238E27FC236}">
                <a16:creationId xmlns:a16="http://schemas.microsoft.com/office/drawing/2014/main" id="{1D6FA4B4-FAFD-462C-B0AE-3E9BA79D0D24}"/>
              </a:ext>
            </a:extLst>
          </p:cNvPr>
          <p:cNvCxnSpPr>
            <a:cxnSpLocks/>
            <a:stCxn id="159" idx="2"/>
          </p:cNvCxnSpPr>
          <p:nvPr/>
        </p:nvCxnSpPr>
        <p:spPr>
          <a:xfrm>
            <a:off x="4156892" y="2716126"/>
            <a:ext cx="656863" cy="1451062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2 161">
            <a:extLst>
              <a:ext uri="{FF2B5EF4-FFF2-40B4-BE49-F238E27FC236}">
                <a16:creationId xmlns:a16="http://schemas.microsoft.com/office/drawing/2014/main" id="{DFA44933-0EAA-4D38-BE34-8B661B5E0158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6533535" y="1081826"/>
            <a:ext cx="794544" cy="1432774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2 162">
            <a:extLst>
              <a:ext uri="{FF2B5EF4-FFF2-40B4-BE49-F238E27FC236}">
                <a16:creationId xmlns:a16="http://schemas.microsoft.com/office/drawing/2014/main" id="{68549BC6-9661-432C-A4FE-00BE07F88C7A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6533535" y="3037820"/>
            <a:ext cx="794544" cy="96751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86C8939-76BB-453A-8485-D0938C56EA76}"/>
              </a:ext>
            </a:extLst>
          </p:cNvPr>
          <p:cNvSpPr txBox="1"/>
          <p:nvPr/>
        </p:nvSpPr>
        <p:spPr>
          <a:xfrm>
            <a:off x="5714999" y="2514600"/>
            <a:ext cx="1637071" cy="52322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Rami dell’iperbole in scorcio totale</a:t>
            </a:r>
          </a:p>
        </p:txBody>
      </p:sp>
      <p:sp>
        <p:nvSpPr>
          <p:cNvPr id="170" name="CasellaDiTesto 169">
            <a:extLst>
              <a:ext uri="{FF2B5EF4-FFF2-40B4-BE49-F238E27FC236}">
                <a16:creationId xmlns:a16="http://schemas.microsoft.com/office/drawing/2014/main" id="{2AB4F604-BB9A-4945-A736-56EBCBD1F719}"/>
              </a:ext>
            </a:extLst>
          </p:cNvPr>
          <p:cNvSpPr txBox="1"/>
          <p:nvPr/>
        </p:nvSpPr>
        <p:spPr>
          <a:xfrm>
            <a:off x="0" y="4839100"/>
            <a:ext cx="4391696" cy="132343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 punti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X(X’;X’’)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Y(Y’;Y’’)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sono gli estremi della corda di sezione della direttrice inferiore del cono mentre i punti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Z(Z’;Z’’)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W(W’;W’’)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sono gli estremi della corda della direttrice della falda superiore del cono.</a:t>
            </a:r>
          </a:p>
        </p:txBody>
      </p:sp>
      <p:sp>
        <p:nvSpPr>
          <p:cNvPr id="171" name="CasellaDiTesto 170">
            <a:extLst>
              <a:ext uri="{FF2B5EF4-FFF2-40B4-BE49-F238E27FC236}">
                <a16:creationId xmlns:a16="http://schemas.microsoft.com/office/drawing/2014/main" id="{63817B8E-DC12-44A7-8C79-E9A63680C426}"/>
              </a:ext>
            </a:extLst>
          </p:cNvPr>
          <p:cNvSpPr txBox="1"/>
          <p:nvPr/>
        </p:nvSpPr>
        <p:spPr>
          <a:xfrm>
            <a:off x="1" y="6194743"/>
            <a:ext cx="66068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Dicesi iperbole il luogo geometrico dei punti del piano che ha costante la differenza delle distanze da due punti fissi detti fuochi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960F4C5-7400-47FA-91DF-1D1ED2F4892C}"/>
              </a:ext>
            </a:extLst>
          </p:cNvPr>
          <p:cNvSpPr txBox="1"/>
          <p:nvPr/>
        </p:nvSpPr>
        <p:spPr>
          <a:xfrm>
            <a:off x="5125790" y="2382591"/>
            <a:ext cx="396000" cy="432000"/>
          </a:xfrm>
          <a:prstGeom prst="rect">
            <a:avLst/>
          </a:prstGeom>
          <a:noFill/>
        </p:spPr>
        <p:txBody>
          <a:bodyPr vert="vert270" wrap="square" rtlCol="0">
            <a:no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Asse</a:t>
            </a:r>
          </a:p>
        </p:txBody>
      </p:sp>
    </p:spTree>
    <p:extLst>
      <p:ext uri="{BB962C8B-B14F-4D97-AF65-F5344CB8AC3E}">
        <p14:creationId xmlns:p14="http://schemas.microsoft.com/office/powerpoint/2010/main" val="980647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3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8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5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8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7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0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5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8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4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0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6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9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/>
      <p:bldP spid="123" grpId="0"/>
      <p:bldP spid="28" grpId="0" animBg="1"/>
      <p:bldP spid="3144" grpId="0" animBg="1"/>
      <p:bldP spid="249" grpId="0" animBg="1"/>
      <p:bldP spid="259" grpId="0"/>
      <p:bldP spid="260" grpId="0"/>
      <p:bldP spid="261" grpId="0"/>
      <p:bldP spid="263" grpId="0"/>
      <p:bldP spid="265" grpId="0"/>
      <p:bldP spid="266" grpId="0"/>
      <p:bldP spid="267" grpId="0"/>
      <p:bldP spid="268" grpId="0"/>
      <p:bldP spid="270" grpId="0"/>
      <p:bldP spid="271" grpId="0"/>
      <p:bldP spid="272" grpId="0"/>
      <p:bldP spid="273" grpId="0"/>
      <p:bldP spid="196" grpId="0" animBg="1"/>
      <p:bldP spid="207" grpId="0" animBg="1"/>
      <p:bldP spid="214" grpId="0" animBg="1"/>
      <p:bldP spid="237" grpId="0" animBg="1"/>
      <p:bldP spid="242" grpId="0" animBg="1"/>
      <p:bldP spid="245" grpId="0" animBg="1"/>
      <p:bldP spid="252" grpId="0" animBg="1"/>
      <p:bldP spid="283" grpId="0" animBg="1"/>
      <p:bldP spid="286" grpId="0" animBg="1"/>
      <p:bldP spid="290" grpId="0" animBg="1"/>
      <p:bldP spid="321" grpId="0"/>
      <p:bldP spid="322" grpId="0"/>
      <p:bldP spid="323" grpId="0"/>
      <p:bldP spid="324" grpId="0"/>
      <p:bldP spid="327" grpId="0"/>
      <p:bldP spid="328" grpId="0"/>
      <p:bldP spid="329" grpId="0"/>
      <p:bldP spid="153" grpId="0"/>
      <p:bldP spid="154" grpId="0"/>
      <p:bldP spid="36" grpId="0"/>
      <p:bldP spid="37" grpId="0"/>
      <p:bldP spid="159" grpId="0" animBg="1"/>
      <p:bldP spid="15" grpId="0" animBg="1"/>
      <p:bldP spid="170" grpId="0"/>
      <p:bldP spid="171" grpId="0"/>
      <p:bldP spid="2" grpId="0"/>
    </p:bld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2132</Words>
  <Application>Microsoft Office PowerPoint</Application>
  <PresentationFormat>Presentazione su schermo (4:3)</PresentationFormat>
  <Paragraphs>405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Calibri</vt:lpstr>
      <vt:lpstr>Comic Sans MS</vt:lpstr>
      <vt:lpstr>MS Shell Dlg 2</vt:lpstr>
      <vt:lpstr>Symbol</vt:lpstr>
      <vt:lpstr>1_Tema di Office</vt:lpstr>
      <vt:lpstr>2_Tema di Office</vt:lpstr>
      <vt:lpstr>Presentazione standard di PowerPoint</vt:lpstr>
      <vt:lpstr>LE CONICHE: L’IPERBOLE- Elementi del solido</vt:lpstr>
      <vt:lpstr>LE CONICHE: L’IPERBOLE- (1)</vt:lpstr>
      <vt:lpstr>LE CONICHE: L’IPERBOLE - (2)</vt:lpstr>
      <vt:lpstr>LE CONICHE: L’IPERBOLE- (3)</vt:lpstr>
      <vt:lpstr>LE CONICHE: L’IPERBOLE- (4)</vt:lpstr>
      <vt:lpstr>LE CONICHE: L’IPERBOLE- (5)</vt:lpstr>
      <vt:lpstr>LE CONICHE: L’IPERBOLE - (6)</vt:lpstr>
      <vt:lpstr>LE CONICHE: L’IPERBOLE - (7)</vt:lpstr>
      <vt:lpstr>LE CONICHE: L’IPERBOLE - (8)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</dc:creator>
  <cp:lastModifiedBy>Elio Fragassi</cp:lastModifiedBy>
  <cp:revision>248</cp:revision>
  <dcterms:created xsi:type="dcterms:W3CDTF">2019-09-06T20:08:46Z</dcterms:created>
  <dcterms:modified xsi:type="dcterms:W3CDTF">2020-10-14T14:01:53Z</dcterms:modified>
</cp:coreProperties>
</file>