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75" r:id="rId3"/>
    <p:sldId id="277" r:id="rId4"/>
    <p:sldId id="278" r:id="rId5"/>
    <p:sldId id="279" r:id="rId6"/>
    <p:sldId id="280" r:id="rId7"/>
    <p:sldId id="281" r:id="rId8"/>
    <p:sldId id="276" r:id="rId9"/>
    <p:sldId id="282" r:id="rId10"/>
    <p:sldId id="283" r:id="rId11"/>
    <p:sldId id="274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io Fragassi" initials="EF" lastIdx="2" clrIdx="0">
    <p:extLst>
      <p:ext uri="{19B8F6BF-5375-455C-9EA6-DF929625EA0E}">
        <p15:presenceInfo xmlns:p15="http://schemas.microsoft.com/office/powerpoint/2012/main" userId="75a44b96704ae8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D29B39-1CE2-4C1F-866A-59E5654FB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114DE-3F60-44DD-9423-DEFC04250351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C82267-D490-4013-BE6C-C35095E3B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5AF939F-A0A9-4F13-9BF0-06A44DF78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05D9D-7BDB-44F6-8FDF-584E217B405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072691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886A82-3D77-4304-A15D-1CD2CE164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5A485-098D-4A5A-9D68-8CC4C26E05AA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4A48DF-E26B-4624-AABE-00EFFB65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DE0ABD-A28F-4030-9489-06E722636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B3764-1C77-4B88-8738-40AF0BC6D79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894200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2BDF8B-C332-4622-93FC-36F53F25A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40E71-9635-4756-9EB2-BB8045E66131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B6989D-FC4E-4AB7-B042-1AA3D8F94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CF1645-C070-4C08-9B3D-CBDCFDE81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9C521-CD3E-41BD-AD6F-1008ED7DC04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777674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A90873-8DC8-4403-99FA-2C8B343DF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8C63B-2C19-4507-AC24-072B90448340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084630-1964-40D6-A542-A67D7AFB4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D94288-04F3-4460-A558-23258665A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E5964-AF03-4A49-98F6-2ECC0253D92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421929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2251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68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3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06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674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43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12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18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349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07BAE0-B502-403A-8B2A-6744B3DA2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CE8B3-C242-4180-9527-F98ACB333149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93AC53-4A40-4CCB-BEE1-E36782A9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0937E5-EDA4-458C-BA7A-E11CECC4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EB1C7-ADA2-4636-BA98-CC02E8BC602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864098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1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1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9D95C966-58D7-4873-B499-96A0F3956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B2A48-65D4-4511-AD62-45D1CD9F7306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01517524-EDA6-4FD8-AD75-6EF4A96C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6DE704AE-E182-4F77-A955-C67AD2A1C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53BD7-525F-4E93-AEC9-3D7F05CD8D2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184083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1351" b="1"/>
            </a:lvl1pPr>
            <a:lvl2pPr marL="257168" indent="0">
              <a:buNone/>
              <a:defRPr sz="1125" b="1"/>
            </a:lvl2pPr>
            <a:lvl3pPr marL="514338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4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2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1351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1351" b="1"/>
            </a:lvl1pPr>
            <a:lvl2pPr marL="257168" indent="0">
              <a:buNone/>
              <a:defRPr sz="1125" b="1"/>
            </a:lvl2pPr>
            <a:lvl3pPr marL="514338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4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2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351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A0F242A1-DC2A-4C70-8BE5-F59619D1B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F22E6-8CF1-4BF8-93AE-7DEBFC78CE52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D9F05560-9E7A-4D66-99D0-53890D039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CD96F39D-98BF-4C4A-9087-474215C76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9C386-CE87-4F9D-BF5F-59402AAC59A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757258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A3F401E0-6DF8-44E0-AFB2-E2986D3D4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C869E-6221-4A3D-9CD7-DB545B0EFB1E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4FDB7A51-9D48-4FA2-9692-55B00C95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4F9AF6A2-EA01-4EE3-8799-049CFBF4F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0FB98-3D33-454B-A453-A45917DB0B0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214181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D51A5517-D393-4685-AD2A-4C331F9D6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1DEB4-15B5-43E8-B445-0C3E6C722FFB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E497048E-3ABD-4DBF-A3BC-8C75C79B9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0B064952-2EAD-403D-901D-31DB4BE3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1FB84-F20C-4C7A-A885-8EF61B16DC8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490312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1" y="273056"/>
            <a:ext cx="5111751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1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68" indent="0">
              <a:buNone/>
              <a:defRPr sz="675"/>
            </a:lvl2pPr>
            <a:lvl3pPr marL="514338" indent="0">
              <a:buNone/>
              <a:defRPr sz="563"/>
            </a:lvl3pPr>
            <a:lvl4pPr marL="771506" indent="0">
              <a:buNone/>
              <a:defRPr sz="507"/>
            </a:lvl4pPr>
            <a:lvl5pPr marL="1028674" indent="0">
              <a:buNone/>
              <a:defRPr sz="507"/>
            </a:lvl5pPr>
            <a:lvl6pPr marL="1285843" indent="0">
              <a:buNone/>
              <a:defRPr sz="507"/>
            </a:lvl6pPr>
            <a:lvl7pPr marL="1543012" indent="0">
              <a:buNone/>
              <a:defRPr sz="507"/>
            </a:lvl7pPr>
            <a:lvl8pPr marL="1800180" indent="0">
              <a:buNone/>
              <a:defRPr sz="507"/>
            </a:lvl8pPr>
            <a:lvl9pPr marL="2057349" indent="0">
              <a:buNone/>
              <a:defRPr sz="507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1BA8E32C-C19B-49D4-93A4-5AE74FD7F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FB464-EED0-42F3-8101-1DF7C6C62CF7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6282D7B9-5871-4732-803D-80C82E20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19E9189E-873E-4B36-B1B3-F7A74910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0C726-98A0-48D9-AD5B-A483604390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648438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168" indent="0">
              <a:buNone/>
              <a:defRPr sz="1575"/>
            </a:lvl2pPr>
            <a:lvl3pPr marL="514338" indent="0">
              <a:buNone/>
              <a:defRPr sz="1351"/>
            </a:lvl3pPr>
            <a:lvl4pPr marL="771506" indent="0">
              <a:buNone/>
              <a:defRPr sz="1125"/>
            </a:lvl4pPr>
            <a:lvl5pPr marL="1028674" indent="0">
              <a:buNone/>
              <a:defRPr sz="1125"/>
            </a:lvl5pPr>
            <a:lvl6pPr marL="1285843" indent="0">
              <a:buNone/>
              <a:defRPr sz="1125"/>
            </a:lvl6pPr>
            <a:lvl7pPr marL="1543012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68" indent="0">
              <a:buNone/>
              <a:defRPr sz="675"/>
            </a:lvl2pPr>
            <a:lvl3pPr marL="514338" indent="0">
              <a:buNone/>
              <a:defRPr sz="563"/>
            </a:lvl3pPr>
            <a:lvl4pPr marL="771506" indent="0">
              <a:buNone/>
              <a:defRPr sz="507"/>
            </a:lvl4pPr>
            <a:lvl5pPr marL="1028674" indent="0">
              <a:buNone/>
              <a:defRPr sz="507"/>
            </a:lvl5pPr>
            <a:lvl6pPr marL="1285843" indent="0">
              <a:buNone/>
              <a:defRPr sz="507"/>
            </a:lvl6pPr>
            <a:lvl7pPr marL="1543012" indent="0">
              <a:buNone/>
              <a:defRPr sz="507"/>
            </a:lvl7pPr>
            <a:lvl8pPr marL="1800180" indent="0">
              <a:buNone/>
              <a:defRPr sz="507"/>
            </a:lvl8pPr>
            <a:lvl9pPr marL="2057349" indent="0">
              <a:buNone/>
              <a:defRPr sz="507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DD3D5E1-4582-42D3-8C7F-549467DE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DC8D1-D426-401B-8AC5-561DD458DE56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7C7979D-4589-43DB-8E86-9804ED6D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B6037FF1-FAF4-4676-8F11-ABE99125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DC06-99C1-4F29-800D-74D3AABC539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901082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>
            <a:extLst>
              <a:ext uri="{FF2B5EF4-FFF2-40B4-BE49-F238E27FC236}">
                <a16:creationId xmlns:a16="http://schemas.microsoft.com/office/drawing/2014/main" id="{D7E3FDB6-9D39-49D6-B97F-17FEF31BFE4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503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>
            <a:extLst>
              <a:ext uri="{FF2B5EF4-FFF2-40B4-BE49-F238E27FC236}">
                <a16:creationId xmlns:a16="http://schemas.microsoft.com/office/drawing/2014/main" id="{BAC60B85-ECB9-4355-B11F-C6EC371784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35809F5-F509-4C5E-A0F6-7747E08FFE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753"/>
            <a:ext cx="2133600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0F05B0-857E-435E-AC3F-57369EF2C7A7}" type="datetimeFigureOut">
              <a:rPr lang="it-IT"/>
              <a:pPr>
                <a:defRPr/>
              </a:pPr>
              <a:t>08/10/2020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433D7E-CB78-43E3-A29D-AFA8CB8C0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753"/>
            <a:ext cx="2895600" cy="364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0256F6-C463-4324-8D58-515CA200A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753"/>
            <a:ext cx="2133600" cy="36433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675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374B5DC-9E80-4404-A2B7-5D8EF28058F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9972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5pPr>
      <a:lvl6pPr marL="257168" algn="ctr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6pPr>
      <a:lvl7pPr marL="514338" algn="ctr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7pPr>
      <a:lvl8pPr marL="771506" algn="ctr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8pPr>
      <a:lvl9pPr marL="1028674" algn="ctr" rtl="0" fontAlgn="base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" pitchFamily="34" charset="0"/>
        </a:defRPr>
      </a:lvl9pPr>
    </p:titleStyle>
    <p:bodyStyle>
      <a:lvl1pPr marL="192877" indent="-19287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00" indent="-16073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23" indent="-12858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900091" indent="-12858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59" indent="-12858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27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7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8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8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4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2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liofragassi.it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olo 1">
            <a:extLst>
              <a:ext uri="{FF2B5EF4-FFF2-40B4-BE49-F238E27FC236}">
                <a16:creationId xmlns:a16="http://schemas.microsoft.com/office/drawing/2014/main" id="{0C4D28F8-CC4C-486B-9603-D4169C5AA8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" y="38637"/>
            <a:ext cx="9072000" cy="360000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anchor="ctr">
            <a:noAutofit/>
          </a:bodyPr>
          <a:lstStyle/>
          <a:p>
            <a:pPr defTabSz="192877">
              <a:lnSpc>
                <a:spcPct val="100000"/>
              </a:lnSpc>
              <a:spcBef>
                <a:spcPts val="0"/>
              </a:spcBef>
              <a:defRPr/>
            </a:pPr>
            <a:r>
              <a:rPr lang="it-IT" sz="2400" cap="all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Geometria descrittiva dinamica</a:t>
            </a:r>
            <a:endParaRPr lang="it-IT" sz="2400" dirty="0">
              <a:ln>
                <a:solidFill>
                  <a:srgbClr val="0070C0"/>
                </a:solidFill>
              </a:ln>
              <a:solidFill>
                <a:srgbClr val="0070C0"/>
              </a:solidFill>
            </a:endParaRP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270B3BDF-DE6D-4EDF-B7CB-30EB89C10549}"/>
              </a:ext>
            </a:extLst>
          </p:cNvPr>
          <p:cNvSpPr txBox="1">
            <a:spLocks noChangeArrowheads="1"/>
          </p:cNvSpPr>
          <p:nvPr/>
        </p:nvSpPr>
        <p:spPr>
          <a:xfrm>
            <a:off x="36000" y="434562"/>
            <a:ext cx="9072000" cy="3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rgbClr val="0070C0"/>
            </a:solidFill>
          </a:ln>
        </p:spPr>
        <p:txBody>
          <a:bodyPr anchor="ctr"/>
          <a:lstStyle/>
          <a:p>
            <a:pPr marL="144658" indent="-144658" algn="ctr" defTabSz="385753">
              <a:lnSpc>
                <a:spcPct val="90000"/>
              </a:lnSpc>
              <a:spcBef>
                <a:spcPct val="20000"/>
              </a:spcBef>
              <a:buClr>
                <a:srgbClr val="1F497D"/>
              </a:buClr>
              <a:buSzPct val="75000"/>
              <a:defRPr/>
            </a:pPr>
            <a:r>
              <a:rPr lang="it-IT" sz="2000" kern="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Arial" panose="020B0604020202020204" pitchFamily="34" charset="0"/>
              </a:rPr>
              <a:t>Indagine insiemistica sulla doppia proiezione ortogonale di </a:t>
            </a:r>
            <a:r>
              <a:rPr lang="it-IT" sz="2000" kern="0" dirty="0" err="1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Arial" panose="020B0604020202020204" pitchFamily="34" charset="0"/>
              </a:rPr>
              <a:t>Monge</a:t>
            </a:r>
            <a:endParaRPr lang="it-IT" sz="2000" kern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itchFamily="66" charset="0"/>
              <a:cs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4F8E690-6F29-4635-B99E-C4138D2B81E0}"/>
              </a:ext>
            </a:extLst>
          </p:cNvPr>
          <p:cNvSpPr txBox="1"/>
          <p:nvPr/>
        </p:nvSpPr>
        <p:spPr>
          <a:xfrm>
            <a:off x="36000" y="829380"/>
            <a:ext cx="9072000" cy="11387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LE OPERAZIONI GEOMETRICHE - SEZIONE DI SOLIDI DI ROTAZIONE - LA PARABOLA</a:t>
            </a:r>
          </a:p>
          <a:p>
            <a:pPr algn="ctr"/>
            <a:endParaRPr lang="it-IT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it-IT" cap="all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sezione del cono con piano </a:t>
            </a:r>
            <a:r>
              <a:rPr lang="it-IT" cap="all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GENERICO PARALLELO  LT  </a:t>
            </a:r>
            <a:r>
              <a:rPr lang="it-IT" cap="all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e una generatr</a:t>
            </a:r>
            <a:r>
              <a:rPr lang="it-IT" sz="1700" cap="all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anose="030F0702030302020204" pitchFamily="66" charset="0"/>
              </a:rPr>
              <a:t>ice</a:t>
            </a:r>
            <a:endParaRPr lang="it-IT" sz="170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224C1DE-0844-47FF-BF1E-445345473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500" y="1993986"/>
            <a:ext cx="3996000" cy="450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algn="ctr">
            <a:solidFill>
              <a:srgbClr val="0070C0"/>
            </a:solidFill>
            <a:miter lim="800000"/>
            <a:headEnd/>
            <a:tailEnd/>
          </a:ln>
        </p:spPr>
        <p:txBody>
          <a:bodyPr wrap="square" lIns="0" anchor="ctr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Il disegno è stato eseguito </a:t>
            </a:r>
          </a:p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nell’a. s. 1992/93 </a:t>
            </a:r>
          </a:p>
          <a:p>
            <a:pPr marL="108000" lvl="0" algn="ctr" defTabSz="457200" eaLnBrk="0" hangingPunct="0">
              <a:defRPr/>
            </a:pPr>
            <a:endParaRPr lang="it-IT" sz="200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da </a:t>
            </a:r>
            <a:r>
              <a:rPr lang="it-IT" sz="20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De Santis Annalisa</a:t>
            </a:r>
          </a:p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della classe 5A</a:t>
            </a:r>
          </a:p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dell’Istituto Statale d’arte</a:t>
            </a:r>
          </a:p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 ‘</a:t>
            </a:r>
            <a:r>
              <a:rPr lang="it-IT" sz="20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’G. Mazara</a:t>
            </a: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’’ di </a:t>
            </a:r>
            <a:r>
              <a:rPr lang="it-IT" sz="20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Sulmona</a:t>
            </a:r>
          </a:p>
          <a:p>
            <a:pPr marL="108000" lvl="0" algn="ctr" defTabSz="457200" eaLnBrk="0" hangingPunct="0">
              <a:defRPr/>
            </a:pPr>
            <a:endParaRPr lang="it-IT" sz="200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marL="108000"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per la materia “</a:t>
            </a:r>
            <a:r>
              <a:rPr lang="it-IT" sz="20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Geometria descrittiva”</a:t>
            </a:r>
            <a:endParaRPr lang="it-IT" sz="200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lvl="0" algn="ctr" defTabSz="457200" eaLnBrk="0" hangingPunct="0">
              <a:defRPr/>
            </a:pPr>
            <a:endParaRPr lang="it-IT" sz="200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itchFamily="66" charset="0"/>
              <a:cs typeface="Times New Roman" pitchFamily="18" charset="0"/>
            </a:endParaRPr>
          </a:p>
          <a:p>
            <a:pPr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Insegnante: </a:t>
            </a:r>
          </a:p>
          <a:p>
            <a:pPr lvl="0" algn="ctr" defTabSz="457200" eaLnBrk="0" hangingPunct="0">
              <a:defRPr/>
            </a:pPr>
            <a:r>
              <a:rPr lang="it-IT" sz="20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Prof. Elio </a:t>
            </a:r>
            <a:r>
              <a:rPr lang="it-IT" sz="2000" dirty="0" err="1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Comic Sans MS" pitchFamily="66" charset="0"/>
                <a:cs typeface="Times New Roman" pitchFamily="18" charset="0"/>
              </a:rPr>
              <a:t>Fragassi</a:t>
            </a:r>
            <a:endParaRPr lang="it-IT" sz="200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03CE8816-C88D-48DC-8E6B-60715A05B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600" y="6523470"/>
            <a:ext cx="3996000" cy="315954"/>
          </a:xfrm>
          <a:prstGeom prst="rect">
            <a:avLst/>
          </a:prstGeom>
          <a:solidFill>
            <a:srgbClr val="FFFF00"/>
          </a:solidFill>
          <a:ln w="3175">
            <a:solidFill>
              <a:srgbClr val="0070C0"/>
            </a:solidFill>
            <a:miter lim="800000"/>
            <a:headEnd/>
            <a:tailEnd/>
          </a:ln>
        </p:spPr>
        <p:txBody>
          <a:bodyPr wrap="square" lIns="69056" tIns="34529" rIns="69056" bIns="34529" anchor="ctr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it-IT" altLang="it-IT" sz="1600" b="1" kern="0" dirty="0">
                <a:solidFill>
                  <a:srgbClr val="C00000"/>
                </a:solidFill>
                <a:latin typeface="Comic Sans MS" panose="030F0702030302020204" pitchFamily="66" charset="0"/>
                <a:cs typeface="Courier New" panose="02070309020205020404" pitchFamily="49" charset="0"/>
              </a:rPr>
              <a:t>Autore   Prof. Arch. Elio Fragassi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687A492E-6FE8-45D0-9DFE-20890B3DF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27" y="6537678"/>
            <a:ext cx="4932000" cy="269787"/>
          </a:xfrm>
          <a:prstGeom prst="rect">
            <a:avLst/>
          </a:prstGeom>
          <a:solidFill>
            <a:srgbClr val="FFFF00"/>
          </a:solidFill>
          <a:ln w="3175">
            <a:solidFill>
              <a:srgbClr val="0070C0"/>
            </a:solidFill>
            <a:miter lim="800000"/>
            <a:headEnd/>
            <a:tailEnd/>
          </a:ln>
        </p:spPr>
        <p:txBody>
          <a:bodyPr lIns="69056" tIns="34529" rIns="69056" bIns="34529" anchor="ctr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defRPr/>
            </a:pPr>
            <a:r>
              <a:rPr lang="it-IT" altLang="it-IT" sz="1300" b="1" kern="0" dirty="0">
                <a:solidFill>
                  <a:prstClr val="black"/>
                </a:solidFill>
                <a:latin typeface="Comic Sans MS" panose="030F0702030302020204" pitchFamily="66" charset="0"/>
                <a:cs typeface="Courier New" panose="02070309020205020404" pitchFamily="49" charset="0"/>
              </a:rPr>
              <a:t>Il materiale può essere riprodotto citando la fonte</a:t>
            </a: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E136F4DC-0E53-4273-A890-BE3513E74F64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magine 2">
            <a:extLst>
              <a:ext uri="{FF2B5EF4-FFF2-40B4-BE49-F238E27FC236}">
                <a16:creationId xmlns:a16="http://schemas.microsoft.com/office/drawing/2014/main" id="{FAD2AB00-8C2A-4973-B546-6EE3022B38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3" y="2006711"/>
            <a:ext cx="5004000" cy="4493914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5924477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– (8)</a:t>
            </a:r>
            <a:br>
              <a:rPr lang="it-IT" altLang="it-IT" sz="1351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</a:b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3412901" y="3972999"/>
            <a:ext cx="5623099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>
            <a:cxnSpLocks/>
          </p:cNvCxnSpPr>
          <p:nvPr/>
        </p:nvCxnSpPr>
        <p:spPr>
          <a:xfrm flipV="1">
            <a:off x="6196393" y="3471962"/>
            <a:ext cx="0" cy="173077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>
            <a:cxnSpLocks/>
          </p:cNvCxnSpPr>
          <p:nvPr/>
        </p:nvCxnSpPr>
        <p:spPr>
          <a:xfrm flipV="1">
            <a:off x="8530931" y="3479897"/>
            <a:ext cx="1" cy="171616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2452" y="3708566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alt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lt</a:t>
            </a:r>
          </a:p>
        </p:txBody>
      </p:sp>
      <p:cxnSp>
        <p:nvCxnSpPr>
          <p:cNvPr id="3175" name="Connettore diritto 3174">
            <a:extLst>
              <a:ext uri="{FF2B5EF4-FFF2-40B4-BE49-F238E27FC236}">
                <a16:creationId xmlns:a16="http://schemas.microsoft.com/office/drawing/2014/main" id="{4097443F-7CFD-4C67-8E59-D8D8B6824439}"/>
              </a:ext>
            </a:extLst>
          </p:cNvPr>
          <p:cNvCxnSpPr>
            <a:cxnSpLocks/>
          </p:cNvCxnSpPr>
          <p:nvPr/>
        </p:nvCxnSpPr>
        <p:spPr>
          <a:xfrm>
            <a:off x="5357611" y="5414962"/>
            <a:ext cx="3645419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ttore diritto 139">
            <a:extLst>
              <a:ext uri="{FF2B5EF4-FFF2-40B4-BE49-F238E27FC236}">
                <a16:creationId xmlns:a16="http://schemas.microsoft.com/office/drawing/2014/main" id="{476FAE42-E459-4EFA-A435-9509BECE2E0F}"/>
              </a:ext>
            </a:extLst>
          </p:cNvPr>
          <p:cNvCxnSpPr>
            <a:cxnSpLocks/>
          </p:cNvCxnSpPr>
          <p:nvPr/>
        </p:nvCxnSpPr>
        <p:spPr>
          <a:xfrm>
            <a:off x="5987622" y="456179"/>
            <a:ext cx="3066226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diritto 89">
            <a:extLst>
              <a:ext uri="{FF2B5EF4-FFF2-40B4-BE49-F238E27FC236}">
                <a16:creationId xmlns:a16="http://schemas.microsoft.com/office/drawing/2014/main" id="{E9DD039A-43CF-4620-845F-FE9496DDC62A}"/>
              </a:ext>
            </a:extLst>
          </p:cNvPr>
          <p:cNvCxnSpPr>
            <a:cxnSpLocks/>
          </p:cNvCxnSpPr>
          <p:nvPr/>
        </p:nvCxnSpPr>
        <p:spPr>
          <a:xfrm>
            <a:off x="6672397" y="2643188"/>
            <a:ext cx="0" cy="2219291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diritto 180">
            <a:extLst>
              <a:ext uri="{FF2B5EF4-FFF2-40B4-BE49-F238E27FC236}">
                <a16:creationId xmlns:a16="http://schemas.microsoft.com/office/drawing/2014/main" id="{74FDDB1F-4680-41B4-9242-B59D6C2BF540}"/>
              </a:ext>
            </a:extLst>
          </p:cNvPr>
          <p:cNvCxnSpPr>
            <a:cxnSpLocks/>
          </p:cNvCxnSpPr>
          <p:nvPr/>
        </p:nvCxnSpPr>
        <p:spPr>
          <a:xfrm>
            <a:off x="8057478" y="2645569"/>
            <a:ext cx="0" cy="2213355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nettore diritto 197">
            <a:extLst>
              <a:ext uri="{FF2B5EF4-FFF2-40B4-BE49-F238E27FC236}">
                <a16:creationId xmlns:a16="http://schemas.microsoft.com/office/drawing/2014/main" id="{2DBE3C91-6BD4-48B4-9BF3-5E52DF01E7D5}"/>
              </a:ext>
            </a:extLst>
          </p:cNvPr>
          <p:cNvCxnSpPr>
            <a:cxnSpLocks/>
          </p:cNvCxnSpPr>
          <p:nvPr/>
        </p:nvCxnSpPr>
        <p:spPr>
          <a:xfrm>
            <a:off x="6881790" y="2411916"/>
            <a:ext cx="0" cy="235850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nettore diritto 198">
            <a:extLst>
              <a:ext uri="{FF2B5EF4-FFF2-40B4-BE49-F238E27FC236}">
                <a16:creationId xmlns:a16="http://schemas.microsoft.com/office/drawing/2014/main" id="{B0465231-69E7-4394-A97A-712F67E6B7BB}"/>
              </a:ext>
            </a:extLst>
          </p:cNvPr>
          <p:cNvCxnSpPr>
            <a:cxnSpLocks/>
          </p:cNvCxnSpPr>
          <p:nvPr/>
        </p:nvCxnSpPr>
        <p:spPr>
          <a:xfrm>
            <a:off x="7852971" y="2409458"/>
            <a:ext cx="0" cy="236121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diritto 213">
            <a:extLst>
              <a:ext uri="{FF2B5EF4-FFF2-40B4-BE49-F238E27FC236}">
                <a16:creationId xmlns:a16="http://schemas.microsoft.com/office/drawing/2014/main" id="{F39B2343-B19F-46B7-8308-14EA67ED23CA}"/>
              </a:ext>
            </a:extLst>
          </p:cNvPr>
          <p:cNvCxnSpPr>
            <a:cxnSpLocks/>
          </p:cNvCxnSpPr>
          <p:nvPr/>
        </p:nvCxnSpPr>
        <p:spPr>
          <a:xfrm>
            <a:off x="8246308" y="2914422"/>
            <a:ext cx="0" cy="206047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ttore diritto 215">
            <a:extLst>
              <a:ext uri="{FF2B5EF4-FFF2-40B4-BE49-F238E27FC236}">
                <a16:creationId xmlns:a16="http://schemas.microsoft.com/office/drawing/2014/main" id="{047A4D43-C77C-4ABC-B350-379A7D58A7C4}"/>
              </a:ext>
            </a:extLst>
          </p:cNvPr>
          <p:cNvCxnSpPr>
            <a:cxnSpLocks/>
          </p:cNvCxnSpPr>
          <p:nvPr/>
        </p:nvCxnSpPr>
        <p:spPr>
          <a:xfrm>
            <a:off x="6488520" y="2919327"/>
            <a:ext cx="0" cy="2056741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Connettore diritto 229">
            <a:extLst>
              <a:ext uri="{FF2B5EF4-FFF2-40B4-BE49-F238E27FC236}">
                <a16:creationId xmlns:a16="http://schemas.microsoft.com/office/drawing/2014/main" id="{BF5C12B5-CC54-45BE-9126-90AAC719563D}"/>
              </a:ext>
            </a:extLst>
          </p:cNvPr>
          <p:cNvCxnSpPr>
            <a:cxnSpLocks/>
          </p:cNvCxnSpPr>
          <p:nvPr/>
        </p:nvCxnSpPr>
        <p:spPr>
          <a:xfrm>
            <a:off x="8417613" y="3257073"/>
            <a:ext cx="0" cy="185783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nettore diritto 231">
            <a:extLst>
              <a:ext uri="{FF2B5EF4-FFF2-40B4-BE49-F238E27FC236}">
                <a16:creationId xmlns:a16="http://schemas.microsoft.com/office/drawing/2014/main" id="{E4E4EB92-01A0-44CC-88BA-63933AB2BEBB}"/>
              </a:ext>
            </a:extLst>
          </p:cNvPr>
          <p:cNvCxnSpPr>
            <a:cxnSpLocks/>
          </p:cNvCxnSpPr>
          <p:nvPr/>
        </p:nvCxnSpPr>
        <p:spPr>
          <a:xfrm>
            <a:off x="6309595" y="3257550"/>
            <a:ext cx="0" cy="186377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ttore diritto 235">
            <a:extLst>
              <a:ext uri="{FF2B5EF4-FFF2-40B4-BE49-F238E27FC236}">
                <a16:creationId xmlns:a16="http://schemas.microsoft.com/office/drawing/2014/main" id="{804ED3D0-D2A5-4C20-922E-0CA8EA736F88}"/>
              </a:ext>
            </a:extLst>
          </p:cNvPr>
          <p:cNvCxnSpPr>
            <a:cxnSpLocks/>
          </p:cNvCxnSpPr>
          <p:nvPr/>
        </p:nvCxnSpPr>
        <p:spPr>
          <a:xfrm>
            <a:off x="8522852" y="3478519"/>
            <a:ext cx="0" cy="172591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nettore diritto 236">
            <a:extLst>
              <a:ext uri="{FF2B5EF4-FFF2-40B4-BE49-F238E27FC236}">
                <a16:creationId xmlns:a16="http://schemas.microsoft.com/office/drawing/2014/main" id="{AF8469D3-DE36-498A-9A4F-3DCB89511DA3}"/>
              </a:ext>
            </a:extLst>
          </p:cNvPr>
          <p:cNvCxnSpPr>
            <a:cxnSpLocks/>
          </p:cNvCxnSpPr>
          <p:nvPr/>
        </p:nvCxnSpPr>
        <p:spPr>
          <a:xfrm>
            <a:off x="6202703" y="3466336"/>
            <a:ext cx="0" cy="173402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1" name="Arco 3220">
            <a:extLst>
              <a:ext uri="{FF2B5EF4-FFF2-40B4-BE49-F238E27FC236}">
                <a16:creationId xmlns:a16="http://schemas.microsoft.com/office/drawing/2014/main" id="{B20BDF18-A3B8-4AAD-96F0-7DEB29CA0506}"/>
              </a:ext>
            </a:extLst>
          </p:cNvPr>
          <p:cNvSpPr/>
          <p:nvPr/>
        </p:nvSpPr>
        <p:spPr>
          <a:xfrm>
            <a:off x="5240686" y="4680224"/>
            <a:ext cx="4248000" cy="6408000"/>
          </a:xfrm>
          <a:prstGeom prst="arc">
            <a:avLst>
              <a:gd name="adj1" fmla="val 14779277"/>
              <a:gd name="adj2" fmla="val 17599953"/>
            </a:avLst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7" name="CasellaDiTesto 19">
            <a:extLst>
              <a:ext uri="{FF2B5EF4-FFF2-40B4-BE49-F238E27FC236}">
                <a16:creationId xmlns:a16="http://schemas.microsoft.com/office/drawing/2014/main" id="{86E63F29-4C42-4245-89AC-01DF64E21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850" y="394160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08" name="CasellaDiTesto 19">
            <a:extLst>
              <a:ext uri="{FF2B5EF4-FFF2-40B4-BE49-F238E27FC236}">
                <a16:creationId xmlns:a16="http://schemas.microsoft.com/office/drawing/2014/main" id="{0F047C49-8A60-4F34-A2AA-DC2B2AB08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968" y="5347818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17" name="CasellaDiTesto 116">
            <a:extLst>
              <a:ext uri="{FF2B5EF4-FFF2-40B4-BE49-F238E27FC236}">
                <a16:creationId xmlns:a16="http://schemas.microsoft.com/office/drawing/2014/main" id="{412F8B5F-9132-4D5D-91D5-A98B52778011}"/>
              </a:ext>
            </a:extLst>
          </p:cNvPr>
          <p:cNvSpPr txBox="1"/>
          <p:nvPr/>
        </p:nvSpPr>
        <p:spPr>
          <a:xfrm>
            <a:off x="0" y="399245"/>
            <a:ext cx="4610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Rimosse tutte le linee di costruzione il disegno della sezione del cono con i relativi assi e le tracce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e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del piano 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di sezione si presenta come a fianco</a:t>
            </a:r>
          </a:p>
        </p:txBody>
      </p:sp>
      <p:cxnSp>
        <p:nvCxnSpPr>
          <p:cNvPr id="120" name="Connettore diritto 119">
            <a:extLst>
              <a:ext uri="{FF2B5EF4-FFF2-40B4-BE49-F238E27FC236}">
                <a16:creationId xmlns:a16="http://schemas.microsoft.com/office/drawing/2014/main" id="{821B9E8D-0E5B-4903-A816-6E56963DD909}"/>
              </a:ext>
            </a:extLst>
          </p:cNvPr>
          <p:cNvCxnSpPr>
            <a:cxnSpLocks/>
          </p:cNvCxnSpPr>
          <p:nvPr/>
        </p:nvCxnSpPr>
        <p:spPr>
          <a:xfrm>
            <a:off x="7357723" y="4675031"/>
            <a:ext cx="0" cy="210459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ttore diritto 120">
            <a:extLst>
              <a:ext uri="{FF2B5EF4-FFF2-40B4-BE49-F238E27FC236}">
                <a16:creationId xmlns:a16="http://schemas.microsoft.com/office/drawing/2014/main" id="{D6E04951-690B-4B47-91D3-42951A700EA5}"/>
              </a:ext>
            </a:extLst>
          </p:cNvPr>
          <p:cNvCxnSpPr>
            <a:cxnSpLocks/>
          </p:cNvCxnSpPr>
          <p:nvPr/>
        </p:nvCxnSpPr>
        <p:spPr>
          <a:xfrm>
            <a:off x="7365441" y="2201797"/>
            <a:ext cx="0" cy="17725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asellaDiTesto 121">
            <a:extLst>
              <a:ext uri="{FF2B5EF4-FFF2-40B4-BE49-F238E27FC236}">
                <a16:creationId xmlns:a16="http://schemas.microsoft.com/office/drawing/2014/main" id="{008AEB8D-30CC-41AA-BC4C-01A79FB6019F}"/>
              </a:ext>
            </a:extLst>
          </p:cNvPr>
          <p:cNvSpPr txBox="1"/>
          <p:nvPr/>
        </p:nvSpPr>
        <p:spPr>
          <a:xfrm>
            <a:off x="8376115" y="2364057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cxnSp>
        <p:nvCxnSpPr>
          <p:cNvPr id="123" name="Connettore 2 122">
            <a:extLst>
              <a:ext uri="{FF2B5EF4-FFF2-40B4-BE49-F238E27FC236}">
                <a16:creationId xmlns:a16="http://schemas.microsoft.com/office/drawing/2014/main" id="{46A50A27-F19C-4F10-B030-898C7D7CD8B2}"/>
              </a:ext>
            </a:extLst>
          </p:cNvPr>
          <p:cNvCxnSpPr>
            <a:cxnSpLocks/>
          </p:cNvCxnSpPr>
          <p:nvPr/>
        </p:nvCxnSpPr>
        <p:spPr>
          <a:xfrm flipH="1">
            <a:off x="7359535" y="2534788"/>
            <a:ext cx="1014154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CasellaDiTesto 123">
            <a:extLst>
              <a:ext uri="{FF2B5EF4-FFF2-40B4-BE49-F238E27FC236}">
                <a16:creationId xmlns:a16="http://schemas.microsoft.com/office/drawing/2014/main" id="{66520DB0-B5AB-4C44-8AE2-9984D76A719C}"/>
              </a:ext>
            </a:extLst>
          </p:cNvPr>
          <p:cNvSpPr txBox="1"/>
          <p:nvPr/>
        </p:nvSpPr>
        <p:spPr>
          <a:xfrm>
            <a:off x="6207238" y="6470806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cxnSp>
        <p:nvCxnSpPr>
          <p:cNvPr id="125" name="Connettore 2 124">
            <a:extLst>
              <a:ext uri="{FF2B5EF4-FFF2-40B4-BE49-F238E27FC236}">
                <a16:creationId xmlns:a16="http://schemas.microsoft.com/office/drawing/2014/main" id="{5C45C499-93C1-4AB3-9330-932BFF2F6F8F}"/>
              </a:ext>
            </a:extLst>
          </p:cNvPr>
          <p:cNvCxnSpPr>
            <a:cxnSpLocks/>
            <a:stCxn id="124" idx="3"/>
          </p:cNvCxnSpPr>
          <p:nvPr/>
        </p:nvCxnSpPr>
        <p:spPr>
          <a:xfrm>
            <a:off x="6915576" y="6640083"/>
            <a:ext cx="448262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CasellaDiTesto 125">
            <a:extLst>
              <a:ext uri="{FF2B5EF4-FFF2-40B4-BE49-F238E27FC236}">
                <a16:creationId xmlns:a16="http://schemas.microsoft.com/office/drawing/2014/main" id="{D9395A12-8EDD-4ACA-8FFC-F37A2875553F}"/>
              </a:ext>
            </a:extLst>
          </p:cNvPr>
          <p:cNvSpPr txBox="1"/>
          <p:nvPr/>
        </p:nvSpPr>
        <p:spPr>
          <a:xfrm>
            <a:off x="1" y="2093282"/>
            <a:ext cx="354169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Se rimuoviamo, poi, anche tutte le rette di richiamo dei punti della parabola il disegno della sezione del cono si presenta con la curva appartenente alla superficie laterale del solido e il segmento della base</a:t>
            </a:r>
            <a:endParaRPr lang="it-IT" dirty="0"/>
          </a:p>
        </p:txBody>
      </p:sp>
      <p:sp>
        <p:nvSpPr>
          <p:cNvPr id="127" name="CasellaDiTesto 126">
            <a:extLst>
              <a:ext uri="{FF2B5EF4-FFF2-40B4-BE49-F238E27FC236}">
                <a16:creationId xmlns:a16="http://schemas.microsoft.com/office/drawing/2014/main" id="{AC6C087E-DE3B-4148-A4D0-76701FE9AE3A}"/>
              </a:ext>
            </a:extLst>
          </p:cNvPr>
          <p:cNvSpPr txBox="1"/>
          <p:nvPr/>
        </p:nvSpPr>
        <p:spPr>
          <a:xfrm>
            <a:off x="0" y="1506827"/>
            <a:ext cx="4314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Rimuovendo le tracce del piano e gli assi si ha quanto di seguito</a:t>
            </a:r>
          </a:p>
        </p:txBody>
      </p:sp>
      <p:sp>
        <p:nvSpPr>
          <p:cNvPr id="134" name="Rettangolo 133">
            <a:extLst>
              <a:ext uri="{FF2B5EF4-FFF2-40B4-BE49-F238E27FC236}">
                <a16:creationId xmlns:a16="http://schemas.microsoft.com/office/drawing/2014/main" id="{16EE9D8E-6F9D-4A45-A19F-559A9EE0565F}"/>
              </a:ext>
            </a:extLst>
          </p:cNvPr>
          <p:cNvSpPr/>
          <p:nvPr/>
        </p:nvSpPr>
        <p:spPr>
          <a:xfrm>
            <a:off x="-1" y="4056046"/>
            <a:ext cx="3888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Immaginando di far scorrere la parte sezionata del cono si avranno le due parti così posizionate evidenziando in modo chiaro la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di sezione</a:t>
            </a:r>
          </a:p>
        </p:txBody>
      </p:sp>
      <p:sp>
        <p:nvSpPr>
          <p:cNvPr id="135" name="CasellaDiTesto 134">
            <a:extLst>
              <a:ext uri="{FF2B5EF4-FFF2-40B4-BE49-F238E27FC236}">
                <a16:creationId xmlns:a16="http://schemas.microsoft.com/office/drawing/2014/main" id="{E9423218-04DE-4E6D-9E43-E704DD21BD0D}"/>
              </a:ext>
            </a:extLst>
          </p:cNvPr>
          <p:cNvSpPr txBox="1"/>
          <p:nvPr/>
        </p:nvSpPr>
        <p:spPr>
          <a:xfrm>
            <a:off x="44970" y="5604886"/>
            <a:ext cx="3651267" cy="120032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bg1"/>
                </a:solidFill>
                <a:latin typeface="Comic Sans MS" panose="030F0702030302020204" pitchFamily="66" charset="0"/>
              </a:rPr>
              <a:t>Si dimostra, in questo modo, che si ottiene lo stesso risultato utilizzando, indifferentemente, uno dei due metodi esemplificati</a:t>
            </a:r>
          </a:p>
        </p:txBody>
      </p:sp>
      <p:grpSp>
        <p:nvGrpSpPr>
          <p:cNvPr id="137" name="Gruppo 136">
            <a:extLst>
              <a:ext uri="{FF2B5EF4-FFF2-40B4-BE49-F238E27FC236}">
                <a16:creationId xmlns:a16="http://schemas.microsoft.com/office/drawing/2014/main" id="{10A31E93-CA38-43E8-8303-7AC08CB25711}"/>
              </a:ext>
            </a:extLst>
          </p:cNvPr>
          <p:cNvGrpSpPr/>
          <p:nvPr/>
        </p:nvGrpSpPr>
        <p:grpSpPr>
          <a:xfrm>
            <a:off x="6200742" y="2244760"/>
            <a:ext cx="2304001" cy="1220388"/>
            <a:chOff x="1149594" y="1535811"/>
            <a:chExt cx="2160483" cy="1220388"/>
          </a:xfrm>
        </p:grpSpPr>
        <p:grpSp>
          <p:nvGrpSpPr>
            <p:cNvPr id="138" name="Gruppo 137">
              <a:extLst>
                <a:ext uri="{FF2B5EF4-FFF2-40B4-BE49-F238E27FC236}">
                  <a16:creationId xmlns:a16="http://schemas.microsoft.com/office/drawing/2014/main" id="{373573C0-9486-452F-A3B2-61528C325B41}"/>
                </a:ext>
              </a:extLst>
            </p:cNvPr>
            <p:cNvGrpSpPr/>
            <p:nvPr/>
          </p:nvGrpSpPr>
          <p:grpSpPr>
            <a:xfrm>
              <a:off x="1659530" y="1535811"/>
              <a:ext cx="1164635" cy="304800"/>
              <a:chOff x="10631805" y="1566929"/>
              <a:chExt cx="1527639" cy="304800"/>
            </a:xfrm>
          </p:grpSpPr>
          <p:cxnSp>
            <p:nvCxnSpPr>
              <p:cNvPr id="158" name="Connettore diritto 157">
                <a:extLst>
                  <a:ext uri="{FF2B5EF4-FFF2-40B4-BE49-F238E27FC236}">
                    <a16:creationId xmlns:a16="http://schemas.microsoft.com/office/drawing/2014/main" id="{03B943FB-8184-43CE-9658-5D9E6DAD64B1}"/>
                  </a:ext>
                </a:extLst>
              </p:cNvPr>
              <p:cNvCxnSpPr/>
              <p:nvPr/>
            </p:nvCxnSpPr>
            <p:spPr>
              <a:xfrm>
                <a:off x="10948489" y="1643048"/>
                <a:ext cx="876732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Connettore diritto 158">
                <a:extLst>
                  <a:ext uri="{FF2B5EF4-FFF2-40B4-BE49-F238E27FC236}">
                    <a16:creationId xmlns:a16="http://schemas.microsoft.com/office/drawing/2014/main" id="{7AE3F4C5-797D-4FCC-BA9D-12701377B21C}"/>
                  </a:ext>
                </a:extLst>
              </p:cNvPr>
              <p:cNvCxnSpPr/>
              <p:nvPr/>
            </p:nvCxnSpPr>
            <p:spPr>
              <a:xfrm>
                <a:off x="10719590" y="1795448"/>
                <a:ext cx="1328386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ttore diritto 163">
                <a:extLst>
                  <a:ext uri="{FF2B5EF4-FFF2-40B4-BE49-F238E27FC236}">
                    <a16:creationId xmlns:a16="http://schemas.microsoft.com/office/drawing/2014/main" id="{00BB2F91-13BC-497A-B268-8E14F19FDF47}"/>
                  </a:ext>
                </a:extLst>
              </p:cNvPr>
              <p:cNvCxnSpPr/>
              <p:nvPr/>
            </p:nvCxnSpPr>
            <p:spPr>
              <a:xfrm>
                <a:off x="11146937" y="1566929"/>
                <a:ext cx="487075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Connettore diritto 166">
                <a:extLst>
                  <a:ext uri="{FF2B5EF4-FFF2-40B4-BE49-F238E27FC236}">
                    <a16:creationId xmlns:a16="http://schemas.microsoft.com/office/drawing/2014/main" id="{2ADEE6FC-0672-4F9D-BCCE-4939CE75D53E}"/>
                  </a:ext>
                </a:extLst>
              </p:cNvPr>
              <p:cNvCxnSpPr/>
              <p:nvPr/>
            </p:nvCxnSpPr>
            <p:spPr>
              <a:xfrm>
                <a:off x="10814856" y="1719329"/>
                <a:ext cx="1142412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Connettore diritto 167">
                <a:extLst>
                  <a:ext uri="{FF2B5EF4-FFF2-40B4-BE49-F238E27FC236}">
                    <a16:creationId xmlns:a16="http://schemas.microsoft.com/office/drawing/2014/main" id="{EB9152F6-69BB-4ACA-A570-5D71948B1C13}"/>
                  </a:ext>
                </a:extLst>
              </p:cNvPr>
              <p:cNvCxnSpPr/>
              <p:nvPr/>
            </p:nvCxnSpPr>
            <p:spPr>
              <a:xfrm>
                <a:off x="10631805" y="1871729"/>
                <a:ext cx="1527639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uppo 138">
              <a:extLst>
                <a:ext uri="{FF2B5EF4-FFF2-40B4-BE49-F238E27FC236}">
                  <a16:creationId xmlns:a16="http://schemas.microsoft.com/office/drawing/2014/main" id="{F92072AF-11D8-4528-82A4-A61DCB23F1C1}"/>
                </a:ext>
              </a:extLst>
            </p:cNvPr>
            <p:cNvGrpSpPr/>
            <p:nvPr/>
          </p:nvGrpSpPr>
          <p:grpSpPr>
            <a:xfrm>
              <a:off x="1364730" y="1917684"/>
              <a:ext cx="1748642" cy="381081"/>
              <a:chOff x="10602825" y="1490648"/>
              <a:chExt cx="2293706" cy="381081"/>
            </a:xfrm>
          </p:grpSpPr>
          <p:cxnSp>
            <p:nvCxnSpPr>
              <p:cNvPr id="150" name="Connettore diritto 149">
                <a:extLst>
                  <a:ext uri="{FF2B5EF4-FFF2-40B4-BE49-F238E27FC236}">
                    <a16:creationId xmlns:a16="http://schemas.microsoft.com/office/drawing/2014/main" id="{55C684BF-1963-417B-9ED9-93754D9343F0}"/>
                  </a:ext>
                </a:extLst>
              </p:cNvPr>
              <p:cNvCxnSpPr/>
              <p:nvPr/>
            </p:nvCxnSpPr>
            <p:spPr>
              <a:xfrm>
                <a:off x="10914326" y="1490648"/>
                <a:ext cx="1664928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Connettore diritto 150">
                <a:extLst>
                  <a:ext uri="{FF2B5EF4-FFF2-40B4-BE49-F238E27FC236}">
                    <a16:creationId xmlns:a16="http://schemas.microsoft.com/office/drawing/2014/main" id="{394D1A55-CDA9-464F-B928-9B1ACD1D5D60}"/>
                  </a:ext>
                </a:extLst>
              </p:cNvPr>
              <p:cNvCxnSpPr/>
              <p:nvPr/>
            </p:nvCxnSpPr>
            <p:spPr>
              <a:xfrm>
                <a:off x="10777080" y="1643048"/>
                <a:ext cx="193946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Connettore diritto 151">
                <a:extLst>
                  <a:ext uri="{FF2B5EF4-FFF2-40B4-BE49-F238E27FC236}">
                    <a16:creationId xmlns:a16="http://schemas.microsoft.com/office/drawing/2014/main" id="{66ADFF4E-2F17-4E09-B07A-24B6CC512041}"/>
                  </a:ext>
                </a:extLst>
              </p:cNvPr>
              <p:cNvCxnSpPr/>
              <p:nvPr/>
            </p:nvCxnSpPr>
            <p:spPr>
              <a:xfrm>
                <a:off x="10656100" y="1795448"/>
                <a:ext cx="218299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Connettore diritto 152">
                <a:extLst>
                  <a:ext uri="{FF2B5EF4-FFF2-40B4-BE49-F238E27FC236}">
                    <a16:creationId xmlns:a16="http://schemas.microsoft.com/office/drawing/2014/main" id="{34199C48-2C53-4AFF-BABB-5AB7DFC87210}"/>
                  </a:ext>
                </a:extLst>
              </p:cNvPr>
              <p:cNvCxnSpPr/>
              <p:nvPr/>
            </p:nvCxnSpPr>
            <p:spPr>
              <a:xfrm>
                <a:off x="10838543" y="1566929"/>
                <a:ext cx="181547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Connettore diritto 153">
                <a:extLst>
                  <a:ext uri="{FF2B5EF4-FFF2-40B4-BE49-F238E27FC236}">
                    <a16:creationId xmlns:a16="http://schemas.microsoft.com/office/drawing/2014/main" id="{FBEE742D-0382-4ECA-822A-B1590336AD67}"/>
                  </a:ext>
                </a:extLst>
              </p:cNvPr>
              <p:cNvCxnSpPr/>
              <p:nvPr/>
            </p:nvCxnSpPr>
            <p:spPr>
              <a:xfrm>
                <a:off x="10715077" y="1719329"/>
                <a:ext cx="2063448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Connettore diritto 154">
                <a:extLst>
                  <a:ext uri="{FF2B5EF4-FFF2-40B4-BE49-F238E27FC236}">
                    <a16:creationId xmlns:a16="http://schemas.microsoft.com/office/drawing/2014/main" id="{B76A9C4B-CA53-4046-9DFF-107FD75CC510}"/>
                  </a:ext>
                </a:extLst>
              </p:cNvPr>
              <p:cNvCxnSpPr/>
              <p:nvPr/>
            </p:nvCxnSpPr>
            <p:spPr>
              <a:xfrm>
                <a:off x="10602825" y="1871729"/>
                <a:ext cx="2293706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1" name="Gruppo 140">
              <a:extLst>
                <a:ext uri="{FF2B5EF4-FFF2-40B4-BE49-F238E27FC236}">
                  <a16:creationId xmlns:a16="http://schemas.microsoft.com/office/drawing/2014/main" id="{50CB7894-C20A-4E19-9692-64B2526D0342}"/>
                </a:ext>
              </a:extLst>
            </p:cNvPr>
            <p:cNvGrpSpPr/>
            <p:nvPr/>
          </p:nvGrpSpPr>
          <p:grpSpPr>
            <a:xfrm>
              <a:off x="1149594" y="2375118"/>
              <a:ext cx="2160483" cy="381081"/>
              <a:chOff x="9813723" y="1490648"/>
              <a:chExt cx="2833890" cy="381081"/>
            </a:xfrm>
          </p:grpSpPr>
          <p:cxnSp>
            <p:nvCxnSpPr>
              <p:cNvPr id="142" name="Connettore diritto 141">
                <a:extLst>
                  <a:ext uri="{FF2B5EF4-FFF2-40B4-BE49-F238E27FC236}">
                    <a16:creationId xmlns:a16="http://schemas.microsoft.com/office/drawing/2014/main" id="{A1B3F0CB-E15B-4A38-9D7E-CCBD4C60DA83}"/>
                  </a:ext>
                </a:extLst>
              </p:cNvPr>
              <p:cNvCxnSpPr/>
              <p:nvPr/>
            </p:nvCxnSpPr>
            <p:spPr>
              <a:xfrm>
                <a:off x="10042643" y="1490648"/>
                <a:ext cx="239109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Connettore diritto 142">
                <a:extLst>
                  <a:ext uri="{FF2B5EF4-FFF2-40B4-BE49-F238E27FC236}">
                    <a16:creationId xmlns:a16="http://schemas.microsoft.com/office/drawing/2014/main" id="{FEEC479E-96BC-4428-BFF4-53BE187B94B9}"/>
                  </a:ext>
                </a:extLst>
              </p:cNvPr>
              <p:cNvCxnSpPr/>
              <p:nvPr/>
            </p:nvCxnSpPr>
            <p:spPr>
              <a:xfrm>
                <a:off x="9957430" y="1643048"/>
                <a:ext cx="2568215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Connettore diritto 143">
                <a:extLst>
                  <a:ext uri="{FF2B5EF4-FFF2-40B4-BE49-F238E27FC236}">
                    <a16:creationId xmlns:a16="http://schemas.microsoft.com/office/drawing/2014/main" id="{EB1242AC-ADD2-452A-B3C2-3FA5C1F27FF3}"/>
                  </a:ext>
                </a:extLst>
              </p:cNvPr>
              <p:cNvCxnSpPr/>
              <p:nvPr/>
            </p:nvCxnSpPr>
            <p:spPr>
              <a:xfrm>
                <a:off x="9866988" y="1795448"/>
                <a:ext cx="2736478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Connettore diritto 144">
                <a:extLst>
                  <a:ext uri="{FF2B5EF4-FFF2-40B4-BE49-F238E27FC236}">
                    <a16:creationId xmlns:a16="http://schemas.microsoft.com/office/drawing/2014/main" id="{6C13A415-8AF2-474F-B3C2-E45C48DC7D25}"/>
                  </a:ext>
                </a:extLst>
              </p:cNvPr>
              <p:cNvCxnSpPr/>
              <p:nvPr/>
            </p:nvCxnSpPr>
            <p:spPr>
              <a:xfrm>
                <a:off x="10005961" y="1566929"/>
                <a:ext cx="247079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Connettore diritto 145">
                <a:extLst>
                  <a:ext uri="{FF2B5EF4-FFF2-40B4-BE49-F238E27FC236}">
                    <a16:creationId xmlns:a16="http://schemas.microsoft.com/office/drawing/2014/main" id="{C076EC29-347F-4528-B82B-D71FC49F1BF3}"/>
                  </a:ext>
                </a:extLst>
              </p:cNvPr>
              <p:cNvCxnSpPr/>
              <p:nvPr/>
            </p:nvCxnSpPr>
            <p:spPr>
              <a:xfrm>
                <a:off x="9916901" y="1719329"/>
                <a:ext cx="2639063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Connettore diritto 148">
                <a:extLst>
                  <a:ext uri="{FF2B5EF4-FFF2-40B4-BE49-F238E27FC236}">
                    <a16:creationId xmlns:a16="http://schemas.microsoft.com/office/drawing/2014/main" id="{93AD462C-E6BD-4874-8206-B68FD6B81DCD}"/>
                  </a:ext>
                </a:extLst>
              </p:cNvPr>
              <p:cNvCxnSpPr/>
              <p:nvPr/>
            </p:nvCxnSpPr>
            <p:spPr>
              <a:xfrm>
                <a:off x="9813723" y="1871729"/>
                <a:ext cx="2833890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9" name="Gruppo 168">
            <a:extLst>
              <a:ext uri="{FF2B5EF4-FFF2-40B4-BE49-F238E27FC236}">
                <a16:creationId xmlns:a16="http://schemas.microsoft.com/office/drawing/2014/main" id="{72EA8A14-E467-4815-93B9-7F6ED3168CFF}"/>
              </a:ext>
            </a:extLst>
          </p:cNvPr>
          <p:cNvGrpSpPr/>
          <p:nvPr/>
        </p:nvGrpSpPr>
        <p:grpSpPr>
          <a:xfrm>
            <a:off x="6227034" y="4719185"/>
            <a:ext cx="2275205" cy="457434"/>
            <a:chOff x="1149589" y="2298765"/>
            <a:chExt cx="2133480" cy="457434"/>
          </a:xfrm>
        </p:grpSpPr>
        <p:cxnSp>
          <p:nvCxnSpPr>
            <p:cNvPr id="171" name="Connettore diritto 170">
              <a:extLst>
                <a:ext uri="{FF2B5EF4-FFF2-40B4-BE49-F238E27FC236}">
                  <a16:creationId xmlns:a16="http://schemas.microsoft.com/office/drawing/2014/main" id="{F4AD6576-3A15-4EB3-B98C-87B90AE689F9}"/>
                </a:ext>
              </a:extLst>
            </p:cNvPr>
            <p:cNvCxnSpPr/>
            <p:nvPr/>
          </p:nvCxnSpPr>
          <p:spPr>
            <a:xfrm>
              <a:off x="1894039" y="2298765"/>
              <a:ext cx="658272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Gruppo 171">
              <a:extLst>
                <a:ext uri="{FF2B5EF4-FFF2-40B4-BE49-F238E27FC236}">
                  <a16:creationId xmlns:a16="http://schemas.microsoft.com/office/drawing/2014/main" id="{F19AC292-EE40-43BF-89CA-3030E4B28D65}"/>
                </a:ext>
              </a:extLst>
            </p:cNvPr>
            <p:cNvGrpSpPr/>
            <p:nvPr/>
          </p:nvGrpSpPr>
          <p:grpSpPr>
            <a:xfrm>
              <a:off x="1149589" y="2375118"/>
              <a:ext cx="2133480" cy="381081"/>
              <a:chOff x="9813723" y="1490648"/>
              <a:chExt cx="2798471" cy="381081"/>
            </a:xfrm>
          </p:grpSpPr>
          <p:cxnSp>
            <p:nvCxnSpPr>
              <p:cNvPr id="173" name="Connettore diritto 172">
                <a:extLst>
                  <a:ext uri="{FF2B5EF4-FFF2-40B4-BE49-F238E27FC236}">
                    <a16:creationId xmlns:a16="http://schemas.microsoft.com/office/drawing/2014/main" id="{8DDE577B-37A5-4BB5-9474-0454987DB30E}"/>
                  </a:ext>
                </a:extLst>
              </p:cNvPr>
              <p:cNvCxnSpPr/>
              <p:nvPr/>
            </p:nvCxnSpPr>
            <p:spPr>
              <a:xfrm>
                <a:off x="10508641" y="1490648"/>
                <a:ext cx="141694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Connettore diritto 174">
                <a:extLst>
                  <a:ext uri="{FF2B5EF4-FFF2-40B4-BE49-F238E27FC236}">
                    <a16:creationId xmlns:a16="http://schemas.microsoft.com/office/drawing/2014/main" id="{2F622A7A-8B92-411E-8EA0-8AAC6484D861}"/>
                  </a:ext>
                </a:extLst>
              </p:cNvPr>
              <p:cNvCxnSpPr/>
              <p:nvPr/>
            </p:nvCxnSpPr>
            <p:spPr>
              <a:xfrm>
                <a:off x="10164347" y="1643048"/>
                <a:ext cx="2103282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ttore diritto 175">
                <a:extLst>
                  <a:ext uri="{FF2B5EF4-FFF2-40B4-BE49-F238E27FC236}">
                    <a16:creationId xmlns:a16="http://schemas.microsoft.com/office/drawing/2014/main" id="{DAFF11AF-9B48-422E-AC94-35B2557A43D1}"/>
                  </a:ext>
                </a:extLst>
              </p:cNvPr>
              <p:cNvCxnSpPr/>
              <p:nvPr/>
            </p:nvCxnSpPr>
            <p:spPr>
              <a:xfrm>
                <a:off x="9916556" y="1795448"/>
                <a:ext cx="2599213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ttore diritto 176">
                <a:extLst>
                  <a:ext uri="{FF2B5EF4-FFF2-40B4-BE49-F238E27FC236}">
                    <a16:creationId xmlns:a16="http://schemas.microsoft.com/office/drawing/2014/main" id="{21F5E81C-6E1F-4E8A-9594-36777C15C47E}"/>
                  </a:ext>
                </a:extLst>
              </p:cNvPr>
              <p:cNvCxnSpPr/>
              <p:nvPr/>
            </p:nvCxnSpPr>
            <p:spPr>
              <a:xfrm>
                <a:off x="10312587" y="1566929"/>
                <a:ext cx="180660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ttore diritto 177">
                <a:extLst>
                  <a:ext uri="{FF2B5EF4-FFF2-40B4-BE49-F238E27FC236}">
                    <a16:creationId xmlns:a16="http://schemas.microsoft.com/office/drawing/2014/main" id="{D01D0020-DFB0-4786-8817-34632A78462C}"/>
                  </a:ext>
                </a:extLst>
              </p:cNvPr>
              <p:cNvCxnSpPr/>
              <p:nvPr/>
            </p:nvCxnSpPr>
            <p:spPr>
              <a:xfrm>
                <a:off x="10027527" y="1719329"/>
                <a:ext cx="237338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ttore diritto 178">
                <a:extLst>
                  <a:ext uri="{FF2B5EF4-FFF2-40B4-BE49-F238E27FC236}">
                    <a16:creationId xmlns:a16="http://schemas.microsoft.com/office/drawing/2014/main" id="{6BA97C37-403E-4912-B2DB-E7BFB9755B59}"/>
                  </a:ext>
                </a:extLst>
              </p:cNvPr>
              <p:cNvCxnSpPr/>
              <p:nvPr/>
            </p:nvCxnSpPr>
            <p:spPr>
              <a:xfrm>
                <a:off x="9813723" y="1871729"/>
                <a:ext cx="2798471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18" name="Arco 3217">
            <a:extLst>
              <a:ext uri="{FF2B5EF4-FFF2-40B4-BE49-F238E27FC236}">
                <a16:creationId xmlns:a16="http://schemas.microsoft.com/office/drawing/2014/main" id="{26A9C12D-B42C-4404-9B66-C23EB012F941}"/>
              </a:ext>
            </a:extLst>
          </p:cNvPr>
          <p:cNvSpPr/>
          <p:nvPr/>
        </p:nvSpPr>
        <p:spPr>
          <a:xfrm>
            <a:off x="4912328" y="2197433"/>
            <a:ext cx="4896000" cy="21600000"/>
          </a:xfrm>
          <a:prstGeom prst="arc">
            <a:avLst>
              <a:gd name="adj1" fmla="val 15783660"/>
              <a:gd name="adj2" fmla="val 16615682"/>
            </a:avLst>
          </a:prstGeom>
          <a:ln w="63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7" name="Connettore diritto 156">
            <a:extLst>
              <a:ext uri="{FF2B5EF4-FFF2-40B4-BE49-F238E27FC236}">
                <a16:creationId xmlns:a16="http://schemas.microsoft.com/office/drawing/2014/main" id="{C65A4594-994D-4361-9A6C-0237FA2F1BE8}"/>
              </a:ext>
            </a:extLst>
          </p:cNvPr>
          <p:cNvCxnSpPr>
            <a:cxnSpLocks/>
          </p:cNvCxnSpPr>
          <p:nvPr/>
        </p:nvCxnSpPr>
        <p:spPr>
          <a:xfrm>
            <a:off x="6215433" y="5208644"/>
            <a:ext cx="2327564" cy="0"/>
          </a:xfrm>
          <a:prstGeom prst="line">
            <a:avLst/>
          </a:prstGeom>
          <a:ln w="317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rco 6">
            <a:extLst>
              <a:ext uri="{FF2B5EF4-FFF2-40B4-BE49-F238E27FC236}">
                <a16:creationId xmlns:a16="http://schemas.microsoft.com/office/drawing/2014/main" id="{F7A78694-9568-488C-B3E5-3C455A3C8388}"/>
              </a:ext>
            </a:extLst>
          </p:cNvPr>
          <p:cNvSpPr/>
          <p:nvPr/>
        </p:nvSpPr>
        <p:spPr>
          <a:xfrm>
            <a:off x="6200335" y="4153706"/>
            <a:ext cx="2340000" cy="2340000"/>
          </a:xfrm>
          <a:prstGeom prst="arc">
            <a:avLst>
              <a:gd name="adj1" fmla="val 11165974"/>
              <a:gd name="adj2" fmla="val 21231444"/>
            </a:avLst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3139" name="Gruppo 3138">
            <a:extLst>
              <a:ext uri="{FF2B5EF4-FFF2-40B4-BE49-F238E27FC236}">
                <a16:creationId xmlns:a16="http://schemas.microsoft.com/office/drawing/2014/main" id="{88896C1F-1E25-4800-81E3-BBC2B8DFCB33}"/>
              </a:ext>
            </a:extLst>
          </p:cNvPr>
          <p:cNvGrpSpPr/>
          <p:nvPr/>
        </p:nvGrpSpPr>
        <p:grpSpPr>
          <a:xfrm>
            <a:off x="4913537" y="422754"/>
            <a:ext cx="4896000" cy="23375625"/>
            <a:chOff x="4913536" y="422754"/>
            <a:chExt cx="4896000" cy="23375625"/>
          </a:xfrm>
        </p:grpSpPr>
        <p:grpSp>
          <p:nvGrpSpPr>
            <p:cNvPr id="3138" name="Gruppo 3137">
              <a:extLst>
                <a:ext uri="{FF2B5EF4-FFF2-40B4-BE49-F238E27FC236}">
                  <a16:creationId xmlns:a16="http://schemas.microsoft.com/office/drawing/2014/main" id="{8A6366B8-97E1-49DC-BF67-87C2959ED5CF}"/>
                </a:ext>
              </a:extLst>
            </p:cNvPr>
            <p:cNvGrpSpPr/>
            <p:nvPr/>
          </p:nvGrpSpPr>
          <p:grpSpPr>
            <a:xfrm>
              <a:off x="5240439" y="422754"/>
              <a:ext cx="4248000" cy="10663600"/>
              <a:chOff x="5240435" y="422754"/>
              <a:chExt cx="4248000" cy="10663600"/>
            </a:xfrm>
          </p:grpSpPr>
          <p:grpSp>
            <p:nvGrpSpPr>
              <p:cNvPr id="3137" name="Gruppo 3136">
                <a:extLst>
                  <a:ext uri="{FF2B5EF4-FFF2-40B4-BE49-F238E27FC236}">
                    <a16:creationId xmlns:a16="http://schemas.microsoft.com/office/drawing/2014/main" id="{1EE42682-6DD0-45F9-A7D4-149584CDBF07}"/>
                  </a:ext>
                </a:extLst>
              </p:cNvPr>
              <p:cNvGrpSpPr/>
              <p:nvPr/>
            </p:nvGrpSpPr>
            <p:grpSpPr>
              <a:xfrm>
                <a:off x="5240435" y="422754"/>
                <a:ext cx="4248000" cy="10663600"/>
                <a:chOff x="5240435" y="422754"/>
                <a:chExt cx="4248000" cy="10663600"/>
              </a:xfrm>
            </p:grpSpPr>
            <p:grpSp>
              <p:nvGrpSpPr>
                <p:cNvPr id="32" name="Gruppo 31">
                  <a:extLst>
                    <a:ext uri="{FF2B5EF4-FFF2-40B4-BE49-F238E27FC236}">
                      <a16:creationId xmlns:a16="http://schemas.microsoft.com/office/drawing/2014/main" id="{D402CFE7-542D-4294-AA00-D01DEB038E67}"/>
                    </a:ext>
                  </a:extLst>
                </p:cNvPr>
                <p:cNvGrpSpPr/>
                <p:nvPr/>
              </p:nvGrpSpPr>
              <p:grpSpPr>
                <a:xfrm>
                  <a:off x="7267053" y="5240837"/>
                  <a:ext cx="180000" cy="180000"/>
                  <a:chOff x="10031104" y="2702257"/>
                  <a:chExt cx="180000" cy="180000"/>
                </a:xfrm>
              </p:grpSpPr>
              <p:cxnSp>
                <p:nvCxnSpPr>
                  <p:cNvPr id="3164" name="Connettore diritto 3163">
                    <a:extLst>
                      <a:ext uri="{FF2B5EF4-FFF2-40B4-BE49-F238E27FC236}">
                        <a16:creationId xmlns:a16="http://schemas.microsoft.com/office/drawing/2014/main" id="{C92953CB-EE1B-4C0F-B976-B4BD135152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121104" y="2702257"/>
                    <a:ext cx="0" cy="180000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67" name="Connettore diritto 3166">
                    <a:extLst>
                      <a:ext uri="{FF2B5EF4-FFF2-40B4-BE49-F238E27FC236}">
                        <a16:creationId xmlns:a16="http://schemas.microsoft.com/office/drawing/2014/main" id="{6BF6C37B-FEB8-4BB9-8C0B-1C4711BFE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031104" y="2792257"/>
                    <a:ext cx="180000" cy="0"/>
                  </a:xfrm>
                  <a:prstGeom prst="line">
                    <a:avLst/>
                  </a:prstGeom>
                  <a:ln w="3175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6" name="Gruppo 3135">
                  <a:extLst>
                    <a:ext uri="{FF2B5EF4-FFF2-40B4-BE49-F238E27FC236}">
                      <a16:creationId xmlns:a16="http://schemas.microsoft.com/office/drawing/2014/main" id="{FF326D19-C8F0-4CB5-974E-DE5A6B565C19}"/>
                    </a:ext>
                  </a:extLst>
                </p:cNvPr>
                <p:cNvGrpSpPr/>
                <p:nvPr/>
              </p:nvGrpSpPr>
              <p:grpSpPr>
                <a:xfrm>
                  <a:off x="5240435" y="422754"/>
                  <a:ext cx="4248000" cy="10663600"/>
                  <a:chOff x="5240435" y="422754"/>
                  <a:chExt cx="4248000" cy="10663600"/>
                </a:xfrm>
              </p:grpSpPr>
              <p:sp>
                <p:nvSpPr>
                  <p:cNvPr id="64" name="CasellaDiTesto 63">
                    <a:extLst>
                      <a:ext uri="{FF2B5EF4-FFF2-40B4-BE49-F238E27FC236}">
                        <a16:creationId xmlns:a16="http://schemas.microsoft.com/office/drawing/2014/main" id="{EDFE0DF8-759D-46E4-BA1E-E5638B343C72}"/>
                      </a:ext>
                    </a:extLst>
                  </p:cNvPr>
                  <p:cNvSpPr txBox="1"/>
                  <p:nvPr/>
                </p:nvSpPr>
                <p:spPr>
                  <a:xfrm>
                    <a:off x="7919154" y="6261497"/>
                    <a:ext cx="325967" cy="276999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marL="0" marR="0" lvl="0" indent="0" algn="l" defTabSz="514338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Arial" panose="020B0604020202020204" pitchFamily="34" charset="0"/>
                      </a:rPr>
                      <a:t>d’</a:t>
                    </a:r>
                    <a:endParaRPr kumimoji="0" lang="it-IT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70C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1" name="CasellaDiTesto 50">
                    <a:extLst>
                      <a:ext uri="{FF2B5EF4-FFF2-40B4-BE49-F238E27FC236}">
                        <a16:creationId xmlns:a16="http://schemas.microsoft.com/office/drawing/2014/main" id="{C5951899-97EB-4C28-AC0E-C833334D2040}"/>
                      </a:ext>
                    </a:extLst>
                  </p:cNvPr>
                  <p:cNvSpPr txBox="1"/>
                  <p:nvPr/>
                </p:nvSpPr>
                <p:spPr>
                  <a:xfrm>
                    <a:off x="7132643" y="5380489"/>
                    <a:ext cx="540000" cy="252000"/>
                  </a:xfrm>
                  <a:prstGeom prst="rect">
                    <a:avLst/>
                  </a:prstGeom>
                  <a:noFill/>
                </p:spPr>
                <p:txBody>
                  <a:bodyPr>
                    <a:spAutoFit/>
                  </a:bodyPr>
                  <a:lstStyle/>
                  <a:p>
                    <a:pPr marL="0" marR="0" lvl="0" indent="0" algn="l" defTabSz="514338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Arial" panose="020B0604020202020204" pitchFamily="34" charset="0"/>
                      </a:rPr>
                      <a:t>C’</a:t>
                    </a:r>
                    <a:r>
                      <a: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Symbol" panose="05050102010706020507" pitchFamily="18" charset="2"/>
                        <a:ea typeface="+mn-ea"/>
                        <a:cs typeface="Arial" panose="020B0604020202020204" pitchFamily="34" charset="0"/>
                      </a:rPr>
                      <a:t>º</a:t>
                    </a:r>
                    <a:r>
                      <a: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Arial" panose="020B0604020202020204" pitchFamily="34" charset="0"/>
                      </a:rPr>
                      <a:t>V’</a:t>
                    </a:r>
                  </a:p>
                  <a:p>
                    <a:pPr marL="0" marR="0" lvl="0" indent="0" algn="l" defTabSz="514338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Comic Sans MS" panose="030F0702030302020204" pitchFamily="66" charset="0"/>
                        <a:ea typeface="+mn-ea"/>
                        <a:cs typeface="Arial" panose="020B0604020202020204" pitchFamily="34" charset="0"/>
                      </a:rPr>
                      <a:t> </a:t>
                    </a:r>
                  </a:p>
                </p:txBody>
              </p:sp>
              <p:grpSp>
                <p:nvGrpSpPr>
                  <p:cNvPr id="31" name="Gruppo 30">
                    <a:extLst>
                      <a:ext uri="{FF2B5EF4-FFF2-40B4-BE49-F238E27FC236}">
                        <a16:creationId xmlns:a16="http://schemas.microsoft.com/office/drawing/2014/main" id="{E88ED2FE-1313-4CEA-BCE3-8172EF3942B9}"/>
                      </a:ext>
                    </a:extLst>
                  </p:cNvPr>
                  <p:cNvGrpSpPr/>
                  <p:nvPr/>
                </p:nvGrpSpPr>
                <p:grpSpPr>
                  <a:xfrm>
                    <a:off x="5240435" y="422754"/>
                    <a:ext cx="4248000" cy="10663600"/>
                    <a:chOff x="5240435" y="422754"/>
                    <a:chExt cx="4248000" cy="10663600"/>
                  </a:xfrm>
                </p:grpSpPr>
                <p:sp>
                  <p:nvSpPr>
                    <p:cNvPr id="60" name="CasellaDiTesto 59">
                      <a:extLst>
                        <a:ext uri="{FF2B5EF4-FFF2-40B4-BE49-F238E27FC236}">
                          <a16:creationId xmlns:a16="http://schemas.microsoft.com/office/drawing/2014/main" id="{D3E8CE7C-3969-4AE0-85C7-055C1EA37C3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693734" y="3457973"/>
                      <a:ext cx="349067" cy="276999"/>
                    </a:xfrm>
                    <a:prstGeom prst="rect">
                      <a:avLst/>
                    </a:prstGeom>
                    <a:noFill/>
                  </p:spPr>
                  <p:txBody>
                    <a:bodyPr>
                      <a:spAutoFit/>
                    </a:bodyPr>
                    <a:lstStyle/>
                    <a:p>
                      <a:pPr marL="0" marR="0" lvl="0" indent="0" algn="l" defTabSz="514338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  <a:ea typeface="+mn-ea"/>
                          <a:cs typeface="Arial" panose="020B0604020202020204" pitchFamily="34" charset="0"/>
                        </a:rPr>
                        <a:t>d’’</a:t>
                      </a:r>
                    </a:p>
                  </p:txBody>
                </p:sp>
                <p:sp>
                  <p:nvSpPr>
                    <p:cNvPr id="14" name="CasellaDiTesto 13">
                      <a:extLst>
                        <a:ext uri="{FF2B5EF4-FFF2-40B4-BE49-F238E27FC236}">
                          <a16:creationId xmlns:a16="http://schemas.microsoft.com/office/drawing/2014/main" id="{8453F189-A44F-4AC7-AB29-6A50EA226A7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171186" y="3237653"/>
                      <a:ext cx="473551" cy="276999"/>
                    </a:xfrm>
                    <a:prstGeom prst="rect">
                      <a:avLst/>
                    </a:prstGeom>
                    <a:noFill/>
                  </p:spPr>
                  <p:txBody>
                    <a:bodyPr>
                      <a:spAutoFit/>
                    </a:bodyPr>
                    <a:lstStyle/>
                    <a:p>
                      <a:pPr marL="0" marR="0" lvl="0" indent="0" algn="l" defTabSz="514338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mic Sans MS" panose="030F0702030302020204" pitchFamily="66" charset="0"/>
                          <a:ea typeface="+mn-ea"/>
                          <a:cs typeface="Arial" panose="020B0604020202020204" pitchFamily="34" charset="0"/>
                        </a:rPr>
                        <a:t>C’’</a:t>
                      </a:r>
                    </a:p>
                  </p:txBody>
                </p:sp>
                <p:grpSp>
                  <p:nvGrpSpPr>
                    <p:cNvPr id="30" name="Gruppo 29">
                      <a:extLst>
                        <a:ext uri="{FF2B5EF4-FFF2-40B4-BE49-F238E27FC236}">
                          <a16:creationId xmlns:a16="http://schemas.microsoft.com/office/drawing/2014/main" id="{53F4F71D-8846-4518-B6B4-77CBCD453C8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40435" y="422754"/>
                      <a:ext cx="4248000" cy="10663600"/>
                      <a:chOff x="5240435" y="422754"/>
                      <a:chExt cx="4248000" cy="10663600"/>
                    </a:xfrm>
                  </p:grpSpPr>
                  <p:sp>
                    <p:nvSpPr>
                      <p:cNvPr id="53" name="CasellaDiTesto 52">
                        <a:extLst>
                          <a:ext uri="{FF2B5EF4-FFF2-40B4-BE49-F238E27FC236}">
                            <a16:creationId xmlns:a16="http://schemas.microsoft.com/office/drawing/2014/main" id="{B28EAFAD-9021-4A82-9B76-D35825363578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323313" y="422754"/>
                        <a:ext cx="473551" cy="30021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>
                        <a:spAutoFit/>
                      </a:bodyPr>
                      <a:lstStyle/>
                      <a:p>
                        <a:pPr marL="0" marR="0" lvl="0" indent="0" algn="l" defTabSz="514338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it-IT" sz="1351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70C0"/>
                            </a:solidFill>
                            <a:effectLst/>
                            <a:uLnTx/>
                            <a:uFillTx/>
                            <a:latin typeface="Comic Sans MS" panose="030F0702030302020204" pitchFamily="66" charset="0"/>
                            <a:ea typeface="+mn-ea"/>
                            <a:cs typeface="Arial" panose="020B0604020202020204" pitchFamily="34" charset="0"/>
                          </a:rPr>
                          <a:t>V’’</a:t>
                        </a:r>
                      </a:p>
                    </p:txBody>
                  </p:sp>
                  <p:grpSp>
                    <p:nvGrpSpPr>
                      <p:cNvPr id="28" name="Gruppo 27">
                        <a:extLst>
                          <a:ext uri="{FF2B5EF4-FFF2-40B4-BE49-F238E27FC236}">
                            <a16:creationId xmlns:a16="http://schemas.microsoft.com/office/drawing/2014/main" id="{A14803CA-1D03-4A6E-BCC8-F8791631488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240435" y="596275"/>
                        <a:ext cx="4248000" cy="10490079"/>
                        <a:chOff x="5240435" y="596275"/>
                        <a:chExt cx="4248000" cy="10490079"/>
                      </a:xfrm>
                    </p:grpSpPr>
                    <p:grpSp>
                      <p:nvGrpSpPr>
                        <p:cNvPr id="25" name="Gruppo 24">
                          <a:extLst>
                            <a:ext uri="{FF2B5EF4-FFF2-40B4-BE49-F238E27FC236}">
                              <a16:creationId xmlns:a16="http://schemas.microsoft.com/office/drawing/2014/main" id="{560D11C2-C466-47C7-A8C5-E34FB276B86C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195890" y="596275"/>
                          <a:ext cx="2340000" cy="4722944"/>
                          <a:chOff x="6222785" y="596275"/>
                          <a:chExt cx="2340000" cy="4722944"/>
                        </a:xfrm>
                      </p:grpSpPr>
                      <p:grpSp>
                        <p:nvGrpSpPr>
                          <p:cNvPr id="2" name="Gruppo 1">
                            <a:extLst>
                              <a:ext uri="{FF2B5EF4-FFF2-40B4-BE49-F238E27FC236}">
                                <a16:creationId xmlns:a16="http://schemas.microsoft.com/office/drawing/2014/main" id="{E10A050D-A845-49A4-8FC1-B07934305368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6222785" y="609132"/>
                            <a:ext cx="2340000" cy="2875682"/>
                            <a:chOff x="6193415" y="600078"/>
                            <a:chExt cx="2340000" cy="2875682"/>
                          </a:xfrm>
                        </p:grpSpPr>
                        <p:cxnSp>
                          <p:nvCxnSpPr>
                            <p:cNvPr id="13" name="Connettore 1 12">
                              <a:extLst>
                                <a:ext uri="{FF2B5EF4-FFF2-40B4-BE49-F238E27FC236}">
                                  <a16:creationId xmlns:a16="http://schemas.microsoft.com/office/drawing/2014/main" id="{83459ABF-7B9B-4109-B4A1-FF184DA523F2}"/>
                                </a:ext>
                              </a:extLst>
                            </p:cNvPr>
                            <p:cNvCxnSpPr/>
                            <p:nvPr/>
                          </p:nvCxnSpPr>
                          <p:spPr>
                            <a:xfrm>
                              <a:off x="6193415" y="3474495"/>
                              <a:ext cx="2340000" cy="1265"/>
                            </a:xfrm>
                            <a:prstGeom prst="line">
                              <a:avLst/>
                            </a:prstGeom>
                            <a:ln w="6350"/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24" name="Connettore 1 23">
                              <a:extLst>
                                <a:ext uri="{FF2B5EF4-FFF2-40B4-BE49-F238E27FC236}">
                                  <a16:creationId xmlns:a16="http://schemas.microsoft.com/office/drawing/2014/main" id="{605186B0-1986-49A9-9099-C3EE068BBD9D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 flipH="1">
                              <a:off x="6193422" y="600078"/>
                              <a:ext cx="1169407" cy="2874417"/>
                            </a:xfrm>
                            <a:prstGeom prst="line">
                              <a:avLst/>
                            </a:prstGeom>
                            <a:ln w="3175"/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27" name="Connettore 1 26">
                              <a:extLst>
                                <a:ext uri="{FF2B5EF4-FFF2-40B4-BE49-F238E27FC236}">
                                  <a16:creationId xmlns:a16="http://schemas.microsoft.com/office/drawing/2014/main" id="{F300ADE4-163D-4AFD-B7F7-A0E912396078}"/>
                                </a:ext>
                              </a:extLst>
                            </p:cNvPr>
                            <p:cNvCxnSpPr>
                              <a:cxnSpLocks/>
                            </p:cNvCxnSpPr>
                            <p:nvPr/>
                          </p:nvCxnSpPr>
                          <p:spPr>
                            <a:xfrm>
                              <a:off x="7365210" y="604839"/>
                              <a:ext cx="1163081" cy="2869359"/>
                            </a:xfrm>
                            <a:prstGeom prst="line">
                              <a:avLst/>
                            </a:prstGeom>
                            <a:ln w="3175"/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cxnSp>
                        <p:nvCxnSpPr>
                          <p:cNvPr id="3206" name="Connettore diritto 3205">
                            <a:extLst>
                              <a:ext uri="{FF2B5EF4-FFF2-40B4-BE49-F238E27FC236}">
                                <a16:creationId xmlns:a16="http://schemas.microsoft.com/office/drawing/2014/main" id="{A1FD9567-6634-478A-97FD-710699B0210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88599" y="596275"/>
                            <a:ext cx="0" cy="4722944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6" name="Gruppo 25">
                          <a:extLst>
                            <a:ext uri="{FF2B5EF4-FFF2-40B4-BE49-F238E27FC236}">
                              <a16:creationId xmlns:a16="http://schemas.microsoft.com/office/drawing/2014/main" id="{2F65264C-17B6-46CB-A908-6D1DD3D83C0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5240435" y="4136256"/>
                          <a:ext cx="4248000" cy="6950098"/>
                          <a:chOff x="5240435" y="4136256"/>
                          <a:chExt cx="4248000" cy="6950098"/>
                        </a:xfrm>
                      </p:grpSpPr>
                      <p:sp>
                        <p:nvSpPr>
                          <p:cNvPr id="3" name="Arco 2">
                            <a:extLst>
                              <a:ext uri="{FF2B5EF4-FFF2-40B4-BE49-F238E27FC236}">
                                <a16:creationId xmlns:a16="http://schemas.microsoft.com/office/drawing/2014/main" id="{A9342483-1374-49BD-9CC5-0302021750B1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6201472" y="4136256"/>
                            <a:ext cx="2340000" cy="2340000"/>
                          </a:xfrm>
                          <a:prstGeom prst="arc">
                            <a:avLst>
                              <a:gd name="adj1" fmla="val 21258832"/>
                              <a:gd name="adj2" fmla="val 11157863"/>
                            </a:avLst>
                          </a:prstGeom>
                          <a:ln w="6350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it-IT"/>
                          </a:p>
                        </p:txBody>
                      </p:sp>
                      <p:sp>
                        <p:nvSpPr>
                          <p:cNvPr id="88" name="Arco 87">
                            <a:extLst>
                              <a:ext uri="{FF2B5EF4-FFF2-40B4-BE49-F238E27FC236}">
                                <a16:creationId xmlns:a16="http://schemas.microsoft.com/office/drawing/2014/main" id="{2B205EA3-451C-4B64-80D4-92CB1D20B840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5240435" y="4678354"/>
                            <a:ext cx="4248000" cy="6408000"/>
                          </a:xfrm>
                          <a:prstGeom prst="arc">
                            <a:avLst>
                              <a:gd name="adj1" fmla="val 14779277"/>
                              <a:gd name="adj2" fmla="val 17599953"/>
                            </a:avLst>
                          </a:prstGeom>
                          <a:ln w="6350">
                            <a:solidFill>
                              <a:srgbClr val="FF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it-IT"/>
                          </a:p>
                        </p:txBody>
                      </p:sp>
                    </p:grpSp>
                  </p:grpSp>
                </p:grpSp>
              </p:grpSp>
            </p:grpSp>
          </p:grpSp>
          <p:cxnSp>
            <p:nvCxnSpPr>
              <p:cNvPr id="94" name="Connettore diritto 93">
                <a:extLst>
                  <a:ext uri="{FF2B5EF4-FFF2-40B4-BE49-F238E27FC236}">
                    <a16:creationId xmlns:a16="http://schemas.microsoft.com/office/drawing/2014/main" id="{2E535D3B-F354-46EA-8961-18272A7FDB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94212" y="5209607"/>
                <a:ext cx="2327564" cy="0"/>
              </a:xfrm>
              <a:prstGeom prst="line">
                <a:avLst/>
              </a:prstGeom>
              <a:ln w="6350"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Arco 98">
              <a:extLst>
                <a:ext uri="{FF2B5EF4-FFF2-40B4-BE49-F238E27FC236}">
                  <a16:creationId xmlns:a16="http://schemas.microsoft.com/office/drawing/2014/main" id="{0B2DF275-DA05-4A51-8D25-42B7D87A83D7}"/>
                </a:ext>
              </a:extLst>
            </p:cNvPr>
            <p:cNvSpPr/>
            <p:nvPr/>
          </p:nvSpPr>
          <p:spPr>
            <a:xfrm>
              <a:off x="4913536" y="2198379"/>
              <a:ext cx="4896000" cy="21600000"/>
            </a:xfrm>
            <a:prstGeom prst="arc">
              <a:avLst>
                <a:gd name="adj1" fmla="val 15783660"/>
                <a:gd name="adj2" fmla="val 16615682"/>
              </a:avLst>
            </a:prstGeom>
            <a:ln w="63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cxnSp>
        <p:nvCxnSpPr>
          <p:cNvPr id="101" name="Connettore 1 12">
            <a:extLst>
              <a:ext uri="{FF2B5EF4-FFF2-40B4-BE49-F238E27FC236}">
                <a16:creationId xmlns:a16="http://schemas.microsoft.com/office/drawing/2014/main" id="{66B3D22C-FD48-4DF8-807D-83F4145570CA}"/>
              </a:ext>
            </a:extLst>
          </p:cNvPr>
          <p:cNvCxnSpPr/>
          <p:nvPr/>
        </p:nvCxnSpPr>
        <p:spPr>
          <a:xfrm>
            <a:off x="6192017" y="3481174"/>
            <a:ext cx="2340000" cy="1265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CasellaDiTesto 113">
            <a:extLst>
              <a:ext uri="{FF2B5EF4-FFF2-40B4-BE49-F238E27FC236}">
                <a16:creationId xmlns:a16="http://schemas.microsoft.com/office/drawing/2014/main" id="{D8A33361-9124-4AB4-8524-C845C334AD19}"/>
              </a:ext>
            </a:extLst>
          </p:cNvPr>
          <p:cNvSpPr txBox="1"/>
          <p:nvPr/>
        </p:nvSpPr>
        <p:spPr>
          <a:xfrm>
            <a:off x="8153400" y="930677"/>
            <a:ext cx="900000" cy="52322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su </a:t>
            </a:r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p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15" name="Connettore 2 114">
            <a:extLst>
              <a:ext uri="{FF2B5EF4-FFF2-40B4-BE49-F238E27FC236}">
                <a16:creationId xmlns:a16="http://schemas.microsoft.com/office/drawing/2014/main" id="{81F9FC90-094E-4932-BEF8-CB9B805341CF}"/>
              </a:ext>
            </a:extLst>
          </p:cNvPr>
          <p:cNvCxnSpPr>
            <a:cxnSpLocks/>
            <a:stCxn id="114" idx="2"/>
          </p:cNvCxnSpPr>
          <p:nvPr/>
        </p:nvCxnSpPr>
        <p:spPr>
          <a:xfrm flipH="1">
            <a:off x="7048500" y="1453897"/>
            <a:ext cx="1554900" cy="138178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CasellaDiTesto 115">
            <a:extLst>
              <a:ext uri="{FF2B5EF4-FFF2-40B4-BE49-F238E27FC236}">
                <a16:creationId xmlns:a16="http://schemas.microsoft.com/office/drawing/2014/main" id="{E6FD8201-36D4-4376-B84A-09FC10F932D9}"/>
              </a:ext>
            </a:extLst>
          </p:cNvPr>
          <p:cNvSpPr txBox="1"/>
          <p:nvPr/>
        </p:nvSpPr>
        <p:spPr>
          <a:xfrm>
            <a:off x="8155000" y="6249769"/>
            <a:ext cx="900000" cy="52322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su </a:t>
            </a:r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p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8" name="Connettore 2 117">
            <a:extLst>
              <a:ext uri="{FF2B5EF4-FFF2-40B4-BE49-F238E27FC236}">
                <a16:creationId xmlns:a16="http://schemas.microsoft.com/office/drawing/2014/main" id="{C7E781E8-9B9B-4A43-BD38-E2B045173451}"/>
              </a:ext>
            </a:extLst>
          </p:cNvPr>
          <p:cNvCxnSpPr>
            <a:cxnSpLocks/>
            <a:stCxn id="116" idx="0"/>
          </p:cNvCxnSpPr>
          <p:nvPr/>
        </p:nvCxnSpPr>
        <p:spPr>
          <a:xfrm flipH="1" flipV="1">
            <a:off x="7516906" y="4935071"/>
            <a:ext cx="1088094" cy="1314698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354BAF47-0626-4847-B2BB-7F3DA9F93C41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1212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500"/>
                            </p:stCondLst>
                            <p:childTnLst>
                              <p:par>
                                <p:cTn id="9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000"/>
                            </p:stCondLst>
                            <p:childTnLst>
                              <p:par>
                                <p:cTn id="10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4500"/>
                            </p:stCondLst>
                            <p:childTnLst>
                              <p:par>
                                <p:cTn id="106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-0.27552 -7.40741E-7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  <p:bldP spid="108" grpId="0"/>
      <p:bldP spid="122" grpId="0" animBg="1"/>
      <p:bldP spid="124" grpId="0" animBg="1"/>
      <p:bldP spid="126" grpId="0"/>
      <p:bldP spid="127" grpId="0"/>
      <p:bldP spid="134" grpId="0"/>
      <p:bldP spid="135" grpId="0" animBg="1"/>
      <p:bldP spid="114" grpId="0" animBg="1"/>
      <p:bldP spid="1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7FDF5181-540B-4237-83B8-D1811AFD4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0" y="2819400"/>
            <a:ext cx="9072000" cy="1587038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21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Per maggiore completezza ed approfondimento degli argomenti si può consultare il seguente sito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21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https://www.eliofragassi.it/</a:t>
            </a:r>
            <a:endParaRPr kumimoji="0" lang="it-IT" altLang="it-IT" sz="24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013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744281C5-AC47-4178-84F1-E21E2DB8F52B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6955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- Dati</a:t>
            </a:r>
            <a:br>
              <a:rPr lang="it-IT" altLang="it-IT" sz="1351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</a:b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5796000" y="3972999"/>
            <a:ext cx="3240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id="{B6A63236-7928-4802-9B0A-13E5815F0C80}"/>
              </a:ext>
            </a:extLst>
          </p:cNvPr>
          <p:cNvSpPr/>
          <p:nvPr/>
        </p:nvSpPr>
        <p:spPr>
          <a:xfrm>
            <a:off x="6194703" y="4153815"/>
            <a:ext cx="2340000" cy="2340000"/>
          </a:xfrm>
          <a:prstGeom prst="ellipse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38">
              <a:defRPr/>
            </a:pPr>
            <a:endParaRPr lang="it-IT" sz="1013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/>
          <p:nvPr/>
        </p:nvCxnSpPr>
        <p:spPr>
          <a:xfrm flipV="1">
            <a:off x="6190851" y="3471961"/>
            <a:ext cx="0" cy="184346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/>
          <p:nvPr/>
        </p:nvCxnSpPr>
        <p:spPr>
          <a:xfrm flipH="1" flipV="1">
            <a:off x="8530931" y="3479897"/>
            <a:ext cx="2567" cy="1854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83459ABF-7B9B-4109-B4A1-FF184DA523F2}"/>
              </a:ext>
            </a:extLst>
          </p:cNvPr>
          <p:cNvCxnSpPr/>
          <p:nvPr/>
        </p:nvCxnSpPr>
        <p:spPr>
          <a:xfrm>
            <a:off x="6193415" y="3474495"/>
            <a:ext cx="2340000" cy="1265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>
              <a:ext uri="{FF2B5EF4-FFF2-40B4-BE49-F238E27FC236}">
                <a16:creationId xmlns:a16="http://schemas.microsoft.com/office/drawing/2014/main" id="{605186B0-1986-49A9-9099-C3EE068BBD9D}"/>
              </a:ext>
            </a:extLst>
          </p:cNvPr>
          <p:cNvCxnSpPr>
            <a:cxnSpLocks/>
          </p:cNvCxnSpPr>
          <p:nvPr/>
        </p:nvCxnSpPr>
        <p:spPr>
          <a:xfrm flipH="1">
            <a:off x="6193422" y="600078"/>
            <a:ext cx="1169407" cy="287441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>
            <a:extLst>
              <a:ext uri="{FF2B5EF4-FFF2-40B4-BE49-F238E27FC236}">
                <a16:creationId xmlns:a16="http://schemas.microsoft.com/office/drawing/2014/main" id="{F300ADE4-163D-4AFD-B7F7-A0E912396078}"/>
              </a:ext>
            </a:extLst>
          </p:cNvPr>
          <p:cNvCxnSpPr>
            <a:cxnSpLocks/>
          </p:cNvCxnSpPr>
          <p:nvPr/>
        </p:nvCxnSpPr>
        <p:spPr>
          <a:xfrm>
            <a:off x="7365210" y="604839"/>
            <a:ext cx="1163081" cy="28693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37F311-CF2C-4A32-AD98-0F49DFE2D41B}"/>
              </a:ext>
            </a:extLst>
          </p:cNvPr>
          <p:cNvCxnSpPr>
            <a:cxnSpLocks/>
          </p:cNvCxnSpPr>
          <p:nvPr/>
        </p:nvCxnSpPr>
        <p:spPr>
          <a:xfrm flipH="1">
            <a:off x="6347461" y="600078"/>
            <a:ext cx="1017747" cy="288226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396EAC39-8DEA-415F-8F28-D537199AA8CA}"/>
              </a:ext>
            </a:extLst>
          </p:cNvPr>
          <p:cNvCxnSpPr>
            <a:cxnSpLocks/>
          </p:cNvCxnSpPr>
          <p:nvPr/>
        </p:nvCxnSpPr>
        <p:spPr>
          <a:xfrm flipH="1">
            <a:off x="6538915" y="597697"/>
            <a:ext cx="826292" cy="28789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13201FAD-D21C-4A46-BF1E-E7A430BD485F}"/>
              </a:ext>
            </a:extLst>
          </p:cNvPr>
          <p:cNvCxnSpPr>
            <a:cxnSpLocks/>
          </p:cNvCxnSpPr>
          <p:nvPr/>
        </p:nvCxnSpPr>
        <p:spPr>
          <a:xfrm flipH="1">
            <a:off x="6784183" y="600078"/>
            <a:ext cx="581024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A9767E5-6DF0-4FEF-A474-EF79EDDD95FD}"/>
              </a:ext>
            </a:extLst>
          </p:cNvPr>
          <p:cNvCxnSpPr>
            <a:cxnSpLocks/>
          </p:cNvCxnSpPr>
          <p:nvPr/>
        </p:nvCxnSpPr>
        <p:spPr>
          <a:xfrm flipH="1">
            <a:off x="7062788" y="597695"/>
            <a:ext cx="304800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632D37B0-756B-4F45-8332-1F90CEEE88C9}"/>
              </a:ext>
            </a:extLst>
          </p:cNvPr>
          <p:cNvCxnSpPr>
            <a:cxnSpLocks/>
          </p:cNvCxnSpPr>
          <p:nvPr/>
        </p:nvCxnSpPr>
        <p:spPr>
          <a:xfrm flipH="1">
            <a:off x="6236499" y="600078"/>
            <a:ext cx="1128711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B9E8B098-B175-4E6F-AC6D-37944BA7D4FE}"/>
              </a:ext>
            </a:extLst>
          </p:cNvPr>
          <p:cNvCxnSpPr>
            <a:cxnSpLocks/>
          </p:cNvCxnSpPr>
          <p:nvPr/>
        </p:nvCxnSpPr>
        <p:spPr>
          <a:xfrm>
            <a:off x="7365209" y="604841"/>
            <a:ext cx="309563" cy="28717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C03FB220-D10D-486D-B894-255AA13E0808}"/>
              </a:ext>
            </a:extLst>
          </p:cNvPr>
          <p:cNvCxnSpPr>
            <a:cxnSpLocks/>
          </p:cNvCxnSpPr>
          <p:nvPr/>
        </p:nvCxnSpPr>
        <p:spPr>
          <a:xfrm>
            <a:off x="7365207" y="597698"/>
            <a:ext cx="589088" cy="288541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>
            <a:extLst>
              <a:ext uri="{FF2B5EF4-FFF2-40B4-BE49-F238E27FC236}">
                <a16:creationId xmlns:a16="http://schemas.microsoft.com/office/drawing/2014/main" id="{6B3EDDA8-FBA4-49D5-ABE3-E14D61DB8B34}"/>
              </a:ext>
            </a:extLst>
          </p:cNvPr>
          <p:cNvCxnSpPr>
            <a:cxnSpLocks/>
          </p:cNvCxnSpPr>
          <p:nvPr/>
        </p:nvCxnSpPr>
        <p:spPr>
          <a:xfrm>
            <a:off x="7367590" y="604839"/>
            <a:ext cx="8286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>
            <a:extLst>
              <a:ext uri="{FF2B5EF4-FFF2-40B4-BE49-F238E27FC236}">
                <a16:creationId xmlns:a16="http://schemas.microsoft.com/office/drawing/2014/main" id="{BE05959B-AFF7-4B3A-B27D-18F633204016}"/>
              </a:ext>
            </a:extLst>
          </p:cNvPr>
          <p:cNvCxnSpPr>
            <a:cxnSpLocks/>
          </p:cNvCxnSpPr>
          <p:nvPr/>
        </p:nvCxnSpPr>
        <p:spPr>
          <a:xfrm>
            <a:off x="7365209" y="600078"/>
            <a:ext cx="1014413" cy="288131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diritto 80">
            <a:extLst>
              <a:ext uri="{FF2B5EF4-FFF2-40B4-BE49-F238E27FC236}">
                <a16:creationId xmlns:a16="http://schemas.microsoft.com/office/drawing/2014/main" id="{3426C5C9-200F-43F8-A2F8-19B869551113}"/>
              </a:ext>
            </a:extLst>
          </p:cNvPr>
          <p:cNvCxnSpPr>
            <a:cxnSpLocks/>
          </p:cNvCxnSpPr>
          <p:nvPr/>
        </p:nvCxnSpPr>
        <p:spPr>
          <a:xfrm>
            <a:off x="7365209" y="602458"/>
            <a:ext cx="11334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453F189-A44F-4AC7-AB29-6A50EA226A77}"/>
              </a:ext>
            </a:extLst>
          </p:cNvPr>
          <p:cNvSpPr txBox="1"/>
          <p:nvPr/>
        </p:nvSpPr>
        <p:spPr>
          <a:xfrm>
            <a:off x="7143460" y="3228599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C’’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C5951899-97EB-4C28-AC0E-C833334D2040}"/>
              </a:ext>
            </a:extLst>
          </p:cNvPr>
          <p:cNvSpPr txBox="1"/>
          <p:nvPr/>
        </p:nvSpPr>
        <p:spPr>
          <a:xfrm>
            <a:off x="7147289" y="5371435"/>
            <a:ext cx="540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</a:t>
            </a:r>
            <a:r>
              <a:rPr lang="it-IT" sz="12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º</a:t>
            </a: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</a:p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B28EAFAD-9021-4A82-9B76-D35825363578}"/>
              </a:ext>
            </a:extLst>
          </p:cNvPr>
          <p:cNvSpPr txBox="1"/>
          <p:nvPr/>
        </p:nvSpPr>
        <p:spPr>
          <a:xfrm>
            <a:off x="7299322" y="413700"/>
            <a:ext cx="473551" cy="300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351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V’’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82FC57-B25A-4B39-819E-FE253F97EE13}"/>
              </a:ext>
            </a:extLst>
          </p:cNvPr>
          <p:cNvSpPr txBox="1"/>
          <p:nvPr/>
        </p:nvSpPr>
        <p:spPr>
          <a:xfrm>
            <a:off x="7942602" y="1886609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g’’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10C8B7F6-6C83-4DA6-A81A-FD33A5D889E3}"/>
              </a:ext>
            </a:extLst>
          </p:cNvPr>
          <p:cNvSpPr txBox="1"/>
          <p:nvPr/>
        </p:nvSpPr>
        <p:spPr>
          <a:xfrm>
            <a:off x="7975971" y="5287593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2452" y="3708566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12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lt</a:t>
            </a:r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D3E8CE7C-3969-4AE0-85C7-055C1EA37C35}"/>
              </a:ext>
            </a:extLst>
          </p:cNvPr>
          <p:cNvSpPr txBox="1"/>
          <p:nvPr/>
        </p:nvSpPr>
        <p:spPr>
          <a:xfrm>
            <a:off x="7693734" y="3457973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d’’</a:t>
            </a:r>
          </a:p>
        </p:txBody>
      </p: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EDFE0DF8-759D-46E4-BA1E-E5638B343C72}"/>
              </a:ext>
            </a:extLst>
          </p:cNvPr>
          <p:cNvSpPr txBox="1"/>
          <p:nvPr/>
        </p:nvSpPr>
        <p:spPr>
          <a:xfrm>
            <a:off x="7923139" y="6261497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d’</a:t>
            </a:r>
            <a:endParaRPr lang="it-IT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Arco 10">
            <a:extLst>
              <a:ext uri="{FF2B5EF4-FFF2-40B4-BE49-F238E27FC236}">
                <a16:creationId xmlns:a16="http://schemas.microsoft.com/office/drawing/2014/main" id="{E6CF561A-57E4-4755-91F6-8FCA691C99D5}"/>
              </a:ext>
            </a:extLst>
          </p:cNvPr>
          <p:cNvSpPr/>
          <p:nvPr/>
        </p:nvSpPr>
        <p:spPr>
          <a:xfrm rot="10800000">
            <a:off x="7196986" y="878207"/>
            <a:ext cx="648083" cy="573159"/>
          </a:xfrm>
          <a:prstGeom prst="arc">
            <a:avLst>
              <a:gd name="adj1" fmla="val 14253083"/>
              <a:gd name="adj2" fmla="val 18199782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10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505D0698-21E8-4743-AEE8-A507076DD1B6}"/>
              </a:ext>
            </a:extLst>
          </p:cNvPr>
          <p:cNvSpPr txBox="1"/>
          <p:nvPr/>
        </p:nvSpPr>
        <p:spPr>
          <a:xfrm>
            <a:off x="7375367" y="1208436"/>
            <a:ext cx="233568" cy="294803"/>
          </a:xfrm>
          <a:prstGeom prst="rect">
            <a:avLst/>
          </a:prstGeom>
          <a:noFill/>
        </p:spPr>
        <p:txBody>
          <a:bodyPr anchor="ctr"/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13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a</a:t>
            </a:r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E4BE6685-1BE9-4661-BE9E-E569B2B56882}"/>
              </a:ext>
            </a:extLst>
          </p:cNvPr>
          <p:cNvSpPr txBox="1"/>
          <p:nvPr/>
        </p:nvSpPr>
        <p:spPr>
          <a:xfrm>
            <a:off x="7272618" y="2008073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 err="1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a’</a:t>
            </a: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’</a:t>
            </a: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1E7C119C-767F-4A78-84EF-EC39332568E2}"/>
              </a:ext>
            </a:extLst>
          </p:cNvPr>
          <p:cNvSpPr txBox="1"/>
          <p:nvPr/>
        </p:nvSpPr>
        <p:spPr>
          <a:xfrm>
            <a:off x="7597154" y="5360130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 err="1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a’</a:t>
            </a:r>
            <a:endParaRPr lang="it-IT" sz="1200" dirty="0">
              <a:solidFill>
                <a:srgbClr val="0070C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E43B7248-D3DD-452E-96C3-56DF31F078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439869"/>
            <a:ext cx="627797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Sia assegnato il cono circolare retto con la base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 (d’; d’’) (circonferenza direttrice) parallela a </a:t>
            </a:r>
            <a:r>
              <a:rPr lang="it-IT" altLang="it-IT" sz="20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p</a:t>
            </a:r>
            <a:r>
              <a:rPr lang="it-IT" altLang="it-IT" sz="2000" baseline="-25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1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 l’asse a(</a:t>
            </a:r>
            <a:r>
              <a:rPr lang="it-IT" altLang="it-IT" sz="2000" dirty="0" err="1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a’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; </a:t>
            </a:r>
            <a:r>
              <a:rPr lang="it-IT" altLang="it-IT" sz="2000" dirty="0" err="1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a’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’) parallelo a </a:t>
            </a:r>
            <a:r>
              <a:rPr lang="it-IT" altLang="it-IT" sz="20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p</a:t>
            </a:r>
            <a:r>
              <a:rPr lang="it-IT" altLang="it-IT" sz="2000" baseline="-25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2 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 perpendicolare a </a:t>
            </a:r>
            <a:r>
              <a:rPr lang="it-IT" altLang="it-IT" sz="20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p</a:t>
            </a:r>
            <a:r>
              <a:rPr lang="it-IT" altLang="it-IT" sz="2000" baseline="-25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1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3" name="CasellaDiTesto 8">
            <a:extLst>
              <a:ext uri="{FF2B5EF4-FFF2-40B4-BE49-F238E27FC236}">
                <a16:creationId xmlns:a16="http://schemas.microsoft.com/office/drawing/2014/main" id="{309EAE28-3F1A-443A-B36B-E8A91FF9B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" y="1421265"/>
            <a:ext cx="596291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Essendo il cono retto, su </a:t>
            </a:r>
            <a:r>
              <a:rPr lang="it-IT" altLang="it-IT" sz="20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p</a:t>
            </a:r>
            <a:r>
              <a:rPr lang="it-IT" altLang="it-IT" sz="2000" baseline="-25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1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sarà C’</a:t>
            </a:r>
            <a:r>
              <a:rPr lang="it-IT" altLang="it-IT" sz="20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º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 mentre saranno distinti su </a:t>
            </a:r>
            <a:r>
              <a:rPr lang="it-IT" altLang="it-IT" sz="20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p</a:t>
            </a:r>
            <a:r>
              <a:rPr lang="it-IT" altLang="it-IT" sz="2000" baseline="-25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in C’’ (centro della circonferenza direttrice) centro della base e V’’ vertice del cono</a:t>
            </a:r>
          </a:p>
        </p:txBody>
      </p:sp>
      <p:sp>
        <p:nvSpPr>
          <p:cNvPr id="68" name="CasellaDiTesto 22">
            <a:extLst>
              <a:ext uri="{FF2B5EF4-FFF2-40B4-BE49-F238E27FC236}">
                <a16:creationId xmlns:a16="http://schemas.microsoft.com/office/drawing/2014/main" id="{53B789DC-79C8-4CD0-A2DE-9D39E1260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4450067"/>
            <a:ext cx="60579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Considerando una sola falda le generatrici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 (g’; g’’) sono costituite da segmenti finiti che hanno  un estremo sulla direttrice della base e l’altro estremo coincidente con il vertice V(V’; V’’)</a:t>
            </a:r>
          </a:p>
        </p:txBody>
      </p:sp>
      <p:sp>
        <p:nvSpPr>
          <p:cNvPr id="69" name="CasellaDiTesto 27">
            <a:extLst>
              <a:ext uri="{FF2B5EF4-FFF2-40B4-BE49-F238E27FC236}">
                <a16:creationId xmlns:a16="http://schemas.microsoft.com/office/drawing/2014/main" id="{6E621059-8FC2-4C9B-BE5A-B5991BB9F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" y="5842338"/>
            <a:ext cx="587276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Date le caratteristiche geometriche descritte l’angolo al vertice (</a:t>
            </a:r>
            <a:r>
              <a:rPr lang="it-IT" altLang="it-IT" sz="20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a</a:t>
            </a: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) sarà uguale e costante per tutte le infinite posizioni delle generatrici.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30A6DF2-DCCA-47EE-86F6-B74125A00FFD}"/>
              </a:ext>
            </a:extLst>
          </p:cNvPr>
          <p:cNvSpPr txBox="1"/>
          <p:nvPr/>
        </p:nvSpPr>
        <p:spPr>
          <a:xfrm>
            <a:off x="272959" y="3124834"/>
            <a:ext cx="5240740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prstClr val="white"/>
                </a:solidFill>
                <a:latin typeface="Comic Sans MS" panose="030F0702030302020204" pitchFamily="66" charset="0"/>
              </a:rPr>
              <a:t>La figura posta a fianco rappresenta un cono circolare retto con i relativi elementi geometrici che lo descrivono e definiscono</a:t>
            </a:r>
          </a:p>
        </p:txBody>
      </p:sp>
      <p:cxnSp>
        <p:nvCxnSpPr>
          <p:cNvPr id="78" name="Connettore diritto 77">
            <a:extLst>
              <a:ext uri="{FF2B5EF4-FFF2-40B4-BE49-F238E27FC236}">
                <a16:creationId xmlns:a16="http://schemas.microsoft.com/office/drawing/2014/main" id="{DB632DA8-6C59-4450-B42F-B877B27142E0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194706" y="5323815"/>
            <a:ext cx="1171801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17730908-C40B-43E8-A6B4-267AB559C9FE}"/>
              </a:ext>
            </a:extLst>
          </p:cNvPr>
          <p:cNvCxnSpPr>
            <a:cxnSpLocks/>
            <a:endCxn id="6" idx="4"/>
          </p:cNvCxnSpPr>
          <p:nvPr/>
        </p:nvCxnSpPr>
        <p:spPr>
          <a:xfrm>
            <a:off x="7364703" y="5323958"/>
            <a:ext cx="0" cy="11698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0" name="Connettore diritto 3119">
            <a:extLst>
              <a:ext uri="{FF2B5EF4-FFF2-40B4-BE49-F238E27FC236}">
                <a16:creationId xmlns:a16="http://schemas.microsoft.com/office/drawing/2014/main" id="{B6549A9B-8DAD-4D99-BC54-A2103337DE23}"/>
              </a:ext>
            </a:extLst>
          </p:cNvPr>
          <p:cNvCxnSpPr>
            <a:cxnSpLocks/>
          </p:cNvCxnSpPr>
          <p:nvPr/>
        </p:nvCxnSpPr>
        <p:spPr>
          <a:xfrm>
            <a:off x="7360921" y="5306170"/>
            <a:ext cx="594836" cy="103272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0" name="Connettore diritto 3129">
            <a:extLst>
              <a:ext uri="{FF2B5EF4-FFF2-40B4-BE49-F238E27FC236}">
                <a16:creationId xmlns:a16="http://schemas.microsoft.com/office/drawing/2014/main" id="{D43D4B59-70AE-4EA8-A66E-0C9BC9C4FBC1}"/>
              </a:ext>
            </a:extLst>
          </p:cNvPr>
          <p:cNvCxnSpPr>
            <a:cxnSpLocks/>
          </p:cNvCxnSpPr>
          <p:nvPr/>
        </p:nvCxnSpPr>
        <p:spPr>
          <a:xfrm>
            <a:off x="7373617" y="5323114"/>
            <a:ext cx="1117923" cy="2995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4" name="Connettore diritto 3133">
            <a:extLst>
              <a:ext uri="{FF2B5EF4-FFF2-40B4-BE49-F238E27FC236}">
                <a16:creationId xmlns:a16="http://schemas.microsoft.com/office/drawing/2014/main" id="{8D6982DD-962B-4537-A31D-1183B9150F96}"/>
              </a:ext>
            </a:extLst>
          </p:cNvPr>
          <p:cNvCxnSpPr>
            <a:cxnSpLocks/>
          </p:cNvCxnSpPr>
          <p:nvPr/>
        </p:nvCxnSpPr>
        <p:spPr>
          <a:xfrm>
            <a:off x="7369689" y="5324478"/>
            <a:ext cx="1004816" cy="57415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6" name="Connettore diritto 3135">
            <a:extLst>
              <a:ext uri="{FF2B5EF4-FFF2-40B4-BE49-F238E27FC236}">
                <a16:creationId xmlns:a16="http://schemas.microsoft.com/office/drawing/2014/main" id="{55867AB2-82B9-4529-9CB6-CC01810E192E}"/>
              </a:ext>
            </a:extLst>
          </p:cNvPr>
          <p:cNvCxnSpPr>
            <a:cxnSpLocks/>
            <a:endCxn id="6" idx="5"/>
          </p:cNvCxnSpPr>
          <p:nvPr/>
        </p:nvCxnSpPr>
        <p:spPr>
          <a:xfrm>
            <a:off x="7367744" y="5326857"/>
            <a:ext cx="824275" cy="8242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1" name="Connettore diritto 3140">
            <a:extLst>
              <a:ext uri="{FF2B5EF4-FFF2-40B4-BE49-F238E27FC236}">
                <a16:creationId xmlns:a16="http://schemas.microsoft.com/office/drawing/2014/main" id="{FDA1FAF1-FFFE-4E92-BF06-A9D280118286}"/>
              </a:ext>
            </a:extLst>
          </p:cNvPr>
          <p:cNvCxnSpPr>
            <a:cxnSpLocks/>
          </p:cNvCxnSpPr>
          <p:nvPr/>
        </p:nvCxnSpPr>
        <p:spPr>
          <a:xfrm>
            <a:off x="7370233" y="5327742"/>
            <a:ext cx="304536" cy="112544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4" name="Connettore diritto 3153">
            <a:extLst>
              <a:ext uri="{FF2B5EF4-FFF2-40B4-BE49-F238E27FC236}">
                <a16:creationId xmlns:a16="http://schemas.microsoft.com/office/drawing/2014/main" id="{27230609-9D4E-426B-9703-6F4E9AAFD959}"/>
              </a:ext>
            </a:extLst>
          </p:cNvPr>
          <p:cNvCxnSpPr>
            <a:cxnSpLocks/>
          </p:cNvCxnSpPr>
          <p:nvPr/>
        </p:nvCxnSpPr>
        <p:spPr>
          <a:xfrm flipH="1">
            <a:off x="7060411" y="5331622"/>
            <a:ext cx="306725" cy="11334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0" name="Connettore diritto 3159">
            <a:extLst>
              <a:ext uri="{FF2B5EF4-FFF2-40B4-BE49-F238E27FC236}">
                <a16:creationId xmlns:a16="http://schemas.microsoft.com/office/drawing/2014/main" id="{5F5080C4-E8EF-4D08-B5F5-DC4D83CDBE56}"/>
              </a:ext>
            </a:extLst>
          </p:cNvPr>
          <p:cNvCxnSpPr>
            <a:cxnSpLocks/>
          </p:cNvCxnSpPr>
          <p:nvPr/>
        </p:nvCxnSpPr>
        <p:spPr>
          <a:xfrm flipH="1">
            <a:off x="6782617" y="5313223"/>
            <a:ext cx="596084" cy="10324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2" name="Connettore diritto 3161">
            <a:extLst>
              <a:ext uri="{FF2B5EF4-FFF2-40B4-BE49-F238E27FC236}">
                <a16:creationId xmlns:a16="http://schemas.microsoft.com/office/drawing/2014/main" id="{1693EB76-726C-4127-ACA3-E72DD3DA411A}"/>
              </a:ext>
            </a:extLst>
          </p:cNvPr>
          <p:cNvCxnSpPr>
            <a:cxnSpLocks/>
            <a:endCxn id="6" idx="3"/>
          </p:cNvCxnSpPr>
          <p:nvPr/>
        </p:nvCxnSpPr>
        <p:spPr>
          <a:xfrm flipH="1">
            <a:off x="6537389" y="5321302"/>
            <a:ext cx="835069" cy="8298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5" name="Connettore diritto 3164">
            <a:extLst>
              <a:ext uri="{FF2B5EF4-FFF2-40B4-BE49-F238E27FC236}">
                <a16:creationId xmlns:a16="http://schemas.microsoft.com/office/drawing/2014/main" id="{CBF6BF84-2882-4D24-A237-335FE127F9C5}"/>
              </a:ext>
            </a:extLst>
          </p:cNvPr>
          <p:cNvCxnSpPr>
            <a:cxnSpLocks/>
          </p:cNvCxnSpPr>
          <p:nvPr/>
        </p:nvCxnSpPr>
        <p:spPr>
          <a:xfrm flipH="1">
            <a:off x="6348415" y="5325534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8" name="Connettore diritto 3167">
            <a:extLst>
              <a:ext uri="{FF2B5EF4-FFF2-40B4-BE49-F238E27FC236}">
                <a16:creationId xmlns:a16="http://schemas.microsoft.com/office/drawing/2014/main" id="{6FB69821-05A3-490A-ACEC-45AE173D943E}"/>
              </a:ext>
            </a:extLst>
          </p:cNvPr>
          <p:cNvCxnSpPr>
            <a:cxnSpLocks/>
          </p:cNvCxnSpPr>
          <p:nvPr/>
        </p:nvCxnSpPr>
        <p:spPr>
          <a:xfrm flipH="1">
            <a:off x="6226973" y="5325533"/>
            <a:ext cx="1140467" cy="29650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Connettore diritto 3205">
            <a:extLst>
              <a:ext uri="{FF2B5EF4-FFF2-40B4-BE49-F238E27FC236}">
                <a16:creationId xmlns:a16="http://schemas.microsoft.com/office/drawing/2014/main" id="{A1FD9567-6634-478A-97FD-710699B0210D}"/>
              </a:ext>
            </a:extLst>
          </p:cNvPr>
          <p:cNvCxnSpPr>
            <a:cxnSpLocks/>
          </p:cNvCxnSpPr>
          <p:nvPr/>
        </p:nvCxnSpPr>
        <p:spPr>
          <a:xfrm>
            <a:off x="7365207" y="595314"/>
            <a:ext cx="0" cy="47291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D71DDEB7-15DD-4EDC-9E72-AB640925278C}"/>
              </a:ext>
            </a:extLst>
          </p:cNvPr>
          <p:cNvSpPr txBox="1"/>
          <p:nvPr/>
        </p:nvSpPr>
        <p:spPr>
          <a:xfrm>
            <a:off x="7478671" y="5360601"/>
            <a:ext cx="288000" cy="46166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º</a:t>
            </a:r>
            <a:endParaRPr lang="it-IT" sz="1200" dirty="0">
              <a:solidFill>
                <a:srgbClr val="0070C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61F3A0C0-6941-465A-81EF-D4C78D7CE297}"/>
              </a:ext>
            </a:extLst>
          </p:cNvPr>
          <p:cNvCxnSpPr>
            <a:cxnSpLocks/>
          </p:cNvCxnSpPr>
          <p:nvPr/>
        </p:nvCxnSpPr>
        <p:spPr>
          <a:xfrm>
            <a:off x="6236062" y="5018318"/>
            <a:ext cx="1131529" cy="30616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EA635EAF-CF26-40E9-8CF1-EFAD05A0E47D}"/>
              </a:ext>
            </a:extLst>
          </p:cNvPr>
          <p:cNvCxnSpPr>
            <a:cxnSpLocks/>
          </p:cNvCxnSpPr>
          <p:nvPr/>
        </p:nvCxnSpPr>
        <p:spPr>
          <a:xfrm>
            <a:off x="6346501" y="4734200"/>
            <a:ext cx="1018707" cy="5926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895F4EE5-5734-420C-8D4E-ACABA8024AC3}"/>
              </a:ext>
            </a:extLst>
          </p:cNvPr>
          <p:cNvCxnSpPr>
            <a:cxnSpLocks/>
            <a:stCxn id="6" idx="1"/>
          </p:cNvCxnSpPr>
          <p:nvPr/>
        </p:nvCxnSpPr>
        <p:spPr>
          <a:xfrm>
            <a:off x="6537390" y="4496501"/>
            <a:ext cx="830201" cy="8303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E0E4FD89-9CBC-4372-9E38-2E279A6B71C4}"/>
              </a:ext>
            </a:extLst>
          </p:cNvPr>
          <p:cNvCxnSpPr>
            <a:cxnSpLocks/>
          </p:cNvCxnSpPr>
          <p:nvPr/>
        </p:nvCxnSpPr>
        <p:spPr>
          <a:xfrm>
            <a:off x="6781801" y="4305771"/>
            <a:ext cx="585789" cy="10210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BEE0E2DD-0098-443E-87E0-E341CA910AEE}"/>
              </a:ext>
            </a:extLst>
          </p:cNvPr>
          <p:cNvCxnSpPr>
            <a:cxnSpLocks/>
          </p:cNvCxnSpPr>
          <p:nvPr/>
        </p:nvCxnSpPr>
        <p:spPr>
          <a:xfrm>
            <a:off x="7061201" y="4176274"/>
            <a:ext cx="306388" cy="114820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F7C625B1-C4E9-4C95-BBB9-A827FD9C70EE}"/>
              </a:ext>
            </a:extLst>
          </p:cNvPr>
          <p:cNvCxnSpPr>
            <a:cxnSpLocks/>
          </p:cNvCxnSpPr>
          <p:nvPr/>
        </p:nvCxnSpPr>
        <p:spPr>
          <a:xfrm flipH="1">
            <a:off x="7365206" y="4201273"/>
            <a:ext cx="305595" cy="112929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diritto 69">
            <a:extLst>
              <a:ext uri="{FF2B5EF4-FFF2-40B4-BE49-F238E27FC236}">
                <a16:creationId xmlns:a16="http://schemas.microsoft.com/office/drawing/2014/main" id="{B8EDC550-662C-4335-9315-3C6665233155}"/>
              </a:ext>
            </a:extLst>
          </p:cNvPr>
          <p:cNvCxnSpPr>
            <a:cxnSpLocks/>
          </p:cNvCxnSpPr>
          <p:nvPr/>
        </p:nvCxnSpPr>
        <p:spPr>
          <a:xfrm flipH="1">
            <a:off x="7366818" y="4309534"/>
            <a:ext cx="586531" cy="10159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id="{76F67EBB-0260-43A6-84B3-AF09C4592AC6}"/>
              </a:ext>
            </a:extLst>
          </p:cNvPr>
          <p:cNvCxnSpPr>
            <a:cxnSpLocks/>
            <a:stCxn id="6" idx="7"/>
          </p:cNvCxnSpPr>
          <p:nvPr/>
        </p:nvCxnSpPr>
        <p:spPr>
          <a:xfrm flipH="1">
            <a:off x="7362889" y="4496502"/>
            <a:ext cx="829128" cy="8333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8283852D-93DD-4649-9570-C92E06921E5E}"/>
              </a:ext>
            </a:extLst>
          </p:cNvPr>
          <p:cNvCxnSpPr>
            <a:cxnSpLocks/>
          </p:cNvCxnSpPr>
          <p:nvPr/>
        </p:nvCxnSpPr>
        <p:spPr>
          <a:xfrm flipH="1">
            <a:off x="7368647" y="4741334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diritto 79">
            <a:extLst>
              <a:ext uri="{FF2B5EF4-FFF2-40B4-BE49-F238E27FC236}">
                <a16:creationId xmlns:a16="http://schemas.microsoft.com/office/drawing/2014/main" id="{9793675D-2D56-4B63-998F-7487658CC392}"/>
              </a:ext>
            </a:extLst>
          </p:cNvPr>
          <p:cNvCxnSpPr>
            <a:cxnSpLocks/>
          </p:cNvCxnSpPr>
          <p:nvPr/>
        </p:nvCxnSpPr>
        <p:spPr>
          <a:xfrm flipH="1">
            <a:off x="7369523" y="5029203"/>
            <a:ext cx="1119751" cy="29423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diritto 91">
            <a:extLst>
              <a:ext uri="{FF2B5EF4-FFF2-40B4-BE49-F238E27FC236}">
                <a16:creationId xmlns:a16="http://schemas.microsoft.com/office/drawing/2014/main" id="{CDDCCADF-F671-49F9-BD9E-7D0C654C2749}"/>
              </a:ext>
            </a:extLst>
          </p:cNvPr>
          <p:cNvCxnSpPr>
            <a:cxnSpLocks/>
            <a:endCxn id="6" idx="6"/>
          </p:cNvCxnSpPr>
          <p:nvPr/>
        </p:nvCxnSpPr>
        <p:spPr>
          <a:xfrm>
            <a:off x="7367127" y="5322309"/>
            <a:ext cx="1167576" cy="150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Connettore diritto 70">
            <a:extLst>
              <a:ext uri="{FF2B5EF4-FFF2-40B4-BE49-F238E27FC236}">
                <a16:creationId xmlns:a16="http://schemas.microsoft.com/office/drawing/2014/main" id="{EE251F68-87DD-4994-959A-D104AD69E373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3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0"/>
                            </p:stCondLst>
                            <p:childTnLst>
                              <p:par>
                                <p:cTn id="1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0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6500"/>
                            </p:stCondLst>
                            <p:childTnLst>
                              <p:par>
                                <p:cTn id="1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7000"/>
                            </p:stCondLst>
                            <p:childTnLst>
                              <p:par>
                                <p:cTn id="1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7500"/>
                            </p:stCondLst>
                            <p:childTnLst>
                              <p:par>
                                <p:cTn id="1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8000"/>
                            </p:stCondLst>
                            <p:childTnLst>
                              <p:par>
                                <p:cTn id="1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8500"/>
                            </p:stCondLst>
                            <p:childTnLst>
                              <p:par>
                                <p:cTn id="1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9000"/>
                            </p:stCondLst>
                            <p:childTnLst>
                              <p:par>
                                <p:cTn id="1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9500"/>
                            </p:stCondLst>
                            <p:childTnLst>
                              <p:par>
                                <p:cTn id="1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1500"/>
                            </p:stCondLst>
                            <p:childTnLst>
                              <p:par>
                                <p:cTn id="1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2500"/>
                            </p:stCondLst>
                            <p:childTnLst>
                              <p:par>
                                <p:cTn id="1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4500"/>
                            </p:stCondLst>
                            <p:childTnLst>
                              <p:par>
                                <p:cTn id="2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5500"/>
                            </p:stCondLst>
                            <p:childTnLst>
                              <p:par>
                                <p:cTn id="20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2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51" grpId="0"/>
      <p:bldP spid="53" grpId="0"/>
      <p:bldP spid="29" grpId="0"/>
      <p:bldP spid="58" grpId="0"/>
      <p:bldP spid="60" grpId="0"/>
      <p:bldP spid="64" grpId="0"/>
      <p:bldP spid="11" grpId="0" animBg="1"/>
      <p:bldP spid="16" grpId="0"/>
      <p:bldP spid="66" grpId="0"/>
      <p:bldP spid="73" grpId="0"/>
      <p:bldP spid="62" grpId="0"/>
      <p:bldP spid="63" grpId="0"/>
      <p:bldP spid="68" grpId="0"/>
      <p:bldP spid="69" grpId="0"/>
      <p:bldP spid="2" grpId="0" animBg="1"/>
      <p:bldP spid="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- 1</a:t>
            </a:r>
            <a:br>
              <a:rPr lang="it-IT" altLang="it-IT" sz="1351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</a:b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3206839" y="3972999"/>
            <a:ext cx="5829161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id="{B6A63236-7928-4802-9B0A-13E5815F0C80}"/>
              </a:ext>
            </a:extLst>
          </p:cNvPr>
          <p:cNvSpPr/>
          <p:nvPr/>
        </p:nvSpPr>
        <p:spPr>
          <a:xfrm>
            <a:off x="6194703" y="4153815"/>
            <a:ext cx="2340000" cy="2340000"/>
          </a:xfrm>
          <a:prstGeom prst="ellipse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38">
              <a:defRPr/>
            </a:pPr>
            <a:endParaRPr lang="it-IT" sz="1013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/>
          <p:nvPr/>
        </p:nvCxnSpPr>
        <p:spPr>
          <a:xfrm flipV="1">
            <a:off x="6190851" y="3471961"/>
            <a:ext cx="0" cy="184346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/>
          <p:nvPr/>
        </p:nvCxnSpPr>
        <p:spPr>
          <a:xfrm flipH="1" flipV="1">
            <a:off x="8530931" y="3479897"/>
            <a:ext cx="2567" cy="1854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83459ABF-7B9B-4109-B4A1-FF184DA523F2}"/>
              </a:ext>
            </a:extLst>
          </p:cNvPr>
          <p:cNvCxnSpPr/>
          <p:nvPr/>
        </p:nvCxnSpPr>
        <p:spPr>
          <a:xfrm>
            <a:off x="6193415" y="3474495"/>
            <a:ext cx="2340000" cy="1265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>
              <a:ext uri="{FF2B5EF4-FFF2-40B4-BE49-F238E27FC236}">
                <a16:creationId xmlns:a16="http://schemas.microsoft.com/office/drawing/2014/main" id="{605186B0-1986-49A9-9099-C3EE068BBD9D}"/>
              </a:ext>
            </a:extLst>
          </p:cNvPr>
          <p:cNvCxnSpPr>
            <a:cxnSpLocks/>
          </p:cNvCxnSpPr>
          <p:nvPr/>
        </p:nvCxnSpPr>
        <p:spPr>
          <a:xfrm flipH="1">
            <a:off x="6193422" y="600078"/>
            <a:ext cx="1169407" cy="287441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>
            <a:extLst>
              <a:ext uri="{FF2B5EF4-FFF2-40B4-BE49-F238E27FC236}">
                <a16:creationId xmlns:a16="http://schemas.microsoft.com/office/drawing/2014/main" id="{F300ADE4-163D-4AFD-B7F7-A0E912396078}"/>
              </a:ext>
            </a:extLst>
          </p:cNvPr>
          <p:cNvCxnSpPr>
            <a:cxnSpLocks/>
          </p:cNvCxnSpPr>
          <p:nvPr/>
        </p:nvCxnSpPr>
        <p:spPr>
          <a:xfrm>
            <a:off x="7365210" y="604839"/>
            <a:ext cx="1163081" cy="28693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37F311-CF2C-4A32-AD98-0F49DFE2D41B}"/>
              </a:ext>
            </a:extLst>
          </p:cNvPr>
          <p:cNvCxnSpPr>
            <a:cxnSpLocks/>
          </p:cNvCxnSpPr>
          <p:nvPr/>
        </p:nvCxnSpPr>
        <p:spPr>
          <a:xfrm flipH="1">
            <a:off x="6347461" y="600078"/>
            <a:ext cx="1017747" cy="288226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396EAC39-8DEA-415F-8F28-D537199AA8CA}"/>
              </a:ext>
            </a:extLst>
          </p:cNvPr>
          <p:cNvCxnSpPr>
            <a:cxnSpLocks/>
          </p:cNvCxnSpPr>
          <p:nvPr/>
        </p:nvCxnSpPr>
        <p:spPr>
          <a:xfrm flipH="1">
            <a:off x="6538915" y="597697"/>
            <a:ext cx="826292" cy="28789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13201FAD-D21C-4A46-BF1E-E7A430BD485F}"/>
              </a:ext>
            </a:extLst>
          </p:cNvPr>
          <p:cNvCxnSpPr>
            <a:cxnSpLocks/>
          </p:cNvCxnSpPr>
          <p:nvPr/>
        </p:nvCxnSpPr>
        <p:spPr>
          <a:xfrm flipH="1">
            <a:off x="6784183" y="600078"/>
            <a:ext cx="581024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A9767E5-6DF0-4FEF-A474-EF79EDDD95FD}"/>
              </a:ext>
            </a:extLst>
          </p:cNvPr>
          <p:cNvCxnSpPr>
            <a:cxnSpLocks/>
          </p:cNvCxnSpPr>
          <p:nvPr/>
        </p:nvCxnSpPr>
        <p:spPr>
          <a:xfrm flipH="1">
            <a:off x="7062788" y="597695"/>
            <a:ext cx="304800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632D37B0-756B-4F45-8332-1F90CEEE88C9}"/>
              </a:ext>
            </a:extLst>
          </p:cNvPr>
          <p:cNvCxnSpPr>
            <a:cxnSpLocks/>
          </p:cNvCxnSpPr>
          <p:nvPr/>
        </p:nvCxnSpPr>
        <p:spPr>
          <a:xfrm flipH="1">
            <a:off x="6236499" y="600078"/>
            <a:ext cx="1128711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B9E8B098-B175-4E6F-AC6D-37944BA7D4FE}"/>
              </a:ext>
            </a:extLst>
          </p:cNvPr>
          <p:cNvCxnSpPr>
            <a:cxnSpLocks/>
          </p:cNvCxnSpPr>
          <p:nvPr/>
        </p:nvCxnSpPr>
        <p:spPr>
          <a:xfrm>
            <a:off x="7365209" y="604841"/>
            <a:ext cx="309563" cy="28717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C03FB220-D10D-486D-B894-255AA13E0808}"/>
              </a:ext>
            </a:extLst>
          </p:cNvPr>
          <p:cNvCxnSpPr>
            <a:cxnSpLocks/>
          </p:cNvCxnSpPr>
          <p:nvPr/>
        </p:nvCxnSpPr>
        <p:spPr>
          <a:xfrm>
            <a:off x="7365207" y="597698"/>
            <a:ext cx="589088" cy="288541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>
            <a:extLst>
              <a:ext uri="{FF2B5EF4-FFF2-40B4-BE49-F238E27FC236}">
                <a16:creationId xmlns:a16="http://schemas.microsoft.com/office/drawing/2014/main" id="{6B3EDDA8-FBA4-49D5-ABE3-E14D61DB8B34}"/>
              </a:ext>
            </a:extLst>
          </p:cNvPr>
          <p:cNvCxnSpPr>
            <a:cxnSpLocks/>
          </p:cNvCxnSpPr>
          <p:nvPr/>
        </p:nvCxnSpPr>
        <p:spPr>
          <a:xfrm>
            <a:off x="7367590" y="604839"/>
            <a:ext cx="8286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>
            <a:extLst>
              <a:ext uri="{FF2B5EF4-FFF2-40B4-BE49-F238E27FC236}">
                <a16:creationId xmlns:a16="http://schemas.microsoft.com/office/drawing/2014/main" id="{BE05959B-AFF7-4B3A-B27D-18F633204016}"/>
              </a:ext>
            </a:extLst>
          </p:cNvPr>
          <p:cNvCxnSpPr>
            <a:cxnSpLocks/>
          </p:cNvCxnSpPr>
          <p:nvPr/>
        </p:nvCxnSpPr>
        <p:spPr>
          <a:xfrm>
            <a:off x="7365209" y="600078"/>
            <a:ext cx="1014413" cy="288131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diritto 80">
            <a:extLst>
              <a:ext uri="{FF2B5EF4-FFF2-40B4-BE49-F238E27FC236}">
                <a16:creationId xmlns:a16="http://schemas.microsoft.com/office/drawing/2014/main" id="{3426C5C9-200F-43F8-A2F8-19B869551113}"/>
              </a:ext>
            </a:extLst>
          </p:cNvPr>
          <p:cNvCxnSpPr>
            <a:cxnSpLocks/>
          </p:cNvCxnSpPr>
          <p:nvPr/>
        </p:nvCxnSpPr>
        <p:spPr>
          <a:xfrm>
            <a:off x="7365209" y="602458"/>
            <a:ext cx="11334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453F189-A44F-4AC7-AB29-6A50EA226A77}"/>
              </a:ext>
            </a:extLst>
          </p:cNvPr>
          <p:cNvSpPr txBox="1"/>
          <p:nvPr/>
        </p:nvSpPr>
        <p:spPr>
          <a:xfrm>
            <a:off x="7143460" y="3228599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C’’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C5951899-97EB-4C28-AC0E-C833334D2040}"/>
              </a:ext>
            </a:extLst>
          </p:cNvPr>
          <p:cNvSpPr txBox="1"/>
          <p:nvPr/>
        </p:nvSpPr>
        <p:spPr>
          <a:xfrm>
            <a:off x="7147289" y="5371435"/>
            <a:ext cx="540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</a:t>
            </a:r>
            <a:r>
              <a:rPr lang="it-IT" sz="12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º</a:t>
            </a: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</a:p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B28EAFAD-9021-4A82-9B76-D35825363578}"/>
              </a:ext>
            </a:extLst>
          </p:cNvPr>
          <p:cNvSpPr txBox="1"/>
          <p:nvPr/>
        </p:nvSpPr>
        <p:spPr>
          <a:xfrm>
            <a:off x="7325317" y="436256"/>
            <a:ext cx="473551" cy="300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351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V’’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82FC57-B25A-4B39-819E-FE253F97EE13}"/>
              </a:ext>
            </a:extLst>
          </p:cNvPr>
          <p:cNvSpPr txBox="1"/>
          <p:nvPr/>
        </p:nvSpPr>
        <p:spPr>
          <a:xfrm>
            <a:off x="7282202" y="2022076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g’’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10C8B7F6-6C83-4DA6-A81A-FD33A5D889E3}"/>
              </a:ext>
            </a:extLst>
          </p:cNvPr>
          <p:cNvSpPr txBox="1"/>
          <p:nvPr/>
        </p:nvSpPr>
        <p:spPr>
          <a:xfrm>
            <a:off x="7281704" y="6045360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933" y="3741002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12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lt</a:t>
            </a:r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D3E8CE7C-3969-4AE0-85C7-055C1EA37C35}"/>
              </a:ext>
            </a:extLst>
          </p:cNvPr>
          <p:cNvSpPr txBox="1"/>
          <p:nvPr/>
        </p:nvSpPr>
        <p:spPr>
          <a:xfrm>
            <a:off x="7693734" y="3457973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d’’</a:t>
            </a:r>
          </a:p>
        </p:txBody>
      </p: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EDFE0DF8-759D-46E4-BA1E-E5638B343C72}"/>
              </a:ext>
            </a:extLst>
          </p:cNvPr>
          <p:cNvSpPr txBox="1"/>
          <p:nvPr/>
        </p:nvSpPr>
        <p:spPr>
          <a:xfrm>
            <a:off x="7923139" y="6261497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d’</a:t>
            </a:r>
            <a:endParaRPr lang="it-IT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Connettore diritto 77">
            <a:extLst>
              <a:ext uri="{FF2B5EF4-FFF2-40B4-BE49-F238E27FC236}">
                <a16:creationId xmlns:a16="http://schemas.microsoft.com/office/drawing/2014/main" id="{DB632DA8-6C59-4450-B42F-B877B27142E0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194706" y="5323815"/>
            <a:ext cx="1171801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17730908-C40B-43E8-A6B4-267AB559C9FE}"/>
              </a:ext>
            </a:extLst>
          </p:cNvPr>
          <p:cNvCxnSpPr>
            <a:cxnSpLocks/>
            <a:endCxn id="6" idx="4"/>
          </p:cNvCxnSpPr>
          <p:nvPr/>
        </p:nvCxnSpPr>
        <p:spPr>
          <a:xfrm>
            <a:off x="7364703" y="5323958"/>
            <a:ext cx="0" cy="11698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0" name="Connettore diritto 3119">
            <a:extLst>
              <a:ext uri="{FF2B5EF4-FFF2-40B4-BE49-F238E27FC236}">
                <a16:creationId xmlns:a16="http://schemas.microsoft.com/office/drawing/2014/main" id="{B6549A9B-8DAD-4D99-BC54-A2103337DE23}"/>
              </a:ext>
            </a:extLst>
          </p:cNvPr>
          <p:cNvCxnSpPr>
            <a:cxnSpLocks/>
          </p:cNvCxnSpPr>
          <p:nvPr/>
        </p:nvCxnSpPr>
        <p:spPr>
          <a:xfrm>
            <a:off x="7356159" y="5306170"/>
            <a:ext cx="594836" cy="103272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0" name="Connettore diritto 3129">
            <a:extLst>
              <a:ext uri="{FF2B5EF4-FFF2-40B4-BE49-F238E27FC236}">
                <a16:creationId xmlns:a16="http://schemas.microsoft.com/office/drawing/2014/main" id="{D43D4B59-70AE-4EA8-A66E-0C9BC9C4FBC1}"/>
              </a:ext>
            </a:extLst>
          </p:cNvPr>
          <p:cNvCxnSpPr>
            <a:cxnSpLocks/>
          </p:cNvCxnSpPr>
          <p:nvPr/>
        </p:nvCxnSpPr>
        <p:spPr>
          <a:xfrm>
            <a:off x="7373617" y="5323114"/>
            <a:ext cx="1117923" cy="2995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4" name="Connettore diritto 3133">
            <a:extLst>
              <a:ext uri="{FF2B5EF4-FFF2-40B4-BE49-F238E27FC236}">
                <a16:creationId xmlns:a16="http://schemas.microsoft.com/office/drawing/2014/main" id="{8D6982DD-962B-4537-A31D-1183B9150F96}"/>
              </a:ext>
            </a:extLst>
          </p:cNvPr>
          <p:cNvCxnSpPr>
            <a:cxnSpLocks/>
          </p:cNvCxnSpPr>
          <p:nvPr/>
        </p:nvCxnSpPr>
        <p:spPr>
          <a:xfrm>
            <a:off x="7364981" y="5326576"/>
            <a:ext cx="1012552" cy="58963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6" name="Connettore diritto 3135">
            <a:extLst>
              <a:ext uri="{FF2B5EF4-FFF2-40B4-BE49-F238E27FC236}">
                <a16:creationId xmlns:a16="http://schemas.microsoft.com/office/drawing/2014/main" id="{55867AB2-82B9-4529-9CB6-CC01810E192E}"/>
              </a:ext>
            </a:extLst>
          </p:cNvPr>
          <p:cNvCxnSpPr>
            <a:cxnSpLocks/>
            <a:endCxn id="6" idx="5"/>
          </p:cNvCxnSpPr>
          <p:nvPr/>
        </p:nvCxnSpPr>
        <p:spPr>
          <a:xfrm>
            <a:off x="7367744" y="5326857"/>
            <a:ext cx="824275" cy="8242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1" name="Connettore diritto 3140">
            <a:extLst>
              <a:ext uri="{FF2B5EF4-FFF2-40B4-BE49-F238E27FC236}">
                <a16:creationId xmlns:a16="http://schemas.microsoft.com/office/drawing/2014/main" id="{FDA1FAF1-FFFE-4E92-BF06-A9D280118286}"/>
              </a:ext>
            </a:extLst>
          </p:cNvPr>
          <p:cNvCxnSpPr>
            <a:cxnSpLocks/>
          </p:cNvCxnSpPr>
          <p:nvPr/>
        </p:nvCxnSpPr>
        <p:spPr>
          <a:xfrm>
            <a:off x="7370233" y="5327742"/>
            <a:ext cx="304536" cy="112544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4" name="Connettore diritto 3153">
            <a:extLst>
              <a:ext uri="{FF2B5EF4-FFF2-40B4-BE49-F238E27FC236}">
                <a16:creationId xmlns:a16="http://schemas.microsoft.com/office/drawing/2014/main" id="{27230609-9D4E-426B-9703-6F4E9AAFD959}"/>
              </a:ext>
            </a:extLst>
          </p:cNvPr>
          <p:cNvCxnSpPr>
            <a:cxnSpLocks/>
          </p:cNvCxnSpPr>
          <p:nvPr/>
        </p:nvCxnSpPr>
        <p:spPr>
          <a:xfrm flipH="1">
            <a:off x="7060411" y="5331622"/>
            <a:ext cx="306725" cy="11334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0" name="Connettore diritto 3159">
            <a:extLst>
              <a:ext uri="{FF2B5EF4-FFF2-40B4-BE49-F238E27FC236}">
                <a16:creationId xmlns:a16="http://schemas.microsoft.com/office/drawing/2014/main" id="{5F5080C4-E8EF-4D08-B5F5-DC4D83CDBE56}"/>
              </a:ext>
            </a:extLst>
          </p:cNvPr>
          <p:cNvCxnSpPr>
            <a:cxnSpLocks/>
          </p:cNvCxnSpPr>
          <p:nvPr/>
        </p:nvCxnSpPr>
        <p:spPr>
          <a:xfrm flipH="1">
            <a:off x="6777621" y="5313223"/>
            <a:ext cx="596084" cy="10324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2" name="Connettore diritto 3161">
            <a:extLst>
              <a:ext uri="{FF2B5EF4-FFF2-40B4-BE49-F238E27FC236}">
                <a16:creationId xmlns:a16="http://schemas.microsoft.com/office/drawing/2014/main" id="{1693EB76-726C-4127-ACA3-E72DD3DA411A}"/>
              </a:ext>
            </a:extLst>
          </p:cNvPr>
          <p:cNvCxnSpPr>
            <a:cxnSpLocks/>
          </p:cNvCxnSpPr>
          <p:nvPr/>
        </p:nvCxnSpPr>
        <p:spPr>
          <a:xfrm flipH="1">
            <a:off x="6543547" y="5321302"/>
            <a:ext cx="835069" cy="8298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5" name="Connettore diritto 3164">
            <a:extLst>
              <a:ext uri="{FF2B5EF4-FFF2-40B4-BE49-F238E27FC236}">
                <a16:creationId xmlns:a16="http://schemas.microsoft.com/office/drawing/2014/main" id="{CBF6BF84-2882-4D24-A237-335FE127F9C5}"/>
              </a:ext>
            </a:extLst>
          </p:cNvPr>
          <p:cNvCxnSpPr>
            <a:cxnSpLocks/>
          </p:cNvCxnSpPr>
          <p:nvPr/>
        </p:nvCxnSpPr>
        <p:spPr>
          <a:xfrm flipH="1">
            <a:off x="6358006" y="5322455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8" name="Connettore diritto 3167">
            <a:extLst>
              <a:ext uri="{FF2B5EF4-FFF2-40B4-BE49-F238E27FC236}">
                <a16:creationId xmlns:a16="http://schemas.microsoft.com/office/drawing/2014/main" id="{6FB69821-05A3-490A-ACEC-45AE173D943E}"/>
              </a:ext>
            </a:extLst>
          </p:cNvPr>
          <p:cNvCxnSpPr>
            <a:cxnSpLocks/>
          </p:cNvCxnSpPr>
          <p:nvPr/>
        </p:nvCxnSpPr>
        <p:spPr>
          <a:xfrm flipH="1">
            <a:off x="6226973" y="5325533"/>
            <a:ext cx="1140467" cy="29650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Connettore diritto 3205">
            <a:extLst>
              <a:ext uri="{FF2B5EF4-FFF2-40B4-BE49-F238E27FC236}">
                <a16:creationId xmlns:a16="http://schemas.microsoft.com/office/drawing/2014/main" id="{A1FD9567-6634-478A-97FD-710699B0210D}"/>
              </a:ext>
            </a:extLst>
          </p:cNvPr>
          <p:cNvCxnSpPr>
            <a:cxnSpLocks/>
          </p:cNvCxnSpPr>
          <p:nvPr/>
        </p:nvCxnSpPr>
        <p:spPr>
          <a:xfrm>
            <a:off x="7365207" y="595314"/>
            <a:ext cx="0" cy="47291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61F3A0C0-6941-465A-81EF-D4C78D7CE297}"/>
              </a:ext>
            </a:extLst>
          </p:cNvPr>
          <p:cNvCxnSpPr>
            <a:cxnSpLocks/>
          </p:cNvCxnSpPr>
          <p:nvPr/>
        </p:nvCxnSpPr>
        <p:spPr>
          <a:xfrm>
            <a:off x="6236062" y="5018318"/>
            <a:ext cx="1131529" cy="30616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EA635EAF-CF26-40E9-8CF1-EFAD05A0E47D}"/>
              </a:ext>
            </a:extLst>
          </p:cNvPr>
          <p:cNvCxnSpPr>
            <a:cxnSpLocks/>
          </p:cNvCxnSpPr>
          <p:nvPr/>
        </p:nvCxnSpPr>
        <p:spPr>
          <a:xfrm>
            <a:off x="6346501" y="4734200"/>
            <a:ext cx="1018707" cy="5926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895F4EE5-5734-420C-8D4E-ACABA8024AC3}"/>
              </a:ext>
            </a:extLst>
          </p:cNvPr>
          <p:cNvCxnSpPr>
            <a:cxnSpLocks/>
            <a:stCxn id="6" idx="1"/>
          </p:cNvCxnSpPr>
          <p:nvPr/>
        </p:nvCxnSpPr>
        <p:spPr>
          <a:xfrm>
            <a:off x="6537390" y="4496501"/>
            <a:ext cx="830201" cy="8303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E0E4FD89-9CBC-4372-9E38-2E279A6B71C4}"/>
              </a:ext>
            </a:extLst>
          </p:cNvPr>
          <p:cNvCxnSpPr>
            <a:cxnSpLocks/>
          </p:cNvCxnSpPr>
          <p:nvPr/>
        </p:nvCxnSpPr>
        <p:spPr>
          <a:xfrm>
            <a:off x="6781801" y="4305771"/>
            <a:ext cx="585789" cy="10210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BEE0E2DD-0098-443E-87E0-E341CA910AEE}"/>
              </a:ext>
            </a:extLst>
          </p:cNvPr>
          <p:cNvCxnSpPr>
            <a:cxnSpLocks/>
          </p:cNvCxnSpPr>
          <p:nvPr/>
        </p:nvCxnSpPr>
        <p:spPr>
          <a:xfrm>
            <a:off x="7065422" y="4192092"/>
            <a:ext cx="302167" cy="113238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F7C625B1-C4E9-4C95-BBB9-A827FD9C70EE}"/>
              </a:ext>
            </a:extLst>
          </p:cNvPr>
          <p:cNvCxnSpPr>
            <a:cxnSpLocks/>
          </p:cNvCxnSpPr>
          <p:nvPr/>
        </p:nvCxnSpPr>
        <p:spPr>
          <a:xfrm flipH="1">
            <a:off x="7365206" y="4201273"/>
            <a:ext cx="305595" cy="112929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diritto 69">
            <a:extLst>
              <a:ext uri="{FF2B5EF4-FFF2-40B4-BE49-F238E27FC236}">
                <a16:creationId xmlns:a16="http://schemas.microsoft.com/office/drawing/2014/main" id="{B8EDC550-662C-4335-9315-3C6665233155}"/>
              </a:ext>
            </a:extLst>
          </p:cNvPr>
          <p:cNvCxnSpPr>
            <a:cxnSpLocks/>
          </p:cNvCxnSpPr>
          <p:nvPr/>
        </p:nvCxnSpPr>
        <p:spPr>
          <a:xfrm flipH="1">
            <a:off x="7366818" y="4309534"/>
            <a:ext cx="586531" cy="10159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id="{76F67EBB-0260-43A6-84B3-AF09C4592AC6}"/>
              </a:ext>
            </a:extLst>
          </p:cNvPr>
          <p:cNvCxnSpPr>
            <a:cxnSpLocks/>
            <a:stCxn id="6" idx="7"/>
          </p:cNvCxnSpPr>
          <p:nvPr/>
        </p:nvCxnSpPr>
        <p:spPr>
          <a:xfrm flipH="1">
            <a:off x="7362889" y="4496502"/>
            <a:ext cx="829128" cy="8333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8283852D-93DD-4649-9570-C92E06921E5E}"/>
              </a:ext>
            </a:extLst>
          </p:cNvPr>
          <p:cNvCxnSpPr>
            <a:cxnSpLocks/>
          </p:cNvCxnSpPr>
          <p:nvPr/>
        </p:nvCxnSpPr>
        <p:spPr>
          <a:xfrm flipH="1">
            <a:off x="7368647" y="4741334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diritto 79">
            <a:extLst>
              <a:ext uri="{FF2B5EF4-FFF2-40B4-BE49-F238E27FC236}">
                <a16:creationId xmlns:a16="http://schemas.microsoft.com/office/drawing/2014/main" id="{9793675D-2D56-4B63-998F-7487658CC392}"/>
              </a:ext>
            </a:extLst>
          </p:cNvPr>
          <p:cNvCxnSpPr>
            <a:cxnSpLocks/>
          </p:cNvCxnSpPr>
          <p:nvPr/>
        </p:nvCxnSpPr>
        <p:spPr>
          <a:xfrm flipH="1">
            <a:off x="7369523" y="5029203"/>
            <a:ext cx="1119751" cy="29423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diritto 91">
            <a:extLst>
              <a:ext uri="{FF2B5EF4-FFF2-40B4-BE49-F238E27FC236}">
                <a16:creationId xmlns:a16="http://schemas.microsoft.com/office/drawing/2014/main" id="{CDDCCADF-F671-49F9-BD9E-7D0C654C2749}"/>
              </a:ext>
            </a:extLst>
          </p:cNvPr>
          <p:cNvCxnSpPr>
            <a:cxnSpLocks/>
            <a:endCxn id="6" idx="6"/>
          </p:cNvCxnSpPr>
          <p:nvPr/>
        </p:nvCxnSpPr>
        <p:spPr>
          <a:xfrm>
            <a:off x="7367127" y="5322309"/>
            <a:ext cx="1167576" cy="150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Connettore diritto 70">
            <a:extLst>
              <a:ext uri="{FF2B5EF4-FFF2-40B4-BE49-F238E27FC236}">
                <a16:creationId xmlns:a16="http://schemas.microsoft.com/office/drawing/2014/main" id="{036DE14E-7CBE-422D-8EE1-D2FC10CCA126}"/>
              </a:ext>
            </a:extLst>
          </p:cNvPr>
          <p:cNvCxnSpPr>
            <a:cxnSpLocks/>
          </p:cNvCxnSpPr>
          <p:nvPr/>
        </p:nvCxnSpPr>
        <p:spPr>
          <a:xfrm>
            <a:off x="5988676" y="381485"/>
            <a:ext cx="0" cy="6264014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diritto 81">
            <a:extLst>
              <a:ext uri="{FF2B5EF4-FFF2-40B4-BE49-F238E27FC236}">
                <a16:creationId xmlns:a16="http://schemas.microsoft.com/office/drawing/2014/main" id="{B22C9E6A-FC3E-44F9-84E7-B905B1B9C5E7}"/>
              </a:ext>
            </a:extLst>
          </p:cNvPr>
          <p:cNvCxnSpPr>
            <a:cxnSpLocks/>
          </p:cNvCxnSpPr>
          <p:nvPr/>
        </p:nvCxnSpPr>
        <p:spPr>
          <a:xfrm>
            <a:off x="5988844" y="4150091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diritto 83">
            <a:extLst>
              <a:ext uri="{FF2B5EF4-FFF2-40B4-BE49-F238E27FC236}">
                <a16:creationId xmlns:a16="http://schemas.microsoft.com/office/drawing/2014/main" id="{7EA1F54B-57FA-4A23-A1A6-C917F4FF6F20}"/>
              </a:ext>
            </a:extLst>
          </p:cNvPr>
          <p:cNvCxnSpPr>
            <a:cxnSpLocks/>
          </p:cNvCxnSpPr>
          <p:nvPr/>
        </p:nvCxnSpPr>
        <p:spPr>
          <a:xfrm>
            <a:off x="3479180" y="3473727"/>
            <a:ext cx="2749342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Arco 84">
            <a:extLst>
              <a:ext uri="{FF2B5EF4-FFF2-40B4-BE49-F238E27FC236}">
                <a16:creationId xmlns:a16="http://schemas.microsoft.com/office/drawing/2014/main" id="{AC57ACA6-37F7-4735-90B6-D25982C5B8FD}"/>
              </a:ext>
            </a:extLst>
          </p:cNvPr>
          <p:cNvSpPr/>
          <p:nvPr/>
        </p:nvSpPr>
        <p:spPr>
          <a:xfrm>
            <a:off x="5813671" y="3793608"/>
            <a:ext cx="356400" cy="356400"/>
          </a:xfrm>
          <a:prstGeom prst="arc">
            <a:avLst>
              <a:gd name="adj1" fmla="val 5372380"/>
              <a:gd name="adj2" fmla="val 10812255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6" name="Connettore diritto 85">
            <a:extLst>
              <a:ext uri="{FF2B5EF4-FFF2-40B4-BE49-F238E27FC236}">
                <a16:creationId xmlns:a16="http://schemas.microsoft.com/office/drawing/2014/main" id="{904123F1-C362-4D92-A61D-7485A4AB2D66}"/>
              </a:ext>
            </a:extLst>
          </p:cNvPr>
          <p:cNvCxnSpPr/>
          <p:nvPr/>
        </p:nvCxnSpPr>
        <p:spPr>
          <a:xfrm>
            <a:off x="5812631" y="3476626"/>
            <a:ext cx="0" cy="4932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Arco 86">
            <a:extLst>
              <a:ext uri="{FF2B5EF4-FFF2-40B4-BE49-F238E27FC236}">
                <a16:creationId xmlns:a16="http://schemas.microsoft.com/office/drawing/2014/main" id="{08AD1D1A-8CE1-4EC7-81A9-C99394AF5FFF}"/>
              </a:ext>
            </a:extLst>
          </p:cNvPr>
          <p:cNvSpPr/>
          <p:nvPr/>
        </p:nvSpPr>
        <p:spPr>
          <a:xfrm>
            <a:off x="4638306" y="2622628"/>
            <a:ext cx="2700000" cy="2700000"/>
          </a:xfrm>
          <a:prstGeom prst="arc">
            <a:avLst>
              <a:gd name="adj1" fmla="val 5396636"/>
              <a:gd name="adj2" fmla="val 1080610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8" name="Connettore diritto 87">
            <a:extLst>
              <a:ext uri="{FF2B5EF4-FFF2-40B4-BE49-F238E27FC236}">
                <a16:creationId xmlns:a16="http://schemas.microsoft.com/office/drawing/2014/main" id="{F4DD9DDE-0A93-4567-9081-5CE0AF6EF34B}"/>
              </a:ext>
            </a:extLst>
          </p:cNvPr>
          <p:cNvCxnSpPr>
            <a:cxnSpLocks/>
          </p:cNvCxnSpPr>
          <p:nvPr/>
        </p:nvCxnSpPr>
        <p:spPr>
          <a:xfrm>
            <a:off x="4638703" y="597718"/>
            <a:ext cx="0" cy="3371461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ttore diritto 88">
            <a:extLst>
              <a:ext uri="{FF2B5EF4-FFF2-40B4-BE49-F238E27FC236}">
                <a16:creationId xmlns:a16="http://schemas.microsoft.com/office/drawing/2014/main" id="{D6586107-1023-414E-970D-450E86A7846F}"/>
              </a:ext>
            </a:extLst>
          </p:cNvPr>
          <p:cNvCxnSpPr>
            <a:cxnSpLocks/>
          </p:cNvCxnSpPr>
          <p:nvPr/>
        </p:nvCxnSpPr>
        <p:spPr>
          <a:xfrm>
            <a:off x="4638675" y="600075"/>
            <a:ext cx="1173480" cy="287750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Arco 89">
            <a:extLst>
              <a:ext uri="{FF2B5EF4-FFF2-40B4-BE49-F238E27FC236}">
                <a16:creationId xmlns:a16="http://schemas.microsoft.com/office/drawing/2014/main" id="{D6EFC029-31BA-4276-AFEF-23B134EB6E4E}"/>
              </a:ext>
            </a:extLst>
          </p:cNvPr>
          <p:cNvSpPr/>
          <p:nvPr/>
        </p:nvSpPr>
        <p:spPr>
          <a:xfrm>
            <a:off x="3469527" y="1453983"/>
            <a:ext cx="5040000" cy="5040000"/>
          </a:xfrm>
          <a:prstGeom prst="arc">
            <a:avLst>
              <a:gd name="adj1" fmla="val 5396636"/>
              <a:gd name="adj2" fmla="val 1080610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1" name="Connettore diritto 90">
            <a:extLst>
              <a:ext uri="{FF2B5EF4-FFF2-40B4-BE49-F238E27FC236}">
                <a16:creationId xmlns:a16="http://schemas.microsoft.com/office/drawing/2014/main" id="{A140E93E-7DCC-4EC6-B303-2C5CBCC13F6C}"/>
              </a:ext>
            </a:extLst>
          </p:cNvPr>
          <p:cNvCxnSpPr>
            <a:cxnSpLocks/>
          </p:cNvCxnSpPr>
          <p:nvPr/>
        </p:nvCxnSpPr>
        <p:spPr>
          <a:xfrm flipV="1">
            <a:off x="3467100" y="603555"/>
            <a:ext cx="1171575" cy="287307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diritto 92">
            <a:extLst>
              <a:ext uri="{FF2B5EF4-FFF2-40B4-BE49-F238E27FC236}">
                <a16:creationId xmlns:a16="http://schemas.microsoft.com/office/drawing/2014/main" id="{F5EF48B6-52F9-40D9-81B0-BFCAB1D802F0}"/>
              </a:ext>
            </a:extLst>
          </p:cNvPr>
          <p:cNvCxnSpPr>
            <a:cxnSpLocks/>
          </p:cNvCxnSpPr>
          <p:nvPr/>
        </p:nvCxnSpPr>
        <p:spPr>
          <a:xfrm>
            <a:off x="5988842" y="5324046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diritto 93">
            <a:extLst>
              <a:ext uri="{FF2B5EF4-FFF2-40B4-BE49-F238E27FC236}">
                <a16:creationId xmlns:a16="http://schemas.microsoft.com/office/drawing/2014/main" id="{A62BF254-D6AC-4902-905A-2EFD08B7E759}"/>
              </a:ext>
            </a:extLst>
          </p:cNvPr>
          <p:cNvCxnSpPr>
            <a:cxnSpLocks/>
          </p:cNvCxnSpPr>
          <p:nvPr/>
        </p:nvCxnSpPr>
        <p:spPr>
          <a:xfrm>
            <a:off x="5986461" y="6493241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ttore diritto 94">
            <a:extLst>
              <a:ext uri="{FF2B5EF4-FFF2-40B4-BE49-F238E27FC236}">
                <a16:creationId xmlns:a16="http://schemas.microsoft.com/office/drawing/2014/main" id="{FE05D8E0-94C6-44AB-9608-DF7DA32C33E8}"/>
              </a:ext>
            </a:extLst>
          </p:cNvPr>
          <p:cNvCxnSpPr/>
          <p:nvPr/>
        </p:nvCxnSpPr>
        <p:spPr>
          <a:xfrm>
            <a:off x="3466213" y="3477063"/>
            <a:ext cx="0" cy="4932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ttore diritto 95">
            <a:extLst>
              <a:ext uri="{FF2B5EF4-FFF2-40B4-BE49-F238E27FC236}">
                <a16:creationId xmlns:a16="http://schemas.microsoft.com/office/drawing/2014/main" id="{41B10032-73D0-49E2-AC60-3CC98BE75B86}"/>
              </a:ext>
            </a:extLst>
          </p:cNvPr>
          <p:cNvCxnSpPr>
            <a:cxnSpLocks/>
          </p:cNvCxnSpPr>
          <p:nvPr/>
        </p:nvCxnSpPr>
        <p:spPr>
          <a:xfrm flipV="1">
            <a:off x="4550980" y="448030"/>
            <a:ext cx="1439243" cy="35294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Arco 96">
            <a:extLst>
              <a:ext uri="{FF2B5EF4-FFF2-40B4-BE49-F238E27FC236}">
                <a16:creationId xmlns:a16="http://schemas.microsoft.com/office/drawing/2014/main" id="{1BBFD41B-DDD1-4A6F-9568-50C7BF98C478}"/>
              </a:ext>
            </a:extLst>
          </p:cNvPr>
          <p:cNvSpPr/>
          <p:nvPr/>
        </p:nvSpPr>
        <p:spPr>
          <a:xfrm>
            <a:off x="4551812" y="2535023"/>
            <a:ext cx="2880000" cy="2880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B82657A4-5CB4-46CA-9F42-E544949851EE}"/>
              </a:ext>
            </a:extLst>
          </p:cNvPr>
          <p:cNvCxnSpPr>
            <a:cxnSpLocks/>
          </p:cNvCxnSpPr>
          <p:nvPr/>
        </p:nvCxnSpPr>
        <p:spPr>
          <a:xfrm>
            <a:off x="5988843" y="5414962"/>
            <a:ext cx="3014187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diritto 98">
            <a:extLst>
              <a:ext uri="{FF2B5EF4-FFF2-40B4-BE49-F238E27FC236}">
                <a16:creationId xmlns:a16="http://schemas.microsoft.com/office/drawing/2014/main" id="{A4155CBC-CA10-4548-9CF7-0F1E0567A988}"/>
              </a:ext>
            </a:extLst>
          </p:cNvPr>
          <p:cNvCxnSpPr>
            <a:cxnSpLocks/>
          </p:cNvCxnSpPr>
          <p:nvPr/>
        </p:nvCxnSpPr>
        <p:spPr>
          <a:xfrm>
            <a:off x="3863662" y="456179"/>
            <a:ext cx="520791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CasellaDiTesto 289">
            <a:extLst>
              <a:ext uri="{FF2B5EF4-FFF2-40B4-BE49-F238E27FC236}">
                <a16:creationId xmlns:a16="http://schemas.microsoft.com/office/drawing/2014/main" id="{EDF4D4FD-8944-46E6-A610-DA91F6E5EAAF}"/>
              </a:ext>
            </a:extLst>
          </p:cNvPr>
          <p:cNvSpPr txBox="1"/>
          <p:nvPr/>
        </p:nvSpPr>
        <p:spPr>
          <a:xfrm>
            <a:off x="4644364" y="459867"/>
            <a:ext cx="504000" cy="360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351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(V’’)</a:t>
            </a:r>
          </a:p>
        </p:txBody>
      </p:sp>
      <p:sp>
        <p:nvSpPr>
          <p:cNvPr id="291" name="CasellaDiTesto 290">
            <a:extLst>
              <a:ext uri="{FF2B5EF4-FFF2-40B4-BE49-F238E27FC236}">
                <a16:creationId xmlns:a16="http://schemas.microsoft.com/office/drawing/2014/main" id="{33F2E46B-5C71-4721-9D41-28918D814C2B}"/>
              </a:ext>
            </a:extLst>
          </p:cNvPr>
          <p:cNvSpPr txBox="1"/>
          <p:nvPr/>
        </p:nvSpPr>
        <p:spPr>
          <a:xfrm>
            <a:off x="3982958" y="2060177"/>
            <a:ext cx="432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(g’’)</a:t>
            </a:r>
          </a:p>
        </p:txBody>
      </p:sp>
      <p:sp>
        <p:nvSpPr>
          <p:cNvPr id="292" name="CasellaDiTesto 291">
            <a:extLst>
              <a:ext uri="{FF2B5EF4-FFF2-40B4-BE49-F238E27FC236}">
                <a16:creationId xmlns:a16="http://schemas.microsoft.com/office/drawing/2014/main" id="{5FE1E675-9891-41DD-B2E2-30B78487D4EB}"/>
              </a:ext>
            </a:extLst>
          </p:cNvPr>
          <p:cNvSpPr txBox="1"/>
          <p:nvPr/>
        </p:nvSpPr>
        <p:spPr>
          <a:xfrm>
            <a:off x="4385235" y="3226453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(C’’)</a:t>
            </a:r>
          </a:p>
        </p:txBody>
      </p:sp>
      <p:sp>
        <p:nvSpPr>
          <p:cNvPr id="293" name="CasellaDiTesto 19">
            <a:extLst>
              <a:ext uri="{FF2B5EF4-FFF2-40B4-BE49-F238E27FC236}">
                <a16:creationId xmlns:a16="http://schemas.microsoft.com/office/drawing/2014/main" id="{219C40EF-B058-4677-A8D6-971AC9DE4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2322" y="394160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294" name="CasellaDiTesto 19">
            <a:extLst>
              <a:ext uri="{FF2B5EF4-FFF2-40B4-BE49-F238E27FC236}">
                <a16:creationId xmlns:a16="http://schemas.microsoft.com/office/drawing/2014/main" id="{87DD0CF0-EF8C-4DB7-A789-20C76E2D9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968" y="5344175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295" name="CasellaDiTesto 19">
            <a:extLst>
              <a:ext uri="{FF2B5EF4-FFF2-40B4-BE49-F238E27FC236}">
                <a16:creationId xmlns:a16="http://schemas.microsoft.com/office/drawing/2014/main" id="{9446903B-C7B9-4045-9180-918497DC9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1973" y="829894"/>
            <a:ext cx="68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(t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33" name="CasellaDiTesto 132">
            <a:extLst>
              <a:ext uri="{FF2B5EF4-FFF2-40B4-BE49-F238E27FC236}">
                <a16:creationId xmlns:a16="http://schemas.microsoft.com/office/drawing/2014/main" id="{D7452305-F8C8-4C6D-8E00-8876BDE49436}"/>
              </a:ext>
            </a:extLst>
          </p:cNvPr>
          <p:cNvSpPr txBox="1"/>
          <p:nvPr/>
        </p:nvSpPr>
        <p:spPr>
          <a:xfrm>
            <a:off x="0" y="1066335"/>
            <a:ext cx="37477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Poiché il piano 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deve essere parallelo alla generatrice g(g’; g’’), che è una retta di profilo, è necessario, per definirne il rapporto di parallelismo, eseguire il ribaltamento del cono.</a:t>
            </a:r>
          </a:p>
        </p:txBody>
      </p:sp>
      <p:sp>
        <p:nvSpPr>
          <p:cNvPr id="297" name="CasellaDiTesto 296">
            <a:extLst>
              <a:ext uri="{FF2B5EF4-FFF2-40B4-BE49-F238E27FC236}">
                <a16:creationId xmlns:a16="http://schemas.microsoft.com/office/drawing/2014/main" id="{5FAF8581-CE18-4E76-A4D4-96BEE68DEA1F}"/>
              </a:ext>
            </a:extLst>
          </p:cNvPr>
          <p:cNvSpPr txBox="1"/>
          <p:nvPr/>
        </p:nvSpPr>
        <p:spPr>
          <a:xfrm>
            <a:off x="38637" y="485796"/>
            <a:ext cx="3786389" cy="584775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Sezione del cono con piano generico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b </a:t>
            </a: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parallelo lt – 1° metodo</a:t>
            </a:r>
          </a:p>
        </p:txBody>
      </p:sp>
      <p:sp>
        <p:nvSpPr>
          <p:cNvPr id="136" name="CasellaDiTesto 135">
            <a:extLst>
              <a:ext uri="{FF2B5EF4-FFF2-40B4-BE49-F238E27FC236}">
                <a16:creationId xmlns:a16="http://schemas.microsoft.com/office/drawing/2014/main" id="{619D7737-F390-4CEA-B875-E66B169EABA4}"/>
              </a:ext>
            </a:extLst>
          </p:cNvPr>
          <p:cNvSpPr txBox="1"/>
          <p:nvPr/>
        </p:nvSpPr>
        <p:spPr>
          <a:xfrm>
            <a:off x="0" y="2701202"/>
            <a:ext cx="36704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Fissato il piano </a:t>
            </a:r>
            <a:r>
              <a:rPr lang="it-IT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di ribaltamento proiettiamo gli elementi di </a:t>
            </a:r>
            <a:r>
              <a:rPr lang="it-IT" dirty="0">
                <a:solidFill>
                  <a:srgbClr val="0070C0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del cono sulla traccia t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139" name="Connettore diritto 138">
            <a:extLst>
              <a:ext uri="{FF2B5EF4-FFF2-40B4-BE49-F238E27FC236}">
                <a16:creationId xmlns:a16="http://schemas.microsoft.com/office/drawing/2014/main" id="{B685B6B2-CBBA-4735-90B3-DBC8B0D2101D}"/>
              </a:ext>
            </a:extLst>
          </p:cNvPr>
          <p:cNvCxnSpPr>
            <a:cxnSpLocks/>
          </p:cNvCxnSpPr>
          <p:nvPr/>
        </p:nvCxnSpPr>
        <p:spPr>
          <a:xfrm flipH="1">
            <a:off x="4636394" y="605307"/>
            <a:ext cx="2768958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Connettore 1 12">
            <a:extLst>
              <a:ext uri="{FF2B5EF4-FFF2-40B4-BE49-F238E27FC236}">
                <a16:creationId xmlns:a16="http://schemas.microsoft.com/office/drawing/2014/main" id="{7FE230AA-89B2-4E9A-B8A7-5599DD6649B8}"/>
              </a:ext>
            </a:extLst>
          </p:cNvPr>
          <p:cNvCxnSpPr>
            <a:cxnSpLocks/>
          </p:cNvCxnSpPr>
          <p:nvPr/>
        </p:nvCxnSpPr>
        <p:spPr>
          <a:xfrm>
            <a:off x="6215270" y="3473614"/>
            <a:ext cx="232887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CasellaDiTesto 19">
            <a:extLst>
              <a:ext uri="{FF2B5EF4-FFF2-40B4-BE49-F238E27FC236}">
                <a16:creationId xmlns:a16="http://schemas.microsoft.com/office/drawing/2014/main" id="{1003953B-84F2-4363-A2C0-7AD8425EF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795" y="1306413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</a:p>
        </p:txBody>
      </p:sp>
      <p:sp>
        <p:nvSpPr>
          <p:cNvPr id="306" name="CasellaDiTesto 19">
            <a:extLst>
              <a:ext uri="{FF2B5EF4-FFF2-40B4-BE49-F238E27FC236}">
                <a16:creationId xmlns:a16="http://schemas.microsoft.com/office/drawing/2014/main" id="{7372E213-14D9-4F77-97C2-DC87A1BD8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016" y="6037488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</a:p>
        </p:txBody>
      </p:sp>
      <p:sp>
        <p:nvSpPr>
          <p:cNvPr id="307" name="CasellaDiTesto 19">
            <a:extLst>
              <a:ext uri="{FF2B5EF4-FFF2-40B4-BE49-F238E27FC236}">
                <a16:creationId xmlns:a16="http://schemas.microsoft.com/office/drawing/2014/main" id="{29B34954-2582-4E92-9DD6-67C1540DF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884" y="3626992"/>
            <a:ext cx="648000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(t</a:t>
            </a:r>
            <a:r>
              <a:rPr lang="it-IT" altLang="it-IT" sz="1800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44" name="CasellaDiTesto 143">
            <a:extLst>
              <a:ext uri="{FF2B5EF4-FFF2-40B4-BE49-F238E27FC236}">
                <a16:creationId xmlns:a16="http://schemas.microsoft.com/office/drawing/2014/main" id="{0FA71104-ACE3-4C37-969B-A518BE37C286}"/>
              </a:ext>
            </a:extLst>
          </p:cNvPr>
          <p:cNvSpPr txBox="1"/>
          <p:nvPr/>
        </p:nvSpPr>
        <p:spPr>
          <a:xfrm>
            <a:off x="0" y="3662077"/>
            <a:ext cx="35932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Assumendo t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rgbClr val="0070C0"/>
                </a:solidFill>
                <a:latin typeface="Symbol" panose="05050102010706020507" pitchFamily="18" charset="2"/>
              </a:rPr>
              <a:t>g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come asse di rotazione ribaltiamo il cono su </a:t>
            </a:r>
            <a:r>
              <a:rPr lang="it-IT" dirty="0">
                <a:solidFill>
                  <a:srgbClr val="0070C0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mediante (t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ottenendone una proiezione ribaltata che consente di definire la posizione nello spazio della generatrice mediante (g’’)</a:t>
            </a:r>
          </a:p>
        </p:txBody>
      </p:sp>
      <p:sp>
        <p:nvSpPr>
          <p:cNvPr id="145" name="CasellaDiTesto 144">
            <a:extLst>
              <a:ext uri="{FF2B5EF4-FFF2-40B4-BE49-F238E27FC236}">
                <a16:creationId xmlns:a16="http://schemas.microsoft.com/office/drawing/2014/main" id="{AB32CEE3-34DF-4A3A-BF8F-33D16BA4B498}"/>
              </a:ext>
            </a:extLst>
          </p:cNvPr>
          <p:cNvSpPr txBox="1"/>
          <p:nvPr/>
        </p:nvSpPr>
        <p:spPr>
          <a:xfrm>
            <a:off x="0" y="5615933"/>
            <a:ext cx="4623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Ora è possibile definire la posizione</a:t>
            </a:r>
          </a:p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del piano 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(t</a:t>
            </a:r>
            <a:r>
              <a:rPr lang="it-IT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//(g’’)</a:t>
            </a:r>
          </a:p>
        </p:txBody>
      </p:sp>
      <p:sp>
        <p:nvSpPr>
          <p:cNvPr id="146" name="CasellaDiTesto 145">
            <a:extLst>
              <a:ext uri="{FF2B5EF4-FFF2-40B4-BE49-F238E27FC236}">
                <a16:creationId xmlns:a16="http://schemas.microsoft.com/office/drawing/2014/main" id="{9B40A18E-1AEB-4C04-9133-DA0E665F7205}"/>
              </a:ext>
            </a:extLst>
          </p:cNvPr>
          <p:cNvSpPr txBox="1"/>
          <p:nvPr/>
        </p:nvSpPr>
        <p:spPr>
          <a:xfrm>
            <a:off x="0" y="6199536"/>
            <a:ext cx="5074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Dalla posizione ribaltata di 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possiamo risalire alle due tracce reali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e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cxnSp>
        <p:nvCxnSpPr>
          <p:cNvPr id="100" name="Connettore diritto 99">
            <a:extLst>
              <a:ext uri="{FF2B5EF4-FFF2-40B4-BE49-F238E27FC236}">
                <a16:creationId xmlns:a16="http://schemas.microsoft.com/office/drawing/2014/main" id="{BDF828FA-5CB4-4AEA-83E1-EB5846BF869E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5932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7" grpId="0" animBg="1"/>
      <p:bldP spid="90" grpId="0" animBg="1"/>
      <p:bldP spid="97" grpId="0" animBg="1"/>
      <p:bldP spid="290" grpId="0"/>
      <p:bldP spid="291" grpId="0"/>
      <p:bldP spid="292" grpId="0"/>
      <p:bldP spid="293" grpId="0"/>
      <p:bldP spid="294" grpId="0"/>
      <p:bldP spid="295" grpId="0"/>
      <p:bldP spid="133" grpId="0"/>
      <p:bldP spid="136" grpId="0"/>
      <p:bldP spid="305" grpId="0"/>
      <p:bldP spid="306" grpId="0"/>
      <p:bldP spid="307" grpId="0"/>
      <p:bldP spid="144" grpId="0"/>
      <p:bldP spid="145" grpId="0"/>
      <p:bldP spid="1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– (2)</a:t>
            </a: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2086377" y="3972999"/>
            <a:ext cx="694962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id="{B6A63236-7928-4802-9B0A-13E5815F0C80}"/>
              </a:ext>
            </a:extLst>
          </p:cNvPr>
          <p:cNvSpPr/>
          <p:nvPr/>
        </p:nvSpPr>
        <p:spPr>
          <a:xfrm>
            <a:off x="6194703" y="4153815"/>
            <a:ext cx="2340000" cy="2340000"/>
          </a:xfrm>
          <a:prstGeom prst="ellipse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38">
              <a:defRPr/>
            </a:pPr>
            <a:endParaRPr lang="it-IT" sz="1013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/>
          <p:nvPr/>
        </p:nvCxnSpPr>
        <p:spPr>
          <a:xfrm flipV="1">
            <a:off x="6190851" y="3471961"/>
            <a:ext cx="0" cy="184346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/>
          <p:nvPr/>
        </p:nvCxnSpPr>
        <p:spPr>
          <a:xfrm flipH="1" flipV="1">
            <a:off x="8530931" y="3479897"/>
            <a:ext cx="2567" cy="1854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83459ABF-7B9B-4109-B4A1-FF184DA523F2}"/>
              </a:ext>
            </a:extLst>
          </p:cNvPr>
          <p:cNvCxnSpPr/>
          <p:nvPr/>
        </p:nvCxnSpPr>
        <p:spPr>
          <a:xfrm>
            <a:off x="6193415" y="3474495"/>
            <a:ext cx="2340000" cy="1265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>
              <a:ext uri="{FF2B5EF4-FFF2-40B4-BE49-F238E27FC236}">
                <a16:creationId xmlns:a16="http://schemas.microsoft.com/office/drawing/2014/main" id="{605186B0-1986-49A9-9099-C3EE068BBD9D}"/>
              </a:ext>
            </a:extLst>
          </p:cNvPr>
          <p:cNvCxnSpPr>
            <a:cxnSpLocks/>
          </p:cNvCxnSpPr>
          <p:nvPr/>
        </p:nvCxnSpPr>
        <p:spPr>
          <a:xfrm flipH="1">
            <a:off x="6193422" y="600078"/>
            <a:ext cx="1169407" cy="287441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>
            <a:extLst>
              <a:ext uri="{FF2B5EF4-FFF2-40B4-BE49-F238E27FC236}">
                <a16:creationId xmlns:a16="http://schemas.microsoft.com/office/drawing/2014/main" id="{F300ADE4-163D-4AFD-B7F7-A0E912396078}"/>
              </a:ext>
            </a:extLst>
          </p:cNvPr>
          <p:cNvCxnSpPr>
            <a:cxnSpLocks/>
          </p:cNvCxnSpPr>
          <p:nvPr/>
        </p:nvCxnSpPr>
        <p:spPr>
          <a:xfrm>
            <a:off x="7365210" y="604839"/>
            <a:ext cx="1163081" cy="28693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37F311-CF2C-4A32-AD98-0F49DFE2D41B}"/>
              </a:ext>
            </a:extLst>
          </p:cNvPr>
          <p:cNvCxnSpPr>
            <a:cxnSpLocks/>
          </p:cNvCxnSpPr>
          <p:nvPr/>
        </p:nvCxnSpPr>
        <p:spPr>
          <a:xfrm flipH="1">
            <a:off x="6347461" y="600078"/>
            <a:ext cx="1017747" cy="288226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396EAC39-8DEA-415F-8F28-D537199AA8CA}"/>
              </a:ext>
            </a:extLst>
          </p:cNvPr>
          <p:cNvCxnSpPr>
            <a:cxnSpLocks/>
          </p:cNvCxnSpPr>
          <p:nvPr/>
        </p:nvCxnSpPr>
        <p:spPr>
          <a:xfrm flipH="1">
            <a:off x="6538915" y="597697"/>
            <a:ext cx="826292" cy="28789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13201FAD-D21C-4A46-BF1E-E7A430BD485F}"/>
              </a:ext>
            </a:extLst>
          </p:cNvPr>
          <p:cNvCxnSpPr>
            <a:cxnSpLocks/>
          </p:cNvCxnSpPr>
          <p:nvPr/>
        </p:nvCxnSpPr>
        <p:spPr>
          <a:xfrm flipH="1">
            <a:off x="6784183" y="600078"/>
            <a:ext cx="581024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A9767E5-6DF0-4FEF-A474-EF79EDDD95FD}"/>
              </a:ext>
            </a:extLst>
          </p:cNvPr>
          <p:cNvCxnSpPr>
            <a:cxnSpLocks/>
          </p:cNvCxnSpPr>
          <p:nvPr/>
        </p:nvCxnSpPr>
        <p:spPr>
          <a:xfrm flipH="1">
            <a:off x="7062788" y="597695"/>
            <a:ext cx="304800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632D37B0-756B-4F45-8332-1F90CEEE88C9}"/>
              </a:ext>
            </a:extLst>
          </p:cNvPr>
          <p:cNvCxnSpPr>
            <a:cxnSpLocks/>
          </p:cNvCxnSpPr>
          <p:nvPr/>
        </p:nvCxnSpPr>
        <p:spPr>
          <a:xfrm flipH="1">
            <a:off x="6236499" y="600078"/>
            <a:ext cx="1128711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B9E8B098-B175-4E6F-AC6D-37944BA7D4FE}"/>
              </a:ext>
            </a:extLst>
          </p:cNvPr>
          <p:cNvCxnSpPr>
            <a:cxnSpLocks/>
          </p:cNvCxnSpPr>
          <p:nvPr/>
        </p:nvCxnSpPr>
        <p:spPr>
          <a:xfrm>
            <a:off x="7365209" y="604841"/>
            <a:ext cx="309563" cy="28717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C03FB220-D10D-486D-B894-255AA13E0808}"/>
              </a:ext>
            </a:extLst>
          </p:cNvPr>
          <p:cNvCxnSpPr>
            <a:cxnSpLocks/>
          </p:cNvCxnSpPr>
          <p:nvPr/>
        </p:nvCxnSpPr>
        <p:spPr>
          <a:xfrm>
            <a:off x="7365207" y="597698"/>
            <a:ext cx="589088" cy="288541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>
            <a:extLst>
              <a:ext uri="{FF2B5EF4-FFF2-40B4-BE49-F238E27FC236}">
                <a16:creationId xmlns:a16="http://schemas.microsoft.com/office/drawing/2014/main" id="{6B3EDDA8-FBA4-49D5-ABE3-E14D61DB8B34}"/>
              </a:ext>
            </a:extLst>
          </p:cNvPr>
          <p:cNvCxnSpPr>
            <a:cxnSpLocks/>
          </p:cNvCxnSpPr>
          <p:nvPr/>
        </p:nvCxnSpPr>
        <p:spPr>
          <a:xfrm>
            <a:off x="7367590" y="604839"/>
            <a:ext cx="8286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>
            <a:extLst>
              <a:ext uri="{FF2B5EF4-FFF2-40B4-BE49-F238E27FC236}">
                <a16:creationId xmlns:a16="http://schemas.microsoft.com/office/drawing/2014/main" id="{BE05959B-AFF7-4B3A-B27D-18F633204016}"/>
              </a:ext>
            </a:extLst>
          </p:cNvPr>
          <p:cNvCxnSpPr>
            <a:cxnSpLocks/>
          </p:cNvCxnSpPr>
          <p:nvPr/>
        </p:nvCxnSpPr>
        <p:spPr>
          <a:xfrm>
            <a:off x="7365209" y="600078"/>
            <a:ext cx="1014413" cy="288131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diritto 80">
            <a:extLst>
              <a:ext uri="{FF2B5EF4-FFF2-40B4-BE49-F238E27FC236}">
                <a16:creationId xmlns:a16="http://schemas.microsoft.com/office/drawing/2014/main" id="{3426C5C9-200F-43F8-A2F8-19B869551113}"/>
              </a:ext>
            </a:extLst>
          </p:cNvPr>
          <p:cNvCxnSpPr>
            <a:cxnSpLocks/>
          </p:cNvCxnSpPr>
          <p:nvPr/>
        </p:nvCxnSpPr>
        <p:spPr>
          <a:xfrm>
            <a:off x="7365209" y="602458"/>
            <a:ext cx="11334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453F189-A44F-4AC7-AB29-6A50EA226A77}"/>
              </a:ext>
            </a:extLst>
          </p:cNvPr>
          <p:cNvSpPr txBox="1"/>
          <p:nvPr/>
        </p:nvSpPr>
        <p:spPr>
          <a:xfrm>
            <a:off x="7143460" y="3228599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C’’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C5951899-97EB-4C28-AC0E-C833334D2040}"/>
              </a:ext>
            </a:extLst>
          </p:cNvPr>
          <p:cNvSpPr txBox="1"/>
          <p:nvPr/>
        </p:nvSpPr>
        <p:spPr>
          <a:xfrm>
            <a:off x="7147289" y="5371435"/>
            <a:ext cx="540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</a:t>
            </a:r>
            <a:r>
              <a:rPr lang="it-IT" sz="12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º</a:t>
            </a: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</a:p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B28EAFAD-9021-4A82-9B76-D35825363578}"/>
              </a:ext>
            </a:extLst>
          </p:cNvPr>
          <p:cNvSpPr txBox="1"/>
          <p:nvPr/>
        </p:nvSpPr>
        <p:spPr>
          <a:xfrm>
            <a:off x="7370673" y="498224"/>
            <a:ext cx="473551" cy="300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351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V’’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82FC57-B25A-4B39-819E-FE253F97EE13}"/>
              </a:ext>
            </a:extLst>
          </p:cNvPr>
          <p:cNvSpPr txBox="1"/>
          <p:nvPr/>
        </p:nvSpPr>
        <p:spPr>
          <a:xfrm>
            <a:off x="6749165" y="1967499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g’’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10C8B7F6-6C83-4DA6-A81A-FD33A5D889E3}"/>
              </a:ext>
            </a:extLst>
          </p:cNvPr>
          <p:cNvSpPr txBox="1"/>
          <p:nvPr/>
        </p:nvSpPr>
        <p:spPr>
          <a:xfrm>
            <a:off x="6780827" y="4960128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933" y="3741002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12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lt</a:t>
            </a:r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D3E8CE7C-3969-4AE0-85C7-055C1EA37C35}"/>
              </a:ext>
            </a:extLst>
          </p:cNvPr>
          <p:cNvSpPr txBox="1"/>
          <p:nvPr/>
        </p:nvSpPr>
        <p:spPr>
          <a:xfrm>
            <a:off x="7693734" y="3457973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d’’</a:t>
            </a:r>
          </a:p>
        </p:txBody>
      </p: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EDFE0DF8-759D-46E4-BA1E-E5638B343C72}"/>
              </a:ext>
            </a:extLst>
          </p:cNvPr>
          <p:cNvSpPr txBox="1"/>
          <p:nvPr/>
        </p:nvSpPr>
        <p:spPr>
          <a:xfrm>
            <a:off x="7923139" y="6261497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d’</a:t>
            </a:r>
            <a:endParaRPr lang="it-IT" sz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Connettore diritto 77">
            <a:extLst>
              <a:ext uri="{FF2B5EF4-FFF2-40B4-BE49-F238E27FC236}">
                <a16:creationId xmlns:a16="http://schemas.microsoft.com/office/drawing/2014/main" id="{DB632DA8-6C59-4450-B42F-B877B27142E0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194706" y="5323815"/>
            <a:ext cx="1171801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17730908-C40B-43E8-A6B4-267AB559C9FE}"/>
              </a:ext>
            </a:extLst>
          </p:cNvPr>
          <p:cNvCxnSpPr>
            <a:cxnSpLocks/>
            <a:endCxn id="6" idx="4"/>
          </p:cNvCxnSpPr>
          <p:nvPr/>
        </p:nvCxnSpPr>
        <p:spPr>
          <a:xfrm>
            <a:off x="7364703" y="5323958"/>
            <a:ext cx="0" cy="11698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0" name="Connettore diritto 3119">
            <a:extLst>
              <a:ext uri="{FF2B5EF4-FFF2-40B4-BE49-F238E27FC236}">
                <a16:creationId xmlns:a16="http://schemas.microsoft.com/office/drawing/2014/main" id="{B6549A9B-8DAD-4D99-BC54-A2103337DE23}"/>
              </a:ext>
            </a:extLst>
          </p:cNvPr>
          <p:cNvCxnSpPr>
            <a:cxnSpLocks/>
          </p:cNvCxnSpPr>
          <p:nvPr/>
        </p:nvCxnSpPr>
        <p:spPr>
          <a:xfrm>
            <a:off x="7356159" y="5306170"/>
            <a:ext cx="594836" cy="103272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0" name="Connettore diritto 3129">
            <a:extLst>
              <a:ext uri="{FF2B5EF4-FFF2-40B4-BE49-F238E27FC236}">
                <a16:creationId xmlns:a16="http://schemas.microsoft.com/office/drawing/2014/main" id="{D43D4B59-70AE-4EA8-A66E-0C9BC9C4FBC1}"/>
              </a:ext>
            </a:extLst>
          </p:cNvPr>
          <p:cNvCxnSpPr>
            <a:cxnSpLocks/>
          </p:cNvCxnSpPr>
          <p:nvPr/>
        </p:nvCxnSpPr>
        <p:spPr>
          <a:xfrm>
            <a:off x="7373617" y="5323114"/>
            <a:ext cx="1117923" cy="2995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4" name="Connettore diritto 3133">
            <a:extLst>
              <a:ext uri="{FF2B5EF4-FFF2-40B4-BE49-F238E27FC236}">
                <a16:creationId xmlns:a16="http://schemas.microsoft.com/office/drawing/2014/main" id="{8D6982DD-962B-4537-A31D-1183B9150F96}"/>
              </a:ext>
            </a:extLst>
          </p:cNvPr>
          <p:cNvCxnSpPr>
            <a:cxnSpLocks/>
          </p:cNvCxnSpPr>
          <p:nvPr/>
        </p:nvCxnSpPr>
        <p:spPr>
          <a:xfrm>
            <a:off x="7364981" y="5326576"/>
            <a:ext cx="1012552" cy="58963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6" name="Connettore diritto 3135">
            <a:extLst>
              <a:ext uri="{FF2B5EF4-FFF2-40B4-BE49-F238E27FC236}">
                <a16:creationId xmlns:a16="http://schemas.microsoft.com/office/drawing/2014/main" id="{55867AB2-82B9-4529-9CB6-CC01810E192E}"/>
              </a:ext>
            </a:extLst>
          </p:cNvPr>
          <p:cNvCxnSpPr>
            <a:cxnSpLocks/>
            <a:endCxn id="6" idx="5"/>
          </p:cNvCxnSpPr>
          <p:nvPr/>
        </p:nvCxnSpPr>
        <p:spPr>
          <a:xfrm>
            <a:off x="7367744" y="5326857"/>
            <a:ext cx="824275" cy="8242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1" name="Connettore diritto 3140">
            <a:extLst>
              <a:ext uri="{FF2B5EF4-FFF2-40B4-BE49-F238E27FC236}">
                <a16:creationId xmlns:a16="http://schemas.microsoft.com/office/drawing/2014/main" id="{FDA1FAF1-FFFE-4E92-BF06-A9D280118286}"/>
              </a:ext>
            </a:extLst>
          </p:cNvPr>
          <p:cNvCxnSpPr>
            <a:cxnSpLocks/>
          </p:cNvCxnSpPr>
          <p:nvPr/>
        </p:nvCxnSpPr>
        <p:spPr>
          <a:xfrm>
            <a:off x="7370233" y="5327742"/>
            <a:ext cx="304536" cy="112544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4" name="Connettore diritto 3153">
            <a:extLst>
              <a:ext uri="{FF2B5EF4-FFF2-40B4-BE49-F238E27FC236}">
                <a16:creationId xmlns:a16="http://schemas.microsoft.com/office/drawing/2014/main" id="{27230609-9D4E-426B-9703-6F4E9AAFD959}"/>
              </a:ext>
            </a:extLst>
          </p:cNvPr>
          <p:cNvCxnSpPr>
            <a:cxnSpLocks/>
          </p:cNvCxnSpPr>
          <p:nvPr/>
        </p:nvCxnSpPr>
        <p:spPr>
          <a:xfrm flipH="1">
            <a:off x="7060411" y="5331622"/>
            <a:ext cx="306725" cy="11334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0" name="Connettore diritto 3159">
            <a:extLst>
              <a:ext uri="{FF2B5EF4-FFF2-40B4-BE49-F238E27FC236}">
                <a16:creationId xmlns:a16="http://schemas.microsoft.com/office/drawing/2014/main" id="{5F5080C4-E8EF-4D08-B5F5-DC4D83CDBE56}"/>
              </a:ext>
            </a:extLst>
          </p:cNvPr>
          <p:cNvCxnSpPr>
            <a:cxnSpLocks/>
          </p:cNvCxnSpPr>
          <p:nvPr/>
        </p:nvCxnSpPr>
        <p:spPr>
          <a:xfrm flipH="1">
            <a:off x="6777621" y="5313223"/>
            <a:ext cx="596084" cy="10324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2" name="Connettore diritto 3161">
            <a:extLst>
              <a:ext uri="{FF2B5EF4-FFF2-40B4-BE49-F238E27FC236}">
                <a16:creationId xmlns:a16="http://schemas.microsoft.com/office/drawing/2014/main" id="{1693EB76-726C-4127-ACA3-E72DD3DA411A}"/>
              </a:ext>
            </a:extLst>
          </p:cNvPr>
          <p:cNvCxnSpPr>
            <a:cxnSpLocks/>
          </p:cNvCxnSpPr>
          <p:nvPr/>
        </p:nvCxnSpPr>
        <p:spPr>
          <a:xfrm flipH="1">
            <a:off x="6543547" y="5321302"/>
            <a:ext cx="835069" cy="8298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5" name="Connettore diritto 3164">
            <a:extLst>
              <a:ext uri="{FF2B5EF4-FFF2-40B4-BE49-F238E27FC236}">
                <a16:creationId xmlns:a16="http://schemas.microsoft.com/office/drawing/2014/main" id="{CBF6BF84-2882-4D24-A237-335FE127F9C5}"/>
              </a:ext>
            </a:extLst>
          </p:cNvPr>
          <p:cNvCxnSpPr>
            <a:cxnSpLocks/>
          </p:cNvCxnSpPr>
          <p:nvPr/>
        </p:nvCxnSpPr>
        <p:spPr>
          <a:xfrm flipH="1">
            <a:off x="6358006" y="5322455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8" name="Connettore diritto 3167">
            <a:extLst>
              <a:ext uri="{FF2B5EF4-FFF2-40B4-BE49-F238E27FC236}">
                <a16:creationId xmlns:a16="http://schemas.microsoft.com/office/drawing/2014/main" id="{6FB69821-05A3-490A-ACEC-45AE173D943E}"/>
              </a:ext>
            </a:extLst>
          </p:cNvPr>
          <p:cNvCxnSpPr>
            <a:cxnSpLocks/>
          </p:cNvCxnSpPr>
          <p:nvPr/>
        </p:nvCxnSpPr>
        <p:spPr>
          <a:xfrm flipH="1">
            <a:off x="6226973" y="5325533"/>
            <a:ext cx="1140467" cy="29650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Connettore diritto 3205">
            <a:extLst>
              <a:ext uri="{FF2B5EF4-FFF2-40B4-BE49-F238E27FC236}">
                <a16:creationId xmlns:a16="http://schemas.microsoft.com/office/drawing/2014/main" id="{A1FD9567-6634-478A-97FD-710699B0210D}"/>
              </a:ext>
            </a:extLst>
          </p:cNvPr>
          <p:cNvCxnSpPr>
            <a:cxnSpLocks/>
          </p:cNvCxnSpPr>
          <p:nvPr/>
        </p:nvCxnSpPr>
        <p:spPr>
          <a:xfrm>
            <a:off x="7365207" y="595314"/>
            <a:ext cx="0" cy="47291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61F3A0C0-6941-465A-81EF-D4C78D7CE297}"/>
              </a:ext>
            </a:extLst>
          </p:cNvPr>
          <p:cNvCxnSpPr>
            <a:cxnSpLocks/>
          </p:cNvCxnSpPr>
          <p:nvPr/>
        </p:nvCxnSpPr>
        <p:spPr>
          <a:xfrm>
            <a:off x="6236062" y="5018318"/>
            <a:ext cx="1131529" cy="30616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EA635EAF-CF26-40E9-8CF1-EFAD05A0E47D}"/>
              </a:ext>
            </a:extLst>
          </p:cNvPr>
          <p:cNvCxnSpPr>
            <a:cxnSpLocks/>
          </p:cNvCxnSpPr>
          <p:nvPr/>
        </p:nvCxnSpPr>
        <p:spPr>
          <a:xfrm>
            <a:off x="6357632" y="4740676"/>
            <a:ext cx="1007576" cy="58618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895F4EE5-5734-420C-8D4E-ACABA8024AC3}"/>
              </a:ext>
            </a:extLst>
          </p:cNvPr>
          <p:cNvCxnSpPr>
            <a:cxnSpLocks/>
            <a:stCxn id="6" idx="1"/>
          </p:cNvCxnSpPr>
          <p:nvPr/>
        </p:nvCxnSpPr>
        <p:spPr>
          <a:xfrm>
            <a:off x="6537390" y="4496501"/>
            <a:ext cx="830201" cy="8303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E0E4FD89-9CBC-4372-9E38-2E279A6B71C4}"/>
              </a:ext>
            </a:extLst>
          </p:cNvPr>
          <p:cNvCxnSpPr>
            <a:cxnSpLocks/>
          </p:cNvCxnSpPr>
          <p:nvPr/>
        </p:nvCxnSpPr>
        <p:spPr>
          <a:xfrm>
            <a:off x="6781801" y="4305771"/>
            <a:ext cx="585789" cy="10210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BEE0E2DD-0098-443E-87E0-E341CA910AEE}"/>
              </a:ext>
            </a:extLst>
          </p:cNvPr>
          <p:cNvCxnSpPr>
            <a:cxnSpLocks/>
          </p:cNvCxnSpPr>
          <p:nvPr/>
        </p:nvCxnSpPr>
        <p:spPr>
          <a:xfrm>
            <a:off x="7065422" y="4192092"/>
            <a:ext cx="302167" cy="113238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F7C625B1-C4E9-4C95-BBB9-A827FD9C70EE}"/>
              </a:ext>
            </a:extLst>
          </p:cNvPr>
          <p:cNvCxnSpPr>
            <a:cxnSpLocks/>
          </p:cNvCxnSpPr>
          <p:nvPr/>
        </p:nvCxnSpPr>
        <p:spPr>
          <a:xfrm flipH="1">
            <a:off x="7365206" y="4201273"/>
            <a:ext cx="305595" cy="112929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diritto 69">
            <a:extLst>
              <a:ext uri="{FF2B5EF4-FFF2-40B4-BE49-F238E27FC236}">
                <a16:creationId xmlns:a16="http://schemas.microsoft.com/office/drawing/2014/main" id="{B8EDC550-662C-4335-9315-3C6665233155}"/>
              </a:ext>
            </a:extLst>
          </p:cNvPr>
          <p:cNvCxnSpPr>
            <a:cxnSpLocks/>
          </p:cNvCxnSpPr>
          <p:nvPr/>
        </p:nvCxnSpPr>
        <p:spPr>
          <a:xfrm flipH="1">
            <a:off x="7366818" y="4309534"/>
            <a:ext cx="586531" cy="10159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id="{76F67EBB-0260-43A6-84B3-AF09C4592AC6}"/>
              </a:ext>
            </a:extLst>
          </p:cNvPr>
          <p:cNvCxnSpPr>
            <a:cxnSpLocks/>
            <a:stCxn id="6" idx="7"/>
          </p:cNvCxnSpPr>
          <p:nvPr/>
        </p:nvCxnSpPr>
        <p:spPr>
          <a:xfrm flipH="1">
            <a:off x="7362889" y="4496502"/>
            <a:ext cx="829128" cy="8333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8283852D-93DD-4649-9570-C92E06921E5E}"/>
              </a:ext>
            </a:extLst>
          </p:cNvPr>
          <p:cNvCxnSpPr>
            <a:cxnSpLocks/>
          </p:cNvCxnSpPr>
          <p:nvPr/>
        </p:nvCxnSpPr>
        <p:spPr>
          <a:xfrm flipH="1">
            <a:off x="7368647" y="4741334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diritto 79">
            <a:extLst>
              <a:ext uri="{FF2B5EF4-FFF2-40B4-BE49-F238E27FC236}">
                <a16:creationId xmlns:a16="http://schemas.microsoft.com/office/drawing/2014/main" id="{9793675D-2D56-4B63-998F-7487658CC392}"/>
              </a:ext>
            </a:extLst>
          </p:cNvPr>
          <p:cNvCxnSpPr>
            <a:cxnSpLocks/>
          </p:cNvCxnSpPr>
          <p:nvPr/>
        </p:nvCxnSpPr>
        <p:spPr>
          <a:xfrm flipH="1">
            <a:off x="7369523" y="5029203"/>
            <a:ext cx="1119751" cy="29423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diritto 91">
            <a:extLst>
              <a:ext uri="{FF2B5EF4-FFF2-40B4-BE49-F238E27FC236}">
                <a16:creationId xmlns:a16="http://schemas.microsoft.com/office/drawing/2014/main" id="{CDDCCADF-F671-49F9-BD9E-7D0C654C2749}"/>
              </a:ext>
            </a:extLst>
          </p:cNvPr>
          <p:cNvCxnSpPr>
            <a:cxnSpLocks/>
            <a:endCxn id="6" idx="6"/>
          </p:cNvCxnSpPr>
          <p:nvPr/>
        </p:nvCxnSpPr>
        <p:spPr>
          <a:xfrm>
            <a:off x="7367127" y="5322309"/>
            <a:ext cx="1167576" cy="150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B82657A4-5CB4-46CA-9F42-E544949851EE}"/>
              </a:ext>
            </a:extLst>
          </p:cNvPr>
          <p:cNvCxnSpPr>
            <a:cxnSpLocks/>
          </p:cNvCxnSpPr>
          <p:nvPr/>
        </p:nvCxnSpPr>
        <p:spPr>
          <a:xfrm>
            <a:off x="5009882" y="5414962"/>
            <a:ext cx="3993148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diritto 98">
            <a:extLst>
              <a:ext uri="{FF2B5EF4-FFF2-40B4-BE49-F238E27FC236}">
                <a16:creationId xmlns:a16="http://schemas.microsoft.com/office/drawing/2014/main" id="{A4155CBC-CA10-4548-9CF7-0F1E0567A988}"/>
              </a:ext>
            </a:extLst>
          </p:cNvPr>
          <p:cNvCxnSpPr>
            <a:cxnSpLocks/>
          </p:cNvCxnSpPr>
          <p:nvPr/>
        </p:nvCxnSpPr>
        <p:spPr>
          <a:xfrm>
            <a:off x="2099256" y="456179"/>
            <a:ext cx="6972316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diritto 99">
            <a:extLst>
              <a:ext uri="{FF2B5EF4-FFF2-40B4-BE49-F238E27FC236}">
                <a16:creationId xmlns:a16="http://schemas.microsoft.com/office/drawing/2014/main" id="{284425F6-59F0-4F2F-99E4-12C7AF4DAE22}"/>
              </a:ext>
            </a:extLst>
          </p:cNvPr>
          <p:cNvCxnSpPr>
            <a:cxnSpLocks/>
          </p:cNvCxnSpPr>
          <p:nvPr/>
        </p:nvCxnSpPr>
        <p:spPr>
          <a:xfrm>
            <a:off x="5037468" y="3972007"/>
            <a:ext cx="4014780" cy="2335701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25FB23BA-08E5-4F46-8C66-899F746F236B}"/>
              </a:ext>
            </a:extLst>
          </p:cNvPr>
          <p:cNvCxnSpPr>
            <a:cxnSpLocks/>
          </p:cNvCxnSpPr>
          <p:nvPr/>
        </p:nvCxnSpPr>
        <p:spPr>
          <a:xfrm>
            <a:off x="5035750" y="416589"/>
            <a:ext cx="0" cy="3558038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2" name="Connettore diritto 3141">
            <a:extLst>
              <a:ext uri="{FF2B5EF4-FFF2-40B4-BE49-F238E27FC236}">
                <a16:creationId xmlns:a16="http://schemas.microsoft.com/office/drawing/2014/main" id="{F421E258-AF3E-465D-BE61-DA76A70EF204}"/>
              </a:ext>
            </a:extLst>
          </p:cNvPr>
          <p:cNvCxnSpPr>
            <a:cxnSpLocks/>
          </p:cNvCxnSpPr>
          <p:nvPr/>
        </p:nvCxnSpPr>
        <p:spPr>
          <a:xfrm>
            <a:off x="7514711" y="3969427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" name="Connettore diritto 3144">
            <a:extLst>
              <a:ext uri="{FF2B5EF4-FFF2-40B4-BE49-F238E27FC236}">
                <a16:creationId xmlns:a16="http://schemas.microsoft.com/office/drawing/2014/main" id="{93EF5187-E7AD-47CF-BEB7-9C1558655F48}"/>
              </a:ext>
            </a:extLst>
          </p:cNvPr>
          <p:cNvCxnSpPr>
            <a:cxnSpLocks/>
          </p:cNvCxnSpPr>
          <p:nvPr/>
        </p:nvCxnSpPr>
        <p:spPr>
          <a:xfrm flipH="1" flipV="1">
            <a:off x="5030510" y="455890"/>
            <a:ext cx="2484559" cy="351900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9" name="Connettore diritto 3148">
            <a:extLst>
              <a:ext uri="{FF2B5EF4-FFF2-40B4-BE49-F238E27FC236}">
                <a16:creationId xmlns:a16="http://schemas.microsoft.com/office/drawing/2014/main" id="{BA998F70-AB56-44E3-B945-DB5D1F57951B}"/>
              </a:ext>
            </a:extLst>
          </p:cNvPr>
          <p:cNvCxnSpPr>
            <a:cxnSpLocks/>
          </p:cNvCxnSpPr>
          <p:nvPr/>
        </p:nvCxnSpPr>
        <p:spPr>
          <a:xfrm>
            <a:off x="6621584" y="2706921"/>
            <a:ext cx="0" cy="21976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5" name="Connettore diritto 3174">
            <a:extLst>
              <a:ext uri="{FF2B5EF4-FFF2-40B4-BE49-F238E27FC236}">
                <a16:creationId xmlns:a16="http://schemas.microsoft.com/office/drawing/2014/main" id="{C56EACFB-773C-4626-ACDE-AAB04AE6C5DF}"/>
              </a:ext>
            </a:extLst>
          </p:cNvPr>
          <p:cNvCxnSpPr>
            <a:cxnSpLocks/>
          </p:cNvCxnSpPr>
          <p:nvPr/>
        </p:nvCxnSpPr>
        <p:spPr>
          <a:xfrm>
            <a:off x="6353639" y="3476816"/>
            <a:ext cx="0" cy="1275968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Gruppo 125">
            <a:extLst>
              <a:ext uri="{FF2B5EF4-FFF2-40B4-BE49-F238E27FC236}">
                <a16:creationId xmlns:a16="http://schemas.microsoft.com/office/drawing/2014/main" id="{7CE1B3C5-41AF-4932-A430-C2441CF70356}"/>
              </a:ext>
            </a:extLst>
          </p:cNvPr>
          <p:cNvGrpSpPr/>
          <p:nvPr/>
        </p:nvGrpSpPr>
        <p:grpSpPr>
          <a:xfrm>
            <a:off x="-1" y="334849"/>
            <a:ext cx="4968000" cy="918155"/>
            <a:chOff x="0" y="334849"/>
            <a:chExt cx="5480828" cy="1072447"/>
          </a:xfrm>
        </p:grpSpPr>
        <p:sp>
          <p:nvSpPr>
            <p:cNvPr id="129" name="CasellaDiTesto 128">
              <a:extLst>
                <a:ext uri="{FF2B5EF4-FFF2-40B4-BE49-F238E27FC236}">
                  <a16:creationId xmlns:a16="http://schemas.microsoft.com/office/drawing/2014/main" id="{33B8CECD-AC94-4885-8A22-1A56EC358CF5}"/>
                </a:ext>
              </a:extLst>
            </p:cNvPr>
            <p:cNvSpPr txBox="1"/>
            <p:nvPr/>
          </p:nvSpPr>
          <p:spPr>
            <a:xfrm>
              <a:off x="0" y="334849"/>
              <a:ext cx="5480828" cy="936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Definita la posizione del piano di sezione </a:t>
              </a:r>
              <a:r>
                <a:rPr lang="it-IT" sz="2000" dirty="0">
                  <a:solidFill>
                    <a:srgbClr val="FF0000"/>
                  </a:solidFill>
                  <a:latin typeface="Symbol" panose="05050102010706020507" pitchFamily="18" charset="2"/>
                </a:rPr>
                <a:t>b </a:t>
              </a:r>
              <a:r>
                <a:rPr lang="it-IT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esemplifichiamo le tre operazione relative all’algoritmo grafico di </a:t>
              </a:r>
            </a:p>
          </p:txBody>
        </p:sp>
        <p:sp>
          <p:nvSpPr>
            <p:cNvPr id="130" name="CasellaDiTesto 129">
              <a:extLst>
                <a:ext uri="{FF2B5EF4-FFF2-40B4-BE49-F238E27FC236}">
                  <a16:creationId xmlns:a16="http://schemas.microsoft.com/office/drawing/2014/main" id="{07F0ED1D-6726-402A-AA0B-70A7A6F6A3FF}"/>
                </a:ext>
              </a:extLst>
            </p:cNvPr>
            <p:cNvSpPr txBox="1"/>
            <p:nvPr/>
          </p:nvSpPr>
          <p:spPr>
            <a:xfrm>
              <a:off x="2616334" y="1007185"/>
              <a:ext cx="1319366" cy="400111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(g </a:t>
              </a:r>
              <a:r>
                <a:rPr kumimoji="0" lang="it-IT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Ç </a:t>
              </a:r>
              <a:r>
                <a:rPr kumimoji="0" lang="it-IT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b</a:t>
              </a:r>
              <a:r>
                <a:rPr kumimoji="0" lang="it-IT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Symbol" panose="05050102010706020507" pitchFamily="18" charset="2"/>
                </a:rPr>
                <a:t>)</a:t>
              </a:r>
              <a:endParaRPr kumimoji="0" 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</p:grpSp>
      <p:sp>
        <p:nvSpPr>
          <p:cNvPr id="131" name="CasellaDiTesto 19">
            <a:extLst>
              <a:ext uri="{FF2B5EF4-FFF2-40B4-BE49-F238E27FC236}">
                <a16:creationId xmlns:a16="http://schemas.microsoft.com/office/drawing/2014/main" id="{C9FD3E6B-55A9-4C65-8E40-40D6F7042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2322" y="394160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32" name="CasellaDiTesto 19">
            <a:extLst>
              <a:ext uri="{FF2B5EF4-FFF2-40B4-BE49-F238E27FC236}">
                <a16:creationId xmlns:a16="http://schemas.microsoft.com/office/drawing/2014/main" id="{B2BF48AA-A3B7-4DF0-891D-FCAC9F8F7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968" y="5344175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grpSp>
        <p:nvGrpSpPr>
          <p:cNvPr id="133" name="Gruppo 132">
            <a:extLst>
              <a:ext uri="{FF2B5EF4-FFF2-40B4-BE49-F238E27FC236}">
                <a16:creationId xmlns:a16="http://schemas.microsoft.com/office/drawing/2014/main" id="{7947718D-299C-4C8A-A51E-24AF985E3CC8}"/>
              </a:ext>
            </a:extLst>
          </p:cNvPr>
          <p:cNvGrpSpPr/>
          <p:nvPr/>
        </p:nvGrpSpPr>
        <p:grpSpPr>
          <a:xfrm>
            <a:off x="115911" y="1277127"/>
            <a:ext cx="4680000" cy="2448000"/>
            <a:chOff x="-5543388" y="1903003"/>
            <a:chExt cx="3462742" cy="2773174"/>
          </a:xfrm>
        </p:grpSpPr>
        <p:sp>
          <p:nvSpPr>
            <p:cNvPr id="134" name="CasellaDiTesto 133">
              <a:extLst>
                <a:ext uri="{FF2B5EF4-FFF2-40B4-BE49-F238E27FC236}">
                  <a16:creationId xmlns:a16="http://schemas.microsoft.com/office/drawing/2014/main" id="{D75E538A-D43C-4E16-979D-45F1007C7E8C}"/>
                </a:ext>
              </a:extLst>
            </p:cNvPr>
            <p:cNvSpPr txBox="1"/>
            <p:nvPr/>
          </p:nvSpPr>
          <p:spPr>
            <a:xfrm>
              <a:off x="-5543388" y="3162685"/>
              <a:ext cx="540000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Ç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b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anose="030F0702030302020204" pitchFamily="66" charset="0"/>
              </a:endParaRPr>
            </a:p>
          </p:txBody>
        </p:sp>
        <p:sp>
          <p:nvSpPr>
            <p:cNvPr id="136" name="CasellaDiTesto 135">
              <a:extLst>
                <a:ext uri="{FF2B5EF4-FFF2-40B4-BE49-F238E27FC236}">
                  <a16:creationId xmlns:a16="http://schemas.microsoft.com/office/drawing/2014/main" id="{00789E6E-AD80-47D2-8EB0-443E7EFE5CF2}"/>
                </a:ext>
              </a:extLst>
            </p:cNvPr>
            <p:cNvSpPr txBox="1"/>
            <p:nvPr/>
          </p:nvSpPr>
          <p:spPr>
            <a:xfrm>
              <a:off x="-4522128" y="2217074"/>
              <a:ext cx="468000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a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Ì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Symbol" panose="05050102010706020507" pitchFamily="18" charset="2"/>
                </a:rPr>
                <a:t>g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CasellaDiTesto 136">
              <a:extLst>
                <a:ext uri="{FF2B5EF4-FFF2-40B4-BE49-F238E27FC236}">
                  <a16:creationId xmlns:a16="http://schemas.microsoft.com/office/drawing/2014/main" id="{163D9DE1-937A-4008-BB81-9ECBFE8A24A3}"/>
                </a:ext>
              </a:extLst>
            </p:cNvPr>
            <p:cNvSpPr txBox="1"/>
            <p:nvPr/>
          </p:nvSpPr>
          <p:spPr>
            <a:xfrm>
              <a:off x="-4522348" y="3155936"/>
              <a:ext cx="468000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b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Ç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a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</a:endParaRPr>
            </a:p>
          </p:txBody>
        </p:sp>
        <p:sp>
          <p:nvSpPr>
            <p:cNvPr id="139" name="CasellaDiTesto 138">
              <a:extLst>
                <a:ext uri="{FF2B5EF4-FFF2-40B4-BE49-F238E27FC236}">
                  <a16:creationId xmlns:a16="http://schemas.microsoft.com/office/drawing/2014/main" id="{1062812E-5337-4051-A0FA-09E409DCA6CE}"/>
                </a:ext>
              </a:extLst>
            </p:cNvPr>
            <p:cNvSpPr txBox="1"/>
            <p:nvPr/>
          </p:nvSpPr>
          <p:spPr>
            <a:xfrm>
              <a:off x="-4523488" y="4098500"/>
              <a:ext cx="437852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Calibri" panose="020F0502020204030204" pitchFamily="34" charset="0"/>
                  <a:cs typeface="Symbol" panose="05050102010706020507" pitchFamily="18" charset="2"/>
                </a:rPr>
                <a:t>g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Calibri" panose="020F0502020204030204" pitchFamily="34" charset="0"/>
                  <a:cs typeface="Symbol" panose="05050102010706020507" pitchFamily="18" charset="2"/>
                </a:rPr>
                <a:t>Ç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Calibri" panose="020F0502020204030204" pitchFamily="34" charset="0"/>
                  <a:cs typeface="Symbol" panose="05050102010706020507" pitchFamily="18" charset="2"/>
                </a:rPr>
                <a:t>x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40" name="Connettore 2 139">
              <a:extLst>
                <a:ext uri="{FF2B5EF4-FFF2-40B4-BE49-F238E27FC236}">
                  <a16:creationId xmlns:a16="http://schemas.microsoft.com/office/drawing/2014/main" id="{F79E5E87-D77F-4BB7-897D-E01F53A60547}"/>
                </a:ext>
              </a:extLst>
            </p:cNvPr>
            <p:cNvCxnSpPr>
              <a:cxnSpLocks/>
            </p:cNvCxnSpPr>
            <p:nvPr/>
          </p:nvCxnSpPr>
          <p:spPr>
            <a:xfrm>
              <a:off x="-5004635" y="3300570"/>
              <a:ext cx="108000" cy="2588"/>
            </a:xfrm>
            <a:prstGeom prst="straightConnector1">
              <a:avLst/>
            </a:prstGeom>
            <a:noFill/>
            <a:ln w="6350" cap="flat" cmpd="sng" algn="ctr">
              <a:solidFill>
                <a:srgbClr val="0070C0"/>
              </a:solidFill>
              <a:prstDash val="solid"/>
              <a:miter lim="800000"/>
              <a:tailEnd type="stealth"/>
            </a:ln>
            <a:effectLst/>
          </p:spPr>
        </p:cxnSp>
        <p:sp>
          <p:nvSpPr>
            <p:cNvPr id="141" name="CasellaDiTesto 140">
              <a:extLst>
                <a:ext uri="{FF2B5EF4-FFF2-40B4-BE49-F238E27FC236}">
                  <a16:creationId xmlns:a16="http://schemas.microsoft.com/office/drawing/2014/main" id="{B3D8CF34-6393-42F6-8A53-C316BEC3E1EA}"/>
                </a:ext>
              </a:extLst>
            </p:cNvPr>
            <p:cNvSpPr txBox="1"/>
            <p:nvPr/>
          </p:nvSpPr>
          <p:spPr>
            <a:xfrm>
              <a:off x="-4890510" y="3149865"/>
              <a:ext cx="186817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</a:rPr>
                <a:t>P</a:t>
              </a:r>
            </a:p>
          </p:txBody>
        </p:sp>
        <p:sp>
          <p:nvSpPr>
            <p:cNvPr id="144" name="Parentesi graffa aperta 55">
              <a:extLst>
                <a:ext uri="{FF2B5EF4-FFF2-40B4-BE49-F238E27FC236}">
                  <a16:creationId xmlns:a16="http://schemas.microsoft.com/office/drawing/2014/main" id="{E21A1CFF-80ED-4005-88F0-DE56774A95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00719" y="2112966"/>
              <a:ext cx="108000" cy="2340000"/>
            </a:xfrm>
            <a:prstGeom prst="leftBrace">
              <a:avLst>
                <a:gd name="adj1" fmla="val 56597"/>
                <a:gd name="adj2" fmla="val 50000"/>
              </a:avLst>
            </a:prstGeom>
            <a:noFill/>
            <a:ln w="0">
              <a:solidFill>
                <a:srgbClr val="4472C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Parentesi graffa aperta 54">
              <a:extLst>
                <a:ext uri="{FF2B5EF4-FFF2-40B4-BE49-F238E27FC236}">
                  <a16:creationId xmlns:a16="http://schemas.microsoft.com/office/drawing/2014/main" id="{890FE589-5C38-4A72-A883-2401B71FC42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72251" y="1903003"/>
              <a:ext cx="108000" cy="900000"/>
            </a:xfrm>
            <a:prstGeom prst="leftBrace">
              <a:avLst>
                <a:gd name="adj1" fmla="val 39683"/>
                <a:gd name="adj2" fmla="val 50000"/>
              </a:avLst>
            </a:prstGeom>
            <a:noFill/>
            <a:ln w="0">
              <a:solidFill>
                <a:srgbClr val="4472C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Parentesi graffa aperta 54">
              <a:extLst>
                <a:ext uri="{FF2B5EF4-FFF2-40B4-BE49-F238E27FC236}">
                  <a16:creationId xmlns:a16="http://schemas.microsoft.com/office/drawing/2014/main" id="{043D3A1B-4184-4EA7-955F-4A7F284A6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68474" y="2840439"/>
              <a:ext cx="108000" cy="900000"/>
            </a:xfrm>
            <a:prstGeom prst="leftBrace">
              <a:avLst>
                <a:gd name="adj1" fmla="val 39683"/>
                <a:gd name="adj2" fmla="val 50000"/>
              </a:avLst>
            </a:prstGeom>
            <a:noFill/>
            <a:ln w="0">
              <a:solidFill>
                <a:srgbClr val="4472C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147" name="Parentesi graffa aperta 54">
              <a:extLst>
                <a:ext uri="{FF2B5EF4-FFF2-40B4-BE49-F238E27FC236}">
                  <a16:creationId xmlns:a16="http://schemas.microsoft.com/office/drawing/2014/main" id="{2E67F013-212B-4AB6-A82D-C07953E74B6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76175" y="3776177"/>
              <a:ext cx="120611" cy="900000"/>
            </a:xfrm>
            <a:prstGeom prst="leftBrace">
              <a:avLst>
                <a:gd name="adj1" fmla="val 39683"/>
                <a:gd name="adj2" fmla="val 50000"/>
              </a:avLst>
            </a:prstGeom>
            <a:noFill/>
            <a:ln w="0">
              <a:solidFill>
                <a:srgbClr val="4472C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149" name="CasellaDiTesto 148">
              <a:extLst>
                <a:ext uri="{FF2B5EF4-FFF2-40B4-BE49-F238E27FC236}">
                  <a16:creationId xmlns:a16="http://schemas.microsoft.com/office/drawing/2014/main" id="{1DAB5034-8C07-429E-B89C-4762DE1F29F7}"/>
                </a:ext>
              </a:extLst>
            </p:cNvPr>
            <p:cNvSpPr txBox="1"/>
            <p:nvPr/>
          </p:nvSpPr>
          <p:spPr>
            <a:xfrm>
              <a:off x="-3992294" y="1942985"/>
              <a:ext cx="747268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a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Ì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1g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CasellaDiTesto 149">
              <a:extLst>
                <a:ext uri="{FF2B5EF4-FFF2-40B4-BE49-F238E27FC236}">
                  <a16:creationId xmlns:a16="http://schemas.microsoft.com/office/drawing/2014/main" id="{5E665D0C-BA73-4B0C-89CC-3FB41CE5F680}"/>
                </a:ext>
              </a:extLst>
            </p:cNvPr>
            <p:cNvSpPr txBox="1"/>
            <p:nvPr/>
          </p:nvSpPr>
          <p:spPr>
            <a:xfrm>
              <a:off x="-3992294" y="2492834"/>
              <a:ext cx="747268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a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Ì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2g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endParaRPr>
            </a:p>
          </p:txBody>
        </p:sp>
        <p:sp>
          <p:nvSpPr>
            <p:cNvPr id="151" name="CasellaDiTesto 150">
              <a:extLst>
                <a:ext uri="{FF2B5EF4-FFF2-40B4-BE49-F238E27FC236}">
                  <a16:creationId xmlns:a16="http://schemas.microsoft.com/office/drawing/2014/main" id="{90F5C755-D7B0-4284-AFC2-477D8B7534DE}"/>
                </a:ext>
              </a:extLst>
            </p:cNvPr>
            <p:cNvSpPr txBox="1"/>
            <p:nvPr/>
          </p:nvSpPr>
          <p:spPr>
            <a:xfrm>
              <a:off x="-3992126" y="2911557"/>
              <a:ext cx="747268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b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Ç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</a:endParaRPr>
            </a:p>
          </p:txBody>
        </p:sp>
        <p:sp>
          <p:nvSpPr>
            <p:cNvPr id="152" name="CasellaDiTesto 151">
              <a:extLst>
                <a:ext uri="{FF2B5EF4-FFF2-40B4-BE49-F238E27FC236}">
                  <a16:creationId xmlns:a16="http://schemas.microsoft.com/office/drawing/2014/main" id="{E1D7DD38-362B-46C8-B13E-3246DDF0F440}"/>
                </a:ext>
              </a:extLst>
            </p:cNvPr>
            <p:cNvSpPr txBox="1"/>
            <p:nvPr/>
          </p:nvSpPr>
          <p:spPr>
            <a:xfrm>
              <a:off x="-3982078" y="3436978"/>
              <a:ext cx="747268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b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Ç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chemeClr val="accent3">
                      <a:lumMod val="50000"/>
                    </a:schemeClr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</a:endParaRPr>
            </a:p>
          </p:txBody>
        </p:sp>
        <p:sp>
          <p:nvSpPr>
            <p:cNvPr id="153" name="CasellaDiTesto 152">
              <a:extLst>
                <a:ext uri="{FF2B5EF4-FFF2-40B4-BE49-F238E27FC236}">
                  <a16:creationId xmlns:a16="http://schemas.microsoft.com/office/drawing/2014/main" id="{3EAB74DB-29B4-4E21-BF67-BF7445554DE4}"/>
                </a:ext>
              </a:extLst>
            </p:cNvPr>
            <p:cNvSpPr txBox="1"/>
            <p:nvPr/>
          </p:nvSpPr>
          <p:spPr>
            <a:xfrm>
              <a:off x="-3990971" y="3845620"/>
              <a:ext cx="747268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g’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 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Ç 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x’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CasellaDiTesto 153">
              <a:extLst>
                <a:ext uri="{FF2B5EF4-FFF2-40B4-BE49-F238E27FC236}">
                  <a16:creationId xmlns:a16="http://schemas.microsoft.com/office/drawing/2014/main" id="{46659383-4F73-4290-AF48-158DACFC03FB}"/>
                </a:ext>
              </a:extLst>
            </p:cNvPr>
            <p:cNvSpPr txBox="1"/>
            <p:nvPr/>
          </p:nvSpPr>
          <p:spPr>
            <a:xfrm>
              <a:off x="-3988767" y="4364073"/>
              <a:ext cx="747268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g’’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 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Ç</a:t>
              </a:r>
              <a:r>
                <a:rPr kumimoji="0" lang="it-IT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’’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cxnSp>
          <p:nvCxnSpPr>
            <p:cNvPr id="155" name="Connettore 2 154">
              <a:extLst>
                <a:ext uri="{FF2B5EF4-FFF2-40B4-BE49-F238E27FC236}">
                  <a16:creationId xmlns:a16="http://schemas.microsoft.com/office/drawing/2014/main" id="{0BE6E824-0E4F-4263-915C-4956BCCFB892}"/>
                </a:ext>
              </a:extLst>
            </p:cNvPr>
            <p:cNvCxnSpPr>
              <a:cxnSpLocks/>
            </p:cNvCxnSpPr>
            <p:nvPr/>
          </p:nvCxnSpPr>
          <p:spPr>
            <a:xfrm>
              <a:off x="-3236054" y="3051193"/>
              <a:ext cx="108000" cy="2588"/>
            </a:xfrm>
            <a:prstGeom prst="straightConnector1">
              <a:avLst/>
            </a:prstGeom>
            <a:noFill/>
            <a:ln w="6350" cap="flat" cmpd="sng" algn="ctr">
              <a:solidFill>
                <a:srgbClr val="0070C0"/>
              </a:solidFill>
              <a:prstDash val="solid"/>
              <a:miter lim="800000"/>
              <a:tailEnd type="stealth"/>
            </a:ln>
            <a:effectLst/>
          </p:spPr>
        </p:cxnSp>
        <p:cxnSp>
          <p:nvCxnSpPr>
            <p:cNvPr id="156" name="Connettore 2 155">
              <a:extLst>
                <a:ext uri="{FF2B5EF4-FFF2-40B4-BE49-F238E27FC236}">
                  <a16:creationId xmlns:a16="http://schemas.microsoft.com/office/drawing/2014/main" id="{8267E938-42EE-4E95-AA2B-655B7C7F0E64}"/>
                </a:ext>
              </a:extLst>
            </p:cNvPr>
            <p:cNvCxnSpPr>
              <a:cxnSpLocks/>
            </p:cNvCxnSpPr>
            <p:nvPr/>
          </p:nvCxnSpPr>
          <p:spPr>
            <a:xfrm>
              <a:off x="-3225288" y="3559509"/>
              <a:ext cx="108000" cy="2588"/>
            </a:xfrm>
            <a:prstGeom prst="straightConnector1">
              <a:avLst/>
            </a:prstGeom>
            <a:noFill/>
            <a:ln w="3175" cap="flat" cmpd="sng" algn="ctr">
              <a:solidFill>
                <a:srgbClr val="0070C0"/>
              </a:solidFill>
              <a:prstDash val="solid"/>
              <a:miter lim="800000"/>
              <a:tailEnd type="stealth"/>
            </a:ln>
            <a:effectLst/>
          </p:spPr>
        </p:cxnSp>
        <p:sp>
          <p:nvSpPr>
            <p:cNvPr id="157" name="CasellaDiTesto 156">
              <a:extLst>
                <a:ext uri="{FF2B5EF4-FFF2-40B4-BE49-F238E27FC236}">
                  <a16:creationId xmlns:a16="http://schemas.microsoft.com/office/drawing/2014/main" id="{1883215A-826F-416D-98B4-A4B80FAD297B}"/>
                </a:ext>
              </a:extLst>
            </p:cNvPr>
            <p:cNvSpPr txBox="1"/>
            <p:nvPr/>
          </p:nvSpPr>
          <p:spPr>
            <a:xfrm>
              <a:off x="-3113490" y="2912415"/>
              <a:ext cx="756000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</a:rPr>
                <a:t>Î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x’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CasellaDiTesto 157">
              <a:extLst>
                <a:ext uri="{FF2B5EF4-FFF2-40B4-BE49-F238E27FC236}">
                  <a16:creationId xmlns:a16="http://schemas.microsoft.com/office/drawing/2014/main" id="{B752B1AF-FED1-41D1-ABC0-EEDC6FEAB42B}"/>
                </a:ext>
              </a:extLst>
            </p:cNvPr>
            <p:cNvSpPr txBox="1"/>
            <p:nvPr/>
          </p:nvSpPr>
          <p:spPr>
            <a:xfrm>
              <a:off x="-3110858" y="3436829"/>
              <a:ext cx="756000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it-IT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Times New Roman" panose="02020603050405020304" pitchFamily="18" charset="0"/>
                  <a:cs typeface="Symbol" panose="05050102010706020507" pitchFamily="18" charset="2"/>
                </a:rPr>
                <a:t>Î</a:t>
              </a: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x’’</a:t>
              </a:r>
              <a:endParaRPr kumimoji="0" lang="it-IT" sz="1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Parentesi graffa aperta 54">
              <a:extLst>
                <a:ext uri="{FF2B5EF4-FFF2-40B4-BE49-F238E27FC236}">
                  <a16:creationId xmlns:a16="http://schemas.microsoft.com/office/drawing/2014/main" id="{20EFB10D-2BB1-4F55-9AEF-D954C3965CE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2396940" y="2844294"/>
              <a:ext cx="121431" cy="900000"/>
            </a:xfrm>
            <a:prstGeom prst="leftBrace">
              <a:avLst>
                <a:gd name="adj1" fmla="val 39683"/>
                <a:gd name="adj2" fmla="val 50000"/>
              </a:avLst>
            </a:prstGeom>
            <a:noFill/>
            <a:ln w="0">
              <a:solidFill>
                <a:srgbClr val="4472C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CasellaDiTesto 160">
              <a:extLst>
                <a:ext uri="{FF2B5EF4-FFF2-40B4-BE49-F238E27FC236}">
                  <a16:creationId xmlns:a16="http://schemas.microsoft.com/office/drawing/2014/main" id="{58A5D1B7-83C2-4F63-9BBD-11ADA9EF1803}"/>
                </a:ext>
              </a:extLst>
            </p:cNvPr>
            <p:cNvSpPr txBox="1"/>
            <p:nvPr/>
          </p:nvSpPr>
          <p:spPr>
            <a:xfrm>
              <a:off x="-2273302" y="3142235"/>
              <a:ext cx="192656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</a:rPr>
                <a:t>x</a:t>
              </a:r>
            </a:p>
          </p:txBody>
        </p:sp>
        <p:cxnSp>
          <p:nvCxnSpPr>
            <p:cNvPr id="162" name="Connettore 2 161">
              <a:extLst>
                <a:ext uri="{FF2B5EF4-FFF2-40B4-BE49-F238E27FC236}">
                  <a16:creationId xmlns:a16="http://schemas.microsoft.com/office/drawing/2014/main" id="{BF744057-2861-4985-A349-76081EF0BC93}"/>
                </a:ext>
              </a:extLst>
            </p:cNvPr>
            <p:cNvCxnSpPr>
              <a:cxnSpLocks/>
            </p:cNvCxnSpPr>
            <p:nvPr/>
          </p:nvCxnSpPr>
          <p:spPr>
            <a:xfrm>
              <a:off x="-3249607" y="3984646"/>
              <a:ext cx="108000" cy="2588"/>
            </a:xfrm>
            <a:prstGeom prst="straightConnector1">
              <a:avLst/>
            </a:prstGeom>
            <a:noFill/>
            <a:ln w="3175" cap="flat" cmpd="sng" algn="ctr">
              <a:solidFill>
                <a:srgbClr val="0070C0"/>
              </a:solidFill>
              <a:prstDash val="solid"/>
              <a:miter lim="800000"/>
              <a:tailEnd type="stealth"/>
            </a:ln>
            <a:effectLst/>
          </p:spPr>
        </p:cxnSp>
        <p:cxnSp>
          <p:nvCxnSpPr>
            <p:cNvPr id="164" name="Connettore 2 163">
              <a:extLst>
                <a:ext uri="{FF2B5EF4-FFF2-40B4-BE49-F238E27FC236}">
                  <a16:creationId xmlns:a16="http://schemas.microsoft.com/office/drawing/2014/main" id="{DAEB54DD-ACAB-4B01-9F28-E4F1042A1617}"/>
                </a:ext>
              </a:extLst>
            </p:cNvPr>
            <p:cNvCxnSpPr>
              <a:cxnSpLocks/>
            </p:cNvCxnSpPr>
            <p:nvPr/>
          </p:nvCxnSpPr>
          <p:spPr>
            <a:xfrm>
              <a:off x="-3246915" y="4507662"/>
              <a:ext cx="108000" cy="2588"/>
            </a:xfrm>
            <a:prstGeom prst="straightConnector1">
              <a:avLst/>
            </a:prstGeom>
            <a:noFill/>
            <a:ln w="6350" cap="flat" cmpd="sng" algn="ctr">
              <a:solidFill>
                <a:srgbClr val="0070C0"/>
              </a:solidFill>
              <a:prstDash val="solid"/>
              <a:miter lim="800000"/>
              <a:tailEnd type="stealth"/>
            </a:ln>
            <a:effectLst/>
          </p:spPr>
        </p:cxnSp>
        <p:sp>
          <p:nvSpPr>
            <p:cNvPr id="166" name="CasellaDiTesto 165">
              <a:extLst>
                <a:ext uri="{FF2B5EF4-FFF2-40B4-BE49-F238E27FC236}">
                  <a16:creationId xmlns:a16="http://schemas.microsoft.com/office/drawing/2014/main" id="{691FCC12-DF44-4F6E-BB5E-1C0A4F579F9B}"/>
                </a:ext>
              </a:extLst>
            </p:cNvPr>
            <p:cNvSpPr txBox="1"/>
            <p:nvPr/>
          </p:nvSpPr>
          <p:spPr>
            <a:xfrm>
              <a:off x="-3137553" y="3836760"/>
              <a:ext cx="324000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</a:rPr>
                <a:t>P’</a:t>
              </a:r>
            </a:p>
          </p:txBody>
        </p:sp>
        <p:sp>
          <p:nvSpPr>
            <p:cNvPr id="167" name="CasellaDiTesto 166">
              <a:extLst>
                <a:ext uri="{FF2B5EF4-FFF2-40B4-BE49-F238E27FC236}">
                  <a16:creationId xmlns:a16="http://schemas.microsoft.com/office/drawing/2014/main" id="{8046E9FC-2BAF-48BE-A736-F4F11FB7DBC5}"/>
                </a:ext>
              </a:extLst>
            </p:cNvPr>
            <p:cNvSpPr txBox="1"/>
            <p:nvPr/>
          </p:nvSpPr>
          <p:spPr>
            <a:xfrm>
              <a:off x="-3138829" y="4367643"/>
              <a:ext cx="324000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</a:rPr>
                <a:t>P’’</a:t>
              </a:r>
            </a:p>
          </p:txBody>
        </p:sp>
        <p:sp>
          <p:nvSpPr>
            <p:cNvPr id="168" name="Parentesi graffa aperta 54">
              <a:extLst>
                <a:ext uri="{FF2B5EF4-FFF2-40B4-BE49-F238E27FC236}">
                  <a16:creationId xmlns:a16="http://schemas.microsoft.com/office/drawing/2014/main" id="{842B1992-736A-4272-9D28-8B18DDB3B66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2858067" y="3770324"/>
              <a:ext cx="144000" cy="900000"/>
            </a:xfrm>
            <a:prstGeom prst="leftBrace">
              <a:avLst>
                <a:gd name="adj1" fmla="val 39683"/>
                <a:gd name="adj2" fmla="val 50000"/>
              </a:avLst>
            </a:prstGeom>
            <a:noFill/>
            <a:ln w="0">
              <a:solidFill>
                <a:srgbClr val="4472C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CasellaDiTesto 168">
              <a:extLst>
                <a:ext uri="{FF2B5EF4-FFF2-40B4-BE49-F238E27FC236}">
                  <a16:creationId xmlns:a16="http://schemas.microsoft.com/office/drawing/2014/main" id="{08003BDA-7815-493C-8652-B6E800E5FB8D}"/>
                </a:ext>
              </a:extLst>
            </p:cNvPr>
            <p:cNvSpPr txBox="1"/>
            <p:nvPr/>
          </p:nvSpPr>
          <p:spPr>
            <a:xfrm>
              <a:off x="-2690264" y="4110828"/>
              <a:ext cx="175141" cy="276999"/>
            </a:xfrm>
            <a:prstGeom prst="rect">
              <a:avLst/>
            </a:prstGeom>
            <a:solidFill>
              <a:srgbClr val="5B9BD5">
                <a:lumMod val="20000"/>
                <a:lumOff val="80000"/>
              </a:srgbClr>
            </a:solidFill>
            <a:ln w="3175">
              <a:solidFill>
                <a:srgbClr val="4472C4"/>
              </a:solidFill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panose="030F0702030302020204" pitchFamily="66" charset="0"/>
                </a:rPr>
                <a:t>P</a:t>
              </a:r>
            </a:p>
          </p:txBody>
        </p:sp>
        <p:cxnSp>
          <p:nvCxnSpPr>
            <p:cNvPr id="170" name="Connettore a gomito 169">
              <a:extLst>
                <a:ext uri="{FF2B5EF4-FFF2-40B4-BE49-F238E27FC236}">
                  <a16:creationId xmlns:a16="http://schemas.microsoft.com/office/drawing/2014/main" id="{59C838A5-B4D5-46A7-9342-D659E584B97C}"/>
                </a:ext>
              </a:extLst>
            </p:cNvPr>
            <p:cNvCxnSpPr>
              <a:cxnSpLocks/>
              <a:stCxn id="169" idx="2"/>
              <a:endCxn id="141" idx="2"/>
            </p:cNvCxnSpPr>
            <p:nvPr/>
          </p:nvCxnSpPr>
          <p:spPr>
            <a:xfrm rot="5400000" flipH="1">
              <a:off x="-4180379" y="2810142"/>
              <a:ext cx="960963" cy="2194408"/>
            </a:xfrm>
            <a:prstGeom prst="bentConnector3">
              <a:avLst>
                <a:gd name="adj1" fmla="val -34146"/>
              </a:avLst>
            </a:prstGeom>
            <a:noFill/>
            <a:ln w="3175" cap="flat" cmpd="sng" algn="ctr">
              <a:solidFill>
                <a:srgbClr val="4472C4"/>
              </a:solidFill>
              <a:prstDash val="solid"/>
              <a:miter lim="800000"/>
              <a:tailEnd type="stealth"/>
            </a:ln>
            <a:effectLst/>
          </p:spPr>
        </p:cxnSp>
        <p:grpSp>
          <p:nvGrpSpPr>
            <p:cNvPr id="171" name="Gruppo 170">
              <a:extLst>
                <a:ext uri="{FF2B5EF4-FFF2-40B4-BE49-F238E27FC236}">
                  <a16:creationId xmlns:a16="http://schemas.microsoft.com/office/drawing/2014/main" id="{9C857108-AEF0-42A8-8376-3A85883708CD}"/>
                </a:ext>
              </a:extLst>
            </p:cNvPr>
            <p:cNvGrpSpPr/>
            <p:nvPr/>
          </p:nvGrpSpPr>
          <p:grpSpPr>
            <a:xfrm>
              <a:off x="-4643217" y="2164557"/>
              <a:ext cx="108000" cy="345600"/>
              <a:chOff x="3829938" y="8077199"/>
              <a:chExt cx="460800" cy="460800"/>
            </a:xfrm>
          </p:grpSpPr>
          <p:sp>
            <p:nvSpPr>
              <p:cNvPr id="182" name="Ovale 181">
                <a:extLst>
                  <a:ext uri="{FF2B5EF4-FFF2-40B4-BE49-F238E27FC236}">
                    <a16:creationId xmlns:a16="http://schemas.microsoft.com/office/drawing/2014/main" id="{01E16D65-2203-44D8-88EA-1E32C2D85084}"/>
                  </a:ext>
                </a:extLst>
              </p:cNvPr>
              <p:cNvSpPr/>
              <p:nvPr/>
            </p:nvSpPr>
            <p:spPr>
              <a:xfrm>
                <a:off x="3829938" y="8077199"/>
                <a:ext cx="460800" cy="460800"/>
              </a:xfrm>
              <a:prstGeom prst="ellipse">
                <a:avLst/>
              </a:prstGeom>
              <a:noFill/>
              <a:ln w="3175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2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+mn-cs"/>
                </a:endParaRPr>
              </a:p>
            </p:txBody>
          </p:sp>
          <p:sp>
            <p:nvSpPr>
              <p:cNvPr id="183" name="CasellaDiTesto 182">
                <a:extLst>
                  <a:ext uri="{FF2B5EF4-FFF2-40B4-BE49-F238E27FC236}">
                    <a16:creationId xmlns:a16="http://schemas.microsoft.com/office/drawing/2014/main" id="{196361FD-77C3-481B-AE81-65F74E4A58C5}"/>
                  </a:ext>
                </a:extLst>
              </p:cNvPr>
              <p:cNvSpPr txBox="1"/>
              <p:nvPr/>
            </p:nvSpPr>
            <p:spPr>
              <a:xfrm>
                <a:off x="3829938" y="8128014"/>
                <a:ext cx="460800" cy="36933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1</a:t>
                </a:r>
              </a:p>
            </p:txBody>
          </p:sp>
        </p:grpSp>
        <p:grpSp>
          <p:nvGrpSpPr>
            <p:cNvPr id="172" name="Gruppo 171">
              <a:extLst>
                <a:ext uri="{FF2B5EF4-FFF2-40B4-BE49-F238E27FC236}">
                  <a16:creationId xmlns:a16="http://schemas.microsoft.com/office/drawing/2014/main" id="{41A30EC4-A747-4118-97D6-B05759A556F4}"/>
                </a:ext>
              </a:extLst>
            </p:cNvPr>
            <p:cNvGrpSpPr/>
            <p:nvPr/>
          </p:nvGrpSpPr>
          <p:grpSpPr>
            <a:xfrm>
              <a:off x="-4645831" y="3120596"/>
              <a:ext cx="108001" cy="345600"/>
              <a:chOff x="3840221" y="8052320"/>
              <a:chExt cx="460804" cy="460800"/>
            </a:xfrm>
          </p:grpSpPr>
          <p:sp>
            <p:nvSpPr>
              <p:cNvPr id="178" name="Ovale 177">
                <a:extLst>
                  <a:ext uri="{FF2B5EF4-FFF2-40B4-BE49-F238E27FC236}">
                    <a16:creationId xmlns:a16="http://schemas.microsoft.com/office/drawing/2014/main" id="{5E3A2C44-DEAB-4E4A-B466-886BDB7594D5}"/>
                  </a:ext>
                </a:extLst>
              </p:cNvPr>
              <p:cNvSpPr/>
              <p:nvPr/>
            </p:nvSpPr>
            <p:spPr>
              <a:xfrm>
                <a:off x="3840221" y="8052320"/>
                <a:ext cx="460800" cy="460800"/>
              </a:xfrm>
              <a:prstGeom prst="ellipse">
                <a:avLst/>
              </a:prstGeom>
              <a:noFill/>
              <a:ln w="3175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2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+mn-cs"/>
                </a:endParaRPr>
              </a:p>
            </p:txBody>
          </p:sp>
          <p:sp>
            <p:nvSpPr>
              <p:cNvPr id="179" name="CasellaDiTesto 178">
                <a:extLst>
                  <a:ext uri="{FF2B5EF4-FFF2-40B4-BE49-F238E27FC236}">
                    <a16:creationId xmlns:a16="http://schemas.microsoft.com/office/drawing/2014/main" id="{88338426-ED81-4732-AA94-CE2DE351DC4F}"/>
                  </a:ext>
                </a:extLst>
              </p:cNvPr>
              <p:cNvSpPr txBox="1"/>
              <p:nvPr/>
            </p:nvSpPr>
            <p:spPr>
              <a:xfrm>
                <a:off x="3840225" y="8122935"/>
                <a:ext cx="460800" cy="36933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2</a:t>
                </a:r>
              </a:p>
            </p:txBody>
          </p:sp>
        </p:grpSp>
        <p:grpSp>
          <p:nvGrpSpPr>
            <p:cNvPr id="173" name="Gruppo 172">
              <a:extLst>
                <a:ext uri="{FF2B5EF4-FFF2-40B4-BE49-F238E27FC236}">
                  <a16:creationId xmlns:a16="http://schemas.microsoft.com/office/drawing/2014/main" id="{8CAFFC57-C8CF-41B8-B96E-0146E2124657}"/>
                </a:ext>
              </a:extLst>
            </p:cNvPr>
            <p:cNvGrpSpPr/>
            <p:nvPr/>
          </p:nvGrpSpPr>
          <p:grpSpPr>
            <a:xfrm>
              <a:off x="-4638588" y="4062554"/>
              <a:ext cx="108000" cy="345600"/>
              <a:chOff x="3803094" y="8077199"/>
              <a:chExt cx="460803" cy="460800"/>
            </a:xfrm>
          </p:grpSpPr>
          <p:sp>
            <p:nvSpPr>
              <p:cNvPr id="174" name="Ovale 173">
                <a:extLst>
                  <a:ext uri="{FF2B5EF4-FFF2-40B4-BE49-F238E27FC236}">
                    <a16:creationId xmlns:a16="http://schemas.microsoft.com/office/drawing/2014/main" id="{48262F2F-2A42-4F7D-98AF-7AFC4A5929F1}"/>
                  </a:ext>
                </a:extLst>
              </p:cNvPr>
              <p:cNvSpPr/>
              <p:nvPr/>
            </p:nvSpPr>
            <p:spPr>
              <a:xfrm>
                <a:off x="3803094" y="8077199"/>
                <a:ext cx="460803" cy="460800"/>
              </a:xfrm>
              <a:prstGeom prst="ellipse">
                <a:avLst/>
              </a:prstGeom>
              <a:noFill/>
              <a:ln w="3175" cap="flat" cmpd="sng" algn="ctr">
                <a:solidFill>
                  <a:srgbClr val="4472C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200" b="0" i="0" u="none" strike="noStrike" kern="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+mn-cs"/>
                </a:endParaRPr>
              </a:p>
            </p:txBody>
          </p:sp>
          <p:sp>
            <p:nvSpPr>
              <p:cNvPr id="176" name="CasellaDiTesto 175">
                <a:extLst>
                  <a:ext uri="{FF2B5EF4-FFF2-40B4-BE49-F238E27FC236}">
                    <a16:creationId xmlns:a16="http://schemas.microsoft.com/office/drawing/2014/main" id="{F8CD7F99-F1D3-4F23-943B-366A35B1CC36}"/>
                  </a:ext>
                </a:extLst>
              </p:cNvPr>
              <p:cNvSpPr txBox="1"/>
              <p:nvPr/>
            </p:nvSpPr>
            <p:spPr>
              <a:xfrm>
                <a:off x="3803098" y="8122934"/>
                <a:ext cx="460799" cy="36933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3</a:t>
                </a:r>
              </a:p>
            </p:txBody>
          </p:sp>
        </p:grpSp>
      </p:grpSp>
      <p:sp>
        <p:nvSpPr>
          <p:cNvPr id="184" name="CasellaDiTesto 183">
            <a:extLst>
              <a:ext uri="{FF2B5EF4-FFF2-40B4-BE49-F238E27FC236}">
                <a16:creationId xmlns:a16="http://schemas.microsoft.com/office/drawing/2014/main" id="{0E524F92-18D4-4018-A995-60C1C5F578F7}"/>
              </a:ext>
            </a:extLst>
          </p:cNvPr>
          <p:cNvSpPr txBox="1"/>
          <p:nvPr/>
        </p:nvSpPr>
        <p:spPr>
          <a:xfrm>
            <a:off x="0" y="3940934"/>
            <a:ext cx="5299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1- per la retta g(g’; g’’) conduciamo il piano </a:t>
            </a:r>
            <a:r>
              <a:rPr lang="it-IT" sz="16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sz="16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(t</a:t>
            </a:r>
            <a:r>
              <a:rPr lang="it-IT" sz="1600" baseline="-25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it-IT" sz="16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sz="16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; t</a:t>
            </a:r>
            <a:r>
              <a:rPr lang="it-IT" sz="1600" baseline="-25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it-IT" sz="16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sz="16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proiettante in prima scelto per economia grafica</a:t>
            </a:r>
          </a:p>
        </p:txBody>
      </p:sp>
      <p:sp>
        <p:nvSpPr>
          <p:cNvPr id="185" name="CasellaDiTesto 184">
            <a:extLst>
              <a:ext uri="{FF2B5EF4-FFF2-40B4-BE49-F238E27FC236}">
                <a16:creationId xmlns:a16="http://schemas.microsoft.com/office/drawing/2014/main" id="{D2D4B8CD-49C5-439B-A936-EED60E0DF22A}"/>
              </a:ext>
            </a:extLst>
          </p:cNvPr>
          <p:cNvSpPr txBox="1"/>
          <p:nvPr/>
        </p:nvSpPr>
        <p:spPr>
          <a:xfrm>
            <a:off x="0" y="4494533"/>
            <a:ext cx="5504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2- l’intersezione tra i due piani (</a:t>
            </a:r>
            <a:r>
              <a:rPr lang="it-IT" sz="1600" dirty="0" err="1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sz="1600" kern="0" dirty="0" err="1">
                <a:solidFill>
                  <a:srgbClr val="002060"/>
                </a:solidFill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Ç</a:t>
            </a:r>
            <a:r>
              <a:rPr lang="it-IT" sz="1600" dirty="0" err="1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) determina la retta</a:t>
            </a:r>
          </a:p>
          <a:p>
            <a:pPr lvl="0">
              <a:defRPr/>
            </a:pP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(x’; x’’; T1x; T2x) </a:t>
            </a: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dove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x’</a:t>
            </a:r>
            <a:r>
              <a:rPr lang="it-IT" sz="1600" dirty="0">
                <a:solidFill>
                  <a:srgbClr val="FF0000"/>
                </a:solidFill>
                <a:latin typeface="Symbol" panose="05050102010706020507" pitchFamily="18" charset="2"/>
              </a:rPr>
              <a:t> º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 t</a:t>
            </a:r>
            <a:r>
              <a:rPr lang="it-IT" sz="1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it-IT" sz="16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86" name="CasellaDiTesto 185">
            <a:extLst>
              <a:ext uri="{FF2B5EF4-FFF2-40B4-BE49-F238E27FC236}">
                <a16:creationId xmlns:a16="http://schemas.microsoft.com/office/drawing/2014/main" id="{99E5300E-561F-4853-9A33-CBDC36F0D09B}"/>
              </a:ext>
            </a:extLst>
          </p:cNvPr>
          <p:cNvSpPr txBox="1"/>
          <p:nvPr/>
        </p:nvSpPr>
        <p:spPr>
          <a:xfrm>
            <a:off x="0" y="5038324"/>
            <a:ext cx="532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3- l’intersezione tra 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 e g determina 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P(P’; P’’) </a:t>
            </a: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come intersezione della generatrice g con il piano </a:t>
            </a:r>
            <a:r>
              <a:rPr lang="it-IT" sz="1600" dirty="0">
                <a:solidFill>
                  <a:srgbClr val="FF0000"/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87" name="CasellaDiTesto 19">
            <a:extLst>
              <a:ext uri="{FF2B5EF4-FFF2-40B4-BE49-F238E27FC236}">
                <a16:creationId xmlns:a16="http://schemas.microsoft.com/office/drawing/2014/main" id="{EAF0077C-A497-49DC-8466-1B34CF472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689" y="1377784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it-IT" altLang="it-IT" sz="1800" baseline="-25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88" name="CasellaDiTesto 19">
            <a:extLst>
              <a:ext uri="{FF2B5EF4-FFF2-40B4-BE49-F238E27FC236}">
                <a16:creationId xmlns:a16="http://schemas.microsoft.com/office/drawing/2014/main" id="{5481FC80-B401-4AAA-BAEA-D7C4C0070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292" y="6116638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it-IT" altLang="it-IT" sz="1800" baseline="-25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90" name="CasellaDiTesto 189">
            <a:extLst>
              <a:ext uri="{FF2B5EF4-FFF2-40B4-BE49-F238E27FC236}">
                <a16:creationId xmlns:a16="http://schemas.microsoft.com/office/drawing/2014/main" id="{F7C66AC4-D87C-48C1-B14A-F1E6328650D2}"/>
              </a:ext>
            </a:extLst>
          </p:cNvPr>
          <p:cNvSpPr txBox="1"/>
          <p:nvPr/>
        </p:nvSpPr>
        <p:spPr>
          <a:xfrm>
            <a:off x="8172450" y="6124575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191" name="CasellaDiTesto 190">
            <a:extLst>
              <a:ext uri="{FF2B5EF4-FFF2-40B4-BE49-F238E27FC236}">
                <a16:creationId xmlns:a16="http://schemas.microsoft.com/office/drawing/2014/main" id="{75D2B247-7A6F-4959-81DB-11FF77059E88}"/>
              </a:ext>
            </a:extLst>
          </p:cNvPr>
          <p:cNvSpPr txBox="1"/>
          <p:nvPr/>
        </p:nvSpPr>
        <p:spPr>
          <a:xfrm>
            <a:off x="5959697" y="1583833"/>
            <a:ext cx="43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192" name="Rettangolo 191">
            <a:extLst>
              <a:ext uri="{FF2B5EF4-FFF2-40B4-BE49-F238E27FC236}">
                <a16:creationId xmlns:a16="http://schemas.microsoft.com/office/drawing/2014/main" id="{6024520F-7466-4889-86CB-6ECE19CC54D0}"/>
              </a:ext>
            </a:extLst>
          </p:cNvPr>
          <p:cNvSpPr/>
          <p:nvPr/>
        </p:nvSpPr>
        <p:spPr>
          <a:xfrm>
            <a:off x="8352485" y="6095970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2000" dirty="0">
                <a:solidFill>
                  <a:srgbClr val="FF0000"/>
                </a:solidFill>
                <a:latin typeface="Symbol" panose="05050102010706020507" pitchFamily="18" charset="2"/>
              </a:rPr>
              <a:t>º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93" name="CasellaDiTesto 192">
            <a:extLst>
              <a:ext uri="{FF2B5EF4-FFF2-40B4-BE49-F238E27FC236}">
                <a16:creationId xmlns:a16="http://schemas.microsoft.com/office/drawing/2014/main" id="{F2868DC5-0719-4FFA-8101-3A3C68EB422A}"/>
              </a:ext>
            </a:extLst>
          </p:cNvPr>
          <p:cNvSpPr txBox="1"/>
          <p:nvPr/>
        </p:nvSpPr>
        <p:spPr>
          <a:xfrm>
            <a:off x="7412494" y="5120096"/>
            <a:ext cx="50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195" name="CasellaDiTesto 194">
            <a:extLst>
              <a:ext uri="{FF2B5EF4-FFF2-40B4-BE49-F238E27FC236}">
                <a16:creationId xmlns:a16="http://schemas.microsoft.com/office/drawing/2014/main" id="{74620F60-01D2-430B-BEFC-A0D6863848DD}"/>
              </a:ext>
            </a:extLst>
          </p:cNvPr>
          <p:cNvSpPr txBox="1"/>
          <p:nvPr/>
        </p:nvSpPr>
        <p:spPr>
          <a:xfrm>
            <a:off x="5090105" y="341558"/>
            <a:ext cx="704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196" name="CasellaDiTesto 195">
            <a:extLst>
              <a:ext uri="{FF2B5EF4-FFF2-40B4-BE49-F238E27FC236}">
                <a16:creationId xmlns:a16="http://schemas.microsoft.com/office/drawing/2014/main" id="{FD7EED9A-07A3-4184-A12F-3BCDD51B4287}"/>
              </a:ext>
            </a:extLst>
          </p:cNvPr>
          <p:cNvSpPr txBox="1"/>
          <p:nvPr/>
        </p:nvSpPr>
        <p:spPr>
          <a:xfrm>
            <a:off x="-1" y="6173032"/>
            <a:ext cx="7057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Questa procedura applicata ad ogni generatrice consente</a:t>
            </a:r>
          </a:p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di determinare i punti P(P’, P’’) della curva sezione</a:t>
            </a:r>
          </a:p>
        </p:txBody>
      </p:sp>
      <p:sp>
        <p:nvSpPr>
          <p:cNvPr id="198" name="CasellaDiTesto 197">
            <a:extLst>
              <a:ext uri="{FF2B5EF4-FFF2-40B4-BE49-F238E27FC236}">
                <a16:creationId xmlns:a16="http://schemas.microsoft.com/office/drawing/2014/main" id="{FE2A6A4E-2A30-4B13-B1FD-FF4C2E6AB571}"/>
              </a:ext>
            </a:extLst>
          </p:cNvPr>
          <p:cNvSpPr txBox="1"/>
          <p:nvPr/>
        </p:nvSpPr>
        <p:spPr>
          <a:xfrm>
            <a:off x="0" y="5579350"/>
            <a:ext cx="64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Per ogni operazione i punti sono due perché due sono le generatrici simmetriche al vertice</a:t>
            </a:r>
          </a:p>
        </p:txBody>
      </p:sp>
      <p:sp>
        <p:nvSpPr>
          <p:cNvPr id="200" name="Rettangolo 199">
            <a:extLst>
              <a:ext uri="{FF2B5EF4-FFF2-40B4-BE49-F238E27FC236}">
                <a16:creationId xmlns:a16="http://schemas.microsoft.com/office/drawing/2014/main" id="{AEA427F4-80FB-4DD4-9EDC-A4E2B49A3609}"/>
              </a:ext>
            </a:extLst>
          </p:cNvPr>
          <p:cNvSpPr/>
          <p:nvPr/>
        </p:nvSpPr>
        <p:spPr>
          <a:xfrm>
            <a:off x="6564504" y="4733710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</a:t>
            </a:r>
          </a:p>
        </p:txBody>
      </p:sp>
      <p:sp>
        <p:nvSpPr>
          <p:cNvPr id="201" name="Rettangolo 200">
            <a:extLst>
              <a:ext uri="{FF2B5EF4-FFF2-40B4-BE49-F238E27FC236}">
                <a16:creationId xmlns:a16="http://schemas.microsoft.com/office/drawing/2014/main" id="{6DB6A86E-5CB4-4EDC-A4D5-686FC3443E4C}"/>
              </a:ext>
            </a:extLst>
          </p:cNvPr>
          <p:cNvSpPr/>
          <p:nvPr/>
        </p:nvSpPr>
        <p:spPr>
          <a:xfrm>
            <a:off x="6588866" y="2492386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P’’</a:t>
            </a:r>
          </a:p>
        </p:txBody>
      </p:sp>
      <p:cxnSp>
        <p:nvCxnSpPr>
          <p:cNvPr id="122" name="Connettore diritto 121">
            <a:extLst>
              <a:ext uri="{FF2B5EF4-FFF2-40B4-BE49-F238E27FC236}">
                <a16:creationId xmlns:a16="http://schemas.microsoft.com/office/drawing/2014/main" id="{6E9FAAC0-C499-40A8-AF09-3437C43D803E}"/>
              </a:ext>
            </a:extLst>
          </p:cNvPr>
          <p:cNvCxnSpPr>
            <a:cxnSpLocks/>
          </p:cNvCxnSpPr>
          <p:nvPr/>
        </p:nvCxnSpPr>
        <p:spPr>
          <a:xfrm flipH="1">
            <a:off x="5284694" y="3462060"/>
            <a:ext cx="1069745" cy="30295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9B4D879D-0598-4E37-B9A8-42ED6AE342EB}"/>
              </a:ext>
            </a:extLst>
          </p:cNvPr>
          <p:cNvCxnSpPr>
            <a:cxnSpLocks/>
          </p:cNvCxnSpPr>
          <p:nvPr/>
        </p:nvCxnSpPr>
        <p:spPr>
          <a:xfrm>
            <a:off x="5035923" y="3968569"/>
            <a:ext cx="0" cy="257511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E33DD858-0619-4505-9890-09CBF7DB2B98}"/>
              </a:ext>
            </a:extLst>
          </p:cNvPr>
          <p:cNvCxnSpPr>
            <a:cxnSpLocks/>
          </p:cNvCxnSpPr>
          <p:nvPr/>
        </p:nvCxnSpPr>
        <p:spPr>
          <a:xfrm>
            <a:off x="6175057" y="3966210"/>
            <a:ext cx="0" cy="67151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CasellaDiTesto 134">
            <a:extLst>
              <a:ext uri="{FF2B5EF4-FFF2-40B4-BE49-F238E27FC236}">
                <a16:creationId xmlns:a16="http://schemas.microsoft.com/office/drawing/2014/main" id="{640A147D-F4B7-4963-9867-FFD29B3C7F3F}"/>
              </a:ext>
            </a:extLst>
          </p:cNvPr>
          <p:cNvSpPr txBox="1"/>
          <p:nvPr/>
        </p:nvSpPr>
        <p:spPr>
          <a:xfrm>
            <a:off x="5723216" y="4474006"/>
            <a:ext cx="50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it-IT" sz="1600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</a:p>
        </p:txBody>
      </p:sp>
      <p:cxnSp>
        <p:nvCxnSpPr>
          <p:cNvPr id="138" name="Connettore diritto 137">
            <a:extLst>
              <a:ext uri="{FF2B5EF4-FFF2-40B4-BE49-F238E27FC236}">
                <a16:creationId xmlns:a16="http://schemas.microsoft.com/office/drawing/2014/main" id="{73A36DB8-E842-4474-939D-66F0D75A0A88}"/>
              </a:ext>
            </a:extLst>
          </p:cNvPr>
          <p:cNvCxnSpPr>
            <a:cxnSpLocks/>
          </p:cNvCxnSpPr>
          <p:nvPr/>
        </p:nvCxnSpPr>
        <p:spPr>
          <a:xfrm>
            <a:off x="5033639" y="3970448"/>
            <a:ext cx="1326912" cy="77196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ttore diritto 126">
            <a:extLst>
              <a:ext uri="{FF2B5EF4-FFF2-40B4-BE49-F238E27FC236}">
                <a16:creationId xmlns:a16="http://schemas.microsoft.com/office/drawing/2014/main" id="{1E485ACC-E76E-4E3A-B349-DC7AC226FDF3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9225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0"/>
      <p:bldP spid="185" grpId="0"/>
      <p:bldP spid="186" grpId="0"/>
      <p:bldP spid="187" grpId="0"/>
      <p:bldP spid="188" grpId="0"/>
      <p:bldP spid="190" grpId="0"/>
      <p:bldP spid="191" grpId="0"/>
      <p:bldP spid="192" grpId="0"/>
      <p:bldP spid="193" grpId="0"/>
      <p:bldP spid="195" grpId="0"/>
      <p:bldP spid="196" grpId="0"/>
      <p:bldP spid="198" grpId="0"/>
      <p:bldP spid="200" grpId="0"/>
      <p:bldP spid="201" grpId="0"/>
      <p:bldP spid="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– (3)</a:t>
            </a: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2086377" y="3972999"/>
            <a:ext cx="694962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id="{B6A63236-7928-4802-9B0A-13E5815F0C80}"/>
              </a:ext>
            </a:extLst>
          </p:cNvPr>
          <p:cNvSpPr/>
          <p:nvPr/>
        </p:nvSpPr>
        <p:spPr>
          <a:xfrm>
            <a:off x="6194703" y="4153815"/>
            <a:ext cx="2340000" cy="2340000"/>
          </a:xfrm>
          <a:prstGeom prst="ellipse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38">
              <a:defRPr/>
            </a:pPr>
            <a:endParaRPr lang="it-IT" sz="1013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/>
          <p:nvPr/>
        </p:nvCxnSpPr>
        <p:spPr>
          <a:xfrm flipV="1">
            <a:off x="6190851" y="3471961"/>
            <a:ext cx="0" cy="184346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/>
          <p:nvPr/>
        </p:nvCxnSpPr>
        <p:spPr>
          <a:xfrm flipH="1" flipV="1">
            <a:off x="8530931" y="3479897"/>
            <a:ext cx="2567" cy="1854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83459ABF-7B9B-4109-B4A1-FF184DA523F2}"/>
              </a:ext>
            </a:extLst>
          </p:cNvPr>
          <p:cNvCxnSpPr/>
          <p:nvPr/>
        </p:nvCxnSpPr>
        <p:spPr>
          <a:xfrm>
            <a:off x="6193415" y="3474495"/>
            <a:ext cx="2340000" cy="1265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>
              <a:ext uri="{FF2B5EF4-FFF2-40B4-BE49-F238E27FC236}">
                <a16:creationId xmlns:a16="http://schemas.microsoft.com/office/drawing/2014/main" id="{605186B0-1986-49A9-9099-C3EE068BBD9D}"/>
              </a:ext>
            </a:extLst>
          </p:cNvPr>
          <p:cNvCxnSpPr>
            <a:cxnSpLocks/>
          </p:cNvCxnSpPr>
          <p:nvPr/>
        </p:nvCxnSpPr>
        <p:spPr>
          <a:xfrm flipH="1">
            <a:off x="6193422" y="600078"/>
            <a:ext cx="1169407" cy="287441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>
            <a:extLst>
              <a:ext uri="{FF2B5EF4-FFF2-40B4-BE49-F238E27FC236}">
                <a16:creationId xmlns:a16="http://schemas.microsoft.com/office/drawing/2014/main" id="{F300ADE4-163D-4AFD-B7F7-A0E912396078}"/>
              </a:ext>
            </a:extLst>
          </p:cNvPr>
          <p:cNvCxnSpPr>
            <a:cxnSpLocks/>
          </p:cNvCxnSpPr>
          <p:nvPr/>
        </p:nvCxnSpPr>
        <p:spPr>
          <a:xfrm>
            <a:off x="7365210" y="604839"/>
            <a:ext cx="1163081" cy="28693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37F311-CF2C-4A32-AD98-0F49DFE2D41B}"/>
              </a:ext>
            </a:extLst>
          </p:cNvPr>
          <p:cNvCxnSpPr>
            <a:cxnSpLocks/>
          </p:cNvCxnSpPr>
          <p:nvPr/>
        </p:nvCxnSpPr>
        <p:spPr>
          <a:xfrm flipH="1">
            <a:off x="6347461" y="600078"/>
            <a:ext cx="1017747" cy="288226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396EAC39-8DEA-415F-8F28-D537199AA8CA}"/>
              </a:ext>
            </a:extLst>
          </p:cNvPr>
          <p:cNvCxnSpPr>
            <a:cxnSpLocks/>
          </p:cNvCxnSpPr>
          <p:nvPr/>
        </p:nvCxnSpPr>
        <p:spPr>
          <a:xfrm flipH="1">
            <a:off x="6538915" y="597697"/>
            <a:ext cx="826292" cy="28789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13201FAD-D21C-4A46-BF1E-E7A430BD485F}"/>
              </a:ext>
            </a:extLst>
          </p:cNvPr>
          <p:cNvCxnSpPr>
            <a:cxnSpLocks/>
          </p:cNvCxnSpPr>
          <p:nvPr/>
        </p:nvCxnSpPr>
        <p:spPr>
          <a:xfrm flipH="1">
            <a:off x="6784183" y="600078"/>
            <a:ext cx="581024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A9767E5-6DF0-4FEF-A474-EF79EDDD95FD}"/>
              </a:ext>
            </a:extLst>
          </p:cNvPr>
          <p:cNvCxnSpPr>
            <a:cxnSpLocks/>
          </p:cNvCxnSpPr>
          <p:nvPr/>
        </p:nvCxnSpPr>
        <p:spPr>
          <a:xfrm flipH="1">
            <a:off x="7062788" y="597695"/>
            <a:ext cx="304800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632D37B0-756B-4F45-8332-1F90CEEE88C9}"/>
              </a:ext>
            </a:extLst>
          </p:cNvPr>
          <p:cNvCxnSpPr>
            <a:cxnSpLocks/>
          </p:cNvCxnSpPr>
          <p:nvPr/>
        </p:nvCxnSpPr>
        <p:spPr>
          <a:xfrm flipH="1">
            <a:off x="6236499" y="600078"/>
            <a:ext cx="1128711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B9E8B098-B175-4E6F-AC6D-37944BA7D4FE}"/>
              </a:ext>
            </a:extLst>
          </p:cNvPr>
          <p:cNvCxnSpPr>
            <a:cxnSpLocks/>
          </p:cNvCxnSpPr>
          <p:nvPr/>
        </p:nvCxnSpPr>
        <p:spPr>
          <a:xfrm>
            <a:off x="7365209" y="604841"/>
            <a:ext cx="309563" cy="28717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C03FB220-D10D-486D-B894-255AA13E0808}"/>
              </a:ext>
            </a:extLst>
          </p:cNvPr>
          <p:cNvCxnSpPr>
            <a:cxnSpLocks/>
          </p:cNvCxnSpPr>
          <p:nvPr/>
        </p:nvCxnSpPr>
        <p:spPr>
          <a:xfrm>
            <a:off x="7365207" y="597698"/>
            <a:ext cx="589088" cy="288541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>
            <a:extLst>
              <a:ext uri="{FF2B5EF4-FFF2-40B4-BE49-F238E27FC236}">
                <a16:creationId xmlns:a16="http://schemas.microsoft.com/office/drawing/2014/main" id="{6B3EDDA8-FBA4-49D5-ABE3-E14D61DB8B34}"/>
              </a:ext>
            </a:extLst>
          </p:cNvPr>
          <p:cNvCxnSpPr>
            <a:cxnSpLocks/>
          </p:cNvCxnSpPr>
          <p:nvPr/>
        </p:nvCxnSpPr>
        <p:spPr>
          <a:xfrm>
            <a:off x="7367590" y="604839"/>
            <a:ext cx="8286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>
            <a:extLst>
              <a:ext uri="{FF2B5EF4-FFF2-40B4-BE49-F238E27FC236}">
                <a16:creationId xmlns:a16="http://schemas.microsoft.com/office/drawing/2014/main" id="{BE05959B-AFF7-4B3A-B27D-18F633204016}"/>
              </a:ext>
            </a:extLst>
          </p:cNvPr>
          <p:cNvCxnSpPr>
            <a:cxnSpLocks/>
          </p:cNvCxnSpPr>
          <p:nvPr/>
        </p:nvCxnSpPr>
        <p:spPr>
          <a:xfrm>
            <a:off x="7365209" y="600078"/>
            <a:ext cx="1014413" cy="288131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diritto 80">
            <a:extLst>
              <a:ext uri="{FF2B5EF4-FFF2-40B4-BE49-F238E27FC236}">
                <a16:creationId xmlns:a16="http://schemas.microsoft.com/office/drawing/2014/main" id="{3426C5C9-200F-43F8-A2F8-19B869551113}"/>
              </a:ext>
            </a:extLst>
          </p:cNvPr>
          <p:cNvCxnSpPr>
            <a:cxnSpLocks/>
          </p:cNvCxnSpPr>
          <p:nvPr/>
        </p:nvCxnSpPr>
        <p:spPr>
          <a:xfrm>
            <a:off x="7365209" y="602458"/>
            <a:ext cx="11334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453F189-A44F-4AC7-AB29-6A50EA226A77}"/>
              </a:ext>
            </a:extLst>
          </p:cNvPr>
          <p:cNvSpPr txBox="1"/>
          <p:nvPr/>
        </p:nvSpPr>
        <p:spPr>
          <a:xfrm>
            <a:off x="7143460" y="3228599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C’’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C5951899-97EB-4C28-AC0E-C833334D2040}"/>
              </a:ext>
            </a:extLst>
          </p:cNvPr>
          <p:cNvSpPr txBox="1"/>
          <p:nvPr/>
        </p:nvSpPr>
        <p:spPr>
          <a:xfrm>
            <a:off x="7147289" y="5371435"/>
            <a:ext cx="540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</a:t>
            </a:r>
            <a:r>
              <a:rPr lang="it-IT" sz="12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º</a:t>
            </a: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</a:p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B28EAFAD-9021-4A82-9B76-D35825363578}"/>
              </a:ext>
            </a:extLst>
          </p:cNvPr>
          <p:cNvSpPr txBox="1"/>
          <p:nvPr/>
        </p:nvSpPr>
        <p:spPr>
          <a:xfrm>
            <a:off x="7299559" y="423377"/>
            <a:ext cx="473551" cy="300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351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V’’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82FC57-B25A-4B39-819E-FE253F97EE13}"/>
              </a:ext>
            </a:extLst>
          </p:cNvPr>
          <p:cNvSpPr txBox="1"/>
          <p:nvPr/>
        </p:nvSpPr>
        <p:spPr>
          <a:xfrm>
            <a:off x="7942602" y="1886609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g’’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10C8B7F6-6C83-4DA6-A81A-FD33A5D889E3}"/>
              </a:ext>
            </a:extLst>
          </p:cNvPr>
          <p:cNvSpPr txBox="1"/>
          <p:nvPr/>
        </p:nvSpPr>
        <p:spPr>
          <a:xfrm>
            <a:off x="7844165" y="5633583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0761" y="3778419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12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lt</a:t>
            </a:r>
          </a:p>
        </p:txBody>
      </p:sp>
      <p:cxnSp>
        <p:nvCxnSpPr>
          <p:cNvPr id="78" name="Connettore diritto 77">
            <a:extLst>
              <a:ext uri="{FF2B5EF4-FFF2-40B4-BE49-F238E27FC236}">
                <a16:creationId xmlns:a16="http://schemas.microsoft.com/office/drawing/2014/main" id="{DB632DA8-6C59-4450-B42F-B877B27142E0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194706" y="5323815"/>
            <a:ext cx="1171801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17730908-C40B-43E8-A6B4-267AB559C9FE}"/>
              </a:ext>
            </a:extLst>
          </p:cNvPr>
          <p:cNvCxnSpPr>
            <a:cxnSpLocks/>
            <a:endCxn id="6" idx="4"/>
          </p:cNvCxnSpPr>
          <p:nvPr/>
        </p:nvCxnSpPr>
        <p:spPr>
          <a:xfrm>
            <a:off x="7364703" y="5323958"/>
            <a:ext cx="0" cy="11698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0" name="Connettore diritto 3119">
            <a:extLst>
              <a:ext uri="{FF2B5EF4-FFF2-40B4-BE49-F238E27FC236}">
                <a16:creationId xmlns:a16="http://schemas.microsoft.com/office/drawing/2014/main" id="{B6549A9B-8DAD-4D99-BC54-A2103337DE23}"/>
              </a:ext>
            </a:extLst>
          </p:cNvPr>
          <p:cNvCxnSpPr>
            <a:cxnSpLocks/>
          </p:cNvCxnSpPr>
          <p:nvPr/>
        </p:nvCxnSpPr>
        <p:spPr>
          <a:xfrm>
            <a:off x="7356159" y="5306170"/>
            <a:ext cx="594836" cy="103272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0" name="Connettore diritto 3129">
            <a:extLst>
              <a:ext uri="{FF2B5EF4-FFF2-40B4-BE49-F238E27FC236}">
                <a16:creationId xmlns:a16="http://schemas.microsoft.com/office/drawing/2014/main" id="{D43D4B59-70AE-4EA8-A66E-0C9BC9C4FBC1}"/>
              </a:ext>
            </a:extLst>
          </p:cNvPr>
          <p:cNvCxnSpPr>
            <a:cxnSpLocks/>
          </p:cNvCxnSpPr>
          <p:nvPr/>
        </p:nvCxnSpPr>
        <p:spPr>
          <a:xfrm>
            <a:off x="7373617" y="5323114"/>
            <a:ext cx="1117923" cy="2995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4" name="Connettore diritto 3133">
            <a:extLst>
              <a:ext uri="{FF2B5EF4-FFF2-40B4-BE49-F238E27FC236}">
                <a16:creationId xmlns:a16="http://schemas.microsoft.com/office/drawing/2014/main" id="{8D6982DD-962B-4537-A31D-1183B9150F96}"/>
              </a:ext>
            </a:extLst>
          </p:cNvPr>
          <p:cNvCxnSpPr>
            <a:cxnSpLocks/>
          </p:cNvCxnSpPr>
          <p:nvPr/>
        </p:nvCxnSpPr>
        <p:spPr>
          <a:xfrm>
            <a:off x="7364981" y="5326576"/>
            <a:ext cx="1012552" cy="58963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6" name="Connettore diritto 3135">
            <a:extLst>
              <a:ext uri="{FF2B5EF4-FFF2-40B4-BE49-F238E27FC236}">
                <a16:creationId xmlns:a16="http://schemas.microsoft.com/office/drawing/2014/main" id="{55867AB2-82B9-4529-9CB6-CC01810E192E}"/>
              </a:ext>
            </a:extLst>
          </p:cNvPr>
          <p:cNvCxnSpPr>
            <a:cxnSpLocks/>
            <a:endCxn id="6" idx="5"/>
          </p:cNvCxnSpPr>
          <p:nvPr/>
        </p:nvCxnSpPr>
        <p:spPr>
          <a:xfrm>
            <a:off x="7367744" y="5326857"/>
            <a:ext cx="824275" cy="8242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1" name="Connettore diritto 3140">
            <a:extLst>
              <a:ext uri="{FF2B5EF4-FFF2-40B4-BE49-F238E27FC236}">
                <a16:creationId xmlns:a16="http://schemas.microsoft.com/office/drawing/2014/main" id="{FDA1FAF1-FFFE-4E92-BF06-A9D280118286}"/>
              </a:ext>
            </a:extLst>
          </p:cNvPr>
          <p:cNvCxnSpPr>
            <a:cxnSpLocks/>
          </p:cNvCxnSpPr>
          <p:nvPr/>
        </p:nvCxnSpPr>
        <p:spPr>
          <a:xfrm>
            <a:off x="7370233" y="5327742"/>
            <a:ext cx="304536" cy="112544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4" name="Connettore diritto 3153">
            <a:extLst>
              <a:ext uri="{FF2B5EF4-FFF2-40B4-BE49-F238E27FC236}">
                <a16:creationId xmlns:a16="http://schemas.microsoft.com/office/drawing/2014/main" id="{27230609-9D4E-426B-9703-6F4E9AAFD959}"/>
              </a:ext>
            </a:extLst>
          </p:cNvPr>
          <p:cNvCxnSpPr>
            <a:cxnSpLocks/>
          </p:cNvCxnSpPr>
          <p:nvPr/>
        </p:nvCxnSpPr>
        <p:spPr>
          <a:xfrm flipH="1">
            <a:off x="7060411" y="5331622"/>
            <a:ext cx="306725" cy="11334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0" name="Connettore diritto 3159">
            <a:extLst>
              <a:ext uri="{FF2B5EF4-FFF2-40B4-BE49-F238E27FC236}">
                <a16:creationId xmlns:a16="http://schemas.microsoft.com/office/drawing/2014/main" id="{5F5080C4-E8EF-4D08-B5F5-DC4D83CDBE56}"/>
              </a:ext>
            </a:extLst>
          </p:cNvPr>
          <p:cNvCxnSpPr>
            <a:cxnSpLocks/>
          </p:cNvCxnSpPr>
          <p:nvPr/>
        </p:nvCxnSpPr>
        <p:spPr>
          <a:xfrm flipH="1">
            <a:off x="6777621" y="5313223"/>
            <a:ext cx="596084" cy="10324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2" name="Connettore diritto 3161">
            <a:extLst>
              <a:ext uri="{FF2B5EF4-FFF2-40B4-BE49-F238E27FC236}">
                <a16:creationId xmlns:a16="http://schemas.microsoft.com/office/drawing/2014/main" id="{1693EB76-726C-4127-ACA3-E72DD3DA411A}"/>
              </a:ext>
            </a:extLst>
          </p:cNvPr>
          <p:cNvCxnSpPr>
            <a:cxnSpLocks/>
          </p:cNvCxnSpPr>
          <p:nvPr/>
        </p:nvCxnSpPr>
        <p:spPr>
          <a:xfrm flipH="1">
            <a:off x="6543547" y="5321302"/>
            <a:ext cx="835069" cy="8298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5" name="Connettore diritto 3164">
            <a:extLst>
              <a:ext uri="{FF2B5EF4-FFF2-40B4-BE49-F238E27FC236}">
                <a16:creationId xmlns:a16="http://schemas.microsoft.com/office/drawing/2014/main" id="{CBF6BF84-2882-4D24-A237-335FE127F9C5}"/>
              </a:ext>
            </a:extLst>
          </p:cNvPr>
          <p:cNvCxnSpPr>
            <a:cxnSpLocks/>
          </p:cNvCxnSpPr>
          <p:nvPr/>
        </p:nvCxnSpPr>
        <p:spPr>
          <a:xfrm flipH="1">
            <a:off x="6358006" y="5322455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8" name="Connettore diritto 3167">
            <a:extLst>
              <a:ext uri="{FF2B5EF4-FFF2-40B4-BE49-F238E27FC236}">
                <a16:creationId xmlns:a16="http://schemas.microsoft.com/office/drawing/2014/main" id="{6FB69821-05A3-490A-ACEC-45AE173D943E}"/>
              </a:ext>
            </a:extLst>
          </p:cNvPr>
          <p:cNvCxnSpPr>
            <a:cxnSpLocks/>
          </p:cNvCxnSpPr>
          <p:nvPr/>
        </p:nvCxnSpPr>
        <p:spPr>
          <a:xfrm flipH="1">
            <a:off x="6226973" y="5325533"/>
            <a:ext cx="1140467" cy="29650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Connettore diritto 3205">
            <a:extLst>
              <a:ext uri="{FF2B5EF4-FFF2-40B4-BE49-F238E27FC236}">
                <a16:creationId xmlns:a16="http://schemas.microsoft.com/office/drawing/2014/main" id="{A1FD9567-6634-478A-97FD-710699B0210D}"/>
              </a:ext>
            </a:extLst>
          </p:cNvPr>
          <p:cNvCxnSpPr>
            <a:cxnSpLocks/>
          </p:cNvCxnSpPr>
          <p:nvPr/>
        </p:nvCxnSpPr>
        <p:spPr>
          <a:xfrm>
            <a:off x="7365207" y="595314"/>
            <a:ext cx="0" cy="47291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61F3A0C0-6941-465A-81EF-D4C78D7CE297}"/>
              </a:ext>
            </a:extLst>
          </p:cNvPr>
          <p:cNvCxnSpPr>
            <a:cxnSpLocks/>
          </p:cNvCxnSpPr>
          <p:nvPr/>
        </p:nvCxnSpPr>
        <p:spPr>
          <a:xfrm>
            <a:off x="6236062" y="5018318"/>
            <a:ext cx="1131529" cy="30616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EA635EAF-CF26-40E9-8CF1-EFAD05A0E47D}"/>
              </a:ext>
            </a:extLst>
          </p:cNvPr>
          <p:cNvCxnSpPr>
            <a:cxnSpLocks/>
          </p:cNvCxnSpPr>
          <p:nvPr/>
        </p:nvCxnSpPr>
        <p:spPr>
          <a:xfrm>
            <a:off x="6346501" y="4734200"/>
            <a:ext cx="1018707" cy="5926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895F4EE5-5734-420C-8D4E-ACABA8024AC3}"/>
              </a:ext>
            </a:extLst>
          </p:cNvPr>
          <p:cNvCxnSpPr>
            <a:cxnSpLocks/>
            <a:stCxn id="6" idx="1"/>
          </p:cNvCxnSpPr>
          <p:nvPr/>
        </p:nvCxnSpPr>
        <p:spPr>
          <a:xfrm>
            <a:off x="6537390" y="4496501"/>
            <a:ext cx="830201" cy="8303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E0E4FD89-9CBC-4372-9E38-2E279A6B71C4}"/>
              </a:ext>
            </a:extLst>
          </p:cNvPr>
          <p:cNvCxnSpPr>
            <a:cxnSpLocks/>
          </p:cNvCxnSpPr>
          <p:nvPr/>
        </p:nvCxnSpPr>
        <p:spPr>
          <a:xfrm>
            <a:off x="6781801" y="4305771"/>
            <a:ext cx="585789" cy="10210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BEE0E2DD-0098-443E-87E0-E341CA910AEE}"/>
              </a:ext>
            </a:extLst>
          </p:cNvPr>
          <p:cNvCxnSpPr>
            <a:cxnSpLocks/>
          </p:cNvCxnSpPr>
          <p:nvPr/>
        </p:nvCxnSpPr>
        <p:spPr>
          <a:xfrm>
            <a:off x="7065422" y="4192092"/>
            <a:ext cx="302167" cy="113238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F7C625B1-C4E9-4C95-BBB9-A827FD9C70EE}"/>
              </a:ext>
            </a:extLst>
          </p:cNvPr>
          <p:cNvCxnSpPr>
            <a:cxnSpLocks/>
          </p:cNvCxnSpPr>
          <p:nvPr/>
        </p:nvCxnSpPr>
        <p:spPr>
          <a:xfrm flipH="1">
            <a:off x="7365206" y="4201273"/>
            <a:ext cx="305595" cy="112929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diritto 69">
            <a:extLst>
              <a:ext uri="{FF2B5EF4-FFF2-40B4-BE49-F238E27FC236}">
                <a16:creationId xmlns:a16="http://schemas.microsoft.com/office/drawing/2014/main" id="{B8EDC550-662C-4335-9315-3C6665233155}"/>
              </a:ext>
            </a:extLst>
          </p:cNvPr>
          <p:cNvCxnSpPr>
            <a:cxnSpLocks/>
          </p:cNvCxnSpPr>
          <p:nvPr/>
        </p:nvCxnSpPr>
        <p:spPr>
          <a:xfrm flipH="1">
            <a:off x="7366818" y="4309534"/>
            <a:ext cx="586531" cy="10159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id="{76F67EBB-0260-43A6-84B3-AF09C4592AC6}"/>
              </a:ext>
            </a:extLst>
          </p:cNvPr>
          <p:cNvCxnSpPr>
            <a:cxnSpLocks/>
            <a:stCxn id="6" idx="7"/>
          </p:cNvCxnSpPr>
          <p:nvPr/>
        </p:nvCxnSpPr>
        <p:spPr>
          <a:xfrm flipH="1">
            <a:off x="7362889" y="4496502"/>
            <a:ext cx="829128" cy="8333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8283852D-93DD-4649-9570-C92E06921E5E}"/>
              </a:ext>
            </a:extLst>
          </p:cNvPr>
          <p:cNvCxnSpPr>
            <a:cxnSpLocks/>
          </p:cNvCxnSpPr>
          <p:nvPr/>
        </p:nvCxnSpPr>
        <p:spPr>
          <a:xfrm flipH="1">
            <a:off x="7368647" y="4741334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diritto 79">
            <a:extLst>
              <a:ext uri="{FF2B5EF4-FFF2-40B4-BE49-F238E27FC236}">
                <a16:creationId xmlns:a16="http://schemas.microsoft.com/office/drawing/2014/main" id="{9793675D-2D56-4B63-998F-7487658CC392}"/>
              </a:ext>
            </a:extLst>
          </p:cNvPr>
          <p:cNvCxnSpPr>
            <a:cxnSpLocks/>
          </p:cNvCxnSpPr>
          <p:nvPr/>
        </p:nvCxnSpPr>
        <p:spPr>
          <a:xfrm flipH="1">
            <a:off x="7369523" y="5029203"/>
            <a:ext cx="1119751" cy="29423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diritto 91">
            <a:extLst>
              <a:ext uri="{FF2B5EF4-FFF2-40B4-BE49-F238E27FC236}">
                <a16:creationId xmlns:a16="http://schemas.microsoft.com/office/drawing/2014/main" id="{CDDCCADF-F671-49F9-BD9E-7D0C654C2749}"/>
              </a:ext>
            </a:extLst>
          </p:cNvPr>
          <p:cNvCxnSpPr>
            <a:cxnSpLocks/>
            <a:endCxn id="6" idx="6"/>
          </p:cNvCxnSpPr>
          <p:nvPr/>
        </p:nvCxnSpPr>
        <p:spPr>
          <a:xfrm>
            <a:off x="7367127" y="5322309"/>
            <a:ext cx="1167576" cy="150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B82657A4-5CB4-46CA-9F42-E544949851EE}"/>
              </a:ext>
            </a:extLst>
          </p:cNvPr>
          <p:cNvCxnSpPr>
            <a:cxnSpLocks/>
          </p:cNvCxnSpPr>
          <p:nvPr/>
        </p:nvCxnSpPr>
        <p:spPr>
          <a:xfrm>
            <a:off x="5035639" y="5414962"/>
            <a:ext cx="396739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diritto 98">
            <a:extLst>
              <a:ext uri="{FF2B5EF4-FFF2-40B4-BE49-F238E27FC236}">
                <a16:creationId xmlns:a16="http://schemas.microsoft.com/office/drawing/2014/main" id="{A4155CBC-CA10-4548-9CF7-0F1E0567A988}"/>
              </a:ext>
            </a:extLst>
          </p:cNvPr>
          <p:cNvCxnSpPr>
            <a:cxnSpLocks/>
          </p:cNvCxnSpPr>
          <p:nvPr/>
        </p:nvCxnSpPr>
        <p:spPr>
          <a:xfrm>
            <a:off x="2099256" y="456179"/>
            <a:ext cx="6972316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diritto 99">
            <a:extLst>
              <a:ext uri="{FF2B5EF4-FFF2-40B4-BE49-F238E27FC236}">
                <a16:creationId xmlns:a16="http://schemas.microsoft.com/office/drawing/2014/main" id="{284425F6-59F0-4F2F-99E4-12C7AF4DAE22}"/>
              </a:ext>
            </a:extLst>
          </p:cNvPr>
          <p:cNvCxnSpPr>
            <a:cxnSpLocks/>
          </p:cNvCxnSpPr>
          <p:nvPr/>
        </p:nvCxnSpPr>
        <p:spPr>
          <a:xfrm>
            <a:off x="5039068" y="3972007"/>
            <a:ext cx="4104932" cy="2388149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25FB23BA-08E5-4F46-8C66-899F746F236B}"/>
              </a:ext>
            </a:extLst>
          </p:cNvPr>
          <p:cNvCxnSpPr>
            <a:cxnSpLocks/>
          </p:cNvCxnSpPr>
          <p:nvPr/>
        </p:nvCxnSpPr>
        <p:spPr>
          <a:xfrm>
            <a:off x="5035750" y="416589"/>
            <a:ext cx="0" cy="3558038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2" name="Connettore diritto 3141">
            <a:extLst>
              <a:ext uri="{FF2B5EF4-FFF2-40B4-BE49-F238E27FC236}">
                <a16:creationId xmlns:a16="http://schemas.microsoft.com/office/drawing/2014/main" id="{F421E258-AF3E-465D-BE61-DA76A70EF204}"/>
              </a:ext>
            </a:extLst>
          </p:cNvPr>
          <p:cNvCxnSpPr>
            <a:cxnSpLocks/>
          </p:cNvCxnSpPr>
          <p:nvPr/>
        </p:nvCxnSpPr>
        <p:spPr>
          <a:xfrm>
            <a:off x="7514711" y="3969427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" name="Connettore diritto 3144">
            <a:extLst>
              <a:ext uri="{FF2B5EF4-FFF2-40B4-BE49-F238E27FC236}">
                <a16:creationId xmlns:a16="http://schemas.microsoft.com/office/drawing/2014/main" id="{93EF5187-E7AD-47CF-BEB7-9C1558655F48}"/>
              </a:ext>
            </a:extLst>
          </p:cNvPr>
          <p:cNvCxnSpPr>
            <a:cxnSpLocks/>
          </p:cNvCxnSpPr>
          <p:nvPr/>
        </p:nvCxnSpPr>
        <p:spPr>
          <a:xfrm flipH="1" flipV="1">
            <a:off x="5030510" y="455890"/>
            <a:ext cx="2484559" cy="351900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9" name="Connettore diritto 3148">
            <a:extLst>
              <a:ext uri="{FF2B5EF4-FFF2-40B4-BE49-F238E27FC236}">
                <a16:creationId xmlns:a16="http://schemas.microsoft.com/office/drawing/2014/main" id="{BA998F70-AB56-44E3-B945-DB5D1F57951B}"/>
              </a:ext>
            </a:extLst>
          </p:cNvPr>
          <p:cNvCxnSpPr>
            <a:cxnSpLocks/>
          </p:cNvCxnSpPr>
          <p:nvPr/>
        </p:nvCxnSpPr>
        <p:spPr>
          <a:xfrm>
            <a:off x="6621584" y="2706921"/>
            <a:ext cx="0" cy="21976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ttore diritto 110">
            <a:extLst>
              <a:ext uri="{FF2B5EF4-FFF2-40B4-BE49-F238E27FC236}">
                <a16:creationId xmlns:a16="http://schemas.microsoft.com/office/drawing/2014/main" id="{DCFD57F3-42E3-4B16-8967-B646A99FE832}"/>
              </a:ext>
            </a:extLst>
          </p:cNvPr>
          <p:cNvCxnSpPr>
            <a:cxnSpLocks/>
          </p:cNvCxnSpPr>
          <p:nvPr/>
        </p:nvCxnSpPr>
        <p:spPr>
          <a:xfrm>
            <a:off x="6009184" y="3968295"/>
            <a:ext cx="2781525" cy="2782044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ttore diritto 112">
            <a:extLst>
              <a:ext uri="{FF2B5EF4-FFF2-40B4-BE49-F238E27FC236}">
                <a16:creationId xmlns:a16="http://schemas.microsoft.com/office/drawing/2014/main" id="{C1245AF4-802D-4329-91E6-DD450D5ED239}"/>
              </a:ext>
            </a:extLst>
          </p:cNvPr>
          <p:cNvCxnSpPr>
            <a:cxnSpLocks/>
          </p:cNvCxnSpPr>
          <p:nvPr/>
        </p:nvCxnSpPr>
        <p:spPr>
          <a:xfrm>
            <a:off x="7452266" y="3964501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ttore diritto 113">
            <a:extLst>
              <a:ext uri="{FF2B5EF4-FFF2-40B4-BE49-F238E27FC236}">
                <a16:creationId xmlns:a16="http://schemas.microsoft.com/office/drawing/2014/main" id="{468006F3-4CE3-447E-9D75-BFA50DBA4F01}"/>
              </a:ext>
            </a:extLst>
          </p:cNvPr>
          <p:cNvCxnSpPr>
            <a:cxnSpLocks/>
          </p:cNvCxnSpPr>
          <p:nvPr/>
        </p:nvCxnSpPr>
        <p:spPr>
          <a:xfrm>
            <a:off x="6016088" y="411786"/>
            <a:ext cx="0" cy="3558038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3" name="Connettore diritto 3152">
            <a:extLst>
              <a:ext uri="{FF2B5EF4-FFF2-40B4-BE49-F238E27FC236}">
                <a16:creationId xmlns:a16="http://schemas.microsoft.com/office/drawing/2014/main" id="{2B5DF5F5-EC05-440A-A50E-40E6B78A9D63}"/>
              </a:ext>
            </a:extLst>
          </p:cNvPr>
          <p:cNvCxnSpPr>
            <a:cxnSpLocks/>
          </p:cNvCxnSpPr>
          <p:nvPr/>
        </p:nvCxnSpPr>
        <p:spPr>
          <a:xfrm flipH="1" flipV="1">
            <a:off x="6018553" y="457202"/>
            <a:ext cx="1434057" cy="3520188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ttore diritto 122">
            <a:extLst>
              <a:ext uri="{FF2B5EF4-FFF2-40B4-BE49-F238E27FC236}">
                <a16:creationId xmlns:a16="http://schemas.microsoft.com/office/drawing/2014/main" id="{EC2AA6E7-63E4-4F01-8DFA-8D9767AED608}"/>
              </a:ext>
            </a:extLst>
          </p:cNvPr>
          <p:cNvCxnSpPr>
            <a:cxnSpLocks/>
          </p:cNvCxnSpPr>
          <p:nvPr/>
        </p:nvCxnSpPr>
        <p:spPr>
          <a:xfrm>
            <a:off x="6828825" y="2448982"/>
            <a:ext cx="0" cy="2337755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ttore diritto 124">
            <a:extLst>
              <a:ext uri="{FF2B5EF4-FFF2-40B4-BE49-F238E27FC236}">
                <a16:creationId xmlns:a16="http://schemas.microsoft.com/office/drawing/2014/main" id="{7B8474FF-A3EB-4540-823B-DBC64F28DE56}"/>
              </a:ext>
            </a:extLst>
          </p:cNvPr>
          <p:cNvCxnSpPr>
            <a:cxnSpLocks/>
          </p:cNvCxnSpPr>
          <p:nvPr/>
        </p:nvCxnSpPr>
        <p:spPr>
          <a:xfrm>
            <a:off x="6591301" y="3971339"/>
            <a:ext cx="1561337" cy="2721561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ttore diritto 126">
            <a:extLst>
              <a:ext uri="{FF2B5EF4-FFF2-40B4-BE49-F238E27FC236}">
                <a16:creationId xmlns:a16="http://schemas.microsoft.com/office/drawing/2014/main" id="{3D22F165-B48B-4A4F-924E-287FE59B35E2}"/>
              </a:ext>
            </a:extLst>
          </p:cNvPr>
          <p:cNvCxnSpPr>
            <a:cxnSpLocks/>
          </p:cNvCxnSpPr>
          <p:nvPr/>
        </p:nvCxnSpPr>
        <p:spPr>
          <a:xfrm>
            <a:off x="6593434" y="398249"/>
            <a:ext cx="0" cy="3581655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ttore diritto 127">
            <a:extLst>
              <a:ext uri="{FF2B5EF4-FFF2-40B4-BE49-F238E27FC236}">
                <a16:creationId xmlns:a16="http://schemas.microsoft.com/office/drawing/2014/main" id="{2A31D276-3A7E-4746-A320-828503F4DCF6}"/>
              </a:ext>
            </a:extLst>
          </p:cNvPr>
          <p:cNvCxnSpPr>
            <a:cxnSpLocks/>
          </p:cNvCxnSpPr>
          <p:nvPr/>
        </p:nvCxnSpPr>
        <p:spPr>
          <a:xfrm>
            <a:off x="7416309" y="3966882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502F9CB2-DA01-4104-AC1A-6D2C215ADBEB}"/>
              </a:ext>
            </a:extLst>
          </p:cNvPr>
          <p:cNvCxnSpPr>
            <a:cxnSpLocks/>
          </p:cNvCxnSpPr>
          <p:nvPr/>
        </p:nvCxnSpPr>
        <p:spPr>
          <a:xfrm>
            <a:off x="6592064" y="455890"/>
            <a:ext cx="825318" cy="351873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ttore diritto 134">
            <a:extLst>
              <a:ext uri="{FF2B5EF4-FFF2-40B4-BE49-F238E27FC236}">
                <a16:creationId xmlns:a16="http://schemas.microsoft.com/office/drawing/2014/main" id="{C65F4217-EDA4-449B-BB5B-F0D910103B43}"/>
              </a:ext>
            </a:extLst>
          </p:cNvPr>
          <p:cNvCxnSpPr>
            <a:cxnSpLocks/>
          </p:cNvCxnSpPr>
          <p:nvPr/>
        </p:nvCxnSpPr>
        <p:spPr>
          <a:xfrm>
            <a:off x="7025645" y="2296601"/>
            <a:ext cx="0" cy="24300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ttore diritto 137">
            <a:extLst>
              <a:ext uri="{FF2B5EF4-FFF2-40B4-BE49-F238E27FC236}">
                <a16:creationId xmlns:a16="http://schemas.microsoft.com/office/drawing/2014/main" id="{EE517911-D091-4E50-AE15-1A46FD0427DD}"/>
              </a:ext>
            </a:extLst>
          </p:cNvPr>
          <p:cNvCxnSpPr>
            <a:cxnSpLocks/>
          </p:cNvCxnSpPr>
          <p:nvPr/>
        </p:nvCxnSpPr>
        <p:spPr>
          <a:xfrm>
            <a:off x="7008217" y="3972444"/>
            <a:ext cx="723572" cy="271162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Connettore diritto 141">
            <a:extLst>
              <a:ext uri="{FF2B5EF4-FFF2-40B4-BE49-F238E27FC236}">
                <a16:creationId xmlns:a16="http://schemas.microsoft.com/office/drawing/2014/main" id="{16F4614B-0826-4457-99F8-79F72875B5B9}"/>
              </a:ext>
            </a:extLst>
          </p:cNvPr>
          <p:cNvCxnSpPr>
            <a:cxnSpLocks/>
          </p:cNvCxnSpPr>
          <p:nvPr/>
        </p:nvCxnSpPr>
        <p:spPr>
          <a:xfrm>
            <a:off x="7393165" y="3967319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ttore diritto 142">
            <a:extLst>
              <a:ext uri="{FF2B5EF4-FFF2-40B4-BE49-F238E27FC236}">
                <a16:creationId xmlns:a16="http://schemas.microsoft.com/office/drawing/2014/main" id="{27262067-B1A7-4BF3-8B48-F457E9D08993}"/>
              </a:ext>
            </a:extLst>
          </p:cNvPr>
          <p:cNvCxnSpPr>
            <a:cxnSpLocks/>
          </p:cNvCxnSpPr>
          <p:nvPr/>
        </p:nvCxnSpPr>
        <p:spPr>
          <a:xfrm>
            <a:off x="7007839" y="396065"/>
            <a:ext cx="0" cy="3581655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diritto 45">
            <a:extLst>
              <a:ext uri="{FF2B5EF4-FFF2-40B4-BE49-F238E27FC236}">
                <a16:creationId xmlns:a16="http://schemas.microsoft.com/office/drawing/2014/main" id="{FC58F990-1469-421C-87A0-C19B426AB61E}"/>
              </a:ext>
            </a:extLst>
          </p:cNvPr>
          <p:cNvCxnSpPr>
            <a:cxnSpLocks/>
          </p:cNvCxnSpPr>
          <p:nvPr/>
        </p:nvCxnSpPr>
        <p:spPr>
          <a:xfrm>
            <a:off x="7009465" y="460005"/>
            <a:ext cx="381717" cy="351462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ttore diritto 147">
            <a:extLst>
              <a:ext uri="{FF2B5EF4-FFF2-40B4-BE49-F238E27FC236}">
                <a16:creationId xmlns:a16="http://schemas.microsoft.com/office/drawing/2014/main" id="{9F1C3183-CF00-4DA2-9F6D-CFE5543FBC82}"/>
              </a:ext>
            </a:extLst>
          </p:cNvPr>
          <p:cNvCxnSpPr>
            <a:cxnSpLocks/>
          </p:cNvCxnSpPr>
          <p:nvPr/>
        </p:nvCxnSpPr>
        <p:spPr>
          <a:xfrm>
            <a:off x="7198690" y="2197893"/>
            <a:ext cx="0" cy="249725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ttore diritto 159">
            <a:extLst>
              <a:ext uri="{FF2B5EF4-FFF2-40B4-BE49-F238E27FC236}">
                <a16:creationId xmlns:a16="http://schemas.microsoft.com/office/drawing/2014/main" id="{D9C45FEB-B48A-487A-89E3-4592FA39EDAF}"/>
              </a:ext>
            </a:extLst>
          </p:cNvPr>
          <p:cNvCxnSpPr>
            <a:cxnSpLocks/>
          </p:cNvCxnSpPr>
          <p:nvPr/>
        </p:nvCxnSpPr>
        <p:spPr>
          <a:xfrm flipH="1">
            <a:off x="6989831" y="3972673"/>
            <a:ext cx="744257" cy="2750309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ttore diritto 162">
            <a:extLst>
              <a:ext uri="{FF2B5EF4-FFF2-40B4-BE49-F238E27FC236}">
                <a16:creationId xmlns:a16="http://schemas.microsoft.com/office/drawing/2014/main" id="{443F460E-EFEC-45D0-938F-A0F001982A91}"/>
              </a:ext>
            </a:extLst>
          </p:cNvPr>
          <p:cNvCxnSpPr>
            <a:cxnSpLocks/>
          </p:cNvCxnSpPr>
          <p:nvPr/>
        </p:nvCxnSpPr>
        <p:spPr>
          <a:xfrm>
            <a:off x="7735245" y="391390"/>
            <a:ext cx="0" cy="3581655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ttore diritto 164">
            <a:extLst>
              <a:ext uri="{FF2B5EF4-FFF2-40B4-BE49-F238E27FC236}">
                <a16:creationId xmlns:a16="http://schemas.microsoft.com/office/drawing/2014/main" id="{37930E09-0E65-46C5-8F14-57C0B6D8DDAB}"/>
              </a:ext>
            </a:extLst>
          </p:cNvPr>
          <p:cNvCxnSpPr>
            <a:cxnSpLocks/>
          </p:cNvCxnSpPr>
          <p:nvPr/>
        </p:nvCxnSpPr>
        <p:spPr>
          <a:xfrm>
            <a:off x="7343612" y="3962645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1" name="Connettore diritto 3180">
            <a:extLst>
              <a:ext uri="{FF2B5EF4-FFF2-40B4-BE49-F238E27FC236}">
                <a16:creationId xmlns:a16="http://schemas.microsoft.com/office/drawing/2014/main" id="{1C696656-F3CF-4B0C-B44A-68C7D53B66E4}"/>
              </a:ext>
            </a:extLst>
          </p:cNvPr>
          <p:cNvCxnSpPr>
            <a:cxnSpLocks/>
          </p:cNvCxnSpPr>
          <p:nvPr/>
        </p:nvCxnSpPr>
        <p:spPr>
          <a:xfrm flipV="1">
            <a:off x="7342682" y="457200"/>
            <a:ext cx="393254" cy="352518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nettore diritto 174">
            <a:extLst>
              <a:ext uri="{FF2B5EF4-FFF2-40B4-BE49-F238E27FC236}">
                <a16:creationId xmlns:a16="http://schemas.microsoft.com/office/drawing/2014/main" id="{315FE99B-A36E-4AED-8C65-3218B3D7FF6A}"/>
              </a:ext>
            </a:extLst>
          </p:cNvPr>
          <p:cNvCxnSpPr>
            <a:cxnSpLocks/>
          </p:cNvCxnSpPr>
          <p:nvPr/>
        </p:nvCxnSpPr>
        <p:spPr>
          <a:xfrm>
            <a:off x="7540966" y="2222877"/>
            <a:ext cx="0" cy="246154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ttore diritto 176">
            <a:extLst>
              <a:ext uri="{FF2B5EF4-FFF2-40B4-BE49-F238E27FC236}">
                <a16:creationId xmlns:a16="http://schemas.microsoft.com/office/drawing/2014/main" id="{6981E34E-9703-4873-B93E-FD076A1639B7}"/>
              </a:ext>
            </a:extLst>
          </p:cNvPr>
          <p:cNvCxnSpPr>
            <a:cxnSpLocks/>
          </p:cNvCxnSpPr>
          <p:nvPr/>
        </p:nvCxnSpPr>
        <p:spPr>
          <a:xfrm flipH="1">
            <a:off x="6559826" y="3969758"/>
            <a:ext cx="1588397" cy="2751178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nettore diritto 179">
            <a:extLst>
              <a:ext uri="{FF2B5EF4-FFF2-40B4-BE49-F238E27FC236}">
                <a16:creationId xmlns:a16="http://schemas.microsoft.com/office/drawing/2014/main" id="{BF043EEB-3C95-4C36-882A-E578FA3ECB94}"/>
              </a:ext>
            </a:extLst>
          </p:cNvPr>
          <p:cNvCxnSpPr>
            <a:cxnSpLocks/>
          </p:cNvCxnSpPr>
          <p:nvPr/>
        </p:nvCxnSpPr>
        <p:spPr>
          <a:xfrm>
            <a:off x="8147474" y="386394"/>
            <a:ext cx="0" cy="3581655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diritto 180">
            <a:extLst>
              <a:ext uri="{FF2B5EF4-FFF2-40B4-BE49-F238E27FC236}">
                <a16:creationId xmlns:a16="http://schemas.microsoft.com/office/drawing/2014/main" id="{66DCAFC1-961F-4105-A9C1-1035AAE00E1F}"/>
              </a:ext>
            </a:extLst>
          </p:cNvPr>
          <p:cNvCxnSpPr>
            <a:cxnSpLocks/>
          </p:cNvCxnSpPr>
          <p:nvPr/>
        </p:nvCxnSpPr>
        <p:spPr>
          <a:xfrm>
            <a:off x="7314842" y="3964430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2" name="Connettore diritto 3191">
            <a:extLst>
              <a:ext uri="{FF2B5EF4-FFF2-40B4-BE49-F238E27FC236}">
                <a16:creationId xmlns:a16="http://schemas.microsoft.com/office/drawing/2014/main" id="{0CEA3BD3-0AE2-49E2-BFF3-8A4B5969EC75}"/>
              </a:ext>
            </a:extLst>
          </p:cNvPr>
          <p:cNvCxnSpPr>
            <a:cxnSpLocks/>
          </p:cNvCxnSpPr>
          <p:nvPr/>
        </p:nvCxnSpPr>
        <p:spPr>
          <a:xfrm flipV="1">
            <a:off x="7317698" y="457201"/>
            <a:ext cx="829456" cy="3517691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nettore diritto 188">
            <a:extLst>
              <a:ext uri="{FF2B5EF4-FFF2-40B4-BE49-F238E27FC236}">
                <a16:creationId xmlns:a16="http://schemas.microsoft.com/office/drawing/2014/main" id="{E620ECFD-3611-468C-B531-9D4BA9701C34}"/>
              </a:ext>
            </a:extLst>
          </p:cNvPr>
          <p:cNvCxnSpPr>
            <a:cxnSpLocks/>
          </p:cNvCxnSpPr>
          <p:nvPr/>
        </p:nvCxnSpPr>
        <p:spPr>
          <a:xfrm>
            <a:off x="7713353" y="2305322"/>
            <a:ext cx="0" cy="24300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onnettore diritto 193">
            <a:extLst>
              <a:ext uri="{FF2B5EF4-FFF2-40B4-BE49-F238E27FC236}">
                <a16:creationId xmlns:a16="http://schemas.microsoft.com/office/drawing/2014/main" id="{4806EEFD-CD5F-4C02-AA00-A553BF76F44A}"/>
              </a:ext>
            </a:extLst>
          </p:cNvPr>
          <p:cNvCxnSpPr>
            <a:cxnSpLocks/>
          </p:cNvCxnSpPr>
          <p:nvPr/>
        </p:nvCxnSpPr>
        <p:spPr>
          <a:xfrm flipH="1">
            <a:off x="5931216" y="3971636"/>
            <a:ext cx="2785638" cy="2799867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ttore diritto 196">
            <a:extLst>
              <a:ext uri="{FF2B5EF4-FFF2-40B4-BE49-F238E27FC236}">
                <a16:creationId xmlns:a16="http://schemas.microsoft.com/office/drawing/2014/main" id="{1877382F-167A-4D6C-B063-7722F117D958}"/>
              </a:ext>
            </a:extLst>
          </p:cNvPr>
          <p:cNvCxnSpPr>
            <a:cxnSpLocks/>
          </p:cNvCxnSpPr>
          <p:nvPr/>
        </p:nvCxnSpPr>
        <p:spPr>
          <a:xfrm>
            <a:off x="8710543" y="391043"/>
            <a:ext cx="0" cy="3581655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nettore diritto 198">
            <a:extLst>
              <a:ext uri="{FF2B5EF4-FFF2-40B4-BE49-F238E27FC236}">
                <a16:creationId xmlns:a16="http://schemas.microsoft.com/office/drawing/2014/main" id="{AEC9D0B0-A986-4319-B9AE-5968E925ED78}"/>
              </a:ext>
            </a:extLst>
          </p:cNvPr>
          <p:cNvCxnSpPr>
            <a:cxnSpLocks/>
          </p:cNvCxnSpPr>
          <p:nvPr/>
        </p:nvCxnSpPr>
        <p:spPr>
          <a:xfrm>
            <a:off x="7277307" y="3972463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7" name="Connettore diritto 3206">
            <a:extLst>
              <a:ext uri="{FF2B5EF4-FFF2-40B4-BE49-F238E27FC236}">
                <a16:creationId xmlns:a16="http://schemas.microsoft.com/office/drawing/2014/main" id="{F11269B3-4D2D-4229-BFC1-9BD6488450F5}"/>
              </a:ext>
            </a:extLst>
          </p:cNvPr>
          <p:cNvCxnSpPr>
            <a:cxnSpLocks/>
          </p:cNvCxnSpPr>
          <p:nvPr/>
        </p:nvCxnSpPr>
        <p:spPr>
          <a:xfrm flipV="1">
            <a:off x="7278770" y="452582"/>
            <a:ext cx="1431121" cy="352560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nettore diritto 205">
            <a:extLst>
              <a:ext uri="{FF2B5EF4-FFF2-40B4-BE49-F238E27FC236}">
                <a16:creationId xmlns:a16="http://schemas.microsoft.com/office/drawing/2014/main" id="{9FBD88C3-8E92-471F-AD10-CBA08CA09CB6}"/>
              </a:ext>
            </a:extLst>
          </p:cNvPr>
          <p:cNvCxnSpPr>
            <a:cxnSpLocks/>
          </p:cNvCxnSpPr>
          <p:nvPr/>
        </p:nvCxnSpPr>
        <p:spPr>
          <a:xfrm>
            <a:off x="7898540" y="2439507"/>
            <a:ext cx="0" cy="2354718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Connettore diritto 208">
            <a:extLst>
              <a:ext uri="{FF2B5EF4-FFF2-40B4-BE49-F238E27FC236}">
                <a16:creationId xmlns:a16="http://schemas.microsoft.com/office/drawing/2014/main" id="{784C7B12-61EB-4CA6-ABC3-F04E60ECC93E}"/>
              </a:ext>
            </a:extLst>
          </p:cNvPr>
          <p:cNvCxnSpPr>
            <a:cxnSpLocks/>
          </p:cNvCxnSpPr>
          <p:nvPr/>
        </p:nvCxnSpPr>
        <p:spPr>
          <a:xfrm flipH="1">
            <a:off x="4784035" y="4343637"/>
            <a:ext cx="4294712" cy="2467625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Connettore diritto 214">
            <a:extLst>
              <a:ext uri="{FF2B5EF4-FFF2-40B4-BE49-F238E27FC236}">
                <a16:creationId xmlns:a16="http://schemas.microsoft.com/office/drawing/2014/main" id="{3D235991-0A1B-468E-A568-CFD8EEA34353}"/>
              </a:ext>
            </a:extLst>
          </p:cNvPr>
          <p:cNvCxnSpPr>
            <a:cxnSpLocks/>
          </p:cNvCxnSpPr>
          <p:nvPr/>
        </p:nvCxnSpPr>
        <p:spPr>
          <a:xfrm>
            <a:off x="7216700" y="3970918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0" name="Connettore diritto 3219">
            <a:extLst>
              <a:ext uri="{FF2B5EF4-FFF2-40B4-BE49-F238E27FC236}">
                <a16:creationId xmlns:a16="http://schemas.microsoft.com/office/drawing/2014/main" id="{76E715E6-F740-4AEB-87B8-CDA396BCDD94}"/>
              </a:ext>
            </a:extLst>
          </p:cNvPr>
          <p:cNvCxnSpPr>
            <a:cxnSpLocks/>
          </p:cNvCxnSpPr>
          <p:nvPr/>
        </p:nvCxnSpPr>
        <p:spPr>
          <a:xfrm flipV="1">
            <a:off x="7222514" y="1419561"/>
            <a:ext cx="1831964" cy="254950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ttore diritto 223">
            <a:extLst>
              <a:ext uri="{FF2B5EF4-FFF2-40B4-BE49-F238E27FC236}">
                <a16:creationId xmlns:a16="http://schemas.microsoft.com/office/drawing/2014/main" id="{32307CB4-D143-407B-9C22-F1DBE380C5C6}"/>
              </a:ext>
            </a:extLst>
          </p:cNvPr>
          <p:cNvCxnSpPr>
            <a:cxnSpLocks/>
          </p:cNvCxnSpPr>
          <p:nvPr/>
        </p:nvCxnSpPr>
        <p:spPr>
          <a:xfrm>
            <a:off x="8110901" y="2710721"/>
            <a:ext cx="0" cy="218856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Arco 234">
            <a:extLst>
              <a:ext uri="{FF2B5EF4-FFF2-40B4-BE49-F238E27FC236}">
                <a16:creationId xmlns:a16="http://schemas.microsoft.com/office/drawing/2014/main" id="{3CF903D1-5B82-4B78-A37F-4682DC394E3A}"/>
              </a:ext>
            </a:extLst>
          </p:cNvPr>
          <p:cNvSpPr/>
          <p:nvPr/>
        </p:nvSpPr>
        <p:spPr>
          <a:xfrm>
            <a:off x="4913257" y="2194291"/>
            <a:ext cx="4896000" cy="21600000"/>
          </a:xfrm>
          <a:prstGeom prst="arc">
            <a:avLst>
              <a:gd name="adj1" fmla="val 15688873"/>
              <a:gd name="adj2" fmla="val 16707966"/>
            </a:avLst>
          </a:prstGeom>
          <a:ln w="63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36" name="Connettore diritto 235">
            <a:extLst>
              <a:ext uri="{FF2B5EF4-FFF2-40B4-BE49-F238E27FC236}">
                <a16:creationId xmlns:a16="http://schemas.microsoft.com/office/drawing/2014/main" id="{22B6D140-F28C-4AE1-800C-01104512DAD0}"/>
              </a:ext>
            </a:extLst>
          </p:cNvPr>
          <p:cNvCxnSpPr>
            <a:cxnSpLocks/>
          </p:cNvCxnSpPr>
          <p:nvPr/>
        </p:nvCxnSpPr>
        <p:spPr>
          <a:xfrm>
            <a:off x="2349002" y="3966210"/>
            <a:ext cx="6722268" cy="1818863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Connettore diritto 237">
            <a:extLst>
              <a:ext uri="{FF2B5EF4-FFF2-40B4-BE49-F238E27FC236}">
                <a16:creationId xmlns:a16="http://schemas.microsoft.com/office/drawing/2014/main" id="{F324FD8C-DB20-4FBF-8E9B-3EBAC3651863}"/>
              </a:ext>
            </a:extLst>
          </p:cNvPr>
          <p:cNvCxnSpPr>
            <a:cxnSpLocks/>
          </p:cNvCxnSpPr>
          <p:nvPr/>
        </p:nvCxnSpPr>
        <p:spPr>
          <a:xfrm>
            <a:off x="7695335" y="3969928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nettore diritto 231">
            <a:extLst>
              <a:ext uri="{FF2B5EF4-FFF2-40B4-BE49-F238E27FC236}">
                <a16:creationId xmlns:a16="http://schemas.microsoft.com/office/drawing/2014/main" id="{56E1D822-D492-41C5-9AFA-7011E1052C50}"/>
              </a:ext>
            </a:extLst>
          </p:cNvPr>
          <p:cNvCxnSpPr>
            <a:cxnSpLocks/>
          </p:cNvCxnSpPr>
          <p:nvPr/>
        </p:nvCxnSpPr>
        <p:spPr>
          <a:xfrm flipH="1" flipV="1">
            <a:off x="2353141" y="457200"/>
            <a:ext cx="5344965" cy="3523298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Connettore diritto 251">
            <a:extLst>
              <a:ext uri="{FF2B5EF4-FFF2-40B4-BE49-F238E27FC236}">
                <a16:creationId xmlns:a16="http://schemas.microsoft.com/office/drawing/2014/main" id="{4A33132E-FACA-4237-BB48-EABA35FFB1AE}"/>
              </a:ext>
            </a:extLst>
          </p:cNvPr>
          <p:cNvCxnSpPr>
            <a:cxnSpLocks/>
          </p:cNvCxnSpPr>
          <p:nvPr/>
        </p:nvCxnSpPr>
        <p:spPr>
          <a:xfrm>
            <a:off x="2359729" y="407625"/>
            <a:ext cx="0" cy="3558038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nettore diritto 262">
            <a:extLst>
              <a:ext uri="{FF2B5EF4-FFF2-40B4-BE49-F238E27FC236}">
                <a16:creationId xmlns:a16="http://schemas.microsoft.com/office/drawing/2014/main" id="{69EE9951-521C-4A96-9680-1050713C71B8}"/>
              </a:ext>
            </a:extLst>
          </p:cNvPr>
          <p:cNvCxnSpPr>
            <a:cxnSpLocks/>
          </p:cNvCxnSpPr>
          <p:nvPr/>
        </p:nvCxnSpPr>
        <p:spPr>
          <a:xfrm>
            <a:off x="7030490" y="3968023"/>
            <a:ext cx="0" cy="144765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nettore diritto 263">
            <a:extLst>
              <a:ext uri="{FF2B5EF4-FFF2-40B4-BE49-F238E27FC236}">
                <a16:creationId xmlns:a16="http://schemas.microsoft.com/office/drawing/2014/main" id="{1CD6E947-9C86-4DE0-BCD2-CBC955C7A973}"/>
              </a:ext>
            </a:extLst>
          </p:cNvPr>
          <p:cNvCxnSpPr>
            <a:cxnSpLocks/>
          </p:cNvCxnSpPr>
          <p:nvPr/>
        </p:nvCxnSpPr>
        <p:spPr>
          <a:xfrm flipH="1">
            <a:off x="4040505" y="4867278"/>
            <a:ext cx="5075516" cy="1333702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diritto 105">
            <a:extLst>
              <a:ext uri="{FF2B5EF4-FFF2-40B4-BE49-F238E27FC236}">
                <a16:creationId xmlns:a16="http://schemas.microsoft.com/office/drawing/2014/main" id="{56E1A6BF-4CFB-4FED-B58B-41B07F838393}"/>
              </a:ext>
            </a:extLst>
          </p:cNvPr>
          <p:cNvCxnSpPr>
            <a:cxnSpLocks/>
          </p:cNvCxnSpPr>
          <p:nvPr/>
        </p:nvCxnSpPr>
        <p:spPr>
          <a:xfrm>
            <a:off x="6375222" y="3107681"/>
            <a:ext cx="0" cy="194709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diritto 109">
            <a:extLst>
              <a:ext uri="{FF2B5EF4-FFF2-40B4-BE49-F238E27FC236}">
                <a16:creationId xmlns:a16="http://schemas.microsoft.com/office/drawing/2014/main" id="{6F052121-7E27-4930-8561-F7F771470A60}"/>
              </a:ext>
            </a:extLst>
          </p:cNvPr>
          <p:cNvCxnSpPr>
            <a:cxnSpLocks/>
          </p:cNvCxnSpPr>
          <p:nvPr/>
        </p:nvCxnSpPr>
        <p:spPr>
          <a:xfrm flipV="1">
            <a:off x="7024255" y="2714425"/>
            <a:ext cx="1991857" cy="126289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ttore diritto 117">
            <a:extLst>
              <a:ext uri="{FF2B5EF4-FFF2-40B4-BE49-F238E27FC236}">
                <a16:creationId xmlns:a16="http://schemas.microsoft.com/office/drawing/2014/main" id="{7287DA6E-4B2F-4C8A-823F-2864CA4E8934}"/>
              </a:ext>
            </a:extLst>
          </p:cNvPr>
          <p:cNvCxnSpPr>
            <a:cxnSpLocks/>
          </p:cNvCxnSpPr>
          <p:nvPr/>
        </p:nvCxnSpPr>
        <p:spPr>
          <a:xfrm>
            <a:off x="8360685" y="3120470"/>
            <a:ext cx="0" cy="195029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Arco 278">
            <a:extLst>
              <a:ext uri="{FF2B5EF4-FFF2-40B4-BE49-F238E27FC236}">
                <a16:creationId xmlns:a16="http://schemas.microsoft.com/office/drawing/2014/main" id="{B3406C03-6D35-437C-AF3B-48EE68A55F57}"/>
              </a:ext>
            </a:extLst>
          </p:cNvPr>
          <p:cNvSpPr/>
          <p:nvPr/>
        </p:nvSpPr>
        <p:spPr>
          <a:xfrm>
            <a:off x="5243883" y="4681040"/>
            <a:ext cx="4248000" cy="6408000"/>
          </a:xfrm>
          <a:prstGeom prst="arc">
            <a:avLst>
              <a:gd name="adj1" fmla="val 14472745"/>
              <a:gd name="adj2" fmla="val 17929280"/>
            </a:avLst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5" name="Connettore diritto 284">
            <a:extLst>
              <a:ext uri="{FF2B5EF4-FFF2-40B4-BE49-F238E27FC236}">
                <a16:creationId xmlns:a16="http://schemas.microsoft.com/office/drawing/2014/main" id="{DAAF8456-B5FD-4B13-B05F-F89DCD759309}"/>
              </a:ext>
            </a:extLst>
          </p:cNvPr>
          <p:cNvCxnSpPr>
            <a:cxnSpLocks/>
          </p:cNvCxnSpPr>
          <p:nvPr/>
        </p:nvCxnSpPr>
        <p:spPr>
          <a:xfrm>
            <a:off x="6196179" y="5204991"/>
            <a:ext cx="2337155" cy="0"/>
          </a:xfrm>
          <a:prstGeom prst="line">
            <a:avLst/>
          </a:prstGeom>
          <a:ln w="63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CasellaDiTesto 125">
            <a:extLst>
              <a:ext uri="{FF2B5EF4-FFF2-40B4-BE49-F238E27FC236}">
                <a16:creationId xmlns:a16="http://schemas.microsoft.com/office/drawing/2014/main" id="{C101EA1D-83B4-4A16-AA01-A68C31087195}"/>
              </a:ext>
            </a:extLst>
          </p:cNvPr>
          <p:cNvSpPr txBox="1"/>
          <p:nvPr/>
        </p:nvSpPr>
        <p:spPr>
          <a:xfrm>
            <a:off x="0" y="478849"/>
            <a:ext cx="29363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In questa diapositiva  si  esplicitano i passaggi descritti dall’algoritmo grafico precedente per ogni generatrice del cono.</a:t>
            </a:r>
          </a:p>
        </p:txBody>
      </p:sp>
      <p:sp>
        <p:nvSpPr>
          <p:cNvPr id="129" name="CasellaDiTesto 128">
            <a:extLst>
              <a:ext uri="{FF2B5EF4-FFF2-40B4-BE49-F238E27FC236}">
                <a16:creationId xmlns:a16="http://schemas.microsoft.com/office/drawing/2014/main" id="{7244F63B-A977-433C-A107-2D21258C94D3}"/>
              </a:ext>
            </a:extLst>
          </p:cNvPr>
          <p:cNvSpPr txBox="1"/>
          <p:nvPr/>
        </p:nvSpPr>
        <p:spPr>
          <a:xfrm>
            <a:off x="0" y="1901966"/>
            <a:ext cx="417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Per economia e chiarezza grafica si sono ripetute le didascalie degli enti geometrici per una sola coppia di generatrici g(g’; g’’) del cono </a:t>
            </a:r>
          </a:p>
        </p:txBody>
      </p:sp>
      <p:sp>
        <p:nvSpPr>
          <p:cNvPr id="130" name="CasellaDiTesto 129">
            <a:extLst>
              <a:ext uri="{FF2B5EF4-FFF2-40B4-BE49-F238E27FC236}">
                <a16:creationId xmlns:a16="http://schemas.microsoft.com/office/drawing/2014/main" id="{184D96B3-245C-4255-B7EF-24691795241A}"/>
              </a:ext>
            </a:extLst>
          </p:cNvPr>
          <p:cNvSpPr txBox="1"/>
          <p:nvPr/>
        </p:nvSpPr>
        <p:spPr>
          <a:xfrm>
            <a:off x="0" y="3060314"/>
            <a:ext cx="5022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Completate le operazioni di ricerca dei punti d’intersezione collegando i punti si ottiene la curva che assume la forma di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parabola</a:t>
            </a:r>
          </a:p>
        </p:txBody>
      </p:sp>
      <p:sp>
        <p:nvSpPr>
          <p:cNvPr id="131" name="CasellaDiTesto 19">
            <a:extLst>
              <a:ext uri="{FF2B5EF4-FFF2-40B4-BE49-F238E27FC236}">
                <a16:creationId xmlns:a16="http://schemas.microsoft.com/office/drawing/2014/main" id="{27DF5D87-2C02-49ED-A9FF-672CAA6BB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850" y="394160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32" name="CasellaDiTesto 19">
            <a:extLst>
              <a:ext uri="{FF2B5EF4-FFF2-40B4-BE49-F238E27FC236}">
                <a16:creationId xmlns:a16="http://schemas.microsoft.com/office/drawing/2014/main" id="{15600068-8288-4FD6-AE15-4F0E37005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968" y="5347818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33" name="CasellaDiTesto 19">
            <a:extLst>
              <a:ext uri="{FF2B5EF4-FFF2-40B4-BE49-F238E27FC236}">
                <a16:creationId xmlns:a16="http://schemas.microsoft.com/office/drawing/2014/main" id="{F4D12D0D-FA75-4DF2-888F-8800A961D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8689" y="1377784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it-IT" altLang="it-IT" sz="1800" baseline="-25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34" name="CasellaDiTesto 19">
            <a:extLst>
              <a:ext uri="{FF2B5EF4-FFF2-40B4-BE49-F238E27FC236}">
                <a16:creationId xmlns:a16="http://schemas.microsoft.com/office/drawing/2014/main" id="{2F053C92-6B93-44B7-936D-41FB42E16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175" y="6034716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it-IT" altLang="it-IT" sz="1800" baseline="-25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36" name="CasellaDiTesto 135">
            <a:extLst>
              <a:ext uri="{FF2B5EF4-FFF2-40B4-BE49-F238E27FC236}">
                <a16:creationId xmlns:a16="http://schemas.microsoft.com/office/drawing/2014/main" id="{5F348BED-EE62-43F5-A9B4-930C2DD857D3}"/>
              </a:ext>
            </a:extLst>
          </p:cNvPr>
          <p:cNvSpPr txBox="1"/>
          <p:nvPr/>
        </p:nvSpPr>
        <p:spPr>
          <a:xfrm>
            <a:off x="5959697" y="1583833"/>
            <a:ext cx="43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137" name="Rettangolo 136">
            <a:extLst>
              <a:ext uri="{FF2B5EF4-FFF2-40B4-BE49-F238E27FC236}">
                <a16:creationId xmlns:a16="http://schemas.microsoft.com/office/drawing/2014/main" id="{C7D49D03-3C00-4724-806D-6DF37E210E71}"/>
              </a:ext>
            </a:extLst>
          </p:cNvPr>
          <p:cNvSpPr/>
          <p:nvPr/>
        </p:nvSpPr>
        <p:spPr>
          <a:xfrm>
            <a:off x="8475369" y="6011191"/>
            <a:ext cx="325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2000" dirty="0">
                <a:solidFill>
                  <a:srgbClr val="FF0000"/>
                </a:solidFill>
                <a:latin typeface="Symbol" panose="05050102010706020507" pitchFamily="18" charset="2"/>
              </a:rPr>
              <a:t>º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39" name="CasellaDiTesto 138">
            <a:extLst>
              <a:ext uri="{FF2B5EF4-FFF2-40B4-BE49-F238E27FC236}">
                <a16:creationId xmlns:a16="http://schemas.microsoft.com/office/drawing/2014/main" id="{1CFFD256-6031-4C37-BC58-D038EC513966}"/>
              </a:ext>
            </a:extLst>
          </p:cNvPr>
          <p:cNvSpPr txBox="1"/>
          <p:nvPr/>
        </p:nvSpPr>
        <p:spPr>
          <a:xfrm>
            <a:off x="5090105" y="341558"/>
            <a:ext cx="704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sz="1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</a:p>
        </p:txBody>
      </p:sp>
      <p:sp>
        <p:nvSpPr>
          <p:cNvPr id="140" name="CasellaDiTesto 139">
            <a:extLst>
              <a:ext uri="{FF2B5EF4-FFF2-40B4-BE49-F238E27FC236}">
                <a16:creationId xmlns:a16="http://schemas.microsoft.com/office/drawing/2014/main" id="{99E1ED13-7CF0-4884-99BC-B6B5B63F1440}"/>
              </a:ext>
            </a:extLst>
          </p:cNvPr>
          <p:cNvSpPr txBox="1"/>
          <p:nvPr/>
        </p:nvSpPr>
        <p:spPr>
          <a:xfrm>
            <a:off x="8281725" y="6042653"/>
            <a:ext cx="371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141" name="Rettangolo 140">
            <a:extLst>
              <a:ext uri="{FF2B5EF4-FFF2-40B4-BE49-F238E27FC236}">
                <a16:creationId xmlns:a16="http://schemas.microsoft.com/office/drawing/2014/main" id="{79F31FE4-2174-40A1-8B02-4943F4307A06}"/>
              </a:ext>
            </a:extLst>
          </p:cNvPr>
          <p:cNvSpPr/>
          <p:nvPr/>
        </p:nvSpPr>
        <p:spPr>
          <a:xfrm>
            <a:off x="6564504" y="4733710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</a:t>
            </a:r>
          </a:p>
        </p:txBody>
      </p:sp>
      <p:sp>
        <p:nvSpPr>
          <p:cNvPr id="144" name="Rettangolo 143">
            <a:extLst>
              <a:ext uri="{FF2B5EF4-FFF2-40B4-BE49-F238E27FC236}">
                <a16:creationId xmlns:a16="http://schemas.microsoft.com/office/drawing/2014/main" id="{66A5517F-46AA-4590-856C-5B7674D0EDC8}"/>
              </a:ext>
            </a:extLst>
          </p:cNvPr>
          <p:cNvSpPr/>
          <p:nvPr/>
        </p:nvSpPr>
        <p:spPr>
          <a:xfrm>
            <a:off x="6588866" y="2492386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P’’</a:t>
            </a:r>
          </a:p>
        </p:txBody>
      </p:sp>
      <p:cxnSp>
        <p:nvCxnSpPr>
          <p:cNvPr id="121" name="Connettore diritto 120">
            <a:extLst>
              <a:ext uri="{FF2B5EF4-FFF2-40B4-BE49-F238E27FC236}">
                <a16:creationId xmlns:a16="http://schemas.microsoft.com/office/drawing/2014/main" id="{BFE95F0F-6D3E-481F-B0F0-4ECEC0D8A8FB}"/>
              </a:ext>
            </a:extLst>
          </p:cNvPr>
          <p:cNvCxnSpPr>
            <a:cxnSpLocks/>
          </p:cNvCxnSpPr>
          <p:nvPr/>
        </p:nvCxnSpPr>
        <p:spPr>
          <a:xfrm>
            <a:off x="6200827" y="3470613"/>
            <a:ext cx="0" cy="174241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diritto 123">
            <a:extLst>
              <a:ext uri="{FF2B5EF4-FFF2-40B4-BE49-F238E27FC236}">
                <a16:creationId xmlns:a16="http://schemas.microsoft.com/office/drawing/2014/main" id="{6D945E3D-EEA2-4E4E-82E7-30EA9B3DEE2C}"/>
              </a:ext>
            </a:extLst>
          </p:cNvPr>
          <p:cNvCxnSpPr>
            <a:cxnSpLocks/>
          </p:cNvCxnSpPr>
          <p:nvPr/>
        </p:nvCxnSpPr>
        <p:spPr>
          <a:xfrm>
            <a:off x="8519369" y="3473976"/>
            <a:ext cx="0" cy="17280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ttangolo 144">
            <a:extLst>
              <a:ext uri="{FF2B5EF4-FFF2-40B4-BE49-F238E27FC236}">
                <a16:creationId xmlns:a16="http://schemas.microsoft.com/office/drawing/2014/main" id="{225329E3-59A5-4C91-AACE-CFBE4997D102}"/>
              </a:ext>
            </a:extLst>
          </p:cNvPr>
          <p:cNvSpPr/>
          <p:nvPr/>
        </p:nvSpPr>
        <p:spPr>
          <a:xfrm>
            <a:off x="5945022" y="5015428"/>
            <a:ext cx="322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146" name="Rettangolo 145">
            <a:extLst>
              <a:ext uri="{FF2B5EF4-FFF2-40B4-BE49-F238E27FC236}">
                <a16:creationId xmlns:a16="http://schemas.microsoft.com/office/drawing/2014/main" id="{03B99E11-B6EA-4936-ABCF-E28CB8CDA4B7}"/>
              </a:ext>
            </a:extLst>
          </p:cNvPr>
          <p:cNvSpPr/>
          <p:nvPr/>
        </p:nvSpPr>
        <p:spPr>
          <a:xfrm>
            <a:off x="8487823" y="4996752"/>
            <a:ext cx="3097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</a:t>
            </a:r>
          </a:p>
        </p:txBody>
      </p:sp>
      <p:sp>
        <p:nvSpPr>
          <p:cNvPr id="147" name="Rettangolo 146">
            <a:extLst>
              <a:ext uri="{FF2B5EF4-FFF2-40B4-BE49-F238E27FC236}">
                <a16:creationId xmlns:a16="http://schemas.microsoft.com/office/drawing/2014/main" id="{147EE301-ADCA-4F21-AA1C-0BE33F2190B0}"/>
              </a:ext>
            </a:extLst>
          </p:cNvPr>
          <p:cNvSpPr/>
          <p:nvPr/>
        </p:nvSpPr>
        <p:spPr>
          <a:xfrm>
            <a:off x="5892504" y="3412793"/>
            <a:ext cx="349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149" name="Rettangolo 148">
            <a:extLst>
              <a:ext uri="{FF2B5EF4-FFF2-40B4-BE49-F238E27FC236}">
                <a16:creationId xmlns:a16="http://schemas.microsoft.com/office/drawing/2014/main" id="{4DE332DC-889D-4A28-9CBF-CFF072916CDE}"/>
              </a:ext>
            </a:extLst>
          </p:cNvPr>
          <p:cNvSpPr/>
          <p:nvPr/>
        </p:nvSpPr>
        <p:spPr>
          <a:xfrm>
            <a:off x="8454917" y="3415175"/>
            <a:ext cx="3369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Y’’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86AA3A2-3363-45AD-BB3E-8161F9A7A76B}"/>
              </a:ext>
            </a:extLst>
          </p:cNvPr>
          <p:cNvCxnSpPr>
            <a:cxnSpLocks/>
          </p:cNvCxnSpPr>
          <p:nvPr/>
        </p:nvCxnSpPr>
        <p:spPr>
          <a:xfrm>
            <a:off x="6011779" y="3970421"/>
            <a:ext cx="0" cy="144516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ttore diritto 151">
            <a:extLst>
              <a:ext uri="{FF2B5EF4-FFF2-40B4-BE49-F238E27FC236}">
                <a16:creationId xmlns:a16="http://schemas.microsoft.com/office/drawing/2014/main" id="{3136EC8A-DB5F-4D67-A265-3E504F255630}"/>
              </a:ext>
            </a:extLst>
          </p:cNvPr>
          <p:cNvCxnSpPr>
            <a:cxnSpLocks/>
          </p:cNvCxnSpPr>
          <p:nvPr/>
        </p:nvCxnSpPr>
        <p:spPr>
          <a:xfrm>
            <a:off x="8714874" y="3970421"/>
            <a:ext cx="0" cy="14478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CasellaDiTesto 152">
            <a:extLst>
              <a:ext uri="{FF2B5EF4-FFF2-40B4-BE49-F238E27FC236}">
                <a16:creationId xmlns:a16="http://schemas.microsoft.com/office/drawing/2014/main" id="{15ACFC87-BCA1-493E-B494-1CA4E7C5B293}"/>
              </a:ext>
            </a:extLst>
          </p:cNvPr>
          <p:cNvSpPr txBox="1"/>
          <p:nvPr/>
        </p:nvSpPr>
        <p:spPr>
          <a:xfrm>
            <a:off x="0" y="4107233"/>
            <a:ext cx="471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I punti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X(X’; X’’)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e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Y(Y’; Y’’)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sono i punti in cui la parabola taglia la direttrice del cono mentre i punti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Z(Z’; Z’’)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e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W(W’; W’’)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sono punti in cui la parabola interseca la t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54" name="CasellaDiTesto 153">
            <a:extLst>
              <a:ext uri="{FF2B5EF4-FFF2-40B4-BE49-F238E27FC236}">
                <a16:creationId xmlns:a16="http://schemas.microsoft.com/office/drawing/2014/main" id="{1673EB84-F736-4E86-8D2B-9321032D4EDB}"/>
              </a:ext>
            </a:extLst>
          </p:cNvPr>
          <p:cNvSpPr txBox="1"/>
          <p:nvPr/>
        </p:nvSpPr>
        <p:spPr>
          <a:xfrm>
            <a:off x="0" y="5380672"/>
            <a:ext cx="51901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Poiché la direttrice del cono non appartiene al piano </a:t>
            </a:r>
            <a:r>
              <a:rPr lang="it-IT" dirty="0">
                <a:solidFill>
                  <a:srgbClr val="0070C0"/>
                </a:solidFill>
                <a:latin typeface="Symbol" panose="05050102010706020507" pitchFamily="18" charset="2"/>
              </a:rPr>
              <a:t>p</a:t>
            </a:r>
            <a:r>
              <a:rPr lang="it-IT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la porzione di parabola racchiusa entro i punti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Y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Z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,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W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rappresenta la parte virtuale mentre la curva compresa tra i punti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e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Y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rappresenta la parte reale della parabola</a:t>
            </a:r>
          </a:p>
        </p:txBody>
      </p:sp>
      <p:sp>
        <p:nvSpPr>
          <p:cNvPr id="155" name="Rettangolo 154">
            <a:extLst>
              <a:ext uri="{FF2B5EF4-FFF2-40B4-BE49-F238E27FC236}">
                <a16:creationId xmlns:a16="http://schemas.microsoft.com/office/drawing/2014/main" id="{8D2CC819-21C0-4328-855C-D80498BBF089}"/>
              </a:ext>
            </a:extLst>
          </p:cNvPr>
          <p:cNvSpPr/>
          <p:nvPr/>
        </p:nvSpPr>
        <p:spPr>
          <a:xfrm>
            <a:off x="5776268" y="5265958"/>
            <a:ext cx="322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Z’</a:t>
            </a:r>
          </a:p>
        </p:txBody>
      </p:sp>
      <p:sp>
        <p:nvSpPr>
          <p:cNvPr id="156" name="Rettangolo 155">
            <a:extLst>
              <a:ext uri="{FF2B5EF4-FFF2-40B4-BE49-F238E27FC236}">
                <a16:creationId xmlns:a16="http://schemas.microsoft.com/office/drawing/2014/main" id="{46F0EA25-42D2-4B11-8B5A-5834DCC17D72}"/>
              </a:ext>
            </a:extLst>
          </p:cNvPr>
          <p:cNvSpPr/>
          <p:nvPr/>
        </p:nvSpPr>
        <p:spPr>
          <a:xfrm>
            <a:off x="8662527" y="520713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W’</a:t>
            </a:r>
          </a:p>
        </p:txBody>
      </p:sp>
      <p:sp>
        <p:nvSpPr>
          <p:cNvPr id="157" name="Rettangolo 156">
            <a:extLst>
              <a:ext uri="{FF2B5EF4-FFF2-40B4-BE49-F238E27FC236}">
                <a16:creationId xmlns:a16="http://schemas.microsoft.com/office/drawing/2014/main" id="{3E5B0F3C-5A05-486E-B354-74152BE0E55E}"/>
              </a:ext>
            </a:extLst>
          </p:cNvPr>
          <p:cNvSpPr/>
          <p:nvPr/>
        </p:nvSpPr>
        <p:spPr>
          <a:xfrm>
            <a:off x="5781736" y="3774835"/>
            <a:ext cx="349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Z’’</a:t>
            </a:r>
          </a:p>
        </p:txBody>
      </p:sp>
      <p:sp>
        <p:nvSpPr>
          <p:cNvPr id="158" name="Rettangolo 157">
            <a:extLst>
              <a:ext uri="{FF2B5EF4-FFF2-40B4-BE49-F238E27FC236}">
                <a16:creationId xmlns:a16="http://schemas.microsoft.com/office/drawing/2014/main" id="{43F1689D-1F71-4175-A249-36CFBCC82EEA}"/>
              </a:ext>
            </a:extLst>
          </p:cNvPr>
          <p:cNvSpPr/>
          <p:nvPr/>
        </p:nvSpPr>
        <p:spPr>
          <a:xfrm>
            <a:off x="8616239" y="3768296"/>
            <a:ext cx="399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W’’</a:t>
            </a:r>
          </a:p>
        </p:txBody>
      </p:sp>
      <p:cxnSp>
        <p:nvCxnSpPr>
          <p:cNvPr id="150" name="Connettore diritto 149">
            <a:extLst>
              <a:ext uri="{FF2B5EF4-FFF2-40B4-BE49-F238E27FC236}">
                <a16:creationId xmlns:a16="http://schemas.microsoft.com/office/drawing/2014/main" id="{671B4E8B-C4AA-44E4-B582-F376A3EE15FB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6351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500"/>
                                        <p:tgtEl>
                                          <p:spTgt spid="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8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1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6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7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2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5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9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" grpId="0" animBg="1"/>
      <p:bldP spid="279" grpId="0" animBg="1"/>
      <p:bldP spid="126" grpId="0"/>
      <p:bldP spid="129" grpId="0"/>
      <p:bldP spid="130" grpId="0"/>
      <p:bldP spid="133" grpId="0"/>
      <p:bldP spid="134" grpId="0"/>
      <p:bldP spid="136" grpId="0"/>
      <p:bldP spid="137" grpId="0"/>
      <p:bldP spid="139" grpId="0"/>
      <p:bldP spid="140" grpId="0"/>
      <p:bldP spid="141" grpId="0"/>
      <p:bldP spid="144" grpId="0"/>
      <p:bldP spid="145" grpId="0"/>
      <p:bldP spid="146" grpId="0"/>
      <p:bldP spid="147" grpId="0"/>
      <p:bldP spid="149" grpId="0"/>
      <p:bldP spid="153" grpId="0"/>
      <p:bldP spid="154" grpId="0"/>
      <p:bldP spid="155" grpId="0"/>
      <p:bldP spid="156" grpId="0"/>
      <p:bldP spid="157" grpId="0"/>
      <p:bldP spid="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– (4)</a:t>
            </a: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2086377" y="3972999"/>
            <a:ext cx="694962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id="{B6A63236-7928-4802-9B0A-13E5815F0C80}"/>
              </a:ext>
            </a:extLst>
          </p:cNvPr>
          <p:cNvSpPr/>
          <p:nvPr/>
        </p:nvSpPr>
        <p:spPr>
          <a:xfrm>
            <a:off x="6194703" y="4153815"/>
            <a:ext cx="2340000" cy="2340000"/>
          </a:xfrm>
          <a:prstGeom prst="ellipse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38">
              <a:defRPr/>
            </a:pPr>
            <a:endParaRPr lang="it-IT" sz="1013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/>
          <p:nvPr/>
        </p:nvCxnSpPr>
        <p:spPr>
          <a:xfrm flipV="1">
            <a:off x="6190851" y="3471961"/>
            <a:ext cx="0" cy="184346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/>
          <p:nvPr/>
        </p:nvCxnSpPr>
        <p:spPr>
          <a:xfrm flipH="1" flipV="1">
            <a:off x="8530931" y="3479897"/>
            <a:ext cx="2567" cy="1854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83459ABF-7B9B-4109-B4A1-FF184DA523F2}"/>
              </a:ext>
            </a:extLst>
          </p:cNvPr>
          <p:cNvCxnSpPr/>
          <p:nvPr/>
        </p:nvCxnSpPr>
        <p:spPr>
          <a:xfrm>
            <a:off x="6193415" y="3474495"/>
            <a:ext cx="2340000" cy="1265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>
              <a:ext uri="{FF2B5EF4-FFF2-40B4-BE49-F238E27FC236}">
                <a16:creationId xmlns:a16="http://schemas.microsoft.com/office/drawing/2014/main" id="{605186B0-1986-49A9-9099-C3EE068BBD9D}"/>
              </a:ext>
            </a:extLst>
          </p:cNvPr>
          <p:cNvCxnSpPr>
            <a:cxnSpLocks/>
          </p:cNvCxnSpPr>
          <p:nvPr/>
        </p:nvCxnSpPr>
        <p:spPr>
          <a:xfrm flipH="1">
            <a:off x="6193422" y="600078"/>
            <a:ext cx="1169407" cy="287441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>
            <a:extLst>
              <a:ext uri="{FF2B5EF4-FFF2-40B4-BE49-F238E27FC236}">
                <a16:creationId xmlns:a16="http://schemas.microsoft.com/office/drawing/2014/main" id="{F300ADE4-163D-4AFD-B7F7-A0E912396078}"/>
              </a:ext>
            </a:extLst>
          </p:cNvPr>
          <p:cNvCxnSpPr>
            <a:cxnSpLocks/>
          </p:cNvCxnSpPr>
          <p:nvPr/>
        </p:nvCxnSpPr>
        <p:spPr>
          <a:xfrm>
            <a:off x="7365210" y="604839"/>
            <a:ext cx="1163081" cy="28693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diritto 44">
            <a:extLst>
              <a:ext uri="{FF2B5EF4-FFF2-40B4-BE49-F238E27FC236}">
                <a16:creationId xmlns:a16="http://schemas.microsoft.com/office/drawing/2014/main" id="{8D37F311-CF2C-4A32-AD98-0F49DFE2D41B}"/>
              </a:ext>
            </a:extLst>
          </p:cNvPr>
          <p:cNvCxnSpPr>
            <a:cxnSpLocks/>
          </p:cNvCxnSpPr>
          <p:nvPr/>
        </p:nvCxnSpPr>
        <p:spPr>
          <a:xfrm flipH="1">
            <a:off x="6347461" y="600078"/>
            <a:ext cx="1017747" cy="288226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diritto 47">
            <a:extLst>
              <a:ext uri="{FF2B5EF4-FFF2-40B4-BE49-F238E27FC236}">
                <a16:creationId xmlns:a16="http://schemas.microsoft.com/office/drawing/2014/main" id="{396EAC39-8DEA-415F-8F28-D537199AA8CA}"/>
              </a:ext>
            </a:extLst>
          </p:cNvPr>
          <p:cNvCxnSpPr>
            <a:cxnSpLocks/>
          </p:cNvCxnSpPr>
          <p:nvPr/>
        </p:nvCxnSpPr>
        <p:spPr>
          <a:xfrm flipH="1">
            <a:off x="6538915" y="597697"/>
            <a:ext cx="826292" cy="28789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13201FAD-D21C-4A46-BF1E-E7A430BD485F}"/>
              </a:ext>
            </a:extLst>
          </p:cNvPr>
          <p:cNvCxnSpPr>
            <a:cxnSpLocks/>
          </p:cNvCxnSpPr>
          <p:nvPr/>
        </p:nvCxnSpPr>
        <p:spPr>
          <a:xfrm flipH="1">
            <a:off x="6784183" y="600078"/>
            <a:ext cx="581024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4A9767E5-6DF0-4FEF-A474-EF79EDDD95FD}"/>
              </a:ext>
            </a:extLst>
          </p:cNvPr>
          <p:cNvCxnSpPr>
            <a:cxnSpLocks/>
          </p:cNvCxnSpPr>
          <p:nvPr/>
        </p:nvCxnSpPr>
        <p:spPr>
          <a:xfrm flipH="1">
            <a:off x="7062788" y="597695"/>
            <a:ext cx="304800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diritto 25">
            <a:extLst>
              <a:ext uri="{FF2B5EF4-FFF2-40B4-BE49-F238E27FC236}">
                <a16:creationId xmlns:a16="http://schemas.microsoft.com/office/drawing/2014/main" id="{632D37B0-756B-4F45-8332-1F90CEEE88C9}"/>
              </a:ext>
            </a:extLst>
          </p:cNvPr>
          <p:cNvCxnSpPr>
            <a:cxnSpLocks/>
          </p:cNvCxnSpPr>
          <p:nvPr/>
        </p:nvCxnSpPr>
        <p:spPr>
          <a:xfrm flipH="1">
            <a:off x="6236499" y="600078"/>
            <a:ext cx="1128711" cy="287416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diritto 55">
            <a:extLst>
              <a:ext uri="{FF2B5EF4-FFF2-40B4-BE49-F238E27FC236}">
                <a16:creationId xmlns:a16="http://schemas.microsoft.com/office/drawing/2014/main" id="{B9E8B098-B175-4E6F-AC6D-37944BA7D4FE}"/>
              </a:ext>
            </a:extLst>
          </p:cNvPr>
          <p:cNvCxnSpPr>
            <a:cxnSpLocks/>
          </p:cNvCxnSpPr>
          <p:nvPr/>
        </p:nvCxnSpPr>
        <p:spPr>
          <a:xfrm>
            <a:off x="7365209" y="604841"/>
            <a:ext cx="309563" cy="28717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C03FB220-D10D-486D-B894-255AA13E0808}"/>
              </a:ext>
            </a:extLst>
          </p:cNvPr>
          <p:cNvCxnSpPr>
            <a:cxnSpLocks/>
          </p:cNvCxnSpPr>
          <p:nvPr/>
        </p:nvCxnSpPr>
        <p:spPr>
          <a:xfrm>
            <a:off x="7365207" y="597698"/>
            <a:ext cx="589088" cy="288541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>
            <a:extLst>
              <a:ext uri="{FF2B5EF4-FFF2-40B4-BE49-F238E27FC236}">
                <a16:creationId xmlns:a16="http://schemas.microsoft.com/office/drawing/2014/main" id="{6B3EDDA8-FBA4-49D5-ABE3-E14D61DB8B34}"/>
              </a:ext>
            </a:extLst>
          </p:cNvPr>
          <p:cNvCxnSpPr>
            <a:cxnSpLocks/>
          </p:cNvCxnSpPr>
          <p:nvPr/>
        </p:nvCxnSpPr>
        <p:spPr>
          <a:xfrm>
            <a:off x="7367590" y="604839"/>
            <a:ext cx="8286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>
            <a:extLst>
              <a:ext uri="{FF2B5EF4-FFF2-40B4-BE49-F238E27FC236}">
                <a16:creationId xmlns:a16="http://schemas.microsoft.com/office/drawing/2014/main" id="{BE05959B-AFF7-4B3A-B27D-18F633204016}"/>
              </a:ext>
            </a:extLst>
          </p:cNvPr>
          <p:cNvCxnSpPr>
            <a:cxnSpLocks/>
          </p:cNvCxnSpPr>
          <p:nvPr/>
        </p:nvCxnSpPr>
        <p:spPr>
          <a:xfrm>
            <a:off x="7365209" y="600078"/>
            <a:ext cx="1014413" cy="288131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diritto 80">
            <a:extLst>
              <a:ext uri="{FF2B5EF4-FFF2-40B4-BE49-F238E27FC236}">
                <a16:creationId xmlns:a16="http://schemas.microsoft.com/office/drawing/2014/main" id="{3426C5C9-200F-43F8-A2F8-19B869551113}"/>
              </a:ext>
            </a:extLst>
          </p:cNvPr>
          <p:cNvCxnSpPr>
            <a:cxnSpLocks/>
          </p:cNvCxnSpPr>
          <p:nvPr/>
        </p:nvCxnSpPr>
        <p:spPr>
          <a:xfrm>
            <a:off x="7365209" y="602458"/>
            <a:ext cx="1133475" cy="287655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453F189-A44F-4AC7-AB29-6A50EA226A77}"/>
              </a:ext>
            </a:extLst>
          </p:cNvPr>
          <p:cNvSpPr txBox="1"/>
          <p:nvPr/>
        </p:nvSpPr>
        <p:spPr>
          <a:xfrm>
            <a:off x="7143460" y="3228599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C’’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C5951899-97EB-4C28-AC0E-C833334D2040}"/>
              </a:ext>
            </a:extLst>
          </p:cNvPr>
          <p:cNvSpPr txBox="1"/>
          <p:nvPr/>
        </p:nvSpPr>
        <p:spPr>
          <a:xfrm>
            <a:off x="7147289" y="5371435"/>
            <a:ext cx="540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C’</a:t>
            </a:r>
            <a:r>
              <a:rPr lang="it-IT" sz="1200" dirty="0">
                <a:solidFill>
                  <a:srgbClr val="0070C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º</a:t>
            </a: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</a:t>
            </a:r>
          </a:p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B28EAFAD-9021-4A82-9B76-D35825363578}"/>
              </a:ext>
            </a:extLst>
          </p:cNvPr>
          <p:cNvSpPr txBox="1"/>
          <p:nvPr/>
        </p:nvSpPr>
        <p:spPr>
          <a:xfrm>
            <a:off x="7299559" y="423377"/>
            <a:ext cx="473551" cy="300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351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V’’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82FC57-B25A-4B39-819E-FE253F97EE13}"/>
              </a:ext>
            </a:extLst>
          </p:cNvPr>
          <p:cNvSpPr txBox="1"/>
          <p:nvPr/>
        </p:nvSpPr>
        <p:spPr>
          <a:xfrm>
            <a:off x="7942602" y="1886609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g’’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10C8B7F6-6C83-4DA6-A81A-FD33A5D889E3}"/>
              </a:ext>
            </a:extLst>
          </p:cNvPr>
          <p:cNvSpPr txBox="1"/>
          <p:nvPr/>
        </p:nvSpPr>
        <p:spPr>
          <a:xfrm>
            <a:off x="7844165" y="5633583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0761" y="3778419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12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lt</a:t>
            </a:r>
          </a:p>
        </p:txBody>
      </p:sp>
      <p:cxnSp>
        <p:nvCxnSpPr>
          <p:cNvPr id="78" name="Connettore diritto 77">
            <a:extLst>
              <a:ext uri="{FF2B5EF4-FFF2-40B4-BE49-F238E27FC236}">
                <a16:creationId xmlns:a16="http://schemas.microsoft.com/office/drawing/2014/main" id="{DB632DA8-6C59-4450-B42F-B877B27142E0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194706" y="5323815"/>
            <a:ext cx="1171801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17730908-C40B-43E8-A6B4-267AB559C9FE}"/>
              </a:ext>
            </a:extLst>
          </p:cNvPr>
          <p:cNvCxnSpPr>
            <a:cxnSpLocks/>
            <a:endCxn id="6" idx="4"/>
          </p:cNvCxnSpPr>
          <p:nvPr/>
        </p:nvCxnSpPr>
        <p:spPr>
          <a:xfrm>
            <a:off x="7364703" y="5323958"/>
            <a:ext cx="0" cy="11698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0" name="Connettore diritto 3119">
            <a:extLst>
              <a:ext uri="{FF2B5EF4-FFF2-40B4-BE49-F238E27FC236}">
                <a16:creationId xmlns:a16="http://schemas.microsoft.com/office/drawing/2014/main" id="{B6549A9B-8DAD-4D99-BC54-A2103337DE23}"/>
              </a:ext>
            </a:extLst>
          </p:cNvPr>
          <p:cNvCxnSpPr>
            <a:cxnSpLocks/>
          </p:cNvCxnSpPr>
          <p:nvPr/>
        </p:nvCxnSpPr>
        <p:spPr>
          <a:xfrm>
            <a:off x="7356159" y="5306170"/>
            <a:ext cx="594836" cy="103272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0" name="Connettore diritto 3129">
            <a:extLst>
              <a:ext uri="{FF2B5EF4-FFF2-40B4-BE49-F238E27FC236}">
                <a16:creationId xmlns:a16="http://schemas.microsoft.com/office/drawing/2014/main" id="{D43D4B59-70AE-4EA8-A66E-0C9BC9C4FBC1}"/>
              </a:ext>
            </a:extLst>
          </p:cNvPr>
          <p:cNvCxnSpPr>
            <a:cxnSpLocks/>
          </p:cNvCxnSpPr>
          <p:nvPr/>
        </p:nvCxnSpPr>
        <p:spPr>
          <a:xfrm>
            <a:off x="7373617" y="5323114"/>
            <a:ext cx="1117923" cy="2995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4" name="Connettore diritto 3133">
            <a:extLst>
              <a:ext uri="{FF2B5EF4-FFF2-40B4-BE49-F238E27FC236}">
                <a16:creationId xmlns:a16="http://schemas.microsoft.com/office/drawing/2014/main" id="{8D6982DD-962B-4537-A31D-1183B9150F96}"/>
              </a:ext>
            </a:extLst>
          </p:cNvPr>
          <p:cNvCxnSpPr>
            <a:cxnSpLocks/>
          </p:cNvCxnSpPr>
          <p:nvPr/>
        </p:nvCxnSpPr>
        <p:spPr>
          <a:xfrm>
            <a:off x="7364981" y="5326576"/>
            <a:ext cx="1012552" cy="58963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6" name="Connettore diritto 3135">
            <a:extLst>
              <a:ext uri="{FF2B5EF4-FFF2-40B4-BE49-F238E27FC236}">
                <a16:creationId xmlns:a16="http://schemas.microsoft.com/office/drawing/2014/main" id="{55867AB2-82B9-4529-9CB6-CC01810E192E}"/>
              </a:ext>
            </a:extLst>
          </p:cNvPr>
          <p:cNvCxnSpPr>
            <a:cxnSpLocks/>
            <a:endCxn id="6" idx="5"/>
          </p:cNvCxnSpPr>
          <p:nvPr/>
        </p:nvCxnSpPr>
        <p:spPr>
          <a:xfrm>
            <a:off x="7367744" y="5326857"/>
            <a:ext cx="824275" cy="8242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1" name="Connettore diritto 3140">
            <a:extLst>
              <a:ext uri="{FF2B5EF4-FFF2-40B4-BE49-F238E27FC236}">
                <a16:creationId xmlns:a16="http://schemas.microsoft.com/office/drawing/2014/main" id="{FDA1FAF1-FFFE-4E92-BF06-A9D280118286}"/>
              </a:ext>
            </a:extLst>
          </p:cNvPr>
          <p:cNvCxnSpPr>
            <a:cxnSpLocks/>
          </p:cNvCxnSpPr>
          <p:nvPr/>
        </p:nvCxnSpPr>
        <p:spPr>
          <a:xfrm>
            <a:off x="7370233" y="5327742"/>
            <a:ext cx="304536" cy="112544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4" name="Connettore diritto 3153">
            <a:extLst>
              <a:ext uri="{FF2B5EF4-FFF2-40B4-BE49-F238E27FC236}">
                <a16:creationId xmlns:a16="http://schemas.microsoft.com/office/drawing/2014/main" id="{27230609-9D4E-426B-9703-6F4E9AAFD959}"/>
              </a:ext>
            </a:extLst>
          </p:cNvPr>
          <p:cNvCxnSpPr>
            <a:cxnSpLocks/>
          </p:cNvCxnSpPr>
          <p:nvPr/>
        </p:nvCxnSpPr>
        <p:spPr>
          <a:xfrm flipH="1">
            <a:off x="7060411" y="5331622"/>
            <a:ext cx="306725" cy="113347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0" name="Connettore diritto 3159">
            <a:extLst>
              <a:ext uri="{FF2B5EF4-FFF2-40B4-BE49-F238E27FC236}">
                <a16:creationId xmlns:a16="http://schemas.microsoft.com/office/drawing/2014/main" id="{5F5080C4-E8EF-4D08-B5F5-DC4D83CDBE56}"/>
              </a:ext>
            </a:extLst>
          </p:cNvPr>
          <p:cNvCxnSpPr>
            <a:cxnSpLocks/>
          </p:cNvCxnSpPr>
          <p:nvPr/>
        </p:nvCxnSpPr>
        <p:spPr>
          <a:xfrm flipH="1">
            <a:off x="6777621" y="5313223"/>
            <a:ext cx="596084" cy="103244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2" name="Connettore diritto 3161">
            <a:extLst>
              <a:ext uri="{FF2B5EF4-FFF2-40B4-BE49-F238E27FC236}">
                <a16:creationId xmlns:a16="http://schemas.microsoft.com/office/drawing/2014/main" id="{1693EB76-726C-4127-ACA3-E72DD3DA411A}"/>
              </a:ext>
            </a:extLst>
          </p:cNvPr>
          <p:cNvCxnSpPr>
            <a:cxnSpLocks/>
          </p:cNvCxnSpPr>
          <p:nvPr/>
        </p:nvCxnSpPr>
        <p:spPr>
          <a:xfrm flipH="1">
            <a:off x="6543547" y="5321302"/>
            <a:ext cx="835069" cy="82983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5" name="Connettore diritto 3164">
            <a:extLst>
              <a:ext uri="{FF2B5EF4-FFF2-40B4-BE49-F238E27FC236}">
                <a16:creationId xmlns:a16="http://schemas.microsoft.com/office/drawing/2014/main" id="{CBF6BF84-2882-4D24-A237-335FE127F9C5}"/>
              </a:ext>
            </a:extLst>
          </p:cNvPr>
          <p:cNvCxnSpPr>
            <a:cxnSpLocks/>
          </p:cNvCxnSpPr>
          <p:nvPr/>
        </p:nvCxnSpPr>
        <p:spPr>
          <a:xfrm flipH="1">
            <a:off x="6358006" y="5322455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8" name="Connettore diritto 3167">
            <a:extLst>
              <a:ext uri="{FF2B5EF4-FFF2-40B4-BE49-F238E27FC236}">
                <a16:creationId xmlns:a16="http://schemas.microsoft.com/office/drawing/2014/main" id="{6FB69821-05A3-490A-ACEC-45AE173D943E}"/>
              </a:ext>
            </a:extLst>
          </p:cNvPr>
          <p:cNvCxnSpPr>
            <a:cxnSpLocks/>
          </p:cNvCxnSpPr>
          <p:nvPr/>
        </p:nvCxnSpPr>
        <p:spPr>
          <a:xfrm flipH="1">
            <a:off x="6226973" y="5325533"/>
            <a:ext cx="1140467" cy="29650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Connettore diritto 3205">
            <a:extLst>
              <a:ext uri="{FF2B5EF4-FFF2-40B4-BE49-F238E27FC236}">
                <a16:creationId xmlns:a16="http://schemas.microsoft.com/office/drawing/2014/main" id="{A1FD9567-6634-478A-97FD-710699B0210D}"/>
              </a:ext>
            </a:extLst>
          </p:cNvPr>
          <p:cNvCxnSpPr>
            <a:cxnSpLocks/>
          </p:cNvCxnSpPr>
          <p:nvPr/>
        </p:nvCxnSpPr>
        <p:spPr>
          <a:xfrm>
            <a:off x="7365207" y="595314"/>
            <a:ext cx="0" cy="47291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diritto 53">
            <a:extLst>
              <a:ext uri="{FF2B5EF4-FFF2-40B4-BE49-F238E27FC236}">
                <a16:creationId xmlns:a16="http://schemas.microsoft.com/office/drawing/2014/main" id="{61F3A0C0-6941-465A-81EF-D4C78D7CE297}"/>
              </a:ext>
            </a:extLst>
          </p:cNvPr>
          <p:cNvCxnSpPr>
            <a:cxnSpLocks/>
          </p:cNvCxnSpPr>
          <p:nvPr/>
        </p:nvCxnSpPr>
        <p:spPr>
          <a:xfrm>
            <a:off x="6236062" y="5018318"/>
            <a:ext cx="1131529" cy="30616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diritto 54">
            <a:extLst>
              <a:ext uri="{FF2B5EF4-FFF2-40B4-BE49-F238E27FC236}">
                <a16:creationId xmlns:a16="http://schemas.microsoft.com/office/drawing/2014/main" id="{EA635EAF-CF26-40E9-8CF1-EFAD05A0E47D}"/>
              </a:ext>
            </a:extLst>
          </p:cNvPr>
          <p:cNvCxnSpPr>
            <a:cxnSpLocks/>
          </p:cNvCxnSpPr>
          <p:nvPr/>
        </p:nvCxnSpPr>
        <p:spPr>
          <a:xfrm>
            <a:off x="6346501" y="4734200"/>
            <a:ext cx="1018707" cy="5926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diritto 56">
            <a:extLst>
              <a:ext uri="{FF2B5EF4-FFF2-40B4-BE49-F238E27FC236}">
                <a16:creationId xmlns:a16="http://schemas.microsoft.com/office/drawing/2014/main" id="{895F4EE5-5734-420C-8D4E-ACABA8024AC3}"/>
              </a:ext>
            </a:extLst>
          </p:cNvPr>
          <p:cNvCxnSpPr>
            <a:cxnSpLocks/>
            <a:stCxn id="6" idx="1"/>
          </p:cNvCxnSpPr>
          <p:nvPr/>
        </p:nvCxnSpPr>
        <p:spPr>
          <a:xfrm>
            <a:off x="6537390" y="4496501"/>
            <a:ext cx="830201" cy="8303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diritto 60">
            <a:extLst>
              <a:ext uri="{FF2B5EF4-FFF2-40B4-BE49-F238E27FC236}">
                <a16:creationId xmlns:a16="http://schemas.microsoft.com/office/drawing/2014/main" id="{E0E4FD89-9CBC-4372-9E38-2E279A6B71C4}"/>
              </a:ext>
            </a:extLst>
          </p:cNvPr>
          <p:cNvCxnSpPr>
            <a:cxnSpLocks/>
          </p:cNvCxnSpPr>
          <p:nvPr/>
        </p:nvCxnSpPr>
        <p:spPr>
          <a:xfrm>
            <a:off x="6781801" y="4305771"/>
            <a:ext cx="585789" cy="10210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diritto 64">
            <a:extLst>
              <a:ext uri="{FF2B5EF4-FFF2-40B4-BE49-F238E27FC236}">
                <a16:creationId xmlns:a16="http://schemas.microsoft.com/office/drawing/2014/main" id="{BEE0E2DD-0098-443E-87E0-E341CA910AEE}"/>
              </a:ext>
            </a:extLst>
          </p:cNvPr>
          <p:cNvCxnSpPr>
            <a:cxnSpLocks/>
          </p:cNvCxnSpPr>
          <p:nvPr/>
        </p:nvCxnSpPr>
        <p:spPr>
          <a:xfrm>
            <a:off x="7065422" y="4192092"/>
            <a:ext cx="302167" cy="113238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diritto 66">
            <a:extLst>
              <a:ext uri="{FF2B5EF4-FFF2-40B4-BE49-F238E27FC236}">
                <a16:creationId xmlns:a16="http://schemas.microsoft.com/office/drawing/2014/main" id="{F7C625B1-C4E9-4C95-BBB9-A827FD9C70EE}"/>
              </a:ext>
            </a:extLst>
          </p:cNvPr>
          <p:cNvCxnSpPr>
            <a:cxnSpLocks/>
          </p:cNvCxnSpPr>
          <p:nvPr/>
        </p:nvCxnSpPr>
        <p:spPr>
          <a:xfrm flipH="1">
            <a:off x="7365206" y="4201273"/>
            <a:ext cx="305595" cy="1129291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diritto 69">
            <a:extLst>
              <a:ext uri="{FF2B5EF4-FFF2-40B4-BE49-F238E27FC236}">
                <a16:creationId xmlns:a16="http://schemas.microsoft.com/office/drawing/2014/main" id="{B8EDC550-662C-4335-9315-3C6665233155}"/>
              </a:ext>
            </a:extLst>
          </p:cNvPr>
          <p:cNvCxnSpPr>
            <a:cxnSpLocks/>
          </p:cNvCxnSpPr>
          <p:nvPr/>
        </p:nvCxnSpPr>
        <p:spPr>
          <a:xfrm flipH="1">
            <a:off x="7366818" y="4309534"/>
            <a:ext cx="586531" cy="10159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id="{76F67EBB-0260-43A6-84B3-AF09C4592AC6}"/>
              </a:ext>
            </a:extLst>
          </p:cNvPr>
          <p:cNvCxnSpPr>
            <a:cxnSpLocks/>
            <a:stCxn id="6" idx="7"/>
          </p:cNvCxnSpPr>
          <p:nvPr/>
        </p:nvCxnSpPr>
        <p:spPr>
          <a:xfrm flipH="1">
            <a:off x="7362889" y="4496502"/>
            <a:ext cx="829128" cy="83336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8283852D-93DD-4649-9570-C92E06921E5E}"/>
              </a:ext>
            </a:extLst>
          </p:cNvPr>
          <p:cNvCxnSpPr>
            <a:cxnSpLocks/>
          </p:cNvCxnSpPr>
          <p:nvPr/>
        </p:nvCxnSpPr>
        <p:spPr>
          <a:xfrm flipH="1">
            <a:off x="7368647" y="4741334"/>
            <a:ext cx="1014887" cy="57758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ttore diritto 79">
            <a:extLst>
              <a:ext uri="{FF2B5EF4-FFF2-40B4-BE49-F238E27FC236}">
                <a16:creationId xmlns:a16="http://schemas.microsoft.com/office/drawing/2014/main" id="{9793675D-2D56-4B63-998F-7487658CC392}"/>
              </a:ext>
            </a:extLst>
          </p:cNvPr>
          <p:cNvCxnSpPr>
            <a:cxnSpLocks/>
          </p:cNvCxnSpPr>
          <p:nvPr/>
        </p:nvCxnSpPr>
        <p:spPr>
          <a:xfrm flipH="1">
            <a:off x="7369523" y="5029203"/>
            <a:ext cx="1119751" cy="29423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ttore diritto 91">
            <a:extLst>
              <a:ext uri="{FF2B5EF4-FFF2-40B4-BE49-F238E27FC236}">
                <a16:creationId xmlns:a16="http://schemas.microsoft.com/office/drawing/2014/main" id="{CDDCCADF-F671-49F9-BD9E-7D0C654C2749}"/>
              </a:ext>
            </a:extLst>
          </p:cNvPr>
          <p:cNvCxnSpPr>
            <a:cxnSpLocks/>
            <a:endCxn id="6" idx="6"/>
          </p:cNvCxnSpPr>
          <p:nvPr/>
        </p:nvCxnSpPr>
        <p:spPr>
          <a:xfrm>
            <a:off x="7367127" y="5322309"/>
            <a:ext cx="1167576" cy="150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B82657A4-5CB4-46CA-9F42-E544949851EE}"/>
              </a:ext>
            </a:extLst>
          </p:cNvPr>
          <p:cNvCxnSpPr>
            <a:cxnSpLocks/>
          </p:cNvCxnSpPr>
          <p:nvPr/>
        </p:nvCxnSpPr>
        <p:spPr>
          <a:xfrm>
            <a:off x="4906851" y="5414962"/>
            <a:ext cx="4096179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diritto 98">
            <a:extLst>
              <a:ext uri="{FF2B5EF4-FFF2-40B4-BE49-F238E27FC236}">
                <a16:creationId xmlns:a16="http://schemas.microsoft.com/office/drawing/2014/main" id="{A4155CBC-CA10-4548-9CF7-0F1E0567A988}"/>
              </a:ext>
            </a:extLst>
          </p:cNvPr>
          <p:cNvCxnSpPr>
            <a:cxnSpLocks/>
          </p:cNvCxnSpPr>
          <p:nvPr/>
        </p:nvCxnSpPr>
        <p:spPr>
          <a:xfrm>
            <a:off x="2099256" y="456179"/>
            <a:ext cx="6972316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9" name="Connettore diritto 3148">
            <a:extLst>
              <a:ext uri="{FF2B5EF4-FFF2-40B4-BE49-F238E27FC236}">
                <a16:creationId xmlns:a16="http://schemas.microsoft.com/office/drawing/2014/main" id="{BA998F70-AB56-44E3-B945-DB5D1F57951B}"/>
              </a:ext>
            </a:extLst>
          </p:cNvPr>
          <p:cNvCxnSpPr>
            <a:cxnSpLocks/>
          </p:cNvCxnSpPr>
          <p:nvPr/>
        </p:nvCxnSpPr>
        <p:spPr>
          <a:xfrm>
            <a:off x="6621584" y="2706921"/>
            <a:ext cx="0" cy="21976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ttore diritto 122">
            <a:extLst>
              <a:ext uri="{FF2B5EF4-FFF2-40B4-BE49-F238E27FC236}">
                <a16:creationId xmlns:a16="http://schemas.microsoft.com/office/drawing/2014/main" id="{EC2AA6E7-63E4-4F01-8DFA-8D9767AED608}"/>
              </a:ext>
            </a:extLst>
          </p:cNvPr>
          <p:cNvCxnSpPr>
            <a:cxnSpLocks/>
          </p:cNvCxnSpPr>
          <p:nvPr/>
        </p:nvCxnSpPr>
        <p:spPr>
          <a:xfrm>
            <a:off x="6828825" y="2448982"/>
            <a:ext cx="0" cy="2337755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ttore diritto 134">
            <a:extLst>
              <a:ext uri="{FF2B5EF4-FFF2-40B4-BE49-F238E27FC236}">
                <a16:creationId xmlns:a16="http://schemas.microsoft.com/office/drawing/2014/main" id="{C65F4217-EDA4-449B-BB5B-F0D910103B43}"/>
              </a:ext>
            </a:extLst>
          </p:cNvPr>
          <p:cNvCxnSpPr>
            <a:cxnSpLocks/>
          </p:cNvCxnSpPr>
          <p:nvPr/>
        </p:nvCxnSpPr>
        <p:spPr>
          <a:xfrm>
            <a:off x="7025645" y="2296601"/>
            <a:ext cx="0" cy="24300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ttore diritto 147">
            <a:extLst>
              <a:ext uri="{FF2B5EF4-FFF2-40B4-BE49-F238E27FC236}">
                <a16:creationId xmlns:a16="http://schemas.microsoft.com/office/drawing/2014/main" id="{9F1C3183-CF00-4DA2-9F6D-CFE5543FBC82}"/>
              </a:ext>
            </a:extLst>
          </p:cNvPr>
          <p:cNvCxnSpPr>
            <a:cxnSpLocks/>
          </p:cNvCxnSpPr>
          <p:nvPr/>
        </p:nvCxnSpPr>
        <p:spPr>
          <a:xfrm>
            <a:off x="7198690" y="2197893"/>
            <a:ext cx="0" cy="249725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nettore diritto 174">
            <a:extLst>
              <a:ext uri="{FF2B5EF4-FFF2-40B4-BE49-F238E27FC236}">
                <a16:creationId xmlns:a16="http://schemas.microsoft.com/office/drawing/2014/main" id="{315FE99B-A36E-4AED-8C65-3218B3D7FF6A}"/>
              </a:ext>
            </a:extLst>
          </p:cNvPr>
          <p:cNvCxnSpPr>
            <a:cxnSpLocks/>
          </p:cNvCxnSpPr>
          <p:nvPr/>
        </p:nvCxnSpPr>
        <p:spPr>
          <a:xfrm>
            <a:off x="7540966" y="2222877"/>
            <a:ext cx="0" cy="246154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nettore diritto 188">
            <a:extLst>
              <a:ext uri="{FF2B5EF4-FFF2-40B4-BE49-F238E27FC236}">
                <a16:creationId xmlns:a16="http://schemas.microsoft.com/office/drawing/2014/main" id="{E620ECFD-3611-468C-B531-9D4BA9701C34}"/>
              </a:ext>
            </a:extLst>
          </p:cNvPr>
          <p:cNvCxnSpPr>
            <a:cxnSpLocks/>
          </p:cNvCxnSpPr>
          <p:nvPr/>
        </p:nvCxnSpPr>
        <p:spPr>
          <a:xfrm>
            <a:off x="7713353" y="2305322"/>
            <a:ext cx="0" cy="24300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nettore diritto 205">
            <a:extLst>
              <a:ext uri="{FF2B5EF4-FFF2-40B4-BE49-F238E27FC236}">
                <a16:creationId xmlns:a16="http://schemas.microsoft.com/office/drawing/2014/main" id="{9FBD88C3-8E92-471F-AD10-CBA08CA09CB6}"/>
              </a:ext>
            </a:extLst>
          </p:cNvPr>
          <p:cNvCxnSpPr>
            <a:cxnSpLocks/>
          </p:cNvCxnSpPr>
          <p:nvPr/>
        </p:nvCxnSpPr>
        <p:spPr>
          <a:xfrm>
            <a:off x="7898540" y="2439507"/>
            <a:ext cx="0" cy="2354718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Connettore diritto 223">
            <a:extLst>
              <a:ext uri="{FF2B5EF4-FFF2-40B4-BE49-F238E27FC236}">
                <a16:creationId xmlns:a16="http://schemas.microsoft.com/office/drawing/2014/main" id="{32307CB4-D143-407B-9C22-F1DBE380C5C6}"/>
              </a:ext>
            </a:extLst>
          </p:cNvPr>
          <p:cNvCxnSpPr>
            <a:cxnSpLocks/>
          </p:cNvCxnSpPr>
          <p:nvPr/>
        </p:nvCxnSpPr>
        <p:spPr>
          <a:xfrm>
            <a:off x="8110901" y="2710721"/>
            <a:ext cx="0" cy="218856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Arco 234">
            <a:extLst>
              <a:ext uri="{FF2B5EF4-FFF2-40B4-BE49-F238E27FC236}">
                <a16:creationId xmlns:a16="http://schemas.microsoft.com/office/drawing/2014/main" id="{3CF903D1-5B82-4B78-A37F-4682DC394E3A}"/>
              </a:ext>
            </a:extLst>
          </p:cNvPr>
          <p:cNvSpPr/>
          <p:nvPr/>
        </p:nvSpPr>
        <p:spPr>
          <a:xfrm>
            <a:off x="4913257" y="2194291"/>
            <a:ext cx="4896000" cy="21600000"/>
          </a:xfrm>
          <a:prstGeom prst="arc">
            <a:avLst>
              <a:gd name="adj1" fmla="val 15784122"/>
              <a:gd name="adj2" fmla="val 16617123"/>
            </a:avLst>
          </a:prstGeom>
          <a:ln w="63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6" name="Connettore diritto 105">
            <a:extLst>
              <a:ext uri="{FF2B5EF4-FFF2-40B4-BE49-F238E27FC236}">
                <a16:creationId xmlns:a16="http://schemas.microsoft.com/office/drawing/2014/main" id="{56E1A6BF-4CFB-4FED-B58B-41B07F838393}"/>
              </a:ext>
            </a:extLst>
          </p:cNvPr>
          <p:cNvCxnSpPr>
            <a:cxnSpLocks/>
          </p:cNvCxnSpPr>
          <p:nvPr/>
        </p:nvCxnSpPr>
        <p:spPr>
          <a:xfrm>
            <a:off x="6375222" y="3107681"/>
            <a:ext cx="0" cy="194709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ttore diritto 117">
            <a:extLst>
              <a:ext uri="{FF2B5EF4-FFF2-40B4-BE49-F238E27FC236}">
                <a16:creationId xmlns:a16="http://schemas.microsoft.com/office/drawing/2014/main" id="{7287DA6E-4B2F-4C8A-823F-2864CA4E8934}"/>
              </a:ext>
            </a:extLst>
          </p:cNvPr>
          <p:cNvCxnSpPr>
            <a:cxnSpLocks/>
          </p:cNvCxnSpPr>
          <p:nvPr/>
        </p:nvCxnSpPr>
        <p:spPr>
          <a:xfrm>
            <a:off x="8360685" y="3120470"/>
            <a:ext cx="0" cy="195029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Arco 278">
            <a:extLst>
              <a:ext uri="{FF2B5EF4-FFF2-40B4-BE49-F238E27FC236}">
                <a16:creationId xmlns:a16="http://schemas.microsoft.com/office/drawing/2014/main" id="{B3406C03-6D35-437C-AF3B-48EE68A55F57}"/>
              </a:ext>
            </a:extLst>
          </p:cNvPr>
          <p:cNvSpPr/>
          <p:nvPr/>
        </p:nvSpPr>
        <p:spPr>
          <a:xfrm>
            <a:off x="5243883" y="4681040"/>
            <a:ext cx="4248000" cy="6408000"/>
          </a:xfrm>
          <a:prstGeom prst="arc">
            <a:avLst>
              <a:gd name="adj1" fmla="val 14792964"/>
              <a:gd name="adj2" fmla="val 17595772"/>
            </a:avLst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85" name="Connettore diritto 284">
            <a:extLst>
              <a:ext uri="{FF2B5EF4-FFF2-40B4-BE49-F238E27FC236}">
                <a16:creationId xmlns:a16="http://schemas.microsoft.com/office/drawing/2014/main" id="{DAAF8456-B5FD-4B13-B05F-F89DCD759309}"/>
              </a:ext>
            </a:extLst>
          </p:cNvPr>
          <p:cNvCxnSpPr>
            <a:cxnSpLocks/>
          </p:cNvCxnSpPr>
          <p:nvPr/>
        </p:nvCxnSpPr>
        <p:spPr>
          <a:xfrm>
            <a:off x="6196179" y="5204991"/>
            <a:ext cx="2337155" cy="0"/>
          </a:xfrm>
          <a:prstGeom prst="line">
            <a:avLst/>
          </a:prstGeom>
          <a:ln w="63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CasellaDiTesto 19">
            <a:extLst>
              <a:ext uri="{FF2B5EF4-FFF2-40B4-BE49-F238E27FC236}">
                <a16:creationId xmlns:a16="http://schemas.microsoft.com/office/drawing/2014/main" id="{27DF5D87-2C02-49ED-A9FF-672CAA6BB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404" y="394160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32" name="CasellaDiTesto 19">
            <a:extLst>
              <a:ext uri="{FF2B5EF4-FFF2-40B4-BE49-F238E27FC236}">
                <a16:creationId xmlns:a16="http://schemas.microsoft.com/office/drawing/2014/main" id="{15600068-8288-4FD6-AE15-4F0E37005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196" y="5349336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cxnSp>
        <p:nvCxnSpPr>
          <p:cNvPr id="121" name="Connettore diritto 120">
            <a:extLst>
              <a:ext uri="{FF2B5EF4-FFF2-40B4-BE49-F238E27FC236}">
                <a16:creationId xmlns:a16="http://schemas.microsoft.com/office/drawing/2014/main" id="{BFE95F0F-6D3E-481F-B0F0-4ECEC0D8A8FB}"/>
              </a:ext>
            </a:extLst>
          </p:cNvPr>
          <p:cNvCxnSpPr>
            <a:cxnSpLocks/>
          </p:cNvCxnSpPr>
          <p:nvPr/>
        </p:nvCxnSpPr>
        <p:spPr>
          <a:xfrm>
            <a:off x="6200827" y="3470613"/>
            <a:ext cx="0" cy="174241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diritto 123">
            <a:extLst>
              <a:ext uri="{FF2B5EF4-FFF2-40B4-BE49-F238E27FC236}">
                <a16:creationId xmlns:a16="http://schemas.microsoft.com/office/drawing/2014/main" id="{6D945E3D-EEA2-4E4E-82E7-30EA9B3DEE2C}"/>
              </a:ext>
            </a:extLst>
          </p:cNvPr>
          <p:cNvCxnSpPr>
            <a:cxnSpLocks/>
          </p:cNvCxnSpPr>
          <p:nvPr/>
        </p:nvCxnSpPr>
        <p:spPr>
          <a:xfrm>
            <a:off x="8519369" y="3473976"/>
            <a:ext cx="0" cy="17280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ttangolo 144">
            <a:extLst>
              <a:ext uri="{FF2B5EF4-FFF2-40B4-BE49-F238E27FC236}">
                <a16:creationId xmlns:a16="http://schemas.microsoft.com/office/drawing/2014/main" id="{225329E3-59A5-4C91-AACE-CFBE4997D102}"/>
              </a:ext>
            </a:extLst>
          </p:cNvPr>
          <p:cNvSpPr/>
          <p:nvPr/>
        </p:nvSpPr>
        <p:spPr>
          <a:xfrm>
            <a:off x="5945022" y="5015428"/>
            <a:ext cx="322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146" name="Rettangolo 145">
            <a:extLst>
              <a:ext uri="{FF2B5EF4-FFF2-40B4-BE49-F238E27FC236}">
                <a16:creationId xmlns:a16="http://schemas.microsoft.com/office/drawing/2014/main" id="{03B99E11-B6EA-4936-ABCF-E28CB8CDA4B7}"/>
              </a:ext>
            </a:extLst>
          </p:cNvPr>
          <p:cNvSpPr/>
          <p:nvPr/>
        </p:nvSpPr>
        <p:spPr>
          <a:xfrm>
            <a:off x="8487823" y="4996752"/>
            <a:ext cx="3097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</a:t>
            </a:r>
          </a:p>
        </p:txBody>
      </p:sp>
      <p:sp>
        <p:nvSpPr>
          <p:cNvPr id="147" name="Rettangolo 146">
            <a:extLst>
              <a:ext uri="{FF2B5EF4-FFF2-40B4-BE49-F238E27FC236}">
                <a16:creationId xmlns:a16="http://schemas.microsoft.com/office/drawing/2014/main" id="{147EE301-ADCA-4F21-AA1C-0BE33F2190B0}"/>
              </a:ext>
            </a:extLst>
          </p:cNvPr>
          <p:cNvSpPr/>
          <p:nvPr/>
        </p:nvSpPr>
        <p:spPr>
          <a:xfrm>
            <a:off x="5892504" y="3412793"/>
            <a:ext cx="349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149" name="Rettangolo 148">
            <a:extLst>
              <a:ext uri="{FF2B5EF4-FFF2-40B4-BE49-F238E27FC236}">
                <a16:creationId xmlns:a16="http://schemas.microsoft.com/office/drawing/2014/main" id="{4DE332DC-889D-4A28-9CBF-CFF072916CDE}"/>
              </a:ext>
            </a:extLst>
          </p:cNvPr>
          <p:cNvSpPr/>
          <p:nvPr/>
        </p:nvSpPr>
        <p:spPr>
          <a:xfrm>
            <a:off x="8454917" y="3415175"/>
            <a:ext cx="3369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Y’’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86AA3A2-3363-45AD-BB3E-8161F9A7A76B}"/>
              </a:ext>
            </a:extLst>
          </p:cNvPr>
          <p:cNvCxnSpPr>
            <a:cxnSpLocks/>
          </p:cNvCxnSpPr>
          <p:nvPr/>
        </p:nvCxnSpPr>
        <p:spPr>
          <a:xfrm>
            <a:off x="6011779" y="3970421"/>
            <a:ext cx="0" cy="145267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ttore diritto 151">
            <a:extLst>
              <a:ext uri="{FF2B5EF4-FFF2-40B4-BE49-F238E27FC236}">
                <a16:creationId xmlns:a16="http://schemas.microsoft.com/office/drawing/2014/main" id="{3136EC8A-DB5F-4D67-A265-3E504F255630}"/>
              </a:ext>
            </a:extLst>
          </p:cNvPr>
          <p:cNvCxnSpPr>
            <a:cxnSpLocks/>
          </p:cNvCxnSpPr>
          <p:nvPr/>
        </p:nvCxnSpPr>
        <p:spPr>
          <a:xfrm>
            <a:off x="8714874" y="3970421"/>
            <a:ext cx="0" cy="14478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ttangolo 154">
            <a:extLst>
              <a:ext uri="{FF2B5EF4-FFF2-40B4-BE49-F238E27FC236}">
                <a16:creationId xmlns:a16="http://schemas.microsoft.com/office/drawing/2014/main" id="{8D2CC819-21C0-4328-855C-D80498BBF089}"/>
              </a:ext>
            </a:extLst>
          </p:cNvPr>
          <p:cNvSpPr/>
          <p:nvPr/>
        </p:nvSpPr>
        <p:spPr>
          <a:xfrm>
            <a:off x="5776268" y="5265958"/>
            <a:ext cx="322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Z’</a:t>
            </a:r>
          </a:p>
        </p:txBody>
      </p:sp>
      <p:sp>
        <p:nvSpPr>
          <p:cNvPr id="156" name="Rettangolo 155">
            <a:extLst>
              <a:ext uri="{FF2B5EF4-FFF2-40B4-BE49-F238E27FC236}">
                <a16:creationId xmlns:a16="http://schemas.microsoft.com/office/drawing/2014/main" id="{46F0EA25-42D2-4B11-8B5A-5834DCC17D72}"/>
              </a:ext>
            </a:extLst>
          </p:cNvPr>
          <p:cNvSpPr/>
          <p:nvPr/>
        </p:nvSpPr>
        <p:spPr>
          <a:xfrm>
            <a:off x="8662527" y="520713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W’</a:t>
            </a:r>
          </a:p>
        </p:txBody>
      </p:sp>
      <p:sp>
        <p:nvSpPr>
          <p:cNvPr id="157" name="Rettangolo 156">
            <a:extLst>
              <a:ext uri="{FF2B5EF4-FFF2-40B4-BE49-F238E27FC236}">
                <a16:creationId xmlns:a16="http://schemas.microsoft.com/office/drawing/2014/main" id="{3E5B0F3C-5A05-486E-B354-74152BE0E55E}"/>
              </a:ext>
            </a:extLst>
          </p:cNvPr>
          <p:cNvSpPr/>
          <p:nvPr/>
        </p:nvSpPr>
        <p:spPr>
          <a:xfrm>
            <a:off x="5733119" y="3952281"/>
            <a:ext cx="349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Z’’</a:t>
            </a:r>
          </a:p>
        </p:txBody>
      </p:sp>
      <p:sp>
        <p:nvSpPr>
          <p:cNvPr id="158" name="Rettangolo 157">
            <a:extLst>
              <a:ext uri="{FF2B5EF4-FFF2-40B4-BE49-F238E27FC236}">
                <a16:creationId xmlns:a16="http://schemas.microsoft.com/office/drawing/2014/main" id="{43F1689D-1F71-4175-A249-36CFBCC82EEA}"/>
              </a:ext>
            </a:extLst>
          </p:cNvPr>
          <p:cNvSpPr/>
          <p:nvPr/>
        </p:nvSpPr>
        <p:spPr>
          <a:xfrm>
            <a:off x="8577200" y="3933990"/>
            <a:ext cx="399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W’’</a:t>
            </a:r>
          </a:p>
        </p:txBody>
      </p:sp>
      <p:sp>
        <p:nvSpPr>
          <p:cNvPr id="150" name="CasellaDiTesto 149">
            <a:extLst>
              <a:ext uri="{FF2B5EF4-FFF2-40B4-BE49-F238E27FC236}">
                <a16:creationId xmlns:a16="http://schemas.microsoft.com/office/drawing/2014/main" id="{8B494494-ED4C-4DA3-89C6-9BD1A448F86A}"/>
              </a:ext>
            </a:extLst>
          </p:cNvPr>
          <p:cNvSpPr txBox="1"/>
          <p:nvPr/>
        </p:nvSpPr>
        <p:spPr>
          <a:xfrm>
            <a:off x="1" y="546993"/>
            <a:ext cx="46106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Dopo aver cancellato tutte le costruzioni grafiche relative allo sviluppo dell’algoritmo grafico di cui alla diapositiva precedente l’elaborato si presenta come nella figura a fianco con la specifica degli elementi geometrici</a:t>
            </a:r>
          </a:p>
        </p:txBody>
      </p:sp>
      <p:sp>
        <p:nvSpPr>
          <p:cNvPr id="151" name="CasellaDiTesto 150">
            <a:extLst>
              <a:ext uri="{FF2B5EF4-FFF2-40B4-BE49-F238E27FC236}">
                <a16:creationId xmlns:a16="http://schemas.microsoft.com/office/drawing/2014/main" id="{BEE45452-58A4-4E11-AA2C-AE622EEE8EDD}"/>
              </a:ext>
            </a:extLst>
          </p:cNvPr>
          <p:cNvSpPr txBox="1"/>
          <p:nvPr/>
        </p:nvSpPr>
        <p:spPr>
          <a:xfrm>
            <a:off x="-1" y="2482682"/>
            <a:ext cx="4520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Rimuovendo le didascalie che specificano gli elementi della parabola restano la curva e le rette di richiamo della punteggiata di sezione</a:t>
            </a:r>
          </a:p>
        </p:txBody>
      </p:sp>
      <p:sp>
        <p:nvSpPr>
          <p:cNvPr id="159" name="CasellaDiTesto 158">
            <a:extLst>
              <a:ext uri="{FF2B5EF4-FFF2-40B4-BE49-F238E27FC236}">
                <a16:creationId xmlns:a16="http://schemas.microsoft.com/office/drawing/2014/main" id="{32DCF0D9-0146-4FB1-9274-4BBCBFA8DA32}"/>
              </a:ext>
            </a:extLst>
          </p:cNvPr>
          <p:cNvSpPr txBox="1"/>
          <p:nvPr/>
        </p:nvSpPr>
        <p:spPr>
          <a:xfrm>
            <a:off x="0" y="4272677"/>
            <a:ext cx="43788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Se poi eliminiamo anche tutte le rette di richiamo dei punti individuati con l’applicazione precedente resta in evidenza solamente la curva della parabola sia nella parte virtuale a tratteggio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X(X’; X’’),  Y(Y’; Y’’),</a:t>
            </a:r>
          </a:p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 Z(Z’; Z’’), W(W’; W’’)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 che nella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parte reale XY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della curva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appartenente alla superficie del cono.</a:t>
            </a: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D3733155-372C-4F00-B03B-967756E835DD}"/>
              </a:ext>
            </a:extLst>
          </p:cNvPr>
          <p:cNvCxnSpPr>
            <a:cxnSpLocks/>
          </p:cNvCxnSpPr>
          <p:nvPr/>
        </p:nvCxnSpPr>
        <p:spPr>
          <a:xfrm flipV="1">
            <a:off x="6017895" y="3486150"/>
            <a:ext cx="182795" cy="485776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9A923C1E-7A76-4D41-818D-5427957341DD}"/>
              </a:ext>
            </a:extLst>
          </p:cNvPr>
          <p:cNvCxnSpPr>
            <a:cxnSpLocks/>
            <a:endCxn id="235" idx="2"/>
          </p:cNvCxnSpPr>
          <p:nvPr/>
        </p:nvCxnSpPr>
        <p:spPr>
          <a:xfrm flipH="1" flipV="1">
            <a:off x="8520997" y="3483170"/>
            <a:ext cx="194378" cy="493146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uppo 37">
            <a:extLst>
              <a:ext uri="{FF2B5EF4-FFF2-40B4-BE49-F238E27FC236}">
                <a16:creationId xmlns:a16="http://schemas.microsoft.com/office/drawing/2014/main" id="{F684C24B-3014-45E9-9237-24CD6EACEF4C}"/>
              </a:ext>
            </a:extLst>
          </p:cNvPr>
          <p:cNvGrpSpPr/>
          <p:nvPr/>
        </p:nvGrpSpPr>
        <p:grpSpPr>
          <a:xfrm>
            <a:off x="6020657" y="3492209"/>
            <a:ext cx="2685600" cy="457200"/>
            <a:chOff x="9949776" y="1414529"/>
            <a:chExt cx="3522673" cy="457200"/>
          </a:xfrm>
        </p:grpSpPr>
        <p:cxnSp>
          <p:nvCxnSpPr>
            <p:cNvPr id="161" name="Connettore diritto 160">
              <a:extLst>
                <a:ext uri="{FF2B5EF4-FFF2-40B4-BE49-F238E27FC236}">
                  <a16:creationId xmlns:a16="http://schemas.microsoft.com/office/drawing/2014/main" id="{28B31EE1-6B85-4056-BACF-85604CF2A10F}"/>
                </a:ext>
              </a:extLst>
            </p:cNvPr>
            <p:cNvCxnSpPr/>
            <p:nvPr/>
          </p:nvCxnSpPr>
          <p:spPr>
            <a:xfrm>
              <a:off x="10133355" y="1490648"/>
              <a:ext cx="3144907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Connettore diritto 161">
              <a:extLst>
                <a:ext uri="{FF2B5EF4-FFF2-40B4-BE49-F238E27FC236}">
                  <a16:creationId xmlns:a16="http://schemas.microsoft.com/office/drawing/2014/main" id="{A3DD7852-BDD4-4E30-9A5B-645721FCC4BA}"/>
                </a:ext>
              </a:extLst>
            </p:cNvPr>
            <p:cNvCxnSpPr/>
            <p:nvPr/>
          </p:nvCxnSpPr>
          <p:spPr>
            <a:xfrm>
              <a:off x="10068675" y="1643048"/>
              <a:ext cx="3281847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nettore diritto 163">
              <a:extLst>
                <a:ext uri="{FF2B5EF4-FFF2-40B4-BE49-F238E27FC236}">
                  <a16:creationId xmlns:a16="http://schemas.microsoft.com/office/drawing/2014/main" id="{AADF8874-AB38-4039-8B10-05442D307B17}"/>
                </a:ext>
              </a:extLst>
            </p:cNvPr>
            <p:cNvCxnSpPr/>
            <p:nvPr/>
          </p:nvCxnSpPr>
          <p:spPr>
            <a:xfrm>
              <a:off x="9993976" y="1795448"/>
              <a:ext cx="3432953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Connettore diritto 173">
              <a:extLst>
                <a:ext uri="{FF2B5EF4-FFF2-40B4-BE49-F238E27FC236}">
                  <a16:creationId xmlns:a16="http://schemas.microsoft.com/office/drawing/2014/main" id="{E87CAC00-EACF-47FC-AEF2-2D5F92F7F2DC}"/>
                </a:ext>
              </a:extLst>
            </p:cNvPr>
            <p:cNvCxnSpPr/>
            <p:nvPr/>
          </p:nvCxnSpPr>
          <p:spPr>
            <a:xfrm>
              <a:off x="10176427" y="1414529"/>
              <a:ext cx="3045743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Connettore diritto 175">
              <a:extLst>
                <a:ext uri="{FF2B5EF4-FFF2-40B4-BE49-F238E27FC236}">
                  <a16:creationId xmlns:a16="http://schemas.microsoft.com/office/drawing/2014/main" id="{691F801A-6525-4062-B5CE-7F841D1A4496}"/>
                </a:ext>
              </a:extLst>
            </p:cNvPr>
            <p:cNvCxnSpPr/>
            <p:nvPr/>
          </p:nvCxnSpPr>
          <p:spPr>
            <a:xfrm>
              <a:off x="10103868" y="1566929"/>
              <a:ext cx="3211016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ttore diritto 177">
              <a:extLst>
                <a:ext uri="{FF2B5EF4-FFF2-40B4-BE49-F238E27FC236}">
                  <a16:creationId xmlns:a16="http://schemas.microsoft.com/office/drawing/2014/main" id="{6350E2ED-93ED-4FA8-8C28-625F89D41920}"/>
                </a:ext>
              </a:extLst>
            </p:cNvPr>
            <p:cNvCxnSpPr/>
            <p:nvPr/>
          </p:nvCxnSpPr>
          <p:spPr>
            <a:xfrm>
              <a:off x="10025752" y="1719329"/>
              <a:ext cx="3366844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Connettore diritto 178">
              <a:extLst>
                <a:ext uri="{FF2B5EF4-FFF2-40B4-BE49-F238E27FC236}">
                  <a16:creationId xmlns:a16="http://schemas.microsoft.com/office/drawing/2014/main" id="{B5BCAB92-CE9C-4A62-A1DC-BAD4317F991D}"/>
                </a:ext>
              </a:extLst>
            </p:cNvPr>
            <p:cNvCxnSpPr/>
            <p:nvPr/>
          </p:nvCxnSpPr>
          <p:spPr>
            <a:xfrm>
              <a:off x="9949776" y="1871729"/>
              <a:ext cx="3522673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" name="Gruppo 183">
            <a:extLst>
              <a:ext uri="{FF2B5EF4-FFF2-40B4-BE49-F238E27FC236}">
                <a16:creationId xmlns:a16="http://schemas.microsoft.com/office/drawing/2014/main" id="{EED72783-42E6-4D18-AB32-200A3EDE7B7D}"/>
              </a:ext>
            </a:extLst>
          </p:cNvPr>
          <p:cNvGrpSpPr/>
          <p:nvPr/>
        </p:nvGrpSpPr>
        <p:grpSpPr>
          <a:xfrm>
            <a:off x="6036340" y="5234554"/>
            <a:ext cx="2649600" cy="152400"/>
            <a:chOff x="9949776" y="1719329"/>
            <a:chExt cx="3528693" cy="152400"/>
          </a:xfrm>
        </p:grpSpPr>
        <p:cxnSp>
          <p:nvCxnSpPr>
            <p:cNvPr id="187" name="Connettore diritto 186">
              <a:extLst>
                <a:ext uri="{FF2B5EF4-FFF2-40B4-BE49-F238E27FC236}">
                  <a16:creationId xmlns:a16="http://schemas.microsoft.com/office/drawing/2014/main" id="{1BE54047-BDCC-4241-B376-7548CCA11294}"/>
                </a:ext>
              </a:extLst>
            </p:cNvPr>
            <p:cNvCxnSpPr/>
            <p:nvPr/>
          </p:nvCxnSpPr>
          <p:spPr>
            <a:xfrm>
              <a:off x="10033369" y="1795448"/>
              <a:ext cx="3370477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Connettore diritto 190">
              <a:extLst>
                <a:ext uri="{FF2B5EF4-FFF2-40B4-BE49-F238E27FC236}">
                  <a16:creationId xmlns:a16="http://schemas.microsoft.com/office/drawing/2014/main" id="{CAA2EE20-DA34-4F9A-85F8-89714EE85D22}"/>
                </a:ext>
              </a:extLst>
            </p:cNvPr>
            <p:cNvCxnSpPr/>
            <p:nvPr/>
          </p:nvCxnSpPr>
          <p:spPr>
            <a:xfrm>
              <a:off x="10130803" y="1719329"/>
              <a:ext cx="3183495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Connettore diritto 191">
              <a:extLst>
                <a:ext uri="{FF2B5EF4-FFF2-40B4-BE49-F238E27FC236}">
                  <a16:creationId xmlns:a16="http://schemas.microsoft.com/office/drawing/2014/main" id="{1B0DB047-2331-4066-B1A6-CA9FFE4DF5BB}"/>
                </a:ext>
              </a:extLst>
            </p:cNvPr>
            <p:cNvCxnSpPr/>
            <p:nvPr/>
          </p:nvCxnSpPr>
          <p:spPr>
            <a:xfrm>
              <a:off x="9949776" y="1871729"/>
              <a:ext cx="3528693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E6B4E32A-37AF-4B16-9F4E-8C679C579D16}"/>
              </a:ext>
            </a:extLst>
          </p:cNvPr>
          <p:cNvCxnSpPr>
            <a:stCxn id="279" idx="0"/>
          </p:cNvCxnSpPr>
          <p:nvPr/>
        </p:nvCxnSpPr>
        <p:spPr>
          <a:xfrm flipH="1">
            <a:off x="6015953" y="5204017"/>
            <a:ext cx="188936" cy="208492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685289AD-6520-4FCE-AFE5-E07E66C6C423}"/>
              </a:ext>
            </a:extLst>
          </p:cNvPr>
          <p:cNvCxnSpPr>
            <a:cxnSpLocks/>
          </p:cNvCxnSpPr>
          <p:nvPr/>
        </p:nvCxnSpPr>
        <p:spPr>
          <a:xfrm>
            <a:off x="8522084" y="5193915"/>
            <a:ext cx="193964" cy="224752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ttore diritto 192">
            <a:extLst>
              <a:ext uri="{FF2B5EF4-FFF2-40B4-BE49-F238E27FC236}">
                <a16:creationId xmlns:a16="http://schemas.microsoft.com/office/drawing/2014/main" id="{189AB0B6-DF70-49B6-B05C-3A2E44D4BCDB}"/>
              </a:ext>
            </a:extLst>
          </p:cNvPr>
          <p:cNvCxnSpPr>
            <a:cxnSpLocks/>
          </p:cNvCxnSpPr>
          <p:nvPr/>
        </p:nvCxnSpPr>
        <p:spPr>
          <a:xfrm>
            <a:off x="7363265" y="4675031"/>
            <a:ext cx="0" cy="210459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ttore diritto 194">
            <a:extLst>
              <a:ext uri="{FF2B5EF4-FFF2-40B4-BE49-F238E27FC236}">
                <a16:creationId xmlns:a16="http://schemas.microsoft.com/office/drawing/2014/main" id="{6C2B1095-9C60-4E08-A0D5-6590CCDDF9AD}"/>
              </a:ext>
            </a:extLst>
          </p:cNvPr>
          <p:cNvCxnSpPr>
            <a:cxnSpLocks/>
          </p:cNvCxnSpPr>
          <p:nvPr/>
        </p:nvCxnSpPr>
        <p:spPr>
          <a:xfrm>
            <a:off x="7365441" y="2201797"/>
            <a:ext cx="0" cy="17725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CasellaDiTesto 195">
            <a:extLst>
              <a:ext uri="{FF2B5EF4-FFF2-40B4-BE49-F238E27FC236}">
                <a16:creationId xmlns:a16="http://schemas.microsoft.com/office/drawing/2014/main" id="{2C66D6AC-1B34-45D3-BEF7-CC8216DA0D54}"/>
              </a:ext>
            </a:extLst>
          </p:cNvPr>
          <p:cNvSpPr txBox="1"/>
          <p:nvPr/>
        </p:nvSpPr>
        <p:spPr>
          <a:xfrm>
            <a:off x="6207238" y="6470806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sp>
        <p:nvSpPr>
          <p:cNvPr id="198" name="CasellaDiTesto 197">
            <a:extLst>
              <a:ext uri="{FF2B5EF4-FFF2-40B4-BE49-F238E27FC236}">
                <a16:creationId xmlns:a16="http://schemas.microsoft.com/office/drawing/2014/main" id="{331CDD97-93D6-4C97-A9B0-F5E193B5AEC3}"/>
              </a:ext>
            </a:extLst>
          </p:cNvPr>
          <p:cNvSpPr txBox="1"/>
          <p:nvPr/>
        </p:nvSpPr>
        <p:spPr>
          <a:xfrm>
            <a:off x="8376115" y="2441331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cxnSp>
        <p:nvCxnSpPr>
          <p:cNvPr id="200" name="Connettore 2 199">
            <a:extLst>
              <a:ext uri="{FF2B5EF4-FFF2-40B4-BE49-F238E27FC236}">
                <a16:creationId xmlns:a16="http://schemas.microsoft.com/office/drawing/2014/main" id="{57AFBB05-2028-4B51-914C-73F1A24DA197}"/>
              </a:ext>
            </a:extLst>
          </p:cNvPr>
          <p:cNvCxnSpPr>
            <a:cxnSpLocks/>
            <a:stCxn id="196" idx="3"/>
          </p:cNvCxnSpPr>
          <p:nvPr/>
        </p:nvCxnSpPr>
        <p:spPr>
          <a:xfrm>
            <a:off x="6915576" y="6640083"/>
            <a:ext cx="448262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nettore 2 200">
            <a:extLst>
              <a:ext uri="{FF2B5EF4-FFF2-40B4-BE49-F238E27FC236}">
                <a16:creationId xmlns:a16="http://schemas.microsoft.com/office/drawing/2014/main" id="{ADF02346-4AE0-45B8-87E9-8721F2523A69}"/>
              </a:ext>
            </a:extLst>
          </p:cNvPr>
          <p:cNvCxnSpPr>
            <a:cxnSpLocks/>
          </p:cNvCxnSpPr>
          <p:nvPr/>
        </p:nvCxnSpPr>
        <p:spPr>
          <a:xfrm flipH="1">
            <a:off x="7359535" y="2624941"/>
            <a:ext cx="1014154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CasellaDiTesto 201">
            <a:extLst>
              <a:ext uri="{FF2B5EF4-FFF2-40B4-BE49-F238E27FC236}">
                <a16:creationId xmlns:a16="http://schemas.microsoft.com/office/drawing/2014/main" id="{D9BCD776-A5B9-4D72-95BA-7A7260A844D6}"/>
              </a:ext>
            </a:extLst>
          </p:cNvPr>
          <p:cNvSpPr txBox="1"/>
          <p:nvPr/>
        </p:nvSpPr>
        <p:spPr>
          <a:xfrm>
            <a:off x="4334734" y="4314259"/>
            <a:ext cx="1332000" cy="52322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Rami virtuali della parabola</a:t>
            </a:r>
          </a:p>
        </p:txBody>
      </p:sp>
      <p:sp>
        <p:nvSpPr>
          <p:cNvPr id="203" name="CasellaDiTesto 202">
            <a:extLst>
              <a:ext uri="{FF2B5EF4-FFF2-40B4-BE49-F238E27FC236}">
                <a16:creationId xmlns:a16="http://schemas.microsoft.com/office/drawing/2014/main" id="{FE6E46C4-ABBD-49D5-8FD6-102A9EDC1297}"/>
              </a:ext>
            </a:extLst>
          </p:cNvPr>
          <p:cNvSpPr txBox="1"/>
          <p:nvPr/>
        </p:nvSpPr>
        <p:spPr>
          <a:xfrm>
            <a:off x="4260722" y="6138150"/>
            <a:ext cx="1368000" cy="52322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Parte virtuale della parabola</a:t>
            </a:r>
          </a:p>
        </p:txBody>
      </p: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96BFB5B6-F037-4A0E-B498-7D00370DDE11}"/>
              </a:ext>
            </a:extLst>
          </p:cNvPr>
          <p:cNvCxnSpPr>
            <a:cxnSpLocks/>
            <a:stCxn id="202" idx="3"/>
          </p:cNvCxnSpPr>
          <p:nvPr/>
        </p:nvCxnSpPr>
        <p:spPr>
          <a:xfrm flipV="1">
            <a:off x="5666734" y="3745774"/>
            <a:ext cx="2954752" cy="830095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2 59">
            <a:extLst>
              <a:ext uri="{FF2B5EF4-FFF2-40B4-BE49-F238E27FC236}">
                <a16:creationId xmlns:a16="http://schemas.microsoft.com/office/drawing/2014/main" id="{E5D263F4-36EE-4444-80FA-2197379D335B}"/>
              </a:ext>
            </a:extLst>
          </p:cNvPr>
          <p:cNvCxnSpPr>
            <a:cxnSpLocks/>
            <a:stCxn id="202" idx="3"/>
          </p:cNvCxnSpPr>
          <p:nvPr/>
        </p:nvCxnSpPr>
        <p:spPr>
          <a:xfrm flipV="1">
            <a:off x="5666734" y="3752306"/>
            <a:ext cx="436886" cy="823563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2 62">
            <a:extLst>
              <a:ext uri="{FF2B5EF4-FFF2-40B4-BE49-F238E27FC236}">
                <a16:creationId xmlns:a16="http://schemas.microsoft.com/office/drawing/2014/main" id="{59B1F87D-2914-4EF6-BEC3-DD0770D2F5FA}"/>
              </a:ext>
            </a:extLst>
          </p:cNvPr>
          <p:cNvCxnSpPr>
            <a:stCxn id="202" idx="3"/>
            <a:endCxn id="145" idx="2"/>
          </p:cNvCxnSpPr>
          <p:nvPr/>
        </p:nvCxnSpPr>
        <p:spPr>
          <a:xfrm>
            <a:off x="5666734" y="4575869"/>
            <a:ext cx="439550" cy="716558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2 65">
            <a:extLst>
              <a:ext uri="{FF2B5EF4-FFF2-40B4-BE49-F238E27FC236}">
                <a16:creationId xmlns:a16="http://schemas.microsoft.com/office/drawing/2014/main" id="{DF2A4DD4-3047-47B1-A2C9-6C55BAEDFD34}"/>
              </a:ext>
            </a:extLst>
          </p:cNvPr>
          <p:cNvCxnSpPr>
            <a:stCxn id="202" idx="3"/>
            <a:endCxn id="156" idx="1"/>
          </p:cNvCxnSpPr>
          <p:nvPr/>
        </p:nvCxnSpPr>
        <p:spPr>
          <a:xfrm>
            <a:off x="5666734" y="4575869"/>
            <a:ext cx="2995793" cy="769768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2 68">
            <a:extLst>
              <a:ext uri="{FF2B5EF4-FFF2-40B4-BE49-F238E27FC236}">
                <a16:creationId xmlns:a16="http://schemas.microsoft.com/office/drawing/2014/main" id="{60FC7708-ECDA-4406-ADE7-F5A79370297D}"/>
              </a:ext>
            </a:extLst>
          </p:cNvPr>
          <p:cNvCxnSpPr>
            <a:cxnSpLocks/>
            <a:stCxn id="203" idx="0"/>
          </p:cNvCxnSpPr>
          <p:nvPr/>
        </p:nvCxnSpPr>
        <p:spPr>
          <a:xfrm flipV="1">
            <a:off x="4944722" y="3754876"/>
            <a:ext cx="2506672" cy="2383274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>
            <a:extLst>
              <a:ext uri="{FF2B5EF4-FFF2-40B4-BE49-F238E27FC236}">
                <a16:creationId xmlns:a16="http://schemas.microsoft.com/office/drawing/2014/main" id="{16E6B8CA-EBED-477D-93DA-0157BE4E1935}"/>
              </a:ext>
            </a:extLst>
          </p:cNvPr>
          <p:cNvCxnSpPr>
            <a:cxnSpLocks/>
            <a:stCxn id="203" idx="0"/>
          </p:cNvCxnSpPr>
          <p:nvPr/>
        </p:nvCxnSpPr>
        <p:spPr>
          <a:xfrm flipV="1">
            <a:off x="4944722" y="5311302"/>
            <a:ext cx="2234297" cy="826848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CasellaDiTesto 215">
            <a:extLst>
              <a:ext uri="{FF2B5EF4-FFF2-40B4-BE49-F238E27FC236}">
                <a16:creationId xmlns:a16="http://schemas.microsoft.com/office/drawing/2014/main" id="{C7ABC9DD-2114-48E9-9FF3-5BA6B5B41E9D}"/>
              </a:ext>
            </a:extLst>
          </p:cNvPr>
          <p:cNvSpPr txBox="1"/>
          <p:nvPr/>
        </p:nvSpPr>
        <p:spPr>
          <a:xfrm>
            <a:off x="8182706" y="6260122"/>
            <a:ext cx="890954" cy="307777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</a:t>
            </a:r>
          </a:p>
        </p:txBody>
      </p:sp>
      <p:sp>
        <p:nvSpPr>
          <p:cNvPr id="220" name="CasellaDiTesto 219">
            <a:extLst>
              <a:ext uri="{FF2B5EF4-FFF2-40B4-BE49-F238E27FC236}">
                <a16:creationId xmlns:a16="http://schemas.microsoft.com/office/drawing/2014/main" id="{582ADD4E-56A6-43E9-ACFE-D75D4A62C4E5}"/>
              </a:ext>
            </a:extLst>
          </p:cNvPr>
          <p:cNvSpPr txBox="1"/>
          <p:nvPr/>
        </p:nvSpPr>
        <p:spPr>
          <a:xfrm>
            <a:off x="8144188" y="1229248"/>
            <a:ext cx="890954" cy="307777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</a:t>
            </a:r>
          </a:p>
        </p:txBody>
      </p:sp>
      <p:cxnSp>
        <p:nvCxnSpPr>
          <p:cNvPr id="221" name="Connettore 2 220">
            <a:extLst>
              <a:ext uri="{FF2B5EF4-FFF2-40B4-BE49-F238E27FC236}">
                <a16:creationId xmlns:a16="http://schemas.microsoft.com/office/drawing/2014/main" id="{4218D0C9-35BF-43FF-9E79-73A364DCBCB6}"/>
              </a:ext>
            </a:extLst>
          </p:cNvPr>
          <p:cNvCxnSpPr>
            <a:cxnSpLocks/>
            <a:stCxn id="220" idx="2"/>
          </p:cNvCxnSpPr>
          <p:nvPr/>
        </p:nvCxnSpPr>
        <p:spPr>
          <a:xfrm flipH="1">
            <a:off x="7431932" y="1537025"/>
            <a:ext cx="1157733" cy="671154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ttore 2 124">
            <a:extLst>
              <a:ext uri="{FF2B5EF4-FFF2-40B4-BE49-F238E27FC236}">
                <a16:creationId xmlns:a16="http://schemas.microsoft.com/office/drawing/2014/main" id="{61396322-D954-42B0-A649-3B2A40270A45}"/>
              </a:ext>
            </a:extLst>
          </p:cNvPr>
          <p:cNvCxnSpPr>
            <a:cxnSpLocks/>
          </p:cNvCxnSpPr>
          <p:nvPr/>
        </p:nvCxnSpPr>
        <p:spPr>
          <a:xfrm flipH="1" flipV="1">
            <a:off x="7443989" y="4687910"/>
            <a:ext cx="1159100" cy="1545466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CasellaDiTesto 126">
            <a:extLst>
              <a:ext uri="{FF2B5EF4-FFF2-40B4-BE49-F238E27FC236}">
                <a16:creationId xmlns:a16="http://schemas.microsoft.com/office/drawing/2014/main" id="{9D442204-33AD-4853-BEBB-6B40D93E6095}"/>
              </a:ext>
            </a:extLst>
          </p:cNvPr>
          <p:cNvSpPr txBox="1"/>
          <p:nvPr/>
        </p:nvSpPr>
        <p:spPr>
          <a:xfrm>
            <a:off x="8184980" y="6262394"/>
            <a:ext cx="890954" cy="52322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reale</a:t>
            </a:r>
          </a:p>
        </p:txBody>
      </p:sp>
      <p:cxnSp>
        <p:nvCxnSpPr>
          <p:cNvPr id="129" name="Connettore 2 128">
            <a:extLst>
              <a:ext uri="{FF2B5EF4-FFF2-40B4-BE49-F238E27FC236}">
                <a16:creationId xmlns:a16="http://schemas.microsoft.com/office/drawing/2014/main" id="{C34DA241-6E55-4FB6-BBEF-44DDFF6C4A5C}"/>
              </a:ext>
            </a:extLst>
          </p:cNvPr>
          <p:cNvCxnSpPr>
            <a:cxnSpLocks/>
          </p:cNvCxnSpPr>
          <p:nvPr/>
        </p:nvCxnSpPr>
        <p:spPr>
          <a:xfrm flipH="1" flipV="1">
            <a:off x="7456868" y="4713668"/>
            <a:ext cx="1173589" cy="1548726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620B1665-5535-45E7-9D06-9BD3641C7532}"/>
              </a:ext>
            </a:extLst>
          </p:cNvPr>
          <p:cNvGrpSpPr/>
          <p:nvPr/>
        </p:nvGrpSpPr>
        <p:grpSpPr>
          <a:xfrm>
            <a:off x="7840980" y="1235120"/>
            <a:ext cx="1189984" cy="1180420"/>
            <a:chOff x="7840980" y="1235120"/>
            <a:chExt cx="1189984" cy="1180420"/>
          </a:xfrm>
        </p:grpSpPr>
        <p:sp>
          <p:nvSpPr>
            <p:cNvPr id="126" name="CasellaDiTesto 125">
              <a:extLst>
                <a:ext uri="{FF2B5EF4-FFF2-40B4-BE49-F238E27FC236}">
                  <a16:creationId xmlns:a16="http://schemas.microsoft.com/office/drawing/2014/main" id="{AC82CE06-48AF-4889-A761-529BCDB3A411}"/>
                </a:ext>
              </a:extLst>
            </p:cNvPr>
            <p:cNvSpPr txBox="1"/>
            <p:nvPr/>
          </p:nvSpPr>
          <p:spPr>
            <a:xfrm>
              <a:off x="8140010" y="1235120"/>
              <a:ext cx="890954" cy="523220"/>
            </a:xfrm>
            <a:prstGeom prst="rect">
              <a:avLst/>
            </a:prstGeom>
            <a:noFill/>
            <a:ln w="31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4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Parabola reale</a:t>
              </a:r>
            </a:p>
          </p:txBody>
        </p:sp>
        <p:cxnSp>
          <p:nvCxnSpPr>
            <p:cNvPr id="133" name="Connettore 2 132">
              <a:extLst>
                <a:ext uri="{FF2B5EF4-FFF2-40B4-BE49-F238E27FC236}">
                  <a16:creationId xmlns:a16="http://schemas.microsoft.com/office/drawing/2014/main" id="{58C03EFB-0323-4BE4-AD8B-6FFD07BE4710}"/>
                </a:ext>
              </a:extLst>
            </p:cNvPr>
            <p:cNvCxnSpPr>
              <a:cxnSpLocks/>
              <a:stCxn id="126" idx="2"/>
            </p:cNvCxnSpPr>
            <p:nvPr/>
          </p:nvCxnSpPr>
          <p:spPr>
            <a:xfrm flipH="1">
              <a:off x="7840980" y="1758340"/>
              <a:ext cx="744507" cy="657200"/>
            </a:xfrm>
            <a:prstGeom prst="straightConnector1">
              <a:avLst/>
            </a:prstGeom>
            <a:ln w="317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6" name="Connettore diritto 135">
            <a:extLst>
              <a:ext uri="{FF2B5EF4-FFF2-40B4-BE49-F238E27FC236}">
                <a16:creationId xmlns:a16="http://schemas.microsoft.com/office/drawing/2014/main" id="{399EFBB6-5B35-406C-9162-BD1F4BE28AFB}"/>
              </a:ext>
            </a:extLst>
          </p:cNvPr>
          <p:cNvCxnSpPr/>
          <p:nvPr/>
        </p:nvCxnSpPr>
        <p:spPr>
          <a:xfrm>
            <a:off x="6063822" y="5361970"/>
            <a:ext cx="260280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ttore diritto 136">
            <a:extLst>
              <a:ext uri="{FF2B5EF4-FFF2-40B4-BE49-F238E27FC236}">
                <a16:creationId xmlns:a16="http://schemas.microsoft.com/office/drawing/2014/main" id="{2C8E1A62-4D3D-422D-883D-AC48D5822FC9}"/>
              </a:ext>
            </a:extLst>
          </p:cNvPr>
          <p:cNvCxnSpPr/>
          <p:nvPr/>
        </p:nvCxnSpPr>
        <p:spPr>
          <a:xfrm>
            <a:off x="6088806" y="5339485"/>
            <a:ext cx="256680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ttore diritto 137">
            <a:extLst>
              <a:ext uri="{FF2B5EF4-FFF2-40B4-BE49-F238E27FC236}">
                <a16:creationId xmlns:a16="http://schemas.microsoft.com/office/drawing/2014/main" id="{28BBC33A-EF37-4BD9-A1D5-5D1B14E8FFD0}"/>
              </a:ext>
            </a:extLst>
          </p:cNvPr>
          <p:cNvCxnSpPr/>
          <p:nvPr/>
        </p:nvCxnSpPr>
        <p:spPr>
          <a:xfrm>
            <a:off x="6126281" y="5287019"/>
            <a:ext cx="248400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ttore diritto 138">
            <a:extLst>
              <a:ext uri="{FF2B5EF4-FFF2-40B4-BE49-F238E27FC236}">
                <a16:creationId xmlns:a16="http://schemas.microsoft.com/office/drawing/2014/main" id="{500F565D-5930-4F60-AA98-ECE937FE73A8}"/>
              </a:ext>
            </a:extLst>
          </p:cNvPr>
          <p:cNvCxnSpPr/>
          <p:nvPr/>
        </p:nvCxnSpPr>
        <p:spPr>
          <a:xfrm>
            <a:off x="6151265" y="5262036"/>
            <a:ext cx="243360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ttore diritto 139">
            <a:extLst>
              <a:ext uri="{FF2B5EF4-FFF2-40B4-BE49-F238E27FC236}">
                <a16:creationId xmlns:a16="http://schemas.microsoft.com/office/drawing/2014/main" id="{6C9AA071-D8E3-4F71-93BB-36CD4BC4D7C7}"/>
              </a:ext>
            </a:extLst>
          </p:cNvPr>
          <p:cNvCxnSpPr/>
          <p:nvPr/>
        </p:nvCxnSpPr>
        <p:spPr>
          <a:xfrm>
            <a:off x="6198734" y="5212069"/>
            <a:ext cx="234000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diritto 129">
            <a:extLst>
              <a:ext uri="{FF2B5EF4-FFF2-40B4-BE49-F238E27FC236}">
                <a16:creationId xmlns:a16="http://schemas.microsoft.com/office/drawing/2014/main" id="{05EBEECC-8C76-4AC3-85CD-9FD1B330E539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8266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500"/>
                            </p:stCondLst>
                            <p:childTnLst>
                              <p:par>
                                <p:cTn id="10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1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500"/>
                            </p:stCondLst>
                            <p:childTnLst>
                              <p:par>
                                <p:cTn id="12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51" grpId="0"/>
      <p:bldP spid="159" grpId="0"/>
      <p:bldP spid="196" grpId="0" animBg="1"/>
      <p:bldP spid="198" grpId="0" animBg="1"/>
      <p:bldP spid="202" grpId="0" animBg="1"/>
      <p:bldP spid="203" grpId="0" animBg="1"/>
      <p:bldP spid="203" grpId="1" animBg="1"/>
      <p:bldP spid="216" grpId="0" animBg="1"/>
      <p:bldP spid="220" grpId="0" animBg="1"/>
      <p:bldP spid="1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– (5)</a:t>
            </a: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4430332" y="3972999"/>
            <a:ext cx="4605668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>
            <a:cxnSpLocks/>
          </p:cNvCxnSpPr>
          <p:nvPr/>
        </p:nvCxnSpPr>
        <p:spPr>
          <a:xfrm flipV="1">
            <a:off x="6190851" y="3471962"/>
            <a:ext cx="0" cy="175441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>
            <a:cxnSpLocks/>
          </p:cNvCxnSpPr>
          <p:nvPr/>
        </p:nvCxnSpPr>
        <p:spPr>
          <a:xfrm flipV="1">
            <a:off x="8527852" y="3479897"/>
            <a:ext cx="1" cy="172914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0761" y="3778419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it-IT" altLang="it-IT" sz="1200" dirty="0">
                <a:solidFill>
                  <a:prstClr val="black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lt</a:t>
            </a:r>
          </a:p>
        </p:txBody>
      </p:sp>
      <p:cxnSp>
        <p:nvCxnSpPr>
          <p:cNvPr id="83" name="Connettore diritto 82">
            <a:extLst>
              <a:ext uri="{FF2B5EF4-FFF2-40B4-BE49-F238E27FC236}">
                <a16:creationId xmlns:a16="http://schemas.microsoft.com/office/drawing/2014/main" id="{17730908-C40B-43E8-A6B4-267AB559C9FE}"/>
              </a:ext>
            </a:extLst>
          </p:cNvPr>
          <p:cNvCxnSpPr>
            <a:cxnSpLocks/>
          </p:cNvCxnSpPr>
          <p:nvPr/>
        </p:nvCxnSpPr>
        <p:spPr>
          <a:xfrm>
            <a:off x="7364703" y="5323958"/>
            <a:ext cx="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B82657A4-5CB4-46CA-9F42-E544949851EE}"/>
              </a:ext>
            </a:extLst>
          </p:cNvPr>
          <p:cNvCxnSpPr>
            <a:cxnSpLocks/>
          </p:cNvCxnSpPr>
          <p:nvPr/>
        </p:nvCxnSpPr>
        <p:spPr>
          <a:xfrm>
            <a:off x="4906851" y="5414962"/>
            <a:ext cx="4096179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diritto 98">
            <a:extLst>
              <a:ext uri="{FF2B5EF4-FFF2-40B4-BE49-F238E27FC236}">
                <a16:creationId xmlns:a16="http://schemas.microsoft.com/office/drawing/2014/main" id="{A4155CBC-CA10-4548-9CF7-0F1E0567A988}"/>
              </a:ext>
            </a:extLst>
          </p:cNvPr>
          <p:cNvCxnSpPr>
            <a:cxnSpLocks/>
          </p:cNvCxnSpPr>
          <p:nvPr/>
        </p:nvCxnSpPr>
        <p:spPr>
          <a:xfrm>
            <a:off x="4430332" y="456179"/>
            <a:ext cx="464124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Arco 278">
            <a:extLst>
              <a:ext uri="{FF2B5EF4-FFF2-40B4-BE49-F238E27FC236}">
                <a16:creationId xmlns:a16="http://schemas.microsoft.com/office/drawing/2014/main" id="{B3406C03-6D35-437C-AF3B-48EE68A55F57}"/>
              </a:ext>
            </a:extLst>
          </p:cNvPr>
          <p:cNvSpPr/>
          <p:nvPr/>
        </p:nvSpPr>
        <p:spPr>
          <a:xfrm>
            <a:off x="5243883" y="4681040"/>
            <a:ext cx="4248000" cy="6408000"/>
          </a:xfrm>
          <a:prstGeom prst="arc">
            <a:avLst>
              <a:gd name="adj1" fmla="val 14792964"/>
              <a:gd name="adj2" fmla="val 17595772"/>
            </a:avLst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1" name="CasellaDiTesto 19">
            <a:extLst>
              <a:ext uri="{FF2B5EF4-FFF2-40B4-BE49-F238E27FC236}">
                <a16:creationId xmlns:a16="http://schemas.microsoft.com/office/drawing/2014/main" id="{27DF5D87-2C02-49ED-A9FF-672CAA6BB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9945" y="381281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32" name="CasellaDiTesto 19">
            <a:extLst>
              <a:ext uri="{FF2B5EF4-FFF2-40B4-BE49-F238E27FC236}">
                <a16:creationId xmlns:a16="http://schemas.microsoft.com/office/drawing/2014/main" id="{15600068-8288-4FD6-AE15-4F0E37005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1196" y="5349336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cxnSp>
        <p:nvCxnSpPr>
          <p:cNvPr id="121" name="Connettore diritto 120">
            <a:extLst>
              <a:ext uri="{FF2B5EF4-FFF2-40B4-BE49-F238E27FC236}">
                <a16:creationId xmlns:a16="http://schemas.microsoft.com/office/drawing/2014/main" id="{BFE95F0F-6D3E-481F-B0F0-4ECEC0D8A8FB}"/>
              </a:ext>
            </a:extLst>
          </p:cNvPr>
          <p:cNvCxnSpPr>
            <a:cxnSpLocks/>
          </p:cNvCxnSpPr>
          <p:nvPr/>
        </p:nvCxnSpPr>
        <p:spPr>
          <a:xfrm>
            <a:off x="6200827" y="3470613"/>
            <a:ext cx="0" cy="174241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diritto 123">
            <a:extLst>
              <a:ext uri="{FF2B5EF4-FFF2-40B4-BE49-F238E27FC236}">
                <a16:creationId xmlns:a16="http://schemas.microsoft.com/office/drawing/2014/main" id="{6D945E3D-EEA2-4E4E-82E7-30EA9B3DEE2C}"/>
              </a:ext>
            </a:extLst>
          </p:cNvPr>
          <p:cNvCxnSpPr>
            <a:cxnSpLocks/>
          </p:cNvCxnSpPr>
          <p:nvPr/>
        </p:nvCxnSpPr>
        <p:spPr>
          <a:xfrm>
            <a:off x="8519369" y="3473976"/>
            <a:ext cx="0" cy="17280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ttangolo 144">
            <a:extLst>
              <a:ext uri="{FF2B5EF4-FFF2-40B4-BE49-F238E27FC236}">
                <a16:creationId xmlns:a16="http://schemas.microsoft.com/office/drawing/2014/main" id="{225329E3-59A5-4C91-AACE-CFBE4997D102}"/>
              </a:ext>
            </a:extLst>
          </p:cNvPr>
          <p:cNvSpPr/>
          <p:nvPr/>
        </p:nvSpPr>
        <p:spPr>
          <a:xfrm>
            <a:off x="5945022" y="5015428"/>
            <a:ext cx="322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146" name="Rettangolo 145">
            <a:extLst>
              <a:ext uri="{FF2B5EF4-FFF2-40B4-BE49-F238E27FC236}">
                <a16:creationId xmlns:a16="http://schemas.microsoft.com/office/drawing/2014/main" id="{03B99E11-B6EA-4936-ABCF-E28CB8CDA4B7}"/>
              </a:ext>
            </a:extLst>
          </p:cNvPr>
          <p:cNvSpPr/>
          <p:nvPr/>
        </p:nvSpPr>
        <p:spPr>
          <a:xfrm>
            <a:off x="8487823" y="4996752"/>
            <a:ext cx="3097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</a:t>
            </a:r>
          </a:p>
        </p:txBody>
      </p:sp>
      <p:sp>
        <p:nvSpPr>
          <p:cNvPr id="147" name="Rettangolo 146">
            <a:extLst>
              <a:ext uri="{FF2B5EF4-FFF2-40B4-BE49-F238E27FC236}">
                <a16:creationId xmlns:a16="http://schemas.microsoft.com/office/drawing/2014/main" id="{147EE301-ADCA-4F21-AA1C-0BE33F2190B0}"/>
              </a:ext>
            </a:extLst>
          </p:cNvPr>
          <p:cNvSpPr/>
          <p:nvPr/>
        </p:nvSpPr>
        <p:spPr>
          <a:xfrm>
            <a:off x="5892504" y="3412793"/>
            <a:ext cx="349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149" name="Rettangolo 148">
            <a:extLst>
              <a:ext uri="{FF2B5EF4-FFF2-40B4-BE49-F238E27FC236}">
                <a16:creationId xmlns:a16="http://schemas.microsoft.com/office/drawing/2014/main" id="{4DE332DC-889D-4A28-9CBF-CFF072916CDE}"/>
              </a:ext>
            </a:extLst>
          </p:cNvPr>
          <p:cNvSpPr/>
          <p:nvPr/>
        </p:nvSpPr>
        <p:spPr>
          <a:xfrm>
            <a:off x="8454917" y="3415175"/>
            <a:ext cx="3369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Y’’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86AA3A2-3363-45AD-BB3E-8161F9A7A76B}"/>
              </a:ext>
            </a:extLst>
          </p:cNvPr>
          <p:cNvCxnSpPr>
            <a:cxnSpLocks/>
          </p:cNvCxnSpPr>
          <p:nvPr/>
        </p:nvCxnSpPr>
        <p:spPr>
          <a:xfrm>
            <a:off x="6011779" y="3970421"/>
            <a:ext cx="0" cy="145267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ttore diritto 151">
            <a:extLst>
              <a:ext uri="{FF2B5EF4-FFF2-40B4-BE49-F238E27FC236}">
                <a16:creationId xmlns:a16="http://schemas.microsoft.com/office/drawing/2014/main" id="{3136EC8A-DB5F-4D67-A265-3E504F255630}"/>
              </a:ext>
            </a:extLst>
          </p:cNvPr>
          <p:cNvCxnSpPr>
            <a:cxnSpLocks/>
          </p:cNvCxnSpPr>
          <p:nvPr/>
        </p:nvCxnSpPr>
        <p:spPr>
          <a:xfrm>
            <a:off x="8714874" y="3970421"/>
            <a:ext cx="0" cy="14478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ttangolo 154">
            <a:extLst>
              <a:ext uri="{FF2B5EF4-FFF2-40B4-BE49-F238E27FC236}">
                <a16:creationId xmlns:a16="http://schemas.microsoft.com/office/drawing/2014/main" id="{8D2CC819-21C0-4328-855C-D80498BBF089}"/>
              </a:ext>
            </a:extLst>
          </p:cNvPr>
          <p:cNvSpPr/>
          <p:nvPr/>
        </p:nvSpPr>
        <p:spPr>
          <a:xfrm>
            <a:off x="5776268" y="5265958"/>
            <a:ext cx="322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Z’</a:t>
            </a:r>
          </a:p>
        </p:txBody>
      </p:sp>
      <p:sp>
        <p:nvSpPr>
          <p:cNvPr id="156" name="Rettangolo 155">
            <a:extLst>
              <a:ext uri="{FF2B5EF4-FFF2-40B4-BE49-F238E27FC236}">
                <a16:creationId xmlns:a16="http://schemas.microsoft.com/office/drawing/2014/main" id="{46F0EA25-42D2-4B11-8B5A-5834DCC17D72}"/>
              </a:ext>
            </a:extLst>
          </p:cNvPr>
          <p:cNvSpPr/>
          <p:nvPr/>
        </p:nvSpPr>
        <p:spPr>
          <a:xfrm>
            <a:off x="8662527" y="520713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W’</a:t>
            </a:r>
          </a:p>
        </p:txBody>
      </p:sp>
      <p:sp>
        <p:nvSpPr>
          <p:cNvPr id="157" name="Rettangolo 156">
            <a:extLst>
              <a:ext uri="{FF2B5EF4-FFF2-40B4-BE49-F238E27FC236}">
                <a16:creationId xmlns:a16="http://schemas.microsoft.com/office/drawing/2014/main" id="{3E5B0F3C-5A05-486E-B354-74152BE0E55E}"/>
              </a:ext>
            </a:extLst>
          </p:cNvPr>
          <p:cNvSpPr/>
          <p:nvPr/>
        </p:nvSpPr>
        <p:spPr>
          <a:xfrm>
            <a:off x="5733119" y="3952281"/>
            <a:ext cx="349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Z’’</a:t>
            </a:r>
          </a:p>
        </p:txBody>
      </p:sp>
      <p:sp>
        <p:nvSpPr>
          <p:cNvPr id="158" name="Rettangolo 157">
            <a:extLst>
              <a:ext uri="{FF2B5EF4-FFF2-40B4-BE49-F238E27FC236}">
                <a16:creationId xmlns:a16="http://schemas.microsoft.com/office/drawing/2014/main" id="{43F1689D-1F71-4175-A249-36CFBCC82EEA}"/>
              </a:ext>
            </a:extLst>
          </p:cNvPr>
          <p:cNvSpPr/>
          <p:nvPr/>
        </p:nvSpPr>
        <p:spPr>
          <a:xfrm>
            <a:off x="8577200" y="3933990"/>
            <a:ext cx="3994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W’’</a:t>
            </a:r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D3733155-372C-4F00-B03B-967756E835DD}"/>
              </a:ext>
            </a:extLst>
          </p:cNvPr>
          <p:cNvCxnSpPr>
            <a:cxnSpLocks/>
          </p:cNvCxnSpPr>
          <p:nvPr/>
        </p:nvCxnSpPr>
        <p:spPr>
          <a:xfrm flipV="1">
            <a:off x="6017895" y="3486150"/>
            <a:ext cx="182795" cy="485776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9A923C1E-7A76-4D41-818D-5427957341DD}"/>
              </a:ext>
            </a:extLst>
          </p:cNvPr>
          <p:cNvCxnSpPr>
            <a:cxnSpLocks/>
          </p:cNvCxnSpPr>
          <p:nvPr/>
        </p:nvCxnSpPr>
        <p:spPr>
          <a:xfrm flipH="1" flipV="1">
            <a:off x="8508113" y="3483170"/>
            <a:ext cx="194378" cy="493146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E6B4E32A-37AF-4B16-9F4E-8C679C579D16}"/>
              </a:ext>
            </a:extLst>
          </p:cNvPr>
          <p:cNvCxnSpPr>
            <a:stCxn id="279" idx="0"/>
          </p:cNvCxnSpPr>
          <p:nvPr/>
        </p:nvCxnSpPr>
        <p:spPr>
          <a:xfrm flipH="1">
            <a:off x="6015953" y="5204017"/>
            <a:ext cx="188936" cy="208492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685289AD-6520-4FCE-AFE5-E07E66C6C423}"/>
              </a:ext>
            </a:extLst>
          </p:cNvPr>
          <p:cNvCxnSpPr>
            <a:cxnSpLocks/>
          </p:cNvCxnSpPr>
          <p:nvPr/>
        </p:nvCxnSpPr>
        <p:spPr>
          <a:xfrm>
            <a:off x="8522084" y="5193915"/>
            <a:ext cx="193964" cy="224752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9E4D21E0-DA16-4D28-AEF8-9D8D519F49D1}"/>
              </a:ext>
            </a:extLst>
          </p:cNvPr>
          <p:cNvCxnSpPr>
            <a:cxnSpLocks/>
          </p:cNvCxnSpPr>
          <p:nvPr/>
        </p:nvCxnSpPr>
        <p:spPr>
          <a:xfrm>
            <a:off x="7367498" y="4675031"/>
            <a:ext cx="0" cy="210459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ttore diritto 106">
            <a:extLst>
              <a:ext uri="{FF2B5EF4-FFF2-40B4-BE49-F238E27FC236}">
                <a16:creationId xmlns:a16="http://schemas.microsoft.com/office/drawing/2014/main" id="{AD20EF84-1B3E-4C8B-9D6C-7ACEA82E141A}"/>
              </a:ext>
            </a:extLst>
          </p:cNvPr>
          <p:cNvCxnSpPr>
            <a:cxnSpLocks/>
          </p:cNvCxnSpPr>
          <p:nvPr/>
        </p:nvCxnSpPr>
        <p:spPr>
          <a:xfrm>
            <a:off x="7365441" y="2201797"/>
            <a:ext cx="0" cy="17725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asellaDiTesto 111">
            <a:extLst>
              <a:ext uri="{FF2B5EF4-FFF2-40B4-BE49-F238E27FC236}">
                <a16:creationId xmlns:a16="http://schemas.microsoft.com/office/drawing/2014/main" id="{F2C2E590-E8D3-46BE-AF51-5707136948C8}"/>
              </a:ext>
            </a:extLst>
          </p:cNvPr>
          <p:cNvSpPr txBox="1"/>
          <p:nvPr/>
        </p:nvSpPr>
        <p:spPr>
          <a:xfrm>
            <a:off x="8376115" y="2441331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cxnSp>
        <p:nvCxnSpPr>
          <p:cNvPr id="115" name="Connettore 2 114">
            <a:extLst>
              <a:ext uri="{FF2B5EF4-FFF2-40B4-BE49-F238E27FC236}">
                <a16:creationId xmlns:a16="http://schemas.microsoft.com/office/drawing/2014/main" id="{AB1A8E79-04E2-4064-BF3C-1A434C2CAAB8}"/>
              </a:ext>
            </a:extLst>
          </p:cNvPr>
          <p:cNvCxnSpPr>
            <a:cxnSpLocks/>
          </p:cNvCxnSpPr>
          <p:nvPr/>
        </p:nvCxnSpPr>
        <p:spPr>
          <a:xfrm flipH="1">
            <a:off x="7359535" y="2624941"/>
            <a:ext cx="1014154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CasellaDiTesto 119">
            <a:extLst>
              <a:ext uri="{FF2B5EF4-FFF2-40B4-BE49-F238E27FC236}">
                <a16:creationId xmlns:a16="http://schemas.microsoft.com/office/drawing/2014/main" id="{463D68B1-1465-41FA-BC82-524629C85E64}"/>
              </a:ext>
            </a:extLst>
          </p:cNvPr>
          <p:cNvSpPr txBox="1"/>
          <p:nvPr/>
        </p:nvSpPr>
        <p:spPr>
          <a:xfrm>
            <a:off x="8153400" y="673100"/>
            <a:ext cx="900000" cy="52322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su </a:t>
            </a:r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p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22" name="Connettore 2 121">
            <a:extLst>
              <a:ext uri="{FF2B5EF4-FFF2-40B4-BE49-F238E27FC236}">
                <a16:creationId xmlns:a16="http://schemas.microsoft.com/office/drawing/2014/main" id="{8B727574-5425-43AA-96FD-8577452FE07C}"/>
              </a:ext>
            </a:extLst>
          </p:cNvPr>
          <p:cNvCxnSpPr>
            <a:cxnSpLocks/>
            <a:stCxn id="120" idx="2"/>
          </p:cNvCxnSpPr>
          <p:nvPr/>
        </p:nvCxnSpPr>
        <p:spPr>
          <a:xfrm flipH="1">
            <a:off x="7048500" y="1196320"/>
            <a:ext cx="1554900" cy="138178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CasellaDiTesto 124">
            <a:extLst>
              <a:ext uri="{FF2B5EF4-FFF2-40B4-BE49-F238E27FC236}">
                <a16:creationId xmlns:a16="http://schemas.microsoft.com/office/drawing/2014/main" id="{55630DF2-C68F-4EA7-8A2B-EFDF34B0D205}"/>
              </a:ext>
            </a:extLst>
          </p:cNvPr>
          <p:cNvSpPr txBox="1"/>
          <p:nvPr/>
        </p:nvSpPr>
        <p:spPr>
          <a:xfrm>
            <a:off x="8155000" y="6249769"/>
            <a:ext cx="900000" cy="52322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su </a:t>
            </a:r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p</a:t>
            </a:r>
            <a:r>
              <a:rPr lang="it-IT" sz="1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26" name="Connettore 2 125">
            <a:extLst>
              <a:ext uri="{FF2B5EF4-FFF2-40B4-BE49-F238E27FC236}">
                <a16:creationId xmlns:a16="http://schemas.microsoft.com/office/drawing/2014/main" id="{BF9CF415-46D7-46AD-8B14-06503892B7F5}"/>
              </a:ext>
            </a:extLst>
          </p:cNvPr>
          <p:cNvCxnSpPr>
            <a:cxnSpLocks/>
            <a:stCxn id="125" idx="0"/>
          </p:cNvCxnSpPr>
          <p:nvPr/>
        </p:nvCxnSpPr>
        <p:spPr>
          <a:xfrm flipH="1" flipV="1">
            <a:off x="7516906" y="4935071"/>
            <a:ext cx="1088094" cy="1314698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CasellaDiTesto 126">
            <a:extLst>
              <a:ext uri="{FF2B5EF4-FFF2-40B4-BE49-F238E27FC236}">
                <a16:creationId xmlns:a16="http://schemas.microsoft.com/office/drawing/2014/main" id="{60CF280B-A673-4E5A-A5E0-F411D19822C2}"/>
              </a:ext>
            </a:extLst>
          </p:cNvPr>
          <p:cNvSpPr txBox="1"/>
          <p:nvPr/>
        </p:nvSpPr>
        <p:spPr>
          <a:xfrm>
            <a:off x="6207238" y="6470806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cxnSp>
        <p:nvCxnSpPr>
          <p:cNvPr id="128" name="Connettore 2 127">
            <a:extLst>
              <a:ext uri="{FF2B5EF4-FFF2-40B4-BE49-F238E27FC236}">
                <a16:creationId xmlns:a16="http://schemas.microsoft.com/office/drawing/2014/main" id="{36BE5BB5-78B9-471E-BDE2-949466F74F06}"/>
              </a:ext>
            </a:extLst>
          </p:cNvPr>
          <p:cNvCxnSpPr>
            <a:cxnSpLocks/>
            <a:stCxn id="127" idx="3"/>
          </p:cNvCxnSpPr>
          <p:nvPr/>
        </p:nvCxnSpPr>
        <p:spPr>
          <a:xfrm>
            <a:off x="6915576" y="6640083"/>
            <a:ext cx="448262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uppo 29">
            <a:extLst>
              <a:ext uri="{FF2B5EF4-FFF2-40B4-BE49-F238E27FC236}">
                <a16:creationId xmlns:a16="http://schemas.microsoft.com/office/drawing/2014/main" id="{52A08B4C-4106-4D72-843D-CC8F7A2D23E6}"/>
              </a:ext>
            </a:extLst>
          </p:cNvPr>
          <p:cNvGrpSpPr/>
          <p:nvPr/>
        </p:nvGrpSpPr>
        <p:grpSpPr>
          <a:xfrm>
            <a:off x="6209932" y="2228985"/>
            <a:ext cx="2304001" cy="1220388"/>
            <a:chOff x="1158212" y="1535811"/>
            <a:chExt cx="2160483" cy="1220388"/>
          </a:xfrm>
        </p:grpSpPr>
        <p:grpSp>
          <p:nvGrpSpPr>
            <p:cNvPr id="38" name="Gruppo 37">
              <a:extLst>
                <a:ext uri="{FF2B5EF4-FFF2-40B4-BE49-F238E27FC236}">
                  <a16:creationId xmlns:a16="http://schemas.microsoft.com/office/drawing/2014/main" id="{F684C24B-3014-45E9-9237-24CD6EACEF4C}"/>
                </a:ext>
              </a:extLst>
            </p:cNvPr>
            <p:cNvGrpSpPr/>
            <p:nvPr/>
          </p:nvGrpSpPr>
          <p:grpSpPr>
            <a:xfrm>
              <a:off x="1644354" y="1535811"/>
              <a:ext cx="1164635" cy="304800"/>
              <a:chOff x="10611899" y="1566929"/>
              <a:chExt cx="1527639" cy="304800"/>
            </a:xfrm>
          </p:grpSpPr>
          <p:cxnSp>
            <p:nvCxnSpPr>
              <p:cNvPr id="162" name="Connettore diritto 161">
                <a:extLst>
                  <a:ext uri="{FF2B5EF4-FFF2-40B4-BE49-F238E27FC236}">
                    <a16:creationId xmlns:a16="http://schemas.microsoft.com/office/drawing/2014/main" id="{A3DD7852-BDD4-4E30-9A5B-645721FCC4BA}"/>
                  </a:ext>
                </a:extLst>
              </p:cNvPr>
              <p:cNvCxnSpPr/>
              <p:nvPr/>
            </p:nvCxnSpPr>
            <p:spPr>
              <a:xfrm>
                <a:off x="10948489" y="1643048"/>
                <a:ext cx="876732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Connettore diritto 163">
                <a:extLst>
                  <a:ext uri="{FF2B5EF4-FFF2-40B4-BE49-F238E27FC236}">
                    <a16:creationId xmlns:a16="http://schemas.microsoft.com/office/drawing/2014/main" id="{AADF8874-AB38-4039-8B10-05442D307B17}"/>
                  </a:ext>
                </a:extLst>
              </p:cNvPr>
              <p:cNvCxnSpPr/>
              <p:nvPr/>
            </p:nvCxnSpPr>
            <p:spPr>
              <a:xfrm>
                <a:off x="10719590" y="1795448"/>
                <a:ext cx="1328386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Connettore diritto 175">
                <a:extLst>
                  <a:ext uri="{FF2B5EF4-FFF2-40B4-BE49-F238E27FC236}">
                    <a16:creationId xmlns:a16="http://schemas.microsoft.com/office/drawing/2014/main" id="{691F801A-6525-4062-B5CE-7F841D1A4496}"/>
                  </a:ext>
                </a:extLst>
              </p:cNvPr>
              <p:cNvCxnSpPr/>
              <p:nvPr/>
            </p:nvCxnSpPr>
            <p:spPr>
              <a:xfrm>
                <a:off x="11146937" y="1566929"/>
                <a:ext cx="487075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Connettore diritto 177">
                <a:extLst>
                  <a:ext uri="{FF2B5EF4-FFF2-40B4-BE49-F238E27FC236}">
                    <a16:creationId xmlns:a16="http://schemas.microsoft.com/office/drawing/2014/main" id="{6350E2ED-93ED-4FA8-8C28-625F89D41920}"/>
                  </a:ext>
                </a:extLst>
              </p:cNvPr>
              <p:cNvCxnSpPr/>
              <p:nvPr/>
            </p:nvCxnSpPr>
            <p:spPr>
              <a:xfrm>
                <a:off x="10814856" y="1719329"/>
                <a:ext cx="1142412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Connettore diritto 178">
                <a:extLst>
                  <a:ext uri="{FF2B5EF4-FFF2-40B4-BE49-F238E27FC236}">
                    <a16:creationId xmlns:a16="http://schemas.microsoft.com/office/drawing/2014/main" id="{B5BCAB92-CE9C-4A62-A1DC-BAD4317F991D}"/>
                  </a:ext>
                </a:extLst>
              </p:cNvPr>
              <p:cNvCxnSpPr/>
              <p:nvPr/>
            </p:nvCxnSpPr>
            <p:spPr>
              <a:xfrm>
                <a:off x="10611899" y="1871729"/>
                <a:ext cx="1527639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uppo 128">
              <a:extLst>
                <a:ext uri="{FF2B5EF4-FFF2-40B4-BE49-F238E27FC236}">
                  <a16:creationId xmlns:a16="http://schemas.microsoft.com/office/drawing/2014/main" id="{6179A2C9-1F00-40CD-9A13-98EC803C485F}"/>
                </a:ext>
              </a:extLst>
            </p:cNvPr>
            <p:cNvGrpSpPr/>
            <p:nvPr/>
          </p:nvGrpSpPr>
          <p:grpSpPr>
            <a:xfrm>
              <a:off x="1364730" y="1917684"/>
              <a:ext cx="1748642" cy="381081"/>
              <a:chOff x="10602825" y="1490648"/>
              <a:chExt cx="2293706" cy="381081"/>
            </a:xfrm>
          </p:grpSpPr>
          <p:cxnSp>
            <p:nvCxnSpPr>
              <p:cNvPr id="130" name="Connettore diritto 129">
                <a:extLst>
                  <a:ext uri="{FF2B5EF4-FFF2-40B4-BE49-F238E27FC236}">
                    <a16:creationId xmlns:a16="http://schemas.microsoft.com/office/drawing/2014/main" id="{1465F684-9173-45BE-A053-D3E68F860814}"/>
                  </a:ext>
                </a:extLst>
              </p:cNvPr>
              <p:cNvCxnSpPr/>
              <p:nvPr/>
            </p:nvCxnSpPr>
            <p:spPr>
              <a:xfrm>
                <a:off x="10914326" y="1490648"/>
                <a:ext cx="1664928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Connettore diritto 132">
                <a:extLst>
                  <a:ext uri="{FF2B5EF4-FFF2-40B4-BE49-F238E27FC236}">
                    <a16:creationId xmlns:a16="http://schemas.microsoft.com/office/drawing/2014/main" id="{95BB2431-AA26-4332-ADD4-5F14A392514F}"/>
                  </a:ext>
                </a:extLst>
              </p:cNvPr>
              <p:cNvCxnSpPr/>
              <p:nvPr/>
            </p:nvCxnSpPr>
            <p:spPr>
              <a:xfrm>
                <a:off x="10777080" y="1643048"/>
                <a:ext cx="193946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Connettore diritto 133">
                <a:extLst>
                  <a:ext uri="{FF2B5EF4-FFF2-40B4-BE49-F238E27FC236}">
                    <a16:creationId xmlns:a16="http://schemas.microsoft.com/office/drawing/2014/main" id="{B4E657D8-592B-4FEF-813B-D7545FED797E}"/>
                  </a:ext>
                </a:extLst>
              </p:cNvPr>
              <p:cNvCxnSpPr/>
              <p:nvPr/>
            </p:nvCxnSpPr>
            <p:spPr>
              <a:xfrm>
                <a:off x="10656100" y="1795448"/>
                <a:ext cx="218299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Connettore diritto 136">
                <a:extLst>
                  <a:ext uri="{FF2B5EF4-FFF2-40B4-BE49-F238E27FC236}">
                    <a16:creationId xmlns:a16="http://schemas.microsoft.com/office/drawing/2014/main" id="{9F9E7D47-5636-4247-87E0-7D00F0255026}"/>
                  </a:ext>
                </a:extLst>
              </p:cNvPr>
              <p:cNvCxnSpPr/>
              <p:nvPr/>
            </p:nvCxnSpPr>
            <p:spPr>
              <a:xfrm>
                <a:off x="10838543" y="1566929"/>
                <a:ext cx="181547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Connettore diritto 137">
                <a:extLst>
                  <a:ext uri="{FF2B5EF4-FFF2-40B4-BE49-F238E27FC236}">
                    <a16:creationId xmlns:a16="http://schemas.microsoft.com/office/drawing/2014/main" id="{DEC724FF-D031-4B91-9554-E48C64209F85}"/>
                  </a:ext>
                </a:extLst>
              </p:cNvPr>
              <p:cNvCxnSpPr/>
              <p:nvPr/>
            </p:nvCxnSpPr>
            <p:spPr>
              <a:xfrm>
                <a:off x="10715077" y="1719329"/>
                <a:ext cx="2063448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Connettore diritto 138">
                <a:extLst>
                  <a:ext uri="{FF2B5EF4-FFF2-40B4-BE49-F238E27FC236}">
                    <a16:creationId xmlns:a16="http://schemas.microsoft.com/office/drawing/2014/main" id="{E4BBA5F5-D767-4941-91F6-00A4A3519EE4}"/>
                  </a:ext>
                </a:extLst>
              </p:cNvPr>
              <p:cNvCxnSpPr/>
              <p:nvPr/>
            </p:nvCxnSpPr>
            <p:spPr>
              <a:xfrm>
                <a:off x="10602825" y="1871729"/>
                <a:ext cx="2293706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uppo 139">
              <a:extLst>
                <a:ext uri="{FF2B5EF4-FFF2-40B4-BE49-F238E27FC236}">
                  <a16:creationId xmlns:a16="http://schemas.microsoft.com/office/drawing/2014/main" id="{47DE5FE1-19CE-4556-BB85-C3A201358E55}"/>
                </a:ext>
              </a:extLst>
            </p:cNvPr>
            <p:cNvGrpSpPr/>
            <p:nvPr/>
          </p:nvGrpSpPr>
          <p:grpSpPr>
            <a:xfrm>
              <a:off x="1158212" y="2375118"/>
              <a:ext cx="2160483" cy="381081"/>
              <a:chOff x="9825027" y="1490648"/>
              <a:chExt cx="2833890" cy="381081"/>
            </a:xfrm>
          </p:grpSpPr>
          <p:cxnSp>
            <p:nvCxnSpPr>
              <p:cNvPr id="142" name="Connettore diritto 141">
                <a:extLst>
                  <a:ext uri="{FF2B5EF4-FFF2-40B4-BE49-F238E27FC236}">
                    <a16:creationId xmlns:a16="http://schemas.microsoft.com/office/drawing/2014/main" id="{971B4ED0-ADCE-45F6-B362-90AE1C87DF6B}"/>
                  </a:ext>
                </a:extLst>
              </p:cNvPr>
              <p:cNvCxnSpPr/>
              <p:nvPr/>
            </p:nvCxnSpPr>
            <p:spPr>
              <a:xfrm>
                <a:off x="10042643" y="1490648"/>
                <a:ext cx="239109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Connettore diritto 142">
                <a:extLst>
                  <a:ext uri="{FF2B5EF4-FFF2-40B4-BE49-F238E27FC236}">
                    <a16:creationId xmlns:a16="http://schemas.microsoft.com/office/drawing/2014/main" id="{4BF75137-8200-4D9E-97A6-90FBBEADCC8A}"/>
                  </a:ext>
                </a:extLst>
              </p:cNvPr>
              <p:cNvCxnSpPr/>
              <p:nvPr/>
            </p:nvCxnSpPr>
            <p:spPr>
              <a:xfrm>
                <a:off x="9957430" y="1643048"/>
                <a:ext cx="2568215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Connettore diritto 152">
                <a:extLst>
                  <a:ext uri="{FF2B5EF4-FFF2-40B4-BE49-F238E27FC236}">
                    <a16:creationId xmlns:a16="http://schemas.microsoft.com/office/drawing/2014/main" id="{719F58CA-E50F-43A8-8FCF-6F04A681666A}"/>
                  </a:ext>
                </a:extLst>
              </p:cNvPr>
              <p:cNvCxnSpPr/>
              <p:nvPr/>
            </p:nvCxnSpPr>
            <p:spPr>
              <a:xfrm>
                <a:off x="9866988" y="1795448"/>
                <a:ext cx="2736478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Connettore diritto 159">
                <a:extLst>
                  <a:ext uri="{FF2B5EF4-FFF2-40B4-BE49-F238E27FC236}">
                    <a16:creationId xmlns:a16="http://schemas.microsoft.com/office/drawing/2014/main" id="{223C33AB-77FD-463E-A8C6-54D4282EFD6C}"/>
                  </a:ext>
                </a:extLst>
              </p:cNvPr>
              <p:cNvCxnSpPr/>
              <p:nvPr/>
            </p:nvCxnSpPr>
            <p:spPr>
              <a:xfrm>
                <a:off x="10005961" y="1566929"/>
                <a:ext cx="247079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Connettore diritto 162">
                <a:extLst>
                  <a:ext uri="{FF2B5EF4-FFF2-40B4-BE49-F238E27FC236}">
                    <a16:creationId xmlns:a16="http://schemas.microsoft.com/office/drawing/2014/main" id="{1A7EDA6F-A648-482E-A174-8E5D66D864B6}"/>
                  </a:ext>
                </a:extLst>
              </p:cNvPr>
              <p:cNvCxnSpPr/>
              <p:nvPr/>
            </p:nvCxnSpPr>
            <p:spPr>
              <a:xfrm>
                <a:off x="9916901" y="1719329"/>
                <a:ext cx="2639063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Connettore diritto 164">
                <a:extLst>
                  <a:ext uri="{FF2B5EF4-FFF2-40B4-BE49-F238E27FC236}">
                    <a16:creationId xmlns:a16="http://schemas.microsoft.com/office/drawing/2014/main" id="{C8CD4593-A711-43E3-B952-E34258CE3876}"/>
                  </a:ext>
                </a:extLst>
              </p:cNvPr>
              <p:cNvCxnSpPr/>
              <p:nvPr/>
            </p:nvCxnSpPr>
            <p:spPr>
              <a:xfrm>
                <a:off x="9825027" y="1871729"/>
                <a:ext cx="2833890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6" name="Gruppo 165">
            <a:extLst>
              <a:ext uri="{FF2B5EF4-FFF2-40B4-BE49-F238E27FC236}">
                <a16:creationId xmlns:a16="http://schemas.microsoft.com/office/drawing/2014/main" id="{A8228D72-ACE3-4A72-A390-39E57F6E0873}"/>
              </a:ext>
            </a:extLst>
          </p:cNvPr>
          <p:cNvGrpSpPr/>
          <p:nvPr/>
        </p:nvGrpSpPr>
        <p:grpSpPr>
          <a:xfrm>
            <a:off x="6227034" y="4719185"/>
            <a:ext cx="2275205" cy="457434"/>
            <a:chOff x="1149589" y="2298765"/>
            <a:chExt cx="2133480" cy="457434"/>
          </a:xfrm>
        </p:grpSpPr>
        <p:cxnSp>
          <p:nvCxnSpPr>
            <p:cNvPr id="188" name="Connettore diritto 187">
              <a:extLst>
                <a:ext uri="{FF2B5EF4-FFF2-40B4-BE49-F238E27FC236}">
                  <a16:creationId xmlns:a16="http://schemas.microsoft.com/office/drawing/2014/main" id="{1B36CC83-2C16-435A-BA0A-9A9DBAAF9362}"/>
                </a:ext>
              </a:extLst>
            </p:cNvPr>
            <p:cNvCxnSpPr/>
            <p:nvPr/>
          </p:nvCxnSpPr>
          <p:spPr>
            <a:xfrm>
              <a:off x="1894039" y="2298765"/>
              <a:ext cx="658272" cy="0"/>
            </a:xfrm>
            <a:prstGeom prst="line">
              <a:avLst/>
            </a:prstGeom>
            <a:ln w="31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uppo 168">
              <a:extLst>
                <a:ext uri="{FF2B5EF4-FFF2-40B4-BE49-F238E27FC236}">
                  <a16:creationId xmlns:a16="http://schemas.microsoft.com/office/drawing/2014/main" id="{619F84E4-312C-4381-B837-33C63D53CE62}"/>
                </a:ext>
              </a:extLst>
            </p:cNvPr>
            <p:cNvGrpSpPr/>
            <p:nvPr/>
          </p:nvGrpSpPr>
          <p:grpSpPr>
            <a:xfrm>
              <a:off x="1149589" y="2375118"/>
              <a:ext cx="2133480" cy="381081"/>
              <a:chOff x="9813723" y="1490648"/>
              <a:chExt cx="2798471" cy="381081"/>
            </a:xfrm>
          </p:grpSpPr>
          <p:cxnSp>
            <p:nvCxnSpPr>
              <p:cNvPr id="170" name="Connettore diritto 169">
                <a:extLst>
                  <a:ext uri="{FF2B5EF4-FFF2-40B4-BE49-F238E27FC236}">
                    <a16:creationId xmlns:a16="http://schemas.microsoft.com/office/drawing/2014/main" id="{6EF7345F-A838-4135-91AB-9136D6C16F5D}"/>
                  </a:ext>
                </a:extLst>
              </p:cNvPr>
              <p:cNvCxnSpPr/>
              <p:nvPr/>
            </p:nvCxnSpPr>
            <p:spPr>
              <a:xfrm>
                <a:off x="10508641" y="1490648"/>
                <a:ext cx="141694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Connettore diritto 170">
                <a:extLst>
                  <a:ext uri="{FF2B5EF4-FFF2-40B4-BE49-F238E27FC236}">
                    <a16:creationId xmlns:a16="http://schemas.microsoft.com/office/drawing/2014/main" id="{87FC58B2-1C39-4C50-9597-35E8D3A9D2A4}"/>
                  </a:ext>
                </a:extLst>
              </p:cNvPr>
              <p:cNvCxnSpPr/>
              <p:nvPr/>
            </p:nvCxnSpPr>
            <p:spPr>
              <a:xfrm>
                <a:off x="10164347" y="1643048"/>
                <a:ext cx="2103282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Connettore diritto 171">
                <a:extLst>
                  <a:ext uri="{FF2B5EF4-FFF2-40B4-BE49-F238E27FC236}">
                    <a16:creationId xmlns:a16="http://schemas.microsoft.com/office/drawing/2014/main" id="{6CF141A6-5968-4C46-B0A4-BA828ABC40E9}"/>
                  </a:ext>
                </a:extLst>
              </p:cNvPr>
              <p:cNvCxnSpPr/>
              <p:nvPr/>
            </p:nvCxnSpPr>
            <p:spPr>
              <a:xfrm>
                <a:off x="9916556" y="1795448"/>
                <a:ext cx="2599213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Connettore diritto 172">
                <a:extLst>
                  <a:ext uri="{FF2B5EF4-FFF2-40B4-BE49-F238E27FC236}">
                    <a16:creationId xmlns:a16="http://schemas.microsoft.com/office/drawing/2014/main" id="{3FDB1DE1-4A99-449B-9648-BC22FA38C3EB}"/>
                  </a:ext>
                </a:extLst>
              </p:cNvPr>
              <p:cNvCxnSpPr/>
              <p:nvPr/>
            </p:nvCxnSpPr>
            <p:spPr>
              <a:xfrm>
                <a:off x="10312587" y="1566929"/>
                <a:ext cx="1806604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Connettore diritto 176">
                <a:extLst>
                  <a:ext uri="{FF2B5EF4-FFF2-40B4-BE49-F238E27FC236}">
                    <a16:creationId xmlns:a16="http://schemas.microsoft.com/office/drawing/2014/main" id="{2EFA0140-DE8F-4101-9FE6-1966596C8B5E}"/>
                  </a:ext>
                </a:extLst>
              </p:cNvPr>
              <p:cNvCxnSpPr/>
              <p:nvPr/>
            </p:nvCxnSpPr>
            <p:spPr>
              <a:xfrm>
                <a:off x="10027527" y="1719329"/>
                <a:ext cx="2373387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Connettore diritto 179">
                <a:extLst>
                  <a:ext uri="{FF2B5EF4-FFF2-40B4-BE49-F238E27FC236}">
                    <a16:creationId xmlns:a16="http://schemas.microsoft.com/office/drawing/2014/main" id="{2EBB95C5-3628-4CE1-BF96-29BA062E3892}"/>
                  </a:ext>
                </a:extLst>
              </p:cNvPr>
              <p:cNvCxnSpPr/>
              <p:nvPr/>
            </p:nvCxnSpPr>
            <p:spPr>
              <a:xfrm>
                <a:off x="9813723" y="1871729"/>
                <a:ext cx="2798471" cy="0"/>
              </a:xfrm>
              <a:prstGeom prst="line">
                <a:avLst/>
              </a:prstGeom>
              <a:ln w="31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50" name="CasellaDiTesto 149">
            <a:extLst>
              <a:ext uri="{FF2B5EF4-FFF2-40B4-BE49-F238E27FC236}">
                <a16:creationId xmlns:a16="http://schemas.microsoft.com/office/drawing/2014/main" id="{45AB1BF1-AC07-4394-AD48-C8DFBB50C4A4}"/>
              </a:ext>
            </a:extLst>
          </p:cNvPr>
          <p:cNvSpPr txBox="1"/>
          <p:nvPr/>
        </p:nvSpPr>
        <p:spPr>
          <a:xfrm>
            <a:off x="0" y="2738329"/>
            <a:ext cx="378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Se rimuoviamo anche le tracce del piano, gli assi di simmetria della parabola e le parti virtuali della curva rimane esclusivamente la curva relativa alla parabola appartenente alla superficie del cono e il segmento di corda della direttrice</a:t>
            </a:r>
          </a:p>
        </p:txBody>
      </p:sp>
      <p:sp>
        <p:nvSpPr>
          <p:cNvPr id="151" name="Rettangolo 150">
            <a:extLst>
              <a:ext uri="{FF2B5EF4-FFF2-40B4-BE49-F238E27FC236}">
                <a16:creationId xmlns:a16="http://schemas.microsoft.com/office/drawing/2014/main" id="{4510CED3-E9C9-45DA-95E2-52B360E92FB1}"/>
              </a:ext>
            </a:extLst>
          </p:cNvPr>
          <p:cNvSpPr/>
          <p:nvPr/>
        </p:nvSpPr>
        <p:spPr>
          <a:xfrm>
            <a:off x="0" y="5105781"/>
            <a:ext cx="37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70C0"/>
                </a:solidFill>
                <a:latin typeface="Comic Sans MS" panose="030F0702030302020204" pitchFamily="66" charset="0"/>
              </a:rPr>
              <a:t>Immaginando di far scorrere la parte sezionata del cono si avranno le due parti così posizionate evidenziando in modo chiaro la </a:t>
            </a:r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di sezione</a:t>
            </a:r>
          </a:p>
        </p:txBody>
      </p:sp>
      <p:sp>
        <p:nvSpPr>
          <p:cNvPr id="141" name="Arco 140">
            <a:extLst>
              <a:ext uri="{FF2B5EF4-FFF2-40B4-BE49-F238E27FC236}">
                <a16:creationId xmlns:a16="http://schemas.microsoft.com/office/drawing/2014/main" id="{B5B42289-B8AA-442F-B2AD-94CAEE2AB62B}"/>
              </a:ext>
            </a:extLst>
          </p:cNvPr>
          <p:cNvSpPr/>
          <p:nvPr/>
        </p:nvSpPr>
        <p:spPr>
          <a:xfrm>
            <a:off x="4912982" y="2200977"/>
            <a:ext cx="4896000" cy="21600000"/>
          </a:xfrm>
          <a:prstGeom prst="arc">
            <a:avLst>
              <a:gd name="adj1" fmla="val 15784122"/>
              <a:gd name="adj2" fmla="val 16617123"/>
            </a:avLst>
          </a:prstGeom>
          <a:ln w="63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3" name="Gruppo 62">
            <a:extLst>
              <a:ext uri="{FF2B5EF4-FFF2-40B4-BE49-F238E27FC236}">
                <a16:creationId xmlns:a16="http://schemas.microsoft.com/office/drawing/2014/main" id="{596FF405-0B4F-424B-8CC0-402D2F4223DB}"/>
              </a:ext>
            </a:extLst>
          </p:cNvPr>
          <p:cNvGrpSpPr/>
          <p:nvPr/>
        </p:nvGrpSpPr>
        <p:grpSpPr>
          <a:xfrm>
            <a:off x="4910102" y="428698"/>
            <a:ext cx="4896000" cy="23370914"/>
            <a:chOff x="4910112" y="428698"/>
            <a:chExt cx="4896000" cy="23370914"/>
          </a:xfrm>
        </p:grpSpPr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8453F189-A44F-4AC7-AB29-6A50EA226A77}"/>
                </a:ext>
              </a:extLst>
            </p:cNvPr>
            <p:cNvSpPr txBox="1"/>
            <p:nvPr/>
          </p:nvSpPr>
          <p:spPr>
            <a:xfrm>
              <a:off x="7146265" y="3228599"/>
              <a:ext cx="473551" cy="27699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514338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200" dirty="0">
                  <a:solidFill>
                    <a:srgbClr val="0070C0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C’’</a:t>
              </a:r>
            </a:p>
          </p:txBody>
        </p:sp>
        <p:grpSp>
          <p:nvGrpSpPr>
            <p:cNvPr id="62" name="Gruppo 61">
              <a:extLst>
                <a:ext uri="{FF2B5EF4-FFF2-40B4-BE49-F238E27FC236}">
                  <a16:creationId xmlns:a16="http://schemas.microsoft.com/office/drawing/2014/main" id="{550C9F8E-D8EE-4B6C-83DF-3D0F5127799A}"/>
                </a:ext>
              </a:extLst>
            </p:cNvPr>
            <p:cNvGrpSpPr/>
            <p:nvPr/>
          </p:nvGrpSpPr>
          <p:grpSpPr>
            <a:xfrm>
              <a:off x="4910112" y="428698"/>
              <a:ext cx="4896000" cy="23370914"/>
              <a:chOff x="4910112" y="428698"/>
              <a:chExt cx="4896000" cy="23370914"/>
            </a:xfrm>
          </p:grpSpPr>
          <p:sp>
            <p:nvSpPr>
              <p:cNvPr id="51" name="CasellaDiTesto 50">
                <a:extLst>
                  <a:ext uri="{FF2B5EF4-FFF2-40B4-BE49-F238E27FC236}">
                    <a16:creationId xmlns:a16="http://schemas.microsoft.com/office/drawing/2014/main" id="{C5951899-97EB-4C28-AC0E-C833334D2040}"/>
                  </a:ext>
                </a:extLst>
              </p:cNvPr>
              <p:cNvSpPr txBox="1"/>
              <p:nvPr/>
            </p:nvSpPr>
            <p:spPr>
              <a:xfrm>
                <a:off x="7126427" y="5371435"/>
                <a:ext cx="540000" cy="46166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defTabSz="51433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it-IT" sz="1200" dirty="0">
                    <a:solidFill>
                      <a:srgbClr val="0070C0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rPr>
                  <a:t>C’</a:t>
                </a:r>
                <a:r>
                  <a:rPr lang="it-IT" sz="1200" dirty="0">
                    <a:solidFill>
                      <a:srgbClr val="0070C0"/>
                    </a:solidFill>
                    <a:latin typeface="Symbol" panose="05050102010706020507" pitchFamily="18" charset="2"/>
                    <a:cs typeface="Arial" panose="020B0604020202020204" pitchFamily="34" charset="0"/>
                  </a:rPr>
                  <a:t>º</a:t>
                </a:r>
                <a:r>
                  <a:rPr lang="it-IT" sz="1200" dirty="0">
                    <a:solidFill>
                      <a:srgbClr val="0070C0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rPr>
                  <a:t>V’</a:t>
                </a:r>
              </a:p>
              <a:p>
                <a:pPr defTabSz="514338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it-IT" sz="1200" dirty="0">
                    <a:solidFill>
                      <a:srgbClr val="0070C0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rPr>
                  <a:t> </a:t>
                </a:r>
              </a:p>
            </p:txBody>
          </p:sp>
          <p:grpSp>
            <p:nvGrpSpPr>
              <p:cNvPr id="59" name="Gruppo 58">
                <a:extLst>
                  <a:ext uri="{FF2B5EF4-FFF2-40B4-BE49-F238E27FC236}">
                    <a16:creationId xmlns:a16="http://schemas.microsoft.com/office/drawing/2014/main" id="{A2589812-6F6C-4629-BDF6-3D1BEA6F9701}"/>
                  </a:ext>
                </a:extLst>
              </p:cNvPr>
              <p:cNvGrpSpPr/>
              <p:nvPr/>
            </p:nvGrpSpPr>
            <p:grpSpPr>
              <a:xfrm>
                <a:off x="4910112" y="428698"/>
                <a:ext cx="4896000" cy="23370914"/>
                <a:chOff x="4909299" y="428698"/>
                <a:chExt cx="4896000" cy="23370914"/>
              </a:xfrm>
            </p:grpSpPr>
            <p:cxnSp>
              <p:nvCxnSpPr>
                <p:cNvPr id="285" name="Connettore diritto 284">
                  <a:extLst>
                    <a:ext uri="{FF2B5EF4-FFF2-40B4-BE49-F238E27FC236}">
                      <a16:creationId xmlns:a16="http://schemas.microsoft.com/office/drawing/2014/main" id="{DAAF8456-B5FD-4B13-B05F-F89DCD7593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96179" y="5204991"/>
                  <a:ext cx="2337155" cy="0"/>
                </a:xfrm>
                <a:prstGeom prst="line">
                  <a:avLst/>
                </a:prstGeom>
                <a:ln w="6350">
                  <a:solidFill>
                    <a:srgbClr val="FF00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2" name="Gruppo 51">
                  <a:extLst>
                    <a:ext uri="{FF2B5EF4-FFF2-40B4-BE49-F238E27FC236}">
                      <a16:creationId xmlns:a16="http://schemas.microsoft.com/office/drawing/2014/main" id="{2B7FC955-2E84-448E-8533-0EEB07FC058E}"/>
                    </a:ext>
                  </a:extLst>
                </p:cNvPr>
                <p:cNvGrpSpPr/>
                <p:nvPr/>
              </p:nvGrpSpPr>
              <p:grpSpPr>
                <a:xfrm>
                  <a:off x="4909299" y="428698"/>
                  <a:ext cx="4896000" cy="23370914"/>
                  <a:chOff x="4909299" y="428698"/>
                  <a:chExt cx="4896000" cy="23370914"/>
                </a:xfrm>
              </p:grpSpPr>
              <p:grpSp>
                <p:nvGrpSpPr>
                  <p:cNvPr id="12" name="Gruppo 11">
                    <a:extLst>
                      <a:ext uri="{FF2B5EF4-FFF2-40B4-BE49-F238E27FC236}">
                        <a16:creationId xmlns:a16="http://schemas.microsoft.com/office/drawing/2014/main" id="{4373CC4A-774D-4790-8006-E0F8200A2F60}"/>
                      </a:ext>
                    </a:extLst>
                  </p:cNvPr>
                  <p:cNvGrpSpPr/>
                  <p:nvPr/>
                </p:nvGrpSpPr>
                <p:grpSpPr>
                  <a:xfrm>
                    <a:off x="4909299" y="428698"/>
                    <a:ext cx="4896000" cy="23370914"/>
                    <a:chOff x="4911714" y="423377"/>
                    <a:chExt cx="4896000" cy="23370914"/>
                  </a:xfrm>
                </p:grpSpPr>
                <p:sp>
                  <p:nvSpPr>
                    <p:cNvPr id="53" name="CasellaDiTesto 52">
                      <a:extLst>
                        <a:ext uri="{FF2B5EF4-FFF2-40B4-BE49-F238E27FC236}">
                          <a16:creationId xmlns:a16="http://schemas.microsoft.com/office/drawing/2014/main" id="{B28EAFAD-9021-4A82-9B76-D3582536357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99559" y="423377"/>
                      <a:ext cx="473551" cy="300210"/>
                    </a:xfrm>
                    <a:prstGeom prst="rect">
                      <a:avLst/>
                    </a:prstGeom>
                    <a:noFill/>
                  </p:spPr>
                  <p:txBody>
                    <a:bodyPr>
                      <a:spAutoFit/>
                    </a:bodyPr>
                    <a:lstStyle/>
                    <a:p>
                      <a:pPr defTabSz="514338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it-IT" sz="1351" dirty="0">
                          <a:solidFill>
                            <a:srgbClr val="0070C0"/>
                          </a:solidFill>
                          <a:latin typeface="Comic Sans MS" panose="030F0702030302020204" pitchFamily="66" charset="0"/>
                          <a:cs typeface="Arial" panose="020B0604020202020204" pitchFamily="34" charset="0"/>
                        </a:rPr>
                        <a:t>V’’</a:t>
                      </a:r>
                    </a:p>
                  </p:txBody>
                </p:sp>
                <p:grpSp>
                  <p:nvGrpSpPr>
                    <p:cNvPr id="10" name="Gruppo 9">
                      <a:extLst>
                        <a:ext uri="{FF2B5EF4-FFF2-40B4-BE49-F238E27FC236}">
                          <a16:creationId xmlns:a16="http://schemas.microsoft.com/office/drawing/2014/main" id="{D615988B-B059-4CDB-9876-B15244B1705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911714" y="595314"/>
                      <a:ext cx="4896000" cy="23198977"/>
                      <a:chOff x="2258662" y="595314"/>
                      <a:chExt cx="4896000" cy="23198977"/>
                    </a:xfrm>
                  </p:grpSpPr>
                  <p:grpSp>
                    <p:nvGrpSpPr>
                      <p:cNvPr id="8" name="Gruppo 7">
                        <a:extLst>
                          <a:ext uri="{FF2B5EF4-FFF2-40B4-BE49-F238E27FC236}">
                            <a16:creationId xmlns:a16="http://schemas.microsoft.com/office/drawing/2014/main" id="{1EF318FA-9CCE-43F6-89C2-256A0401BC2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3540366" y="595314"/>
                        <a:ext cx="2340000" cy="4729163"/>
                        <a:chOff x="6193415" y="595314"/>
                        <a:chExt cx="2340000" cy="4729163"/>
                      </a:xfrm>
                    </p:grpSpPr>
                    <p:cxnSp>
                      <p:nvCxnSpPr>
                        <p:cNvPr id="13" name="Connettore 1 12">
                          <a:extLst>
                            <a:ext uri="{FF2B5EF4-FFF2-40B4-BE49-F238E27FC236}">
                              <a16:creationId xmlns:a16="http://schemas.microsoft.com/office/drawing/2014/main" id="{83459ABF-7B9B-4109-B4A1-FF184DA523F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6193415" y="3474495"/>
                          <a:ext cx="2340000" cy="1265"/>
                        </a:xfrm>
                        <a:prstGeom prst="line">
                          <a:avLst/>
                        </a:prstGeom>
                        <a:ln w="6350"/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grpSp>
                      <p:nvGrpSpPr>
                        <p:cNvPr id="2" name="Gruppo 1">
                          <a:extLst>
                            <a:ext uri="{FF2B5EF4-FFF2-40B4-BE49-F238E27FC236}">
                              <a16:creationId xmlns:a16="http://schemas.microsoft.com/office/drawing/2014/main" id="{F3092618-AF7B-430D-B689-3832A963B27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6193422" y="595314"/>
                          <a:ext cx="2334869" cy="4729163"/>
                          <a:chOff x="6193422" y="595314"/>
                          <a:chExt cx="2334869" cy="4729163"/>
                        </a:xfrm>
                      </p:grpSpPr>
                      <p:cxnSp>
                        <p:nvCxnSpPr>
                          <p:cNvPr id="24" name="Connettore 1 23">
                            <a:extLst>
                              <a:ext uri="{FF2B5EF4-FFF2-40B4-BE49-F238E27FC236}">
                                <a16:creationId xmlns:a16="http://schemas.microsoft.com/office/drawing/2014/main" id="{605186B0-1986-49A9-9099-C3EE068BBD9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>
                            <a:off x="6193422" y="600078"/>
                            <a:ext cx="1169407" cy="2874417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7" name="Connettore 1 26">
                            <a:extLst>
                              <a:ext uri="{FF2B5EF4-FFF2-40B4-BE49-F238E27FC236}">
                                <a16:creationId xmlns:a16="http://schemas.microsoft.com/office/drawing/2014/main" id="{F300ADE4-163D-4AFD-B7F7-A0E91239607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65210" y="604839"/>
                            <a:ext cx="1163081" cy="2869359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5" name="Connettore diritto 44">
                            <a:extLst>
                              <a:ext uri="{FF2B5EF4-FFF2-40B4-BE49-F238E27FC236}">
                                <a16:creationId xmlns:a16="http://schemas.microsoft.com/office/drawing/2014/main" id="{8D37F311-CF2C-4A32-AD98-0F49DFE2D41B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>
                            <a:off x="6347461" y="600078"/>
                            <a:ext cx="1017747" cy="2882265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48" name="Connettore diritto 47">
                            <a:extLst>
                              <a:ext uri="{FF2B5EF4-FFF2-40B4-BE49-F238E27FC236}">
                                <a16:creationId xmlns:a16="http://schemas.microsoft.com/office/drawing/2014/main" id="{396EAC39-8DEA-415F-8F28-D537199AA8CA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>
                            <a:off x="6538915" y="597697"/>
                            <a:ext cx="826292" cy="2878931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" name="Connettore diritto 2">
                            <a:extLst>
                              <a:ext uri="{FF2B5EF4-FFF2-40B4-BE49-F238E27FC236}">
                                <a16:creationId xmlns:a16="http://schemas.microsoft.com/office/drawing/2014/main" id="{13201FAD-D21C-4A46-BF1E-E7A430BD485F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>
                            <a:off x="6784183" y="600078"/>
                            <a:ext cx="581024" cy="2874169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" name="Connettore diritto 6">
                            <a:extLst>
                              <a:ext uri="{FF2B5EF4-FFF2-40B4-BE49-F238E27FC236}">
                                <a16:creationId xmlns:a16="http://schemas.microsoft.com/office/drawing/2014/main" id="{4A9767E5-6DF0-4FEF-A474-EF79EDDD95F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>
                            <a:off x="7062788" y="597695"/>
                            <a:ext cx="304800" cy="2876551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6" name="Connettore diritto 25">
                            <a:extLst>
                              <a:ext uri="{FF2B5EF4-FFF2-40B4-BE49-F238E27FC236}">
                                <a16:creationId xmlns:a16="http://schemas.microsoft.com/office/drawing/2014/main" id="{632D37B0-756B-4F45-8332-1F90CEEE88C9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>
                            <a:off x="6236499" y="600078"/>
                            <a:ext cx="1128711" cy="2874169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56" name="Connettore diritto 55">
                            <a:extLst>
                              <a:ext uri="{FF2B5EF4-FFF2-40B4-BE49-F238E27FC236}">
                                <a16:creationId xmlns:a16="http://schemas.microsoft.com/office/drawing/2014/main" id="{B9E8B098-B175-4E6F-AC6D-37944BA7D4FE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65209" y="604841"/>
                            <a:ext cx="309563" cy="2871787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4" name="Connettore diritto 73">
                            <a:extLst>
                              <a:ext uri="{FF2B5EF4-FFF2-40B4-BE49-F238E27FC236}">
                                <a16:creationId xmlns:a16="http://schemas.microsoft.com/office/drawing/2014/main" id="{C03FB220-D10D-486D-B894-255AA13E080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65207" y="597698"/>
                            <a:ext cx="589088" cy="2885415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7" name="Connettore diritto 76">
                            <a:extLst>
                              <a:ext uri="{FF2B5EF4-FFF2-40B4-BE49-F238E27FC236}">
                                <a16:creationId xmlns:a16="http://schemas.microsoft.com/office/drawing/2014/main" id="{6B3EDDA8-FBA4-49D5-ABE3-E14D61DB8B34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67590" y="604839"/>
                            <a:ext cx="828675" cy="2876551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9" name="Connettore diritto 78">
                            <a:extLst>
                              <a:ext uri="{FF2B5EF4-FFF2-40B4-BE49-F238E27FC236}">
                                <a16:creationId xmlns:a16="http://schemas.microsoft.com/office/drawing/2014/main" id="{BE05959B-AFF7-4B3A-B27D-18F633204016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65209" y="600078"/>
                            <a:ext cx="1014413" cy="2881313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81" name="Connettore diritto 80">
                            <a:extLst>
                              <a:ext uri="{FF2B5EF4-FFF2-40B4-BE49-F238E27FC236}">
                                <a16:creationId xmlns:a16="http://schemas.microsoft.com/office/drawing/2014/main" id="{3426C5C9-200F-43F8-A2F8-19B869551113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65209" y="602458"/>
                            <a:ext cx="1133475" cy="2876551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3206" name="Connettore diritto 3205">
                            <a:extLst>
                              <a:ext uri="{FF2B5EF4-FFF2-40B4-BE49-F238E27FC236}">
                                <a16:creationId xmlns:a16="http://schemas.microsoft.com/office/drawing/2014/main" id="{A1FD9567-6634-478A-97FD-710699B0210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>
                            <a:off x="7365207" y="595314"/>
                            <a:ext cx="0" cy="4729163"/>
                          </a:xfrm>
                          <a:prstGeom prst="line">
                            <a:avLst/>
                          </a:prstGeom>
                          <a:ln w="3175"/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sp>
                    <p:nvSpPr>
                      <p:cNvPr id="235" name="Arco 234">
                        <a:extLst>
                          <a:ext uri="{FF2B5EF4-FFF2-40B4-BE49-F238E27FC236}">
                            <a16:creationId xmlns:a16="http://schemas.microsoft.com/office/drawing/2014/main" id="{3CF903D1-5B82-4B78-A37F-4682DC394E3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258662" y="2194291"/>
                        <a:ext cx="4896000" cy="21600000"/>
                      </a:xfrm>
                      <a:prstGeom prst="arc">
                        <a:avLst>
                          <a:gd name="adj1" fmla="val 15784122"/>
                          <a:gd name="adj2" fmla="val 16617123"/>
                        </a:avLst>
                      </a:prstGeom>
                      <a:ln w="6350">
                        <a:solidFill>
                          <a:srgbClr val="FF0000"/>
                        </a:solidFill>
                        <a:prstDash val="dash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it-IT"/>
                      </a:p>
                    </p:txBody>
                  </p:sp>
                </p:grpSp>
              </p:grpSp>
              <p:grpSp>
                <p:nvGrpSpPr>
                  <p:cNvPr id="47" name="Gruppo 46">
                    <a:extLst>
                      <a:ext uri="{FF2B5EF4-FFF2-40B4-BE49-F238E27FC236}">
                        <a16:creationId xmlns:a16="http://schemas.microsoft.com/office/drawing/2014/main" id="{83212D3A-0333-4E20-B843-3863F1818E80}"/>
                      </a:ext>
                    </a:extLst>
                  </p:cNvPr>
                  <p:cNvGrpSpPr/>
                  <p:nvPr/>
                </p:nvGrpSpPr>
                <p:grpSpPr>
                  <a:xfrm>
                    <a:off x="5242393" y="4166700"/>
                    <a:ext cx="4248000" cy="6923320"/>
                    <a:chOff x="8214588" y="4153821"/>
                    <a:chExt cx="4248000" cy="6923320"/>
                  </a:xfrm>
                </p:grpSpPr>
                <p:grpSp>
                  <p:nvGrpSpPr>
                    <p:cNvPr id="35" name="Gruppo 34">
                      <a:extLst>
                        <a:ext uri="{FF2B5EF4-FFF2-40B4-BE49-F238E27FC236}">
                          <a16:creationId xmlns:a16="http://schemas.microsoft.com/office/drawing/2014/main" id="{04C55B5F-7CB6-490D-B0BF-01B2358D1FD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9156850" y="4688264"/>
                      <a:ext cx="2339997" cy="1776833"/>
                      <a:chOff x="6194706" y="4688264"/>
                      <a:chExt cx="2339997" cy="1776833"/>
                    </a:xfrm>
                  </p:grpSpPr>
                  <p:cxnSp>
                    <p:nvCxnSpPr>
                      <p:cNvPr id="78" name="Connettore diritto 77">
                        <a:extLst>
                          <a:ext uri="{FF2B5EF4-FFF2-40B4-BE49-F238E27FC236}">
                            <a16:creationId xmlns:a16="http://schemas.microsoft.com/office/drawing/2014/main" id="{DB632DA8-6C59-4450-B42F-B877B27142E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6194706" y="5323815"/>
                        <a:ext cx="1171801" cy="0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20" name="Connettore diritto 3119">
                        <a:extLst>
                          <a:ext uri="{FF2B5EF4-FFF2-40B4-BE49-F238E27FC236}">
                            <a16:creationId xmlns:a16="http://schemas.microsoft.com/office/drawing/2014/main" id="{B6549A9B-8DAD-4D99-BC54-A2103337DE2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356159" y="5306170"/>
                        <a:ext cx="594836" cy="1032721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30" name="Connettore diritto 3129">
                        <a:extLst>
                          <a:ext uri="{FF2B5EF4-FFF2-40B4-BE49-F238E27FC236}">
                            <a16:creationId xmlns:a16="http://schemas.microsoft.com/office/drawing/2014/main" id="{D43D4B59-70AE-4EA8-A66E-0C9BC9C4FBC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373617" y="5323114"/>
                        <a:ext cx="1117923" cy="299547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34" name="Connettore diritto 3133">
                        <a:extLst>
                          <a:ext uri="{FF2B5EF4-FFF2-40B4-BE49-F238E27FC236}">
                            <a16:creationId xmlns:a16="http://schemas.microsoft.com/office/drawing/2014/main" id="{8D6982DD-962B-4537-A31D-1183B9150F9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364981" y="5326576"/>
                        <a:ext cx="1012552" cy="589636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36" name="Connettore diritto 3135">
                        <a:extLst>
                          <a:ext uri="{FF2B5EF4-FFF2-40B4-BE49-F238E27FC236}">
                            <a16:creationId xmlns:a16="http://schemas.microsoft.com/office/drawing/2014/main" id="{55867AB2-82B9-4529-9CB6-CC01810E19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367744" y="5326857"/>
                        <a:ext cx="824275" cy="824275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41" name="Connettore diritto 3140">
                        <a:extLst>
                          <a:ext uri="{FF2B5EF4-FFF2-40B4-BE49-F238E27FC236}">
                            <a16:creationId xmlns:a16="http://schemas.microsoft.com/office/drawing/2014/main" id="{FDA1FAF1-FFFE-4E92-BF06-A9D28011828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370233" y="5327742"/>
                        <a:ext cx="304536" cy="1125449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54" name="Connettore diritto 3153">
                        <a:extLst>
                          <a:ext uri="{FF2B5EF4-FFF2-40B4-BE49-F238E27FC236}">
                            <a16:creationId xmlns:a16="http://schemas.microsoft.com/office/drawing/2014/main" id="{27230609-9D4E-426B-9703-6F4E9AAFD95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7060411" y="5331622"/>
                        <a:ext cx="306725" cy="1133475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60" name="Connettore diritto 3159">
                        <a:extLst>
                          <a:ext uri="{FF2B5EF4-FFF2-40B4-BE49-F238E27FC236}">
                            <a16:creationId xmlns:a16="http://schemas.microsoft.com/office/drawing/2014/main" id="{5F5080C4-E8EF-4D08-B5F5-DC4D83CDBE5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6777621" y="5313223"/>
                        <a:ext cx="596084" cy="1032447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62" name="Connettore diritto 3161">
                        <a:extLst>
                          <a:ext uri="{FF2B5EF4-FFF2-40B4-BE49-F238E27FC236}">
                            <a16:creationId xmlns:a16="http://schemas.microsoft.com/office/drawing/2014/main" id="{1693EB76-726C-4127-ACA3-E72DD3DA411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6543547" y="5321302"/>
                        <a:ext cx="835069" cy="829831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65" name="Connettore diritto 3164">
                        <a:extLst>
                          <a:ext uri="{FF2B5EF4-FFF2-40B4-BE49-F238E27FC236}">
                            <a16:creationId xmlns:a16="http://schemas.microsoft.com/office/drawing/2014/main" id="{CBF6BF84-2882-4D24-A237-335FE127F9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6358006" y="5322455"/>
                        <a:ext cx="1014887" cy="577587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168" name="Connettore diritto 3167">
                        <a:extLst>
                          <a:ext uri="{FF2B5EF4-FFF2-40B4-BE49-F238E27FC236}">
                            <a16:creationId xmlns:a16="http://schemas.microsoft.com/office/drawing/2014/main" id="{6FB69821-05A3-490A-ACEC-45AE173D943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6226973" y="5325533"/>
                        <a:ext cx="1140467" cy="296504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Connettore diritto 53">
                        <a:extLst>
                          <a:ext uri="{FF2B5EF4-FFF2-40B4-BE49-F238E27FC236}">
                            <a16:creationId xmlns:a16="http://schemas.microsoft.com/office/drawing/2014/main" id="{61F3A0C0-6941-465A-81EF-D4C78D7CE29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6374993" y="5055909"/>
                        <a:ext cx="992598" cy="268570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5" name="Connettore diritto 54">
                        <a:extLst>
                          <a:ext uri="{FF2B5EF4-FFF2-40B4-BE49-F238E27FC236}">
                            <a16:creationId xmlns:a16="http://schemas.microsoft.com/office/drawing/2014/main" id="{EA635EAF-CF26-40E9-8CF1-EFAD05A0E4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6613217" y="4889369"/>
                        <a:ext cx="751991" cy="437490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7" name="Connettore diritto 56">
                        <a:extLst>
                          <a:ext uri="{FF2B5EF4-FFF2-40B4-BE49-F238E27FC236}">
                            <a16:creationId xmlns:a16="http://schemas.microsoft.com/office/drawing/2014/main" id="{895F4EE5-5734-420C-8D4E-ACABA8024AC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6823368" y="4782532"/>
                        <a:ext cx="544223" cy="544325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1" name="Connettore diritto 60">
                        <a:extLst>
                          <a:ext uri="{FF2B5EF4-FFF2-40B4-BE49-F238E27FC236}">
                            <a16:creationId xmlns:a16="http://schemas.microsoft.com/office/drawing/2014/main" id="{E0E4FD89-9CBC-4372-9E38-2E279A6B71C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021064" y="4722829"/>
                        <a:ext cx="346526" cy="604029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Connettore diritto 64">
                        <a:extLst>
                          <a:ext uri="{FF2B5EF4-FFF2-40B4-BE49-F238E27FC236}">
                            <a16:creationId xmlns:a16="http://schemas.microsoft.com/office/drawing/2014/main" id="{BEE0E2DD-0098-443E-87E0-E341CA910AE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197821" y="4688264"/>
                        <a:ext cx="169768" cy="636213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Connettore diritto 66">
                        <a:extLst>
                          <a:ext uri="{FF2B5EF4-FFF2-40B4-BE49-F238E27FC236}">
                            <a16:creationId xmlns:a16="http://schemas.microsoft.com/office/drawing/2014/main" id="{F7C625B1-C4E9-4C95-BBB9-A827FD9C70E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7365207" y="4688264"/>
                        <a:ext cx="173810" cy="642300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0" name="Connettore diritto 69">
                        <a:extLst>
                          <a:ext uri="{FF2B5EF4-FFF2-40B4-BE49-F238E27FC236}">
                            <a16:creationId xmlns:a16="http://schemas.microsoft.com/office/drawing/2014/main" id="{B8EDC550-662C-4335-9315-3C666523315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7366820" y="4715640"/>
                        <a:ext cx="352063" cy="609794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2" name="Connettore diritto 71">
                        <a:extLst>
                          <a:ext uri="{FF2B5EF4-FFF2-40B4-BE49-F238E27FC236}">
                            <a16:creationId xmlns:a16="http://schemas.microsoft.com/office/drawing/2014/main" id="{76F67EBB-0260-43A6-84B3-AF09C4592AC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7362889" y="4780875"/>
                        <a:ext cx="546200" cy="548990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6" name="Connettore diritto 75">
                        <a:extLst>
                          <a:ext uri="{FF2B5EF4-FFF2-40B4-BE49-F238E27FC236}">
                            <a16:creationId xmlns:a16="http://schemas.microsoft.com/office/drawing/2014/main" id="{8283852D-93DD-4649-9570-C92E06921E5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7368649" y="4884516"/>
                        <a:ext cx="763298" cy="434405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0" name="Connettore diritto 79">
                        <a:extLst>
                          <a:ext uri="{FF2B5EF4-FFF2-40B4-BE49-F238E27FC236}">
                            <a16:creationId xmlns:a16="http://schemas.microsoft.com/office/drawing/2014/main" id="{9793675D-2D56-4B63-998F-7487658CC39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7369524" y="5053391"/>
                        <a:ext cx="1027700" cy="270051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2" name="Connettore diritto 91">
                        <a:extLst>
                          <a:ext uri="{FF2B5EF4-FFF2-40B4-BE49-F238E27FC236}">
                            <a16:creationId xmlns:a16="http://schemas.microsoft.com/office/drawing/2014/main" id="{CDDCCADF-F671-49F9-BD9E-7D0C654C274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7367127" y="5322309"/>
                        <a:ext cx="1167576" cy="1509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6" name="Gruppo 45">
                      <a:extLst>
                        <a:ext uri="{FF2B5EF4-FFF2-40B4-BE49-F238E27FC236}">
                          <a16:creationId xmlns:a16="http://schemas.microsoft.com/office/drawing/2014/main" id="{73807151-AD95-47EE-BDC0-2F38FD7225B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8214588" y="4153821"/>
                      <a:ext cx="4248000" cy="6923320"/>
                      <a:chOff x="8214588" y="4153821"/>
                      <a:chExt cx="4248000" cy="6923320"/>
                    </a:xfrm>
                  </p:grpSpPr>
                  <p:sp>
                    <p:nvSpPr>
                      <p:cNvPr id="36" name="Arco 35">
                        <a:extLst>
                          <a:ext uri="{FF2B5EF4-FFF2-40B4-BE49-F238E27FC236}">
                            <a16:creationId xmlns:a16="http://schemas.microsoft.com/office/drawing/2014/main" id="{D1806E17-037C-4BD9-8629-95A4E71448F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9161969" y="4153821"/>
                        <a:ext cx="2340000" cy="2340000"/>
                      </a:xfrm>
                      <a:prstGeom prst="arc">
                        <a:avLst>
                          <a:gd name="adj1" fmla="val 21200128"/>
                          <a:gd name="adj2" fmla="val 11187868"/>
                        </a:avLst>
                      </a:prstGeom>
                      <a:ln w="6350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it-IT"/>
                      </a:p>
                    </p:txBody>
                  </p:sp>
                  <p:cxnSp>
                    <p:nvCxnSpPr>
                      <p:cNvPr id="39" name="Connettore diritto 38">
                        <a:extLst>
                          <a:ext uri="{FF2B5EF4-FFF2-40B4-BE49-F238E27FC236}">
                            <a16:creationId xmlns:a16="http://schemas.microsoft.com/office/drawing/2014/main" id="{EC8A1FFE-CB8C-4D95-BBC4-866CDB02EE87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10337991" y="4688264"/>
                        <a:ext cx="0" cy="1804659"/>
                      </a:xfrm>
                      <a:prstGeom prst="line">
                        <a:avLst/>
                      </a:prstGeom>
                      <a:ln w="3175"/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54" name="Arco 153">
                        <a:extLst>
                          <a:ext uri="{FF2B5EF4-FFF2-40B4-BE49-F238E27FC236}">
                            <a16:creationId xmlns:a16="http://schemas.microsoft.com/office/drawing/2014/main" id="{18B6325B-E045-4E48-ADCD-B3028AE1FC2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214588" y="4669141"/>
                        <a:ext cx="4248000" cy="6408000"/>
                      </a:xfrm>
                      <a:prstGeom prst="arc">
                        <a:avLst>
                          <a:gd name="adj1" fmla="val 14792964"/>
                          <a:gd name="adj2" fmla="val 17595772"/>
                        </a:avLst>
                      </a:prstGeom>
                      <a:ln w="635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it-IT"/>
                      </a:p>
                    </p:txBody>
                  </p:sp>
                </p:grpSp>
              </p:grpSp>
            </p:grpSp>
          </p:grpSp>
        </p:grpSp>
      </p:grpSp>
      <p:sp>
        <p:nvSpPr>
          <p:cNvPr id="50" name="Arco 49">
            <a:extLst>
              <a:ext uri="{FF2B5EF4-FFF2-40B4-BE49-F238E27FC236}">
                <a16:creationId xmlns:a16="http://schemas.microsoft.com/office/drawing/2014/main" id="{885485E2-C5D0-4A4C-8ADB-B5F2587C3004}"/>
              </a:ext>
            </a:extLst>
          </p:cNvPr>
          <p:cNvSpPr/>
          <p:nvPr/>
        </p:nvSpPr>
        <p:spPr>
          <a:xfrm>
            <a:off x="6191287" y="4153344"/>
            <a:ext cx="2340000" cy="2340000"/>
          </a:xfrm>
          <a:prstGeom prst="arc">
            <a:avLst>
              <a:gd name="adj1" fmla="val 11147752"/>
              <a:gd name="adj2" fmla="val 21225313"/>
            </a:avLst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9" name="Connettore diritto 158">
            <a:extLst>
              <a:ext uri="{FF2B5EF4-FFF2-40B4-BE49-F238E27FC236}">
                <a16:creationId xmlns:a16="http://schemas.microsoft.com/office/drawing/2014/main" id="{8B1B76B5-C2C7-4286-97AA-7F6C3E85CA0B}"/>
              </a:ext>
            </a:extLst>
          </p:cNvPr>
          <p:cNvCxnSpPr/>
          <p:nvPr/>
        </p:nvCxnSpPr>
        <p:spPr>
          <a:xfrm>
            <a:off x="6190800" y="3478293"/>
            <a:ext cx="234000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ttore diritto 160">
            <a:extLst>
              <a:ext uri="{FF2B5EF4-FFF2-40B4-BE49-F238E27FC236}">
                <a16:creationId xmlns:a16="http://schemas.microsoft.com/office/drawing/2014/main" id="{DDE51C7A-1E64-4050-94B2-6571273AD83A}"/>
              </a:ext>
            </a:extLst>
          </p:cNvPr>
          <p:cNvCxnSpPr>
            <a:cxnSpLocks/>
          </p:cNvCxnSpPr>
          <p:nvPr/>
        </p:nvCxnSpPr>
        <p:spPr>
          <a:xfrm>
            <a:off x="6203414" y="5206613"/>
            <a:ext cx="2337155" cy="0"/>
          </a:xfrm>
          <a:prstGeom prst="line">
            <a:avLst/>
          </a:prstGeom>
          <a:ln w="63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ttore diritto 143">
            <a:extLst>
              <a:ext uri="{FF2B5EF4-FFF2-40B4-BE49-F238E27FC236}">
                <a16:creationId xmlns:a16="http://schemas.microsoft.com/office/drawing/2014/main" id="{3F904820-1051-4A46-B29D-DED61047BA75}"/>
              </a:ext>
            </a:extLst>
          </p:cNvPr>
          <p:cNvCxnSpPr>
            <a:cxnSpLocks/>
          </p:cNvCxnSpPr>
          <p:nvPr/>
        </p:nvCxnSpPr>
        <p:spPr>
          <a:xfrm>
            <a:off x="6344492" y="4749848"/>
            <a:ext cx="260693" cy="151665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nettore diritto 147">
            <a:extLst>
              <a:ext uri="{FF2B5EF4-FFF2-40B4-BE49-F238E27FC236}">
                <a16:creationId xmlns:a16="http://schemas.microsoft.com/office/drawing/2014/main" id="{CBD793F9-E7F6-46AB-8001-BF85922FF779}"/>
              </a:ext>
            </a:extLst>
          </p:cNvPr>
          <p:cNvCxnSpPr>
            <a:cxnSpLocks/>
          </p:cNvCxnSpPr>
          <p:nvPr/>
        </p:nvCxnSpPr>
        <p:spPr>
          <a:xfrm>
            <a:off x="6221598" y="5027598"/>
            <a:ext cx="146251" cy="39572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onnettore diritto 166">
            <a:extLst>
              <a:ext uri="{FF2B5EF4-FFF2-40B4-BE49-F238E27FC236}">
                <a16:creationId xmlns:a16="http://schemas.microsoft.com/office/drawing/2014/main" id="{35E6C432-1481-48C1-BC58-D091F8E2E6CD}"/>
              </a:ext>
            </a:extLst>
          </p:cNvPr>
          <p:cNvCxnSpPr>
            <a:cxnSpLocks/>
          </p:cNvCxnSpPr>
          <p:nvPr/>
        </p:nvCxnSpPr>
        <p:spPr>
          <a:xfrm>
            <a:off x="6521692" y="4502968"/>
            <a:ext cx="303357" cy="30341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ttore diritto 167">
            <a:extLst>
              <a:ext uri="{FF2B5EF4-FFF2-40B4-BE49-F238E27FC236}">
                <a16:creationId xmlns:a16="http://schemas.microsoft.com/office/drawing/2014/main" id="{EB5CA596-DAF6-4359-9015-7BB0CC2E9889}"/>
              </a:ext>
            </a:extLst>
          </p:cNvPr>
          <p:cNvCxnSpPr>
            <a:cxnSpLocks/>
          </p:cNvCxnSpPr>
          <p:nvPr/>
        </p:nvCxnSpPr>
        <p:spPr>
          <a:xfrm>
            <a:off x="6771503" y="4322644"/>
            <a:ext cx="240864" cy="41985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nettore diritto 173">
            <a:extLst>
              <a:ext uri="{FF2B5EF4-FFF2-40B4-BE49-F238E27FC236}">
                <a16:creationId xmlns:a16="http://schemas.microsoft.com/office/drawing/2014/main" id="{511099E5-949B-440B-93EA-C7A09144D873}"/>
              </a:ext>
            </a:extLst>
          </p:cNvPr>
          <p:cNvCxnSpPr>
            <a:cxnSpLocks/>
          </p:cNvCxnSpPr>
          <p:nvPr/>
        </p:nvCxnSpPr>
        <p:spPr>
          <a:xfrm>
            <a:off x="7047470" y="4182168"/>
            <a:ext cx="137892" cy="516756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C45E6D44-EF3D-4312-9E2E-EBDC96003665}"/>
              </a:ext>
            </a:extLst>
          </p:cNvPr>
          <p:cNvCxnSpPr>
            <a:cxnSpLocks/>
          </p:cNvCxnSpPr>
          <p:nvPr/>
        </p:nvCxnSpPr>
        <p:spPr>
          <a:xfrm>
            <a:off x="7364627" y="4135395"/>
            <a:ext cx="0" cy="539578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nettore diritto 174">
            <a:extLst>
              <a:ext uri="{FF2B5EF4-FFF2-40B4-BE49-F238E27FC236}">
                <a16:creationId xmlns:a16="http://schemas.microsoft.com/office/drawing/2014/main" id="{80D5081C-403A-4BD8-8AD1-99208F1FA945}"/>
              </a:ext>
            </a:extLst>
          </p:cNvPr>
          <p:cNvCxnSpPr>
            <a:cxnSpLocks/>
          </p:cNvCxnSpPr>
          <p:nvPr/>
        </p:nvCxnSpPr>
        <p:spPr>
          <a:xfrm flipH="1">
            <a:off x="7533088" y="4193059"/>
            <a:ext cx="138537" cy="511952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diritto 180">
            <a:extLst>
              <a:ext uri="{FF2B5EF4-FFF2-40B4-BE49-F238E27FC236}">
                <a16:creationId xmlns:a16="http://schemas.microsoft.com/office/drawing/2014/main" id="{98F31FC0-6871-447F-8E1E-3C685C3E04D8}"/>
              </a:ext>
            </a:extLst>
          </p:cNvPr>
          <p:cNvCxnSpPr>
            <a:cxnSpLocks/>
          </p:cNvCxnSpPr>
          <p:nvPr/>
        </p:nvCxnSpPr>
        <p:spPr>
          <a:xfrm flipH="1">
            <a:off x="7714735" y="4312508"/>
            <a:ext cx="236271" cy="40923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onnettore diritto 181">
            <a:extLst>
              <a:ext uri="{FF2B5EF4-FFF2-40B4-BE49-F238E27FC236}">
                <a16:creationId xmlns:a16="http://schemas.microsoft.com/office/drawing/2014/main" id="{C6368FE8-AAE7-43D0-BD4D-4CDC9D5DB5D4}"/>
              </a:ext>
            </a:extLst>
          </p:cNvPr>
          <p:cNvCxnSpPr>
            <a:cxnSpLocks/>
          </p:cNvCxnSpPr>
          <p:nvPr/>
        </p:nvCxnSpPr>
        <p:spPr>
          <a:xfrm flipH="1">
            <a:off x="7905591" y="4506097"/>
            <a:ext cx="283265" cy="284712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onnettore diritto 182">
            <a:extLst>
              <a:ext uri="{FF2B5EF4-FFF2-40B4-BE49-F238E27FC236}">
                <a16:creationId xmlns:a16="http://schemas.microsoft.com/office/drawing/2014/main" id="{4CEED0A0-D9A7-4015-BBE0-5D9A9224EB24}"/>
              </a:ext>
            </a:extLst>
          </p:cNvPr>
          <p:cNvCxnSpPr>
            <a:cxnSpLocks/>
          </p:cNvCxnSpPr>
          <p:nvPr/>
        </p:nvCxnSpPr>
        <p:spPr>
          <a:xfrm flipH="1">
            <a:off x="8125535" y="4751011"/>
            <a:ext cx="260584" cy="14830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ttore diritto 183">
            <a:extLst>
              <a:ext uri="{FF2B5EF4-FFF2-40B4-BE49-F238E27FC236}">
                <a16:creationId xmlns:a16="http://schemas.microsoft.com/office/drawing/2014/main" id="{F6E2A98A-C3C2-4759-8925-F41E7D1DED28}"/>
              </a:ext>
            </a:extLst>
          </p:cNvPr>
          <p:cNvCxnSpPr>
            <a:cxnSpLocks/>
          </p:cNvCxnSpPr>
          <p:nvPr/>
        </p:nvCxnSpPr>
        <p:spPr>
          <a:xfrm flipH="1">
            <a:off x="8369427" y="5034983"/>
            <a:ext cx="127903" cy="3360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a gomito 15">
            <a:extLst>
              <a:ext uri="{FF2B5EF4-FFF2-40B4-BE49-F238E27FC236}">
                <a16:creationId xmlns:a16="http://schemas.microsoft.com/office/drawing/2014/main" id="{DFAB522D-CF9B-45D7-8546-8CC6216A7184}"/>
              </a:ext>
            </a:extLst>
          </p:cNvPr>
          <p:cNvCxnSpPr>
            <a:cxnSpLocks/>
            <a:endCxn id="132" idx="0"/>
          </p:cNvCxnSpPr>
          <p:nvPr/>
        </p:nvCxnSpPr>
        <p:spPr>
          <a:xfrm rot="16200000" flipH="1">
            <a:off x="2160711" y="2565835"/>
            <a:ext cx="3250080" cy="2316921"/>
          </a:xfrm>
          <a:prstGeom prst="bentConnector3">
            <a:avLst>
              <a:gd name="adj1" fmla="val 71"/>
            </a:avLst>
          </a:prstGeom>
          <a:ln w="31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a gomito 27">
            <a:extLst>
              <a:ext uri="{FF2B5EF4-FFF2-40B4-BE49-F238E27FC236}">
                <a16:creationId xmlns:a16="http://schemas.microsoft.com/office/drawing/2014/main" id="{4082DCE6-B29D-458B-8376-84B9180BCE55}"/>
              </a:ext>
            </a:extLst>
          </p:cNvPr>
          <p:cNvCxnSpPr>
            <a:endCxn id="131" idx="1"/>
          </p:cNvCxnSpPr>
          <p:nvPr/>
        </p:nvCxnSpPr>
        <p:spPr>
          <a:xfrm flipV="1">
            <a:off x="0" y="566225"/>
            <a:ext cx="4779945" cy="1867882"/>
          </a:xfrm>
          <a:prstGeom prst="bentConnector3">
            <a:avLst>
              <a:gd name="adj1" fmla="val 83949"/>
            </a:avLst>
          </a:prstGeom>
          <a:ln w="3175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0" name="Gruppo 229">
            <a:extLst>
              <a:ext uri="{FF2B5EF4-FFF2-40B4-BE49-F238E27FC236}">
                <a16:creationId xmlns:a16="http://schemas.microsoft.com/office/drawing/2014/main" id="{95EF6402-DA0C-4935-ADF7-B9462FB9FA5A}"/>
              </a:ext>
            </a:extLst>
          </p:cNvPr>
          <p:cNvGrpSpPr/>
          <p:nvPr/>
        </p:nvGrpSpPr>
        <p:grpSpPr>
          <a:xfrm>
            <a:off x="0" y="450761"/>
            <a:ext cx="3245476" cy="2308324"/>
            <a:chOff x="0" y="450761"/>
            <a:chExt cx="3245476" cy="2308324"/>
          </a:xfrm>
        </p:grpSpPr>
        <p:sp>
          <p:nvSpPr>
            <p:cNvPr id="136" name="CasellaDiTesto 135">
              <a:extLst>
                <a:ext uri="{FF2B5EF4-FFF2-40B4-BE49-F238E27FC236}">
                  <a16:creationId xmlns:a16="http://schemas.microsoft.com/office/drawing/2014/main" id="{CC634D82-F282-4644-B4B2-5B18FDF24AC4}"/>
                </a:ext>
              </a:extLst>
            </p:cNvPr>
            <p:cNvSpPr txBox="1"/>
            <p:nvPr/>
          </p:nvSpPr>
          <p:spPr>
            <a:xfrm>
              <a:off x="0" y="450761"/>
              <a:ext cx="3245476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Eliminate tutte le linee di costruzione e le rette di richiamo dei punti della parabola il disegno della sezione del cono, con i relativi assi e le tracce       </a:t>
              </a:r>
            </a:p>
            <a:p>
              <a:r>
                <a:rPr lang="it-IT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e       del  piano </a:t>
              </a:r>
              <a:r>
                <a:rPr lang="it-IT" dirty="0">
                  <a:solidFill>
                    <a:srgbClr val="FF0000"/>
                  </a:solidFill>
                  <a:latin typeface="Symbol" panose="05050102010706020507" pitchFamily="18" charset="2"/>
                </a:rPr>
                <a:t>b</a:t>
              </a:r>
              <a:r>
                <a:rPr lang="it-IT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 di sezione, si presenta come a fianco</a:t>
              </a:r>
            </a:p>
          </p:txBody>
        </p:sp>
        <p:sp>
          <p:nvSpPr>
            <p:cNvPr id="228" name="CasellaDiTesto 227">
              <a:extLst>
                <a:ext uri="{FF2B5EF4-FFF2-40B4-BE49-F238E27FC236}">
                  <a16:creationId xmlns:a16="http://schemas.microsoft.com/office/drawing/2014/main" id="{DB939604-BB5C-416E-9F47-86D117268A92}"/>
                </a:ext>
              </a:extLst>
            </p:cNvPr>
            <p:cNvSpPr txBox="1"/>
            <p:nvPr/>
          </p:nvSpPr>
          <p:spPr>
            <a:xfrm>
              <a:off x="2550018" y="1764406"/>
              <a:ext cx="566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t</a:t>
              </a:r>
              <a:r>
                <a:rPr lang="it-IT" baseline="-250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1</a:t>
              </a:r>
              <a:r>
                <a:rPr lang="it-IT" dirty="0">
                  <a:solidFill>
                    <a:srgbClr val="FF0000"/>
                  </a:solidFill>
                  <a:latin typeface="Symbol" panose="05050102010706020507" pitchFamily="18" charset="2"/>
                </a:rPr>
                <a:t>b</a:t>
              </a:r>
              <a:endParaRPr lang="it-IT" dirty="0"/>
            </a:p>
          </p:txBody>
        </p:sp>
        <p:sp>
          <p:nvSpPr>
            <p:cNvPr id="229" name="CasellaDiTesto 228">
              <a:extLst>
                <a:ext uri="{FF2B5EF4-FFF2-40B4-BE49-F238E27FC236}">
                  <a16:creationId xmlns:a16="http://schemas.microsoft.com/office/drawing/2014/main" id="{D89BFEA0-540D-4CED-A582-138B23F71B0B}"/>
                </a:ext>
              </a:extLst>
            </p:cNvPr>
            <p:cNvSpPr txBox="1"/>
            <p:nvPr/>
          </p:nvSpPr>
          <p:spPr>
            <a:xfrm>
              <a:off x="180304" y="2086377"/>
              <a:ext cx="631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t</a:t>
              </a:r>
              <a:r>
                <a:rPr lang="it-IT" baseline="-250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2</a:t>
              </a:r>
              <a:r>
                <a:rPr lang="it-IT" dirty="0">
                  <a:solidFill>
                    <a:srgbClr val="FF0000"/>
                  </a:solidFill>
                  <a:latin typeface="Symbol" panose="05050102010706020507" pitchFamily="18" charset="2"/>
                </a:rPr>
                <a:t>b</a:t>
              </a:r>
              <a:endParaRPr lang="it-IT" dirty="0"/>
            </a:p>
          </p:txBody>
        </p:sp>
      </p:grpSp>
      <p:cxnSp>
        <p:nvCxnSpPr>
          <p:cNvPr id="185" name="Connettore diritto 184">
            <a:extLst>
              <a:ext uri="{FF2B5EF4-FFF2-40B4-BE49-F238E27FC236}">
                <a16:creationId xmlns:a16="http://schemas.microsoft.com/office/drawing/2014/main" id="{27A32E58-2153-449E-B126-FDF0BF29D02F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4514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-0.27656 4.81481E-6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37" y="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2" grpId="0"/>
      <p:bldP spid="145" grpId="0"/>
      <p:bldP spid="146" grpId="0"/>
      <p:bldP spid="147" grpId="0"/>
      <p:bldP spid="149" grpId="0"/>
      <p:bldP spid="155" grpId="0"/>
      <p:bldP spid="156" grpId="0"/>
      <p:bldP spid="157" grpId="0"/>
      <p:bldP spid="158" grpId="0"/>
      <p:bldP spid="112" grpId="0" animBg="1"/>
      <p:bldP spid="120" grpId="0" animBg="1"/>
      <p:bldP spid="125" grpId="0" animBg="1"/>
      <p:bldP spid="127" grpId="0" animBg="1"/>
      <p:bldP spid="150" grpId="0"/>
      <p:bldP spid="1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– (6)</a:t>
            </a:r>
            <a:br>
              <a:rPr lang="it-IT" altLang="it-IT" sz="1351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</a:b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3309870" y="3972999"/>
            <a:ext cx="572613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id="{B6A63236-7928-4802-9B0A-13E5815F0C80}"/>
              </a:ext>
            </a:extLst>
          </p:cNvPr>
          <p:cNvSpPr/>
          <p:nvPr/>
        </p:nvSpPr>
        <p:spPr>
          <a:xfrm>
            <a:off x="6194703" y="4153815"/>
            <a:ext cx="2340000" cy="2340000"/>
          </a:xfrm>
          <a:prstGeom prst="ellipse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5143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/>
          <p:nvPr/>
        </p:nvCxnSpPr>
        <p:spPr>
          <a:xfrm flipV="1">
            <a:off x="6190851" y="3471961"/>
            <a:ext cx="0" cy="184346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/>
          <p:nvPr/>
        </p:nvCxnSpPr>
        <p:spPr>
          <a:xfrm flipH="1" flipV="1">
            <a:off x="8530931" y="3479897"/>
            <a:ext cx="2567" cy="1854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83459ABF-7B9B-4109-B4A1-FF184DA523F2}"/>
              </a:ext>
            </a:extLst>
          </p:cNvPr>
          <p:cNvCxnSpPr/>
          <p:nvPr/>
        </p:nvCxnSpPr>
        <p:spPr>
          <a:xfrm>
            <a:off x="6193415" y="3474495"/>
            <a:ext cx="2340000" cy="1265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>
              <a:ext uri="{FF2B5EF4-FFF2-40B4-BE49-F238E27FC236}">
                <a16:creationId xmlns:a16="http://schemas.microsoft.com/office/drawing/2014/main" id="{605186B0-1986-49A9-9099-C3EE068BBD9D}"/>
              </a:ext>
            </a:extLst>
          </p:cNvPr>
          <p:cNvCxnSpPr>
            <a:cxnSpLocks/>
          </p:cNvCxnSpPr>
          <p:nvPr/>
        </p:nvCxnSpPr>
        <p:spPr>
          <a:xfrm flipH="1">
            <a:off x="6193422" y="600078"/>
            <a:ext cx="1169407" cy="287441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>
            <a:extLst>
              <a:ext uri="{FF2B5EF4-FFF2-40B4-BE49-F238E27FC236}">
                <a16:creationId xmlns:a16="http://schemas.microsoft.com/office/drawing/2014/main" id="{F300ADE4-163D-4AFD-B7F7-A0E912396078}"/>
              </a:ext>
            </a:extLst>
          </p:cNvPr>
          <p:cNvCxnSpPr>
            <a:cxnSpLocks/>
          </p:cNvCxnSpPr>
          <p:nvPr/>
        </p:nvCxnSpPr>
        <p:spPr>
          <a:xfrm>
            <a:off x="7365210" y="604839"/>
            <a:ext cx="1163081" cy="28693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453F189-A44F-4AC7-AB29-6A50EA226A77}"/>
              </a:ext>
            </a:extLst>
          </p:cNvPr>
          <p:cNvSpPr txBox="1"/>
          <p:nvPr/>
        </p:nvSpPr>
        <p:spPr>
          <a:xfrm>
            <a:off x="7143460" y="3228599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C’’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C5951899-97EB-4C28-AC0E-C833334D2040}"/>
              </a:ext>
            </a:extLst>
          </p:cNvPr>
          <p:cNvSpPr txBox="1"/>
          <p:nvPr/>
        </p:nvSpPr>
        <p:spPr>
          <a:xfrm>
            <a:off x="7147289" y="5371435"/>
            <a:ext cx="540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C’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Arial" panose="020B0604020202020204" pitchFamily="34" charset="0"/>
              </a:rPr>
              <a:t>º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V’</a:t>
            </a:r>
          </a:p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B28EAFAD-9021-4A82-9B76-D35825363578}"/>
              </a:ext>
            </a:extLst>
          </p:cNvPr>
          <p:cNvSpPr txBox="1"/>
          <p:nvPr/>
        </p:nvSpPr>
        <p:spPr>
          <a:xfrm>
            <a:off x="7299322" y="413700"/>
            <a:ext cx="473551" cy="300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351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V’’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82FC57-B25A-4B39-819E-FE253F97EE13}"/>
              </a:ext>
            </a:extLst>
          </p:cNvPr>
          <p:cNvSpPr txBox="1"/>
          <p:nvPr/>
        </p:nvSpPr>
        <p:spPr>
          <a:xfrm>
            <a:off x="7324416" y="1564637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g’’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10C8B7F6-6C83-4DA6-A81A-FD33A5D889E3}"/>
              </a:ext>
            </a:extLst>
          </p:cNvPr>
          <p:cNvSpPr txBox="1"/>
          <p:nvPr/>
        </p:nvSpPr>
        <p:spPr>
          <a:xfrm>
            <a:off x="7284456" y="5904813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2452" y="3708566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alt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lt</a:t>
            </a:r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D3E8CE7C-3969-4AE0-85C7-055C1EA37C35}"/>
              </a:ext>
            </a:extLst>
          </p:cNvPr>
          <p:cNvSpPr txBox="1"/>
          <p:nvPr/>
        </p:nvSpPr>
        <p:spPr>
          <a:xfrm>
            <a:off x="7693734" y="3457973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d’’</a:t>
            </a:r>
          </a:p>
        </p:txBody>
      </p: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EDFE0DF8-759D-46E4-BA1E-E5638B343C72}"/>
              </a:ext>
            </a:extLst>
          </p:cNvPr>
          <p:cNvSpPr txBox="1"/>
          <p:nvPr/>
        </p:nvSpPr>
        <p:spPr>
          <a:xfrm>
            <a:off x="7923139" y="6261497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d’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206" name="Connettore diritto 3205">
            <a:extLst>
              <a:ext uri="{FF2B5EF4-FFF2-40B4-BE49-F238E27FC236}">
                <a16:creationId xmlns:a16="http://schemas.microsoft.com/office/drawing/2014/main" id="{A1FD9567-6634-478A-97FD-710699B0210D}"/>
              </a:ext>
            </a:extLst>
          </p:cNvPr>
          <p:cNvCxnSpPr>
            <a:cxnSpLocks/>
          </p:cNvCxnSpPr>
          <p:nvPr/>
        </p:nvCxnSpPr>
        <p:spPr>
          <a:xfrm>
            <a:off x="7365207" y="595313"/>
            <a:ext cx="0" cy="472294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CasellaDiTesto 70">
            <a:extLst>
              <a:ext uri="{FF2B5EF4-FFF2-40B4-BE49-F238E27FC236}">
                <a16:creationId xmlns:a16="http://schemas.microsoft.com/office/drawing/2014/main" id="{9EDA5FD0-843F-4454-8F64-A88F28B68059}"/>
              </a:ext>
            </a:extLst>
          </p:cNvPr>
          <p:cNvSpPr txBox="1"/>
          <p:nvPr/>
        </p:nvSpPr>
        <p:spPr>
          <a:xfrm>
            <a:off x="38637" y="447792"/>
            <a:ext cx="4288664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Sezione del cono con piano generico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b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parallelo lt –  2° metodo</a:t>
            </a:r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3A9CF1D2-58A6-4719-BD71-D88B57258231}"/>
              </a:ext>
            </a:extLst>
          </p:cNvPr>
          <p:cNvCxnSpPr>
            <a:cxnSpLocks/>
          </p:cNvCxnSpPr>
          <p:nvPr/>
        </p:nvCxnSpPr>
        <p:spPr>
          <a:xfrm>
            <a:off x="5988676" y="381485"/>
            <a:ext cx="0" cy="6264014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F1866464-954A-47D0-97DE-274907D4ED7A}"/>
              </a:ext>
            </a:extLst>
          </p:cNvPr>
          <p:cNvCxnSpPr>
            <a:cxnSpLocks/>
          </p:cNvCxnSpPr>
          <p:nvPr/>
        </p:nvCxnSpPr>
        <p:spPr>
          <a:xfrm>
            <a:off x="5988844" y="4150091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diritto 81">
            <a:extLst>
              <a:ext uri="{FF2B5EF4-FFF2-40B4-BE49-F238E27FC236}">
                <a16:creationId xmlns:a16="http://schemas.microsoft.com/office/drawing/2014/main" id="{54ABEF1E-86CD-4EA6-8F9D-CF1933ADE7E1}"/>
              </a:ext>
            </a:extLst>
          </p:cNvPr>
          <p:cNvCxnSpPr>
            <a:cxnSpLocks/>
          </p:cNvCxnSpPr>
          <p:nvPr/>
        </p:nvCxnSpPr>
        <p:spPr>
          <a:xfrm>
            <a:off x="5988842" y="5324046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diritto 83">
            <a:extLst>
              <a:ext uri="{FF2B5EF4-FFF2-40B4-BE49-F238E27FC236}">
                <a16:creationId xmlns:a16="http://schemas.microsoft.com/office/drawing/2014/main" id="{1B6137F4-111A-4EA3-858B-1378DEE06C9D}"/>
              </a:ext>
            </a:extLst>
          </p:cNvPr>
          <p:cNvCxnSpPr>
            <a:cxnSpLocks/>
          </p:cNvCxnSpPr>
          <p:nvPr/>
        </p:nvCxnSpPr>
        <p:spPr>
          <a:xfrm>
            <a:off x="5986461" y="6493241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diritto 84">
            <a:extLst>
              <a:ext uri="{FF2B5EF4-FFF2-40B4-BE49-F238E27FC236}">
                <a16:creationId xmlns:a16="http://schemas.microsoft.com/office/drawing/2014/main" id="{FA066FA0-AF68-4F4A-B3D4-5DBA06AD72CA}"/>
              </a:ext>
            </a:extLst>
          </p:cNvPr>
          <p:cNvCxnSpPr>
            <a:cxnSpLocks/>
          </p:cNvCxnSpPr>
          <p:nvPr/>
        </p:nvCxnSpPr>
        <p:spPr>
          <a:xfrm>
            <a:off x="3348507" y="3473727"/>
            <a:ext cx="2846377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o 29">
            <a:extLst>
              <a:ext uri="{FF2B5EF4-FFF2-40B4-BE49-F238E27FC236}">
                <a16:creationId xmlns:a16="http://schemas.microsoft.com/office/drawing/2014/main" id="{9ADF8BC3-E945-4B9C-BF3B-EEF1414C9BA8}"/>
              </a:ext>
            </a:extLst>
          </p:cNvPr>
          <p:cNvSpPr/>
          <p:nvPr/>
        </p:nvSpPr>
        <p:spPr>
          <a:xfrm>
            <a:off x="5813671" y="3793608"/>
            <a:ext cx="356400" cy="356400"/>
          </a:xfrm>
          <a:prstGeom prst="arc">
            <a:avLst>
              <a:gd name="adj1" fmla="val 5372380"/>
              <a:gd name="adj2" fmla="val 10812255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37" name="Connettore diritto 3136">
            <a:extLst>
              <a:ext uri="{FF2B5EF4-FFF2-40B4-BE49-F238E27FC236}">
                <a16:creationId xmlns:a16="http://schemas.microsoft.com/office/drawing/2014/main" id="{92FAC906-5D09-40E6-BDD1-D7E6F2929A64}"/>
              </a:ext>
            </a:extLst>
          </p:cNvPr>
          <p:cNvCxnSpPr/>
          <p:nvPr/>
        </p:nvCxnSpPr>
        <p:spPr>
          <a:xfrm>
            <a:off x="5812631" y="3476626"/>
            <a:ext cx="0" cy="4932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Arco 85">
            <a:extLst>
              <a:ext uri="{FF2B5EF4-FFF2-40B4-BE49-F238E27FC236}">
                <a16:creationId xmlns:a16="http://schemas.microsoft.com/office/drawing/2014/main" id="{464E7F68-9518-40D5-9E40-7529BDF3E01C}"/>
              </a:ext>
            </a:extLst>
          </p:cNvPr>
          <p:cNvSpPr/>
          <p:nvPr/>
        </p:nvSpPr>
        <p:spPr>
          <a:xfrm>
            <a:off x="4638306" y="2622628"/>
            <a:ext cx="2700000" cy="2700000"/>
          </a:xfrm>
          <a:prstGeom prst="arc">
            <a:avLst>
              <a:gd name="adj1" fmla="val 5396636"/>
              <a:gd name="adj2" fmla="val 1080610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39" name="Connettore diritto 3138">
            <a:extLst>
              <a:ext uri="{FF2B5EF4-FFF2-40B4-BE49-F238E27FC236}">
                <a16:creationId xmlns:a16="http://schemas.microsoft.com/office/drawing/2014/main" id="{6FF1F2E2-E1AD-4B0B-B51B-1AD6BF28C7C1}"/>
              </a:ext>
            </a:extLst>
          </p:cNvPr>
          <p:cNvCxnSpPr>
            <a:cxnSpLocks/>
          </p:cNvCxnSpPr>
          <p:nvPr/>
        </p:nvCxnSpPr>
        <p:spPr>
          <a:xfrm>
            <a:off x="4638703" y="597718"/>
            <a:ext cx="0" cy="3371461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3" name="Connettore diritto 3142">
            <a:extLst>
              <a:ext uri="{FF2B5EF4-FFF2-40B4-BE49-F238E27FC236}">
                <a16:creationId xmlns:a16="http://schemas.microsoft.com/office/drawing/2014/main" id="{D07F8E81-2F7B-42C3-BB6F-6592E1EB94AB}"/>
              </a:ext>
            </a:extLst>
          </p:cNvPr>
          <p:cNvCxnSpPr>
            <a:cxnSpLocks/>
          </p:cNvCxnSpPr>
          <p:nvPr/>
        </p:nvCxnSpPr>
        <p:spPr>
          <a:xfrm>
            <a:off x="4636066" y="597160"/>
            <a:ext cx="2735117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7" name="Connettore diritto 3146">
            <a:extLst>
              <a:ext uri="{FF2B5EF4-FFF2-40B4-BE49-F238E27FC236}">
                <a16:creationId xmlns:a16="http://schemas.microsoft.com/office/drawing/2014/main" id="{8F3259B6-42A1-495A-B2AD-158519042AC5}"/>
              </a:ext>
            </a:extLst>
          </p:cNvPr>
          <p:cNvCxnSpPr>
            <a:cxnSpLocks/>
          </p:cNvCxnSpPr>
          <p:nvPr/>
        </p:nvCxnSpPr>
        <p:spPr>
          <a:xfrm>
            <a:off x="4638675" y="600075"/>
            <a:ext cx="1173480" cy="287750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Arco 99">
            <a:extLst>
              <a:ext uri="{FF2B5EF4-FFF2-40B4-BE49-F238E27FC236}">
                <a16:creationId xmlns:a16="http://schemas.microsoft.com/office/drawing/2014/main" id="{3870CE05-FA43-458B-BA49-B964B0BDB54D}"/>
              </a:ext>
            </a:extLst>
          </p:cNvPr>
          <p:cNvSpPr/>
          <p:nvPr/>
        </p:nvSpPr>
        <p:spPr>
          <a:xfrm>
            <a:off x="3469527" y="1453983"/>
            <a:ext cx="5040000" cy="5040000"/>
          </a:xfrm>
          <a:prstGeom prst="arc">
            <a:avLst>
              <a:gd name="adj1" fmla="val 5396636"/>
              <a:gd name="adj2" fmla="val 1080610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1" name="Connettore diritto 100">
            <a:extLst>
              <a:ext uri="{FF2B5EF4-FFF2-40B4-BE49-F238E27FC236}">
                <a16:creationId xmlns:a16="http://schemas.microsoft.com/office/drawing/2014/main" id="{28E2FA12-576F-474E-9988-B7895F798216}"/>
              </a:ext>
            </a:extLst>
          </p:cNvPr>
          <p:cNvCxnSpPr/>
          <p:nvPr/>
        </p:nvCxnSpPr>
        <p:spPr>
          <a:xfrm>
            <a:off x="3466213" y="3477063"/>
            <a:ext cx="0" cy="4932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5" name="Connettore diritto 3154">
            <a:extLst>
              <a:ext uri="{FF2B5EF4-FFF2-40B4-BE49-F238E27FC236}">
                <a16:creationId xmlns:a16="http://schemas.microsoft.com/office/drawing/2014/main" id="{6FFCCB62-E454-4F5A-BEE7-F584AEE06EBA}"/>
              </a:ext>
            </a:extLst>
          </p:cNvPr>
          <p:cNvCxnSpPr>
            <a:cxnSpLocks/>
          </p:cNvCxnSpPr>
          <p:nvPr/>
        </p:nvCxnSpPr>
        <p:spPr>
          <a:xfrm flipV="1">
            <a:off x="3467100" y="603555"/>
            <a:ext cx="1171575" cy="287307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ttore diritto 130">
            <a:extLst>
              <a:ext uri="{FF2B5EF4-FFF2-40B4-BE49-F238E27FC236}">
                <a16:creationId xmlns:a16="http://schemas.microsoft.com/office/drawing/2014/main" id="{AE32086A-06A3-4DEB-8144-16F06E5FC159}"/>
              </a:ext>
            </a:extLst>
          </p:cNvPr>
          <p:cNvCxnSpPr>
            <a:cxnSpLocks/>
          </p:cNvCxnSpPr>
          <p:nvPr/>
        </p:nvCxnSpPr>
        <p:spPr>
          <a:xfrm flipV="1">
            <a:off x="4550980" y="448030"/>
            <a:ext cx="1439243" cy="35294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Arco 135">
            <a:extLst>
              <a:ext uri="{FF2B5EF4-FFF2-40B4-BE49-F238E27FC236}">
                <a16:creationId xmlns:a16="http://schemas.microsoft.com/office/drawing/2014/main" id="{D21A6A70-5827-42C3-8D54-2140F7C8E240}"/>
              </a:ext>
            </a:extLst>
          </p:cNvPr>
          <p:cNvSpPr/>
          <p:nvPr/>
        </p:nvSpPr>
        <p:spPr>
          <a:xfrm>
            <a:off x="4551812" y="2535023"/>
            <a:ext cx="2880000" cy="2880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75" name="Connettore diritto 3174">
            <a:extLst>
              <a:ext uri="{FF2B5EF4-FFF2-40B4-BE49-F238E27FC236}">
                <a16:creationId xmlns:a16="http://schemas.microsoft.com/office/drawing/2014/main" id="{4097443F-7CFD-4C67-8E59-D8D8B6824439}"/>
              </a:ext>
            </a:extLst>
          </p:cNvPr>
          <p:cNvCxnSpPr>
            <a:cxnSpLocks/>
          </p:cNvCxnSpPr>
          <p:nvPr/>
        </p:nvCxnSpPr>
        <p:spPr>
          <a:xfrm>
            <a:off x="5279923" y="5414962"/>
            <a:ext cx="3723107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ttore diritto 139">
            <a:extLst>
              <a:ext uri="{FF2B5EF4-FFF2-40B4-BE49-F238E27FC236}">
                <a16:creationId xmlns:a16="http://schemas.microsoft.com/office/drawing/2014/main" id="{476FAE42-E459-4EFA-A435-9509BECE2E0F}"/>
              </a:ext>
            </a:extLst>
          </p:cNvPr>
          <p:cNvCxnSpPr>
            <a:cxnSpLocks/>
          </p:cNvCxnSpPr>
          <p:nvPr/>
        </p:nvCxnSpPr>
        <p:spPr>
          <a:xfrm>
            <a:off x="4443211" y="456179"/>
            <a:ext cx="4614382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ttore diritto 160">
            <a:extLst>
              <a:ext uri="{FF2B5EF4-FFF2-40B4-BE49-F238E27FC236}">
                <a16:creationId xmlns:a16="http://schemas.microsoft.com/office/drawing/2014/main" id="{09D1FA2C-8466-4E5A-8B02-3371BB400E8B}"/>
              </a:ext>
            </a:extLst>
          </p:cNvPr>
          <p:cNvCxnSpPr>
            <a:cxnSpLocks/>
          </p:cNvCxnSpPr>
          <p:nvPr/>
        </p:nvCxnSpPr>
        <p:spPr>
          <a:xfrm>
            <a:off x="3410753" y="2632598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ttore diritto 161">
            <a:extLst>
              <a:ext uri="{FF2B5EF4-FFF2-40B4-BE49-F238E27FC236}">
                <a16:creationId xmlns:a16="http://schemas.microsoft.com/office/drawing/2014/main" id="{66D92BCA-D6A3-459A-BD26-D18ACA5AC4F8}"/>
              </a:ext>
            </a:extLst>
          </p:cNvPr>
          <p:cNvCxnSpPr>
            <a:cxnSpLocks/>
          </p:cNvCxnSpPr>
          <p:nvPr/>
        </p:nvCxnSpPr>
        <p:spPr>
          <a:xfrm>
            <a:off x="6229076" y="2643329"/>
            <a:ext cx="2747499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ttore diritto 162">
            <a:extLst>
              <a:ext uri="{FF2B5EF4-FFF2-40B4-BE49-F238E27FC236}">
                <a16:creationId xmlns:a16="http://schemas.microsoft.com/office/drawing/2014/main" id="{D06A9D73-1A87-4826-9B8E-3308C8F74BF4}"/>
              </a:ext>
            </a:extLst>
          </p:cNvPr>
          <p:cNvCxnSpPr>
            <a:cxnSpLocks/>
          </p:cNvCxnSpPr>
          <p:nvPr/>
        </p:nvCxnSpPr>
        <p:spPr>
          <a:xfrm>
            <a:off x="5098625" y="2636659"/>
            <a:ext cx="0" cy="134083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ttore diritto 164">
            <a:extLst>
              <a:ext uri="{FF2B5EF4-FFF2-40B4-BE49-F238E27FC236}">
                <a16:creationId xmlns:a16="http://schemas.microsoft.com/office/drawing/2014/main" id="{21D2E716-F3F4-40A5-80E2-D84C03A0C02C}"/>
              </a:ext>
            </a:extLst>
          </p:cNvPr>
          <p:cNvCxnSpPr>
            <a:cxnSpLocks/>
          </p:cNvCxnSpPr>
          <p:nvPr/>
        </p:nvCxnSpPr>
        <p:spPr>
          <a:xfrm>
            <a:off x="5468308" y="2629113"/>
            <a:ext cx="0" cy="135000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Arco 165">
            <a:extLst>
              <a:ext uri="{FF2B5EF4-FFF2-40B4-BE49-F238E27FC236}">
                <a16:creationId xmlns:a16="http://schemas.microsoft.com/office/drawing/2014/main" id="{E5759A6F-2ADE-4543-B918-50D392D2FCFC}"/>
              </a:ext>
            </a:extLst>
          </p:cNvPr>
          <p:cNvSpPr/>
          <p:nvPr/>
        </p:nvSpPr>
        <p:spPr>
          <a:xfrm>
            <a:off x="5466204" y="3461963"/>
            <a:ext cx="1026000" cy="1026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0" name="Ovale 169">
            <a:extLst>
              <a:ext uri="{FF2B5EF4-FFF2-40B4-BE49-F238E27FC236}">
                <a16:creationId xmlns:a16="http://schemas.microsoft.com/office/drawing/2014/main" id="{986DD44A-E28A-4C5F-A68B-9FA25D3EBA5F}"/>
              </a:ext>
            </a:extLst>
          </p:cNvPr>
          <p:cNvSpPr/>
          <p:nvPr/>
        </p:nvSpPr>
        <p:spPr>
          <a:xfrm>
            <a:off x="6531854" y="4488802"/>
            <a:ext cx="1666800" cy="1666800"/>
          </a:xfrm>
          <a:prstGeom prst="ellipse">
            <a:avLst/>
          </a:prstGeom>
          <a:noFill/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97" name="Connettore diritto 3196">
            <a:extLst>
              <a:ext uri="{FF2B5EF4-FFF2-40B4-BE49-F238E27FC236}">
                <a16:creationId xmlns:a16="http://schemas.microsoft.com/office/drawing/2014/main" id="{E103A6DD-332E-403B-AE1C-6ECD9264BD0F}"/>
              </a:ext>
            </a:extLst>
          </p:cNvPr>
          <p:cNvCxnSpPr>
            <a:cxnSpLocks/>
          </p:cNvCxnSpPr>
          <p:nvPr/>
        </p:nvCxnSpPr>
        <p:spPr>
          <a:xfrm>
            <a:off x="5984341" y="4487502"/>
            <a:ext cx="1382162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Arco 173">
            <a:extLst>
              <a:ext uri="{FF2B5EF4-FFF2-40B4-BE49-F238E27FC236}">
                <a16:creationId xmlns:a16="http://schemas.microsoft.com/office/drawing/2014/main" id="{C512E4F8-6B04-4FF8-B245-F42D3E9C5A99}"/>
              </a:ext>
            </a:extLst>
          </p:cNvPr>
          <p:cNvSpPr/>
          <p:nvPr/>
        </p:nvSpPr>
        <p:spPr>
          <a:xfrm>
            <a:off x="5098666" y="3093781"/>
            <a:ext cx="1764000" cy="1764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7" name="Connettore diritto 86">
            <a:extLst>
              <a:ext uri="{FF2B5EF4-FFF2-40B4-BE49-F238E27FC236}">
                <a16:creationId xmlns:a16="http://schemas.microsoft.com/office/drawing/2014/main" id="{4BBB9DF7-85B3-4848-B107-459467C56438}"/>
              </a:ext>
            </a:extLst>
          </p:cNvPr>
          <p:cNvCxnSpPr>
            <a:cxnSpLocks/>
          </p:cNvCxnSpPr>
          <p:nvPr/>
        </p:nvCxnSpPr>
        <p:spPr>
          <a:xfrm>
            <a:off x="5981322" y="4855051"/>
            <a:ext cx="2982374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diritto 89">
            <a:extLst>
              <a:ext uri="{FF2B5EF4-FFF2-40B4-BE49-F238E27FC236}">
                <a16:creationId xmlns:a16="http://schemas.microsoft.com/office/drawing/2014/main" id="{E9DD039A-43CF-4620-845F-FE9496DDC62A}"/>
              </a:ext>
            </a:extLst>
          </p:cNvPr>
          <p:cNvCxnSpPr>
            <a:cxnSpLocks/>
          </p:cNvCxnSpPr>
          <p:nvPr/>
        </p:nvCxnSpPr>
        <p:spPr>
          <a:xfrm>
            <a:off x="6672397" y="2643188"/>
            <a:ext cx="0" cy="2219291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diritto 180">
            <a:extLst>
              <a:ext uri="{FF2B5EF4-FFF2-40B4-BE49-F238E27FC236}">
                <a16:creationId xmlns:a16="http://schemas.microsoft.com/office/drawing/2014/main" id="{74FDDB1F-4680-41B4-9242-B59D6C2BF540}"/>
              </a:ext>
            </a:extLst>
          </p:cNvPr>
          <p:cNvCxnSpPr>
            <a:cxnSpLocks/>
          </p:cNvCxnSpPr>
          <p:nvPr/>
        </p:nvCxnSpPr>
        <p:spPr>
          <a:xfrm>
            <a:off x="8057478" y="2645569"/>
            <a:ext cx="0" cy="2213355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3" name="Connettore diritto 3222">
            <a:extLst>
              <a:ext uri="{FF2B5EF4-FFF2-40B4-BE49-F238E27FC236}">
                <a16:creationId xmlns:a16="http://schemas.microsoft.com/office/drawing/2014/main" id="{EDEC6779-939B-4D57-B540-7389966D6BAD}"/>
              </a:ext>
            </a:extLst>
          </p:cNvPr>
          <p:cNvCxnSpPr>
            <a:cxnSpLocks/>
            <a:endCxn id="6" idx="4"/>
          </p:cNvCxnSpPr>
          <p:nvPr/>
        </p:nvCxnSpPr>
        <p:spPr>
          <a:xfrm flipH="1">
            <a:off x="7364703" y="5329238"/>
            <a:ext cx="1932" cy="116457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asellaDiTesto 121">
            <a:extLst>
              <a:ext uri="{FF2B5EF4-FFF2-40B4-BE49-F238E27FC236}">
                <a16:creationId xmlns:a16="http://schemas.microsoft.com/office/drawing/2014/main" id="{AFB3A01D-0CBF-4EF3-AB38-8B352E430D51}"/>
              </a:ext>
            </a:extLst>
          </p:cNvPr>
          <p:cNvSpPr txBox="1"/>
          <p:nvPr/>
        </p:nvSpPr>
        <p:spPr>
          <a:xfrm>
            <a:off x="-1" y="972145"/>
            <a:ext cx="4320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Con questo metodo si vuole utilizzare la procedura relativa alla intersezione tra due piani: </a:t>
            </a:r>
            <a:endParaRPr lang="it-IT" sz="1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(ausiliario) e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b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(dato)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4BA50D5-D1E9-4E7D-A45E-090E15A67AAB}"/>
              </a:ext>
            </a:extLst>
          </p:cNvPr>
          <p:cNvSpPr txBox="1"/>
          <p:nvPr/>
        </p:nvSpPr>
        <p:spPr>
          <a:xfrm>
            <a:off x="0" y="2541795"/>
            <a:ext cx="4068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Dati i caratteri del piano </a:t>
            </a:r>
            <a:r>
              <a:rPr lang="it-IT" sz="16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per sviluppare l’algoritmo è necessario il ribaltamento del cono e del piano </a:t>
            </a:r>
            <a:r>
              <a:rPr lang="it-IT" sz="14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mediante il piano </a:t>
            </a:r>
            <a:r>
              <a:rPr lang="it-IT" sz="16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</a:p>
        </p:txBody>
      </p:sp>
      <p:sp>
        <p:nvSpPr>
          <p:cNvPr id="121" name="CasellaDiTesto 120">
            <a:extLst>
              <a:ext uri="{FF2B5EF4-FFF2-40B4-BE49-F238E27FC236}">
                <a16:creationId xmlns:a16="http://schemas.microsoft.com/office/drawing/2014/main" id="{37521ED4-D0A5-40B0-B6F2-C9EAD517E249}"/>
              </a:ext>
            </a:extLst>
          </p:cNvPr>
          <p:cNvSpPr txBox="1"/>
          <p:nvPr/>
        </p:nvSpPr>
        <p:spPr>
          <a:xfrm>
            <a:off x="0" y="3263547"/>
            <a:ext cx="388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Il piano orizzontale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seziona il cono secondo una circonferenza orizzontale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che varia di raggio al variare della quota</a:t>
            </a:r>
          </a:p>
        </p:txBody>
      </p:sp>
      <p:sp>
        <p:nvSpPr>
          <p:cNvPr id="149" name="CasellaDiTesto 148">
            <a:extLst>
              <a:ext uri="{FF2B5EF4-FFF2-40B4-BE49-F238E27FC236}">
                <a16:creationId xmlns:a16="http://schemas.microsoft.com/office/drawing/2014/main" id="{C54FF7F2-4E91-4BCF-A345-F9A6D791A660}"/>
              </a:ext>
            </a:extLst>
          </p:cNvPr>
          <p:cNvSpPr txBox="1"/>
          <p:nvPr/>
        </p:nvSpPr>
        <p:spPr>
          <a:xfrm>
            <a:off x="0" y="4662143"/>
            <a:ext cx="43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L’intersezione della retta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x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con la circonferenza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appartenente al piano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determina i punti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P(P’; P’’)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che fissano il luogo geometrico della curva detta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parabola</a:t>
            </a:r>
          </a:p>
        </p:txBody>
      </p:sp>
      <p:sp>
        <p:nvSpPr>
          <p:cNvPr id="150" name="CasellaDiTesto 149">
            <a:extLst>
              <a:ext uri="{FF2B5EF4-FFF2-40B4-BE49-F238E27FC236}">
                <a16:creationId xmlns:a16="http://schemas.microsoft.com/office/drawing/2014/main" id="{EFA72573-DC9A-47B4-8835-AF94069F1D9A}"/>
              </a:ext>
            </a:extLst>
          </p:cNvPr>
          <p:cNvSpPr txBox="1"/>
          <p:nvPr/>
        </p:nvSpPr>
        <p:spPr>
          <a:xfrm>
            <a:off x="0" y="5606356"/>
            <a:ext cx="388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Questo metodo applicato ad un piano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+mn-cs"/>
              </a:rPr>
              <a:t>a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con quote diverse consente di trovare i punti P(P’, P’’) della curva sezione</a:t>
            </a:r>
          </a:p>
        </p:txBody>
      </p:sp>
      <p:sp>
        <p:nvSpPr>
          <p:cNvPr id="151" name="Rettangolo 150">
            <a:extLst>
              <a:ext uri="{FF2B5EF4-FFF2-40B4-BE49-F238E27FC236}">
                <a16:creationId xmlns:a16="http://schemas.microsoft.com/office/drawing/2014/main" id="{C080C4E1-5543-494B-BD30-AA19FE700A97}"/>
              </a:ext>
            </a:extLst>
          </p:cNvPr>
          <p:cNvSpPr/>
          <p:nvPr/>
        </p:nvSpPr>
        <p:spPr>
          <a:xfrm>
            <a:off x="0" y="6317541"/>
            <a:ext cx="58341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it-IT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Per questo secondo metodo, servendosi di un piano ausiliario, possiamo fare a meno delle generatrici del cono</a:t>
            </a:r>
          </a:p>
        </p:txBody>
      </p:sp>
      <p:sp>
        <p:nvSpPr>
          <p:cNvPr id="152" name="CasellaDiTesto 19">
            <a:extLst>
              <a:ext uri="{FF2B5EF4-FFF2-40B4-BE49-F238E27FC236}">
                <a16:creationId xmlns:a16="http://schemas.microsoft.com/office/drawing/2014/main" id="{37E67705-04AE-46A2-B769-3A3559018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850" y="394160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53" name="CasellaDiTesto 19">
            <a:extLst>
              <a:ext uri="{FF2B5EF4-FFF2-40B4-BE49-F238E27FC236}">
                <a16:creationId xmlns:a16="http://schemas.microsoft.com/office/drawing/2014/main" id="{7C6DC683-A724-42E8-BA44-A083B2680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968" y="5347818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54" name="CasellaDiTesto 19">
            <a:extLst>
              <a:ext uri="{FF2B5EF4-FFF2-40B4-BE49-F238E27FC236}">
                <a16:creationId xmlns:a16="http://schemas.microsoft.com/office/drawing/2014/main" id="{0D56243B-0455-4044-B0F5-26AD4951B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175" y="2266423"/>
            <a:ext cx="504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it-IT" altLang="it-IT" sz="1800" baseline="-25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55" name="CasellaDiTesto 154">
            <a:extLst>
              <a:ext uri="{FF2B5EF4-FFF2-40B4-BE49-F238E27FC236}">
                <a16:creationId xmlns:a16="http://schemas.microsoft.com/office/drawing/2014/main" id="{BFC15FA3-E932-4333-A532-7903B9BE0789}"/>
              </a:ext>
            </a:extLst>
          </p:cNvPr>
          <p:cNvSpPr txBox="1"/>
          <p:nvPr/>
        </p:nvSpPr>
        <p:spPr>
          <a:xfrm>
            <a:off x="8455799" y="2402033"/>
            <a:ext cx="288000" cy="396000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marL="0" marR="0" lvl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Arial" panose="020B0604020202020204" pitchFamily="34" charset="0"/>
              </a:rPr>
              <a:t>º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8" name="CasellaDiTesto 19">
            <a:extLst>
              <a:ext uri="{FF2B5EF4-FFF2-40B4-BE49-F238E27FC236}">
                <a16:creationId xmlns:a16="http://schemas.microsoft.com/office/drawing/2014/main" id="{14C68CCC-35DF-443D-A8A6-DEDB16FE5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5824" y="2297115"/>
            <a:ext cx="432000" cy="3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159" name="CasellaDiTesto 19">
            <a:extLst>
              <a:ext uri="{FF2B5EF4-FFF2-40B4-BE49-F238E27FC236}">
                <a16:creationId xmlns:a16="http://schemas.microsoft.com/office/drawing/2014/main" id="{8F83399F-2EBA-44EF-A487-B42C992F6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1973" y="829894"/>
            <a:ext cx="68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(t</a:t>
            </a:r>
            <a:r>
              <a:rPr lang="it-IT" altLang="it-IT" sz="1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64" name="CasellaDiTesto 19">
            <a:extLst>
              <a:ext uri="{FF2B5EF4-FFF2-40B4-BE49-F238E27FC236}">
                <a16:creationId xmlns:a16="http://schemas.microsoft.com/office/drawing/2014/main" id="{CCA6F73A-1C6F-4B59-9697-37B98F9D3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4286" y="4574529"/>
            <a:ext cx="43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167" name="CasellaDiTesto 19">
            <a:extLst>
              <a:ext uri="{FF2B5EF4-FFF2-40B4-BE49-F238E27FC236}">
                <a16:creationId xmlns:a16="http://schemas.microsoft.com/office/drawing/2014/main" id="{DD25995E-E2C9-45DB-A5AD-FD2D0FAD3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0481" y="2290034"/>
            <a:ext cx="648000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(t</a:t>
            </a:r>
            <a:r>
              <a:rPr lang="it-IT" altLang="it-IT" sz="1800" baseline="-25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3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F0C02B5-975D-4FFA-AFB0-160A9A4468B2}"/>
              </a:ext>
            </a:extLst>
          </p:cNvPr>
          <p:cNvSpPr txBox="1"/>
          <p:nvPr/>
        </p:nvSpPr>
        <p:spPr>
          <a:xfrm>
            <a:off x="4610637" y="2279561"/>
            <a:ext cx="756000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kern="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(T</a:t>
            </a:r>
            <a:r>
              <a:rPr lang="it-IT" kern="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it-IT" kern="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x)</a:t>
            </a:r>
          </a:p>
          <a:p>
            <a:endParaRPr lang="it-IT" dirty="0"/>
          </a:p>
        </p:txBody>
      </p:sp>
      <p:sp>
        <p:nvSpPr>
          <p:cNvPr id="168" name="Rettangolo 167">
            <a:extLst>
              <a:ext uri="{FF2B5EF4-FFF2-40B4-BE49-F238E27FC236}">
                <a16:creationId xmlns:a16="http://schemas.microsoft.com/office/drawing/2014/main" id="{0656A12A-44E8-453A-817F-B73EC6821110}"/>
              </a:ext>
            </a:extLst>
          </p:cNvPr>
          <p:cNvSpPr/>
          <p:nvPr/>
        </p:nvSpPr>
        <p:spPr>
          <a:xfrm>
            <a:off x="6577383" y="4849620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</a:t>
            </a:r>
          </a:p>
        </p:txBody>
      </p:sp>
      <p:sp>
        <p:nvSpPr>
          <p:cNvPr id="169" name="Rettangolo 168">
            <a:extLst>
              <a:ext uri="{FF2B5EF4-FFF2-40B4-BE49-F238E27FC236}">
                <a16:creationId xmlns:a16="http://schemas.microsoft.com/office/drawing/2014/main" id="{FB12D89A-C0DD-4655-9E83-C36A94A06CA4}"/>
              </a:ext>
            </a:extLst>
          </p:cNvPr>
          <p:cNvSpPr/>
          <p:nvPr/>
        </p:nvSpPr>
        <p:spPr>
          <a:xfrm>
            <a:off x="6601745" y="2350718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P’’</a:t>
            </a:r>
          </a:p>
        </p:txBody>
      </p:sp>
      <p:sp>
        <p:nvSpPr>
          <p:cNvPr id="171" name="Rettangolo 170">
            <a:extLst>
              <a:ext uri="{FF2B5EF4-FFF2-40B4-BE49-F238E27FC236}">
                <a16:creationId xmlns:a16="http://schemas.microsoft.com/office/drawing/2014/main" id="{42EC4B4E-29B0-4888-9A65-CE8B42A398EA}"/>
              </a:ext>
            </a:extLst>
          </p:cNvPr>
          <p:cNvSpPr/>
          <p:nvPr/>
        </p:nvSpPr>
        <p:spPr>
          <a:xfrm>
            <a:off x="7850247" y="4834593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</a:t>
            </a:r>
          </a:p>
        </p:txBody>
      </p:sp>
      <p:sp>
        <p:nvSpPr>
          <p:cNvPr id="172" name="Rettangolo 171">
            <a:extLst>
              <a:ext uri="{FF2B5EF4-FFF2-40B4-BE49-F238E27FC236}">
                <a16:creationId xmlns:a16="http://schemas.microsoft.com/office/drawing/2014/main" id="{D18A040B-5481-4BE9-8DE0-623A9C4EE343}"/>
              </a:ext>
            </a:extLst>
          </p:cNvPr>
          <p:cNvSpPr/>
          <p:nvPr/>
        </p:nvSpPr>
        <p:spPr>
          <a:xfrm>
            <a:off x="7810214" y="2374328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P’’</a:t>
            </a:r>
          </a:p>
        </p:txBody>
      </p:sp>
      <p:sp>
        <p:nvSpPr>
          <p:cNvPr id="173" name="CasellaDiTesto 172">
            <a:extLst>
              <a:ext uri="{FF2B5EF4-FFF2-40B4-BE49-F238E27FC236}">
                <a16:creationId xmlns:a16="http://schemas.microsoft.com/office/drawing/2014/main" id="{94D80765-44E8-421D-BE96-8D41FA60662E}"/>
              </a:ext>
            </a:extLst>
          </p:cNvPr>
          <p:cNvSpPr txBox="1"/>
          <p:nvPr/>
        </p:nvSpPr>
        <p:spPr>
          <a:xfrm>
            <a:off x="4425423" y="356836"/>
            <a:ext cx="504000" cy="360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351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(V’’)</a:t>
            </a:r>
          </a:p>
        </p:txBody>
      </p:sp>
      <p:sp>
        <p:nvSpPr>
          <p:cNvPr id="175" name="CasellaDiTesto 174">
            <a:extLst>
              <a:ext uri="{FF2B5EF4-FFF2-40B4-BE49-F238E27FC236}">
                <a16:creationId xmlns:a16="http://schemas.microsoft.com/office/drawing/2014/main" id="{5266AB58-0282-458B-ABC6-E78B8D6F4D96}"/>
              </a:ext>
            </a:extLst>
          </p:cNvPr>
          <p:cNvSpPr txBox="1"/>
          <p:nvPr/>
        </p:nvSpPr>
        <p:spPr>
          <a:xfrm>
            <a:off x="3998268" y="1931388"/>
            <a:ext cx="432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(g’’)</a:t>
            </a:r>
          </a:p>
        </p:txBody>
      </p:sp>
      <p:sp>
        <p:nvSpPr>
          <p:cNvPr id="176" name="CasellaDiTesto 175">
            <a:extLst>
              <a:ext uri="{FF2B5EF4-FFF2-40B4-BE49-F238E27FC236}">
                <a16:creationId xmlns:a16="http://schemas.microsoft.com/office/drawing/2014/main" id="{E62752F7-BC99-4220-A0FC-AFDBBEC90E0E}"/>
              </a:ext>
            </a:extLst>
          </p:cNvPr>
          <p:cNvSpPr txBox="1"/>
          <p:nvPr/>
        </p:nvSpPr>
        <p:spPr>
          <a:xfrm>
            <a:off x="4385235" y="3226453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51433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(C’’)</a:t>
            </a:r>
          </a:p>
        </p:txBody>
      </p:sp>
      <p:sp>
        <p:nvSpPr>
          <p:cNvPr id="177" name="CasellaDiTesto 19">
            <a:extLst>
              <a:ext uri="{FF2B5EF4-FFF2-40B4-BE49-F238E27FC236}">
                <a16:creationId xmlns:a16="http://schemas.microsoft.com/office/drawing/2014/main" id="{5ADEB132-8555-4B61-BC70-3608560FE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884" y="3626992"/>
            <a:ext cx="648000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(t</a:t>
            </a:r>
            <a:r>
              <a:rPr lang="it-IT" altLang="it-IT" sz="1800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78" name="CasellaDiTesto 19">
            <a:extLst>
              <a:ext uri="{FF2B5EF4-FFF2-40B4-BE49-F238E27FC236}">
                <a16:creationId xmlns:a16="http://schemas.microsoft.com/office/drawing/2014/main" id="{9B9534FA-1822-42F2-87B2-1D84CC2AD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795" y="1306413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it-IT" altLang="it-IT" sz="18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</a:p>
        </p:txBody>
      </p:sp>
      <p:sp>
        <p:nvSpPr>
          <p:cNvPr id="179" name="CasellaDiTesto 19">
            <a:extLst>
              <a:ext uri="{FF2B5EF4-FFF2-40B4-BE49-F238E27FC236}">
                <a16:creationId xmlns:a16="http://schemas.microsoft.com/office/drawing/2014/main" id="{66D1EA88-D743-451C-9ECC-7E6BA5FDF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016" y="6037488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0070C0"/>
                </a:solidFill>
                <a:latin typeface="Symbol" panose="05050102010706020507" pitchFamily="18" charset="2"/>
              </a:rPr>
              <a:t>g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A9D6C3C3-E99E-4B39-8043-0C0FDBA6233F}"/>
              </a:ext>
            </a:extLst>
          </p:cNvPr>
          <p:cNvGrpSpPr/>
          <p:nvPr/>
        </p:nvGrpSpPr>
        <p:grpSpPr>
          <a:xfrm>
            <a:off x="90153" y="1625775"/>
            <a:ext cx="3564000" cy="900000"/>
            <a:chOff x="77274" y="2334112"/>
            <a:chExt cx="3564000" cy="960631"/>
          </a:xfrm>
        </p:grpSpPr>
        <p:grpSp>
          <p:nvGrpSpPr>
            <p:cNvPr id="124" name="Gruppo 123">
              <a:extLst>
                <a:ext uri="{FF2B5EF4-FFF2-40B4-BE49-F238E27FC236}">
                  <a16:creationId xmlns:a16="http://schemas.microsoft.com/office/drawing/2014/main" id="{A74DD3F8-7C9F-43AC-8FE7-C917D257D91D}"/>
                </a:ext>
              </a:extLst>
            </p:cNvPr>
            <p:cNvGrpSpPr/>
            <p:nvPr/>
          </p:nvGrpSpPr>
          <p:grpSpPr>
            <a:xfrm>
              <a:off x="77274" y="2334112"/>
              <a:ext cx="3564000" cy="960631"/>
              <a:chOff x="45945" y="903012"/>
              <a:chExt cx="3791772" cy="1375163"/>
            </a:xfrm>
          </p:grpSpPr>
          <p:grpSp>
            <p:nvGrpSpPr>
              <p:cNvPr id="125" name="Gruppo 124">
                <a:extLst>
                  <a:ext uri="{FF2B5EF4-FFF2-40B4-BE49-F238E27FC236}">
                    <a16:creationId xmlns:a16="http://schemas.microsoft.com/office/drawing/2014/main" id="{AACA5444-5DEA-4B76-BD11-243C97CF1E15}"/>
                  </a:ext>
                </a:extLst>
              </p:cNvPr>
              <p:cNvGrpSpPr/>
              <p:nvPr/>
            </p:nvGrpSpPr>
            <p:grpSpPr>
              <a:xfrm>
                <a:off x="45945" y="1014513"/>
                <a:ext cx="3791772" cy="1263662"/>
                <a:chOff x="146304" y="620205"/>
                <a:chExt cx="3791772" cy="1263662"/>
              </a:xfrm>
            </p:grpSpPr>
            <p:sp>
              <p:nvSpPr>
                <p:cNvPr id="127" name="Rectangle 208">
                  <a:extLst>
                    <a:ext uri="{FF2B5EF4-FFF2-40B4-BE49-F238E27FC236}">
                      <a16:creationId xmlns:a16="http://schemas.microsoft.com/office/drawing/2014/main" id="{9F79F630-DE3A-4CF3-AEF4-02F862E17D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6304" y="1058355"/>
                  <a:ext cx="648000" cy="385774"/>
                </a:xfrm>
                <a:prstGeom prst="rect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/>
                </a:ln>
              </p:spPr>
              <p:txBody>
                <a:bodyPr upright="1"/>
                <a:lstStyle/>
                <a:p>
                  <a:pPr marL="0" marR="0" lvl="0" indent="0" algn="ctr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Symbol" panose="05050102010706020507" pitchFamily="18" charset="2"/>
                    </a:rPr>
                    <a:t>Ç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</a:t>
                  </a:r>
                  <a:endParaRPr kumimoji="0" lang="it-IT" sz="1200" b="0" i="0" u="none" strike="noStrike" kern="0" cap="none" spc="0" normalizeH="0" baseline="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8" name="Rectangle 209">
                  <a:extLst>
                    <a:ext uri="{FF2B5EF4-FFF2-40B4-BE49-F238E27FC236}">
                      <a16:creationId xmlns:a16="http://schemas.microsoft.com/office/drawing/2014/main" id="{26885C81-BF2C-4850-B94C-1C05F76ED7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08032" y="621715"/>
                  <a:ext cx="936140" cy="385774"/>
                </a:xfrm>
                <a:prstGeom prst="rect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/>
                </a:ln>
              </p:spPr>
              <p:txBody>
                <a:bodyPr upright="1"/>
                <a:lstStyle/>
                <a:p>
                  <a:pPr marL="0" marR="0" lvl="0" indent="0" algn="ctr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</a:t>
                  </a:r>
                  <a:r>
                    <a:rPr kumimoji="0" lang="it-IT" sz="1200" b="0" i="0" u="none" strike="noStrike" kern="0" cap="none" spc="0" normalizeH="0" baseline="-25000" noProof="0" dirty="0"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Symbol" panose="05050102010706020507" pitchFamily="18" charset="2"/>
                    </a:rPr>
                    <a:t>Ç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</a:t>
                  </a:r>
                  <a:r>
                    <a:rPr kumimoji="0" lang="it-IT" sz="1200" b="0" i="0" u="none" strike="noStrike" kern="0" cap="none" spc="0" normalizeH="0" baseline="-2500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</a:t>
                  </a:r>
                  <a:endParaRPr kumimoji="0" lang="it-IT" sz="1200" b="0" i="0" u="none" strike="noStrike" kern="0" cap="none" spc="0" normalizeH="0" baseline="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29" name="Rectangle 210">
                  <a:extLst>
                    <a:ext uri="{FF2B5EF4-FFF2-40B4-BE49-F238E27FC236}">
                      <a16:creationId xmlns:a16="http://schemas.microsoft.com/office/drawing/2014/main" id="{B58A2CA8-9A90-4493-8BF7-7BB1A13ED0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0545" y="1498093"/>
                  <a:ext cx="935002" cy="385774"/>
                </a:xfrm>
                <a:prstGeom prst="rect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/>
                </a:ln>
              </p:spPr>
              <p:txBody>
                <a:bodyPr upright="1"/>
                <a:lstStyle/>
                <a:p>
                  <a:pPr marL="0" marR="0" lvl="0" indent="0" algn="ctr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</a:t>
                  </a:r>
                  <a:r>
                    <a:rPr kumimoji="0" lang="it-IT" sz="1200" b="0" i="0" u="none" strike="noStrike" kern="0" cap="none" spc="0" normalizeH="0" baseline="-25000" noProof="0" dirty="0"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chemeClr val="accent3">
                          <a:lumMod val="50000"/>
                        </a:scheme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Symbol" panose="05050102010706020507" pitchFamily="18" charset="2"/>
                    </a:rPr>
                    <a:t>Ç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</a:t>
                  </a:r>
                  <a:r>
                    <a:rPr kumimoji="0" lang="it-IT" sz="1200" b="0" i="0" u="none" strike="noStrike" kern="0" cap="none" spc="0" normalizeH="0" baseline="-2500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b</a:t>
                  </a:r>
                  <a:endParaRPr kumimoji="0" lang="it-IT" sz="1200" b="0" i="0" u="none" strike="noStrike" kern="0" cap="none" spc="0" normalizeH="0" baseline="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0" marR="0" lvl="0" indent="0" algn="l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9BBB59">
                          <a:lumMod val="50000"/>
                        </a:srgbClr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 </a:t>
                  </a:r>
                </a:p>
              </p:txBody>
            </p:sp>
            <p:sp>
              <p:nvSpPr>
                <p:cNvPr id="130" name="Rectangle 211">
                  <a:extLst>
                    <a:ext uri="{FF2B5EF4-FFF2-40B4-BE49-F238E27FC236}">
                      <a16:creationId xmlns:a16="http://schemas.microsoft.com/office/drawing/2014/main" id="{98896835-72C6-4817-8A1F-BD4E6E489A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033" y="1498093"/>
                  <a:ext cx="560773" cy="385774"/>
                </a:xfrm>
                <a:prstGeom prst="rect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/>
                </a:ln>
              </p:spPr>
              <p:txBody>
                <a:bodyPr upright="1"/>
                <a:lstStyle/>
                <a:p>
                  <a:pPr marL="0" marR="0" lvl="0" indent="0" algn="ctr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</a:t>
                  </a:r>
                  <a:r>
                    <a:rPr kumimoji="0" lang="it-IT" sz="1200" b="0" i="0" u="none" strike="noStrike" kern="0" cap="none" spc="0" normalizeH="0" baseline="-2500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x</a:t>
                  </a:r>
                </a:p>
              </p:txBody>
            </p:sp>
            <p:sp>
              <p:nvSpPr>
                <p:cNvPr id="132" name="Rectangle 212">
                  <a:extLst>
                    <a:ext uri="{FF2B5EF4-FFF2-40B4-BE49-F238E27FC236}">
                      <a16:creationId xmlns:a16="http://schemas.microsoft.com/office/drawing/2014/main" id="{C1D8B0B4-4A95-47B1-8CEF-5ACB8263D0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98033" y="620205"/>
                  <a:ext cx="560773" cy="385774"/>
                </a:xfrm>
                <a:prstGeom prst="rect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/>
                </a:ln>
              </p:spPr>
              <p:txBody>
                <a:bodyPr upright="1"/>
                <a:lstStyle/>
                <a:p>
                  <a:pPr marL="0" marR="0" lvl="0" indent="0" algn="ctr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T</a:t>
                  </a:r>
                  <a:r>
                    <a:rPr kumimoji="0" lang="it-IT" sz="1200" b="0" i="0" u="none" strike="noStrike" kern="0" cap="none" spc="0" normalizeH="0" baseline="-2500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1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x</a:t>
                  </a:r>
                </a:p>
              </p:txBody>
            </p:sp>
            <p:cxnSp>
              <p:nvCxnSpPr>
                <p:cNvPr id="133" name="AutoShape 213">
                  <a:extLst>
                    <a:ext uri="{FF2B5EF4-FFF2-40B4-BE49-F238E27FC236}">
                      <a16:creationId xmlns:a16="http://schemas.microsoft.com/office/drawing/2014/main" id="{DC88317E-2402-472C-AE7B-606871BF3FF9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524661" y="764056"/>
                  <a:ext cx="228598" cy="360000"/>
                </a:xfrm>
                <a:prstGeom prst="bentConnector2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 type="stealth" w="lg" len="lg"/>
                </a:ln>
              </p:spPr>
            </p:cxnSp>
            <p:cxnSp>
              <p:nvCxnSpPr>
                <p:cNvPr id="134" name="AutoShape 214">
                  <a:extLst>
                    <a:ext uri="{FF2B5EF4-FFF2-40B4-BE49-F238E27FC236}">
                      <a16:creationId xmlns:a16="http://schemas.microsoft.com/office/drawing/2014/main" id="{91C9E227-E791-4DA3-AD54-4AB0D24B77C2}"/>
                    </a:ext>
                  </a:extLst>
                </p:cNvPr>
                <p:cNvCxnSpPr>
                  <a:cxnSpLocks noChangeShapeType="1"/>
                  <a:stCxn id="127" idx="2"/>
                </p:cNvCxnSpPr>
                <p:nvPr/>
              </p:nvCxnSpPr>
              <p:spPr bwMode="auto">
                <a:xfrm rot="16200000" flipH="1">
                  <a:off x="516961" y="1397473"/>
                  <a:ext cx="266688" cy="360000"/>
                </a:xfrm>
                <a:prstGeom prst="bentConnector2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 type="stealth" w="lg" len="lg"/>
                </a:ln>
              </p:spPr>
            </p:cxnSp>
            <p:cxnSp>
              <p:nvCxnSpPr>
                <p:cNvPr id="135" name="AutoShape 215">
                  <a:extLst>
                    <a:ext uri="{FF2B5EF4-FFF2-40B4-BE49-F238E27FC236}">
                      <a16:creationId xmlns:a16="http://schemas.microsoft.com/office/drawing/2014/main" id="{70C72DA1-5AF9-453E-9DE2-C5F883AF29A2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742121" y="826580"/>
                  <a:ext cx="252000" cy="0"/>
                </a:xfrm>
                <a:prstGeom prst="straightConnector1">
                  <a:avLst/>
                </a:prstGeom>
                <a:noFill/>
                <a:ln w="3175">
                  <a:solidFill>
                    <a:srgbClr val="0070C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37" name="AutoShape 216">
                  <a:extLst>
                    <a:ext uri="{FF2B5EF4-FFF2-40B4-BE49-F238E27FC236}">
                      <a16:creationId xmlns:a16="http://schemas.microsoft.com/office/drawing/2014/main" id="{0AC8C412-B076-43D4-A481-E2D61B8387B1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754633" y="1710817"/>
                  <a:ext cx="252000" cy="0"/>
                </a:xfrm>
                <a:prstGeom prst="straightConnector1">
                  <a:avLst/>
                </a:prstGeom>
                <a:noFill/>
                <a:ln w="3175">
                  <a:solidFill>
                    <a:srgbClr val="0070C0"/>
                  </a:solidFill>
                  <a:round/>
                  <a:headEnd/>
                  <a:tailEnd type="stealth" w="lg" len="lg"/>
                </a:ln>
              </p:spPr>
            </p:cxnSp>
            <p:sp>
              <p:nvSpPr>
                <p:cNvPr id="138" name="Rectangle 217">
                  <a:extLst>
                    <a:ext uri="{FF2B5EF4-FFF2-40B4-BE49-F238E27FC236}">
                      <a16:creationId xmlns:a16="http://schemas.microsoft.com/office/drawing/2014/main" id="{8079374C-AB8B-449A-8871-90C366BC53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50648" y="1059227"/>
                  <a:ext cx="756000" cy="385774"/>
                </a:xfrm>
                <a:prstGeom prst="rect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/>
                </a:ln>
              </p:spPr>
              <p:txBody>
                <a:bodyPr anchor="ctr" upright="1"/>
                <a:lstStyle/>
                <a:p>
                  <a:pPr marL="0" marR="0" lvl="0" indent="0" algn="ctr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x'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Symbol" panose="05050102010706020507" pitchFamily="18" charset="2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; x"</a:t>
                  </a:r>
                </a:p>
              </p:txBody>
            </p:sp>
            <p:cxnSp>
              <p:nvCxnSpPr>
                <p:cNvPr id="139" name="AutoShape 218">
                  <a:extLst>
                    <a:ext uri="{FF2B5EF4-FFF2-40B4-BE49-F238E27FC236}">
                      <a16:creationId xmlns:a16="http://schemas.microsoft.com/office/drawing/2014/main" id="{F485F702-42B2-4CB5-9307-50BE7F4DABD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2572233" y="826580"/>
                  <a:ext cx="324000" cy="219075"/>
                </a:xfrm>
                <a:prstGeom prst="bentConnector3">
                  <a:avLst>
                    <a:gd name="adj1" fmla="val 100698"/>
                  </a:avLst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 type="stealth" w="lg" len="lg"/>
                </a:ln>
              </p:spPr>
            </p:cxnSp>
            <p:cxnSp>
              <p:nvCxnSpPr>
                <p:cNvPr id="141" name="AutoShape 219">
                  <a:extLst>
                    <a:ext uri="{FF2B5EF4-FFF2-40B4-BE49-F238E27FC236}">
                      <a16:creationId xmlns:a16="http://schemas.microsoft.com/office/drawing/2014/main" id="{C8CCC194-83B8-4BC0-8547-2E8EC747B24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2572233" y="1504442"/>
                  <a:ext cx="324000" cy="206375"/>
                </a:xfrm>
                <a:prstGeom prst="bentConnector3">
                  <a:avLst>
                    <a:gd name="adj1" fmla="val 99760"/>
                  </a:avLst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 type="stealth" w="lg" len="lg"/>
                </a:ln>
              </p:spPr>
            </p:cxnSp>
            <p:sp>
              <p:nvSpPr>
                <p:cNvPr id="142" name="Rectangle 220">
                  <a:extLst>
                    <a:ext uri="{FF2B5EF4-FFF2-40B4-BE49-F238E27FC236}">
                      <a16:creationId xmlns:a16="http://schemas.microsoft.com/office/drawing/2014/main" id="{C878BAE6-86EC-4343-946D-1A013034DE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63847" y="1051966"/>
                  <a:ext cx="374229" cy="385774"/>
                </a:xfrm>
                <a:prstGeom prst="rect">
                  <a:avLst/>
                </a:prstGeom>
                <a:noFill/>
                <a:ln w="3175">
                  <a:solidFill>
                    <a:srgbClr val="0070C0"/>
                  </a:solidFill>
                  <a:miter lim="800000"/>
                  <a:headEnd/>
                  <a:tailEnd/>
                </a:ln>
              </p:spPr>
              <p:txBody>
                <a:bodyPr upright="1"/>
                <a:lstStyle/>
                <a:p>
                  <a:pPr marL="0" marR="0" lvl="0" indent="0" algn="ctr" defTabSz="457200" rtl="0" eaLnBrk="0" fontAlgn="base" latinLnBrk="0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200" b="0" i="0" u="none" strike="noStrike" kern="0" cap="none" spc="0" normalizeH="0" baseline="0" noProof="0" dirty="0">
                      <a:solidFill>
                        <a:srgbClr val="FF0000"/>
                      </a:solidFill>
                      <a:effectLst/>
                      <a:uLnTx/>
                      <a:uFillTx/>
                      <a:latin typeface="Comic Sans MS" panose="030F0702030302020204" pitchFamily="66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x</a:t>
                  </a:r>
                </a:p>
              </p:txBody>
            </p:sp>
            <p:cxnSp>
              <p:nvCxnSpPr>
                <p:cNvPr id="143" name="AutoShape 221">
                  <a:extLst>
                    <a:ext uri="{FF2B5EF4-FFF2-40B4-BE49-F238E27FC236}">
                      <a16:creationId xmlns:a16="http://schemas.microsoft.com/office/drawing/2014/main" id="{AD097395-0355-4A46-B271-DD35DA4F1A7A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3304970" y="1261555"/>
                  <a:ext cx="252000" cy="0"/>
                </a:xfrm>
                <a:prstGeom prst="straightConnector1">
                  <a:avLst/>
                </a:prstGeom>
                <a:noFill/>
                <a:ln w="3175">
                  <a:solidFill>
                    <a:srgbClr val="0070C0"/>
                  </a:solidFill>
                  <a:round/>
                  <a:headEnd/>
                  <a:tailEnd type="stealth" w="lg" len="lg"/>
                </a:ln>
              </p:spPr>
            </p:cxnSp>
          </p:grpSp>
          <p:sp>
            <p:nvSpPr>
              <p:cNvPr id="126" name="Rettangolo 125">
                <a:extLst>
                  <a:ext uri="{FF2B5EF4-FFF2-40B4-BE49-F238E27FC236}">
                    <a16:creationId xmlns:a16="http://schemas.microsoft.com/office/drawing/2014/main" id="{1692EC4D-32A7-434B-9D0B-8AF58B2081F7}"/>
                  </a:ext>
                </a:extLst>
              </p:cNvPr>
              <p:cNvSpPr/>
              <p:nvPr/>
            </p:nvSpPr>
            <p:spPr>
              <a:xfrm>
                <a:off x="2079884" y="903012"/>
                <a:ext cx="291805" cy="303229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¥</a:t>
                </a:r>
                <a:endParaRPr kumimoji="0" lang="it-IT" sz="1200" b="0" i="0" u="none" strike="noStrike" kern="1200" cap="none" spc="0" normalizeH="0" baseline="0" noProof="0" dirty="0">
                  <a:solidFill>
                    <a:srgbClr val="FF0000"/>
                  </a:solidFill>
                  <a:effectLst/>
                  <a:uLnTx/>
                  <a:uFillTx/>
                  <a:latin typeface="MS Shell Dlg 2" panose="020B060403050404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80" name="Rettangolo 179">
              <a:extLst>
                <a:ext uri="{FF2B5EF4-FFF2-40B4-BE49-F238E27FC236}">
                  <a16:creationId xmlns:a16="http://schemas.microsoft.com/office/drawing/2014/main" id="{CA8B024B-AC54-4B41-B63B-3F3A23CA7678}"/>
                </a:ext>
              </a:extLst>
            </p:cNvPr>
            <p:cNvSpPr/>
            <p:nvPr/>
          </p:nvSpPr>
          <p:spPr>
            <a:xfrm>
              <a:off x="1980610" y="2941415"/>
              <a:ext cx="274276" cy="21182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1200" cap="none" spc="0" normalizeH="0" baseline="0" noProof="0" dirty="0"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+mn-ea"/>
                  <a:cs typeface="+mn-cs"/>
                </a:rPr>
                <a:t>¥</a:t>
              </a:r>
              <a:endParaRPr kumimoji="0" lang="it-IT" sz="1200" b="0" i="0" u="none" strike="noStrike" kern="1200" cap="none" spc="0" normalizeH="0" baseline="0" noProof="0" dirty="0">
                <a:solidFill>
                  <a:srgbClr val="FF0000"/>
                </a:solidFill>
                <a:effectLst/>
                <a:uLnTx/>
                <a:uFillTx/>
                <a:latin typeface="MS Shell Dlg 2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C9473D3C-BC10-426C-B80E-51095D395AE0}"/>
              </a:ext>
            </a:extLst>
          </p:cNvPr>
          <p:cNvGrpSpPr/>
          <p:nvPr/>
        </p:nvGrpSpPr>
        <p:grpSpPr>
          <a:xfrm>
            <a:off x="11404836" y="4601306"/>
            <a:ext cx="3159304" cy="930427"/>
            <a:chOff x="5882095" y="5095031"/>
            <a:chExt cx="7862656" cy="930427"/>
          </a:xfrm>
        </p:grpSpPr>
        <p:sp>
          <p:nvSpPr>
            <p:cNvPr id="182" name="Rectangle 212">
              <a:extLst>
                <a:ext uri="{FF2B5EF4-FFF2-40B4-BE49-F238E27FC236}">
                  <a16:creationId xmlns:a16="http://schemas.microsoft.com/office/drawing/2014/main" id="{14D103EF-FB82-4CF8-8A40-634CE2C1A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2095" y="5095031"/>
              <a:ext cx="527088" cy="269485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upright="1"/>
            <a:lstStyle/>
            <a:p>
              <a:pPr marL="0" marR="0" lvl="0" indent="0" algn="ctr" defTabSz="457200" rtl="0" eaLnBrk="0" fontAlgn="base" latinLnBrk="0" hangingPunct="0">
                <a:lnSpc>
                  <a:spcPct val="115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0" cap="none" spc="0" normalizeH="0" baseline="0" noProof="0" dirty="0"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5" name="Rettangolo 194">
              <a:extLst>
                <a:ext uri="{FF2B5EF4-FFF2-40B4-BE49-F238E27FC236}">
                  <a16:creationId xmlns:a16="http://schemas.microsoft.com/office/drawing/2014/main" id="{8F72BB5B-F32E-44F6-9E74-BC43ED9EEF04}"/>
                </a:ext>
              </a:extLst>
            </p:cNvPr>
            <p:cNvSpPr/>
            <p:nvPr/>
          </p:nvSpPr>
          <p:spPr>
            <a:xfrm>
              <a:off x="13509658" y="5748459"/>
              <a:ext cx="235093" cy="276999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1200" cap="none" spc="0" normalizeH="0" baseline="0" noProof="0" dirty="0">
                <a:solidFill>
                  <a:srgbClr val="FF0000"/>
                </a:solidFill>
                <a:effectLst/>
                <a:uLnTx/>
                <a:uFillTx/>
                <a:latin typeface="MS Shell Dlg 2" panose="020B060403050404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B87289D4-5F2A-4FFD-B501-D2C9E2C4F959}"/>
              </a:ext>
            </a:extLst>
          </p:cNvPr>
          <p:cNvGrpSpPr/>
          <p:nvPr/>
        </p:nvGrpSpPr>
        <p:grpSpPr>
          <a:xfrm>
            <a:off x="0" y="3988902"/>
            <a:ext cx="4212000" cy="954107"/>
            <a:chOff x="10031897" y="1258957"/>
            <a:chExt cx="4212000" cy="972565"/>
          </a:xfrm>
        </p:grpSpPr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B5A38667-0311-4F43-8C42-F1E0C3AD6C0E}"/>
                </a:ext>
              </a:extLst>
            </p:cNvPr>
            <p:cNvSpPr txBox="1"/>
            <p:nvPr/>
          </p:nvSpPr>
          <p:spPr>
            <a:xfrm>
              <a:off x="10031897" y="1258957"/>
              <a:ext cx="4212000" cy="9725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lvl="0">
                <a:defRPr/>
              </a:pP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L’intersezione di </a:t>
              </a:r>
              <a:r>
                <a:rPr lang="it-IT" sz="1400" dirty="0">
                  <a:solidFill>
                    <a:schemeClr val="accent3">
                      <a:lumMod val="50000"/>
                    </a:schemeClr>
                  </a:solidFill>
                  <a:latin typeface="Symbol" panose="05050102010706020507" pitchFamily="18" charset="2"/>
                </a:rPr>
                <a:t>a</a:t>
              </a: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 con </a:t>
              </a:r>
              <a:r>
                <a:rPr lang="it-IT" sz="1400" dirty="0">
                  <a:solidFill>
                    <a:srgbClr val="FF0000"/>
                  </a:solidFill>
                  <a:latin typeface="Symbol" panose="05050102010706020507" pitchFamily="18" charset="2"/>
                </a:rPr>
                <a:t>b</a:t>
              </a: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 genera la retta </a:t>
              </a:r>
            </a:p>
            <a:p>
              <a:pPr lvl="0">
                <a:defRPr/>
              </a:pP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orizzontale </a:t>
              </a:r>
              <a:r>
                <a:rPr lang="it-IT" sz="14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x(x’; x’’) </a:t>
              </a: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parallela a </a:t>
              </a:r>
              <a:r>
                <a:rPr lang="it-IT" sz="1400" dirty="0">
                  <a:solidFill>
                    <a:srgbClr val="0070C0"/>
                  </a:solidFill>
                  <a:latin typeface="Symbol" panose="05050102010706020507" pitchFamily="18" charset="2"/>
                </a:rPr>
                <a:t>p</a:t>
              </a:r>
              <a:r>
                <a:rPr lang="it-IT" sz="1400" baseline="-250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1 </a:t>
              </a: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e </a:t>
              </a:r>
              <a:r>
                <a:rPr lang="it-IT" sz="1400" dirty="0">
                  <a:solidFill>
                    <a:srgbClr val="0070C0"/>
                  </a:solidFill>
                  <a:latin typeface="Symbol" panose="05050102010706020507" pitchFamily="18" charset="2"/>
                </a:rPr>
                <a:t>p</a:t>
              </a:r>
              <a:r>
                <a:rPr lang="it-IT" sz="1400" baseline="-250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2</a:t>
              </a: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 che genera</a:t>
              </a:r>
            </a:p>
            <a:p>
              <a:pPr lvl="0">
                <a:defRPr/>
              </a:pPr>
              <a:r>
                <a:rPr lang="it-IT" sz="14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x’’</a:t>
              </a:r>
              <a:r>
                <a:rPr lang="it-IT" sz="1400" dirty="0">
                  <a:solidFill>
                    <a:srgbClr val="0070C0"/>
                  </a:solidFill>
                  <a:latin typeface="Comic Sans MS" panose="030F0702030302020204" pitchFamily="66" charset="0"/>
                </a:rPr>
                <a:t>         mentre le tracce      e       sono improprie</a:t>
              </a:r>
              <a:endParaRPr lang="it-IT" sz="1400" dirty="0"/>
            </a:p>
          </p:txBody>
        </p:sp>
        <p:sp>
          <p:nvSpPr>
            <p:cNvPr id="113" name="Rettangolo 112">
              <a:extLst>
                <a:ext uri="{FF2B5EF4-FFF2-40B4-BE49-F238E27FC236}">
                  <a16:creationId xmlns:a16="http://schemas.microsoft.com/office/drawing/2014/main" id="{68804CF8-969E-4ECA-A5F7-F4C821634D38}"/>
                </a:ext>
              </a:extLst>
            </p:cNvPr>
            <p:cNvSpPr/>
            <p:nvPr/>
          </p:nvSpPr>
          <p:spPr>
            <a:xfrm>
              <a:off x="10238228" y="1684375"/>
              <a:ext cx="22298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Symbol" panose="05050102010706020507" pitchFamily="18" charset="2"/>
                  <a:ea typeface="+mn-ea"/>
                  <a:cs typeface="+mn-cs"/>
                </a:rPr>
                <a:t>º</a:t>
              </a:r>
              <a:r>
                <a:rPr lang="it-IT" sz="1400" dirty="0">
                  <a:solidFill>
                    <a:schemeClr val="accent3">
                      <a:lumMod val="50000"/>
                    </a:schemeClr>
                  </a:solidFill>
                  <a:latin typeface="Comic Sans MS" panose="030F0702030302020204" pitchFamily="66" charset="0"/>
                </a:rPr>
                <a:t>t</a:t>
              </a:r>
              <a:r>
                <a:rPr lang="it-IT" sz="1400" baseline="-25000" dirty="0">
                  <a:solidFill>
                    <a:schemeClr val="accent3">
                      <a:lumMod val="50000"/>
                    </a:schemeClr>
                  </a:solidFill>
                  <a:latin typeface="Comic Sans MS" panose="030F0702030302020204" pitchFamily="66" charset="0"/>
                </a:rPr>
                <a:t>2</a:t>
              </a:r>
              <a:r>
                <a:rPr lang="it-IT" sz="1400" dirty="0">
                  <a:solidFill>
                    <a:schemeClr val="accent3">
                      <a:lumMod val="50000"/>
                    </a:schemeClr>
                  </a:solidFill>
                  <a:latin typeface="Symbol" panose="05050102010706020507" pitchFamily="18" charset="2"/>
                </a:rPr>
                <a:t>a</a:t>
              </a:r>
              <a:endPara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2" name="Gruppo 21">
              <a:extLst>
                <a:ext uri="{FF2B5EF4-FFF2-40B4-BE49-F238E27FC236}">
                  <a16:creationId xmlns:a16="http://schemas.microsoft.com/office/drawing/2014/main" id="{F8123B39-0C5D-4E65-9788-CF6C38D76041}"/>
                </a:ext>
              </a:extLst>
            </p:cNvPr>
            <p:cNvGrpSpPr/>
            <p:nvPr/>
          </p:nvGrpSpPr>
          <p:grpSpPr>
            <a:xfrm>
              <a:off x="12073976" y="1628611"/>
              <a:ext cx="431528" cy="341967"/>
              <a:chOff x="9866727" y="5801148"/>
              <a:chExt cx="431528" cy="341967"/>
            </a:xfrm>
          </p:grpSpPr>
          <p:sp>
            <p:nvSpPr>
              <p:cNvPr id="2" name="Rettangolo 1">
                <a:extLst>
                  <a:ext uri="{FF2B5EF4-FFF2-40B4-BE49-F238E27FC236}">
                    <a16:creationId xmlns:a16="http://schemas.microsoft.com/office/drawing/2014/main" id="{7E741E2A-2A81-41DA-B256-14D4534F09C0}"/>
                  </a:ext>
                </a:extLst>
              </p:cNvPr>
              <p:cNvSpPr/>
              <p:nvPr/>
            </p:nvSpPr>
            <p:spPr>
              <a:xfrm>
                <a:off x="9866727" y="5835338"/>
                <a:ext cx="43152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t-IT" sz="1400" kern="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it-IT" sz="1400" kern="0" baseline="-250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1x</a:t>
                </a:r>
                <a:endParaRPr lang="it-IT" sz="1400" baseline="-25000" dirty="0"/>
              </a:p>
            </p:txBody>
          </p:sp>
          <p:sp>
            <p:nvSpPr>
              <p:cNvPr id="117" name="Rettangolo 116">
                <a:extLst>
                  <a:ext uri="{FF2B5EF4-FFF2-40B4-BE49-F238E27FC236}">
                    <a16:creationId xmlns:a16="http://schemas.microsoft.com/office/drawing/2014/main" id="{EA000D0F-18E4-4496-91C4-628EF5E84E39}"/>
                  </a:ext>
                </a:extLst>
              </p:cNvPr>
              <p:cNvSpPr/>
              <p:nvPr/>
            </p:nvSpPr>
            <p:spPr>
              <a:xfrm>
                <a:off x="10011718" y="5801148"/>
                <a:ext cx="216000" cy="21182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¥</a:t>
                </a:r>
                <a:endParaRPr kumimoji="0" lang="it-IT" sz="1200" b="0" i="0" u="none" strike="noStrike" kern="1200" cap="none" spc="0" normalizeH="0" baseline="0" noProof="0" dirty="0">
                  <a:solidFill>
                    <a:srgbClr val="FF0000"/>
                  </a:solidFill>
                  <a:effectLst/>
                  <a:uLnTx/>
                  <a:uFillTx/>
                  <a:latin typeface="MS Shell Dlg 2" panose="020B060403050404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25" name="Gruppo 24">
              <a:extLst>
                <a:ext uri="{FF2B5EF4-FFF2-40B4-BE49-F238E27FC236}">
                  <a16:creationId xmlns:a16="http://schemas.microsoft.com/office/drawing/2014/main" id="{1CFADF59-8328-467B-AF62-25D25E936CB1}"/>
                </a:ext>
              </a:extLst>
            </p:cNvPr>
            <p:cNvGrpSpPr/>
            <p:nvPr/>
          </p:nvGrpSpPr>
          <p:grpSpPr>
            <a:xfrm>
              <a:off x="12505095" y="1634253"/>
              <a:ext cx="468000" cy="286348"/>
              <a:chOff x="13969201" y="3710749"/>
              <a:chExt cx="468000" cy="286348"/>
            </a:xfrm>
          </p:grpSpPr>
          <p:sp>
            <p:nvSpPr>
              <p:cNvPr id="115" name="Rectangle 212">
                <a:extLst>
                  <a:ext uri="{FF2B5EF4-FFF2-40B4-BE49-F238E27FC236}">
                    <a16:creationId xmlns:a16="http://schemas.microsoft.com/office/drawing/2014/main" id="{51F6E4F3-1744-4B96-9204-2509AC0034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69201" y="3727612"/>
                <a:ext cx="468000" cy="269485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</p:spPr>
            <p:txBody>
              <a:bodyPr upright="1"/>
              <a:lstStyle/>
              <a:p>
                <a:pPr marL="0" marR="0" lvl="0" indent="0" algn="ctr" defTabSz="457200" rtl="0" eaLnBrk="0" fontAlgn="base" latinLnBrk="0" hangingPunct="0">
                  <a:lnSpc>
                    <a:spcPct val="115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0" i="0" u="none" strike="noStrike" kern="0" cap="none" spc="0" normalizeH="0" baseline="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kumimoji="0" lang="it-IT" sz="1400" b="0" i="0" u="none" strike="noStrike" kern="0" cap="none" spc="0" normalizeH="0" baseline="-2500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2x</a:t>
                </a:r>
              </a:p>
            </p:txBody>
          </p:sp>
          <p:sp>
            <p:nvSpPr>
              <p:cNvPr id="118" name="Rettangolo 117">
                <a:extLst>
                  <a:ext uri="{FF2B5EF4-FFF2-40B4-BE49-F238E27FC236}">
                    <a16:creationId xmlns:a16="http://schemas.microsoft.com/office/drawing/2014/main" id="{789B6789-5BA0-457F-8342-3CABE0DC5146}"/>
                  </a:ext>
                </a:extLst>
              </p:cNvPr>
              <p:cNvSpPr/>
              <p:nvPr/>
            </p:nvSpPr>
            <p:spPr>
              <a:xfrm>
                <a:off x="14149335" y="3710749"/>
                <a:ext cx="110207" cy="21182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 dirty="0">
                    <a:solidFill>
                      <a:srgbClr val="FF0000"/>
                    </a:solidFill>
                    <a:effectLst/>
                    <a:uLnTx/>
                    <a:uFillTx/>
                    <a:latin typeface="Symbol" panose="05050102010706020507" pitchFamily="18" charset="2"/>
                    <a:ea typeface="+mn-ea"/>
                    <a:cs typeface="+mn-cs"/>
                  </a:rPr>
                  <a:t>¥</a:t>
                </a:r>
                <a:endParaRPr kumimoji="0" lang="it-IT" sz="1200" b="0" i="0" u="none" strike="noStrike" kern="1200" cap="none" spc="0" normalizeH="0" baseline="0" noProof="0" dirty="0">
                  <a:solidFill>
                    <a:srgbClr val="FF0000"/>
                  </a:solidFill>
                  <a:effectLst/>
                  <a:uLnTx/>
                  <a:uFillTx/>
                  <a:latin typeface="MS Shell Dlg 2" panose="020B0604030504040204" pitchFamily="34" charset="0"/>
                  <a:ea typeface="+mn-ea"/>
                  <a:cs typeface="+mn-cs"/>
                </a:endParaRPr>
              </a:p>
            </p:txBody>
          </p:sp>
        </p:grpSp>
      </p:grpSp>
      <p:cxnSp>
        <p:nvCxnSpPr>
          <p:cNvPr id="110" name="Connettore diritto 109">
            <a:extLst>
              <a:ext uri="{FF2B5EF4-FFF2-40B4-BE49-F238E27FC236}">
                <a16:creationId xmlns:a16="http://schemas.microsoft.com/office/drawing/2014/main" id="{2BF0868F-68C6-46A0-B328-945B0175DF38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8683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86" grpId="0" animBg="1"/>
      <p:bldP spid="100" grpId="0" animBg="1"/>
      <p:bldP spid="136" grpId="0" animBg="1"/>
      <p:bldP spid="166" grpId="0" animBg="1"/>
      <p:bldP spid="170" grpId="0" animBg="1"/>
      <p:bldP spid="174" grpId="0" animBg="1"/>
      <p:bldP spid="122" grpId="0"/>
      <p:bldP spid="3" grpId="0"/>
      <p:bldP spid="121" grpId="0"/>
      <p:bldP spid="149" grpId="0"/>
      <p:bldP spid="150" grpId="0"/>
      <p:bldP spid="151" grpId="0"/>
      <p:bldP spid="152" grpId="0"/>
      <p:bldP spid="153" grpId="0"/>
      <p:bldP spid="154" grpId="0"/>
      <p:bldP spid="155" grpId="0"/>
      <p:bldP spid="158" grpId="0"/>
      <p:bldP spid="159" grpId="0"/>
      <p:bldP spid="164" grpId="0"/>
      <p:bldP spid="167" grpId="0"/>
      <p:bldP spid="10" grpId="0"/>
      <p:bldP spid="168" grpId="0"/>
      <p:bldP spid="169" grpId="0"/>
      <p:bldP spid="171" grpId="0"/>
      <p:bldP spid="172" grpId="0"/>
      <p:bldP spid="173" grpId="0"/>
      <p:bldP spid="175" grpId="0"/>
      <p:bldP spid="176" grpId="0"/>
      <p:bldP spid="177" grpId="0"/>
      <p:bldP spid="178" grpId="0"/>
      <p:bldP spid="1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8">
            <a:extLst>
              <a:ext uri="{FF2B5EF4-FFF2-40B4-BE49-F238E27FC236}">
                <a16:creationId xmlns:a16="http://schemas.microsoft.com/office/drawing/2014/main" id="{5B66369B-665F-487E-B08B-AB12149EC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" y="25023"/>
            <a:ext cx="9072000" cy="360000"/>
          </a:xfrm>
          <a:ln>
            <a:solidFill>
              <a:schemeClr val="accent1"/>
            </a:solidFill>
          </a:ln>
        </p:spPr>
        <p:txBody>
          <a:bodyPr anchor="t"/>
          <a:lstStyle/>
          <a:p>
            <a:pPr>
              <a:defRPr/>
            </a:pPr>
            <a:r>
              <a:rPr lang="it-IT" altLang="it-IT" sz="2000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LE CONICHE: LA PARABOLA – (7)</a:t>
            </a:r>
            <a:br>
              <a:rPr lang="it-IT" altLang="it-IT" sz="1351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</a:br>
            <a:endParaRPr lang="it-IT" dirty="0"/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E7ED608F-CA8C-4756-9460-5357535BF69C}"/>
              </a:ext>
            </a:extLst>
          </p:cNvPr>
          <p:cNvCxnSpPr>
            <a:cxnSpLocks/>
          </p:cNvCxnSpPr>
          <p:nvPr/>
        </p:nvCxnSpPr>
        <p:spPr>
          <a:xfrm>
            <a:off x="3206839" y="3972999"/>
            <a:ext cx="5829161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>
            <a:extLst>
              <a:ext uri="{FF2B5EF4-FFF2-40B4-BE49-F238E27FC236}">
                <a16:creationId xmlns:a16="http://schemas.microsoft.com/office/drawing/2014/main" id="{B6A63236-7928-4802-9B0A-13E5815F0C80}"/>
              </a:ext>
            </a:extLst>
          </p:cNvPr>
          <p:cNvSpPr/>
          <p:nvPr/>
        </p:nvSpPr>
        <p:spPr>
          <a:xfrm>
            <a:off x="6194703" y="4153815"/>
            <a:ext cx="2340000" cy="2340000"/>
          </a:xfrm>
          <a:prstGeom prst="ellipse">
            <a:avLst/>
          </a:pr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51433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13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id="{0F3462DA-00C6-46B4-9E19-5938E15FCEF0}"/>
              </a:ext>
            </a:extLst>
          </p:cNvPr>
          <p:cNvCxnSpPr/>
          <p:nvPr/>
        </p:nvCxnSpPr>
        <p:spPr>
          <a:xfrm flipV="1">
            <a:off x="6190851" y="3471961"/>
            <a:ext cx="0" cy="184346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836ADDBA-8A93-43D8-835D-7197EDDD4D87}"/>
              </a:ext>
            </a:extLst>
          </p:cNvPr>
          <p:cNvCxnSpPr/>
          <p:nvPr/>
        </p:nvCxnSpPr>
        <p:spPr>
          <a:xfrm flipH="1" flipV="1">
            <a:off x="8530931" y="3479897"/>
            <a:ext cx="2567" cy="18540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>
            <a:extLst>
              <a:ext uri="{FF2B5EF4-FFF2-40B4-BE49-F238E27FC236}">
                <a16:creationId xmlns:a16="http://schemas.microsoft.com/office/drawing/2014/main" id="{83459ABF-7B9B-4109-B4A1-FF184DA523F2}"/>
              </a:ext>
            </a:extLst>
          </p:cNvPr>
          <p:cNvCxnSpPr/>
          <p:nvPr/>
        </p:nvCxnSpPr>
        <p:spPr>
          <a:xfrm>
            <a:off x="6193415" y="3474495"/>
            <a:ext cx="2340000" cy="1265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>
            <a:extLst>
              <a:ext uri="{FF2B5EF4-FFF2-40B4-BE49-F238E27FC236}">
                <a16:creationId xmlns:a16="http://schemas.microsoft.com/office/drawing/2014/main" id="{605186B0-1986-49A9-9099-C3EE068BBD9D}"/>
              </a:ext>
            </a:extLst>
          </p:cNvPr>
          <p:cNvCxnSpPr>
            <a:cxnSpLocks/>
          </p:cNvCxnSpPr>
          <p:nvPr/>
        </p:nvCxnSpPr>
        <p:spPr>
          <a:xfrm flipH="1">
            <a:off x="6193422" y="600078"/>
            <a:ext cx="1169407" cy="287441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26">
            <a:extLst>
              <a:ext uri="{FF2B5EF4-FFF2-40B4-BE49-F238E27FC236}">
                <a16:creationId xmlns:a16="http://schemas.microsoft.com/office/drawing/2014/main" id="{F300ADE4-163D-4AFD-B7F7-A0E912396078}"/>
              </a:ext>
            </a:extLst>
          </p:cNvPr>
          <p:cNvCxnSpPr>
            <a:cxnSpLocks/>
          </p:cNvCxnSpPr>
          <p:nvPr/>
        </p:nvCxnSpPr>
        <p:spPr>
          <a:xfrm>
            <a:off x="7365210" y="604839"/>
            <a:ext cx="1163081" cy="2869359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8453F189-A44F-4AC7-AB29-6A50EA226A77}"/>
              </a:ext>
            </a:extLst>
          </p:cNvPr>
          <p:cNvSpPr txBox="1"/>
          <p:nvPr/>
        </p:nvSpPr>
        <p:spPr>
          <a:xfrm>
            <a:off x="7143460" y="3228599"/>
            <a:ext cx="473551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C’’</a:t>
            </a: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C5951899-97EB-4C28-AC0E-C833334D2040}"/>
              </a:ext>
            </a:extLst>
          </p:cNvPr>
          <p:cNvSpPr txBox="1"/>
          <p:nvPr/>
        </p:nvSpPr>
        <p:spPr>
          <a:xfrm>
            <a:off x="7147289" y="5371435"/>
            <a:ext cx="540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C’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Arial" panose="020B0604020202020204" pitchFamily="34" charset="0"/>
              </a:rPr>
              <a:t>º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V’</a:t>
            </a:r>
          </a:p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B28EAFAD-9021-4A82-9B76-D35825363578}"/>
              </a:ext>
            </a:extLst>
          </p:cNvPr>
          <p:cNvSpPr txBox="1"/>
          <p:nvPr/>
        </p:nvSpPr>
        <p:spPr>
          <a:xfrm>
            <a:off x="7299322" y="413700"/>
            <a:ext cx="473551" cy="3002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351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V’’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DA82FC57-B25A-4B39-819E-FE253F97EE13}"/>
              </a:ext>
            </a:extLst>
          </p:cNvPr>
          <p:cNvSpPr txBox="1"/>
          <p:nvPr/>
        </p:nvSpPr>
        <p:spPr>
          <a:xfrm>
            <a:off x="7324416" y="1564637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58" name="CasellaDiTesto 57">
            <a:extLst>
              <a:ext uri="{FF2B5EF4-FFF2-40B4-BE49-F238E27FC236}">
                <a16:creationId xmlns:a16="http://schemas.microsoft.com/office/drawing/2014/main" id="{10C8B7F6-6C83-4DA6-A81A-FD33A5D889E3}"/>
              </a:ext>
            </a:extLst>
          </p:cNvPr>
          <p:cNvSpPr txBox="1"/>
          <p:nvPr/>
        </p:nvSpPr>
        <p:spPr>
          <a:xfrm>
            <a:off x="7284456" y="5904813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g’</a:t>
            </a:r>
          </a:p>
        </p:txBody>
      </p:sp>
      <p:sp>
        <p:nvSpPr>
          <p:cNvPr id="3122" name="CasellaDiTesto 1">
            <a:extLst>
              <a:ext uri="{FF2B5EF4-FFF2-40B4-BE49-F238E27FC236}">
                <a16:creationId xmlns:a16="http://schemas.microsoft.com/office/drawing/2014/main" id="{2673B1A0-67AD-4160-AD7F-13814269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2452" y="3708566"/>
            <a:ext cx="3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altLang="it-IT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lt</a:t>
            </a:r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D3E8CE7C-3969-4AE0-85C7-055C1EA37C35}"/>
              </a:ext>
            </a:extLst>
          </p:cNvPr>
          <p:cNvSpPr txBox="1"/>
          <p:nvPr/>
        </p:nvSpPr>
        <p:spPr>
          <a:xfrm>
            <a:off x="7693734" y="3457973"/>
            <a:ext cx="3490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d’’</a:t>
            </a:r>
          </a:p>
        </p:txBody>
      </p: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EDFE0DF8-759D-46E4-BA1E-E5638B343C72}"/>
              </a:ext>
            </a:extLst>
          </p:cNvPr>
          <p:cNvSpPr txBox="1"/>
          <p:nvPr/>
        </p:nvSpPr>
        <p:spPr>
          <a:xfrm>
            <a:off x="7923139" y="6261497"/>
            <a:ext cx="325967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5143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d’</a:t>
            </a: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78" name="Connettore diritto 77">
            <a:extLst>
              <a:ext uri="{FF2B5EF4-FFF2-40B4-BE49-F238E27FC236}">
                <a16:creationId xmlns:a16="http://schemas.microsoft.com/office/drawing/2014/main" id="{DB632DA8-6C59-4450-B42F-B877B27142E0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194706" y="5323815"/>
            <a:ext cx="1171801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6" name="Connettore diritto 3205">
            <a:extLst>
              <a:ext uri="{FF2B5EF4-FFF2-40B4-BE49-F238E27FC236}">
                <a16:creationId xmlns:a16="http://schemas.microsoft.com/office/drawing/2014/main" id="{A1FD9567-6634-478A-97FD-710699B0210D}"/>
              </a:ext>
            </a:extLst>
          </p:cNvPr>
          <p:cNvCxnSpPr>
            <a:cxnSpLocks/>
          </p:cNvCxnSpPr>
          <p:nvPr/>
        </p:nvCxnSpPr>
        <p:spPr>
          <a:xfrm>
            <a:off x="7365207" y="595313"/>
            <a:ext cx="0" cy="472294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D402CFE7-542D-4294-AA00-D01DEB038E67}"/>
              </a:ext>
            </a:extLst>
          </p:cNvPr>
          <p:cNvGrpSpPr/>
          <p:nvPr/>
        </p:nvGrpSpPr>
        <p:grpSpPr>
          <a:xfrm>
            <a:off x="7275335" y="5231783"/>
            <a:ext cx="180000" cy="180000"/>
            <a:chOff x="10031104" y="2702257"/>
            <a:chExt cx="180000" cy="180000"/>
          </a:xfrm>
        </p:grpSpPr>
        <p:cxnSp>
          <p:nvCxnSpPr>
            <p:cNvPr id="3164" name="Connettore diritto 3163">
              <a:extLst>
                <a:ext uri="{FF2B5EF4-FFF2-40B4-BE49-F238E27FC236}">
                  <a16:creationId xmlns:a16="http://schemas.microsoft.com/office/drawing/2014/main" id="{C92953CB-EE1B-4C0F-B976-B4BD1351525C}"/>
                </a:ext>
              </a:extLst>
            </p:cNvPr>
            <p:cNvCxnSpPr>
              <a:cxnSpLocks/>
            </p:cNvCxnSpPr>
            <p:nvPr/>
          </p:nvCxnSpPr>
          <p:spPr>
            <a:xfrm>
              <a:off x="10121104" y="2702257"/>
              <a:ext cx="0" cy="18000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7" name="Connettore diritto 3166">
              <a:extLst>
                <a:ext uri="{FF2B5EF4-FFF2-40B4-BE49-F238E27FC236}">
                  <a16:creationId xmlns:a16="http://schemas.microsoft.com/office/drawing/2014/main" id="{6BF6C37B-FEB8-4BB9-8C0B-1C4711BFE162}"/>
                </a:ext>
              </a:extLst>
            </p:cNvPr>
            <p:cNvCxnSpPr>
              <a:cxnSpLocks/>
            </p:cNvCxnSpPr>
            <p:nvPr/>
          </p:nvCxnSpPr>
          <p:spPr>
            <a:xfrm>
              <a:off x="10031104" y="2792257"/>
              <a:ext cx="180000" cy="0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3A9CF1D2-58A6-4719-BD71-D88B57258231}"/>
              </a:ext>
            </a:extLst>
          </p:cNvPr>
          <p:cNvCxnSpPr>
            <a:cxnSpLocks/>
          </p:cNvCxnSpPr>
          <p:nvPr/>
        </p:nvCxnSpPr>
        <p:spPr>
          <a:xfrm>
            <a:off x="5988676" y="381485"/>
            <a:ext cx="0" cy="6264014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F1866464-954A-47D0-97DE-274907D4ED7A}"/>
              </a:ext>
            </a:extLst>
          </p:cNvPr>
          <p:cNvCxnSpPr>
            <a:cxnSpLocks/>
          </p:cNvCxnSpPr>
          <p:nvPr/>
        </p:nvCxnSpPr>
        <p:spPr>
          <a:xfrm>
            <a:off x="5988844" y="4150091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ttore diritto 81">
            <a:extLst>
              <a:ext uri="{FF2B5EF4-FFF2-40B4-BE49-F238E27FC236}">
                <a16:creationId xmlns:a16="http://schemas.microsoft.com/office/drawing/2014/main" id="{54ABEF1E-86CD-4EA6-8F9D-CF1933ADE7E1}"/>
              </a:ext>
            </a:extLst>
          </p:cNvPr>
          <p:cNvCxnSpPr>
            <a:cxnSpLocks/>
          </p:cNvCxnSpPr>
          <p:nvPr/>
        </p:nvCxnSpPr>
        <p:spPr>
          <a:xfrm>
            <a:off x="5988842" y="5324046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diritto 83">
            <a:extLst>
              <a:ext uri="{FF2B5EF4-FFF2-40B4-BE49-F238E27FC236}">
                <a16:creationId xmlns:a16="http://schemas.microsoft.com/office/drawing/2014/main" id="{1B6137F4-111A-4EA3-858B-1378DEE06C9D}"/>
              </a:ext>
            </a:extLst>
          </p:cNvPr>
          <p:cNvCxnSpPr>
            <a:cxnSpLocks/>
          </p:cNvCxnSpPr>
          <p:nvPr/>
        </p:nvCxnSpPr>
        <p:spPr>
          <a:xfrm>
            <a:off x="5986461" y="6493241"/>
            <a:ext cx="1377306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ttore diritto 84">
            <a:extLst>
              <a:ext uri="{FF2B5EF4-FFF2-40B4-BE49-F238E27FC236}">
                <a16:creationId xmlns:a16="http://schemas.microsoft.com/office/drawing/2014/main" id="{FA066FA0-AF68-4F4A-B3D4-5DBA06AD72CA}"/>
              </a:ext>
            </a:extLst>
          </p:cNvPr>
          <p:cNvCxnSpPr>
            <a:cxnSpLocks/>
          </p:cNvCxnSpPr>
          <p:nvPr/>
        </p:nvCxnSpPr>
        <p:spPr>
          <a:xfrm>
            <a:off x="3348507" y="3473727"/>
            <a:ext cx="2846377" cy="0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o 29">
            <a:extLst>
              <a:ext uri="{FF2B5EF4-FFF2-40B4-BE49-F238E27FC236}">
                <a16:creationId xmlns:a16="http://schemas.microsoft.com/office/drawing/2014/main" id="{9ADF8BC3-E945-4B9C-BF3B-EEF1414C9BA8}"/>
              </a:ext>
            </a:extLst>
          </p:cNvPr>
          <p:cNvSpPr/>
          <p:nvPr/>
        </p:nvSpPr>
        <p:spPr>
          <a:xfrm>
            <a:off x="5813671" y="3793608"/>
            <a:ext cx="356400" cy="356400"/>
          </a:xfrm>
          <a:prstGeom prst="arc">
            <a:avLst>
              <a:gd name="adj1" fmla="val 5372380"/>
              <a:gd name="adj2" fmla="val 10812255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37" name="Connettore diritto 3136">
            <a:extLst>
              <a:ext uri="{FF2B5EF4-FFF2-40B4-BE49-F238E27FC236}">
                <a16:creationId xmlns:a16="http://schemas.microsoft.com/office/drawing/2014/main" id="{92FAC906-5D09-40E6-BDD1-D7E6F2929A64}"/>
              </a:ext>
            </a:extLst>
          </p:cNvPr>
          <p:cNvCxnSpPr/>
          <p:nvPr/>
        </p:nvCxnSpPr>
        <p:spPr>
          <a:xfrm>
            <a:off x="5812631" y="3476626"/>
            <a:ext cx="0" cy="4932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Arco 85">
            <a:extLst>
              <a:ext uri="{FF2B5EF4-FFF2-40B4-BE49-F238E27FC236}">
                <a16:creationId xmlns:a16="http://schemas.microsoft.com/office/drawing/2014/main" id="{464E7F68-9518-40D5-9E40-7529BDF3E01C}"/>
              </a:ext>
            </a:extLst>
          </p:cNvPr>
          <p:cNvSpPr/>
          <p:nvPr/>
        </p:nvSpPr>
        <p:spPr>
          <a:xfrm>
            <a:off x="4638306" y="2622628"/>
            <a:ext cx="2700000" cy="2700000"/>
          </a:xfrm>
          <a:prstGeom prst="arc">
            <a:avLst>
              <a:gd name="adj1" fmla="val 5396636"/>
              <a:gd name="adj2" fmla="val 1080610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39" name="Connettore diritto 3138">
            <a:extLst>
              <a:ext uri="{FF2B5EF4-FFF2-40B4-BE49-F238E27FC236}">
                <a16:creationId xmlns:a16="http://schemas.microsoft.com/office/drawing/2014/main" id="{6FF1F2E2-E1AD-4B0B-B51B-1AD6BF28C7C1}"/>
              </a:ext>
            </a:extLst>
          </p:cNvPr>
          <p:cNvCxnSpPr>
            <a:cxnSpLocks/>
          </p:cNvCxnSpPr>
          <p:nvPr/>
        </p:nvCxnSpPr>
        <p:spPr>
          <a:xfrm>
            <a:off x="4638703" y="597718"/>
            <a:ext cx="0" cy="3371461"/>
          </a:xfrm>
          <a:prstGeom prst="line">
            <a:avLst/>
          </a:prstGeom>
          <a:ln w="31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3" name="Connettore diritto 3142">
            <a:extLst>
              <a:ext uri="{FF2B5EF4-FFF2-40B4-BE49-F238E27FC236}">
                <a16:creationId xmlns:a16="http://schemas.microsoft.com/office/drawing/2014/main" id="{D07F8E81-2F7B-42C3-BB6F-6592E1EB94AB}"/>
              </a:ext>
            </a:extLst>
          </p:cNvPr>
          <p:cNvCxnSpPr>
            <a:cxnSpLocks/>
          </p:cNvCxnSpPr>
          <p:nvPr/>
        </p:nvCxnSpPr>
        <p:spPr>
          <a:xfrm>
            <a:off x="4636066" y="597160"/>
            <a:ext cx="2735117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7" name="Connettore diritto 3146">
            <a:extLst>
              <a:ext uri="{FF2B5EF4-FFF2-40B4-BE49-F238E27FC236}">
                <a16:creationId xmlns:a16="http://schemas.microsoft.com/office/drawing/2014/main" id="{8F3259B6-42A1-495A-B2AD-158519042AC5}"/>
              </a:ext>
            </a:extLst>
          </p:cNvPr>
          <p:cNvCxnSpPr>
            <a:cxnSpLocks/>
          </p:cNvCxnSpPr>
          <p:nvPr/>
        </p:nvCxnSpPr>
        <p:spPr>
          <a:xfrm>
            <a:off x="4638675" y="600075"/>
            <a:ext cx="1173480" cy="2877503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Arco 99">
            <a:extLst>
              <a:ext uri="{FF2B5EF4-FFF2-40B4-BE49-F238E27FC236}">
                <a16:creationId xmlns:a16="http://schemas.microsoft.com/office/drawing/2014/main" id="{3870CE05-FA43-458B-BA49-B964B0BDB54D}"/>
              </a:ext>
            </a:extLst>
          </p:cNvPr>
          <p:cNvSpPr/>
          <p:nvPr/>
        </p:nvSpPr>
        <p:spPr>
          <a:xfrm>
            <a:off x="3469527" y="1453983"/>
            <a:ext cx="5040000" cy="5040000"/>
          </a:xfrm>
          <a:prstGeom prst="arc">
            <a:avLst>
              <a:gd name="adj1" fmla="val 5396636"/>
              <a:gd name="adj2" fmla="val 10806106"/>
            </a:avLst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01" name="Connettore diritto 100">
            <a:extLst>
              <a:ext uri="{FF2B5EF4-FFF2-40B4-BE49-F238E27FC236}">
                <a16:creationId xmlns:a16="http://schemas.microsoft.com/office/drawing/2014/main" id="{28E2FA12-576F-474E-9988-B7895F798216}"/>
              </a:ext>
            </a:extLst>
          </p:cNvPr>
          <p:cNvCxnSpPr/>
          <p:nvPr/>
        </p:nvCxnSpPr>
        <p:spPr>
          <a:xfrm>
            <a:off x="3466213" y="3477063"/>
            <a:ext cx="0" cy="49320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5" name="Connettore diritto 3154">
            <a:extLst>
              <a:ext uri="{FF2B5EF4-FFF2-40B4-BE49-F238E27FC236}">
                <a16:creationId xmlns:a16="http://schemas.microsoft.com/office/drawing/2014/main" id="{6FFCCB62-E454-4F5A-BEE7-F584AEE06EBA}"/>
              </a:ext>
            </a:extLst>
          </p:cNvPr>
          <p:cNvCxnSpPr>
            <a:cxnSpLocks/>
          </p:cNvCxnSpPr>
          <p:nvPr/>
        </p:nvCxnSpPr>
        <p:spPr>
          <a:xfrm flipV="1">
            <a:off x="3467100" y="603555"/>
            <a:ext cx="1171575" cy="287307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ttore diritto 130">
            <a:extLst>
              <a:ext uri="{FF2B5EF4-FFF2-40B4-BE49-F238E27FC236}">
                <a16:creationId xmlns:a16="http://schemas.microsoft.com/office/drawing/2014/main" id="{AE32086A-06A3-4DEB-8144-16F06E5FC159}"/>
              </a:ext>
            </a:extLst>
          </p:cNvPr>
          <p:cNvCxnSpPr>
            <a:cxnSpLocks/>
          </p:cNvCxnSpPr>
          <p:nvPr/>
        </p:nvCxnSpPr>
        <p:spPr>
          <a:xfrm flipV="1">
            <a:off x="4550980" y="448030"/>
            <a:ext cx="1439243" cy="35294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Arco 135">
            <a:extLst>
              <a:ext uri="{FF2B5EF4-FFF2-40B4-BE49-F238E27FC236}">
                <a16:creationId xmlns:a16="http://schemas.microsoft.com/office/drawing/2014/main" id="{D21A6A70-5827-42C3-8D54-2140F7C8E240}"/>
              </a:ext>
            </a:extLst>
          </p:cNvPr>
          <p:cNvSpPr/>
          <p:nvPr/>
        </p:nvSpPr>
        <p:spPr>
          <a:xfrm>
            <a:off x="4551812" y="2535023"/>
            <a:ext cx="2880000" cy="2880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75" name="Connettore diritto 3174">
            <a:extLst>
              <a:ext uri="{FF2B5EF4-FFF2-40B4-BE49-F238E27FC236}">
                <a16:creationId xmlns:a16="http://schemas.microsoft.com/office/drawing/2014/main" id="{4097443F-7CFD-4C67-8E59-D8D8B6824439}"/>
              </a:ext>
            </a:extLst>
          </p:cNvPr>
          <p:cNvCxnSpPr>
            <a:cxnSpLocks/>
          </p:cNvCxnSpPr>
          <p:nvPr/>
        </p:nvCxnSpPr>
        <p:spPr>
          <a:xfrm>
            <a:off x="5988843" y="5414962"/>
            <a:ext cx="3014187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ttore diritto 139">
            <a:extLst>
              <a:ext uri="{FF2B5EF4-FFF2-40B4-BE49-F238E27FC236}">
                <a16:creationId xmlns:a16="http://schemas.microsoft.com/office/drawing/2014/main" id="{476FAE42-E459-4EFA-A435-9509BECE2E0F}"/>
              </a:ext>
            </a:extLst>
          </p:cNvPr>
          <p:cNvCxnSpPr>
            <a:cxnSpLocks/>
          </p:cNvCxnSpPr>
          <p:nvPr/>
        </p:nvCxnSpPr>
        <p:spPr>
          <a:xfrm>
            <a:off x="5987622" y="456179"/>
            <a:ext cx="2735117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9" name="Connettore diritto 3178">
            <a:extLst>
              <a:ext uri="{FF2B5EF4-FFF2-40B4-BE49-F238E27FC236}">
                <a16:creationId xmlns:a16="http://schemas.microsoft.com/office/drawing/2014/main" id="{016BDD9D-C03F-4F57-BFB3-57C58312024B}"/>
              </a:ext>
            </a:extLst>
          </p:cNvPr>
          <p:cNvCxnSpPr>
            <a:cxnSpLocks/>
          </p:cNvCxnSpPr>
          <p:nvPr/>
        </p:nvCxnSpPr>
        <p:spPr>
          <a:xfrm>
            <a:off x="3412901" y="2183981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1" name="Connettore diritto 3180">
            <a:extLst>
              <a:ext uri="{FF2B5EF4-FFF2-40B4-BE49-F238E27FC236}">
                <a16:creationId xmlns:a16="http://schemas.microsoft.com/office/drawing/2014/main" id="{6BA0A0A0-A4A1-4D15-BBD7-DF81045E8C8D}"/>
              </a:ext>
            </a:extLst>
          </p:cNvPr>
          <p:cNvCxnSpPr>
            <a:cxnSpLocks/>
          </p:cNvCxnSpPr>
          <p:nvPr/>
        </p:nvCxnSpPr>
        <p:spPr>
          <a:xfrm>
            <a:off x="5284221" y="2173424"/>
            <a:ext cx="0" cy="1798501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Arco 146">
            <a:extLst>
              <a:ext uri="{FF2B5EF4-FFF2-40B4-BE49-F238E27FC236}">
                <a16:creationId xmlns:a16="http://schemas.microsoft.com/office/drawing/2014/main" id="{48D9A199-9E7B-43D3-8C20-8E9086615040}"/>
              </a:ext>
            </a:extLst>
          </p:cNvPr>
          <p:cNvSpPr/>
          <p:nvPr/>
        </p:nvSpPr>
        <p:spPr>
          <a:xfrm>
            <a:off x="5283625" y="3270325"/>
            <a:ext cx="1404000" cy="1404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48" name="Connettore diritto 147">
            <a:extLst>
              <a:ext uri="{FF2B5EF4-FFF2-40B4-BE49-F238E27FC236}">
                <a16:creationId xmlns:a16="http://schemas.microsoft.com/office/drawing/2014/main" id="{C475B5AF-4198-46B7-B2DD-AD2AC69AF241}"/>
              </a:ext>
            </a:extLst>
          </p:cNvPr>
          <p:cNvCxnSpPr>
            <a:cxnSpLocks/>
          </p:cNvCxnSpPr>
          <p:nvPr/>
        </p:nvCxnSpPr>
        <p:spPr>
          <a:xfrm>
            <a:off x="5988844" y="4673965"/>
            <a:ext cx="1378744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5" name="Ovale 3184">
            <a:extLst>
              <a:ext uri="{FF2B5EF4-FFF2-40B4-BE49-F238E27FC236}">
                <a16:creationId xmlns:a16="http://schemas.microsoft.com/office/drawing/2014/main" id="{6DBDAD99-BD2E-45FB-A763-8DF2F9AB18D3}"/>
              </a:ext>
            </a:extLst>
          </p:cNvPr>
          <p:cNvSpPr/>
          <p:nvPr/>
        </p:nvSpPr>
        <p:spPr>
          <a:xfrm>
            <a:off x="6717502" y="4676776"/>
            <a:ext cx="1296000" cy="1296000"/>
          </a:xfrm>
          <a:prstGeom prst="ellipse">
            <a:avLst/>
          </a:prstGeom>
          <a:noFill/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87" name="Connettore diritto 3186">
            <a:extLst>
              <a:ext uri="{FF2B5EF4-FFF2-40B4-BE49-F238E27FC236}">
                <a16:creationId xmlns:a16="http://schemas.microsoft.com/office/drawing/2014/main" id="{11739997-DA59-4CA7-8DC9-E8E597C5DC9E}"/>
              </a:ext>
            </a:extLst>
          </p:cNvPr>
          <p:cNvCxnSpPr>
            <a:cxnSpLocks/>
          </p:cNvCxnSpPr>
          <p:nvPr/>
        </p:nvCxnSpPr>
        <p:spPr>
          <a:xfrm>
            <a:off x="4757563" y="3469319"/>
            <a:ext cx="0" cy="503241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Arco 155">
            <a:extLst>
              <a:ext uri="{FF2B5EF4-FFF2-40B4-BE49-F238E27FC236}">
                <a16:creationId xmlns:a16="http://schemas.microsoft.com/office/drawing/2014/main" id="{9A070AFE-6007-4933-BAC3-9A105A0AE43B}"/>
              </a:ext>
            </a:extLst>
          </p:cNvPr>
          <p:cNvSpPr/>
          <p:nvPr/>
        </p:nvSpPr>
        <p:spPr>
          <a:xfrm>
            <a:off x="4760848" y="2752632"/>
            <a:ext cx="2448000" cy="2448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57" name="Connettore diritto 156">
            <a:extLst>
              <a:ext uri="{FF2B5EF4-FFF2-40B4-BE49-F238E27FC236}">
                <a16:creationId xmlns:a16="http://schemas.microsoft.com/office/drawing/2014/main" id="{C65A4594-994D-4361-9A6C-0237FA2F1BE8}"/>
              </a:ext>
            </a:extLst>
          </p:cNvPr>
          <p:cNvCxnSpPr>
            <a:cxnSpLocks/>
          </p:cNvCxnSpPr>
          <p:nvPr/>
        </p:nvCxnSpPr>
        <p:spPr>
          <a:xfrm>
            <a:off x="5985919" y="5199590"/>
            <a:ext cx="2995291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ttore diritto 159">
            <a:extLst>
              <a:ext uri="{FF2B5EF4-FFF2-40B4-BE49-F238E27FC236}">
                <a16:creationId xmlns:a16="http://schemas.microsoft.com/office/drawing/2014/main" id="{E35B93EA-BBCC-4E36-9014-3FA3EC85A4BD}"/>
              </a:ext>
            </a:extLst>
          </p:cNvPr>
          <p:cNvCxnSpPr>
            <a:cxnSpLocks/>
          </p:cNvCxnSpPr>
          <p:nvPr/>
        </p:nvCxnSpPr>
        <p:spPr>
          <a:xfrm>
            <a:off x="6231224" y="2194712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Connettore diritto 160">
            <a:extLst>
              <a:ext uri="{FF2B5EF4-FFF2-40B4-BE49-F238E27FC236}">
                <a16:creationId xmlns:a16="http://schemas.microsoft.com/office/drawing/2014/main" id="{09D1FA2C-8466-4E5A-8B02-3371BB400E8B}"/>
              </a:ext>
            </a:extLst>
          </p:cNvPr>
          <p:cNvCxnSpPr>
            <a:cxnSpLocks/>
          </p:cNvCxnSpPr>
          <p:nvPr/>
        </p:nvCxnSpPr>
        <p:spPr>
          <a:xfrm>
            <a:off x="3410753" y="2632598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ttore diritto 161">
            <a:extLst>
              <a:ext uri="{FF2B5EF4-FFF2-40B4-BE49-F238E27FC236}">
                <a16:creationId xmlns:a16="http://schemas.microsoft.com/office/drawing/2014/main" id="{66D92BCA-D6A3-459A-BD26-D18ACA5AC4F8}"/>
              </a:ext>
            </a:extLst>
          </p:cNvPr>
          <p:cNvCxnSpPr>
            <a:cxnSpLocks/>
          </p:cNvCxnSpPr>
          <p:nvPr/>
        </p:nvCxnSpPr>
        <p:spPr>
          <a:xfrm>
            <a:off x="6229076" y="2643329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Connettore diritto 162">
            <a:extLst>
              <a:ext uri="{FF2B5EF4-FFF2-40B4-BE49-F238E27FC236}">
                <a16:creationId xmlns:a16="http://schemas.microsoft.com/office/drawing/2014/main" id="{D06A9D73-1A87-4826-9B8E-3308C8F74BF4}"/>
              </a:ext>
            </a:extLst>
          </p:cNvPr>
          <p:cNvCxnSpPr>
            <a:cxnSpLocks/>
          </p:cNvCxnSpPr>
          <p:nvPr/>
        </p:nvCxnSpPr>
        <p:spPr>
          <a:xfrm>
            <a:off x="5098625" y="2636659"/>
            <a:ext cx="0" cy="134083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nettore diritto 164">
            <a:extLst>
              <a:ext uri="{FF2B5EF4-FFF2-40B4-BE49-F238E27FC236}">
                <a16:creationId xmlns:a16="http://schemas.microsoft.com/office/drawing/2014/main" id="{21D2E716-F3F4-40A5-80E2-D84C03A0C02C}"/>
              </a:ext>
            </a:extLst>
          </p:cNvPr>
          <p:cNvCxnSpPr>
            <a:cxnSpLocks/>
          </p:cNvCxnSpPr>
          <p:nvPr/>
        </p:nvCxnSpPr>
        <p:spPr>
          <a:xfrm>
            <a:off x="5468308" y="2629113"/>
            <a:ext cx="0" cy="135000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Arco 165">
            <a:extLst>
              <a:ext uri="{FF2B5EF4-FFF2-40B4-BE49-F238E27FC236}">
                <a16:creationId xmlns:a16="http://schemas.microsoft.com/office/drawing/2014/main" id="{E5759A6F-2ADE-4543-B918-50D392D2FCFC}"/>
              </a:ext>
            </a:extLst>
          </p:cNvPr>
          <p:cNvSpPr/>
          <p:nvPr/>
        </p:nvSpPr>
        <p:spPr>
          <a:xfrm>
            <a:off x="5466204" y="3461963"/>
            <a:ext cx="1026000" cy="1026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0" name="Ovale 169">
            <a:extLst>
              <a:ext uri="{FF2B5EF4-FFF2-40B4-BE49-F238E27FC236}">
                <a16:creationId xmlns:a16="http://schemas.microsoft.com/office/drawing/2014/main" id="{986DD44A-E28A-4C5F-A68B-9FA25D3EBA5F}"/>
              </a:ext>
            </a:extLst>
          </p:cNvPr>
          <p:cNvSpPr/>
          <p:nvPr/>
        </p:nvSpPr>
        <p:spPr>
          <a:xfrm>
            <a:off x="6531854" y="4488802"/>
            <a:ext cx="1666800" cy="1666800"/>
          </a:xfrm>
          <a:prstGeom prst="ellipse">
            <a:avLst/>
          </a:prstGeom>
          <a:noFill/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197" name="Connettore diritto 3196">
            <a:extLst>
              <a:ext uri="{FF2B5EF4-FFF2-40B4-BE49-F238E27FC236}">
                <a16:creationId xmlns:a16="http://schemas.microsoft.com/office/drawing/2014/main" id="{E103A6DD-332E-403B-AE1C-6ECD9264BD0F}"/>
              </a:ext>
            </a:extLst>
          </p:cNvPr>
          <p:cNvCxnSpPr>
            <a:cxnSpLocks/>
          </p:cNvCxnSpPr>
          <p:nvPr/>
        </p:nvCxnSpPr>
        <p:spPr>
          <a:xfrm>
            <a:off x="5984341" y="4487502"/>
            <a:ext cx="1382162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Arco 173">
            <a:extLst>
              <a:ext uri="{FF2B5EF4-FFF2-40B4-BE49-F238E27FC236}">
                <a16:creationId xmlns:a16="http://schemas.microsoft.com/office/drawing/2014/main" id="{C512E4F8-6B04-4FF8-B245-F42D3E9C5A99}"/>
              </a:ext>
            </a:extLst>
          </p:cNvPr>
          <p:cNvSpPr/>
          <p:nvPr/>
        </p:nvSpPr>
        <p:spPr>
          <a:xfrm>
            <a:off x="5098666" y="3093781"/>
            <a:ext cx="1764000" cy="1764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87" name="Connettore diritto 86">
            <a:extLst>
              <a:ext uri="{FF2B5EF4-FFF2-40B4-BE49-F238E27FC236}">
                <a16:creationId xmlns:a16="http://schemas.microsoft.com/office/drawing/2014/main" id="{4BBB9DF7-85B3-4848-B107-459467C56438}"/>
              </a:ext>
            </a:extLst>
          </p:cNvPr>
          <p:cNvCxnSpPr>
            <a:cxnSpLocks/>
          </p:cNvCxnSpPr>
          <p:nvPr/>
        </p:nvCxnSpPr>
        <p:spPr>
          <a:xfrm>
            <a:off x="5981322" y="4855051"/>
            <a:ext cx="208005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diritto 89">
            <a:extLst>
              <a:ext uri="{FF2B5EF4-FFF2-40B4-BE49-F238E27FC236}">
                <a16:creationId xmlns:a16="http://schemas.microsoft.com/office/drawing/2014/main" id="{E9DD039A-43CF-4620-845F-FE9496DDC62A}"/>
              </a:ext>
            </a:extLst>
          </p:cNvPr>
          <p:cNvCxnSpPr>
            <a:cxnSpLocks/>
          </p:cNvCxnSpPr>
          <p:nvPr/>
        </p:nvCxnSpPr>
        <p:spPr>
          <a:xfrm>
            <a:off x="6672397" y="2643188"/>
            <a:ext cx="0" cy="2219291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ttore diritto 180">
            <a:extLst>
              <a:ext uri="{FF2B5EF4-FFF2-40B4-BE49-F238E27FC236}">
                <a16:creationId xmlns:a16="http://schemas.microsoft.com/office/drawing/2014/main" id="{74FDDB1F-4680-41B4-9242-B59D6C2BF540}"/>
              </a:ext>
            </a:extLst>
          </p:cNvPr>
          <p:cNvCxnSpPr>
            <a:cxnSpLocks/>
          </p:cNvCxnSpPr>
          <p:nvPr/>
        </p:nvCxnSpPr>
        <p:spPr>
          <a:xfrm>
            <a:off x="8057478" y="2645569"/>
            <a:ext cx="0" cy="2213355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ttore diritto 183">
            <a:extLst>
              <a:ext uri="{FF2B5EF4-FFF2-40B4-BE49-F238E27FC236}">
                <a16:creationId xmlns:a16="http://schemas.microsoft.com/office/drawing/2014/main" id="{CDA2FD96-A5E8-4243-A00D-8C299EAE3A87}"/>
              </a:ext>
            </a:extLst>
          </p:cNvPr>
          <p:cNvCxnSpPr>
            <a:cxnSpLocks/>
          </p:cNvCxnSpPr>
          <p:nvPr/>
        </p:nvCxnSpPr>
        <p:spPr>
          <a:xfrm>
            <a:off x="3421488" y="2398634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Connettore diritto 184">
            <a:extLst>
              <a:ext uri="{FF2B5EF4-FFF2-40B4-BE49-F238E27FC236}">
                <a16:creationId xmlns:a16="http://schemas.microsoft.com/office/drawing/2014/main" id="{D78284EA-EE2C-4793-85DE-7B122E7F8B41}"/>
              </a:ext>
            </a:extLst>
          </p:cNvPr>
          <p:cNvCxnSpPr>
            <a:cxnSpLocks/>
          </p:cNvCxnSpPr>
          <p:nvPr/>
        </p:nvCxnSpPr>
        <p:spPr>
          <a:xfrm>
            <a:off x="6239811" y="2409365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Connettore diritto 185">
            <a:extLst>
              <a:ext uri="{FF2B5EF4-FFF2-40B4-BE49-F238E27FC236}">
                <a16:creationId xmlns:a16="http://schemas.microsoft.com/office/drawing/2014/main" id="{9CB971DD-C7C3-4FB2-AEF7-310E87F01C0A}"/>
              </a:ext>
            </a:extLst>
          </p:cNvPr>
          <p:cNvCxnSpPr>
            <a:cxnSpLocks/>
          </p:cNvCxnSpPr>
          <p:nvPr/>
        </p:nvCxnSpPr>
        <p:spPr>
          <a:xfrm>
            <a:off x="5372656" y="2396558"/>
            <a:ext cx="0" cy="157680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Connettore diritto 186">
            <a:extLst>
              <a:ext uri="{FF2B5EF4-FFF2-40B4-BE49-F238E27FC236}">
                <a16:creationId xmlns:a16="http://schemas.microsoft.com/office/drawing/2014/main" id="{2C6946C9-E31A-4D9D-B6E3-40F3446584F9}"/>
              </a:ext>
            </a:extLst>
          </p:cNvPr>
          <p:cNvCxnSpPr>
            <a:cxnSpLocks/>
          </p:cNvCxnSpPr>
          <p:nvPr/>
        </p:nvCxnSpPr>
        <p:spPr>
          <a:xfrm>
            <a:off x="5196424" y="2397662"/>
            <a:ext cx="0" cy="157680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Arco 187">
            <a:extLst>
              <a:ext uri="{FF2B5EF4-FFF2-40B4-BE49-F238E27FC236}">
                <a16:creationId xmlns:a16="http://schemas.microsoft.com/office/drawing/2014/main" id="{9C5B940A-6F34-4E2D-8B82-4AEBAC8B0633}"/>
              </a:ext>
            </a:extLst>
          </p:cNvPr>
          <p:cNvSpPr/>
          <p:nvPr/>
        </p:nvSpPr>
        <p:spPr>
          <a:xfrm>
            <a:off x="5370954" y="3361953"/>
            <a:ext cx="1227600" cy="12276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9" name="Connettore diritto 188">
            <a:extLst>
              <a:ext uri="{FF2B5EF4-FFF2-40B4-BE49-F238E27FC236}">
                <a16:creationId xmlns:a16="http://schemas.microsoft.com/office/drawing/2014/main" id="{19219B3D-ABAE-4CE4-8C19-9BE51C37DD06}"/>
              </a:ext>
            </a:extLst>
          </p:cNvPr>
          <p:cNvCxnSpPr>
            <a:cxnSpLocks/>
          </p:cNvCxnSpPr>
          <p:nvPr/>
        </p:nvCxnSpPr>
        <p:spPr>
          <a:xfrm>
            <a:off x="5981960" y="4591158"/>
            <a:ext cx="1382162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Ovale 189">
            <a:extLst>
              <a:ext uri="{FF2B5EF4-FFF2-40B4-BE49-F238E27FC236}">
                <a16:creationId xmlns:a16="http://schemas.microsoft.com/office/drawing/2014/main" id="{A19284F7-946D-4C7B-BD13-3C3DD67344CF}"/>
              </a:ext>
            </a:extLst>
          </p:cNvPr>
          <p:cNvSpPr/>
          <p:nvPr/>
        </p:nvSpPr>
        <p:spPr>
          <a:xfrm>
            <a:off x="6629399" y="4588670"/>
            <a:ext cx="1476000" cy="1476000"/>
          </a:xfrm>
          <a:prstGeom prst="ellipse">
            <a:avLst/>
          </a:prstGeom>
          <a:noFill/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3" name="Arco 192">
            <a:extLst>
              <a:ext uri="{FF2B5EF4-FFF2-40B4-BE49-F238E27FC236}">
                <a16:creationId xmlns:a16="http://schemas.microsoft.com/office/drawing/2014/main" id="{5C344981-D3F8-4084-8E3C-A907DCAB16BB}"/>
              </a:ext>
            </a:extLst>
          </p:cNvPr>
          <p:cNvSpPr/>
          <p:nvPr/>
        </p:nvSpPr>
        <p:spPr>
          <a:xfrm>
            <a:off x="5197250" y="3183957"/>
            <a:ext cx="1584000" cy="1584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94" name="Connettore diritto 193">
            <a:extLst>
              <a:ext uri="{FF2B5EF4-FFF2-40B4-BE49-F238E27FC236}">
                <a16:creationId xmlns:a16="http://schemas.microsoft.com/office/drawing/2014/main" id="{57D64BD7-4E7D-43DD-8D39-01DE5A0680F4}"/>
              </a:ext>
            </a:extLst>
          </p:cNvPr>
          <p:cNvCxnSpPr>
            <a:cxnSpLocks/>
          </p:cNvCxnSpPr>
          <p:nvPr/>
        </p:nvCxnSpPr>
        <p:spPr>
          <a:xfrm>
            <a:off x="5992009" y="4770314"/>
            <a:ext cx="1872000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nettore diritto 197">
            <a:extLst>
              <a:ext uri="{FF2B5EF4-FFF2-40B4-BE49-F238E27FC236}">
                <a16:creationId xmlns:a16="http://schemas.microsoft.com/office/drawing/2014/main" id="{2DBE3C91-6BD4-48B4-9BF3-5E52DF01E7D5}"/>
              </a:ext>
            </a:extLst>
          </p:cNvPr>
          <p:cNvCxnSpPr>
            <a:cxnSpLocks/>
          </p:cNvCxnSpPr>
          <p:nvPr/>
        </p:nvCxnSpPr>
        <p:spPr>
          <a:xfrm>
            <a:off x="6881790" y="2411916"/>
            <a:ext cx="0" cy="235850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nettore diritto 198">
            <a:extLst>
              <a:ext uri="{FF2B5EF4-FFF2-40B4-BE49-F238E27FC236}">
                <a16:creationId xmlns:a16="http://schemas.microsoft.com/office/drawing/2014/main" id="{B0465231-69E7-4394-A97A-712F67E6B7BB}"/>
              </a:ext>
            </a:extLst>
          </p:cNvPr>
          <p:cNvCxnSpPr>
            <a:cxnSpLocks/>
          </p:cNvCxnSpPr>
          <p:nvPr/>
        </p:nvCxnSpPr>
        <p:spPr>
          <a:xfrm>
            <a:off x="7852971" y="2409458"/>
            <a:ext cx="0" cy="2361219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nettore diritto 201">
            <a:extLst>
              <a:ext uri="{FF2B5EF4-FFF2-40B4-BE49-F238E27FC236}">
                <a16:creationId xmlns:a16="http://schemas.microsoft.com/office/drawing/2014/main" id="{F90B9DE1-CD4A-4676-A90A-A98108580A82}"/>
              </a:ext>
            </a:extLst>
          </p:cNvPr>
          <p:cNvCxnSpPr>
            <a:cxnSpLocks/>
          </p:cNvCxnSpPr>
          <p:nvPr/>
        </p:nvCxnSpPr>
        <p:spPr>
          <a:xfrm>
            <a:off x="3377360" y="2908860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Connettore diritto 202">
            <a:extLst>
              <a:ext uri="{FF2B5EF4-FFF2-40B4-BE49-F238E27FC236}">
                <a16:creationId xmlns:a16="http://schemas.microsoft.com/office/drawing/2014/main" id="{2FF3A287-E447-4380-8716-BA191141D067}"/>
              </a:ext>
            </a:extLst>
          </p:cNvPr>
          <p:cNvCxnSpPr>
            <a:cxnSpLocks/>
          </p:cNvCxnSpPr>
          <p:nvPr/>
        </p:nvCxnSpPr>
        <p:spPr>
          <a:xfrm>
            <a:off x="6195683" y="2919591"/>
            <a:ext cx="236971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ttore diritto 203">
            <a:extLst>
              <a:ext uri="{FF2B5EF4-FFF2-40B4-BE49-F238E27FC236}">
                <a16:creationId xmlns:a16="http://schemas.microsoft.com/office/drawing/2014/main" id="{7566E16B-0246-4301-BFF4-6003653DEBD5}"/>
              </a:ext>
            </a:extLst>
          </p:cNvPr>
          <p:cNvCxnSpPr>
            <a:cxnSpLocks/>
          </p:cNvCxnSpPr>
          <p:nvPr/>
        </p:nvCxnSpPr>
        <p:spPr>
          <a:xfrm>
            <a:off x="5581897" y="2910138"/>
            <a:ext cx="0" cy="1069167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Connettore diritto 204">
            <a:extLst>
              <a:ext uri="{FF2B5EF4-FFF2-40B4-BE49-F238E27FC236}">
                <a16:creationId xmlns:a16="http://schemas.microsoft.com/office/drawing/2014/main" id="{140C451F-3356-47A2-A7A9-FA9C192F3E0C}"/>
              </a:ext>
            </a:extLst>
          </p:cNvPr>
          <p:cNvCxnSpPr>
            <a:cxnSpLocks/>
          </p:cNvCxnSpPr>
          <p:nvPr/>
        </p:nvCxnSpPr>
        <p:spPr>
          <a:xfrm>
            <a:off x="4988727" y="2901993"/>
            <a:ext cx="0" cy="107255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Arco 207">
            <a:extLst>
              <a:ext uri="{FF2B5EF4-FFF2-40B4-BE49-F238E27FC236}">
                <a16:creationId xmlns:a16="http://schemas.microsoft.com/office/drawing/2014/main" id="{D0FA4ADA-B65F-4CA4-B483-6259AB7B9566}"/>
              </a:ext>
            </a:extLst>
          </p:cNvPr>
          <p:cNvSpPr/>
          <p:nvPr/>
        </p:nvSpPr>
        <p:spPr>
          <a:xfrm>
            <a:off x="5582174" y="3565883"/>
            <a:ext cx="810000" cy="8100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09" name="Connettore diritto 208">
            <a:extLst>
              <a:ext uri="{FF2B5EF4-FFF2-40B4-BE49-F238E27FC236}">
                <a16:creationId xmlns:a16="http://schemas.microsoft.com/office/drawing/2014/main" id="{5EFA8FB3-EBA6-46F0-91EA-B24EA37867D1}"/>
              </a:ext>
            </a:extLst>
          </p:cNvPr>
          <p:cNvCxnSpPr>
            <a:cxnSpLocks/>
          </p:cNvCxnSpPr>
          <p:nvPr/>
        </p:nvCxnSpPr>
        <p:spPr>
          <a:xfrm>
            <a:off x="5983734" y="4377604"/>
            <a:ext cx="1382162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Ovale 209">
            <a:extLst>
              <a:ext uri="{FF2B5EF4-FFF2-40B4-BE49-F238E27FC236}">
                <a16:creationId xmlns:a16="http://schemas.microsoft.com/office/drawing/2014/main" id="{307CF977-0F40-45A1-A5A6-479C75047D41}"/>
              </a:ext>
            </a:extLst>
          </p:cNvPr>
          <p:cNvSpPr/>
          <p:nvPr/>
        </p:nvSpPr>
        <p:spPr>
          <a:xfrm>
            <a:off x="6421957" y="4378905"/>
            <a:ext cx="1890000" cy="1890000"/>
          </a:xfrm>
          <a:prstGeom prst="ellipse">
            <a:avLst/>
          </a:prstGeom>
          <a:noFill/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1" name="Arco 210">
            <a:extLst>
              <a:ext uri="{FF2B5EF4-FFF2-40B4-BE49-F238E27FC236}">
                <a16:creationId xmlns:a16="http://schemas.microsoft.com/office/drawing/2014/main" id="{3DB686E8-F468-48F2-81D9-A29E74A41595}"/>
              </a:ext>
            </a:extLst>
          </p:cNvPr>
          <p:cNvSpPr/>
          <p:nvPr/>
        </p:nvSpPr>
        <p:spPr>
          <a:xfrm>
            <a:off x="4988768" y="2987527"/>
            <a:ext cx="1983600" cy="19836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12" name="Connettore diritto 211">
            <a:extLst>
              <a:ext uri="{FF2B5EF4-FFF2-40B4-BE49-F238E27FC236}">
                <a16:creationId xmlns:a16="http://schemas.microsoft.com/office/drawing/2014/main" id="{542DF8C1-3D80-492D-B3D4-C28D0D6CDBAE}"/>
              </a:ext>
            </a:extLst>
          </p:cNvPr>
          <p:cNvCxnSpPr>
            <a:cxnSpLocks/>
          </p:cNvCxnSpPr>
          <p:nvPr/>
        </p:nvCxnSpPr>
        <p:spPr>
          <a:xfrm>
            <a:off x="5984358" y="4971021"/>
            <a:ext cx="2263457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nettore diritto 213">
            <a:extLst>
              <a:ext uri="{FF2B5EF4-FFF2-40B4-BE49-F238E27FC236}">
                <a16:creationId xmlns:a16="http://schemas.microsoft.com/office/drawing/2014/main" id="{F39B2343-B19F-46B7-8308-14EA67ED23CA}"/>
              </a:ext>
            </a:extLst>
          </p:cNvPr>
          <p:cNvCxnSpPr>
            <a:cxnSpLocks/>
          </p:cNvCxnSpPr>
          <p:nvPr/>
        </p:nvCxnSpPr>
        <p:spPr>
          <a:xfrm>
            <a:off x="8246308" y="2914422"/>
            <a:ext cx="0" cy="206047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ttore diritto 215">
            <a:extLst>
              <a:ext uri="{FF2B5EF4-FFF2-40B4-BE49-F238E27FC236}">
                <a16:creationId xmlns:a16="http://schemas.microsoft.com/office/drawing/2014/main" id="{047A4D43-C77C-4ABC-B350-379A7D58A7C4}"/>
              </a:ext>
            </a:extLst>
          </p:cNvPr>
          <p:cNvCxnSpPr>
            <a:cxnSpLocks/>
          </p:cNvCxnSpPr>
          <p:nvPr/>
        </p:nvCxnSpPr>
        <p:spPr>
          <a:xfrm>
            <a:off x="6488520" y="2919327"/>
            <a:ext cx="0" cy="2056741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Connettore diritto 217">
            <a:extLst>
              <a:ext uri="{FF2B5EF4-FFF2-40B4-BE49-F238E27FC236}">
                <a16:creationId xmlns:a16="http://schemas.microsoft.com/office/drawing/2014/main" id="{84CA2948-48B8-400E-8191-D37AF329006D}"/>
              </a:ext>
            </a:extLst>
          </p:cNvPr>
          <p:cNvCxnSpPr>
            <a:cxnSpLocks/>
          </p:cNvCxnSpPr>
          <p:nvPr/>
        </p:nvCxnSpPr>
        <p:spPr>
          <a:xfrm>
            <a:off x="3299023" y="3249270"/>
            <a:ext cx="2520000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ttore diritto 218">
            <a:extLst>
              <a:ext uri="{FF2B5EF4-FFF2-40B4-BE49-F238E27FC236}">
                <a16:creationId xmlns:a16="http://schemas.microsoft.com/office/drawing/2014/main" id="{B5EF7AD6-9FEE-4F07-ABF9-67652259044F}"/>
              </a:ext>
            </a:extLst>
          </p:cNvPr>
          <p:cNvCxnSpPr>
            <a:cxnSpLocks/>
          </p:cNvCxnSpPr>
          <p:nvPr/>
        </p:nvCxnSpPr>
        <p:spPr>
          <a:xfrm>
            <a:off x="6117346" y="3260001"/>
            <a:ext cx="2936502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Connettore diritto 219">
            <a:extLst>
              <a:ext uri="{FF2B5EF4-FFF2-40B4-BE49-F238E27FC236}">
                <a16:creationId xmlns:a16="http://schemas.microsoft.com/office/drawing/2014/main" id="{89DFAFB3-50DD-408E-8F27-C8C1BC23AE25}"/>
              </a:ext>
            </a:extLst>
          </p:cNvPr>
          <p:cNvCxnSpPr>
            <a:cxnSpLocks/>
          </p:cNvCxnSpPr>
          <p:nvPr/>
        </p:nvCxnSpPr>
        <p:spPr>
          <a:xfrm>
            <a:off x="5717969" y="3245418"/>
            <a:ext cx="0" cy="735488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Arco 221">
            <a:extLst>
              <a:ext uri="{FF2B5EF4-FFF2-40B4-BE49-F238E27FC236}">
                <a16:creationId xmlns:a16="http://schemas.microsoft.com/office/drawing/2014/main" id="{F1BB71E7-BBAE-4DDA-9E86-B38DA4B3041C}"/>
              </a:ext>
            </a:extLst>
          </p:cNvPr>
          <p:cNvSpPr/>
          <p:nvPr/>
        </p:nvSpPr>
        <p:spPr>
          <a:xfrm>
            <a:off x="5717877" y="3710877"/>
            <a:ext cx="540000" cy="540000"/>
          </a:xfrm>
          <a:prstGeom prst="arc">
            <a:avLst>
              <a:gd name="adj1" fmla="val 5372380"/>
              <a:gd name="adj2" fmla="val 10812255"/>
            </a:avLst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23" name="Connettore diritto 222">
            <a:extLst>
              <a:ext uri="{FF2B5EF4-FFF2-40B4-BE49-F238E27FC236}">
                <a16:creationId xmlns:a16="http://schemas.microsoft.com/office/drawing/2014/main" id="{962E4878-FC8A-4BF1-A290-BC4FD7958328}"/>
              </a:ext>
            </a:extLst>
          </p:cNvPr>
          <p:cNvCxnSpPr>
            <a:cxnSpLocks/>
          </p:cNvCxnSpPr>
          <p:nvPr/>
        </p:nvCxnSpPr>
        <p:spPr>
          <a:xfrm>
            <a:off x="5988497" y="4251398"/>
            <a:ext cx="1382162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Ovale 223">
            <a:extLst>
              <a:ext uri="{FF2B5EF4-FFF2-40B4-BE49-F238E27FC236}">
                <a16:creationId xmlns:a16="http://schemas.microsoft.com/office/drawing/2014/main" id="{3DA28D2B-49BB-4036-B138-B3B3B8872E1D}"/>
              </a:ext>
            </a:extLst>
          </p:cNvPr>
          <p:cNvSpPr/>
          <p:nvPr/>
        </p:nvSpPr>
        <p:spPr>
          <a:xfrm>
            <a:off x="6290991" y="4250316"/>
            <a:ext cx="2149200" cy="2149200"/>
          </a:xfrm>
          <a:prstGeom prst="ellipse">
            <a:avLst/>
          </a:prstGeom>
          <a:noFill/>
          <a:ln w="31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25" name="Connettore diritto 224">
            <a:extLst>
              <a:ext uri="{FF2B5EF4-FFF2-40B4-BE49-F238E27FC236}">
                <a16:creationId xmlns:a16="http://schemas.microsoft.com/office/drawing/2014/main" id="{5D7B27EE-5615-48B7-9F65-4EDED69D41F5}"/>
              </a:ext>
            </a:extLst>
          </p:cNvPr>
          <p:cNvCxnSpPr>
            <a:cxnSpLocks/>
          </p:cNvCxnSpPr>
          <p:nvPr/>
        </p:nvCxnSpPr>
        <p:spPr>
          <a:xfrm>
            <a:off x="4848233" y="3244893"/>
            <a:ext cx="0" cy="731795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Arco 226">
            <a:extLst>
              <a:ext uri="{FF2B5EF4-FFF2-40B4-BE49-F238E27FC236}">
                <a16:creationId xmlns:a16="http://schemas.microsoft.com/office/drawing/2014/main" id="{D7E3D034-C08B-4F80-B338-9508ED0CC70B}"/>
              </a:ext>
            </a:extLst>
          </p:cNvPr>
          <p:cNvSpPr/>
          <p:nvPr/>
        </p:nvSpPr>
        <p:spPr>
          <a:xfrm>
            <a:off x="4848275" y="2842277"/>
            <a:ext cx="2275200" cy="2275200"/>
          </a:xfrm>
          <a:prstGeom prst="arc">
            <a:avLst>
              <a:gd name="adj1" fmla="val 5396636"/>
              <a:gd name="adj2" fmla="val 10806106"/>
            </a:avLst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28" name="Connettore diritto 227">
            <a:extLst>
              <a:ext uri="{FF2B5EF4-FFF2-40B4-BE49-F238E27FC236}">
                <a16:creationId xmlns:a16="http://schemas.microsoft.com/office/drawing/2014/main" id="{022B0C07-B1D2-4575-A3F9-A142B8995432}"/>
              </a:ext>
            </a:extLst>
          </p:cNvPr>
          <p:cNvCxnSpPr>
            <a:cxnSpLocks/>
          </p:cNvCxnSpPr>
          <p:nvPr/>
        </p:nvCxnSpPr>
        <p:spPr>
          <a:xfrm>
            <a:off x="5984358" y="5116277"/>
            <a:ext cx="2995812" cy="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Connettore diritto 229">
            <a:extLst>
              <a:ext uri="{FF2B5EF4-FFF2-40B4-BE49-F238E27FC236}">
                <a16:creationId xmlns:a16="http://schemas.microsoft.com/office/drawing/2014/main" id="{BF5C12B5-CC54-45BE-9126-90AAC719563D}"/>
              </a:ext>
            </a:extLst>
          </p:cNvPr>
          <p:cNvCxnSpPr>
            <a:cxnSpLocks/>
          </p:cNvCxnSpPr>
          <p:nvPr/>
        </p:nvCxnSpPr>
        <p:spPr>
          <a:xfrm>
            <a:off x="8417613" y="3257073"/>
            <a:ext cx="0" cy="185783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nettore diritto 231">
            <a:extLst>
              <a:ext uri="{FF2B5EF4-FFF2-40B4-BE49-F238E27FC236}">
                <a16:creationId xmlns:a16="http://schemas.microsoft.com/office/drawing/2014/main" id="{E4E4EB92-01A0-44CC-88BA-63933AB2BEBB}"/>
              </a:ext>
            </a:extLst>
          </p:cNvPr>
          <p:cNvCxnSpPr>
            <a:cxnSpLocks/>
          </p:cNvCxnSpPr>
          <p:nvPr/>
        </p:nvCxnSpPr>
        <p:spPr>
          <a:xfrm>
            <a:off x="6309595" y="3257550"/>
            <a:ext cx="0" cy="186377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8" name="Arco 3217">
            <a:extLst>
              <a:ext uri="{FF2B5EF4-FFF2-40B4-BE49-F238E27FC236}">
                <a16:creationId xmlns:a16="http://schemas.microsoft.com/office/drawing/2014/main" id="{26A9C12D-B42C-4404-9B66-C23EB012F941}"/>
              </a:ext>
            </a:extLst>
          </p:cNvPr>
          <p:cNvSpPr/>
          <p:nvPr/>
        </p:nvSpPr>
        <p:spPr>
          <a:xfrm>
            <a:off x="4916399" y="2197433"/>
            <a:ext cx="4896000" cy="21600000"/>
          </a:xfrm>
          <a:prstGeom prst="arc">
            <a:avLst>
              <a:gd name="adj1" fmla="val 15783660"/>
              <a:gd name="adj2" fmla="val 16615682"/>
            </a:avLst>
          </a:prstGeom>
          <a:ln w="63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36" name="Connettore diritto 235">
            <a:extLst>
              <a:ext uri="{FF2B5EF4-FFF2-40B4-BE49-F238E27FC236}">
                <a16:creationId xmlns:a16="http://schemas.microsoft.com/office/drawing/2014/main" id="{804ED3D0-D2A5-4C20-922E-0CA8EA736F88}"/>
              </a:ext>
            </a:extLst>
          </p:cNvPr>
          <p:cNvCxnSpPr>
            <a:cxnSpLocks/>
          </p:cNvCxnSpPr>
          <p:nvPr/>
        </p:nvCxnSpPr>
        <p:spPr>
          <a:xfrm>
            <a:off x="8522852" y="3478519"/>
            <a:ext cx="0" cy="1725910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nettore diritto 236">
            <a:extLst>
              <a:ext uri="{FF2B5EF4-FFF2-40B4-BE49-F238E27FC236}">
                <a16:creationId xmlns:a16="http://schemas.microsoft.com/office/drawing/2014/main" id="{AF8469D3-DE36-498A-9A4F-3DCB89511DA3}"/>
              </a:ext>
            </a:extLst>
          </p:cNvPr>
          <p:cNvCxnSpPr>
            <a:cxnSpLocks/>
          </p:cNvCxnSpPr>
          <p:nvPr/>
        </p:nvCxnSpPr>
        <p:spPr>
          <a:xfrm>
            <a:off x="6202703" y="3466336"/>
            <a:ext cx="0" cy="1734026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1" name="Arco 3220">
            <a:extLst>
              <a:ext uri="{FF2B5EF4-FFF2-40B4-BE49-F238E27FC236}">
                <a16:creationId xmlns:a16="http://schemas.microsoft.com/office/drawing/2014/main" id="{B20BDF18-A3B8-4AAD-96F0-7DEB29CA0506}"/>
              </a:ext>
            </a:extLst>
          </p:cNvPr>
          <p:cNvSpPr/>
          <p:nvPr/>
        </p:nvSpPr>
        <p:spPr>
          <a:xfrm>
            <a:off x="5240686" y="4680224"/>
            <a:ext cx="4248000" cy="6408000"/>
          </a:xfrm>
          <a:prstGeom prst="arc">
            <a:avLst>
              <a:gd name="adj1" fmla="val 14779277"/>
              <a:gd name="adj2" fmla="val 17599953"/>
            </a:avLst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223" name="Connettore diritto 3222">
            <a:extLst>
              <a:ext uri="{FF2B5EF4-FFF2-40B4-BE49-F238E27FC236}">
                <a16:creationId xmlns:a16="http://schemas.microsoft.com/office/drawing/2014/main" id="{EDEC6779-939B-4D57-B540-7389966D6BAD}"/>
              </a:ext>
            </a:extLst>
          </p:cNvPr>
          <p:cNvCxnSpPr>
            <a:cxnSpLocks/>
            <a:endCxn id="6" idx="4"/>
          </p:cNvCxnSpPr>
          <p:nvPr/>
        </p:nvCxnSpPr>
        <p:spPr>
          <a:xfrm flipH="1">
            <a:off x="7364703" y="5329238"/>
            <a:ext cx="1932" cy="1164577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Connettore diritto 247">
            <a:extLst>
              <a:ext uri="{FF2B5EF4-FFF2-40B4-BE49-F238E27FC236}">
                <a16:creationId xmlns:a16="http://schemas.microsoft.com/office/drawing/2014/main" id="{85DD8E37-FB22-445E-B727-915F42477211}"/>
              </a:ext>
            </a:extLst>
          </p:cNvPr>
          <p:cNvCxnSpPr>
            <a:cxnSpLocks/>
          </p:cNvCxnSpPr>
          <p:nvPr/>
        </p:nvCxnSpPr>
        <p:spPr>
          <a:xfrm>
            <a:off x="6196179" y="5201849"/>
            <a:ext cx="2337155" cy="0"/>
          </a:xfrm>
          <a:prstGeom prst="line">
            <a:avLst/>
          </a:prstGeom>
          <a:ln w="63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CasellaDiTesto 101">
            <a:extLst>
              <a:ext uri="{FF2B5EF4-FFF2-40B4-BE49-F238E27FC236}">
                <a16:creationId xmlns:a16="http://schemas.microsoft.com/office/drawing/2014/main" id="{A1C15BA1-0F32-4AAF-9BC6-7BAE78668DE3}"/>
              </a:ext>
            </a:extLst>
          </p:cNvPr>
          <p:cNvSpPr txBox="1"/>
          <p:nvPr/>
        </p:nvSpPr>
        <p:spPr>
          <a:xfrm>
            <a:off x="-2" y="386366"/>
            <a:ext cx="421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In questa diapositiva  si  esplicitano tutti i passaggi descritti dall’algoritmo grafico precedente per ogni posizione diversa del piano ausiliario </a:t>
            </a:r>
            <a:r>
              <a:rPr lang="it-IT" sz="15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 .</a:t>
            </a:r>
          </a:p>
        </p:txBody>
      </p:sp>
      <p:sp>
        <p:nvSpPr>
          <p:cNvPr id="103" name="CasellaDiTesto 102">
            <a:extLst>
              <a:ext uri="{FF2B5EF4-FFF2-40B4-BE49-F238E27FC236}">
                <a16:creationId xmlns:a16="http://schemas.microsoft.com/office/drawing/2014/main" id="{9803BE75-142E-404B-96EF-F4BC847C4ACE}"/>
              </a:ext>
            </a:extLst>
          </p:cNvPr>
          <p:cNvSpPr txBox="1"/>
          <p:nvPr/>
        </p:nvSpPr>
        <p:spPr>
          <a:xfrm>
            <a:off x="0" y="1320609"/>
            <a:ext cx="3420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Quando il piano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Symbol" panose="05050102010706020507" pitchFamily="18" charset="2"/>
              </a:rPr>
              <a:t>a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contiene la direttrice del cono individuiamo subito i punti reali estremi dei rami della parabola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X(X’; X’’)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e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Y(Y’; Y’’)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appartenenti alla base del cono secondo</a:t>
            </a:r>
            <a:r>
              <a:rPr kumimoji="0" lang="it-IT" sz="15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il segmento </a:t>
            </a:r>
            <a:r>
              <a:rPr kumimoji="0" lang="it-IT" sz="15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</a:rPr>
              <a:t>XY </a:t>
            </a:r>
            <a:r>
              <a:rPr kumimoji="0" lang="it-IT" sz="15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parallelo alla traccia del piano </a:t>
            </a:r>
            <a:r>
              <a:rPr kumimoji="0" lang="it-IT" sz="15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anose="05050102010706020507" pitchFamily="18" charset="2"/>
              </a:rPr>
              <a:t>b</a:t>
            </a:r>
            <a:r>
              <a:rPr kumimoji="0" lang="it-IT" sz="15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 su </a:t>
            </a:r>
            <a:r>
              <a:rPr kumimoji="0" lang="it-IT" sz="15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mbol" panose="05050102010706020507" pitchFamily="18" charset="2"/>
              </a:rPr>
              <a:t>p</a:t>
            </a:r>
            <a:r>
              <a:rPr kumimoji="0" lang="it-IT" sz="1500" b="0" i="0" u="none" strike="noStrike" kern="1200" cap="none" spc="0" normalizeH="0" baseline="-25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4" name="CasellaDiTesto 103">
            <a:extLst>
              <a:ext uri="{FF2B5EF4-FFF2-40B4-BE49-F238E27FC236}">
                <a16:creationId xmlns:a16="http://schemas.microsoft.com/office/drawing/2014/main" id="{E277234F-EB43-409E-B2AD-59E4665B4957}"/>
              </a:ext>
            </a:extLst>
          </p:cNvPr>
          <p:cNvSpPr txBox="1"/>
          <p:nvPr/>
        </p:nvSpPr>
        <p:spPr>
          <a:xfrm>
            <a:off x="0" y="2938469"/>
            <a:ext cx="320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Ripetendo l’operazione con il piano </a:t>
            </a:r>
            <a:r>
              <a:rPr lang="it-IT" sz="15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 ad una quota superiore si ha quanto di seguito ricordando che per economia e chiarezza grafica si sono ripetute le didascalie degli enti geometrici solo per questa posizione del piano  </a:t>
            </a:r>
            <a:r>
              <a:rPr lang="it-IT" sz="1500" dirty="0">
                <a:solidFill>
                  <a:srgbClr val="9BBB59">
                    <a:lumMod val="50000"/>
                  </a:srgbClr>
                </a:solidFill>
                <a:latin typeface="Symbol" panose="05050102010706020507" pitchFamily="18" charset="2"/>
              </a:rPr>
              <a:t>a</a:t>
            </a:r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105" name="Connettore diritto 104">
            <a:extLst>
              <a:ext uri="{FF2B5EF4-FFF2-40B4-BE49-F238E27FC236}">
                <a16:creationId xmlns:a16="http://schemas.microsoft.com/office/drawing/2014/main" id="{E62D30D6-DA1C-4B63-B77D-7EC2402CA721}"/>
              </a:ext>
            </a:extLst>
          </p:cNvPr>
          <p:cNvCxnSpPr>
            <a:cxnSpLocks/>
          </p:cNvCxnSpPr>
          <p:nvPr/>
        </p:nvCxnSpPr>
        <p:spPr>
          <a:xfrm>
            <a:off x="6150328" y="3473670"/>
            <a:ext cx="2852004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diritto 105">
            <a:extLst>
              <a:ext uri="{FF2B5EF4-FFF2-40B4-BE49-F238E27FC236}">
                <a16:creationId xmlns:a16="http://schemas.microsoft.com/office/drawing/2014/main" id="{6343AD80-764E-4C82-A1C5-E2119CBD127B}"/>
              </a:ext>
            </a:extLst>
          </p:cNvPr>
          <p:cNvCxnSpPr>
            <a:cxnSpLocks/>
          </p:cNvCxnSpPr>
          <p:nvPr/>
        </p:nvCxnSpPr>
        <p:spPr>
          <a:xfrm>
            <a:off x="2987899" y="3475677"/>
            <a:ext cx="2996403" cy="0"/>
          </a:xfrm>
          <a:prstGeom prst="line">
            <a:avLst/>
          </a:prstGeom>
          <a:ln w="31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CasellaDiTesto 19">
            <a:extLst>
              <a:ext uri="{FF2B5EF4-FFF2-40B4-BE49-F238E27FC236}">
                <a16:creationId xmlns:a16="http://schemas.microsoft.com/office/drawing/2014/main" id="{6241A9F1-D763-4875-B3DE-31C148638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850" y="394160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08" name="CasellaDiTesto 19">
            <a:extLst>
              <a:ext uri="{FF2B5EF4-FFF2-40B4-BE49-F238E27FC236}">
                <a16:creationId xmlns:a16="http://schemas.microsoft.com/office/drawing/2014/main" id="{EA881272-D5A6-490A-B51F-DC0967F13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968" y="5347818"/>
            <a:ext cx="5260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it-IT" altLang="it-IT" sz="1800" baseline="-25000" dirty="0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r>
              <a:rPr lang="it-IT" altLang="it-IT" sz="18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109" name="CasellaDiTesto 19">
            <a:extLst>
              <a:ext uri="{FF2B5EF4-FFF2-40B4-BE49-F238E27FC236}">
                <a16:creationId xmlns:a16="http://schemas.microsoft.com/office/drawing/2014/main" id="{151EC3AD-7A19-4C3A-B18E-0C88CE12F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175" y="2936125"/>
            <a:ext cx="504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it-IT" altLang="it-IT" sz="1800" baseline="-250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it-IT" altLang="it-IT" sz="18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10" name="CasellaDiTesto 19">
            <a:extLst>
              <a:ext uri="{FF2B5EF4-FFF2-40B4-BE49-F238E27FC236}">
                <a16:creationId xmlns:a16="http://schemas.microsoft.com/office/drawing/2014/main" id="{CDDEE8DF-8D15-4253-8E5C-9ABB2269C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3054" y="2933978"/>
            <a:ext cx="648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6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(t</a:t>
            </a:r>
            <a:r>
              <a:rPr lang="it-IT" altLang="it-IT" sz="1600" baseline="-25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3</a:t>
            </a:r>
            <a:r>
              <a:rPr lang="it-IT" altLang="it-IT" sz="16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altLang="it-IT" sz="1600" dirty="0">
                <a:solidFill>
                  <a:schemeClr val="accent3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12" name="CasellaDiTesto 111">
            <a:extLst>
              <a:ext uri="{FF2B5EF4-FFF2-40B4-BE49-F238E27FC236}">
                <a16:creationId xmlns:a16="http://schemas.microsoft.com/office/drawing/2014/main" id="{8021C1BC-0E97-45F8-8BAF-C1E35ADD4219}"/>
              </a:ext>
            </a:extLst>
          </p:cNvPr>
          <p:cNvSpPr txBox="1"/>
          <p:nvPr/>
        </p:nvSpPr>
        <p:spPr>
          <a:xfrm>
            <a:off x="0" y="4582254"/>
            <a:ext cx="4104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Dopo aver completato le operazioni di ricerca dei punti sviluppando, per ogni posizione di </a:t>
            </a:r>
            <a:r>
              <a:rPr lang="it-IT" sz="1500" dirty="0">
                <a:solidFill>
                  <a:schemeClr val="accent3">
                    <a:lumMod val="50000"/>
                  </a:schemeClr>
                </a:solidFill>
                <a:latin typeface="Symbol" panose="05050102010706020507" pitchFamily="18" charset="2"/>
              </a:rPr>
              <a:t>a</a:t>
            </a:r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, l’algoritmo grafico della diapositiva precedente se colleghiamo  i punti si ottiene la curva che assume la forma di </a:t>
            </a:r>
            <a:r>
              <a:rPr lang="it-IT" sz="1500" dirty="0">
                <a:solidFill>
                  <a:srgbClr val="FF0000"/>
                </a:solidFill>
                <a:latin typeface="Comic Sans MS" panose="030F0702030302020204" pitchFamily="66" charset="0"/>
              </a:rPr>
              <a:t>parabola </a:t>
            </a:r>
            <a:r>
              <a:rPr lang="it-IT" sz="1500" dirty="0">
                <a:solidFill>
                  <a:srgbClr val="0070C0"/>
                </a:solidFill>
                <a:latin typeface="Comic Sans MS" panose="030F0702030302020204" pitchFamily="66" charset="0"/>
              </a:rPr>
              <a:t>così definita:</a:t>
            </a:r>
          </a:p>
        </p:txBody>
      </p:sp>
      <p:sp>
        <p:nvSpPr>
          <p:cNvPr id="113" name="CasellaDiTesto 112">
            <a:extLst>
              <a:ext uri="{FF2B5EF4-FFF2-40B4-BE49-F238E27FC236}">
                <a16:creationId xmlns:a16="http://schemas.microsoft.com/office/drawing/2014/main" id="{0C987964-873A-4E03-8A6B-A7DBF815E016}"/>
              </a:ext>
            </a:extLst>
          </p:cNvPr>
          <p:cNvSpPr txBox="1"/>
          <p:nvPr/>
        </p:nvSpPr>
        <p:spPr>
          <a:xfrm>
            <a:off x="0" y="6034533"/>
            <a:ext cx="482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La parabola è il «luogo geometrico dei punti del piano equidistanti da un punto fisso detto fuoco e da una retta detta direttrice»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</a:p>
        </p:txBody>
      </p:sp>
      <p:sp>
        <p:nvSpPr>
          <p:cNvPr id="114" name="Rettangolo 113">
            <a:extLst>
              <a:ext uri="{FF2B5EF4-FFF2-40B4-BE49-F238E27FC236}">
                <a16:creationId xmlns:a16="http://schemas.microsoft.com/office/drawing/2014/main" id="{18F53DA2-59FE-4A05-ACF8-C52C34691E5E}"/>
              </a:ext>
            </a:extLst>
          </p:cNvPr>
          <p:cNvSpPr/>
          <p:nvPr/>
        </p:nvSpPr>
        <p:spPr>
          <a:xfrm>
            <a:off x="5945022" y="5015428"/>
            <a:ext cx="322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sp>
        <p:nvSpPr>
          <p:cNvPr id="115" name="Rettangolo 114">
            <a:extLst>
              <a:ext uri="{FF2B5EF4-FFF2-40B4-BE49-F238E27FC236}">
                <a16:creationId xmlns:a16="http://schemas.microsoft.com/office/drawing/2014/main" id="{1D6FEB08-9686-4C4A-B986-FEAA289AAD14}"/>
              </a:ext>
            </a:extLst>
          </p:cNvPr>
          <p:cNvSpPr/>
          <p:nvPr/>
        </p:nvSpPr>
        <p:spPr>
          <a:xfrm>
            <a:off x="8487823" y="4996752"/>
            <a:ext cx="3097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</a:t>
            </a:r>
          </a:p>
        </p:txBody>
      </p:sp>
      <p:sp>
        <p:nvSpPr>
          <p:cNvPr id="116" name="Rettangolo 115">
            <a:extLst>
              <a:ext uri="{FF2B5EF4-FFF2-40B4-BE49-F238E27FC236}">
                <a16:creationId xmlns:a16="http://schemas.microsoft.com/office/drawing/2014/main" id="{9A5D72BB-6F6C-4B34-B552-4B65D865E44F}"/>
              </a:ext>
            </a:extLst>
          </p:cNvPr>
          <p:cNvSpPr/>
          <p:nvPr/>
        </p:nvSpPr>
        <p:spPr>
          <a:xfrm>
            <a:off x="5892504" y="3412793"/>
            <a:ext cx="3497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sp>
        <p:nvSpPr>
          <p:cNvPr id="117" name="Rettangolo 116">
            <a:extLst>
              <a:ext uri="{FF2B5EF4-FFF2-40B4-BE49-F238E27FC236}">
                <a16:creationId xmlns:a16="http://schemas.microsoft.com/office/drawing/2014/main" id="{E88C2622-CD69-4896-8F4B-A1CD31A1884C}"/>
              </a:ext>
            </a:extLst>
          </p:cNvPr>
          <p:cNvSpPr/>
          <p:nvPr/>
        </p:nvSpPr>
        <p:spPr>
          <a:xfrm>
            <a:off x="8454917" y="3415175"/>
            <a:ext cx="3369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Y’’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53594509-FD1D-49BD-8D9D-1B156ECE92A8}"/>
              </a:ext>
            </a:extLst>
          </p:cNvPr>
          <p:cNvGrpSpPr/>
          <p:nvPr/>
        </p:nvGrpSpPr>
        <p:grpSpPr>
          <a:xfrm>
            <a:off x="4397843" y="3350412"/>
            <a:ext cx="742225" cy="400110"/>
            <a:chOff x="10745693" y="3286346"/>
            <a:chExt cx="742225" cy="400110"/>
          </a:xfrm>
        </p:grpSpPr>
        <p:sp>
          <p:nvSpPr>
            <p:cNvPr id="118" name="Rettangolo 117">
              <a:extLst>
                <a:ext uri="{FF2B5EF4-FFF2-40B4-BE49-F238E27FC236}">
                  <a16:creationId xmlns:a16="http://schemas.microsoft.com/office/drawing/2014/main" id="{668F9855-A5B3-4D3D-884E-1BD94D34B29C}"/>
                </a:ext>
              </a:extLst>
            </p:cNvPr>
            <p:cNvSpPr/>
            <p:nvPr/>
          </p:nvSpPr>
          <p:spPr>
            <a:xfrm>
              <a:off x="10745693" y="3346252"/>
              <a:ext cx="43313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2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(X’’’</a:t>
              </a:r>
            </a:p>
          </p:txBody>
        </p:sp>
        <p:sp>
          <p:nvSpPr>
            <p:cNvPr id="119" name="Rettangolo 118">
              <a:extLst>
                <a:ext uri="{FF2B5EF4-FFF2-40B4-BE49-F238E27FC236}">
                  <a16:creationId xmlns:a16="http://schemas.microsoft.com/office/drawing/2014/main" id="{89182D62-87CE-42B8-89E9-E2A933B481EE}"/>
                </a:ext>
              </a:extLst>
            </p:cNvPr>
            <p:cNvSpPr/>
            <p:nvPr/>
          </p:nvSpPr>
          <p:spPr>
            <a:xfrm>
              <a:off x="11067610" y="3355105"/>
              <a:ext cx="42030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200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Y’’’)</a:t>
              </a:r>
            </a:p>
          </p:txBody>
        </p:sp>
        <p:sp>
          <p:nvSpPr>
            <p:cNvPr id="120" name="Rettangolo 119">
              <a:extLst>
                <a:ext uri="{FF2B5EF4-FFF2-40B4-BE49-F238E27FC236}">
                  <a16:creationId xmlns:a16="http://schemas.microsoft.com/office/drawing/2014/main" id="{062CC575-A760-4EE7-B384-5C9185C79B5D}"/>
                </a:ext>
              </a:extLst>
            </p:cNvPr>
            <p:cNvSpPr/>
            <p:nvPr/>
          </p:nvSpPr>
          <p:spPr>
            <a:xfrm>
              <a:off x="10927305" y="3286346"/>
              <a:ext cx="32573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it-IT" sz="2000" dirty="0">
                  <a:solidFill>
                    <a:srgbClr val="FF0000"/>
                  </a:solidFill>
                  <a:latin typeface="Symbol" panose="05050102010706020507" pitchFamily="18" charset="2"/>
                </a:rPr>
                <a:t>º</a:t>
              </a:r>
              <a:endParaRPr lang="it-IT" dirty="0">
                <a:solidFill>
                  <a:prstClr val="black"/>
                </a:solidFill>
              </a:endParaRPr>
            </a:p>
          </p:txBody>
        </p:sp>
      </p:grpSp>
      <p:sp>
        <p:nvSpPr>
          <p:cNvPr id="122" name="CasellaDiTesto 19">
            <a:extLst>
              <a:ext uri="{FF2B5EF4-FFF2-40B4-BE49-F238E27FC236}">
                <a16:creationId xmlns:a16="http://schemas.microsoft.com/office/drawing/2014/main" id="{D3961C7B-E62B-4618-98D2-35813414C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1973" y="829894"/>
            <a:ext cx="68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(t</a:t>
            </a:r>
            <a:r>
              <a:rPr lang="it-IT" altLang="it-IT" sz="1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it-IT" altLang="it-IT" sz="1600" dirty="0">
                <a:solidFill>
                  <a:srgbClr val="FF0000"/>
                </a:solidFill>
                <a:latin typeface="Symbol" panose="05050102010706020507" pitchFamily="18" charset="2"/>
              </a:rPr>
              <a:t>b</a:t>
            </a:r>
            <a:r>
              <a:rPr lang="it-IT" alt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23" name="Rettangolo 122">
            <a:extLst>
              <a:ext uri="{FF2B5EF4-FFF2-40B4-BE49-F238E27FC236}">
                <a16:creationId xmlns:a16="http://schemas.microsoft.com/office/drawing/2014/main" id="{BB8C8C4C-C70E-4D7D-AF55-DFA02103D540}"/>
              </a:ext>
            </a:extLst>
          </p:cNvPr>
          <p:cNvSpPr/>
          <p:nvPr/>
        </p:nvSpPr>
        <p:spPr>
          <a:xfrm>
            <a:off x="6250474" y="4906473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</a:t>
            </a:r>
          </a:p>
        </p:txBody>
      </p:sp>
      <p:sp>
        <p:nvSpPr>
          <p:cNvPr id="124" name="Rettangolo 123">
            <a:extLst>
              <a:ext uri="{FF2B5EF4-FFF2-40B4-BE49-F238E27FC236}">
                <a16:creationId xmlns:a16="http://schemas.microsoft.com/office/drawing/2014/main" id="{96ACB03E-B16C-42F0-B107-E19D89601B8D}"/>
              </a:ext>
            </a:extLst>
          </p:cNvPr>
          <p:cNvSpPr/>
          <p:nvPr/>
        </p:nvSpPr>
        <p:spPr>
          <a:xfrm>
            <a:off x="6246409" y="3175099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P’’</a:t>
            </a:r>
          </a:p>
        </p:txBody>
      </p:sp>
      <p:sp>
        <p:nvSpPr>
          <p:cNvPr id="125" name="Rettangolo 124">
            <a:extLst>
              <a:ext uri="{FF2B5EF4-FFF2-40B4-BE49-F238E27FC236}">
                <a16:creationId xmlns:a16="http://schemas.microsoft.com/office/drawing/2014/main" id="{660AB70F-3E97-4B46-A551-A3CE3D5EE8AF}"/>
              </a:ext>
            </a:extLst>
          </p:cNvPr>
          <p:cNvSpPr/>
          <p:nvPr/>
        </p:nvSpPr>
        <p:spPr>
          <a:xfrm>
            <a:off x="8177158" y="4905660"/>
            <a:ext cx="346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</a:t>
            </a:r>
          </a:p>
        </p:txBody>
      </p:sp>
      <p:sp>
        <p:nvSpPr>
          <p:cNvPr id="126" name="Rettangolo 125">
            <a:extLst>
              <a:ext uri="{FF2B5EF4-FFF2-40B4-BE49-F238E27FC236}">
                <a16:creationId xmlns:a16="http://schemas.microsoft.com/office/drawing/2014/main" id="{D6079A13-C1BB-4AD9-8898-95C4700D0913}"/>
              </a:ext>
            </a:extLst>
          </p:cNvPr>
          <p:cNvSpPr/>
          <p:nvPr/>
        </p:nvSpPr>
        <p:spPr>
          <a:xfrm>
            <a:off x="8103960" y="3184496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FF0000"/>
                </a:solidFill>
                <a:latin typeface="Comic Sans MS" panose="030F0702030302020204" pitchFamily="66" charset="0"/>
              </a:rPr>
              <a:t>P’’</a:t>
            </a:r>
          </a:p>
        </p:txBody>
      </p:sp>
      <p:sp>
        <p:nvSpPr>
          <p:cNvPr id="127" name="CasellaDiTesto 126">
            <a:extLst>
              <a:ext uri="{FF2B5EF4-FFF2-40B4-BE49-F238E27FC236}">
                <a16:creationId xmlns:a16="http://schemas.microsoft.com/office/drawing/2014/main" id="{1E036778-1456-44AE-BFC3-94CEB497039A}"/>
              </a:ext>
            </a:extLst>
          </p:cNvPr>
          <p:cNvSpPr txBox="1"/>
          <p:nvPr/>
        </p:nvSpPr>
        <p:spPr>
          <a:xfrm>
            <a:off x="8507915" y="3055853"/>
            <a:ext cx="288000" cy="396000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marL="0" marR="0" lvl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anose="05050102010706020507" pitchFamily="18" charset="2"/>
                <a:ea typeface="+mn-ea"/>
                <a:cs typeface="Arial" panose="020B0604020202020204" pitchFamily="34" charset="0"/>
              </a:rPr>
              <a:t>º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8" name="CasellaDiTesto 19">
            <a:extLst>
              <a:ext uri="{FF2B5EF4-FFF2-40B4-BE49-F238E27FC236}">
                <a16:creationId xmlns:a16="http://schemas.microsoft.com/office/drawing/2014/main" id="{3CB46E62-543B-4577-9D75-2AF68430AE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0582" y="2950935"/>
            <a:ext cx="432000" cy="3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x’’</a:t>
            </a:r>
          </a:p>
        </p:txBody>
      </p:sp>
      <p:cxnSp>
        <p:nvCxnSpPr>
          <p:cNvPr id="129" name="Connettore diritto 128">
            <a:extLst>
              <a:ext uri="{FF2B5EF4-FFF2-40B4-BE49-F238E27FC236}">
                <a16:creationId xmlns:a16="http://schemas.microsoft.com/office/drawing/2014/main" id="{20C74516-6835-4FF3-8696-B6C7C12812A9}"/>
              </a:ext>
            </a:extLst>
          </p:cNvPr>
          <p:cNvCxnSpPr>
            <a:cxnSpLocks/>
          </p:cNvCxnSpPr>
          <p:nvPr/>
        </p:nvCxnSpPr>
        <p:spPr>
          <a:xfrm>
            <a:off x="7363265" y="4675031"/>
            <a:ext cx="0" cy="2104592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diritto 129">
            <a:extLst>
              <a:ext uri="{FF2B5EF4-FFF2-40B4-BE49-F238E27FC236}">
                <a16:creationId xmlns:a16="http://schemas.microsoft.com/office/drawing/2014/main" id="{87112AC3-380C-44A6-BF4E-45BD9FBD3710}"/>
              </a:ext>
            </a:extLst>
          </p:cNvPr>
          <p:cNvCxnSpPr>
            <a:cxnSpLocks/>
          </p:cNvCxnSpPr>
          <p:nvPr/>
        </p:nvCxnSpPr>
        <p:spPr>
          <a:xfrm>
            <a:off x="7365441" y="2201797"/>
            <a:ext cx="0" cy="177257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CasellaDiTesto 131">
            <a:extLst>
              <a:ext uri="{FF2B5EF4-FFF2-40B4-BE49-F238E27FC236}">
                <a16:creationId xmlns:a16="http://schemas.microsoft.com/office/drawing/2014/main" id="{8E83905E-9FD1-4F38-BA77-5B639EBE26CE}"/>
              </a:ext>
            </a:extLst>
          </p:cNvPr>
          <p:cNvSpPr txBox="1"/>
          <p:nvPr/>
        </p:nvSpPr>
        <p:spPr>
          <a:xfrm>
            <a:off x="8376115" y="2364057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cxnSp>
        <p:nvCxnSpPr>
          <p:cNvPr id="133" name="Connettore 2 132">
            <a:extLst>
              <a:ext uri="{FF2B5EF4-FFF2-40B4-BE49-F238E27FC236}">
                <a16:creationId xmlns:a16="http://schemas.microsoft.com/office/drawing/2014/main" id="{CFA67EC9-83EA-4712-8F16-4F3E11F2DBE3}"/>
              </a:ext>
            </a:extLst>
          </p:cNvPr>
          <p:cNvCxnSpPr>
            <a:cxnSpLocks/>
          </p:cNvCxnSpPr>
          <p:nvPr/>
        </p:nvCxnSpPr>
        <p:spPr>
          <a:xfrm flipH="1">
            <a:off x="7359535" y="2534788"/>
            <a:ext cx="1014154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CasellaDiTesto 133">
            <a:extLst>
              <a:ext uri="{FF2B5EF4-FFF2-40B4-BE49-F238E27FC236}">
                <a16:creationId xmlns:a16="http://schemas.microsoft.com/office/drawing/2014/main" id="{67C5B5C5-C876-4A0C-8E18-305547391118}"/>
              </a:ext>
            </a:extLst>
          </p:cNvPr>
          <p:cNvSpPr txBox="1"/>
          <p:nvPr/>
        </p:nvSpPr>
        <p:spPr>
          <a:xfrm>
            <a:off x="6207238" y="6470806"/>
            <a:ext cx="708338" cy="338554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asse</a:t>
            </a:r>
          </a:p>
        </p:txBody>
      </p:sp>
      <p:cxnSp>
        <p:nvCxnSpPr>
          <p:cNvPr id="135" name="Connettore 2 134">
            <a:extLst>
              <a:ext uri="{FF2B5EF4-FFF2-40B4-BE49-F238E27FC236}">
                <a16:creationId xmlns:a16="http://schemas.microsoft.com/office/drawing/2014/main" id="{5B749BEE-B2E3-4BE6-BD39-170D768D2E23}"/>
              </a:ext>
            </a:extLst>
          </p:cNvPr>
          <p:cNvCxnSpPr>
            <a:cxnSpLocks/>
            <a:stCxn id="134" idx="3"/>
          </p:cNvCxnSpPr>
          <p:nvPr/>
        </p:nvCxnSpPr>
        <p:spPr>
          <a:xfrm>
            <a:off x="6915576" y="6640083"/>
            <a:ext cx="448262" cy="0"/>
          </a:xfrm>
          <a:prstGeom prst="straightConnector1">
            <a:avLst/>
          </a:prstGeom>
          <a:ln w="317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1426049-91E5-435D-BEB9-497C11BB5044}"/>
              </a:ext>
            </a:extLst>
          </p:cNvPr>
          <p:cNvSpPr txBox="1"/>
          <p:nvPr/>
        </p:nvSpPr>
        <p:spPr>
          <a:xfrm>
            <a:off x="8766810" y="4895850"/>
            <a:ext cx="324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x’</a:t>
            </a:r>
          </a:p>
        </p:txBody>
      </p:sp>
      <p:cxnSp>
        <p:nvCxnSpPr>
          <p:cNvPr id="137" name="Connettore diritto 136">
            <a:extLst>
              <a:ext uri="{FF2B5EF4-FFF2-40B4-BE49-F238E27FC236}">
                <a16:creationId xmlns:a16="http://schemas.microsoft.com/office/drawing/2014/main" id="{51DAA0C0-8685-4C1C-8A82-43007D7EC358}"/>
              </a:ext>
            </a:extLst>
          </p:cNvPr>
          <p:cNvCxnSpPr>
            <a:cxnSpLocks/>
          </p:cNvCxnSpPr>
          <p:nvPr/>
        </p:nvCxnSpPr>
        <p:spPr>
          <a:xfrm>
            <a:off x="36000" y="6844352"/>
            <a:ext cx="9072000" cy="0"/>
          </a:xfrm>
          <a:prstGeom prst="line">
            <a:avLst/>
          </a:prstGeom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4359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8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8" dur="500"/>
                                        <p:tgtEl>
                                          <p:spTgt spid="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8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3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8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3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8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8" dur="500"/>
                                        <p:tgtEl>
                                          <p:spTgt spid="3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8" dur="500"/>
                                        <p:tgtEl>
                                          <p:spTgt spid="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3" dur="500"/>
                                        <p:tgtEl>
                                          <p:spTgt spid="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4" dur="500"/>
                                        <p:tgtEl>
                                          <p:spTgt spid="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9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4" dur="500"/>
                                        <p:tgtEl>
                                          <p:spTgt spid="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9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 animBg="1"/>
      <p:bldP spid="3185" grpId="0" animBg="1"/>
      <p:bldP spid="156" grpId="0" animBg="1"/>
      <p:bldP spid="166" grpId="0" animBg="1"/>
      <p:bldP spid="170" grpId="0" animBg="1"/>
      <p:bldP spid="174" grpId="0" animBg="1"/>
      <p:bldP spid="188" grpId="0" animBg="1"/>
      <p:bldP spid="190" grpId="0" animBg="1"/>
      <p:bldP spid="193" grpId="0" animBg="1"/>
      <p:bldP spid="208" grpId="0" animBg="1"/>
      <p:bldP spid="210" grpId="0" animBg="1"/>
      <p:bldP spid="211" grpId="0" animBg="1"/>
      <p:bldP spid="222" grpId="0" animBg="1"/>
      <p:bldP spid="224" grpId="0" animBg="1"/>
      <p:bldP spid="227" grpId="0" animBg="1"/>
      <p:bldP spid="3218" grpId="0" animBg="1"/>
      <p:bldP spid="3221" grpId="0" animBg="1"/>
      <p:bldP spid="102" grpId="0"/>
      <p:bldP spid="103" grpId="0"/>
      <p:bldP spid="104" grpId="0"/>
      <p:bldP spid="109" grpId="0"/>
      <p:bldP spid="110" grpId="0"/>
      <p:bldP spid="112" grpId="0"/>
      <p:bldP spid="113" grpId="0"/>
      <p:bldP spid="114" grpId="0"/>
      <p:bldP spid="115" grpId="0"/>
      <p:bldP spid="116" grpId="0"/>
      <p:bldP spid="117" grpId="0"/>
      <p:bldP spid="123" grpId="0"/>
      <p:bldP spid="124" grpId="0"/>
      <p:bldP spid="125" grpId="0"/>
      <p:bldP spid="126" grpId="0"/>
      <p:bldP spid="127" grpId="0"/>
      <p:bldP spid="128" grpId="0"/>
      <p:bldP spid="132" grpId="0" animBg="1"/>
      <p:bldP spid="134" grpId="0" animBg="1"/>
      <p:bldP spid="3" grpId="0"/>
    </p:bld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1873</Words>
  <Application>Microsoft Office PowerPoint</Application>
  <PresentationFormat>Presentazione su schermo (4:3)</PresentationFormat>
  <Paragraphs>326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MS Shell Dlg 2</vt:lpstr>
      <vt:lpstr>Symbol</vt:lpstr>
      <vt:lpstr>1_Tema di Office</vt:lpstr>
      <vt:lpstr>Geometria descrittiva dinamica</vt:lpstr>
      <vt:lpstr>LE CONICHE: LA PARABOLA - Dati </vt:lpstr>
      <vt:lpstr>LE CONICHE: LA PARABOLA - 1 </vt:lpstr>
      <vt:lpstr>LE CONICHE: LA PARABOLA – (2)</vt:lpstr>
      <vt:lpstr>LE CONICHE: LA PARABOLA – (3)</vt:lpstr>
      <vt:lpstr>LE CONICHE: LA PARABOLA – (4)</vt:lpstr>
      <vt:lpstr>LE CONICHE: LA PARABOLA – (5)</vt:lpstr>
      <vt:lpstr>LE CONICHE: LA PARABOLA – (6) </vt:lpstr>
      <vt:lpstr>LE CONICHE: LA PARABOLA – (7) </vt:lpstr>
      <vt:lpstr>LE CONICHE: LA PARABOLA – (8)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Elio Fragassi</dc:creator>
  <cp:lastModifiedBy>Elio Fragassi</cp:lastModifiedBy>
  <cp:revision>182</cp:revision>
  <dcterms:created xsi:type="dcterms:W3CDTF">2019-05-29T17:20:51Z</dcterms:created>
  <dcterms:modified xsi:type="dcterms:W3CDTF">2020-10-08T09:26:26Z</dcterms:modified>
</cp:coreProperties>
</file>