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17"/>
  </p:notesMasterIdLst>
  <p:sldIdLst>
    <p:sldId id="263" r:id="rId3"/>
    <p:sldId id="260" r:id="rId4"/>
    <p:sldId id="261" r:id="rId5"/>
    <p:sldId id="262" r:id="rId6"/>
    <p:sldId id="264" r:id="rId7"/>
    <p:sldId id="265" r:id="rId8"/>
    <p:sldId id="266" r:id="rId9"/>
    <p:sldId id="267" r:id="rId10"/>
    <p:sldId id="268" r:id="rId11"/>
    <p:sldId id="269" r:id="rId12"/>
    <p:sldId id="257" r:id="rId13"/>
    <p:sldId id="258" r:id="rId14"/>
    <p:sldId id="259" r:id="rId15"/>
    <p:sldId id="270" r:id="rId16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394" autoAdjust="0"/>
  </p:normalViewPr>
  <p:slideViewPr>
    <p:cSldViewPr snapToGrid="0">
      <p:cViewPr varScale="1">
        <p:scale>
          <a:sx n="61" d="100"/>
          <a:sy n="61" d="100"/>
        </p:scale>
        <p:origin x="2683" y="43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6E66D-C76C-48FC-B332-0076015579A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17043C-2CA9-487D-8184-5E8E51A8E910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1605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7043C-2CA9-487D-8184-5E8E51A8E910}" type="slidenum">
              <a:rPr lang="it-IT" smtClean="0"/>
              <a:pPr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8431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117043C-2CA9-487D-8184-5E8E51A8E910}" type="slidenum">
              <a:rPr lang="it-IT" smtClean="0"/>
              <a:pPr/>
              <a:t>10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867277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BD32F2-D455-465D-A843-3503B176815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74468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BD32F2-D455-465D-A843-3503B176815C}" type="slidenum">
              <a:rPr kumimoji="0" lang="it-IT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44633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DD29B39-1CE2-4C1F-866A-59E5654FB7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B114DE-3F60-44DD-9423-DEFC04250351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FC82267-D490-4013-BE6C-C35095E3BC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5AF939F-A0A9-4F13-9BF0-06A44DF780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605D9D-7BDB-44F6-8FDF-584E217B4055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426507875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886A82-3D77-4304-A15D-1CD2CE164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5A485-098D-4A5A-9D68-8CC4C26E05AA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64A48DF-E26B-4624-AABE-00EFFB6598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3DE0ABD-A28F-4030-9489-06E722636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3B3764-1C77-4B88-8738-40AF0BC6D79B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154133231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52BDF8B-C332-4622-93FC-36F53F25A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0E71-9635-4756-9EB2-BB8045E66131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8B6989D-FC4E-4AB7-B042-1AA3D8F94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CCF1645-C070-4C08-9B3D-CBDCFDE81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9C521-CD3E-41BD-AD6F-1008ED7DC04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1942546"/>
      </p:ext>
    </p:extLst>
  </p:cSld>
  <p:clrMapOvr>
    <a:masterClrMapping/>
  </p:clrMapOvr>
  <p:transition spd="slow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54370383"/>
      </p:ext>
    </p:extLst>
  </p:cSld>
  <p:clrMapOvr>
    <a:masterClrMapping/>
  </p:clrMapOvr>
  <p:transition spd="slow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03408996"/>
      </p:ext>
    </p:extLst>
  </p:cSld>
  <p:clrMapOvr>
    <a:masterClrMapping/>
  </p:clrMapOvr>
  <p:transition spd="slow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0869460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7965229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1193650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32079619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36140165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4695454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6A90873-8DC8-4403-99FA-2C8B343DF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58C63B-2C19-4507-AC24-072B90448340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5084630-1964-40D6-A542-A67D7AFB4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5D94288-04F3-4460-A558-23258665AF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6E5964-AF03-4A49-98F6-2ECC0253D9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040923867"/>
      </p:ext>
    </p:extLst>
  </p:cSld>
  <p:clrMapOvr>
    <a:masterClrMapping/>
  </p:clrMapOvr>
  <p:transition spd="slow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34219858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44301104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14479962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E07BAE0-B502-403A-8B2A-6744B3DA2E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CE8B3-C242-4180-9527-F98ACB333149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093AC53-4A40-4CCB-BEE1-E36782A9D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A0937E5-EDA4-458C-BA7A-E11CECC49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AEB1C7-ADA2-4636-BA98-CC02E8BC602E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2227645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9D95C966-58D7-4873-B499-96A0F3956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BB2A48-65D4-4511-AD62-45D1CD9F7306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01517524-EDA6-4FD8-AD75-6EF4A96CFC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6DE704AE-E182-4F77-A955-C67AD2A1C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153BD7-525F-4E93-AEC9-3D7F05CD8D23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1306299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3">
            <a:extLst>
              <a:ext uri="{FF2B5EF4-FFF2-40B4-BE49-F238E27FC236}">
                <a16:creationId xmlns:a16="http://schemas.microsoft.com/office/drawing/2014/main" id="{A0F242A1-DC2A-4C70-8BE5-F59619D1B0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F22E6-8CF1-4BF8-93AE-7DEBFC78CE52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8" name="Segnaposto piè di pagina 4">
            <a:extLst>
              <a:ext uri="{FF2B5EF4-FFF2-40B4-BE49-F238E27FC236}">
                <a16:creationId xmlns:a16="http://schemas.microsoft.com/office/drawing/2014/main" id="{D9F05560-9E7A-4D66-99D0-53890D0398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>
            <a:extLst>
              <a:ext uri="{FF2B5EF4-FFF2-40B4-BE49-F238E27FC236}">
                <a16:creationId xmlns:a16="http://schemas.microsoft.com/office/drawing/2014/main" id="{CD96F39D-98BF-4C4A-9087-474215C76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A9C386-CE87-4F9D-BF5F-59402AAC59A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100232805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3">
            <a:extLst>
              <a:ext uri="{FF2B5EF4-FFF2-40B4-BE49-F238E27FC236}">
                <a16:creationId xmlns:a16="http://schemas.microsoft.com/office/drawing/2014/main" id="{A3F401E0-6DF8-44E0-AFB2-E2986D3D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4C869E-6221-4A3D-9CD7-DB545B0EFB1E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4" name="Segnaposto piè di pagina 4">
            <a:extLst>
              <a:ext uri="{FF2B5EF4-FFF2-40B4-BE49-F238E27FC236}">
                <a16:creationId xmlns:a16="http://schemas.microsoft.com/office/drawing/2014/main" id="{4FDB7A51-9D48-4FA2-9692-55B00C95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4F9AF6A2-EA01-4EE3-8799-049CFBF4FD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20FB98-3D33-454B-A453-A45917DB0B0D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850721949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>
            <a:extLst>
              <a:ext uri="{FF2B5EF4-FFF2-40B4-BE49-F238E27FC236}">
                <a16:creationId xmlns:a16="http://schemas.microsoft.com/office/drawing/2014/main" id="{D51A5517-D393-4685-AD2A-4C331F9D61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E1DEB4-15B5-43E8-B445-0C3E6C722FFB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3" name="Segnaposto piè di pagina 4">
            <a:extLst>
              <a:ext uri="{FF2B5EF4-FFF2-40B4-BE49-F238E27FC236}">
                <a16:creationId xmlns:a16="http://schemas.microsoft.com/office/drawing/2014/main" id="{E497048E-3ABD-4DBF-A3BC-8C75C79B93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>
            <a:extLst>
              <a:ext uri="{FF2B5EF4-FFF2-40B4-BE49-F238E27FC236}">
                <a16:creationId xmlns:a16="http://schemas.microsoft.com/office/drawing/2014/main" id="{0B064952-2EAD-403D-901D-31DB4BE3A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61FB84-F20C-4C7A-A885-8EF61B16DC8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186270036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1BA8E32C-C19B-49D4-93A4-5AE74FD7F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FB464-EED0-42F3-8101-1DF7C6C62CF7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6282D7B9-5871-4732-803D-80C82E20B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19E9189E-873E-4B36-B1B3-F7A749109A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0C726-98A0-48D9-AD5B-A483604390B4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221940781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5" name="Segnaposto data 3">
            <a:extLst>
              <a:ext uri="{FF2B5EF4-FFF2-40B4-BE49-F238E27FC236}">
                <a16:creationId xmlns:a16="http://schemas.microsoft.com/office/drawing/2014/main" id="{5DD3D5E1-4582-42D3-8C7F-549467DE89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ADC8D1-D426-401B-8AC5-561DD458DE56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6" name="Segnaposto piè di pagina 4">
            <a:extLst>
              <a:ext uri="{FF2B5EF4-FFF2-40B4-BE49-F238E27FC236}">
                <a16:creationId xmlns:a16="http://schemas.microsoft.com/office/drawing/2014/main" id="{D7C7979D-4589-43DB-8E86-9804ED6DD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>
            <a:extLst>
              <a:ext uri="{FF2B5EF4-FFF2-40B4-BE49-F238E27FC236}">
                <a16:creationId xmlns:a16="http://schemas.microsoft.com/office/drawing/2014/main" id="{B6037FF1-FAF4-4676-8F11-ABE99125F4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FDC06-99C1-4F29-800D-74D3AABC5392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3641103959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>
            <a:extLst>
              <a:ext uri="{FF2B5EF4-FFF2-40B4-BE49-F238E27FC236}">
                <a16:creationId xmlns:a16="http://schemas.microsoft.com/office/drawing/2014/main" id="{D7E3FDB6-9D39-49D6-B97F-17FEF31BFE4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lo stile del titolo</a:t>
            </a:r>
          </a:p>
        </p:txBody>
      </p:sp>
      <p:sp>
        <p:nvSpPr>
          <p:cNvPr id="1027" name="Segnaposto testo 2">
            <a:extLst>
              <a:ext uri="{FF2B5EF4-FFF2-40B4-BE49-F238E27FC236}">
                <a16:creationId xmlns:a16="http://schemas.microsoft.com/office/drawing/2014/main" id="{BAC60B85-ECB9-4355-B11F-C6EC3717849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altLang="it-IT"/>
              <a:t>Fare clic per modificare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35809F5-F509-4C5E-A0F6-7747E08FFE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10F05B0-857E-435E-AC3F-57369EF2C7A7}" type="datetimeFigureOut">
              <a:rPr lang="it-IT"/>
              <a:pPr>
                <a:defRPr/>
              </a:pPr>
              <a:t>25/09/2020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B433D7E-CB78-43E3-A29D-AFA8CB8C0C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B0256F6-C463-4324-8D58-515CA200A34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E374B5DC-9E80-4404-A2B7-5D8EF28058FF}" type="slidenum">
              <a:rPr lang="it-IT" altLang="it-IT"/>
              <a:pPr>
                <a:defRPr/>
              </a:pPr>
              <a:t>‹N›</a:t>
            </a:fld>
            <a:endParaRPr lang="it-IT" altLang="it-IT"/>
          </a:p>
        </p:txBody>
      </p:sp>
    </p:spTree>
    <p:extLst>
      <p:ext uri="{BB962C8B-B14F-4D97-AF65-F5344CB8AC3E}">
        <p14:creationId xmlns:p14="http://schemas.microsoft.com/office/powerpoint/2010/main" val="980623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F3C73-41C1-4C46-9496-D04520F98F12}" type="datetimeFigureOut">
              <a:rPr lang="it-IT" smtClean="0"/>
              <a:pPr/>
              <a:t>25/09/2020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93A87-AD7B-4526-A593-5764F77DE80E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185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slow">
    <p:fade/>
  </p:transition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ebalice.it/eliofragassi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sz="2400" cap="all" dirty="0">
                <a:solidFill>
                  <a:srgbClr val="0070C0"/>
                </a:solidFill>
                <a:latin typeface="Comic Sans MS" panose="030F0702030302020204" pitchFamily="66" charset="0"/>
              </a:rPr>
              <a:t>Geometria descrittiva dinamica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7" name="Rectangle 6">
            <a:extLst>
              <a:ext uri="{FF2B5EF4-FFF2-40B4-BE49-F238E27FC236}">
                <a16:creationId xmlns:a16="http://schemas.microsoft.com/office/drawing/2014/main" id="{B4ED2728-2B62-4666-B2B7-5075F0CBA403}"/>
              </a:ext>
            </a:extLst>
          </p:cNvPr>
          <p:cNvSpPr txBox="1">
            <a:spLocks noChangeArrowheads="1"/>
          </p:cNvSpPr>
          <p:nvPr/>
        </p:nvSpPr>
        <p:spPr>
          <a:xfrm>
            <a:off x="27000" y="619125"/>
            <a:ext cx="6804000" cy="32385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/>
          <a:lstStyle/>
          <a:p>
            <a:pPr marL="257175" indent="-257175" algn="ctr" defTabSz="685800" eaLnBrk="1" fontAlgn="auto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>
                <a:srgbClr val="1F497D"/>
              </a:buClr>
              <a:buSzPct val="75000"/>
              <a:defRPr/>
            </a:pPr>
            <a:r>
              <a:rPr lang="it-IT" sz="1600" kern="0" dirty="0">
                <a:solidFill>
                  <a:srgbClr val="0070C0"/>
                </a:solidFill>
                <a:latin typeface="Comic Sans MS" pitchFamily="66" charset="0"/>
              </a:rPr>
              <a:t>Indagine insiemistica sulla doppia proiezione ortogonale di </a:t>
            </a:r>
            <a:r>
              <a:rPr lang="it-IT" sz="1600" kern="0" dirty="0" err="1">
                <a:solidFill>
                  <a:srgbClr val="0070C0"/>
                </a:solidFill>
                <a:latin typeface="Comic Sans MS" pitchFamily="66" charset="0"/>
              </a:rPr>
              <a:t>Monge</a:t>
            </a:r>
            <a:endParaRPr lang="it-IT" sz="1600" kern="0" dirty="0">
              <a:solidFill>
                <a:srgbClr val="0070C0"/>
              </a:solidFill>
              <a:latin typeface="Comic Sans MS" pitchFamily="66" charset="0"/>
            </a:endParaRPr>
          </a:p>
        </p:txBody>
      </p:sp>
      <p:sp>
        <p:nvSpPr>
          <p:cNvPr id="179" name="Text Box 6">
            <a:extLst>
              <a:ext uri="{FF2B5EF4-FFF2-40B4-BE49-F238E27FC236}">
                <a16:creationId xmlns:a16="http://schemas.microsoft.com/office/drawing/2014/main" id="{813A89AC-0D0F-4558-AF95-3F8C5B4A07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38676" y="8405813"/>
            <a:ext cx="2664000" cy="647700"/>
          </a:xfrm>
          <a:prstGeom prst="rect">
            <a:avLst/>
          </a:prstGeom>
          <a:solidFill>
            <a:srgbClr val="FFFF00"/>
          </a:solidFill>
          <a:ln w="9525">
            <a:solidFill>
              <a:srgbClr val="4F81BD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800" b="1" kern="0" dirty="0">
                <a:solidFill>
                  <a:srgbClr val="C00000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Autore Prof. Arch. Elio Fragassi</a:t>
            </a:r>
          </a:p>
        </p:txBody>
      </p:sp>
      <p:sp>
        <p:nvSpPr>
          <p:cNvPr id="180" name="Text Box 9">
            <a:extLst>
              <a:ext uri="{FF2B5EF4-FFF2-40B4-BE49-F238E27FC236}">
                <a16:creationId xmlns:a16="http://schemas.microsoft.com/office/drawing/2014/main" id="{92746A7D-6545-4F08-8F01-E9A241CA8E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565" y="8764588"/>
            <a:ext cx="3995737" cy="277812"/>
          </a:xfrm>
          <a:prstGeom prst="rect">
            <a:avLst/>
          </a:prstGeom>
          <a:solidFill>
            <a:srgbClr val="FFFF00"/>
          </a:solidFill>
          <a:ln w="12700">
            <a:solidFill>
              <a:srgbClr val="0070C0"/>
            </a:solidFill>
            <a:miter lim="800000"/>
            <a:headEnd/>
            <a:tailEnd/>
          </a:ln>
        </p:spPr>
        <p:txBody>
          <a:bodyPr lIns="92075" tIns="46038" rIns="92075" bIns="46038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457200" eaLnBrk="1" fontAlgn="auto" hangingPunct="1">
              <a:spcBef>
                <a:spcPct val="0"/>
              </a:spcBef>
              <a:spcAft>
                <a:spcPts val="0"/>
              </a:spcAft>
              <a:buNone/>
              <a:defRPr/>
            </a:pPr>
            <a:r>
              <a:rPr lang="it-IT" altLang="it-IT" sz="1200" b="1" kern="0" dirty="0">
                <a:solidFill>
                  <a:prstClr val="black"/>
                </a:solidFill>
                <a:latin typeface="Comic Sans MS" panose="030F0702030302020204" pitchFamily="66" charset="0"/>
                <a:cs typeface="Courier New" panose="02070309020205020404" pitchFamily="49" charset="0"/>
              </a:rPr>
              <a:t>Il materiale può essere riprodotto citando la fonte</a:t>
            </a:r>
          </a:p>
        </p:txBody>
      </p:sp>
      <p:sp>
        <p:nvSpPr>
          <p:cNvPr id="181" name="CasellaDiTesto 180">
            <a:extLst>
              <a:ext uri="{FF2B5EF4-FFF2-40B4-BE49-F238E27FC236}">
                <a16:creationId xmlns:a16="http://schemas.microsoft.com/office/drawing/2014/main" id="{3A3C557F-BBEA-4D9B-BB5C-C102C7F4D5AE}"/>
              </a:ext>
            </a:extLst>
          </p:cNvPr>
          <p:cNvSpPr txBox="1"/>
          <p:nvPr/>
        </p:nvSpPr>
        <p:spPr>
          <a:xfrm>
            <a:off x="44450" y="1026353"/>
            <a:ext cx="6769100" cy="708025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>
            <a:spAutoFit/>
          </a:bodyPr>
          <a:lstStyle/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LE OPERAZIONI GEOMETRICHE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SEZIONE </a:t>
            </a:r>
            <a:r>
              <a:rPr lang="it-IT" sz="2000" cap="all" dirty="0">
                <a:solidFill>
                  <a:srgbClr val="0070C0"/>
                </a:solidFill>
                <a:latin typeface="Comic Sans MS" panose="030F0702030302020204" pitchFamily="66" charset="0"/>
                <a:cs typeface="+mn-cs"/>
              </a:rPr>
              <a:t>DI SOLIDI DI ROTAZIONE – LE CONICHE</a:t>
            </a: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  <a:cs typeface="+mn-cs"/>
            </a:endParaRPr>
          </a:p>
        </p:txBody>
      </p:sp>
      <p:sp>
        <p:nvSpPr>
          <p:cNvPr id="184" name="Rectangle 5">
            <a:extLst>
              <a:ext uri="{FF2B5EF4-FFF2-40B4-BE49-F238E27FC236}">
                <a16:creationId xmlns:a16="http://schemas.microsoft.com/office/drawing/2014/main" id="{9EC76849-EA90-43AC-8D8A-5B5AB558D9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33088" y="3296723"/>
            <a:ext cx="2669352" cy="5040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175" algn="ctr">
            <a:solidFill>
              <a:srgbClr val="4472C4"/>
            </a:solidFill>
            <a:miter lim="800000"/>
            <a:headEnd/>
            <a:tailEnd/>
          </a:ln>
        </p:spPr>
        <p:txBody>
          <a:bodyPr wrap="square" lIns="0" anchor="ctr">
            <a:spAutoFit/>
          </a:bodyPr>
          <a:lstStyle/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Il disegno a fianco è stato eseguito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nell’a. s. 2008/09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da 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Longo Ilaria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della classe 3C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del Liceo Artistico statale «G. </a:t>
            </a:r>
            <a:r>
              <a:rPr lang="it-IT" kern="0" dirty="0" err="1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Misticoni</a:t>
            </a: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» di Pescara</a:t>
            </a: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marL="108000"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 per la materia ‘</a:t>
            </a:r>
            <a:r>
              <a:rPr lang="it-IT" b="1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Discipline geometriche»</a:t>
            </a: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it-IT" kern="0" dirty="0">
              <a:solidFill>
                <a:srgbClr val="0070C0"/>
              </a:solidFill>
              <a:latin typeface="Comic Sans MS" pitchFamily="66" charset="0"/>
              <a:cs typeface="Times New Roman" pitchFamily="18" charset="0"/>
            </a:endParaRP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Insegnante: </a:t>
            </a:r>
          </a:p>
          <a:p>
            <a:pPr algn="ctr"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itchFamily="66" charset="0"/>
                <a:cs typeface="Times New Roman" pitchFamily="18" charset="0"/>
              </a:rPr>
              <a:t>Prof. Elio Fragassi</a:t>
            </a:r>
            <a:endParaRPr lang="it-IT" kern="0" dirty="0">
              <a:solidFill>
                <a:srgbClr val="0070C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185" name="CasellaDiTesto 16">
            <a:extLst>
              <a:ext uri="{FF2B5EF4-FFF2-40B4-BE49-F238E27FC236}">
                <a16:creationId xmlns:a16="http://schemas.microsoft.com/office/drawing/2014/main" id="{3AF5B6B3-029E-486E-B2C1-728F3CA280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990" y="1828102"/>
            <a:ext cx="6804025" cy="800219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300" dirty="0">
                <a:solidFill>
                  <a:srgbClr val="0070C0"/>
                </a:solidFill>
                <a:latin typeface="Comic Sans MS" panose="030F0702030302020204" pitchFamily="66" charset="0"/>
              </a:rPr>
              <a:t>SEZIONE DEL CONO CON PIANO GENERICO PARALLELO ALLA LINEA DI TERRA</a:t>
            </a:r>
          </a:p>
        </p:txBody>
      </p:sp>
      <p:sp>
        <p:nvSpPr>
          <p:cNvPr id="186" name="CasellaDiTesto 17">
            <a:extLst>
              <a:ext uri="{FF2B5EF4-FFF2-40B4-BE49-F238E27FC236}">
                <a16:creationId xmlns:a16="http://schemas.microsoft.com/office/drawing/2014/main" id="{51D3FBA4-C77B-46C4-BB71-672DD6F50E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780" y="2673711"/>
            <a:ext cx="6802440" cy="523220"/>
          </a:xfrm>
          <a:prstGeom prst="rect">
            <a:avLst/>
          </a:prstGeom>
          <a:noFill/>
          <a:ln w="9525">
            <a:solidFill>
              <a:srgbClr val="0070C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 anchor="ctr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it-IT" altLang="it-IT" sz="2800" dirty="0">
                <a:solidFill>
                  <a:srgbClr val="0070C0"/>
                </a:solidFill>
                <a:latin typeface="Comic Sans MS" panose="030F0702030302020204" pitchFamily="66" charset="0"/>
              </a:rPr>
              <a:t>L’ELLISSE</a:t>
            </a:r>
          </a:p>
        </p:txBody>
      </p: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6EB066ED-9D1E-4D61-A5B7-D66C2A840CED}"/>
              </a:ext>
            </a:extLst>
          </p:cNvPr>
          <p:cNvCxnSpPr/>
          <p:nvPr/>
        </p:nvCxnSpPr>
        <p:spPr>
          <a:xfrm>
            <a:off x="26988" y="9087612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" name="Immagine 19">
            <a:extLst>
              <a:ext uri="{FF2B5EF4-FFF2-40B4-BE49-F238E27FC236}">
                <a16:creationId xmlns:a16="http://schemas.microsoft.com/office/drawing/2014/main" id="{6ED6999E-34CA-41F7-9343-24210DF4201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" y="3291839"/>
            <a:ext cx="3996061" cy="5400000"/>
          </a:xfrm>
          <a:prstGeom prst="rect">
            <a:avLst/>
          </a:prstGeom>
          <a:ln>
            <a:solidFill>
              <a:schemeClr val="accent1"/>
            </a:solidFill>
          </a:ln>
        </p:spPr>
      </p:pic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65DD7FB-2556-43C8-A1C5-638EFA361105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60468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1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10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1" grpId="0" animBg="1"/>
      <p:bldP spid="184" grpId="0" animBg="1"/>
      <p:bldP spid="185" grpId="0" animBg="1"/>
      <p:bldP spid="18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16218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(8)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2671"/>
            <a:ext cx="6804000" cy="360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generico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parallelo lt– 3° metodo</a:t>
            </a:r>
          </a:p>
        </p:txBody>
      </p:sp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0" y="5300145"/>
            <a:ext cx="676915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61045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61283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48779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3609975" y="4681538"/>
            <a:ext cx="2876233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61600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505110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5051108" y="4657001"/>
            <a:ext cx="0" cy="23295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796118" y="1085850"/>
            <a:ext cx="1253403" cy="3597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4031508" y="1085850"/>
            <a:ext cx="1018013" cy="3591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403193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403297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790083" y="6286362"/>
            <a:ext cx="1268745" cy="705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666352" y="6596958"/>
            <a:ext cx="1381583" cy="39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642997" y="6992354"/>
            <a:ext cx="1408535" cy="326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796985" y="7000827"/>
            <a:ext cx="1236440" cy="696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363251" y="5733737"/>
            <a:ext cx="696556" cy="12645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684397" y="5591176"/>
            <a:ext cx="366128" cy="14011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351493" y="6979019"/>
            <a:ext cx="700039" cy="1274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684398" y="6962115"/>
            <a:ext cx="372798" cy="1419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05269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505269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052695" y="6992938"/>
            <a:ext cx="1260286" cy="696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504793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5046345" y="6669386"/>
            <a:ext cx="1402438" cy="318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5052695" y="6289141"/>
            <a:ext cx="1248215" cy="699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5052695" y="6991350"/>
            <a:ext cx="686858" cy="1276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5049520" y="6988175"/>
            <a:ext cx="345440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047933" y="5727826"/>
            <a:ext cx="685627" cy="12698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5047933" y="5598059"/>
            <a:ext cx="365737" cy="1396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>
            <a:off x="3530851" y="6994525"/>
            <a:ext cx="1518669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35260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68598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660316" y="1082675"/>
            <a:ext cx="1392379" cy="3597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505428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504634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505428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504634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505428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827270" y="429000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64153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5007078" y="981095"/>
            <a:ext cx="585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5284" y="4990086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5054283" y="1089660"/>
            <a:ext cx="0" cy="361092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504952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980856" y="2475419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5051255" y="65958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5049521" y="7004050"/>
            <a:ext cx="1983" cy="14267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92252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30130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>
            <a:cxnSpLocks/>
          </p:cNvCxnSpPr>
          <p:nvPr/>
        </p:nvCxnSpPr>
        <p:spPr>
          <a:xfrm>
            <a:off x="2540000" y="2185406"/>
            <a:ext cx="424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2272320" y="8723178"/>
            <a:ext cx="4608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7177" y="18270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7052" y="838252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D5383B6-6AA4-4209-83B8-90EA44F356CA}"/>
              </a:ext>
            </a:extLst>
          </p:cNvPr>
          <p:cNvCxnSpPr/>
          <p:nvPr/>
        </p:nvCxnSpPr>
        <p:spPr>
          <a:xfrm>
            <a:off x="4610896" y="53021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E03EB94D-41CD-4075-9927-FB3A5BF904FE}"/>
              </a:ext>
            </a:extLst>
          </p:cNvPr>
          <p:cNvCxnSpPr>
            <a:cxnSpLocks/>
          </p:cNvCxnSpPr>
          <p:nvPr/>
        </p:nvCxnSpPr>
        <p:spPr>
          <a:xfrm>
            <a:off x="3529584" y="950976"/>
            <a:ext cx="0" cy="8028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1" name="Arco 230">
            <a:extLst>
              <a:ext uri="{FF2B5EF4-FFF2-40B4-BE49-F238E27FC236}">
                <a16:creationId xmlns:a16="http://schemas.microsoft.com/office/drawing/2014/main" id="{62B25D05-B03F-4895-97B0-6CC54EB06C1E}"/>
              </a:ext>
            </a:extLst>
          </p:cNvPr>
          <p:cNvSpPr/>
          <p:nvPr/>
        </p:nvSpPr>
        <p:spPr>
          <a:xfrm>
            <a:off x="73152" y="1883664"/>
            <a:ext cx="6840000" cy="6840000"/>
          </a:xfrm>
          <a:prstGeom prst="arc">
            <a:avLst>
              <a:gd name="adj1" fmla="val 5362222"/>
              <a:gd name="adj2" fmla="val 10803537"/>
            </a:avLst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4DE6DF18-47E5-413D-A131-D311CD4155FE}"/>
              </a:ext>
            </a:extLst>
          </p:cNvPr>
          <p:cNvCxnSpPr>
            <a:cxnSpLocks/>
            <a:stCxn id="231" idx="2"/>
          </p:cNvCxnSpPr>
          <p:nvPr/>
        </p:nvCxnSpPr>
        <p:spPr>
          <a:xfrm flipV="1">
            <a:off x="73154" y="1225296"/>
            <a:ext cx="4537380" cy="40748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Connettore diritto 242">
            <a:extLst>
              <a:ext uri="{FF2B5EF4-FFF2-40B4-BE49-F238E27FC236}">
                <a16:creationId xmlns:a16="http://schemas.microsoft.com/office/drawing/2014/main" id="{63830E68-5E84-4E9A-AB7B-5AADB99F1749}"/>
              </a:ext>
            </a:extLst>
          </p:cNvPr>
          <p:cNvCxnSpPr>
            <a:cxnSpLocks/>
          </p:cNvCxnSpPr>
          <p:nvPr/>
        </p:nvCxnSpPr>
        <p:spPr>
          <a:xfrm flipH="1">
            <a:off x="1840753" y="1082928"/>
            <a:ext cx="3213054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6" name="Arco 245">
            <a:extLst>
              <a:ext uri="{FF2B5EF4-FFF2-40B4-BE49-F238E27FC236}">
                <a16:creationId xmlns:a16="http://schemas.microsoft.com/office/drawing/2014/main" id="{4E3E2FC6-B658-489A-B90F-1B79C5AB6E45}"/>
              </a:ext>
            </a:extLst>
          </p:cNvPr>
          <p:cNvSpPr/>
          <p:nvPr/>
        </p:nvSpPr>
        <p:spPr>
          <a:xfrm>
            <a:off x="1850365" y="3630513"/>
            <a:ext cx="3362400" cy="3362400"/>
          </a:xfrm>
          <a:prstGeom prst="arc">
            <a:avLst>
              <a:gd name="adj1" fmla="val 5401229"/>
              <a:gd name="adj2" fmla="val 10838210"/>
            </a:avLst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B09EFD9B-06A1-4EE6-9D43-3A13E01A40E3}"/>
              </a:ext>
            </a:extLst>
          </p:cNvPr>
          <p:cNvCxnSpPr>
            <a:cxnSpLocks/>
          </p:cNvCxnSpPr>
          <p:nvPr/>
        </p:nvCxnSpPr>
        <p:spPr>
          <a:xfrm>
            <a:off x="1852004" y="1087718"/>
            <a:ext cx="0" cy="421580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Connettore 1 12">
            <a:extLst>
              <a:ext uri="{FF2B5EF4-FFF2-40B4-BE49-F238E27FC236}">
                <a16:creationId xmlns:a16="http://schemas.microsoft.com/office/drawing/2014/main" id="{65664F5D-271A-448F-B6B4-FDA87BB812D1}"/>
              </a:ext>
            </a:extLst>
          </p:cNvPr>
          <p:cNvCxnSpPr/>
          <p:nvPr/>
        </p:nvCxnSpPr>
        <p:spPr>
          <a:xfrm>
            <a:off x="415320" y="4683499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Connettore 1 23">
            <a:extLst>
              <a:ext uri="{FF2B5EF4-FFF2-40B4-BE49-F238E27FC236}">
                <a16:creationId xmlns:a16="http://schemas.microsoft.com/office/drawing/2014/main" id="{F4D9E6AC-4982-4EAC-8299-BA083A35D1ED}"/>
              </a:ext>
            </a:extLst>
          </p:cNvPr>
          <p:cNvCxnSpPr/>
          <p:nvPr/>
        </p:nvCxnSpPr>
        <p:spPr>
          <a:xfrm flipH="1">
            <a:off x="415608" y="1076512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1 26">
            <a:extLst>
              <a:ext uri="{FF2B5EF4-FFF2-40B4-BE49-F238E27FC236}">
                <a16:creationId xmlns:a16="http://schemas.microsoft.com/office/drawing/2014/main" id="{28DD8D7F-FF66-4C9E-8443-748C3AC480A1}"/>
              </a:ext>
            </a:extLst>
          </p:cNvPr>
          <p:cNvCxnSpPr/>
          <p:nvPr/>
        </p:nvCxnSpPr>
        <p:spPr>
          <a:xfrm>
            <a:off x="1850708" y="1079687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CCA7FFC9-96DA-49FA-BC87-DDD100BBD447}"/>
              </a:ext>
            </a:extLst>
          </p:cNvPr>
          <p:cNvCxnSpPr>
            <a:cxnSpLocks/>
          </p:cNvCxnSpPr>
          <p:nvPr/>
        </p:nvCxnSpPr>
        <p:spPr>
          <a:xfrm flipH="1">
            <a:off x="595718" y="1082862"/>
            <a:ext cx="1253403" cy="3597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D653F2B6-6CB1-46BF-852F-E2422448C024}"/>
              </a:ext>
            </a:extLst>
          </p:cNvPr>
          <p:cNvCxnSpPr>
            <a:cxnSpLocks/>
          </p:cNvCxnSpPr>
          <p:nvPr/>
        </p:nvCxnSpPr>
        <p:spPr>
          <a:xfrm flipH="1">
            <a:off x="830729" y="1082862"/>
            <a:ext cx="1018393" cy="35931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53D0FBA3-43ED-4392-B282-D798B2D4933A}"/>
              </a:ext>
            </a:extLst>
          </p:cNvPr>
          <p:cNvCxnSpPr>
            <a:cxnSpLocks/>
          </p:cNvCxnSpPr>
          <p:nvPr/>
        </p:nvCxnSpPr>
        <p:spPr>
          <a:xfrm flipH="1">
            <a:off x="1152208" y="1078100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49582E75-2C63-42B1-AA9D-603318DB58F9}"/>
              </a:ext>
            </a:extLst>
          </p:cNvPr>
          <p:cNvCxnSpPr>
            <a:cxnSpLocks/>
          </p:cNvCxnSpPr>
          <p:nvPr/>
        </p:nvCxnSpPr>
        <p:spPr>
          <a:xfrm flipH="1">
            <a:off x="1485583" y="1087625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499CCA70-9296-43BD-9172-0E33A696DEBA}"/>
              </a:ext>
            </a:extLst>
          </p:cNvPr>
          <p:cNvCxnSpPr>
            <a:cxnSpLocks/>
          </p:cNvCxnSpPr>
          <p:nvPr/>
        </p:nvCxnSpPr>
        <p:spPr>
          <a:xfrm flipH="1">
            <a:off x="459916" y="1079687"/>
            <a:ext cx="1392379" cy="3597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4A819D46-2EEC-41C3-BDD4-E520722D4016}"/>
              </a:ext>
            </a:extLst>
          </p:cNvPr>
          <p:cNvCxnSpPr>
            <a:cxnSpLocks/>
          </p:cNvCxnSpPr>
          <p:nvPr/>
        </p:nvCxnSpPr>
        <p:spPr>
          <a:xfrm>
            <a:off x="1853883" y="1086037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92719761-78D4-4F61-A744-DC49F503BCF9}"/>
              </a:ext>
            </a:extLst>
          </p:cNvPr>
          <p:cNvCxnSpPr>
            <a:cxnSpLocks/>
          </p:cNvCxnSpPr>
          <p:nvPr/>
        </p:nvCxnSpPr>
        <p:spPr>
          <a:xfrm>
            <a:off x="1845945" y="1093975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FE0E0EDB-99A3-40B6-8FE8-5557E2E50612}"/>
              </a:ext>
            </a:extLst>
          </p:cNvPr>
          <p:cNvCxnSpPr>
            <a:cxnSpLocks/>
          </p:cNvCxnSpPr>
          <p:nvPr/>
        </p:nvCxnSpPr>
        <p:spPr>
          <a:xfrm>
            <a:off x="1853883" y="1093975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52AA6359-4975-464C-9A22-CE3B18A42FFF}"/>
              </a:ext>
            </a:extLst>
          </p:cNvPr>
          <p:cNvCxnSpPr>
            <a:cxnSpLocks/>
          </p:cNvCxnSpPr>
          <p:nvPr/>
        </p:nvCxnSpPr>
        <p:spPr>
          <a:xfrm>
            <a:off x="1845945" y="1086037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0AACFA8E-756B-45BC-89EE-C497F8D98C9E}"/>
              </a:ext>
            </a:extLst>
          </p:cNvPr>
          <p:cNvCxnSpPr>
            <a:cxnSpLocks/>
          </p:cNvCxnSpPr>
          <p:nvPr/>
        </p:nvCxnSpPr>
        <p:spPr>
          <a:xfrm>
            <a:off x="1853883" y="1101912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ttore diritto 57">
            <a:extLst>
              <a:ext uri="{FF2B5EF4-FFF2-40B4-BE49-F238E27FC236}">
                <a16:creationId xmlns:a16="http://schemas.microsoft.com/office/drawing/2014/main" id="{2CF437D8-9202-40A3-8914-9A8B6D05E0C3}"/>
              </a:ext>
            </a:extLst>
          </p:cNvPr>
          <p:cNvCxnSpPr>
            <a:cxnSpLocks/>
          </p:cNvCxnSpPr>
          <p:nvPr/>
        </p:nvCxnSpPr>
        <p:spPr>
          <a:xfrm>
            <a:off x="3286125" y="4674870"/>
            <a:ext cx="0" cy="628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17CC0203-1B02-4FE6-A4A8-9E0368E947CA}"/>
              </a:ext>
            </a:extLst>
          </p:cNvPr>
          <p:cNvCxnSpPr>
            <a:cxnSpLocks/>
          </p:cNvCxnSpPr>
          <p:nvPr/>
        </p:nvCxnSpPr>
        <p:spPr>
          <a:xfrm>
            <a:off x="412433" y="4675823"/>
            <a:ext cx="0" cy="628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Connettore diritto 173">
            <a:extLst>
              <a:ext uri="{FF2B5EF4-FFF2-40B4-BE49-F238E27FC236}">
                <a16:creationId xmlns:a16="http://schemas.microsoft.com/office/drawing/2014/main" id="{1D91D7F6-8801-4FE0-975F-3127D69D9ED7}"/>
              </a:ext>
            </a:extLst>
          </p:cNvPr>
          <p:cNvCxnSpPr/>
          <p:nvPr/>
        </p:nvCxnSpPr>
        <p:spPr>
          <a:xfrm flipH="1">
            <a:off x="3525730" y="5546271"/>
            <a:ext cx="1526563" cy="7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Arco 82">
            <a:extLst>
              <a:ext uri="{FF2B5EF4-FFF2-40B4-BE49-F238E27FC236}">
                <a16:creationId xmlns:a16="http://schemas.microsoft.com/office/drawing/2014/main" id="{DBC6363A-7AA0-425F-A005-3B3C4438100E}"/>
              </a:ext>
            </a:extLst>
          </p:cNvPr>
          <p:cNvSpPr/>
          <p:nvPr/>
        </p:nvSpPr>
        <p:spPr>
          <a:xfrm>
            <a:off x="3288048" y="5064733"/>
            <a:ext cx="486000" cy="486000"/>
          </a:xfrm>
          <a:prstGeom prst="arc">
            <a:avLst>
              <a:gd name="adj1" fmla="val 5349337"/>
              <a:gd name="adj2" fmla="val 10864395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84" name="Arco 83">
            <a:extLst>
              <a:ext uri="{FF2B5EF4-FFF2-40B4-BE49-F238E27FC236}">
                <a16:creationId xmlns:a16="http://schemas.microsoft.com/office/drawing/2014/main" id="{31C706F4-F6A1-4C2D-841F-BFFD0DFD2947}"/>
              </a:ext>
            </a:extLst>
          </p:cNvPr>
          <p:cNvSpPr/>
          <p:nvPr/>
        </p:nvSpPr>
        <p:spPr>
          <a:xfrm>
            <a:off x="411480" y="2133510"/>
            <a:ext cx="6300000" cy="6300000"/>
          </a:xfrm>
          <a:prstGeom prst="arc">
            <a:avLst>
              <a:gd name="adj1" fmla="val 5429625"/>
              <a:gd name="adj2" fmla="val 10837381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93" name="Connettore diritto 92">
            <a:extLst>
              <a:ext uri="{FF2B5EF4-FFF2-40B4-BE49-F238E27FC236}">
                <a16:creationId xmlns:a16="http://schemas.microsoft.com/office/drawing/2014/main" id="{FAA0452E-8F7C-49D6-BEEA-CE42C92D970C}"/>
              </a:ext>
            </a:extLst>
          </p:cNvPr>
          <p:cNvCxnSpPr>
            <a:cxnSpLocks/>
          </p:cNvCxnSpPr>
          <p:nvPr/>
        </p:nvCxnSpPr>
        <p:spPr>
          <a:xfrm flipH="1">
            <a:off x="3528246" y="8434794"/>
            <a:ext cx="1529947" cy="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6A87EA90-CD88-4444-9F23-DA73BEB81458}"/>
              </a:ext>
            </a:extLst>
          </p:cNvPr>
          <p:cNvSpPr txBox="1"/>
          <p:nvPr/>
        </p:nvSpPr>
        <p:spPr>
          <a:xfrm>
            <a:off x="0" y="877824"/>
            <a:ext cx="4901184" cy="129266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tra  il piano di sezione 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//lt)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il piano orizzontale ausiliario 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//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1 </a:t>
            </a:r>
            <a:r>
              <a:rPr lang="it-IT" sz="2000" dirty="0">
                <a:latin typeface="Symbol" panose="05050102010706020507" pitchFamily="18" charset="2"/>
              </a:rPr>
              <a:t>^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206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) 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determina tracce improprie della retta 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x(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x’,x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’’)</a:t>
            </a:r>
          </a:p>
        </p:txBody>
      </p: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7C3ADDFF-F894-41C7-AC67-AF0BBC058DFA}"/>
              </a:ext>
            </a:extLst>
          </p:cNvPr>
          <p:cNvCxnSpPr>
            <a:cxnSpLocks/>
          </p:cNvCxnSpPr>
          <p:nvPr/>
        </p:nvCxnSpPr>
        <p:spPr>
          <a:xfrm>
            <a:off x="3017520" y="3511296"/>
            <a:ext cx="384048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6" name="CasellaDiTesto 225">
            <a:extLst>
              <a:ext uri="{FF2B5EF4-FFF2-40B4-BE49-F238E27FC236}">
                <a16:creationId xmlns:a16="http://schemas.microsoft.com/office/drawing/2014/main" id="{756F3625-19ED-42E8-9984-D3B12D6A2ED6}"/>
              </a:ext>
            </a:extLst>
          </p:cNvPr>
          <p:cNvSpPr txBox="1"/>
          <p:nvPr/>
        </p:nvSpPr>
        <p:spPr>
          <a:xfrm>
            <a:off x="0" y="5316698"/>
            <a:ext cx="356616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Poiché è impossibile posizionare nello spazio del diedro la retta </a:t>
            </a:r>
            <a:r>
              <a:rPr lang="it-IT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x(</a:t>
            </a:r>
            <a:r>
              <a:rPr lang="it-IT" sz="19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x’,x</a:t>
            </a:r>
            <a:r>
              <a:rPr lang="it-IT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’’)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 che interseca la circonferenza del piano ausiliario </a:t>
            </a:r>
            <a:r>
              <a:rPr lang="it-IT" sz="19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, si rende necessario eseguire il ribaltamento dell’immagine per definire la collocazione spaziale della retta </a:t>
            </a:r>
            <a:r>
              <a:rPr lang="it-IT" sz="19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900" dirty="0">
                <a:solidFill>
                  <a:srgbClr val="0070C0"/>
                </a:solidFill>
                <a:latin typeface="Comic Sans MS" panose="030F0702030302020204" pitchFamily="66" charset="0"/>
              </a:rPr>
              <a:t> e quindi la sua intersezione con la circonferenza appartenente al piano ausiliario </a:t>
            </a:r>
            <a:r>
              <a:rPr lang="it-IT" sz="19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0" name="CasellaDiTesto 19">
            <a:extLst>
              <a:ext uri="{FF2B5EF4-FFF2-40B4-BE49-F238E27FC236}">
                <a16:creationId xmlns:a16="http://schemas.microsoft.com/office/drawing/2014/main" id="{21F5B231-975C-48CD-80DA-38D42765EE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3175" y="314990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91" name="CasellaDiTesto 19">
            <a:extLst>
              <a:ext uri="{FF2B5EF4-FFF2-40B4-BE49-F238E27FC236}">
                <a16:creationId xmlns:a16="http://schemas.microsoft.com/office/drawing/2014/main" id="{6AC2267F-285F-4F75-B8E8-2DA1470B34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0425" y="1065077"/>
            <a:ext cx="6840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(t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3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b)</a:t>
            </a: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92E80AC6-9E74-498B-9672-DEE1A8A51756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2CB7F3F2-A1E1-4EEB-90A8-AC229D94FCB7}"/>
              </a:ext>
            </a:extLst>
          </p:cNvPr>
          <p:cNvCxnSpPr>
            <a:cxnSpLocks/>
          </p:cNvCxnSpPr>
          <p:nvPr/>
        </p:nvCxnSpPr>
        <p:spPr>
          <a:xfrm>
            <a:off x="3614827" y="6993010"/>
            <a:ext cx="1417483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06010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5" dur="500"/>
                                        <p:tgtEl>
                                          <p:spTgt spid="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5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0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0" animBg="1"/>
      <p:bldP spid="246" grpId="0" animBg="1"/>
      <p:bldP spid="83" grpId="0" animBg="1"/>
      <p:bldP spid="84" grpId="0" animBg="1"/>
      <p:bldP spid="16" grpId="0"/>
      <p:bldP spid="16" grpId="1"/>
      <p:bldP spid="226" grpId="0"/>
      <p:bldP spid="90" grpId="0"/>
      <p:bldP spid="9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itolo 18">
            <a:extLst>
              <a:ext uri="{FF2B5EF4-FFF2-40B4-BE49-F238E27FC236}">
                <a16:creationId xmlns:a16="http://schemas.microsoft.com/office/drawing/2014/main" id="{3033E682-8104-457A-A217-D2C7D1E8F5A5}"/>
              </a:ext>
            </a:extLst>
          </p:cNvPr>
          <p:cNvSpPr txBox="1">
            <a:spLocks/>
          </p:cNvSpPr>
          <p:nvPr/>
        </p:nvSpPr>
        <p:spPr bwMode="auto">
          <a:xfrm>
            <a:off x="27000" y="2000250"/>
            <a:ext cx="6804000" cy="303750"/>
          </a:xfrm>
          <a:prstGeom prst="rect">
            <a:avLst/>
          </a:prstGeom>
          <a:noFill/>
          <a:ln>
            <a:solidFill>
              <a:srgbClr val="4F81B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7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5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2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70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685800">
              <a:defRPr/>
            </a:pPr>
            <a:r>
              <a:rPr lang="it-IT" altLang="it-IT" sz="15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(9)</a:t>
            </a:r>
            <a:br>
              <a:rPr lang="it-IT" altLang="it-IT" sz="1013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endParaRPr lang="it-IT" sz="1856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E8BA3A8C-8066-4B9F-9E92-26BFB613C98F}"/>
              </a:ext>
            </a:extLst>
          </p:cNvPr>
          <p:cNvSpPr txBox="1"/>
          <p:nvPr/>
        </p:nvSpPr>
        <p:spPr>
          <a:xfrm>
            <a:off x="27000" y="2326166"/>
            <a:ext cx="6804000" cy="252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 defTabSz="192881">
              <a:defRPr/>
            </a:pP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1350" dirty="0">
                <a:solidFill>
                  <a:prstClr val="white"/>
                </a:solidFill>
                <a:latin typeface="Symbol" panose="05050102010706020507" pitchFamily="18" charset="2"/>
              </a:rPr>
              <a:t>b </a:t>
            </a: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parallelo lt– 3° metodo</a:t>
            </a:r>
          </a:p>
        </p:txBody>
      </p:sp>
      <p:cxnSp>
        <p:nvCxnSpPr>
          <p:cNvPr id="104" name="Connettore 1 4">
            <a:extLst>
              <a:ext uri="{FF2B5EF4-FFF2-40B4-BE49-F238E27FC236}">
                <a16:creationId xmlns:a16="http://schemas.microsoft.com/office/drawing/2014/main" id="{73097124-3A04-48E0-838B-762253E911CE}"/>
              </a:ext>
            </a:extLst>
          </p:cNvPr>
          <p:cNvCxnSpPr>
            <a:cxnSpLocks/>
          </p:cNvCxnSpPr>
          <p:nvPr/>
        </p:nvCxnSpPr>
        <p:spPr>
          <a:xfrm>
            <a:off x="2996112" y="5016979"/>
            <a:ext cx="3795077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5" name="Ovale 104">
            <a:extLst>
              <a:ext uri="{FF2B5EF4-FFF2-40B4-BE49-F238E27FC236}">
                <a16:creationId xmlns:a16="http://schemas.microsoft.com/office/drawing/2014/main" id="{CC21A9FF-76D8-4F2B-B01C-AB32946E4580}"/>
              </a:ext>
            </a:extLst>
          </p:cNvPr>
          <p:cNvSpPr/>
          <p:nvPr/>
        </p:nvSpPr>
        <p:spPr>
          <a:xfrm>
            <a:off x="4917138" y="5154701"/>
            <a:ext cx="1530900" cy="1531999"/>
          </a:xfrm>
          <a:prstGeom prst="ellipse">
            <a:avLst/>
          </a:prstGeom>
          <a:noFill/>
          <a:ln w="635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defTabSz="685800">
              <a:defRPr/>
            </a:pPr>
            <a:endParaRPr lang="it-IT" sz="1350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06" name="Connettore 1 16">
            <a:extLst>
              <a:ext uri="{FF2B5EF4-FFF2-40B4-BE49-F238E27FC236}">
                <a16:creationId xmlns:a16="http://schemas.microsoft.com/office/drawing/2014/main" id="{E70BF1E3-EA88-4E13-AC9C-83C48F44FD2D}"/>
              </a:ext>
            </a:extLst>
          </p:cNvPr>
          <p:cNvCxnSpPr/>
          <p:nvPr/>
        </p:nvCxnSpPr>
        <p:spPr>
          <a:xfrm flipV="1">
            <a:off x="4918121" y="4685350"/>
            <a:ext cx="0" cy="123049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7" name="Connettore 1 17">
            <a:extLst>
              <a:ext uri="{FF2B5EF4-FFF2-40B4-BE49-F238E27FC236}">
                <a16:creationId xmlns:a16="http://schemas.microsoft.com/office/drawing/2014/main" id="{3E2E97E6-BA30-43B8-B80B-9331FA572EFD}"/>
              </a:ext>
            </a:extLst>
          </p:cNvPr>
          <p:cNvCxnSpPr/>
          <p:nvPr/>
        </p:nvCxnSpPr>
        <p:spPr>
          <a:xfrm flipH="1" flipV="1">
            <a:off x="6447585" y="4686194"/>
            <a:ext cx="1689" cy="1223739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8" name="Connettore 1 12">
            <a:extLst>
              <a:ext uri="{FF2B5EF4-FFF2-40B4-BE49-F238E27FC236}">
                <a16:creationId xmlns:a16="http://schemas.microsoft.com/office/drawing/2014/main" id="{8DF515DB-D414-483D-9367-AEC8232CFFBC}"/>
              </a:ext>
            </a:extLst>
          </p:cNvPr>
          <p:cNvCxnSpPr>
            <a:cxnSpLocks/>
          </p:cNvCxnSpPr>
          <p:nvPr/>
        </p:nvCxnSpPr>
        <p:spPr>
          <a:xfrm>
            <a:off x="4916600" y="4687884"/>
            <a:ext cx="1530141" cy="0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9" name="Connettore 1 23">
            <a:extLst>
              <a:ext uri="{FF2B5EF4-FFF2-40B4-BE49-F238E27FC236}">
                <a16:creationId xmlns:a16="http://schemas.microsoft.com/office/drawing/2014/main" id="{8F6BEFEA-F0F0-4C4D-8C35-6745A487D3D6}"/>
              </a:ext>
            </a:extLst>
          </p:cNvPr>
          <p:cNvCxnSpPr/>
          <p:nvPr/>
        </p:nvCxnSpPr>
        <p:spPr>
          <a:xfrm flipH="1">
            <a:off x="4919810" y="2771621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0" name="Connettore 1 26">
            <a:extLst>
              <a:ext uri="{FF2B5EF4-FFF2-40B4-BE49-F238E27FC236}">
                <a16:creationId xmlns:a16="http://schemas.microsoft.com/office/drawing/2014/main" id="{E5F8A401-E7B7-4D15-92BB-EA792A3EDB83}"/>
              </a:ext>
            </a:extLst>
          </p:cNvPr>
          <p:cNvCxnSpPr/>
          <p:nvPr/>
        </p:nvCxnSpPr>
        <p:spPr>
          <a:xfrm>
            <a:off x="5683275" y="2773310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B9D2B44-F24A-449B-9F4A-91D2BFA6011A}"/>
              </a:ext>
            </a:extLst>
          </p:cNvPr>
          <p:cNvCxnSpPr>
            <a:cxnSpLocks/>
          </p:cNvCxnSpPr>
          <p:nvPr/>
        </p:nvCxnSpPr>
        <p:spPr>
          <a:xfrm>
            <a:off x="5683275" y="4674831"/>
            <a:ext cx="0" cy="123932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5" name="Connettore 1 9">
            <a:extLst>
              <a:ext uri="{FF2B5EF4-FFF2-40B4-BE49-F238E27FC236}">
                <a16:creationId xmlns:a16="http://schemas.microsoft.com/office/drawing/2014/main" id="{7FFFC297-F81B-4382-A3A2-A93D1D6A9479}"/>
              </a:ext>
            </a:extLst>
          </p:cNvPr>
          <p:cNvCxnSpPr>
            <a:cxnSpLocks/>
            <a:endCxn id="105" idx="4"/>
          </p:cNvCxnSpPr>
          <p:nvPr/>
        </p:nvCxnSpPr>
        <p:spPr bwMode="auto">
          <a:xfrm>
            <a:off x="5682448" y="5920120"/>
            <a:ext cx="140" cy="76658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25" name="Connettore 1 9">
            <a:extLst>
              <a:ext uri="{FF2B5EF4-FFF2-40B4-BE49-F238E27FC236}">
                <a16:creationId xmlns:a16="http://schemas.microsoft.com/office/drawing/2014/main" id="{C9AD78F0-2C0C-4DAD-B0D5-B258CFECF446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 flipV="1">
            <a:off x="5682588" y="5154700"/>
            <a:ext cx="1532" cy="76289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44595AA3-BF16-4E98-B5CA-AFAA11DDAA65}"/>
              </a:ext>
            </a:extLst>
          </p:cNvPr>
          <p:cNvCxnSpPr>
            <a:cxnSpLocks/>
          </p:cNvCxnSpPr>
          <p:nvPr/>
        </p:nvCxnSpPr>
        <p:spPr>
          <a:xfrm>
            <a:off x="4874507" y="5918741"/>
            <a:ext cx="804174" cy="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50CEF72-59DE-4DBC-B580-1F7D002E119D}"/>
              </a:ext>
            </a:extLst>
          </p:cNvPr>
          <p:cNvSpPr txBox="1"/>
          <p:nvPr/>
        </p:nvSpPr>
        <p:spPr>
          <a:xfrm>
            <a:off x="5564194" y="4426536"/>
            <a:ext cx="37800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D4EAE2FE-D36F-4A2E-8CB3-5973854ED790}"/>
              </a:ext>
            </a:extLst>
          </p:cNvPr>
          <p:cNvSpPr txBox="1"/>
          <p:nvPr/>
        </p:nvSpPr>
        <p:spPr>
          <a:xfrm>
            <a:off x="5465384" y="5957229"/>
            <a:ext cx="648000" cy="6463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kern="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F61F99C2-2B12-46D2-8768-2B02BA3160B6}"/>
              </a:ext>
            </a:extLst>
          </p:cNvPr>
          <p:cNvSpPr txBox="1"/>
          <p:nvPr/>
        </p:nvSpPr>
        <p:spPr>
          <a:xfrm>
            <a:off x="5659850" y="2719270"/>
            <a:ext cx="37800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146" name="CasellaDiTesto 1">
            <a:extLst>
              <a:ext uri="{FF2B5EF4-FFF2-40B4-BE49-F238E27FC236}">
                <a16:creationId xmlns:a16="http://schemas.microsoft.com/office/drawing/2014/main" id="{5D315560-C7F7-452E-8C4B-2BDDD67E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954" y="4783254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500" kern="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0C9924FD-99E7-491D-ABD3-1B0852DA1A05}"/>
              </a:ext>
            </a:extLst>
          </p:cNvPr>
          <p:cNvCxnSpPr>
            <a:cxnSpLocks/>
          </p:cNvCxnSpPr>
          <p:nvPr/>
        </p:nvCxnSpPr>
        <p:spPr>
          <a:xfrm flipV="1">
            <a:off x="5684964" y="2777026"/>
            <a:ext cx="0" cy="1920993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06964005-BF17-4C4C-8186-9A2C7B4AD668}"/>
              </a:ext>
            </a:extLst>
          </p:cNvPr>
          <p:cNvSpPr txBox="1"/>
          <p:nvPr/>
        </p:nvSpPr>
        <p:spPr>
          <a:xfrm>
            <a:off x="5645900" y="3388117"/>
            <a:ext cx="360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  <a:endParaRPr lang="it-IT" sz="135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8366255C-207D-40E8-B8B3-52294DE184BE}"/>
              </a:ext>
            </a:extLst>
          </p:cNvPr>
          <p:cNvSpPr txBox="1"/>
          <p:nvPr/>
        </p:nvSpPr>
        <p:spPr>
          <a:xfrm>
            <a:off x="5685317" y="5706280"/>
            <a:ext cx="324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350" kern="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9D394554-10C7-415F-B33A-15C97940B249}"/>
              </a:ext>
            </a:extLst>
          </p:cNvPr>
          <p:cNvGrpSpPr>
            <a:grpSpLocks/>
          </p:cNvGrpSpPr>
          <p:nvPr/>
        </p:nvGrpSpPr>
        <p:grpSpPr bwMode="auto">
          <a:xfrm>
            <a:off x="5614867" y="5840681"/>
            <a:ext cx="152862" cy="153707"/>
            <a:chOff x="3018306" y="6843591"/>
            <a:chExt cx="360000" cy="360000"/>
          </a:xfrm>
        </p:grpSpPr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DFBD926A-D24F-43D0-95F3-6B06D5398BCD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20176983-DC1A-4314-B81F-CA5C040CF8DE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D19175D-E177-4301-AB76-BAA7A5989CA9}"/>
              </a:ext>
            </a:extLst>
          </p:cNvPr>
          <p:cNvCxnSpPr/>
          <p:nvPr/>
        </p:nvCxnSpPr>
        <p:spPr>
          <a:xfrm>
            <a:off x="3156406" y="7041618"/>
            <a:ext cx="3619706" cy="0"/>
          </a:xfrm>
          <a:prstGeom prst="line">
            <a:avLst/>
          </a:prstGeom>
          <a:noFill/>
          <a:ln w="9525" cap="flat" cmpd="sng" algn="ctr">
            <a:solidFill>
              <a:srgbClr val="4F81BD">
                <a:lumMod val="20000"/>
                <a:lumOff val="80000"/>
              </a:srgbClr>
            </a:solidFill>
            <a:prstDash val="solid"/>
          </a:ln>
          <a:effectLst/>
        </p:spPr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0FFD7903-180A-4DB3-B797-379441AFACB2}"/>
              </a:ext>
            </a:extLst>
          </p:cNvPr>
          <p:cNvCxnSpPr>
            <a:cxnSpLocks/>
          </p:cNvCxnSpPr>
          <p:nvPr/>
        </p:nvCxnSpPr>
        <p:spPr>
          <a:xfrm>
            <a:off x="4347379" y="3359957"/>
            <a:ext cx="2259914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C8D0B120-7492-474F-9A04-AFFFE84600E4}"/>
              </a:ext>
            </a:extLst>
          </p:cNvPr>
          <p:cNvCxnSpPr>
            <a:cxnSpLocks/>
          </p:cNvCxnSpPr>
          <p:nvPr/>
        </p:nvCxnSpPr>
        <p:spPr>
          <a:xfrm>
            <a:off x="4204974" y="6838013"/>
            <a:ext cx="2451432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56" name="CasellaDiTesto 19">
            <a:extLst>
              <a:ext uri="{FF2B5EF4-FFF2-40B4-BE49-F238E27FC236}">
                <a16:creationId xmlns:a16="http://schemas.microsoft.com/office/drawing/2014/main" id="{D69B4000-F990-4A15-AE2E-5FB5B83F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378" y="3126097"/>
            <a:ext cx="396000" cy="25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7" name="CasellaDiTesto 19">
            <a:extLst>
              <a:ext uri="{FF2B5EF4-FFF2-40B4-BE49-F238E27FC236}">
                <a16:creationId xmlns:a16="http://schemas.microsoft.com/office/drawing/2014/main" id="{96699663-A437-4F26-90AA-3DA6503E7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991" y="6619450"/>
            <a:ext cx="396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71A19A1-B35F-47EA-AE22-A8225F986036}"/>
              </a:ext>
            </a:extLst>
          </p:cNvPr>
          <p:cNvCxnSpPr/>
          <p:nvPr/>
        </p:nvCxnSpPr>
        <p:spPr>
          <a:xfrm>
            <a:off x="5449085" y="5018048"/>
            <a:ext cx="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BF9596AF-ED1C-41B4-A67B-B8B24A312210}"/>
              </a:ext>
            </a:extLst>
          </p:cNvPr>
          <p:cNvCxnSpPr>
            <a:cxnSpLocks/>
          </p:cNvCxnSpPr>
          <p:nvPr/>
        </p:nvCxnSpPr>
        <p:spPr>
          <a:xfrm>
            <a:off x="4873832" y="2699317"/>
            <a:ext cx="0" cy="4270849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0" name="Arco 159">
            <a:extLst>
              <a:ext uri="{FF2B5EF4-FFF2-40B4-BE49-F238E27FC236}">
                <a16:creationId xmlns:a16="http://schemas.microsoft.com/office/drawing/2014/main" id="{FC5D6E23-2336-4CCA-992D-6C00F30A5BFE}"/>
              </a:ext>
            </a:extLst>
          </p:cNvPr>
          <p:cNvSpPr/>
          <p:nvPr/>
        </p:nvSpPr>
        <p:spPr>
          <a:xfrm>
            <a:off x="3035029" y="3199431"/>
            <a:ext cx="3638844" cy="3638840"/>
          </a:xfrm>
          <a:prstGeom prst="arc">
            <a:avLst>
              <a:gd name="adj1" fmla="val 5362222"/>
              <a:gd name="adj2" fmla="val 10803537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B2B7C21E-7B0C-441B-9755-6E1362CB7746}"/>
              </a:ext>
            </a:extLst>
          </p:cNvPr>
          <p:cNvCxnSpPr>
            <a:cxnSpLocks/>
            <a:stCxn id="160" idx="2"/>
          </p:cNvCxnSpPr>
          <p:nvPr/>
        </p:nvCxnSpPr>
        <p:spPr>
          <a:xfrm flipV="1">
            <a:off x="3035030" y="3030348"/>
            <a:ext cx="2212134" cy="198663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C20792E-636A-402F-8911-4D27A2291D14}"/>
              </a:ext>
            </a:extLst>
          </p:cNvPr>
          <p:cNvCxnSpPr>
            <a:cxnSpLocks/>
          </p:cNvCxnSpPr>
          <p:nvPr/>
        </p:nvCxnSpPr>
        <p:spPr>
          <a:xfrm flipH="1">
            <a:off x="3975383" y="2773445"/>
            <a:ext cx="1709328" cy="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65CE726B-7ED4-40FA-9CFD-B1D879611081}"/>
              </a:ext>
            </a:extLst>
          </p:cNvPr>
          <p:cNvSpPr/>
          <p:nvPr/>
        </p:nvSpPr>
        <p:spPr>
          <a:xfrm>
            <a:off x="3980497" y="4128515"/>
            <a:ext cx="1788779" cy="1788777"/>
          </a:xfrm>
          <a:prstGeom prst="arc">
            <a:avLst>
              <a:gd name="adj1" fmla="val 5401229"/>
              <a:gd name="adj2" fmla="val 10838210"/>
            </a:avLst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1FB2DB-6D86-4462-B2DC-57801443D774}"/>
              </a:ext>
            </a:extLst>
          </p:cNvPr>
          <p:cNvCxnSpPr>
            <a:cxnSpLocks/>
          </p:cNvCxnSpPr>
          <p:nvPr/>
        </p:nvCxnSpPr>
        <p:spPr>
          <a:xfrm>
            <a:off x="3981368" y="2775993"/>
            <a:ext cx="0" cy="2242782"/>
          </a:xfrm>
          <a:prstGeom prst="line">
            <a:avLst/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65" name="Connettore 1 12">
            <a:extLst>
              <a:ext uri="{FF2B5EF4-FFF2-40B4-BE49-F238E27FC236}">
                <a16:creationId xmlns:a16="http://schemas.microsoft.com/office/drawing/2014/main" id="{1D6C56A0-BC85-4B7F-B8D3-26068F2B129E}"/>
              </a:ext>
            </a:extLst>
          </p:cNvPr>
          <p:cNvCxnSpPr/>
          <p:nvPr/>
        </p:nvCxnSpPr>
        <p:spPr>
          <a:xfrm>
            <a:off x="3217060" y="4688926"/>
            <a:ext cx="1526932" cy="845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6" name="Connettore 1 23">
            <a:extLst>
              <a:ext uri="{FF2B5EF4-FFF2-40B4-BE49-F238E27FC236}">
                <a16:creationId xmlns:a16="http://schemas.microsoft.com/office/drawing/2014/main" id="{0E707014-BDF1-4452-92A9-7BCA83EA4E16}"/>
              </a:ext>
            </a:extLst>
          </p:cNvPr>
          <p:cNvCxnSpPr/>
          <p:nvPr/>
        </p:nvCxnSpPr>
        <p:spPr>
          <a:xfrm flipH="1">
            <a:off x="3217214" y="2770032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1" name="Connettore 1 26">
            <a:extLst>
              <a:ext uri="{FF2B5EF4-FFF2-40B4-BE49-F238E27FC236}">
                <a16:creationId xmlns:a16="http://schemas.microsoft.com/office/drawing/2014/main" id="{620B396C-4382-4E08-A6C7-EAA8255251E1}"/>
              </a:ext>
            </a:extLst>
          </p:cNvPr>
          <p:cNvCxnSpPr/>
          <p:nvPr/>
        </p:nvCxnSpPr>
        <p:spPr>
          <a:xfrm>
            <a:off x="3980679" y="2771721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8643FCDB-4584-4147-A65B-061E457A1E41}"/>
              </a:ext>
            </a:extLst>
          </p:cNvPr>
          <p:cNvCxnSpPr>
            <a:cxnSpLocks/>
          </p:cNvCxnSpPr>
          <p:nvPr/>
        </p:nvCxnSpPr>
        <p:spPr>
          <a:xfrm>
            <a:off x="4744313" y="4684337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3B396B5-F400-4249-AB76-6195F4A24B1C}"/>
              </a:ext>
            </a:extLst>
          </p:cNvPr>
          <p:cNvCxnSpPr>
            <a:cxnSpLocks/>
          </p:cNvCxnSpPr>
          <p:nvPr/>
        </p:nvCxnSpPr>
        <p:spPr>
          <a:xfrm>
            <a:off x="3215525" y="4684844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EEDE0706-FFC3-4321-B0EC-AED15CCB3657}"/>
              </a:ext>
            </a:extLst>
          </p:cNvPr>
          <p:cNvCxnSpPr>
            <a:cxnSpLocks/>
            <a:stCxn id="105" idx="0"/>
          </p:cNvCxnSpPr>
          <p:nvPr/>
        </p:nvCxnSpPr>
        <p:spPr>
          <a:xfrm flipH="1" flipV="1">
            <a:off x="4871782" y="5151773"/>
            <a:ext cx="810806" cy="292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71" name="Arco 270">
            <a:extLst>
              <a:ext uri="{FF2B5EF4-FFF2-40B4-BE49-F238E27FC236}">
                <a16:creationId xmlns:a16="http://schemas.microsoft.com/office/drawing/2014/main" id="{0FB31CA2-3096-4BE4-B284-44238E768B61}"/>
              </a:ext>
            </a:extLst>
          </p:cNvPr>
          <p:cNvSpPr/>
          <p:nvPr/>
        </p:nvSpPr>
        <p:spPr>
          <a:xfrm>
            <a:off x="4745337" y="4891741"/>
            <a:ext cx="258550" cy="258549"/>
          </a:xfrm>
          <a:prstGeom prst="arc">
            <a:avLst>
              <a:gd name="adj1" fmla="val 5349337"/>
              <a:gd name="adj2" fmla="val 10864395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2" name="Arco 271">
            <a:extLst>
              <a:ext uri="{FF2B5EF4-FFF2-40B4-BE49-F238E27FC236}">
                <a16:creationId xmlns:a16="http://schemas.microsoft.com/office/drawing/2014/main" id="{833F5436-42FC-47D8-82EC-023660FCC5C2}"/>
              </a:ext>
            </a:extLst>
          </p:cNvPr>
          <p:cNvSpPr/>
          <p:nvPr/>
        </p:nvSpPr>
        <p:spPr>
          <a:xfrm>
            <a:off x="3215018" y="3332347"/>
            <a:ext cx="3351567" cy="3351563"/>
          </a:xfrm>
          <a:prstGeom prst="arc">
            <a:avLst>
              <a:gd name="adj1" fmla="val 5429625"/>
              <a:gd name="adj2" fmla="val 10795381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A417F8E0-38F0-4A72-8C27-DD2C543E6DB8}"/>
              </a:ext>
            </a:extLst>
          </p:cNvPr>
          <p:cNvCxnSpPr>
            <a:cxnSpLocks/>
          </p:cNvCxnSpPr>
          <p:nvPr/>
        </p:nvCxnSpPr>
        <p:spPr>
          <a:xfrm flipH="1">
            <a:off x="4873121" y="6684414"/>
            <a:ext cx="813924" cy="1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A9D8C1C1-8A2F-44FC-BB3E-638D2464C2F4}"/>
              </a:ext>
            </a:extLst>
          </p:cNvPr>
          <p:cNvCxnSpPr>
            <a:cxnSpLocks/>
          </p:cNvCxnSpPr>
          <p:nvPr/>
        </p:nvCxnSpPr>
        <p:spPr>
          <a:xfrm>
            <a:off x="3183500" y="3916513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96ED14C6-9319-48C7-9546-C19C3BB46109}"/>
              </a:ext>
            </a:extLst>
          </p:cNvPr>
          <p:cNvCxnSpPr>
            <a:cxnSpLocks/>
          </p:cNvCxnSpPr>
          <p:nvPr/>
        </p:nvCxnSpPr>
        <p:spPr>
          <a:xfrm>
            <a:off x="4435982" y="3915462"/>
            <a:ext cx="0" cy="1101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Arco 196">
            <a:extLst>
              <a:ext uri="{FF2B5EF4-FFF2-40B4-BE49-F238E27FC236}">
                <a16:creationId xmlns:a16="http://schemas.microsoft.com/office/drawing/2014/main" id="{BC82A39C-BB68-4FA5-A822-83924DF21A38}"/>
              </a:ext>
            </a:extLst>
          </p:cNvPr>
          <p:cNvSpPr/>
          <p:nvPr/>
        </p:nvSpPr>
        <p:spPr>
          <a:xfrm>
            <a:off x="4437155" y="4572798"/>
            <a:ext cx="880200" cy="8802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674D45C5-F24D-4301-A493-664C604E22A7}"/>
              </a:ext>
            </a:extLst>
          </p:cNvPr>
          <p:cNvCxnSpPr>
            <a:cxnSpLocks/>
            <a:stCxn id="197" idx="0"/>
          </p:cNvCxnSpPr>
          <p:nvPr/>
        </p:nvCxnSpPr>
        <p:spPr>
          <a:xfrm>
            <a:off x="4877098" y="5452998"/>
            <a:ext cx="805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e 197">
            <a:extLst>
              <a:ext uri="{FF2B5EF4-FFF2-40B4-BE49-F238E27FC236}">
                <a16:creationId xmlns:a16="http://schemas.microsoft.com/office/drawing/2014/main" id="{34B1F80C-9492-4AFA-A0C2-19FF90EFFA0B}"/>
              </a:ext>
            </a:extLst>
          </p:cNvPr>
          <p:cNvSpPr/>
          <p:nvPr/>
        </p:nvSpPr>
        <p:spPr>
          <a:xfrm>
            <a:off x="5221359" y="5454059"/>
            <a:ext cx="931500" cy="9315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91D8A7AE-74F9-4017-B61E-8EEB61E54E47}"/>
              </a:ext>
            </a:extLst>
          </p:cNvPr>
          <p:cNvCxnSpPr>
            <a:cxnSpLocks/>
          </p:cNvCxnSpPr>
          <p:nvPr/>
        </p:nvCxnSpPr>
        <p:spPr>
          <a:xfrm>
            <a:off x="4261118" y="3914873"/>
            <a:ext cx="0" cy="11036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Arco 199">
            <a:extLst>
              <a:ext uri="{FF2B5EF4-FFF2-40B4-BE49-F238E27FC236}">
                <a16:creationId xmlns:a16="http://schemas.microsoft.com/office/drawing/2014/main" id="{D3BFBADC-86B6-4DFA-B5E9-9C513FA42229}"/>
              </a:ext>
            </a:extLst>
          </p:cNvPr>
          <p:cNvSpPr/>
          <p:nvPr/>
        </p:nvSpPr>
        <p:spPr>
          <a:xfrm>
            <a:off x="4262084" y="4409749"/>
            <a:ext cx="1215000" cy="1215000"/>
          </a:xfrm>
          <a:prstGeom prst="arc">
            <a:avLst>
              <a:gd name="adj1" fmla="val 5381016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5D2C81A1-EA5C-43DC-84C7-25CFCD45D904}"/>
              </a:ext>
            </a:extLst>
          </p:cNvPr>
          <p:cNvCxnSpPr>
            <a:cxnSpLocks/>
            <a:stCxn id="200" idx="0"/>
          </p:cNvCxnSpPr>
          <p:nvPr/>
        </p:nvCxnSpPr>
        <p:spPr>
          <a:xfrm>
            <a:off x="4872939" y="5624740"/>
            <a:ext cx="188258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asellaDiTesto 19">
            <a:extLst>
              <a:ext uri="{FF2B5EF4-FFF2-40B4-BE49-F238E27FC236}">
                <a16:creationId xmlns:a16="http://schemas.microsoft.com/office/drawing/2014/main" id="{CE6DBC7D-12F7-44C9-8871-E85960CCA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135" y="2820729"/>
            <a:ext cx="396000" cy="28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A2EA1E71-9877-4E3E-A2E0-A8CFBB10D91E}"/>
              </a:ext>
            </a:extLst>
          </p:cNvPr>
          <p:cNvSpPr txBox="1"/>
          <p:nvPr/>
        </p:nvSpPr>
        <p:spPr>
          <a:xfrm>
            <a:off x="4003354" y="2720976"/>
            <a:ext cx="43200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V’’’</a:t>
            </a:r>
          </a:p>
        </p:txBody>
      </p: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E2F517D7-C43F-433F-90D4-4814111A793E}"/>
              </a:ext>
            </a:extLst>
          </p:cNvPr>
          <p:cNvCxnSpPr>
            <a:cxnSpLocks/>
          </p:cNvCxnSpPr>
          <p:nvPr/>
        </p:nvCxnSpPr>
        <p:spPr>
          <a:xfrm>
            <a:off x="5078003" y="3917059"/>
            <a:ext cx="1727244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ABB77B7-C71B-40DD-80DC-E0669D4B3884}"/>
              </a:ext>
            </a:extLst>
          </p:cNvPr>
          <p:cNvCxnSpPr>
            <a:cxnSpLocks/>
          </p:cNvCxnSpPr>
          <p:nvPr/>
        </p:nvCxnSpPr>
        <p:spPr>
          <a:xfrm flipV="1">
            <a:off x="5325665" y="3916561"/>
            <a:ext cx="0" cy="17073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0187449C-01AC-4BAB-AF68-7A3194D6DC91}"/>
              </a:ext>
            </a:extLst>
          </p:cNvPr>
          <p:cNvCxnSpPr>
            <a:cxnSpLocks/>
          </p:cNvCxnSpPr>
          <p:nvPr/>
        </p:nvCxnSpPr>
        <p:spPr>
          <a:xfrm flipV="1">
            <a:off x="6047184" y="3916561"/>
            <a:ext cx="0" cy="170735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A7234FA4-8251-43CE-BD77-BA2C52C34711}"/>
              </a:ext>
            </a:extLst>
          </p:cNvPr>
          <p:cNvSpPr txBox="1"/>
          <p:nvPr/>
        </p:nvSpPr>
        <p:spPr>
          <a:xfrm>
            <a:off x="0" y="2798646"/>
            <a:ext cx="3787254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Altro metodo per definire la sezione è quello di utilizzare il concetto di intersezione tra piani avvalendosi di un piano ausiliario </a:t>
            </a:r>
            <a:r>
              <a:rPr lang="it-IT" sz="1500" dirty="0">
                <a:solidFill>
                  <a:srgbClr val="002060"/>
                </a:solidFill>
                <a:latin typeface="Symbol" panose="05050102010706020507" pitchFamily="18" charset="2"/>
              </a:rPr>
              <a:t>a </a:t>
            </a: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orizzontale, posto a quote diverse, </a:t>
            </a:r>
          </a:p>
          <a:p>
            <a:pPr defTabSz="6858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applicando l’algoritmo seguente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6EBC1B4-BFE4-44CB-9199-3E8C8B3F4B23}"/>
              </a:ext>
            </a:extLst>
          </p:cNvPr>
          <p:cNvSpPr txBox="1"/>
          <p:nvPr/>
        </p:nvSpPr>
        <p:spPr>
          <a:xfrm>
            <a:off x="0" y="4682033"/>
            <a:ext cx="3019568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</a:t>
            </a:r>
            <a:r>
              <a:rPr lang="it-IT" sz="15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 tagliando il cono dà origine ad una circonferenza parallela alla direttrice della base e di diversa grandezza in relazione al valore di quota.</a:t>
            </a: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08803D5-7AB2-4B81-9389-AC32AD87D33E}"/>
              </a:ext>
            </a:extLst>
          </p:cNvPr>
          <p:cNvSpPr txBox="1"/>
          <p:nvPr/>
        </p:nvSpPr>
        <p:spPr>
          <a:xfrm>
            <a:off x="0" y="6702029"/>
            <a:ext cx="3787254" cy="7155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Ripetendo questa procedura con un piano posto a quote differenti si fissano i punti del luogo geometrico dell’ellisse</a:t>
            </a:r>
          </a:p>
        </p:txBody>
      </p:sp>
      <p:sp>
        <p:nvSpPr>
          <p:cNvPr id="139" name="CasellaDiTesto 19">
            <a:extLst>
              <a:ext uri="{FF2B5EF4-FFF2-40B4-BE49-F238E27FC236}">
                <a16:creationId xmlns:a16="http://schemas.microsoft.com/office/drawing/2014/main" id="{050BDB3B-C51C-4EBB-80B1-F35FA77E8A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9156" y="3642772"/>
            <a:ext cx="432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350" kern="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0" name="CasellaDiTesto 19">
            <a:extLst>
              <a:ext uri="{FF2B5EF4-FFF2-40B4-BE49-F238E27FC236}">
                <a16:creationId xmlns:a16="http://schemas.microsoft.com/office/drawing/2014/main" id="{580C1D5F-2D60-4CC5-9C7B-B403E932FC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44806" y="3646360"/>
            <a:ext cx="43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3</a:t>
            </a:r>
            <a:r>
              <a:rPr lang="it-IT" altLang="it-IT" sz="1350" kern="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E4F02CF0-6EEF-43E7-852B-C68DF93D5CF4}"/>
              </a:ext>
            </a:extLst>
          </p:cNvPr>
          <p:cNvSpPr txBox="1"/>
          <p:nvPr/>
        </p:nvSpPr>
        <p:spPr>
          <a:xfrm>
            <a:off x="3841811" y="4406829"/>
            <a:ext cx="405000" cy="32316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50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C’’’</a:t>
            </a: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8EBF56F4-5743-4E25-87F2-210F44DBE4C9}"/>
              </a:ext>
            </a:extLst>
          </p:cNvPr>
          <p:cNvSpPr txBox="1"/>
          <p:nvPr/>
        </p:nvSpPr>
        <p:spPr>
          <a:xfrm>
            <a:off x="5686425" y="5410498"/>
            <a:ext cx="324000" cy="252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x’</a:t>
            </a:r>
            <a:endParaRPr lang="it-IT" sz="135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6" name="Gruppo 225">
            <a:extLst>
              <a:ext uri="{FF2B5EF4-FFF2-40B4-BE49-F238E27FC236}">
                <a16:creationId xmlns:a16="http://schemas.microsoft.com/office/drawing/2014/main" id="{A3CA934A-D8D3-43A6-9CD5-7BB9C950ECB5}"/>
              </a:ext>
            </a:extLst>
          </p:cNvPr>
          <p:cNvGrpSpPr/>
          <p:nvPr/>
        </p:nvGrpSpPr>
        <p:grpSpPr>
          <a:xfrm>
            <a:off x="74250" y="3871257"/>
            <a:ext cx="2780630" cy="844008"/>
            <a:chOff x="99000" y="2258426"/>
            <a:chExt cx="3707504" cy="1125344"/>
          </a:xfrm>
        </p:grpSpPr>
        <p:grpSp>
          <p:nvGrpSpPr>
            <p:cNvPr id="132" name="Gruppo 131">
              <a:extLst>
                <a:ext uri="{FF2B5EF4-FFF2-40B4-BE49-F238E27FC236}">
                  <a16:creationId xmlns:a16="http://schemas.microsoft.com/office/drawing/2014/main" id="{03880ACF-32F9-49EC-B9D3-B23B41C8B8C7}"/>
                </a:ext>
              </a:extLst>
            </p:cNvPr>
            <p:cNvGrpSpPr/>
            <p:nvPr/>
          </p:nvGrpSpPr>
          <p:grpSpPr>
            <a:xfrm>
              <a:off x="99000" y="2258426"/>
              <a:ext cx="3707504" cy="1125344"/>
              <a:chOff x="45945" y="938272"/>
              <a:chExt cx="3707504" cy="1339903"/>
            </a:xfrm>
          </p:grpSpPr>
          <p:grpSp>
            <p:nvGrpSpPr>
              <p:cNvPr id="133" name="Gruppo 132">
                <a:extLst>
                  <a:ext uri="{FF2B5EF4-FFF2-40B4-BE49-F238E27FC236}">
                    <a16:creationId xmlns:a16="http://schemas.microsoft.com/office/drawing/2014/main" id="{0B5B7813-D5BC-47E5-AE21-203393A55BA8}"/>
                  </a:ext>
                </a:extLst>
              </p:cNvPr>
              <p:cNvGrpSpPr/>
              <p:nvPr/>
            </p:nvGrpSpPr>
            <p:grpSpPr>
              <a:xfrm>
                <a:off x="45945" y="1014513"/>
                <a:ext cx="3707504" cy="1263662"/>
                <a:chOff x="146304" y="620205"/>
                <a:chExt cx="3707504" cy="1263662"/>
              </a:xfrm>
            </p:grpSpPr>
            <p:sp>
              <p:nvSpPr>
                <p:cNvPr id="151" name="Rectangle 208">
                  <a:extLst>
                    <a:ext uri="{FF2B5EF4-FFF2-40B4-BE49-F238E27FC236}">
                      <a16:creationId xmlns:a16="http://schemas.microsoft.com/office/drawing/2014/main" id="{AC532EDC-2C1E-4768-9711-C66F5840257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46304" y="1058355"/>
                  <a:ext cx="648000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 err="1">
                      <a:solidFill>
                        <a:srgbClr val="00206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it-IT" sz="1050" kern="0" dirty="0" err="1">
                      <a:solidFill>
                        <a:srgbClr val="9BBB59">
                          <a:lumMod val="50000"/>
                        </a:srgbClr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Symbol" panose="05050102010706020507" pitchFamily="18" charset="2"/>
                    </a:rPr>
                    <a:t>Ç</a:t>
                  </a:r>
                  <a:r>
                    <a:rPr lang="it-IT" sz="1050" kern="0" dirty="0" err="1">
                      <a:solidFill>
                        <a:srgbClr val="FF000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</a:t>
                  </a:r>
                  <a:endParaRPr lang="it-IT" sz="1050" kern="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4" name="Rectangle 209">
                  <a:extLst>
                    <a:ext uri="{FF2B5EF4-FFF2-40B4-BE49-F238E27FC236}">
                      <a16:creationId xmlns:a16="http://schemas.microsoft.com/office/drawing/2014/main" id="{DAA35A2C-7A61-4CFC-9150-997A661682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08032" y="621715"/>
                  <a:ext cx="936140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00206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00206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it-IT" sz="1050" kern="0" dirty="0">
                      <a:solidFill>
                        <a:srgbClr val="00206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it-IT" sz="1050" kern="0" dirty="0">
                      <a:solidFill>
                        <a:srgbClr val="9BBB59">
                          <a:lumMod val="50000"/>
                        </a:srgbClr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 </a:t>
                  </a:r>
                  <a:r>
                    <a:rPr lang="it-IT" sz="1050" kern="0" dirty="0">
                      <a:solidFill>
                        <a:srgbClr val="9BBB59">
                          <a:lumMod val="50000"/>
                        </a:srgbClr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Symbol" panose="05050102010706020507" pitchFamily="18" charset="2"/>
                    </a:rPr>
                    <a:t>Ç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</a:t>
                  </a:r>
                  <a:endParaRPr lang="it-IT" sz="1050" kern="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75" name="Rectangle 210">
                  <a:extLst>
                    <a:ext uri="{FF2B5EF4-FFF2-40B4-BE49-F238E27FC236}">
                      <a16:creationId xmlns:a16="http://schemas.microsoft.com/office/drawing/2014/main" id="{FAD7DF52-8C15-4E9D-9662-9B1DD88C184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820545" y="1498093"/>
                  <a:ext cx="935002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00206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00206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it-IT" sz="1050" kern="0" dirty="0">
                      <a:solidFill>
                        <a:srgbClr val="00206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a</a:t>
                  </a:r>
                  <a:r>
                    <a:rPr lang="it-IT" sz="1050" kern="0" dirty="0">
                      <a:solidFill>
                        <a:srgbClr val="9BBB59">
                          <a:lumMod val="50000"/>
                        </a:srgbClr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Symbol" panose="05050102010706020507" pitchFamily="18" charset="2"/>
                    </a:rPr>
                    <a:t>Ç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Symbol" panose="05050102010706020507" pitchFamily="18" charset="2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b</a:t>
                  </a:r>
                  <a:endParaRPr lang="it-IT" sz="1050" kern="0" dirty="0">
                    <a:solidFill>
                      <a:srgbClr val="FF0000"/>
                    </a:solidFill>
                    <a:latin typeface="Comic Sans MS" panose="030F0702030302020204" pitchFamily="66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  <a:p>
                  <a:pPr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9BBB59">
                          <a:lumMod val="50000"/>
                        </a:srgbClr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 </a:t>
                  </a:r>
                </a:p>
              </p:txBody>
            </p:sp>
            <p:sp>
              <p:nvSpPr>
                <p:cNvPr id="176" name="Rectangle 211">
                  <a:extLst>
                    <a:ext uri="{FF2B5EF4-FFF2-40B4-BE49-F238E27FC236}">
                      <a16:creationId xmlns:a16="http://schemas.microsoft.com/office/drawing/2014/main" id="{78E249CC-5741-411D-BF94-98699B572E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8033" y="1498093"/>
                  <a:ext cx="560773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2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sp>
              <p:nvSpPr>
                <p:cNvPr id="177" name="Rectangle 212">
                  <a:extLst>
                    <a:ext uri="{FF2B5EF4-FFF2-40B4-BE49-F238E27FC236}">
                      <a16:creationId xmlns:a16="http://schemas.microsoft.com/office/drawing/2014/main" id="{0EC62A42-3ADA-4D5E-8D37-2D8A634C348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998033" y="620205"/>
                  <a:ext cx="560773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T</a:t>
                  </a:r>
                  <a:r>
                    <a:rPr lang="it-IT" sz="1050" kern="0" baseline="-2500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1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cxnSp>
              <p:nvCxnSpPr>
                <p:cNvPr id="191" name="AutoShape 213">
                  <a:extLst>
                    <a:ext uri="{FF2B5EF4-FFF2-40B4-BE49-F238E27FC236}">
                      <a16:creationId xmlns:a16="http://schemas.microsoft.com/office/drawing/2014/main" id="{146BE265-4BCB-497E-8F3C-86E926D655F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rot="5400000" flipH="1" flipV="1">
                  <a:off x="524661" y="764056"/>
                  <a:ext cx="228598" cy="360000"/>
                </a:xfrm>
                <a:prstGeom prst="bentConnector2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 type="stealth" w="lg" len="lg"/>
                </a:ln>
              </p:spPr>
            </p:cxnSp>
            <p:cxnSp>
              <p:nvCxnSpPr>
                <p:cNvPr id="211" name="AutoShape 214">
                  <a:extLst>
                    <a:ext uri="{FF2B5EF4-FFF2-40B4-BE49-F238E27FC236}">
                      <a16:creationId xmlns:a16="http://schemas.microsoft.com/office/drawing/2014/main" id="{90D2C9F1-5AB6-4826-B811-2494430C3B49}"/>
                    </a:ext>
                  </a:extLst>
                </p:cNvPr>
                <p:cNvCxnSpPr>
                  <a:cxnSpLocks noChangeShapeType="1"/>
                  <a:stCxn id="151" idx="2"/>
                </p:cNvCxnSpPr>
                <p:nvPr/>
              </p:nvCxnSpPr>
              <p:spPr bwMode="auto">
                <a:xfrm rot="16200000" flipH="1">
                  <a:off x="516961" y="1397473"/>
                  <a:ext cx="266688" cy="360000"/>
                </a:xfrm>
                <a:prstGeom prst="bentConnector2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 type="stealth" w="lg" len="lg"/>
                </a:ln>
              </p:spPr>
            </p:cxnSp>
            <p:cxnSp>
              <p:nvCxnSpPr>
                <p:cNvPr id="212" name="AutoShape 215">
                  <a:extLst>
                    <a:ext uri="{FF2B5EF4-FFF2-40B4-BE49-F238E27FC236}">
                      <a16:creationId xmlns:a16="http://schemas.microsoft.com/office/drawing/2014/main" id="{ABA2B480-F89A-4A56-A755-0D90C4736F57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1742121" y="826580"/>
                  <a:ext cx="252000" cy="0"/>
                </a:xfrm>
                <a:prstGeom prst="straightConnector1">
                  <a:avLst/>
                </a:prstGeom>
                <a:noFill/>
                <a:ln w="3175">
                  <a:solidFill>
                    <a:srgbClr val="002060"/>
                  </a:solidFill>
                  <a:round/>
                  <a:headEnd/>
                  <a:tailEnd type="stealth" w="lg" len="lg"/>
                </a:ln>
              </p:spPr>
            </p:cxnSp>
            <p:cxnSp>
              <p:nvCxnSpPr>
                <p:cNvPr id="213" name="AutoShape 216">
                  <a:extLst>
                    <a:ext uri="{FF2B5EF4-FFF2-40B4-BE49-F238E27FC236}">
                      <a16:creationId xmlns:a16="http://schemas.microsoft.com/office/drawing/2014/main" id="{41627950-BDF5-4F1E-86E7-061979110566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1754633" y="1710817"/>
                  <a:ext cx="252000" cy="0"/>
                </a:xfrm>
                <a:prstGeom prst="straightConnector1">
                  <a:avLst/>
                </a:prstGeom>
                <a:noFill/>
                <a:ln w="3175">
                  <a:solidFill>
                    <a:srgbClr val="002060"/>
                  </a:solidFill>
                  <a:round/>
                  <a:headEnd/>
                  <a:tailEnd type="stealth" w="lg" len="lg"/>
                </a:ln>
              </p:spPr>
            </p:cxnSp>
            <p:sp>
              <p:nvSpPr>
                <p:cNvPr id="214" name="Rectangle 217">
                  <a:extLst>
                    <a:ext uri="{FF2B5EF4-FFF2-40B4-BE49-F238E27FC236}">
                      <a16:creationId xmlns:a16="http://schemas.microsoft.com/office/drawing/2014/main" id="{2336FA66-5D01-4EF9-B2FC-E116E271FE2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50648" y="1059227"/>
                  <a:ext cx="672000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anchor="ctr"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 err="1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x'</a:t>
                  </a:r>
                  <a:r>
                    <a:rPr lang="it-IT" sz="1050" kern="0" dirty="0" err="1">
                      <a:solidFill>
                        <a:srgbClr val="00206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;</a:t>
                  </a:r>
                  <a:r>
                    <a:rPr lang="it-IT" sz="1050" kern="0" dirty="0" err="1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</a:t>
                  </a: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"</a:t>
                  </a:r>
                </a:p>
              </p:txBody>
            </p:sp>
            <p:cxnSp>
              <p:nvCxnSpPr>
                <p:cNvPr id="215" name="AutoShape 218">
                  <a:extLst>
                    <a:ext uri="{FF2B5EF4-FFF2-40B4-BE49-F238E27FC236}">
                      <a16:creationId xmlns:a16="http://schemas.microsoft.com/office/drawing/2014/main" id="{69CDE25E-C66D-44C3-8C69-3E7FA9BD458A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2572233" y="826580"/>
                  <a:ext cx="288000" cy="219075"/>
                </a:xfrm>
                <a:prstGeom prst="bentConnector3">
                  <a:avLst>
                    <a:gd name="adj1" fmla="val 100698"/>
                  </a:avLst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 type="stealth" w="lg" len="lg"/>
                </a:ln>
              </p:spPr>
            </p:cxnSp>
            <p:cxnSp>
              <p:nvCxnSpPr>
                <p:cNvPr id="216" name="AutoShape 219">
                  <a:extLst>
                    <a:ext uri="{FF2B5EF4-FFF2-40B4-BE49-F238E27FC236}">
                      <a16:creationId xmlns:a16="http://schemas.microsoft.com/office/drawing/2014/main" id="{987820AC-48FD-4F42-88ED-16BEE72F309C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 flipV="1">
                  <a:off x="2572233" y="1504443"/>
                  <a:ext cx="288000" cy="206375"/>
                </a:xfrm>
                <a:prstGeom prst="bentConnector3">
                  <a:avLst>
                    <a:gd name="adj1" fmla="val 99760"/>
                  </a:avLst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 type="stealth" w="lg" len="lg"/>
                </a:ln>
              </p:spPr>
            </p:cxnSp>
            <p:sp>
              <p:nvSpPr>
                <p:cNvPr id="217" name="Rectangle 220">
                  <a:extLst>
                    <a:ext uri="{FF2B5EF4-FFF2-40B4-BE49-F238E27FC236}">
                      <a16:creationId xmlns:a16="http://schemas.microsoft.com/office/drawing/2014/main" id="{AD766C32-495C-4073-989E-91622422EC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3479579" y="1051965"/>
                  <a:ext cx="374229" cy="385774"/>
                </a:xfrm>
                <a:prstGeom prst="rect">
                  <a:avLst/>
                </a:prstGeom>
                <a:noFill/>
                <a:ln w="3175">
                  <a:solidFill>
                    <a:srgbClr val="002060"/>
                  </a:solidFill>
                  <a:miter lim="800000"/>
                  <a:headEnd/>
                  <a:tailEnd/>
                </a:ln>
              </p:spPr>
              <p:txBody>
                <a:bodyPr upright="1"/>
                <a:lstStyle/>
                <a:p>
                  <a:pPr algn="ctr" defTabSz="342900" eaLnBrk="0" fontAlgn="base" hangingPunct="0">
                    <a:lnSpc>
                      <a:spcPct val="115000"/>
                    </a:lnSpc>
                    <a:spcBef>
                      <a:spcPct val="0"/>
                    </a:spcBef>
                    <a:spcAft>
                      <a:spcPts val="750"/>
                    </a:spcAft>
                    <a:defRPr/>
                  </a:pPr>
                  <a:r>
                    <a:rPr lang="it-IT" sz="1050" kern="0" dirty="0">
                      <a:solidFill>
                        <a:srgbClr val="FF0000"/>
                      </a:solidFill>
                      <a:latin typeface="Comic Sans MS" panose="030F0702030302020204" pitchFamily="66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x</a:t>
                  </a:r>
                </a:p>
              </p:txBody>
            </p:sp>
            <p:cxnSp>
              <p:nvCxnSpPr>
                <p:cNvPr id="218" name="AutoShape 221">
                  <a:extLst>
                    <a:ext uri="{FF2B5EF4-FFF2-40B4-BE49-F238E27FC236}">
                      <a16:creationId xmlns:a16="http://schemas.microsoft.com/office/drawing/2014/main" id="{94DA0E06-4BBB-4CD1-B781-BC9F2CFE38C1}"/>
                    </a:ext>
                  </a:extLst>
                </p:cNvPr>
                <p:cNvCxnSpPr>
                  <a:cxnSpLocks noChangeShapeType="1"/>
                </p:cNvCxnSpPr>
                <p:nvPr/>
              </p:nvCxnSpPr>
              <p:spPr bwMode="auto">
                <a:xfrm>
                  <a:off x="3220703" y="1261555"/>
                  <a:ext cx="252000" cy="0"/>
                </a:xfrm>
                <a:prstGeom prst="straightConnector1">
                  <a:avLst/>
                </a:prstGeom>
                <a:noFill/>
                <a:ln w="3175">
                  <a:solidFill>
                    <a:srgbClr val="002060"/>
                  </a:solidFill>
                  <a:round/>
                  <a:headEnd/>
                  <a:tailEnd type="stealth" w="lg" len="lg"/>
                </a:ln>
              </p:spPr>
            </p:cxnSp>
          </p:grpSp>
          <p:sp>
            <p:nvSpPr>
              <p:cNvPr id="148" name="Rettangolo 147">
                <a:extLst>
                  <a:ext uri="{FF2B5EF4-FFF2-40B4-BE49-F238E27FC236}">
                    <a16:creationId xmlns:a16="http://schemas.microsoft.com/office/drawing/2014/main" id="{79E4FDBA-5DA5-4E27-9ABF-8B8F7674196C}"/>
                  </a:ext>
                </a:extLst>
              </p:cNvPr>
              <p:cNvSpPr/>
              <p:nvPr/>
            </p:nvSpPr>
            <p:spPr>
              <a:xfrm>
                <a:off x="2113536" y="938272"/>
                <a:ext cx="346677" cy="34813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defTabSz="685800"/>
                <a:r>
                  <a:rPr lang="it-IT" sz="825" dirty="0">
                    <a:solidFill>
                      <a:srgbClr val="FF0000"/>
                    </a:solidFill>
                    <a:latin typeface="Symbol" panose="05050102010706020507" pitchFamily="18" charset="2"/>
                  </a:rPr>
                  <a:t>¥</a:t>
                </a:r>
                <a:endParaRPr lang="it-IT" sz="600" dirty="0">
                  <a:solidFill>
                    <a:srgbClr val="FF0000"/>
                  </a:solidFill>
                  <a:latin typeface="MS Shell Dlg 2" panose="020B0604030504040204" pitchFamily="34" charset="0"/>
                </a:endParaRPr>
              </a:p>
            </p:txBody>
          </p:sp>
        </p:grpSp>
        <p:sp>
          <p:nvSpPr>
            <p:cNvPr id="173" name="Rettangolo 172">
              <a:extLst>
                <a:ext uri="{FF2B5EF4-FFF2-40B4-BE49-F238E27FC236}">
                  <a16:creationId xmlns:a16="http://schemas.microsoft.com/office/drawing/2014/main" id="{55768919-546D-401A-B9D6-960B358B304F}"/>
                </a:ext>
              </a:extLst>
            </p:cNvPr>
            <p:cNvSpPr/>
            <p:nvPr/>
          </p:nvSpPr>
          <p:spPr>
            <a:xfrm>
              <a:off x="2144383" y="3011449"/>
              <a:ext cx="34667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85800"/>
              <a:r>
                <a:rPr lang="it-IT" sz="825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10" name="Gruppo 9">
            <a:extLst>
              <a:ext uri="{FF2B5EF4-FFF2-40B4-BE49-F238E27FC236}">
                <a16:creationId xmlns:a16="http://schemas.microsoft.com/office/drawing/2014/main" id="{5063588B-D6B8-4CC5-9DF2-A816B715FA9C}"/>
              </a:ext>
            </a:extLst>
          </p:cNvPr>
          <p:cNvGrpSpPr/>
          <p:nvPr/>
        </p:nvGrpSpPr>
        <p:grpSpPr>
          <a:xfrm>
            <a:off x="0" y="5687890"/>
            <a:ext cx="3240000" cy="1015663"/>
            <a:chOff x="0" y="4586159"/>
            <a:chExt cx="4320000" cy="1354217"/>
          </a:xfrm>
        </p:grpSpPr>
        <p:sp>
          <p:nvSpPr>
            <p:cNvPr id="4" name="CasellaDiTesto 3">
              <a:extLst>
                <a:ext uri="{FF2B5EF4-FFF2-40B4-BE49-F238E27FC236}">
                  <a16:creationId xmlns:a16="http://schemas.microsoft.com/office/drawing/2014/main" id="{DA9ACE52-980D-4D09-9C2C-1B6EAAB489F6}"/>
                </a:ext>
              </a:extLst>
            </p:cNvPr>
            <p:cNvSpPr txBox="1"/>
            <p:nvPr/>
          </p:nvSpPr>
          <p:spPr>
            <a:xfrm>
              <a:off x="0" y="4586159"/>
              <a:ext cx="4320000" cy="13542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/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L’intersezione tra i due piani determina, poi, la retta 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x’’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1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T</a:t>
              </a:r>
              <a:r>
                <a:rPr lang="it-IT" sz="1200" baseline="-250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2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x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che intersecando la circonferenza determina la corda i cui estremi 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(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,</a:t>
              </a:r>
              <a:r>
                <a:rPr lang="it-IT" sz="1200" dirty="0">
                  <a:solidFill>
                    <a:srgbClr val="FF0000"/>
                  </a:solidFill>
                  <a:latin typeface="Comic Sans MS" panose="030F0702030302020204" pitchFamily="66" charset="0"/>
                </a:rPr>
                <a:t>P’’</a:t>
              </a:r>
              <a:r>
                <a:rPr lang="it-IT" sz="1200" dirty="0">
                  <a:solidFill>
                    <a:srgbClr val="0070C0"/>
                  </a:solidFill>
                  <a:latin typeface="Comic Sans MS" panose="030F0702030302020204" pitchFamily="66" charset="0"/>
                </a:rPr>
                <a:t>) sono il luogo dei punti appartenenti al piano di sezione.</a:t>
              </a:r>
            </a:p>
          </p:txBody>
        </p:sp>
        <p:sp>
          <p:nvSpPr>
            <p:cNvPr id="184" name="Rettangolo 183">
              <a:extLst>
                <a:ext uri="{FF2B5EF4-FFF2-40B4-BE49-F238E27FC236}">
                  <a16:creationId xmlns:a16="http://schemas.microsoft.com/office/drawing/2014/main" id="{6CB0E371-DEF8-478C-B049-669AFB61076F}"/>
                </a:ext>
              </a:extLst>
            </p:cNvPr>
            <p:cNvSpPr/>
            <p:nvPr/>
          </p:nvSpPr>
          <p:spPr>
            <a:xfrm>
              <a:off x="2365577" y="4735893"/>
              <a:ext cx="34667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85800"/>
              <a:r>
                <a:rPr lang="it-IT" sz="825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  <p:sp>
          <p:nvSpPr>
            <p:cNvPr id="185" name="Rettangolo 184">
              <a:extLst>
                <a:ext uri="{FF2B5EF4-FFF2-40B4-BE49-F238E27FC236}">
                  <a16:creationId xmlns:a16="http://schemas.microsoft.com/office/drawing/2014/main" id="{878DCD23-0696-4418-8B95-344F7D07BC9A}"/>
                </a:ext>
              </a:extLst>
            </p:cNvPr>
            <p:cNvSpPr/>
            <p:nvPr/>
          </p:nvSpPr>
          <p:spPr>
            <a:xfrm>
              <a:off x="1992473" y="4733337"/>
              <a:ext cx="34667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85800"/>
              <a:r>
                <a:rPr lang="it-IT" sz="825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995EF959-D9EB-41EB-A983-5A68F9D5F573}"/>
              </a:ext>
            </a:extLst>
          </p:cNvPr>
          <p:cNvSpPr txBox="1"/>
          <p:nvPr/>
        </p:nvSpPr>
        <p:spPr>
          <a:xfrm>
            <a:off x="4066961" y="3667744"/>
            <a:ext cx="378000" cy="300082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x’’’</a:t>
            </a:r>
            <a:endParaRPr lang="it-IT" sz="135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F3A4019A-5969-46ED-B38B-2202167B0A27}"/>
              </a:ext>
            </a:extLst>
          </p:cNvPr>
          <p:cNvCxnSpPr>
            <a:cxnSpLocks/>
          </p:cNvCxnSpPr>
          <p:nvPr/>
        </p:nvCxnSpPr>
        <p:spPr>
          <a:xfrm>
            <a:off x="4954712" y="3917163"/>
            <a:ext cx="1657104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058F2517-7F8B-412B-A0B9-271384DFBAB8}"/>
              </a:ext>
            </a:extLst>
          </p:cNvPr>
          <p:cNvSpPr txBox="1"/>
          <p:nvPr/>
        </p:nvSpPr>
        <p:spPr>
          <a:xfrm>
            <a:off x="4925739" y="3695999"/>
            <a:ext cx="360000" cy="252000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x’’</a:t>
            </a:r>
            <a:endParaRPr lang="it-IT" sz="1350" kern="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31" name="Gruppo 30">
            <a:extLst>
              <a:ext uri="{FF2B5EF4-FFF2-40B4-BE49-F238E27FC236}">
                <a16:creationId xmlns:a16="http://schemas.microsoft.com/office/drawing/2014/main" id="{857570E6-8C7E-4144-99B7-69C4791D64BF}"/>
              </a:ext>
            </a:extLst>
          </p:cNvPr>
          <p:cNvGrpSpPr/>
          <p:nvPr/>
        </p:nvGrpSpPr>
        <p:grpSpPr>
          <a:xfrm>
            <a:off x="6460036" y="3659492"/>
            <a:ext cx="410690" cy="307954"/>
            <a:chOff x="8613385" y="2212326"/>
            <a:chExt cx="547586" cy="410605"/>
          </a:xfrm>
        </p:grpSpPr>
        <p:sp>
          <p:nvSpPr>
            <p:cNvPr id="28" name="Rettangolo 27">
              <a:extLst>
                <a:ext uri="{FF2B5EF4-FFF2-40B4-BE49-F238E27FC236}">
                  <a16:creationId xmlns:a16="http://schemas.microsoft.com/office/drawing/2014/main" id="{C75C691F-2B0D-4307-8343-1C7309AD048E}"/>
                </a:ext>
              </a:extLst>
            </p:cNvPr>
            <p:cNvSpPr/>
            <p:nvPr/>
          </p:nvSpPr>
          <p:spPr>
            <a:xfrm>
              <a:off x="8613385" y="2268902"/>
              <a:ext cx="547586" cy="3540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3429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750"/>
                </a:spcAft>
                <a:defRPr/>
              </a:pPr>
              <a:r>
                <a:rPr lang="it-IT" sz="1050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1050" kern="0" baseline="-2500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2</a:t>
              </a:r>
              <a:r>
                <a:rPr lang="it-IT" sz="1050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09" name="Rettangolo 208">
              <a:extLst>
                <a:ext uri="{FF2B5EF4-FFF2-40B4-BE49-F238E27FC236}">
                  <a16:creationId xmlns:a16="http://schemas.microsoft.com/office/drawing/2014/main" id="{4820CF83-4023-47DF-B693-D11595050616}"/>
                </a:ext>
              </a:extLst>
            </p:cNvPr>
            <p:cNvSpPr/>
            <p:nvPr/>
          </p:nvSpPr>
          <p:spPr>
            <a:xfrm>
              <a:off x="8786379" y="2212326"/>
              <a:ext cx="346677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85800"/>
              <a:r>
                <a:rPr lang="it-IT" sz="825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grpSp>
        <p:nvGrpSpPr>
          <p:cNvPr id="224" name="Gruppo 223">
            <a:extLst>
              <a:ext uri="{FF2B5EF4-FFF2-40B4-BE49-F238E27FC236}">
                <a16:creationId xmlns:a16="http://schemas.microsoft.com/office/drawing/2014/main" id="{11E8E576-5499-44AD-862C-B8CD11B6DD86}"/>
              </a:ext>
            </a:extLst>
          </p:cNvPr>
          <p:cNvGrpSpPr/>
          <p:nvPr/>
        </p:nvGrpSpPr>
        <p:grpSpPr>
          <a:xfrm>
            <a:off x="6415509" y="5369722"/>
            <a:ext cx="407584" cy="308286"/>
            <a:chOff x="8554005" y="4492629"/>
            <a:chExt cx="543444" cy="411048"/>
          </a:xfrm>
        </p:grpSpPr>
        <p:sp>
          <p:nvSpPr>
            <p:cNvPr id="30" name="Rettangolo 29">
              <a:extLst>
                <a:ext uri="{FF2B5EF4-FFF2-40B4-BE49-F238E27FC236}">
                  <a16:creationId xmlns:a16="http://schemas.microsoft.com/office/drawing/2014/main" id="{97CD6356-368A-49C8-957D-147A12B94A3F}"/>
                </a:ext>
              </a:extLst>
            </p:cNvPr>
            <p:cNvSpPr/>
            <p:nvPr/>
          </p:nvSpPr>
          <p:spPr>
            <a:xfrm>
              <a:off x="8554005" y="4549648"/>
              <a:ext cx="528348" cy="35402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 defTabSz="342900" eaLnBrk="0" fontAlgn="base" hangingPunct="0">
                <a:lnSpc>
                  <a:spcPct val="115000"/>
                </a:lnSpc>
                <a:spcBef>
                  <a:spcPct val="0"/>
                </a:spcBef>
                <a:spcAft>
                  <a:spcPts val="750"/>
                </a:spcAft>
                <a:defRPr/>
              </a:pPr>
              <a:r>
                <a:rPr lang="it-IT" sz="1050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T</a:t>
              </a:r>
              <a:r>
                <a:rPr lang="it-IT" sz="1050" kern="0" baseline="-2500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1</a:t>
              </a:r>
              <a:r>
                <a:rPr lang="it-IT" sz="1050" kern="0" dirty="0">
                  <a:solidFill>
                    <a:srgbClr val="FF0000"/>
                  </a:solidFill>
                  <a:latin typeface="Comic Sans MS" panose="030F0702030302020204" pitchFamily="66" charset="0"/>
                  <a:ea typeface="Calibri" panose="020F0502020204030204" pitchFamily="34" charset="0"/>
                  <a:cs typeface="Times New Roman" panose="02020603050405020304" pitchFamily="18" charset="0"/>
                </a:rPr>
                <a:t>x</a:t>
              </a:r>
            </a:p>
          </p:txBody>
        </p:sp>
        <p:sp>
          <p:nvSpPr>
            <p:cNvPr id="210" name="Rettangolo 209">
              <a:extLst>
                <a:ext uri="{FF2B5EF4-FFF2-40B4-BE49-F238E27FC236}">
                  <a16:creationId xmlns:a16="http://schemas.microsoft.com/office/drawing/2014/main" id="{306FC607-2E42-44FB-AC60-50490FD18D1A}"/>
                </a:ext>
              </a:extLst>
            </p:cNvPr>
            <p:cNvSpPr/>
            <p:nvPr/>
          </p:nvSpPr>
          <p:spPr>
            <a:xfrm>
              <a:off x="8750773" y="4492629"/>
              <a:ext cx="346676" cy="292388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defTabSz="685800"/>
              <a:r>
                <a:rPr lang="it-IT" sz="825" dirty="0">
                  <a:solidFill>
                    <a:srgbClr val="FF0000"/>
                  </a:solidFill>
                  <a:latin typeface="Symbol" panose="05050102010706020507" pitchFamily="18" charset="2"/>
                </a:rPr>
                <a:t>¥</a:t>
              </a:r>
              <a:endParaRPr lang="it-IT" sz="600" dirty="0">
                <a:solidFill>
                  <a:srgbClr val="FF0000"/>
                </a:solidFill>
                <a:latin typeface="MS Shell Dlg 2" panose="020B0604030504040204" pitchFamily="34" charset="0"/>
              </a:endParaRPr>
            </a:p>
          </p:txBody>
        </p:sp>
      </p:grpSp>
      <p:sp>
        <p:nvSpPr>
          <p:cNvPr id="219" name="CasellaDiTesto 218">
            <a:extLst>
              <a:ext uri="{FF2B5EF4-FFF2-40B4-BE49-F238E27FC236}">
                <a16:creationId xmlns:a16="http://schemas.microsoft.com/office/drawing/2014/main" id="{AA0DC88B-20A9-46C0-8B0F-0D4305C9DB14}"/>
              </a:ext>
            </a:extLst>
          </p:cNvPr>
          <p:cNvSpPr txBox="1"/>
          <p:nvPr/>
        </p:nvSpPr>
        <p:spPr>
          <a:xfrm>
            <a:off x="5877183" y="3720438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P’’</a:t>
            </a:r>
          </a:p>
        </p:txBody>
      </p:sp>
      <p:sp>
        <p:nvSpPr>
          <p:cNvPr id="220" name="CasellaDiTesto 219">
            <a:extLst>
              <a:ext uri="{FF2B5EF4-FFF2-40B4-BE49-F238E27FC236}">
                <a16:creationId xmlns:a16="http://schemas.microsoft.com/office/drawing/2014/main" id="{EF2F7805-D533-4592-98DC-0E688D821C90}"/>
              </a:ext>
            </a:extLst>
          </p:cNvPr>
          <p:cNvSpPr txBox="1"/>
          <p:nvPr/>
        </p:nvSpPr>
        <p:spPr>
          <a:xfrm>
            <a:off x="5242658" y="3694801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P’’</a:t>
            </a:r>
          </a:p>
        </p:txBody>
      </p:sp>
      <p:sp>
        <p:nvSpPr>
          <p:cNvPr id="221" name="CasellaDiTesto 220">
            <a:extLst>
              <a:ext uri="{FF2B5EF4-FFF2-40B4-BE49-F238E27FC236}">
                <a16:creationId xmlns:a16="http://schemas.microsoft.com/office/drawing/2014/main" id="{F2DF0BF3-54FA-47A6-A9B4-547534791A33}"/>
              </a:ext>
            </a:extLst>
          </p:cNvPr>
          <p:cNvSpPr txBox="1"/>
          <p:nvPr/>
        </p:nvSpPr>
        <p:spPr>
          <a:xfrm>
            <a:off x="6004302" y="5417846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P’</a:t>
            </a:r>
          </a:p>
        </p:txBody>
      </p:sp>
      <p:sp>
        <p:nvSpPr>
          <p:cNvPr id="222" name="CasellaDiTesto 221">
            <a:extLst>
              <a:ext uri="{FF2B5EF4-FFF2-40B4-BE49-F238E27FC236}">
                <a16:creationId xmlns:a16="http://schemas.microsoft.com/office/drawing/2014/main" id="{53388281-5AE2-4BEB-B1DB-8FC495BB7A0F}"/>
              </a:ext>
            </a:extLst>
          </p:cNvPr>
          <p:cNvSpPr txBox="1"/>
          <p:nvPr/>
        </p:nvSpPr>
        <p:spPr>
          <a:xfrm>
            <a:off x="5177496" y="5417847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P’</a:t>
            </a:r>
          </a:p>
        </p:txBody>
      </p:sp>
      <p:sp>
        <p:nvSpPr>
          <p:cNvPr id="223" name="CasellaDiTesto 222">
            <a:extLst>
              <a:ext uri="{FF2B5EF4-FFF2-40B4-BE49-F238E27FC236}">
                <a16:creationId xmlns:a16="http://schemas.microsoft.com/office/drawing/2014/main" id="{ED7FFF86-AA4E-406B-88A0-2259DA771E7D}"/>
              </a:ext>
            </a:extLst>
          </p:cNvPr>
          <p:cNvSpPr txBox="1"/>
          <p:nvPr/>
        </p:nvSpPr>
        <p:spPr>
          <a:xfrm>
            <a:off x="3837882" y="3285641"/>
            <a:ext cx="396000" cy="288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’’</a:t>
            </a:r>
            <a:endParaRPr lang="it-IT" sz="135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BC43F09C-82CE-41B7-8A68-CB58208915CE}"/>
              </a:ext>
            </a:extLst>
          </p:cNvPr>
          <p:cNvSpPr txBox="1"/>
          <p:nvPr/>
        </p:nvSpPr>
        <p:spPr>
          <a:xfrm>
            <a:off x="0" y="2593928"/>
            <a:ext cx="5148618" cy="288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75" dirty="0">
                <a:solidFill>
                  <a:srgbClr val="0070C0"/>
                </a:solidFill>
                <a:latin typeface="Comic Sans MS" panose="030F0702030302020204" pitchFamily="66" charset="0"/>
              </a:rPr>
              <a:t>Ripetiamo, anzitutto, il ribaltamento dell’immagine</a:t>
            </a:r>
          </a:p>
        </p:txBody>
      </p: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84FCB19D-5072-4710-B504-54001942798B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97115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9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0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500"/>
                            </p:stCondLst>
                            <p:childTnLst>
                              <p:par>
                                <p:cTn id="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5000"/>
                            </p:stCondLst>
                            <p:childTnLst>
                              <p:par>
                                <p:cTn id="5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3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50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000"/>
                            </p:stCondLst>
                            <p:childTnLst>
                              <p:par>
                                <p:cTn id="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500"/>
                            </p:stCondLst>
                            <p:childTnLst>
                              <p:par>
                                <p:cTn id="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7000"/>
                            </p:stCondLst>
                            <p:childTnLst>
                              <p:par>
                                <p:cTn id="67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9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7500"/>
                            </p:stCondLst>
                            <p:childTnLst>
                              <p:par>
                                <p:cTn id="71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8000"/>
                            </p:stCondLst>
                            <p:childTnLst>
                              <p:par>
                                <p:cTn id="75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8500"/>
                            </p:stCondLst>
                            <p:childTnLst>
                              <p:par>
                                <p:cTn id="7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9000"/>
                            </p:stCondLst>
                            <p:childTnLst>
                              <p:par>
                                <p:cTn id="8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9500"/>
                            </p:stCondLst>
                            <p:childTnLst>
                              <p:par>
                                <p:cTn id="8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3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6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9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5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0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5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0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5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0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1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5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6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7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" grpId="0" animBg="1"/>
      <p:bldP spid="163" grpId="0" animBg="1"/>
      <p:bldP spid="271" grpId="0" animBg="1"/>
      <p:bldP spid="272" grpId="0" animBg="1"/>
      <p:bldP spid="197" grpId="0" animBg="1"/>
      <p:bldP spid="198" grpId="0" animBg="1"/>
      <p:bldP spid="200" grpId="0" animBg="1"/>
      <p:bldP spid="118" grpId="0"/>
      <p:bldP spid="119" grpId="0"/>
      <p:bldP spid="17" grpId="0"/>
      <p:bldP spid="2" grpId="0"/>
      <p:bldP spid="6" grpId="0"/>
      <p:bldP spid="139" grpId="0"/>
      <p:bldP spid="140" grpId="0"/>
      <p:bldP spid="142" grpId="0"/>
      <p:bldP spid="172" grpId="0"/>
      <p:bldP spid="201" grpId="0"/>
      <p:bldP spid="202" grpId="0"/>
      <p:bldP spid="219" grpId="0"/>
      <p:bldP spid="220" grpId="0"/>
      <p:bldP spid="221" grpId="0"/>
      <p:bldP spid="222" grpId="0"/>
      <p:bldP spid="223" grpId="0"/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itolo 18">
            <a:extLst>
              <a:ext uri="{FF2B5EF4-FFF2-40B4-BE49-F238E27FC236}">
                <a16:creationId xmlns:a16="http://schemas.microsoft.com/office/drawing/2014/main" id="{3033E682-8104-457A-A217-D2C7D1E8F5A5}"/>
              </a:ext>
            </a:extLst>
          </p:cNvPr>
          <p:cNvSpPr txBox="1">
            <a:spLocks/>
          </p:cNvSpPr>
          <p:nvPr/>
        </p:nvSpPr>
        <p:spPr bwMode="auto">
          <a:xfrm>
            <a:off x="27000" y="2000250"/>
            <a:ext cx="6804000" cy="303750"/>
          </a:xfrm>
          <a:prstGeom prst="rect">
            <a:avLst/>
          </a:prstGeom>
          <a:noFill/>
          <a:ln>
            <a:solidFill>
              <a:srgbClr val="4F81B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7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5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2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70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685800">
              <a:defRPr/>
            </a:pPr>
            <a:r>
              <a:rPr lang="it-IT" altLang="it-IT" sz="15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(10)</a:t>
            </a:r>
            <a:br>
              <a:rPr lang="it-IT" altLang="it-IT" sz="1013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endParaRPr lang="it-IT" sz="1856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E8BA3A8C-8066-4B9F-9E92-26BFB613C98F}"/>
              </a:ext>
            </a:extLst>
          </p:cNvPr>
          <p:cNvSpPr txBox="1"/>
          <p:nvPr/>
        </p:nvSpPr>
        <p:spPr>
          <a:xfrm>
            <a:off x="27000" y="2327978"/>
            <a:ext cx="6804000" cy="252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 defTabSz="192881">
              <a:defRPr/>
            </a:pP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1350" dirty="0">
                <a:solidFill>
                  <a:prstClr val="white"/>
                </a:solidFill>
                <a:latin typeface="Symbol" panose="05050102010706020507" pitchFamily="18" charset="2"/>
              </a:rPr>
              <a:t>b </a:t>
            </a: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parallelo lt– 3° metodo</a:t>
            </a:r>
          </a:p>
        </p:txBody>
      </p:sp>
      <p:cxnSp>
        <p:nvCxnSpPr>
          <p:cNvPr id="104" name="Connettore 1 4">
            <a:extLst>
              <a:ext uri="{FF2B5EF4-FFF2-40B4-BE49-F238E27FC236}">
                <a16:creationId xmlns:a16="http://schemas.microsoft.com/office/drawing/2014/main" id="{73097124-3A04-48E0-838B-762253E911CE}"/>
              </a:ext>
            </a:extLst>
          </p:cNvPr>
          <p:cNvCxnSpPr>
            <a:cxnSpLocks/>
          </p:cNvCxnSpPr>
          <p:nvPr/>
        </p:nvCxnSpPr>
        <p:spPr>
          <a:xfrm>
            <a:off x="2996112" y="5016979"/>
            <a:ext cx="3795077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sp>
        <p:nvSpPr>
          <p:cNvPr id="105" name="Ovale 104">
            <a:extLst>
              <a:ext uri="{FF2B5EF4-FFF2-40B4-BE49-F238E27FC236}">
                <a16:creationId xmlns:a16="http://schemas.microsoft.com/office/drawing/2014/main" id="{CC21A9FF-76D8-4F2B-B01C-AB32946E4580}"/>
              </a:ext>
            </a:extLst>
          </p:cNvPr>
          <p:cNvSpPr/>
          <p:nvPr/>
        </p:nvSpPr>
        <p:spPr>
          <a:xfrm>
            <a:off x="4917138" y="5154701"/>
            <a:ext cx="1530900" cy="1531999"/>
          </a:xfrm>
          <a:prstGeom prst="ellipse">
            <a:avLst/>
          </a:prstGeom>
          <a:noFill/>
          <a:ln w="6350" cap="flat" cmpd="sng" algn="ctr">
            <a:solidFill>
              <a:srgbClr val="4F81BD"/>
            </a:solidFill>
            <a:prstDash val="solid"/>
          </a:ln>
          <a:effectLst/>
        </p:spPr>
        <p:txBody>
          <a:bodyPr anchor="ctr"/>
          <a:lstStyle/>
          <a:p>
            <a:pPr algn="ctr" defTabSz="685800">
              <a:defRPr/>
            </a:pPr>
            <a:endParaRPr lang="it-IT" sz="1350" kern="0">
              <a:solidFill>
                <a:prstClr val="white"/>
              </a:solidFill>
              <a:latin typeface="Calibri"/>
            </a:endParaRPr>
          </a:p>
        </p:txBody>
      </p:sp>
      <p:cxnSp>
        <p:nvCxnSpPr>
          <p:cNvPr id="106" name="Connettore 1 16">
            <a:extLst>
              <a:ext uri="{FF2B5EF4-FFF2-40B4-BE49-F238E27FC236}">
                <a16:creationId xmlns:a16="http://schemas.microsoft.com/office/drawing/2014/main" id="{E70BF1E3-EA88-4E13-AC9C-83C48F44FD2D}"/>
              </a:ext>
            </a:extLst>
          </p:cNvPr>
          <p:cNvCxnSpPr/>
          <p:nvPr/>
        </p:nvCxnSpPr>
        <p:spPr>
          <a:xfrm flipV="1">
            <a:off x="4918121" y="4685350"/>
            <a:ext cx="0" cy="123049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7" name="Connettore 1 17">
            <a:extLst>
              <a:ext uri="{FF2B5EF4-FFF2-40B4-BE49-F238E27FC236}">
                <a16:creationId xmlns:a16="http://schemas.microsoft.com/office/drawing/2014/main" id="{3E2E97E6-BA30-43B8-B80B-9331FA572EFD}"/>
              </a:ext>
            </a:extLst>
          </p:cNvPr>
          <p:cNvCxnSpPr/>
          <p:nvPr/>
        </p:nvCxnSpPr>
        <p:spPr>
          <a:xfrm flipH="1" flipV="1">
            <a:off x="6447585" y="4686194"/>
            <a:ext cx="1689" cy="1223739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8" name="Connettore 1 12">
            <a:extLst>
              <a:ext uri="{FF2B5EF4-FFF2-40B4-BE49-F238E27FC236}">
                <a16:creationId xmlns:a16="http://schemas.microsoft.com/office/drawing/2014/main" id="{8DF515DB-D414-483D-9367-AEC8232CFFBC}"/>
              </a:ext>
            </a:extLst>
          </p:cNvPr>
          <p:cNvCxnSpPr>
            <a:cxnSpLocks/>
          </p:cNvCxnSpPr>
          <p:nvPr/>
        </p:nvCxnSpPr>
        <p:spPr>
          <a:xfrm>
            <a:off x="4916600" y="4687884"/>
            <a:ext cx="1530141" cy="0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9" name="Connettore 1 23">
            <a:extLst>
              <a:ext uri="{FF2B5EF4-FFF2-40B4-BE49-F238E27FC236}">
                <a16:creationId xmlns:a16="http://schemas.microsoft.com/office/drawing/2014/main" id="{8F6BEFEA-F0F0-4C4D-8C35-6745A487D3D6}"/>
              </a:ext>
            </a:extLst>
          </p:cNvPr>
          <p:cNvCxnSpPr/>
          <p:nvPr/>
        </p:nvCxnSpPr>
        <p:spPr>
          <a:xfrm flipH="1">
            <a:off x="4919810" y="2771621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0" name="Connettore 1 26">
            <a:extLst>
              <a:ext uri="{FF2B5EF4-FFF2-40B4-BE49-F238E27FC236}">
                <a16:creationId xmlns:a16="http://schemas.microsoft.com/office/drawing/2014/main" id="{E5F8A401-E7B7-4D15-92BB-EA792A3EDB83}"/>
              </a:ext>
            </a:extLst>
          </p:cNvPr>
          <p:cNvCxnSpPr/>
          <p:nvPr/>
        </p:nvCxnSpPr>
        <p:spPr>
          <a:xfrm>
            <a:off x="5683275" y="2773310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B9D2B44-F24A-449B-9F4A-91D2BFA6011A}"/>
              </a:ext>
            </a:extLst>
          </p:cNvPr>
          <p:cNvCxnSpPr>
            <a:cxnSpLocks/>
          </p:cNvCxnSpPr>
          <p:nvPr/>
        </p:nvCxnSpPr>
        <p:spPr>
          <a:xfrm>
            <a:off x="5683275" y="4674831"/>
            <a:ext cx="0" cy="123932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5" name="Connettore 1 9">
            <a:extLst>
              <a:ext uri="{FF2B5EF4-FFF2-40B4-BE49-F238E27FC236}">
                <a16:creationId xmlns:a16="http://schemas.microsoft.com/office/drawing/2014/main" id="{7FFFC297-F81B-4382-A3A2-A93D1D6A9479}"/>
              </a:ext>
            </a:extLst>
          </p:cNvPr>
          <p:cNvCxnSpPr>
            <a:cxnSpLocks/>
            <a:endCxn id="105" idx="4"/>
          </p:cNvCxnSpPr>
          <p:nvPr/>
        </p:nvCxnSpPr>
        <p:spPr bwMode="auto">
          <a:xfrm>
            <a:off x="5682448" y="5920120"/>
            <a:ext cx="140" cy="76658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25" name="Connettore 1 9">
            <a:extLst>
              <a:ext uri="{FF2B5EF4-FFF2-40B4-BE49-F238E27FC236}">
                <a16:creationId xmlns:a16="http://schemas.microsoft.com/office/drawing/2014/main" id="{C9AD78F0-2C0C-4DAD-B0D5-B258CFECF446}"/>
              </a:ext>
            </a:extLst>
          </p:cNvPr>
          <p:cNvCxnSpPr>
            <a:cxnSpLocks/>
            <a:endCxn id="105" idx="0"/>
          </p:cNvCxnSpPr>
          <p:nvPr/>
        </p:nvCxnSpPr>
        <p:spPr>
          <a:xfrm flipH="1" flipV="1">
            <a:off x="5682588" y="5154700"/>
            <a:ext cx="1532" cy="76289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44595AA3-BF16-4E98-B5CA-AFAA11DDAA65}"/>
              </a:ext>
            </a:extLst>
          </p:cNvPr>
          <p:cNvCxnSpPr>
            <a:cxnSpLocks/>
            <a:endCxn id="171" idx="6"/>
          </p:cNvCxnSpPr>
          <p:nvPr/>
        </p:nvCxnSpPr>
        <p:spPr>
          <a:xfrm flipV="1">
            <a:off x="4874506" y="5913809"/>
            <a:ext cx="1364597" cy="4932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50CEF72-59DE-4DBC-B580-1F7D002E119D}"/>
              </a:ext>
            </a:extLst>
          </p:cNvPr>
          <p:cNvSpPr txBox="1"/>
          <p:nvPr/>
        </p:nvSpPr>
        <p:spPr>
          <a:xfrm>
            <a:off x="5564194" y="4473290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D4EAE2FE-D36F-4A2E-8CB3-5973854ED790}"/>
              </a:ext>
            </a:extLst>
          </p:cNvPr>
          <p:cNvSpPr txBox="1"/>
          <p:nvPr/>
        </p:nvSpPr>
        <p:spPr>
          <a:xfrm>
            <a:off x="5465384" y="5949436"/>
            <a:ext cx="612000" cy="324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r>
              <a:rPr lang="it-IT" kern="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</a:t>
            </a:r>
          </a:p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45" name="CasellaDiTesto 144">
            <a:extLst>
              <a:ext uri="{FF2B5EF4-FFF2-40B4-BE49-F238E27FC236}">
                <a16:creationId xmlns:a16="http://schemas.microsoft.com/office/drawing/2014/main" id="{F61F99C2-2B12-46D2-8768-2B02BA3160B6}"/>
              </a:ext>
            </a:extLst>
          </p:cNvPr>
          <p:cNvSpPr txBox="1"/>
          <p:nvPr/>
        </p:nvSpPr>
        <p:spPr>
          <a:xfrm>
            <a:off x="5659850" y="2719270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146" name="CasellaDiTesto 1">
            <a:extLst>
              <a:ext uri="{FF2B5EF4-FFF2-40B4-BE49-F238E27FC236}">
                <a16:creationId xmlns:a16="http://schemas.microsoft.com/office/drawing/2014/main" id="{5D315560-C7F7-452E-8C4B-2BDDD67E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954" y="4783254"/>
            <a:ext cx="36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500" kern="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0C9924FD-99E7-491D-ABD3-1B0852DA1A05}"/>
              </a:ext>
            </a:extLst>
          </p:cNvPr>
          <p:cNvCxnSpPr>
            <a:cxnSpLocks/>
          </p:cNvCxnSpPr>
          <p:nvPr/>
        </p:nvCxnSpPr>
        <p:spPr>
          <a:xfrm flipV="1">
            <a:off x="5684964" y="2777026"/>
            <a:ext cx="0" cy="1920993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06964005-BF17-4C4C-8186-9A2C7B4AD668}"/>
              </a:ext>
            </a:extLst>
          </p:cNvPr>
          <p:cNvSpPr txBox="1"/>
          <p:nvPr/>
        </p:nvSpPr>
        <p:spPr>
          <a:xfrm>
            <a:off x="5645900" y="3514241"/>
            <a:ext cx="360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8366255C-207D-40E8-B8B3-52294DE184BE}"/>
              </a:ext>
            </a:extLst>
          </p:cNvPr>
          <p:cNvSpPr txBox="1"/>
          <p:nvPr/>
        </p:nvSpPr>
        <p:spPr>
          <a:xfrm>
            <a:off x="5685317" y="5706280"/>
            <a:ext cx="324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a’</a:t>
            </a:r>
            <a:endParaRPr lang="it-IT" sz="1350" kern="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9D394554-10C7-415F-B33A-15C97940B249}"/>
              </a:ext>
            </a:extLst>
          </p:cNvPr>
          <p:cNvGrpSpPr>
            <a:grpSpLocks/>
          </p:cNvGrpSpPr>
          <p:nvPr/>
        </p:nvGrpSpPr>
        <p:grpSpPr bwMode="auto">
          <a:xfrm>
            <a:off x="5614867" y="5840681"/>
            <a:ext cx="152862" cy="153707"/>
            <a:chOff x="3018306" y="6843591"/>
            <a:chExt cx="360000" cy="360000"/>
          </a:xfrm>
        </p:grpSpPr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DFBD926A-D24F-43D0-95F3-6B06D5398BCD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20176983-DC1A-4314-B81F-CA5C040CF8DE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D19175D-E177-4301-AB76-BAA7A5989CA9}"/>
              </a:ext>
            </a:extLst>
          </p:cNvPr>
          <p:cNvCxnSpPr/>
          <p:nvPr/>
        </p:nvCxnSpPr>
        <p:spPr>
          <a:xfrm>
            <a:off x="3156406" y="7041618"/>
            <a:ext cx="3619706" cy="0"/>
          </a:xfrm>
          <a:prstGeom prst="line">
            <a:avLst/>
          </a:prstGeom>
          <a:noFill/>
          <a:ln w="9525" cap="flat" cmpd="sng" algn="ctr">
            <a:solidFill>
              <a:srgbClr val="4F81BD">
                <a:lumMod val="20000"/>
                <a:lumOff val="80000"/>
              </a:srgbClr>
            </a:solidFill>
            <a:prstDash val="solid"/>
          </a:ln>
          <a:effectLst/>
        </p:spPr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0FFD7903-180A-4DB3-B797-379441AFACB2}"/>
              </a:ext>
            </a:extLst>
          </p:cNvPr>
          <p:cNvCxnSpPr>
            <a:cxnSpLocks/>
          </p:cNvCxnSpPr>
          <p:nvPr/>
        </p:nvCxnSpPr>
        <p:spPr>
          <a:xfrm>
            <a:off x="4347379" y="3359957"/>
            <a:ext cx="2259914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C8D0B120-7492-474F-9A04-AFFFE84600E4}"/>
              </a:ext>
            </a:extLst>
          </p:cNvPr>
          <p:cNvCxnSpPr>
            <a:cxnSpLocks/>
          </p:cNvCxnSpPr>
          <p:nvPr/>
        </p:nvCxnSpPr>
        <p:spPr>
          <a:xfrm>
            <a:off x="4204974" y="6838013"/>
            <a:ext cx="2451432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56" name="CasellaDiTesto 19">
            <a:extLst>
              <a:ext uri="{FF2B5EF4-FFF2-40B4-BE49-F238E27FC236}">
                <a16:creationId xmlns:a16="http://schemas.microsoft.com/office/drawing/2014/main" id="{D69B4000-F990-4A15-AE2E-5FB5B83F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378" y="3126097"/>
            <a:ext cx="39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7" name="CasellaDiTesto 19">
            <a:extLst>
              <a:ext uri="{FF2B5EF4-FFF2-40B4-BE49-F238E27FC236}">
                <a16:creationId xmlns:a16="http://schemas.microsoft.com/office/drawing/2014/main" id="{96699663-A437-4F26-90AA-3DA6503E7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991" y="6575912"/>
            <a:ext cx="396000" cy="3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71A19A1-B35F-47EA-AE22-A8225F986036}"/>
              </a:ext>
            </a:extLst>
          </p:cNvPr>
          <p:cNvCxnSpPr/>
          <p:nvPr/>
        </p:nvCxnSpPr>
        <p:spPr>
          <a:xfrm>
            <a:off x="5449085" y="5018048"/>
            <a:ext cx="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BF9596AF-ED1C-41B4-A67B-B8B24A312210}"/>
              </a:ext>
            </a:extLst>
          </p:cNvPr>
          <p:cNvCxnSpPr>
            <a:cxnSpLocks/>
          </p:cNvCxnSpPr>
          <p:nvPr/>
        </p:nvCxnSpPr>
        <p:spPr>
          <a:xfrm>
            <a:off x="4873832" y="2617428"/>
            <a:ext cx="0" cy="445500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0" name="Arco 159">
            <a:extLst>
              <a:ext uri="{FF2B5EF4-FFF2-40B4-BE49-F238E27FC236}">
                <a16:creationId xmlns:a16="http://schemas.microsoft.com/office/drawing/2014/main" id="{FC5D6E23-2336-4CCA-992D-6C00F30A5BFE}"/>
              </a:ext>
            </a:extLst>
          </p:cNvPr>
          <p:cNvSpPr/>
          <p:nvPr/>
        </p:nvSpPr>
        <p:spPr>
          <a:xfrm>
            <a:off x="3035029" y="3199431"/>
            <a:ext cx="3638844" cy="3638840"/>
          </a:xfrm>
          <a:prstGeom prst="arc">
            <a:avLst>
              <a:gd name="adj1" fmla="val 5362222"/>
              <a:gd name="adj2" fmla="val 10803537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B2B7C21E-7B0C-441B-9755-6E1362CB7746}"/>
              </a:ext>
            </a:extLst>
          </p:cNvPr>
          <p:cNvCxnSpPr>
            <a:cxnSpLocks/>
            <a:stCxn id="160" idx="2"/>
          </p:cNvCxnSpPr>
          <p:nvPr/>
        </p:nvCxnSpPr>
        <p:spPr>
          <a:xfrm flipV="1">
            <a:off x="3035030" y="3030348"/>
            <a:ext cx="2212134" cy="1986631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C20792E-636A-402F-8911-4D27A2291D14}"/>
              </a:ext>
            </a:extLst>
          </p:cNvPr>
          <p:cNvCxnSpPr>
            <a:cxnSpLocks/>
          </p:cNvCxnSpPr>
          <p:nvPr/>
        </p:nvCxnSpPr>
        <p:spPr>
          <a:xfrm flipH="1">
            <a:off x="3975383" y="2773445"/>
            <a:ext cx="1709328" cy="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65CE726B-7ED4-40FA-9CFD-B1D879611081}"/>
              </a:ext>
            </a:extLst>
          </p:cNvPr>
          <p:cNvSpPr/>
          <p:nvPr/>
        </p:nvSpPr>
        <p:spPr>
          <a:xfrm>
            <a:off x="3985773" y="4128515"/>
            <a:ext cx="1788779" cy="1788777"/>
          </a:xfrm>
          <a:prstGeom prst="arc">
            <a:avLst>
              <a:gd name="adj1" fmla="val 5401229"/>
              <a:gd name="adj2" fmla="val 10838210"/>
            </a:avLst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5" name="Connettore 1 12">
            <a:extLst>
              <a:ext uri="{FF2B5EF4-FFF2-40B4-BE49-F238E27FC236}">
                <a16:creationId xmlns:a16="http://schemas.microsoft.com/office/drawing/2014/main" id="{1D6C56A0-BC85-4B7F-B8D3-26068F2B129E}"/>
              </a:ext>
            </a:extLst>
          </p:cNvPr>
          <p:cNvCxnSpPr/>
          <p:nvPr/>
        </p:nvCxnSpPr>
        <p:spPr>
          <a:xfrm>
            <a:off x="3217060" y="4688926"/>
            <a:ext cx="1526932" cy="845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6" name="Connettore 1 23">
            <a:extLst>
              <a:ext uri="{FF2B5EF4-FFF2-40B4-BE49-F238E27FC236}">
                <a16:creationId xmlns:a16="http://schemas.microsoft.com/office/drawing/2014/main" id="{0E707014-BDF1-4452-92A9-7BCA83EA4E16}"/>
              </a:ext>
            </a:extLst>
          </p:cNvPr>
          <p:cNvCxnSpPr/>
          <p:nvPr/>
        </p:nvCxnSpPr>
        <p:spPr>
          <a:xfrm flipH="1">
            <a:off x="3217214" y="2770032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1" name="Connettore 1 26">
            <a:extLst>
              <a:ext uri="{FF2B5EF4-FFF2-40B4-BE49-F238E27FC236}">
                <a16:creationId xmlns:a16="http://schemas.microsoft.com/office/drawing/2014/main" id="{620B396C-4382-4E08-A6C7-EAA8255251E1}"/>
              </a:ext>
            </a:extLst>
          </p:cNvPr>
          <p:cNvCxnSpPr/>
          <p:nvPr/>
        </p:nvCxnSpPr>
        <p:spPr>
          <a:xfrm>
            <a:off x="3980679" y="2771721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8643FCDB-4584-4147-A65B-061E457A1E41}"/>
              </a:ext>
            </a:extLst>
          </p:cNvPr>
          <p:cNvCxnSpPr>
            <a:cxnSpLocks/>
          </p:cNvCxnSpPr>
          <p:nvPr/>
        </p:nvCxnSpPr>
        <p:spPr>
          <a:xfrm>
            <a:off x="4744313" y="4684337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3B396B5-F400-4249-AB76-6195F4A24B1C}"/>
              </a:ext>
            </a:extLst>
          </p:cNvPr>
          <p:cNvCxnSpPr>
            <a:cxnSpLocks/>
          </p:cNvCxnSpPr>
          <p:nvPr/>
        </p:nvCxnSpPr>
        <p:spPr>
          <a:xfrm>
            <a:off x="3215525" y="4684844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EEDE0706-FFC3-4321-B0EC-AED15CCB3657}"/>
              </a:ext>
            </a:extLst>
          </p:cNvPr>
          <p:cNvCxnSpPr>
            <a:cxnSpLocks/>
            <a:stCxn id="105" idx="0"/>
          </p:cNvCxnSpPr>
          <p:nvPr/>
        </p:nvCxnSpPr>
        <p:spPr>
          <a:xfrm flipH="1" flipV="1">
            <a:off x="4871782" y="5151773"/>
            <a:ext cx="810806" cy="292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71" name="Arco 270">
            <a:extLst>
              <a:ext uri="{FF2B5EF4-FFF2-40B4-BE49-F238E27FC236}">
                <a16:creationId xmlns:a16="http://schemas.microsoft.com/office/drawing/2014/main" id="{0FB31CA2-3096-4BE4-B284-44238E768B61}"/>
              </a:ext>
            </a:extLst>
          </p:cNvPr>
          <p:cNvSpPr/>
          <p:nvPr/>
        </p:nvSpPr>
        <p:spPr>
          <a:xfrm>
            <a:off x="4745337" y="4891741"/>
            <a:ext cx="258550" cy="258549"/>
          </a:xfrm>
          <a:prstGeom prst="arc">
            <a:avLst>
              <a:gd name="adj1" fmla="val 5349337"/>
              <a:gd name="adj2" fmla="val 10864395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2" name="Arco 271">
            <a:extLst>
              <a:ext uri="{FF2B5EF4-FFF2-40B4-BE49-F238E27FC236}">
                <a16:creationId xmlns:a16="http://schemas.microsoft.com/office/drawing/2014/main" id="{833F5436-42FC-47D8-82EC-023660FCC5C2}"/>
              </a:ext>
            </a:extLst>
          </p:cNvPr>
          <p:cNvSpPr/>
          <p:nvPr/>
        </p:nvSpPr>
        <p:spPr>
          <a:xfrm>
            <a:off x="3215018" y="3332347"/>
            <a:ext cx="3351567" cy="3351563"/>
          </a:xfrm>
          <a:prstGeom prst="arc">
            <a:avLst>
              <a:gd name="adj1" fmla="val 5429625"/>
              <a:gd name="adj2" fmla="val 10795381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A417F8E0-38F0-4A72-8C27-DD2C543E6DB8}"/>
              </a:ext>
            </a:extLst>
          </p:cNvPr>
          <p:cNvCxnSpPr>
            <a:cxnSpLocks/>
          </p:cNvCxnSpPr>
          <p:nvPr/>
        </p:nvCxnSpPr>
        <p:spPr>
          <a:xfrm flipH="1">
            <a:off x="4873121" y="6684414"/>
            <a:ext cx="813924" cy="1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5" name="Connettore diritto 4">
            <a:extLst>
              <a:ext uri="{FF2B5EF4-FFF2-40B4-BE49-F238E27FC236}">
                <a16:creationId xmlns:a16="http://schemas.microsoft.com/office/drawing/2014/main" id="{8910FB7A-AF38-4D19-9D5A-697D6AB9E67D}"/>
              </a:ext>
            </a:extLst>
          </p:cNvPr>
          <p:cNvCxnSpPr>
            <a:cxnSpLocks/>
          </p:cNvCxnSpPr>
          <p:nvPr/>
        </p:nvCxnSpPr>
        <p:spPr>
          <a:xfrm>
            <a:off x="3202179" y="3798445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BC57C69E-7884-4600-99C5-503A93FFA7C6}"/>
              </a:ext>
            </a:extLst>
          </p:cNvPr>
          <p:cNvCxnSpPr/>
          <p:nvPr/>
        </p:nvCxnSpPr>
        <p:spPr>
          <a:xfrm>
            <a:off x="4391491" y="3795214"/>
            <a:ext cx="0" cy="122197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e 17">
            <a:extLst>
              <a:ext uri="{FF2B5EF4-FFF2-40B4-BE49-F238E27FC236}">
                <a16:creationId xmlns:a16="http://schemas.microsoft.com/office/drawing/2014/main" id="{918F4EF3-F27B-47FD-8F22-4437964F7903}"/>
              </a:ext>
            </a:extLst>
          </p:cNvPr>
          <p:cNvSpPr/>
          <p:nvPr/>
        </p:nvSpPr>
        <p:spPr>
          <a:xfrm>
            <a:off x="5260646" y="5495131"/>
            <a:ext cx="845100" cy="8451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92" name="Connettore diritto 91">
            <a:extLst>
              <a:ext uri="{FF2B5EF4-FFF2-40B4-BE49-F238E27FC236}">
                <a16:creationId xmlns:a16="http://schemas.microsoft.com/office/drawing/2014/main" id="{6BDBE23D-A6A0-4133-8BF0-DBCF15565891}"/>
              </a:ext>
            </a:extLst>
          </p:cNvPr>
          <p:cNvCxnSpPr>
            <a:cxnSpLocks/>
          </p:cNvCxnSpPr>
          <p:nvPr/>
        </p:nvCxnSpPr>
        <p:spPr>
          <a:xfrm>
            <a:off x="3402021" y="4684337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93" name="Arco 92">
            <a:extLst>
              <a:ext uri="{FF2B5EF4-FFF2-40B4-BE49-F238E27FC236}">
                <a16:creationId xmlns:a16="http://schemas.microsoft.com/office/drawing/2014/main" id="{304167DF-4DBA-4687-A311-BB46C17CA987}"/>
              </a:ext>
            </a:extLst>
          </p:cNvPr>
          <p:cNvSpPr/>
          <p:nvPr/>
        </p:nvSpPr>
        <p:spPr>
          <a:xfrm>
            <a:off x="3404643" y="3543401"/>
            <a:ext cx="2943000" cy="2943000"/>
          </a:xfrm>
          <a:prstGeom prst="arc">
            <a:avLst>
              <a:gd name="adj1" fmla="val 5400419"/>
              <a:gd name="adj2" fmla="val 10804294"/>
            </a:avLst>
          </a:prstGeom>
          <a:noFill/>
          <a:ln w="3175" cap="flat" cmpd="sng" algn="ctr">
            <a:solidFill>
              <a:srgbClr val="00206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DE032048-7974-4B9F-9E62-7575B91AC0EF}"/>
              </a:ext>
            </a:extLst>
          </p:cNvPr>
          <p:cNvCxnSpPr>
            <a:cxnSpLocks/>
          </p:cNvCxnSpPr>
          <p:nvPr/>
        </p:nvCxnSpPr>
        <p:spPr>
          <a:xfrm flipH="1">
            <a:off x="4871335" y="6486176"/>
            <a:ext cx="1324082" cy="0"/>
          </a:xfrm>
          <a:prstGeom prst="line">
            <a:avLst/>
          </a:prstGeom>
          <a:noFill/>
          <a:ln w="3175" cap="flat" cmpd="sng" algn="ctr">
            <a:solidFill>
              <a:srgbClr val="002060"/>
            </a:solidFill>
            <a:prstDash val="solid"/>
          </a:ln>
          <a:effectLst/>
        </p:spPr>
      </p:cxnSp>
      <p:sp>
        <p:nvSpPr>
          <p:cNvPr id="97" name="Arco 96">
            <a:extLst>
              <a:ext uri="{FF2B5EF4-FFF2-40B4-BE49-F238E27FC236}">
                <a16:creationId xmlns:a16="http://schemas.microsoft.com/office/drawing/2014/main" id="{244138C4-20D4-4D00-9004-E821ABF72793}"/>
              </a:ext>
            </a:extLst>
          </p:cNvPr>
          <p:cNvSpPr/>
          <p:nvPr/>
        </p:nvSpPr>
        <p:spPr>
          <a:xfrm>
            <a:off x="4392458" y="4536548"/>
            <a:ext cx="961200" cy="9612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6B5C6206-FB47-4647-B60C-221027B1ECFB}"/>
              </a:ext>
            </a:extLst>
          </p:cNvPr>
          <p:cNvCxnSpPr/>
          <p:nvPr/>
        </p:nvCxnSpPr>
        <p:spPr>
          <a:xfrm flipH="1">
            <a:off x="4871782" y="5494388"/>
            <a:ext cx="812123" cy="385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7" name="Connettore diritto 166">
            <a:extLst>
              <a:ext uri="{FF2B5EF4-FFF2-40B4-BE49-F238E27FC236}">
                <a16:creationId xmlns:a16="http://schemas.microsoft.com/office/drawing/2014/main" id="{ACA046AB-7700-4D7D-B62B-F44FF951D834}"/>
              </a:ext>
            </a:extLst>
          </p:cNvPr>
          <p:cNvCxnSpPr>
            <a:cxnSpLocks/>
          </p:cNvCxnSpPr>
          <p:nvPr/>
        </p:nvCxnSpPr>
        <p:spPr>
          <a:xfrm>
            <a:off x="3172826" y="4168282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8" name="Connettore diritto 167">
            <a:extLst>
              <a:ext uri="{FF2B5EF4-FFF2-40B4-BE49-F238E27FC236}">
                <a16:creationId xmlns:a16="http://schemas.microsoft.com/office/drawing/2014/main" id="{E4EA3C0E-7C6C-4094-9FFE-C44A59D1D815}"/>
              </a:ext>
            </a:extLst>
          </p:cNvPr>
          <p:cNvCxnSpPr>
            <a:cxnSpLocks/>
          </p:cNvCxnSpPr>
          <p:nvPr/>
        </p:nvCxnSpPr>
        <p:spPr>
          <a:xfrm>
            <a:off x="4536152" y="4172047"/>
            <a:ext cx="0" cy="85179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9" name="Arco 168">
            <a:extLst>
              <a:ext uri="{FF2B5EF4-FFF2-40B4-BE49-F238E27FC236}">
                <a16:creationId xmlns:a16="http://schemas.microsoft.com/office/drawing/2014/main" id="{59D39EB8-4479-49F5-9B8A-6935329CE099}"/>
              </a:ext>
            </a:extLst>
          </p:cNvPr>
          <p:cNvSpPr/>
          <p:nvPr/>
        </p:nvSpPr>
        <p:spPr>
          <a:xfrm>
            <a:off x="4537167" y="4687100"/>
            <a:ext cx="675000" cy="6750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70" name="Connettore diritto 169">
            <a:extLst>
              <a:ext uri="{FF2B5EF4-FFF2-40B4-BE49-F238E27FC236}">
                <a16:creationId xmlns:a16="http://schemas.microsoft.com/office/drawing/2014/main" id="{1AD3F943-A060-4958-A1A6-17D54D09BA30}"/>
              </a:ext>
            </a:extLst>
          </p:cNvPr>
          <p:cNvCxnSpPr/>
          <p:nvPr/>
        </p:nvCxnSpPr>
        <p:spPr>
          <a:xfrm flipH="1">
            <a:off x="4869996" y="5358657"/>
            <a:ext cx="812123" cy="385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71" name="Ovale 170">
            <a:extLst>
              <a:ext uri="{FF2B5EF4-FFF2-40B4-BE49-F238E27FC236}">
                <a16:creationId xmlns:a16="http://schemas.microsoft.com/office/drawing/2014/main" id="{E0D3DBF6-CA87-4471-BB13-721B1CA4A96D}"/>
              </a:ext>
            </a:extLst>
          </p:cNvPr>
          <p:cNvSpPr/>
          <p:nvPr/>
        </p:nvSpPr>
        <p:spPr>
          <a:xfrm>
            <a:off x="5126703" y="5357609"/>
            <a:ext cx="1112400" cy="11124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80791351-D794-4665-834F-70F97A1D274A}"/>
              </a:ext>
            </a:extLst>
          </p:cNvPr>
          <p:cNvCxnSpPr>
            <a:cxnSpLocks/>
          </p:cNvCxnSpPr>
          <p:nvPr/>
        </p:nvCxnSpPr>
        <p:spPr>
          <a:xfrm>
            <a:off x="3152926" y="4457394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F53CE749-CE98-4F10-BDE8-6E8A8DC68962}"/>
              </a:ext>
            </a:extLst>
          </p:cNvPr>
          <p:cNvCxnSpPr>
            <a:cxnSpLocks/>
          </p:cNvCxnSpPr>
          <p:nvPr/>
        </p:nvCxnSpPr>
        <p:spPr>
          <a:xfrm>
            <a:off x="4653593" y="4458365"/>
            <a:ext cx="0" cy="560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Arco 178">
            <a:extLst>
              <a:ext uri="{FF2B5EF4-FFF2-40B4-BE49-F238E27FC236}">
                <a16:creationId xmlns:a16="http://schemas.microsoft.com/office/drawing/2014/main" id="{2A79EE12-0C47-419F-81A2-9683EC3BA62F}"/>
              </a:ext>
            </a:extLst>
          </p:cNvPr>
          <p:cNvSpPr/>
          <p:nvPr/>
        </p:nvSpPr>
        <p:spPr>
          <a:xfrm>
            <a:off x="4654773" y="4802378"/>
            <a:ext cx="434700" cy="434700"/>
          </a:xfrm>
          <a:prstGeom prst="arc">
            <a:avLst>
              <a:gd name="adj1" fmla="val 5406133"/>
              <a:gd name="adj2" fmla="val 10813926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303D473C-36E8-4E22-815D-D5A2442B5C9C}"/>
              </a:ext>
            </a:extLst>
          </p:cNvPr>
          <p:cNvCxnSpPr/>
          <p:nvPr/>
        </p:nvCxnSpPr>
        <p:spPr>
          <a:xfrm>
            <a:off x="4873823" y="5236368"/>
            <a:ext cx="81081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Ovale 179">
            <a:extLst>
              <a:ext uri="{FF2B5EF4-FFF2-40B4-BE49-F238E27FC236}">
                <a16:creationId xmlns:a16="http://schemas.microsoft.com/office/drawing/2014/main" id="{66FFD8A9-26FD-4804-ABE5-5FB21B1FDD7A}"/>
              </a:ext>
            </a:extLst>
          </p:cNvPr>
          <p:cNvSpPr/>
          <p:nvPr/>
        </p:nvSpPr>
        <p:spPr>
          <a:xfrm>
            <a:off x="5005257" y="5236166"/>
            <a:ext cx="1358100" cy="13581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81" name="Connettore diritto 180">
            <a:extLst>
              <a:ext uri="{FF2B5EF4-FFF2-40B4-BE49-F238E27FC236}">
                <a16:creationId xmlns:a16="http://schemas.microsoft.com/office/drawing/2014/main" id="{0A852D73-9A1C-462B-A332-49DB23BD555D}"/>
              </a:ext>
            </a:extLst>
          </p:cNvPr>
          <p:cNvCxnSpPr>
            <a:cxnSpLocks/>
          </p:cNvCxnSpPr>
          <p:nvPr/>
        </p:nvCxnSpPr>
        <p:spPr>
          <a:xfrm>
            <a:off x="3658874" y="4457544"/>
            <a:ext cx="0" cy="56012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2" name="Arco 181">
            <a:extLst>
              <a:ext uri="{FF2B5EF4-FFF2-40B4-BE49-F238E27FC236}">
                <a16:creationId xmlns:a16="http://schemas.microsoft.com/office/drawing/2014/main" id="{19E6A092-4B0A-4B75-BC9A-07A53E05756E}"/>
              </a:ext>
            </a:extLst>
          </p:cNvPr>
          <p:cNvSpPr/>
          <p:nvPr/>
        </p:nvSpPr>
        <p:spPr>
          <a:xfrm>
            <a:off x="3660461" y="3802312"/>
            <a:ext cx="2430000" cy="2430000"/>
          </a:xfrm>
          <a:prstGeom prst="arc">
            <a:avLst>
              <a:gd name="adj1" fmla="val 5400419"/>
              <a:gd name="adj2" fmla="val 10804294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FB6FBBE8-701C-4437-BDC9-0F3E8AE37798}"/>
              </a:ext>
            </a:extLst>
          </p:cNvPr>
          <p:cNvCxnSpPr>
            <a:cxnSpLocks/>
          </p:cNvCxnSpPr>
          <p:nvPr/>
        </p:nvCxnSpPr>
        <p:spPr>
          <a:xfrm flipH="1">
            <a:off x="4871335" y="6232573"/>
            <a:ext cx="1415165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2DC84C4B-D415-4581-A7B1-5967765DE081}"/>
              </a:ext>
            </a:extLst>
          </p:cNvPr>
          <p:cNvCxnSpPr>
            <a:cxnSpLocks/>
          </p:cNvCxnSpPr>
          <p:nvPr/>
        </p:nvCxnSpPr>
        <p:spPr>
          <a:xfrm>
            <a:off x="4906103" y="3798816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78E552D8-681B-4EB6-920F-140E7F3C261A}"/>
              </a:ext>
            </a:extLst>
          </p:cNvPr>
          <p:cNvCxnSpPr>
            <a:cxnSpLocks/>
          </p:cNvCxnSpPr>
          <p:nvPr/>
        </p:nvCxnSpPr>
        <p:spPr>
          <a:xfrm>
            <a:off x="4906076" y="4457400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168B8439-2FAA-43D0-927C-180308BD7154}"/>
              </a:ext>
            </a:extLst>
          </p:cNvPr>
          <p:cNvCxnSpPr>
            <a:cxnSpLocks/>
          </p:cNvCxnSpPr>
          <p:nvPr/>
        </p:nvCxnSpPr>
        <p:spPr>
          <a:xfrm>
            <a:off x="6282354" y="4457700"/>
            <a:ext cx="0" cy="17779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8" name="Connettore diritto 187">
            <a:extLst>
              <a:ext uri="{FF2B5EF4-FFF2-40B4-BE49-F238E27FC236}">
                <a16:creationId xmlns:a16="http://schemas.microsoft.com/office/drawing/2014/main" id="{9F6FE4D4-8BD6-44C4-956D-BC92D1382003}"/>
              </a:ext>
            </a:extLst>
          </p:cNvPr>
          <p:cNvCxnSpPr>
            <a:cxnSpLocks/>
          </p:cNvCxnSpPr>
          <p:nvPr/>
        </p:nvCxnSpPr>
        <p:spPr>
          <a:xfrm>
            <a:off x="5083990" y="4457700"/>
            <a:ext cx="0" cy="1776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EB6E486A-A7AE-49DF-A405-44BC6E6E4C2A}"/>
              </a:ext>
            </a:extLst>
          </p:cNvPr>
          <p:cNvCxnSpPr>
            <a:cxnSpLocks/>
          </p:cNvCxnSpPr>
          <p:nvPr/>
        </p:nvCxnSpPr>
        <p:spPr>
          <a:xfrm>
            <a:off x="6241278" y="4168861"/>
            <a:ext cx="0" cy="17471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B2E99137-5F12-4394-9450-4CF6D04F2009}"/>
              </a:ext>
            </a:extLst>
          </p:cNvPr>
          <p:cNvCxnSpPr>
            <a:cxnSpLocks/>
          </p:cNvCxnSpPr>
          <p:nvPr/>
        </p:nvCxnSpPr>
        <p:spPr>
          <a:xfrm>
            <a:off x="5125065" y="4165772"/>
            <a:ext cx="0" cy="175199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E0004AF8-3C02-448E-B729-9E45E6B9FA06}"/>
              </a:ext>
            </a:extLst>
          </p:cNvPr>
          <p:cNvCxnSpPr>
            <a:cxnSpLocks/>
          </p:cNvCxnSpPr>
          <p:nvPr/>
        </p:nvCxnSpPr>
        <p:spPr>
          <a:xfrm>
            <a:off x="4892853" y="4168415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67683AD-4DC0-4011-B2D3-3AECFE958393}"/>
              </a:ext>
            </a:extLst>
          </p:cNvPr>
          <p:cNvCxnSpPr>
            <a:cxnSpLocks/>
          </p:cNvCxnSpPr>
          <p:nvPr/>
        </p:nvCxnSpPr>
        <p:spPr>
          <a:xfrm flipV="1">
            <a:off x="5166717" y="4688086"/>
            <a:ext cx="0" cy="179843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6C77FB40-62A5-48E7-818B-BF76BDCA9B92}"/>
              </a:ext>
            </a:extLst>
          </p:cNvPr>
          <p:cNvCxnSpPr>
            <a:cxnSpLocks/>
          </p:cNvCxnSpPr>
          <p:nvPr/>
        </p:nvCxnSpPr>
        <p:spPr>
          <a:xfrm flipV="1">
            <a:off x="6197203" y="4684514"/>
            <a:ext cx="0" cy="180379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D85E5396-CFCA-48BB-ACDD-7E08C52476A3}"/>
              </a:ext>
            </a:extLst>
          </p:cNvPr>
          <p:cNvCxnSpPr>
            <a:cxnSpLocks/>
          </p:cNvCxnSpPr>
          <p:nvPr/>
        </p:nvCxnSpPr>
        <p:spPr>
          <a:xfrm>
            <a:off x="3183500" y="4010205"/>
            <a:ext cx="162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81D07EE9-D1C5-4041-8F62-8502070187B9}"/>
              </a:ext>
            </a:extLst>
          </p:cNvPr>
          <p:cNvCxnSpPr>
            <a:cxnSpLocks/>
          </p:cNvCxnSpPr>
          <p:nvPr/>
        </p:nvCxnSpPr>
        <p:spPr>
          <a:xfrm>
            <a:off x="4158370" y="4010205"/>
            <a:ext cx="0" cy="101006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29875924-C9C8-446B-9133-2C9B0EB743E1}"/>
              </a:ext>
            </a:extLst>
          </p:cNvPr>
          <p:cNvCxnSpPr>
            <a:cxnSpLocks/>
          </p:cNvCxnSpPr>
          <p:nvPr/>
        </p:nvCxnSpPr>
        <p:spPr>
          <a:xfrm>
            <a:off x="4473908" y="4005522"/>
            <a:ext cx="0" cy="1014749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6" name="Arco 135">
            <a:extLst>
              <a:ext uri="{FF2B5EF4-FFF2-40B4-BE49-F238E27FC236}">
                <a16:creationId xmlns:a16="http://schemas.microsoft.com/office/drawing/2014/main" id="{E6436838-C3E9-4C3A-A24A-79C734ECE5EA}"/>
              </a:ext>
            </a:extLst>
          </p:cNvPr>
          <p:cNvSpPr/>
          <p:nvPr/>
        </p:nvSpPr>
        <p:spPr>
          <a:xfrm>
            <a:off x="4474660" y="4621021"/>
            <a:ext cx="796500" cy="7965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" name="Connettore diritto 22">
            <a:extLst>
              <a:ext uri="{FF2B5EF4-FFF2-40B4-BE49-F238E27FC236}">
                <a16:creationId xmlns:a16="http://schemas.microsoft.com/office/drawing/2014/main" id="{19B6F6B8-0F3E-40A6-8D1B-FDA177725221}"/>
              </a:ext>
            </a:extLst>
          </p:cNvPr>
          <p:cNvCxnSpPr/>
          <p:nvPr/>
        </p:nvCxnSpPr>
        <p:spPr>
          <a:xfrm>
            <a:off x="4872038" y="5416749"/>
            <a:ext cx="80545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7" name="Ovale 136">
            <a:extLst>
              <a:ext uri="{FF2B5EF4-FFF2-40B4-BE49-F238E27FC236}">
                <a16:creationId xmlns:a16="http://schemas.microsoft.com/office/drawing/2014/main" id="{4F6303B2-534D-41A0-BD6F-87C934563DAF}"/>
              </a:ext>
            </a:extLst>
          </p:cNvPr>
          <p:cNvSpPr/>
          <p:nvPr/>
        </p:nvSpPr>
        <p:spPr>
          <a:xfrm>
            <a:off x="5182065" y="5418337"/>
            <a:ext cx="999000" cy="999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8" name="Arco 137">
            <a:extLst>
              <a:ext uri="{FF2B5EF4-FFF2-40B4-BE49-F238E27FC236}">
                <a16:creationId xmlns:a16="http://schemas.microsoft.com/office/drawing/2014/main" id="{0CF4A1A6-0084-43EC-A310-2C1C36588715}"/>
              </a:ext>
            </a:extLst>
          </p:cNvPr>
          <p:cNvSpPr/>
          <p:nvPr/>
        </p:nvSpPr>
        <p:spPr>
          <a:xfrm>
            <a:off x="4158500" y="4300814"/>
            <a:ext cx="1431000" cy="14310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7FF577F5-C241-42C9-BB38-86EDB0B9CAAE}"/>
              </a:ext>
            </a:extLst>
          </p:cNvPr>
          <p:cNvCxnSpPr/>
          <p:nvPr/>
        </p:nvCxnSpPr>
        <p:spPr>
          <a:xfrm>
            <a:off x="4875610" y="5731074"/>
            <a:ext cx="1269801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50ECF299-63A3-472D-8AC0-782D192A8859}"/>
              </a:ext>
            </a:extLst>
          </p:cNvPr>
          <p:cNvCxnSpPr>
            <a:cxnSpLocks/>
          </p:cNvCxnSpPr>
          <p:nvPr/>
        </p:nvCxnSpPr>
        <p:spPr>
          <a:xfrm flipV="1">
            <a:off x="5216337" y="4007644"/>
            <a:ext cx="0" cy="17243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Connettore diritto 192">
            <a:extLst>
              <a:ext uri="{FF2B5EF4-FFF2-40B4-BE49-F238E27FC236}">
                <a16:creationId xmlns:a16="http://schemas.microsoft.com/office/drawing/2014/main" id="{C4FD49F8-C957-4005-97AD-55B978ACC5FF}"/>
              </a:ext>
            </a:extLst>
          </p:cNvPr>
          <p:cNvCxnSpPr>
            <a:cxnSpLocks/>
          </p:cNvCxnSpPr>
          <p:nvPr/>
        </p:nvCxnSpPr>
        <p:spPr>
          <a:xfrm flipV="1">
            <a:off x="6145701" y="4007644"/>
            <a:ext cx="0" cy="172434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Connettore diritto 193">
            <a:extLst>
              <a:ext uri="{FF2B5EF4-FFF2-40B4-BE49-F238E27FC236}">
                <a16:creationId xmlns:a16="http://schemas.microsoft.com/office/drawing/2014/main" id="{D5D78C73-059A-4F78-8960-9C2263B83C23}"/>
              </a:ext>
            </a:extLst>
          </p:cNvPr>
          <p:cNvCxnSpPr/>
          <p:nvPr/>
        </p:nvCxnSpPr>
        <p:spPr>
          <a:xfrm>
            <a:off x="4923739" y="4010205"/>
            <a:ext cx="1890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5" name="Connettore diritto 194">
            <a:extLst>
              <a:ext uri="{FF2B5EF4-FFF2-40B4-BE49-F238E27FC236}">
                <a16:creationId xmlns:a16="http://schemas.microsoft.com/office/drawing/2014/main" id="{A9D8C1C1-8A2F-44FC-BB3E-638D2464C2F4}"/>
              </a:ext>
            </a:extLst>
          </p:cNvPr>
          <p:cNvCxnSpPr>
            <a:cxnSpLocks/>
          </p:cNvCxnSpPr>
          <p:nvPr/>
        </p:nvCxnSpPr>
        <p:spPr>
          <a:xfrm>
            <a:off x="3183500" y="3916513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96ED14C6-9319-48C7-9546-C19C3BB46109}"/>
              </a:ext>
            </a:extLst>
          </p:cNvPr>
          <p:cNvCxnSpPr>
            <a:cxnSpLocks/>
          </p:cNvCxnSpPr>
          <p:nvPr/>
        </p:nvCxnSpPr>
        <p:spPr>
          <a:xfrm>
            <a:off x="4435982" y="3915462"/>
            <a:ext cx="0" cy="11016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7" name="Arco 196">
            <a:extLst>
              <a:ext uri="{FF2B5EF4-FFF2-40B4-BE49-F238E27FC236}">
                <a16:creationId xmlns:a16="http://schemas.microsoft.com/office/drawing/2014/main" id="{BC82A39C-BB68-4FA5-A822-83924DF21A38}"/>
              </a:ext>
            </a:extLst>
          </p:cNvPr>
          <p:cNvSpPr/>
          <p:nvPr/>
        </p:nvSpPr>
        <p:spPr>
          <a:xfrm>
            <a:off x="4428583" y="4572798"/>
            <a:ext cx="880200" cy="880200"/>
          </a:xfrm>
          <a:prstGeom prst="arc">
            <a:avLst>
              <a:gd name="adj1" fmla="val 5401229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674D45C5-F24D-4301-A493-664C604E22A7}"/>
              </a:ext>
            </a:extLst>
          </p:cNvPr>
          <p:cNvCxnSpPr>
            <a:cxnSpLocks/>
            <a:stCxn id="197" idx="0"/>
          </p:cNvCxnSpPr>
          <p:nvPr/>
        </p:nvCxnSpPr>
        <p:spPr>
          <a:xfrm>
            <a:off x="4868526" y="5452998"/>
            <a:ext cx="80575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Ovale 197">
            <a:extLst>
              <a:ext uri="{FF2B5EF4-FFF2-40B4-BE49-F238E27FC236}">
                <a16:creationId xmlns:a16="http://schemas.microsoft.com/office/drawing/2014/main" id="{34B1F80C-9492-4AFA-A0C2-19FF90EFFA0B}"/>
              </a:ext>
            </a:extLst>
          </p:cNvPr>
          <p:cNvSpPr/>
          <p:nvPr/>
        </p:nvSpPr>
        <p:spPr>
          <a:xfrm>
            <a:off x="5221359" y="5454059"/>
            <a:ext cx="931500" cy="9315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199" name="Connettore diritto 198">
            <a:extLst>
              <a:ext uri="{FF2B5EF4-FFF2-40B4-BE49-F238E27FC236}">
                <a16:creationId xmlns:a16="http://schemas.microsoft.com/office/drawing/2014/main" id="{91D8A7AE-74F9-4017-B61E-8EEB61E54E47}"/>
              </a:ext>
            </a:extLst>
          </p:cNvPr>
          <p:cNvCxnSpPr>
            <a:cxnSpLocks/>
          </p:cNvCxnSpPr>
          <p:nvPr/>
        </p:nvCxnSpPr>
        <p:spPr>
          <a:xfrm>
            <a:off x="4261118" y="3914873"/>
            <a:ext cx="0" cy="110361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0" name="Arco 199">
            <a:extLst>
              <a:ext uri="{FF2B5EF4-FFF2-40B4-BE49-F238E27FC236}">
                <a16:creationId xmlns:a16="http://schemas.microsoft.com/office/drawing/2014/main" id="{D3BFBADC-86B6-4DFA-B5E9-9C513FA42229}"/>
              </a:ext>
            </a:extLst>
          </p:cNvPr>
          <p:cNvSpPr/>
          <p:nvPr/>
        </p:nvSpPr>
        <p:spPr>
          <a:xfrm>
            <a:off x="4262084" y="4409749"/>
            <a:ext cx="1215000" cy="1215000"/>
          </a:xfrm>
          <a:prstGeom prst="arc">
            <a:avLst>
              <a:gd name="adj1" fmla="val 5381016"/>
              <a:gd name="adj2" fmla="val 10793941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5D2C81A1-EA5C-43DC-84C7-25CFCD45D904}"/>
              </a:ext>
            </a:extLst>
          </p:cNvPr>
          <p:cNvCxnSpPr>
            <a:cxnSpLocks/>
            <a:stCxn id="200" idx="0"/>
          </p:cNvCxnSpPr>
          <p:nvPr/>
        </p:nvCxnSpPr>
        <p:spPr>
          <a:xfrm>
            <a:off x="4872939" y="5624740"/>
            <a:ext cx="117424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Connettore diritto 202">
            <a:extLst>
              <a:ext uri="{FF2B5EF4-FFF2-40B4-BE49-F238E27FC236}">
                <a16:creationId xmlns:a16="http://schemas.microsoft.com/office/drawing/2014/main" id="{52EDFB7F-9656-4CC5-9A5B-54E50517D53F}"/>
              </a:ext>
            </a:extLst>
          </p:cNvPr>
          <p:cNvCxnSpPr>
            <a:cxnSpLocks/>
          </p:cNvCxnSpPr>
          <p:nvPr/>
        </p:nvCxnSpPr>
        <p:spPr>
          <a:xfrm>
            <a:off x="3159484" y="4326035"/>
            <a:ext cx="162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Connettore diritto 203">
            <a:extLst>
              <a:ext uri="{FF2B5EF4-FFF2-40B4-BE49-F238E27FC236}">
                <a16:creationId xmlns:a16="http://schemas.microsoft.com/office/drawing/2014/main" id="{63846DBE-5DFA-4413-AC02-86B34FD871DE}"/>
              </a:ext>
            </a:extLst>
          </p:cNvPr>
          <p:cNvCxnSpPr>
            <a:cxnSpLocks/>
          </p:cNvCxnSpPr>
          <p:nvPr/>
        </p:nvCxnSpPr>
        <p:spPr>
          <a:xfrm>
            <a:off x="4600046" y="4324492"/>
            <a:ext cx="0" cy="69399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" name="Arco 204">
            <a:extLst>
              <a:ext uri="{FF2B5EF4-FFF2-40B4-BE49-F238E27FC236}">
                <a16:creationId xmlns:a16="http://schemas.microsoft.com/office/drawing/2014/main" id="{A60E87B4-A258-4877-AB77-9876E6664A15}"/>
              </a:ext>
            </a:extLst>
          </p:cNvPr>
          <p:cNvSpPr/>
          <p:nvPr/>
        </p:nvSpPr>
        <p:spPr>
          <a:xfrm>
            <a:off x="4601195" y="4743446"/>
            <a:ext cx="553500" cy="553500"/>
          </a:xfrm>
          <a:prstGeom prst="arc">
            <a:avLst>
              <a:gd name="adj1" fmla="val 5406133"/>
              <a:gd name="adj2" fmla="val 10813926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8B76D193-04C9-4DFF-BBF2-C8BDF2811C8B}"/>
              </a:ext>
            </a:extLst>
          </p:cNvPr>
          <p:cNvCxnSpPr>
            <a:cxnSpLocks/>
          </p:cNvCxnSpPr>
          <p:nvPr/>
        </p:nvCxnSpPr>
        <p:spPr>
          <a:xfrm>
            <a:off x="4872094" y="5296946"/>
            <a:ext cx="81076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" name="Ovale 205">
            <a:extLst>
              <a:ext uri="{FF2B5EF4-FFF2-40B4-BE49-F238E27FC236}">
                <a16:creationId xmlns:a16="http://schemas.microsoft.com/office/drawing/2014/main" id="{DB311E13-4356-4D03-9A9B-83E7868B00A1}"/>
              </a:ext>
            </a:extLst>
          </p:cNvPr>
          <p:cNvSpPr/>
          <p:nvPr/>
        </p:nvSpPr>
        <p:spPr>
          <a:xfrm>
            <a:off x="5060624" y="5296887"/>
            <a:ext cx="1242000" cy="1242000"/>
          </a:xfrm>
          <a:prstGeom prst="ellipse">
            <a:avLst/>
          </a:prstGeom>
          <a:noFill/>
          <a:ln w="31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1979B437-5681-4354-9916-D7E501ECA765}"/>
              </a:ext>
            </a:extLst>
          </p:cNvPr>
          <p:cNvCxnSpPr>
            <a:cxnSpLocks/>
          </p:cNvCxnSpPr>
          <p:nvPr/>
        </p:nvCxnSpPr>
        <p:spPr>
          <a:xfrm>
            <a:off x="3803171" y="4324234"/>
            <a:ext cx="0" cy="69246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8" name="Arco 207">
            <a:extLst>
              <a:ext uri="{FF2B5EF4-FFF2-40B4-BE49-F238E27FC236}">
                <a16:creationId xmlns:a16="http://schemas.microsoft.com/office/drawing/2014/main" id="{16433F2F-9F0D-41C8-8E4A-CDB04FA77691}"/>
              </a:ext>
            </a:extLst>
          </p:cNvPr>
          <p:cNvSpPr/>
          <p:nvPr/>
        </p:nvSpPr>
        <p:spPr>
          <a:xfrm>
            <a:off x="3803688" y="3946361"/>
            <a:ext cx="2141100" cy="2141100"/>
          </a:xfrm>
          <a:prstGeom prst="arc">
            <a:avLst>
              <a:gd name="adj1" fmla="val 5401229"/>
              <a:gd name="adj2" fmla="val 10810728"/>
            </a:avLst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45" name="Connettore diritto 244">
            <a:extLst>
              <a:ext uri="{FF2B5EF4-FFF2-40B4-BE49-F238E27FC236}">
                <a16:creationId xmlns:a16="http://schemas.microsoft.com/office/drawing/2014/main" id="{0974D63C-BF7D-49D6-A1B3-CAB0383A9B5E}"/>
              </a:ext>
            </a:extLst>
          </p:cNvPr>
          <p:cNvCxnSpPr>
            <a:cxnSpLocks/>
          </p:cNvCxnSpPr>
          <p:nvPr/>
        </p:nvCxnSpPr>
        <p:spPr>
          <a:xfrm>
            <a:off x="4870253" y="6088261"/>
            <a:ext cx="1412676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CasellaDiTesto 19">
            <a:extLst>
              <a:ext uri="{FF2B5EF4-FFF2-40B4-BE49-F238E27FC236}">
                <a16:creationId xmlns:a16="http://schemas.microsoft.com/office/drawing/2014/main" id="{CE6DBC7D-12F7-44C9-8871-E85960CCA5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68135" y="2820729"/>
            <a:ext cx="540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(</a:t>
            </a: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3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altLang="it-IT" sz="135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A2EA1E71-9877-4E3E-A2E0-A8CFBB10D91E}"/>
              </a:ext>
            </a:extLst>
          </p:cNvPr>
          <p:cNvSpPr txBox="1"/>
          <p:nvPr/>
        </p:nvSpPr>
        <p:spPr>
          <a:xfrm>
            <a:off x="4003354" y="2720976"/>
            <a:ext cx="540000" cy="360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(V’’’)</a:t>
            </a:r>
          </a:p>
        </p:txBody>
      </p:sp>
      <p:cxnSp>
        <p:nvCxnSpPr>
          <p:cNvPr id="120" name="Connettore diritto 119">
            <a:extLst>
              <a:ext uri="{FF2B5EF4-FFF2-40B4-BE49-F238E27FC236}">
                <a16:creationId xmlns:a16="http://schemas.microsoft.com/office/drawing/2014/main" id="{5B1A2722-E37F-48EA-8246-A69DAB64CC55}"/>
              </a:ext>
            </a:extLst>
          </p:cNvPr>
          <p:cNvCxnSpPr>
            <a:cxnSpLocks/>
          </p:cNvCxnSpPr>
          <p:nvPr/>
        </p:nvCxnSpPr>
        <p:spPr>
          <a:xfrm>
            <a:off x="4902815" y="4325600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Connettore diritto 120">
            <a:extLst>
              <a:ext uri="{FF2B5EF4-FFF2-40B4-BE49-F238E27FC236}">
                <a16:creationId xmlns:a16="http://schemas.microsoft.com/office/drawing/2014/main" id="{E2F517D7-C43F-433F-90D4-4814111A793E}"/>
              </a:ext>
            </a:extLst>
          </p:cNvPr>
          <p:cNvCxnSpPr>
            <a:cxnSpLocks/>
          </p:cNvCxnSpPr>
          <p:nvPr/>
        </p:nvCxnSpPr>
        <p:spPr>
          <a:xfrm>
            <a:off x="4920257" y="3917059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CABB77B7-C71B-40DD-80DC-E0669D4B3884}"/>
              </a:ext>
            </a:extLst>
          </p:cNvPr>
          <p:cNvCxnSpPr>
            <a:cxnSpLocks/>
          </p:cNvCxnSpPr>
          <p:nvPr/>
        </p:nvCxnSpPr>
        <p:spPr>
          <a:xfrm flipV="1">
            <a:off x="5325665" y="3911204"/>
            <a:ext cx="0" cy="171271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Connettore diritto 125">
            <a:extLst>
              <a:ext uri="{FF2B5EF4-FFF2-40B4-BE49-F238E27FC236}">
                <a16:creationId xmlns:a16="http://schemas.microsoft.com/office/drawing/2014/main" id="{0187449C-01AC-4BAB-AF68-7A3194D6DC91}"/>
              </a:ext>
            </a:extLst>
          </p:cNvPr>
          <p:cNvCxnSpPr>
            <a:cxnSpLocks/>
          </p:cNvCxnSpPr>
          <p:nvPr/>
        </p:nvCxnSpPr>
        <p:spPr>
          <a:xfrm flipV="1">
            <a:off x="6047184" y="3923705"/>
            <a:ext cx="0" cy="17002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72A1CA59-8473-4A13-86CC-60BB8BCE0020}"/>
              </a:ext>
            </a:extLst>
          </p:cNvPr>
          <p:cNvSpPr txBox="1"/>
          <p:nvPr/>
        </p:nvSpPr>
        <p:spPr>
          <a:xfrm>
            <a:off x="0" y="3488896"/>
            <a:ext cx="337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Con questo metodo possiamo studiare il solido immaginando di sezionarlo con un piano </a:t>
            </a:r>
          </a:p>
          <a:p>
            <a:pPr defTabSz="685800"/>
            <a:r>
              <a:rPr lang="it-IT" sz="12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orizzontale, partendo dalla base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2787ADE0-C37E-4F49-B873-4F26E4ABAD5B}"/>
              </a:ext>
            </a:extLst>
          </p:cNvPr>
          <p:cNvSpPr txBox="1"/>
          <p:nvPr/>
        </p:nvSpPr>
        <p:spPr>
          <a:xfrm>
            <a:off x="0" y="4146929"/>
            <a:ext cx="3213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posizione il piano ausiliario </a:t>
            </a:r>
            <a:r>
              <a:rPr lang="it-IT" sz="12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20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intersecando il piano di sezione</a:t>
            </a:r>
          </a:p>
          <a:p>
            <a:pPr defTabSz="685800"/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 determina il segmento (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YZ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), corda</a:t>
            </a:r>
          </a:p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della circonferenza, secondo il quale</a:t>
            </a:r>
          </a:p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il piano taglia la base (direttrice)</a:t>
            </a:r>
          </a:p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del cono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DEA6392B-19E4-47B4-BAA2-C5A7BD333169}"/>
              </a:ext>
            </a:extLst>
          </p:cNvPr>
          <p:cNvSpPr txBox="1"/>
          <p:nvPr/>
        </p:nvSpPr>
        <p:spPr>
          <a:xfrm>
            <a:off x="0" y="5298397"/>
            <a:ext cx="30912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Rinnovando questa operazione con un piano posto a quote superiori, si ottengono tante circonferenze tutte parallele tra loro</a:t>
            </a: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851355E2-36F4-432F-89A6-A15C2BD66439}"/>
              </a:ext>
            </a:extLst>
          </p:cNvPr>
          <p:cNvSpPr txBox="1"/>
          <p:nvPr/>
        </p:nvSpPr>
        <p:spPr>
          <a:xfrm>
            <a:off x="-1" y="6080776"/>
            <a:ext cx="32038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di ogni  circonferenza con la retta </a:t>
            </a:r>
            <a:r>
              <a:rPr lang="it-IT" sz="12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1200" kern="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200" kern="0" dirty="0">
                <a:solidFill>
                  <a:srgbClr val="0070C0"/>
                </a:solidFill>
                <a:latin typeface="Symbol" panose="05050102010706020507" pitchFamily="18" charset="2"/>
              </a:rPr>
              <a:t> </a:t>
            </a:r>
            <a:r>
              <a:rPr lang="it-IT" sz="1200" kern="0" dirty="0">
                <a:solidFill>
                  <a:srgbClr val="0070C0"/>
                </a:solidFill>
                <a:latin typeface="Symbol" panose="05050102010706020507" pitchFamily="18" charset="2"/>
                <a:ea typeface="Calibri" panose="020F0502020204030204" pitchFamily="34" charset="0"/>
                <a:cs typeface="Symbol" panose="05050102010706020507" pitchFamily="18" charset="2"/>
              </a:rPr>
              <a:t>Ç</a:t>
            </a:r>
            <a:r>
              <a:rPr lang="it-IT" sz="1200" kern="0" dirty="0">
                <a:solidFill>
                  <a:srgbClr val="0070C0"/>
                </a:solidFill>
                <a:latin typeface="Symbol" panose="05050102010706020507" pitchFamily="18" charset="2"/>
              </a:rPr>
              <a:t>  </a:t>
            </a:r>
            <a:r>
              <a:rPr lang="it-IT" sz="120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) determina le corde i cui estremi</a:t>
            </a:r>
            <a:r>
              <a:rPr lang="it-IT" sz="12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 P</a:t>
            </a: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sz="1200" kern="0" dirty="0">
                <a:solidFill>
                  <a:srgbClr val="FF0000"/>
                </a:solidFill>
                <a:latin typeface="Comic Sans MS" panose="030F0702030302020204" pitchFamily="66" charset="0"/>
              </a:rPr>
              <a:t>P’, P’’</a:t>
            </a: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) costituiscono il luogo geometrico dell’ellisse su </a:t>
            </a:r>
            <a:r>
              <a:rPr lang="it-IT" sz="1200" kern="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200" kern="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sz="1200" kern="0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sz="1200" kern="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200" kern="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endParaRPr lang="it-IT" sz="1200" kern="0" baseline="-25000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172" name="CasellaDiTesto 171">
            <a:extLst>
              <a:ext uri="{FF2B5EF4-FFF2-40B4-BE49-F238E27FC236}">
                <a16:creationId xmlns:a16="http://schemas.microsoft.com/office/drawing/2014/main" id="{FBE7CE29-7E03-43AF-A147-9E85722DD096}"/>
              </a:ext>
            </a:extLst>
          </p:cNvPr>
          <p:cNvSpPr txBox="1"/>
          <p:nvPr/>
        </p:nvSpPr>
        <p:spPr>
          <a:xfrm>
            <a:off x="0" y="6878572"/>
            <a:ext cx="4125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Collegando i punti così ottenuti si identifica solo la parte reale dell’ellisse di sezione  </a:t>
            </a:r>
          </a:p>
        </p:txBody>
      </p:sp>
      <p:cxnSp>
        <p:nvCxnSpPr>
          <p:cNvPr id="116" name="Connettore diritto 115">
            <a:extLst>
              <a:ext uri="{FF2B5EF4-FFF2-40B4-BE49-F238E27FC236}">
                <a16:creationId xmlns:a16="http://schemas.microsoft.com/office/drawing/2014/main" id="{356B90FB-3C5E-4C94-AD86-EB518179327F}"/>
              </a:ext>
            </a:extLst>
          </p:cNvPr>
          <p:cNvCxnSpPr>
            <a:cxnSpLocks/>
          </p:cNvCxnSpPr>
          <p:nvPr/>
        </p:nvCxnSpPr>
        <p:spPr>
          <a:xfrm>
            <a:off x="2763673" y="4687828"/>
            <a:ext cx="2065355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CasellaDiTesto 19">
            <a:extLst>
              <a:ext uri="{FF2B5EF4-FFF2-40B4-BE49-F238E27FC236}">
                <a16:creationId xmlns:a16="http://schemas.microsoft.com/office/drawing/2014/main" id="{1ABD5FE8-0E8A-4A3E-A82F-75D2FBC00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03133" y="4460167"/>
            <a:ext cx="54000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(</a:t>
            </a:r>
            <a:r>
              <a:rPr lang="it-IT" altLang="it-IT" sz="1350" kern="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3</a:t>
            </a:r>
            <a:r>
              <a:rPr lang="it-IT" altLang="it-IT" sz="1350" kern="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altLang="it-IT" sz="1350" kern="0" dirty="0">
                <a:solidFill>
                  <a:srgbClr val="002060"/>
                </a:solidFill>
                <a:latin typeface="Comic Sans MS" panose="030F0702030302020204" pitchFamily="66" charset="0"/>
              </a:rPr>
              <a:t>)</a:t>
            </a:r>
          </a:p>
        </p:txBody>
      </p:sp>
      <p:sp>
        <p:nvSpPr>
          <p:cNvPr id="124" name="CasellaDiTesto 19">
            <a:extLst>
              <a:ext uri="{FF2B5EF4-FFF2-40B4-BE49-F238E27FC236}">
                <a16:creationId xmlns:a16="http://schemas.microsoft.com/office/drawing/2014/main" id="{568D0FBD-A42D-4368-B38D-CA047BE82C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9317" y="4424107"/>
            <a:ext cx="432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350" kern="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08F47198-ADA1-49D8-AC20-8EF6FF9F6C45}"/>
              </a:ext>
            </a:extLst>
          </p:cNvPr>
          <p:cNvCxnSpPr>
            <a:cxnSpLocks/>
          </p:cNvCxnSpPr>
          <p:nvPr/>
        </p:nvCxnSpPr>
        <p:spPr>
          <a:xfrm>
            <a:off x="4883554" y="4687828"/>
            <a:ext cx="1890000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asellaDiTesto 7">
            <a:extLst>
              <a:ext uri="{FF2B5EF4-FFF2-40B4-BE49-F238E27FC236}">
                <a16:creationId xmlns:a16="http://schemas.microsoft.com/office/drawing/2014/main" id="{42F39E95-14D6-413A-AB37-D41B5A6D82F3}"/>
              </a:ext>
            </a:extLst>
          </p:cNvPr>
          <p:cNvSpPr txBox="1"/>
          <p:nvPr/>
        </p:nvSpPr>
        <p:spPr>
          <a:xfrm>
            <a:off x="1" y="2640776"/>
            <a:ext cx="380772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/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Completati, anzitutto, il ribaltamento del cono individuando l’asse (C’’’,V’’’) e del piano 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 individuando la 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(t</a:t>
            </a:r>
            <a:r>
              <a:rPr lang="it-IT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3</a:t>
            </a:r>
            <a:r>
              <a:rPr lang="it-IT" sz="12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) </a:t>
            </a:r>
            <a:r>
              <a:rPr lang="it-IT" sz="1200" dirty="0">
                <a:solidFill>
                  <a:srgbClr val="0070C0"/>
                </a:solidFill>
                <a:latin typeface="Comic Sans MS" panose="030F0702030302020204" pitchFamily="66" charset="0"/>
              </a:rPr>
              <a:t>si passa ad eseguire i passaggi dell’algoritmo grafico della diapositiva precedente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80BE92C3-A3AD-4E15-B732-91019B6C3F7F}"/>
              </a:ext>
            </a:extLst>
          </p:cNvPr>
          <p:cNvSpPr txBox="1"/>
          <p:nvPr/>
        </p:nvSpPr>
        <p:spPr>
          <a:xfrm>
            <a:off x="3853850" y="4471212"/>
            <a:ext cx="504000" cy="5078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(C’’’)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FE1FEE95-6E90-477D-B6C4-8626ED672E15}"/>
              </a:ext>
            </a:extLst>
          </p:cNvPr>
          <p:cNvSpPr txBox="1"/>
          <p:nvPr/>
        </p:nvSpPr>
        <p:spPr>
          <a:xfrm>
            <a:off x="5987408" y="4470484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Z’’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2975442C-3519-4C42-85F6-0014AD623FFE}"/>
              </a:ext>
            </a:extLst>
          </p:cNvPr>
          <p:cNvSpPr txBox="1"/>
          <p:nvPr/>
        </p:nvSpPr>
        <p:spPr>
          <a:xfrm>
            <a:off x="5083443" y="4479136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Y’’</a:t>
            </a:r>
          </a:p>
        </p:txBody>
      </p:sp>
      <p:sp>
        <p:nvSpPr>
          <p:cNvPr id="132" name="CasellaDiTesto 131">
            <a:extLst>
              <a:ext uri="{FF2B5EF4-FFF2-40B4-BE49-F238E27FC236}">
                <a16:creationId xmlns:a16="http://schemas.microsoft.com/office/drawing/2014/main" id="{5BDE3377-4FC7-4D5D-9358-4979216808F0}"/>
              </a:ext>
            </a:extLst>
          </p:cNvPr>
          <p:cNvSpPr txBox="1"/>
          <p:nvPr/>
        </p:nvSpPr>
        <p:spPr>
          <a:xfrm>
            <a:off x="6004302" y="6287906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Z’</a:t>
            </a:r>
          </a:p>
        </p:txBody>
      </p:sp>
      <p:sp>
        <p:nvSpPr>
          <p:cNvPr id="133" name="CasellaDiTesto 132">
            <a:extLst>
              <a:ext uri="{FF2B5EF4-FFF2-40B4-BE49-F238E27FC236}">
                <a16:creationId xmlns:a16="http://schemas.microsoft.com/office/drawing/2014/main" id="{4FF91DB0-5DEB-47C2-81DC-D08074AB1CA9}"/>
              </a:ext>
            </a:extLst>
          </p:cNvPr>
          <p:cNvSpPr txBox="1"/>
          <p:nvPr/>
        </p:nvSpPr>
        <p:spPr>
          <a:xfrm>
            <a:off x="5177496" y="6287907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FF000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Y’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80141431-D942-459F-9710-E5CE1BE611D1}"/>
              </a:ext>
            </a:extLst>
          </p:cNvPr>
          <p:cNvCxnSpPr>
            <a:cxnSpLocks/>
          </p:cNvCxnSpPr>
          <p:nvPr/>
        </p:nvCxnSpPr>
        <p:spPr>
          <a:xfrm>
            <a:off x="5083991" y="4322346"/>
            <a:ext cx="0" cy="17761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23806E69-3E4A-43B0-AEDC-5C8515C2DE11}"/>
              </a:ext>
            </a:extLst>
          </p:cNvPr>
          <p:cNvCxnSpPr>
            <a:cxnSpLocks/>
          </p:cNvCxnSpPr>
          <p:nvPr/>
        </p:nvCxnSpPr>
        <p:spPr>
          <a:xfrm>
            <a:off x="6282353" y="4328360"/>
            <a:ext cx="0" cy="177796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Connettore diritto 172">
            <a:extLst>
              <a:ext uri="{FF2B5EF4-FFF2-40B4-BE49-F238E27FC236}">
                <a16:creationId xmlns:a16="http://schemas.microsoft.com/office/drawing/2014/main" id="{EC00E128-8F66-40DF-B5D4-9960EA1E9826}"/>
              </a:ext>
            </a:extLst>
          </p:cNvPr>
          <p:cNvCxnSpPr>
            <a:cxnSpLocks/>
          </p:cNvCxnSpPr>
          <p:nvPr/>
        </p:nvCxnSpPr>
        <p:spPr>
          <a:xfrm>
            <a:off x="3981368" y="4169093"/>
            <a:ext cx="0" cy="846825"/>
          </a:xfrm>
          <a:prstGeom prst="line">
            <a:avLst/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B72D764-D3C1-4EB5-83E6-9F6569B71B87}"/>
              </a:ext>
            </a:extLst>
          </p:cNvPr>
          <p:cNvCxnSpPr>
            <a:cxnSpLocks/>
          </p:cNvCxnSpPr>
          <p:nvPr/>
        </p:nvCxnSpPr>
        <p:spPr>
          <a:xfrm>
            <a:off x="3979148" y="2780253"/>
            <a:ext cx="0" cy="19104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Arco 23">
            <a:extLst>
              <a:ext uri="{FF2B5EF4-FFF2-40B4-BE49-F238E27FC236}">
                <a16:creationId xmlns:a16="http://schemas.microsoft.com/office/drawing/2014/main" id="{211F3033-BCA1-4EDE-9C23-6B7B1A2D1983}"/>
              </a:ext>
            </a:extLst>
          </p:cNvPr>
          <p:cNvSpPr/>
          <p:nvPr/>
        </p:nvSpPr>
        <p:spPr>
          <a:xfrm>
            <a:off x="5086599" y="3798318"/>
            <a:ext cx="1196100" cy="1177200"/>
          </a:xfrm>
          <a:prstGeom prst="arc">
            <a:avLst>
              <a:gd name="adj1" fmla="val 8996743"/>
              <a:gd name="adj2" fmla="val 1808813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B241A71A-EEF3-4866-ACA6-3E35A08B7E52}"/>
              </a:ext>
            </a:extLst>
          </p:cNvPr>
          <p:cNvGrpSpPr/>
          <p:nvPr/>
        </p:nvGrpSpPr>
        <p:grpSpPr>
          <a:xfrm>
            <a:off x="5081153" y="5495360"/>
            <a:ext cx="1201500" cy="1298700"/>
            <a:chOff x="6774870" y="4660146"/>
            <a:chExt cx="1602000" cy="1731600"/>
          </a:xfrm>
        </p:grpSpPr>
        <p:cxnSp>
          <p:nvCxnSpPr>
            <p:cNvPr id="21" name="Connettore diritto 20">
              <a:extLst>
                <a:ext uri="{FF2B5EF4-FFF2-40B4-BE49-F238E27FC236}">
                  <a16:creationId xmlns:a16="http://schemas.microsoft.com/office/drawing/2014/main" id="{027704FC-3AC8-4A3E-99E1-F9943FBA222A}"/>
                </a:ext>
              </a:extLst>
            </p:cNvPr>
            <p:cNvCxnSpPr>
              <a:cxnSpLocks/>
            </p:cNvCxnSpPr>
            <p:nvPr/>
          </p:nvCxnSpPr>
          <p:spPr>
            <a:xfrm>
              <a:off x="6899564" y="5979968"/>
              <a:ext cx="1350818" cy="0"/>
            </a:xfrm>
            <a:prstGeom prst="line">
              <a:avLst/>
            </a:prstGeom>
            <a:ln w="12700"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Arco 26">
              <a:extLst>
                <a:ext uri="{FF2B5EF4-FFF2-40B4-BE49-F238E27FC236}">
                  <a16:creationId xmlns:a16="http://schemas.microsoft.com/office/drawing/2014/main" id="{D9BA49BF-957C-47D3-BB0E-6C1D1DA20534}"/>
                </a:ext>
              </a:extLst>
            </p:cNvPr>
            <p:cNvSpPr/>
            <p:nvPr/>
          </p:nvSpPr>
          <p:spPr>
            <a:xfrm>
              <a:off x="6774870" y="4660146"/>
              <a:ext cx="1602000" cy="1731600"/>
            </a:xfrm>
            <a:prstGeom prst="arc">
              <a:avLst>
                <a:gd name="adj1" fmla="val 8780432"/>
                <a:gd name="adj2" fmla="val 2036990"/>
              </a:avLst>
            </a:prstGeom>
            <a:ln w="127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685800"/>
              <a:endParaRPr lang="it-IT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</p:grp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EDB8E9B1-E7B1-4EDD-A103-A946CB101DF7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7324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3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3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4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9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1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1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2" fill="hold">
                      <p:stCondLst>
                        <p:cond delay="indefinite"/>
                      </p:stCondLst>
                      <p:childTnLst>
                        <p:par>
                          <p:cTn id="193" fill="hold">
                            <p:stCondLst>
                              <p:cond delay="0"/>
                            </p:stCondLst>
                            <p:childTnLst>
                              <p:par>
                                <p:cTn id="19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6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6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1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1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2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1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8" dur="500"/>
                                        <p:tgtEl>
                                          <p:spTgt spid="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8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9" fill="hold">
                      <p:stCondLst>
                        <p:cond delay="indefinite"/>
                      </p:stCondLst>
                      <p:childTnLst>
                        <p:par>
                          <p:cTn id="280" fill="hold">
                            <p:stCondLst>
                              <p:cond delay="0"/>
                            </p:stCondLst>
                            <p:childTnLst>
                              <p:par>
                                <p:cTn id="28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3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 fill="hold"/>
                                        <p:tgtEl>
                                          <p:spTgt spid="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5" fill="hold">
                      <p:stCondLst>
                        <p:cond delay="indefinite"/>
                      </p:stCondLst>
                      <p:childTnLst>
                        <p:par>
                          <p:cTn id="286" fill="hold">
                            <p:stCondLst>
                              <p:cond delay="0"/>
                            </p:stCondLst>
                            <p:childTnLst>
                              <p:par>
                                <p:cTn id="28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1" fill="hold">
                      <p:stCondLst>
                        <p:cond delay="indefinite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5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6" fill="hold">
                      <p:stCondLst>
                        <p:cond delay="indefinite"/>
                      </p:stCondLst>
                      <p:childTnLst>
                        <p:par>
                          <p:cTn id="307" fill="hold">
                            <p:stCondLst>
                              <p:cond delay="0"/>
                            </p:stCondLst>
                            <p:childTnLst>
                              <p:par>
                                <p:cTn id="30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1" fill="hold">
                      <p:stCondLst>
                        <p:cond delay="indefinite"/>
                      </p:stCondLst>
                      <p:childTnLst>
                        <p:par>
                          <p:cTn id="312" fill="hold">
                            <p:stCondLst>
                              <p:cond delay="0"/>
                            </p:stCondLst>
                            <p:childTnLst>
                              <p:par>
                                <p:cTn id="3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1" fill="hold">
                      <p:stCondLst>
                        <p:cond delay="indefinite"/>
                      </p:stCondLst>
                      <p:childTnLst>
                        <p:par>
                          <p:cTn id="322" fill="hold">
                            <p:stCondLst>
                              <p:cond delay="0"/>
                            </p:stCondLst>
                            <p:childTnLst>
                              <p:par>
                                <p:cTn id="3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6" fill="hold">
                      <p:stCondLst>
                        <p:cond delay="indefinite"/>
                      </p:stCondLst>
                      <p:childTnLst>
                        <p:par>
                          <p:cTn id="327" fill="hold">
                            <p:stCondLst>
                              <p:cond delay="0"/>
                            </p:stCondLst>
                            <p:childTnLst>
                              <p:par>
                                <p:cTn id="3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>
                      <p:stCondLst>
                        <p:cond delay="indefinite"/>
                      </p:stCondLst>
                      <p:childTnLst>
                        <p:par>
                          <p:cTn id="332" fill="hold">
                            <p:stCondLst>
                              <p:cond delay="0"/>
                            </p:stCondLst>
                            <p:childTnLst>
                              <p:par>
                                <p:cTn id="3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5" dur="5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6" fill="hold">
                      <p:stCondLst>
                        <p:cond delay="indefinite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2" fill="hold">
                      <p:stCondLst>
                        <p:cond delay="indefinite"/>
                      </p:stCondLst>
                      <p:childTnLst>
                        <p:par>
                          <p:cTn id="343" fill="hold">
                            <p:stCondLst>
                              <p:cond delay="0"/>
                            </p:stCondLst>
                            <p:childTnLst>
                              <p:par>
                                <p:cTn id="3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7" dur="500" fill="hold"/>
                                        <p:tgtEl>
                                          <p:spTgt spid="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7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2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7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8" fill="hold">
                      <p:stCondLst>
                        <p:cond delay="indefinite"/>
                      </p:stCondLst>
                      <p:childTnLst>
                        <p:par>
                          <p:cTn id="369" fill="hold">
                            <p:stCondLst>
                              <p:cond delay="0"/>
                            </p:stCondLst>
                            <p:childTnLst>
                              <p:par>
                                <p:cTn id="37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2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3" fill="hold">
                      <p:stCondLst>
                        <p:cond delay="indefinite"/>
                      </p:stCondLst>
                      <p:childTnLst>
                        <p:par>
                          <p:cTn id="374" fill="hold">
                            <p:stCondLst>
                              <p:cond delay="0"/>
                            </p:stCondLst>
                            <p:childTnLst>
                              <p:par>
                                <p:cTn id="3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8" fill="hold">
                      <p:stCondLst>
                        <p:cond delay="indefinite"/>
                      </p:stCondLst>
                      <p:childTnLst>
                        <p:par>
                          <p:cTn id="379" fill="hold">
                            <p:stCondLst>
                              <p:cond delay="0"/>
                            </p:stCondLst>
                            <p:childTnLst>
                              <p:par>
                                <p:cTn id="3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2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>
                      <p:stCondLst>
                        <p:cond delay="indefinite"/>
                      </p:stCondLst>
                      <p:childTnLst>
                        <p:par>
                          <p:cTn id="384" fill="hold">
                            <p:stCondLst>
                              <p:cond delay="0"/>
                            </p:stCondLst>
                            <p:childTnLst>
                              <p:par>
                                <p:cTn id="38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3" fill="hold">
                      <p:stCondLst>
                        <p:cond delay="indefinite"/>
                      </p:stCondLst>
                      <p:childTnLst>
                        <p:par>
                          <p:cTn id="394" fill="hold">
                            <p:stCondLst>
                              <p:cond delay="0"/>
                            </p:stCondLst>
                            <p:childTnLst>
                              <p:par>
                                <p:cTn id="39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5" fill="hold">
                      <p:stCondLst>
                        <p:cond delay="indefinite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0" fill="hold">
                      <p:stCondLst>
                        <p:cond delay="indefinite"/>
                      </p:stCondLst>
                      <p:childTnLst>
                        <p:par>
                          <p:cTn id="411" fill="hold">
                            <p:stCondLst>
                              <p:cond delay="0"/>
                            </p:stCondLst>
                            <p:childTnLst>
                              <p:par>
                                <p:cTn id="41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>
                      <p:stCondLst>
                        <p:cond delay="indefinite"/>
                      </p:stCondLst>
                      <p:childTnLst>
                        <p:par>
                          <p:cTn id="416" fill="hold">
                            <p:stCondLst>
                              <p:cond delay="0"/>
                            </p:stCondLst>
                            <p:childTnLst>
                              <p:par>
                                <p:cTn id="4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0" fill="hold">
                      <p:stCondLst>
                        <p:cond delay="indefinite"/>
                      </p:stCondLst>
                      <p:childTnLst>
                        <p:par>
                          <p:cTn id="421" fill="hold">
                            <p:stCondLst>
                              <p:cond delay="0"/>
                            </p:stCondLst>
                            <p:childTnLst>
                              <p:par>
                                <p:cTn id="42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>
                      <p:stCondLst>
                        <p:cond delay="indefinite"/>
                      </p:stCondLst>
                      <p:childTnLst>
                        <p:par>
                          <p:cTn id="426" fill="hold">
                            <p:stCondLst>
                              <p:cond delay="0"/>
                            </p:stCondLst>
                            <p:childTnLst>
                              <p:par>
                                <p:cTn id="4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6" fill="hold">
                      <p:stCondLst>
                        <p:cond delay="indefinite"/>
                      </p:stCondLst>
                      <p:childTnLst>
                        <p:par>
                          <p:cTn id="437" fill="hold">
                            <p:stCondLst>
                              <p:cond delay="0"/>
                            </p:stCondLst>
                            <p:childTnLst>
                              <p:par>
                                <p:cTn id="4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0" animBg="1"/>
      <p:bldP spid="18" grpId="0" animBg="1"/>
      <p:bldP spid="93" grpId="0" animBg="1"/>
      <p:bldP spid="97" grpId="0" animBg="1"/>
      <p:bldP spid="169" grpId="0" animBg="1"/>
      <p:bldP spid="171" grpId="0" animBg="1"/>
      <p:bldP spid="179" grpId="0" animBg="1"/>
      <p:bldP spid="180" grpId="0" animBg="1"/>
      <p:bldP spid="182" grpId="0" animBg="1"/>
      <p:bldP spid="136" grpId="0" animBg="1"/>
      <p:bldP spid="137" grpId="0" animBg="1"/>
      <p:bldP spid="138" grpId="0" animBg="1"/>
      <p:bldP spid="197" grpId="0" animBg="1"/>
      <p:bldP spid="198" grpId="0" animBg="1"/>
      <p:bldP spid="200" grpId="0" animBg="1"/>
      <p:bldP spid="205" grpId="0" animBg="1"/>
      <p:bldP spid="206" grpId="0" animBg="1"/>
      <p:bldP spid="208" grpId="0" animBg="1"/>
      <p:bldP spid="139" grpId="0"/>
      <p:bldP spid="140" grpId="0"/>
      <p:bldP spid="141" grpId="0"/>
      <p:bldP spid="142" grpId="0"/>
      <p:bldP spid="172" grpId="0"/>
      <p:bldP spid="123" grpId="0"/>
      <p:bldP spid="124" grpId="0"/>
      <p:bldP spid="8" grpId="0"/>
      <p:bldP spid="130" grpId="0"/>
      <p:bldP spid="131" grpId="0"/>
      <p:bldP spid="132" grpId="0"/>
      <p:bldP spid="133" grpId="0"/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" name="Titolo 18">
            <a:extLst>
              <a:ext uri="{FF2B5EF4-FFF2-40B4-BE49-F238E27FC236}">
                <a16:creationId xmlns:a16="http://schemas.microsoft.com/office/drawing/2014/main" id="{3033E682-8104-457A-A217-D2C7D1E8F5A5}"/>
              </a:ext>
            </a:extLst>
          </p:cNvPr>
          <p:cNvSpPr txBox="1">
            <a:spLocks/>
          </p:cNvSpPr>
          <p:nvPr/>
        </p:nvSpPr>
        <p:spPr bwMode="auto">
          <a:xfrm>
            <a:off x="27000" y="2000250"/>
            <a:ext cx="6804000" cy="303750"/>
          </a:xfrm>
          <a:prstGeom prst="rect">
            <a:avLst/>
          </a:prstGeom>
          <a:noFill/>
          <a:ln>
            <a:solidFill>
              <a:srgbClr val="4F81BD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2475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5pPr>
            <a:lvl6pPr marL="25717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6pPr>
            <a:lvl7pPr marL="51435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7pPr>
            <a:lvl8pPr marL="771525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8pPr>
            <a:lvl9pPr marL="1028700" algn="ctr" rtl="0" fontAlgn="base">
              <a:spcBef>
                <a:spcPct val="0"/>
              </a:spcBef>
              <a:spcAft>
                <a:spcPct val="0"/>
              </a:spcAft>
              <a:defRPr sz="2475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685800">
              <a:defRPr/>
            </a:pPr>
            <a:r>
              <a:rPr lang="it-IT" altLang="it-IT" sz="150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LE CONICHE: L’ELLISSE (11)</a:t>
            </a:r>
            <a:br>
              <a:rPr lang="it-IT" altLang="it-IT" sz="1013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</a:br>
            <a:endParaRPr lang="it-IT" sz="1856" dirty="0">
              <a:solidFill>
                <a:sysClr val="windowText" lastClr="000000"/>
              </a:solidFill>
              <a:latin typeface="Calibri"/>
            </a:endParaRPr>
          </a:p>
        </p:txBody>
      </p:sp>
      <p:sp>
        <p:nvSpPr>
          <p:cNvPr id="250" name="CasellaDiTesto 249">
            <a:extLst>
              <a:ext uri="{FF2B5EF4-FFF2-40B4-BE49-F238E27FC236}">
                <a16:creationId xmlns:a16="http://schemas.microsoft.com/office/drawing/2014/main" id="{E8BA3A8C-8066-4B9F-9E92-26BFB613C98F}"/>
              </a:ext>
            </a:extLst>
          </p:cNvPr>
          <p:cNvSpPr txBox="1"/>
          <p:nvPr/>
        </p:nvSpPr>
        <p:spPr>
          <a:xfrm>
            <a:off x="27000" y="2322254"/>
            <a:ext cx="6804000" cy="252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algn="ctr" defTabSz="192881">
              <a:defRPr/>
            </a:pP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1350" dirty="0">
                <a:solidFill>
                  <a:prstClr val="white"/>
                </a:solidFill>
                <a:latin typeface="Symbol" panose="05050102010706020507" pitchFamily="18" charset="2"/>
              </a:rPr>
              <a:t>b </a:t>
            </a:r>
            <a:r>
              <a:rPr lang="it-IT" sz="1350" dirty="0">
                <a:solidFill>
                  <a:prstClr val="white"/>
                </a:solidFill>
                <a:latin typeface="Comic Sans MS" panose="030F0702030302020204" pitchFamily="66" charset="0"/>
              </a:rPr>
              <a:t>parallelo lt– 3° metodo</a:t>
            </a:r>
          </a:p>
        </p:txBody>
      </p:sp>
      <p:cxnSp>
        <p:nvCxnSpPr>
          <p:cNvPr id="104" name="Connettore 1 4">
            <a:extLst>
              <a:ext uri="{FF2B5EF4-FFF2-40B4-BE49-F238E27FC236}">
                <a16:creationId xmlns:a16="http://schemas.microsoft.com/office/drawing/2014/main" id="{73097124-3A04-48E0-838B-762253E911CE}"/>
              </a:ext>
            </a:extLst>
          </p:cNvPr>
          <p:cNvCxnSpPr>
            <a:cxnSpLocks/>
          </p:cNvCxnSpPr>
          <p:nvPr/>
        </p:nvCxnSpPr>
        <p:spPr>
          <a:xfrm>
            <a:off x="3086100" y="5016979"/>
            <a:ext cx="3705089" cy="0"/>
          </a:xfrm>
          <a:prstGeom prst="line">
            <a:avLst/>
          </a:prstGeom>
          <a:noFill/>
          <a:ln w="317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106" name="Connettore 1 16">
            <a:extLst>
              <a:ext uri="{FF2B5EF4-FFF2-40B4-BE49-F238E27FC236}">
                <a16:creationId xmlns:a16="http://schemas.microsoft.com/office/drawing/2014/main" id="{E70BF1E3-EA88-4E13-AC9C-83C48F44FD2D}"/>
              </a:ext>
            </a:extLst>
          </p:cNvPr>
          <p:cNvCxnSpPr/>
          <p:nvPr/>
        </p:nvCxnSpPr>
        <p:spPr>
          <a:xfrm flipV="1">
            <a:off x="4918121" y="4685350"/>
            <a:ext cx="0" cy="123049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07" name="Connettore 1 17">
            <a:extLst>
              <a:ext uri="{FF2B5EF4-FFF2-40B4-BE49-F238E27FC236}">
                <a16:creationId xmlns:a16="http://schemas.microsoft.com/office/drawing/2014/main" id="{3E2E97E6-BA30-43B8-B80B-9331FA572EFD}"/>
              </a:ext>
            </a:extLst>
          </p:cNvPr>
          <p:cNvCxnSpPr/>
          <p:nvPr/>
        </p:nvCxnSpPr>
        <p:spPr>
          <a:xfrm flipH="1" flipV="1">
            <a:off x="6447585" y="4686194"/>
            <a:ext cx="1689" cy="1223739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1" name="Connettore diritto 110">
            <a:extLst>
              <a:ext uri="{FF2B5EF4-FFF2-40B4-BE49-F238E27FC236}">
                <a16:creationId xmlns:a16="http://schemas.microsoft.com/office/drawing/2014/main" id="{3B9D2B44-F24A-449B-9F4A-91D2BFA6011A}"/>
              </a:ext>
            </a:extLst>
          </p:cNvPr>
          <p:cNvCxnSpPr>
            <a:cxnSpLocks/>
          </p:cNvCxnSpPr>
          <p:nvPr/>
        </p:nvCxnSpPr>
        <p:spPr>
          <a:xfrm>
            <a:off x="5683275" y="4674831"/>
            <a:ext cx="0" cy="1239326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15" name="Connettore 1 9">
            <a:extLst>
              <a:ext uri="{FF2B5EF4-FFF2-40B4-BE49-F238E27FC236}">
                <a16:creationId xmlns:a16="http://schemas.microsoft.com/office/drawing/2014/main" id="{7FFFC297-F81B-4382-A3A2-A93D1D6A9479}"/>
              </a:ext>
            </a:extLst>
          </p:cNvPr>
          <p:cNvCxnSpPr>
            <a:cxnSpLocks/>
          </p:cNvCxnSpPr>
          <p:nvPr/>
        </p:nvCxnSpPr>
        <p:spPr bwMode="auto">
          <a:xfrm>
            <a:off x="5682448" y="5920120"/>
            <a:ext cx="140" cy="76658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34" name="Connettore diritto 133">
            <a:extLst>
              <a:ext uri="{FF2B5EF4-FFF2-40B4-BE49-F238E27FC236}">
                <a16:creationId xmlns:a16="http://schemas.microsoft.com/office/drawing/2014/main" id="{44595AA3-BF16-4E98-B5CA-AFAA11DDAA65}"/>
              </a:ext>
            </a:extLst>
          </p:cNvPr>
          <p:cNvCxnSpPr>
            <a:cxnSpLocks/>
          </p:cNvCxnSpPr>
          <p:nvPr/>
        </p:nvCxnSpPr>
        <p:spPr>
          <a:xfrm>
            <a:off x="4874507" y="5916956"/>
            <a:ext cx="816845" cy="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E50CEF72-59DE-4DBC-B580-1F7D002E119D}"/>
              </a:ext>
            </a:extLst>
          </p:cNvPr>
          <p:cNvSpPr txBox="1"/>
          <p:nvPr/>
        </p:nvSpPr>
        <p:spPr>
          <a:xfrm>
            <a:off x="5564194" y="4473290"/>
            <a:ext cx="378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144" name="CasellaDiTesto 143">
            <a:extLst>
              <a:ext uri="{FF2B5EF4-FFF2-40B4-BE49-F238E27FC236}">
                <a16:creationId xmlns:a16="http://schemas.microsoft.com/office/drawing/2014/main" id="{D4EAE2FE-D36F-4A2E-8CB3-5973854ED790}"/>
              </a:ext>
            </a:extLst>
          </p:cNvPr>
          <p:cNvSpPr txBox="1"/>
          <p:nvPr/>
        </p:nvSpPr>
        <p:spPr>
          <a:xfrm>
            <a:off x="5454455" y="5880724"/>
            <a:ext cx="324000" cy="3600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C’</a:t>
            </a:r>
            <a:endParaRPr lang="it-IT" kern="0" dirty="0">
              <a:solidFill>
                <a:srgbClr val="0070C0"/>
              </a:solidFill>
              <a:latin typeface="Comic Sans MS" panose="030F0702030302020204" pitchFamily="66" charset="0"/>
              <a:cs typeface="Arial" panose="020B0604020202020204" pitchFamily="34" charset="0"/>
            </a:endParaRPr>
          </a:p>
        </p:txBody>
      </p:sp>
      <p:sp>
        <p:nvSpPr>
          <p:cNvPr id="146" name="CasellaDiTesto 1">
            <a:extLst>
              <a:ext uri="{FF2B5EF4-FFF2-40B4-BE49-F238E27FC236}">
                <a16:creationId xmlns:a16="http://schemas.microsoft.com/office/drawing/2014/main" id="{5D315560-C7F7-452E-8C4B-2BDDD67E0A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18954" y="4783254"/>
            <a:ext cx="360000" cy="3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buNone/>
              <a:defRPr/>
            </a:pPr>
            <a:r>
              <a:rPr lang="it-IT" altLang="it-IT" sz="1500" kern="0" dirty="0">
                <a:solidFill>
                  <a:prstClr val="black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lt</a:t>
            </a:r>
          </a:p>
        </p:txBody>
      </p: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0C9924FD-99E7-491D-ABD3-1B0852DA1A05}"/>
              </a:ext>
            </a:extLst>
          </p:cNvPr>
          <p:cNvCxnSpPr>
            <a:cxnSpLocks/>
          </p:cNvCxnSpPr>
          <p:nvPr/>
        </p:nvCxnSpPr>
        <p:spPr>
          <a:xfrm flipV="1">
            <a:off x="5684964" y="4174738"/>
            <a:ext cx="0" cy="523281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50" name="CasellaDiTesto 149">
            <a:extLst>
              <a:ext uri="{FF2B5EF4-FFF2-40B4-BE49-F238E27FC236}">
                <a16:creationId xmlns:a16="http://schemas.microsoft.com/office/drawing/2014/main" id="{8366255C-207D-40E8-B8B3-52294DE184BE}"/>
              </a:ext>
            </a:extLst>
          </p:cNvPr>
          <p:cNvSpPr txBox="1"/>
          <p:nvPr/>
        </p:nvSpPr>
        <p:spPr>
          <a:xfrm>
            <a:off x="5685317" y="5706280"/>
            <a:ext cx="270000" cy="50783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 err="1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a</a:t>
            </a:r>
            <a:r>
              <a:rPr lang="it-IT" sz="1350" kern="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’</a:t>
            </a:r>
            <a:endParaRPr lang="it-IT" sz="1350" kern="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52" name="Gruppo 151">
            <a:extLst>
              <a:ext uri="{FF2B5EF4-FFF2-40B4-BE49-F238E27FC236}">
                <a16:creationId xmlns:a16="http://schemas.microsoft.com/office/drawing/2014/main" id="{9D394554-10C7-415F-B33A-15C97940B249}"/>
              </a:ext>
            </a:extLst>
          </p:cNvPr>
          <p:cNvGrpSpPr>
            <a:grpSpLocks/>
          </p:cNvGrpSpPr>
          <p:nvPr/>
        </p:nvGrpSpPr>
        <p:grpSpPr bwMode="auto">
          <a:xfrm>
            <a:off x="5614867" y="5840681"/>
            <a:ext cx="152862" cy="153707"/>
            <a:chOff x="3018306" y="6843591"/>
            <a:chExt cx="360000" cy="360000"/>
          </a:xfrm>
        </p:grpSpPr>
        <p:cxnSp>
          <p:nvCxnSpPr>
            <p:cNvPr id="278" name="Connettore diritto 277">
              <a:extLst>
                <a:ext uri="{FF2B5EF4-FFF2-40B4-BE49-F238E27FC236}">
                  <a16:creationId xmlns:a16="http://schemas.microsoft.com/office/drawing/2014/main" id="{DFBD926A-D24F-43D0-95F3-6B06D5398BCD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279" name="Connettore diritto 278">
              <a:extLst>
                <a:ext uri="{FF2B5EF4-FFF2-40B4-BE49-F238E27FC236}">
                  <a16:creationId xmlns:a16="http://schemas.microsoft.com/office/drawing/2014/main" id="{20176983-DC1A-4314-B81F-CA5C040CF8DE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noFill/>
            <a:ln w="317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</p:grp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3D19175D-E177-4301-AB76-BAA7A5989CA9}"/>
              </a:ext>
            </a:extLst>
          </p:cNvPr>
          <p:cNvCxnSpPr/>
          <p:nvPr/>
        </p:nvCxnSpPr>
        <p:spPr>
          <a:xfrm>
            <a:off x="3156406" y="7041618"/>
            <a:ext cx="3619706" cy="0"/>
          </a:xfrm>
          <a:prstGeom prst="line">
            <a:avLst/>
          </a:prstGeom>
          <a:noFill/>
          <a:ln w="9525" cap="flat" cmpd="sng" algn="ctr">
            <a:solidFill>
              <a:srgbClr val="4F81BD">
                <a:lumMod val="20000"/>
                <a:lumOff val="80000"/>
              </a:srgbClr>
            </a:solidFill>
            <a:prstDash val="solid"/>
          </a:ln>
          <a:effectLst/>
        </p:spPr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0FFD7903-180A-4DB3-B797-379441AFACB2}"/>
              </a:ext>
            </a:extLst>
          </p:cNvPr>
          <p:cNvCxnSpPr>
            <a:cxnSpLocks/>
          </p:cNvCxnSpPr>
          <p:nvPr/>
        </p:nvCxnSpPr>
        <p:spPr>
          <a:xfrm>
            <a:off x="4929554" y="3359957"/>
            <a:ext cx="1677739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C8D0B120-7492-474F-9A04-AFFFE84600E4}"/>
              </a:ext>
            </a:extLst>
          </p:cNvPr>
          <p:cNvCxnSpPr>
            <a:cxnSpLocks/>
          </p:cNvCxnSpPr>
          <p:nvPr/>
        </p:nvCxnSpPr>
        <p:spPr>
          <a:xfrm>
            <a:off x="4204974" y="6838013"/>
            <a:ext cx="2451432" cy="0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sp>
        <p:nvSpPr>
          <p:cNvPr id="156" name="CasellaDiTesto 19">
            <a:extLst>
              <a:ext uri="{FF2B5EF4-FFF2-40B4-BE49-F238E27FC236}">
                <a16:creationId xmlns:a16="http://schemas.microsoft.com/office/drawing/2014/main" id="{D69B4000-F990-4A15-AE2E-5FB5B83F8D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66378" y="3126097"/>
            <a:ext cx="39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57" name="CasellaDiTesto 19">
            <a:extLst>
              <a:ext uri="{FF2B5EF4-FFF2-40B4-BE49-F238E27FC236}">
                <a16:creationId xmlns:a16="http://schemas.microsoft.com/office/drawing/2014/main" id="{96699663-A437-4F26-90AA-3DA6503E79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71991" y="6619450"/>
            <a:ext cx="396000" cy="3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342900">
              <a:spcBef>
                <a:spcPct val="0"/>
              </a:spcBef>
              <a:buNone/>
              <a:defRPr/>
            </a:pPr>
            <a:r>
              <a:rPr lang="it-IT" altLang="it-IT" sz="1350" kern="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350" kern="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350" kern="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F71A19A1-B35F-47EA-AE22-A8225F986036}"/>
              </a:ext>
            </a:extLst>
          </p:cNvPr>
          <p:cNvCxnSpPr/>
          <p:nvPr/>
        </p:nvCxnSpPr>
        <p:spPr>
          <a:xfrm>
            <a:off x="5449085" y="5018048"/>
            <a:ext cx="0" cy="0"/>
          </a:xfrm>
          <a:prstGeom prst="line">
            <a:avLst/>
          </a:prstGeom>
          <a:noFill/>
          <a:ln w="952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59" name="Connettore diritto 158">
            <a:extLst>
              <a:ext uri="{FF2B5EF4-FFF2-40B4-BE49-F238E27FC236}">
                <a16:creationId xmlns:a16="http://schemas.microsoft.com/office/drawing/2014/main" id="{BF9596AF-ED1C-41B4-A67B-B8B24A312210}"/>
              </a:ext>
            </a:extLst>
          </p:cNvPr>
          <p:cNvCxnSpPr>
            <a:cxnSpLocks/>
          </p:cNvCxnSpPr>
          <p:nvPr/>
        </p:nvCxnSpPr>
        <p:spPr>
          <a:xfrm>
            <a:off x="4873832" y="2699317"/>
            <a:ext cx="0" cy="4270849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B2B7C21E-7B0C-441B-9755-6E1362CB7746}"/>
              </a:ext>
            </a:extLst>
          </p:cNvPr>
          <p:cNvCxnSpPr>
            <a:cxnSpLocks/>
          </p:cNvCxnSpPr>
          <p:nvPr/>
        </p:nvCxnSpPr>
        <p:spPr>
          <a:xfrm flipV="1">
            <a:off x="3399693" y="3799742"/>
            <a:ext cx="990743" cy="889748"/>
          </a:xfrm>
          <a:prstGeom prst="line">
            <a:avLst/>
          </a:prstGeom>
          <a:noFill/>
          <a:ln w="3175" cap="flat" cmpd="sng" algn="ctr">
            <a:solidFill>
              <a:srgbClr val="FF0000"/>
            </a:solidFill>
            <a:prstDash val="solid"/>
          </a:ln>
          <a:effectLst/>
        </p:spPr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C20792E-636A-402F-8911-4D27A2291D14}"/>
              </a:ext>
            </a:extLst>
          </p:cNvPr>
          <p:cNvCxnSpPr>
            <a:cxnSpLocks/>
          </p:cNvCxnSpPr>
          <p:nvPr/>
        </p:nvCxnSpPr>
        <p:spPr>
          <a:xfrm flipH="1">
            <a:off x="3975383" y="2773445"/>
            <a:ext cx="1709328" cy="0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163" name="Arco 162">
            <a:extLst>
              <a:ext uri="{FF2B5EF4-FFF2-40B4-BE49-F238E27FC236}">
                <a16:creationId xmlns:a16="http://schemas.microsoft.com/office/drawing/2014/main" id="{65CE726B-7ED4-40FA-9CFD-B1D879611081}"/>
              </a:ext>
            </a:extLst>
          </p:cNvPr>
          <p:cNvSpPr/>
          <p:nvPr/>
        </p:nvSpPr>
        <p:spPr>
          <a:xfrm>
            <a:off x="3980497" y="4128515"/>
            <a:ext cx="1788779" cy="1788777"/>
          </a:xfrm>
          <a:prstGeom prst="arc">
            <a:avLst>
              <a:gd name="adj1" fmla="val 5401229"/>
              <a:gd name="adj2" fmla="val 10838210"/>
            </a:avLst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164" name="Connettore diritto 163">
            <a:extLst>
              <a:ext uri="{FF2B5EF4-FFF2-40B4-BE49-F238E27FC236}">
                <a16:creationId xmlns:a16="http://schemas.microsoft.com/office/drawing/2014/main" id="{B21FB2DB-6D86-4462-B2DC-57801443D774}"/>
              </a:ext>
            </a:extLst>
          </p:cNvPr>
          <p:cNvCxnSpPr>
            <a:cxnSpLocks/>
          </p:cNvCxnSpPr>
          <p:nvPr/>
        </p:nvCxnSpPr>
        <p:spPr>
          <a:xfrm>
            <a:off x="3981368" y="2775993"/>
            <a:ext cx="0" cy="2242782"/>
          </a:xfrm>
          <a:prstGeom prst="line">
            <a:avLst/>
          </a:prstGeom>
          <a:noFill/>
          <a:ln w="3175" cap="flat" cmpd="sng" algn="ctr">
            <a:solidFill>
              <a:srgbClr val="0070C0"/>
            </a:solidFill>
            <a:prstDash val="solid"/>
          </a:ln>
          <a:effectLst/>
        </p:spPr>
      </p:cxnSp>
      <p:cxnSp>
        <p:nvCxnSpPr>
          <p:cNvPr id="165" name="Connettore 1 12">
            <a:extLst>
              <a:ext uri="{FF2B5EF4-FFF2-40B4-BE49-F238E27FC236}">
                <a16:creationId xmlns:a16="http://schemas.microsoft.com/office/drawing/2014/main" id="{1D6C56A0-BC85-4B7F-B8D3-26068F2B129E}"/>
              </a:ext>
            </a:extLst>
          </p:cNvPr>
          <p:cNvCxnSpPr/>
          <p:nvPr/>
        </p:nvCxnSpPr>
        <p:spPr>
          <a:xfrm>
            <a:off x="3217060" y="4688926"/>
            <a:ext cx="1526932" cy="845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166" name="Connettore 1 23">
            <a:extLst>
              <a:ext uri="{FF2B5EF4-FFF2-40B4-BE49-F238E27FC236}">
                <a16:creationId xmlns:a16="http://schemas.microsoft.com/office/drawing/2014/main" id="{0E707014-BDF1-4452-92A9-7BCA83EA4E16}"/>
              </a:ext>
            </a:extLst>
          </p:cNvPr>
          <p:cNvCxnSpPr/>
          <p:nvPr/>
        </p:nvCxnSpPr>
        <p:spPr>
          <a:xfrm flipH="1">
            <a:off x="3217214" y="2770032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51" name="Connettore 1 26">
            <a:extLst>
              <a:ext uri="{FF2B5EF4-FFF2-40B4-BE49-F238E27FC236}">
                <a16:creationId xmlns:a16="http://schemas.microsoft.com/office/drawing/2014/main" id="{620B396C-4382-4E08-A6C7-EAA8255251E1}"/>
              </a:ext>
            </a:extLst>
          </p:cNvPr>
          <p:cNvCxnSpPr/>
          <p:nvPr/>
        </p:nvCxnSpPr>
        <p:spPr>
          <a:xfrm>
            <a:off x="3980679" y="2771721"/>
            <a:ext cx="764310" cy="191541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7" name="Connettore diritto 266">
            <a:extLst>
              <a:ext uri="{FF2B5EF4-FFF2-40B4-BE49-F238E27FC236}">
                <a16:creationId xmlns:a16="http://schemas.microsoft.com/office/drawing/2014/main" id="{8643FCDB-4584-4147-A65B-061E457A1E41}"/>
              </a:ext>
            </a:extLst>
          </p:cNvPr>
          <p:cNvCxnSpPr>
            <a:cxnSpLocks/>
          </p:cNvCxnSpPr>
          <p:nvPr/>
        </p:nvCxnSpPr>
        <p:spPr>
          <a:xfrm>
            <a:off x="4744313" y="4684337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63B396B5-F400-4249-AB76-6195F4A24B1C}"/>
              </a:ext>
            </a:extLst>
          </p:cNvPr>
          <p:cNvCxnSpPr>
            <a:cxnSpLocks/>
          </p:cNvCxnSpPr>
          <p:nvPr/>
        </p:nvCxnSpPr>
        <p:spPr>
          <a:xfrm>
            <a:off x="3215525" y="4684844"/>
            <a:ext cx="0" cy="33443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EEDE0706-FFC3-4321-B0EC-AED15CCB3657}"/>
              </a:ext>
            </a:extLst>
          </p:cNvPr>
          <p:cNvCxnSpPr>
            <a:cxnSpLocks/>
          </p:cNvCxnSpPr>
          <p:nvPr/>
        </p:nvCxnSpPr>
        <p:spPr>
          <a:xfrm flipH="1" flipV="1">
            <a:off x="4871782" y="5151773"/>
            <a:ext cx="810806" cy="292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271" name="Arco 270">
            <a:extLst>
              <a:ext uri="{FF2B5EF4-FFF2-40B4-BE49-F238E27FC236}">
                <a16:creationId xmlns:a16="http://schemas.microsoft.com/office/drawing/2014/main" id="{0FB31CA2-3096-4BE4-B284-44238E768B61}"/>
              </a:ext>
            </a:extLst>
          </p:cNvPr>
          <p:cNvSpPr/>
          <p:nvPr/>
        </p:nvSpPr>
        <p:spPr>
          <a:xfrm>
            <a:off x="4745337" y="4891741"/>
            <a:ext cx="258550" cy="258549"/>
          </a:xfrm>
          <a:prstGeom prst="arc">
            <a:avLst>
              <a:gd name="adj1" fmla="val 5349337"/>
              <a:gd name="adj2" fmla="val 10864395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72" name="Arco 271">
            <a:extLst>
              <a:ext uri="{FF2B5EF4-FFF2-40B4-BE49-F238E27FC236}">
                <a16:creationId xmlns:a16="http://schemas.microsoft.com/office/drawing/2014/main" id="{833F5436-42FC-47D8-82EC-023660FCC5C2}"/>
              </a:ext>
            </a:extLst>
          </p:cNvPr>
          <p:cNvSpPr/>
          <p:nvPr/>
        </p:nvSpPr>
        <p:spPr>
          <a:xfrm>
            <a:off x="3215018" y="3332347"/>
            <a:ext cx="3351567" cy="3351563"/>
          </a:xfrm>
          <a:prstGeom prst="arc">
            <a:avLst>
              <a:gd name="adj1" fmla="val 5429625"/>
              <a:gd name="adj2" fmla="val 10795381"/>
            </a:avLst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 defTabSz="342900">
              <a:defRPr/>
            </a:pPr>
            <a:endParaRPr lang="it-IT" sz="1350" ker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73" name="Connettore diritto 272">
            <a:extLst>
              <a:ext uri="{FF2B5EF4-FFF2-40B4-BE49-F238E27FC236}">
                <a16:creationId xmlns:a16="http://schemas.microsoft.com/office/drawing/2014/main" id="{A417F8E0-38F0-4A72-8C27-DD2C543E6DB8}"/>
              </a:ext>
            </a:extLst>
          </p:cNvPr>
          <p:cNvCxnSpPr>
            <a:cxnSpLocks/>
          </p:cNvCxnSpPr>
          <p:nvPr/>
        </p:nvCxnSpPr>
        <p:spPr>
          <a:xfrm flipH="1">
            <a:off x="4873121" y="6684414"/>
            <a:ext cx="813924" cy="1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67683AD-4DC0-4011-B2D3-3AECFE958393}"/>
              </a:ext>
            </a:extLst>
          </p:cNvPr>
          <p:cNvCxnSpPr>
            <a:cxnSpLocks/>
          </p:cNvCxnSpPr>
          <p:nvPr/>
        </p:nvCxnSpPr>
        <p:spPr>
          <a:xfrm flipV="1">
            <a:off x="5166717" y="4688086"/>
            <a:ext cx="0" cy="179843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6C77FB40-62A5-48E7-818B-BF76BDCA9B92}"/>
              </a:ext>
            </a:extLst>
          </p:cNvPr>
          <p:cNvCxnSpPr>
            <a:cxnSpLocks/>
          </p:cNvCxnSpPr>
          <p:nvPr/>
        </p:nvCxnSpPr>
        <p:spPr>
          <a:xfrm flipV="1">
            <a:off x="6197203" y="4684514"/>
            <a:ext cx="0" cy="180379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9" name="CasellaDiTesto 118">
            <a:extLst>
              <a:ext uri="{FF2B5EF4-FFF2-40B4-BE49-F238E27FC236}">
                <a16:creationId xmlns:a16="http://schemas.microsoft.com/office/drawing/2014/main" id="{A2EA1E71-9877-4E3E-A2E0-A8CFBB10D91E}"/>
              </a:ext>
            </a:extLst>
          </p:cNvPr>
          <p:cNvSpPr txBox="1"/>
          <p:nvPr/>
        </p:nvSpPr>
        <p:spPr>
          <a:xfrm>
            <a:off x="4003354" y="2720976"/>
            <a:ext cx="432000" cy="30008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8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it-IT" sz="1350" kern="0" dirty="0">
                <a:solidFill>
                  <a:srgbClr val="0070C0"/>
                </a:solidFill>
                <a:latin typeface="Comic Sans MS" panose="030F0702030302020204" pitchFamily="66" charset="0"/>
                <a:cs typeface="Arial" panose="020B0604020202020204" pitchFamily="34" charset="0"/>
              </a:rPr>
              <a:t>V’’’</a:t>
            </a:r>
          </a:p>
        </p:txBody>
      </p:sp>
      <p:cxnSp>
        <p:nvCxnSpPr>
          <p:cNvPr id="117" name="Connettore 1 12">
            <a:extLst>
              <a:ext uri="{FF2B5EF4-FFF2-40B4-BE49-F238E27FC236}">
                <a16:creationId xmlns:a16="http://schemas.microsoft.com/office/drawing/2014/main" id="{581BD54D-7B46-4DC4-8874-BEA2670ABA7D}"/>
              </a:ext>
            </a:extLst>
          </p:cNvPr>
          <p:cNvCxnSpPr>
            <a:cxnSpLocks/>
          </p:cNvCxnSpPr>
          <p:nvPr/>
        </p:nvCxnSpPr>
        <p:spPr>
          <a:xfrm>
            <a:off x="4916272" y="4683943"/>
            <a:ext cx="1530141" cy="0"/>
          </a:xfrm>
          <a:prstGeom prst="line">
            <a:avLst/>
          </a:prstGeom>
          <a:noFill/>
          <a:ln w="6350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73" name="Connettore 1 26">
            <a:extLst>
              <a:ext uri="{FF2B5EF4-FFF2-40B4-BE49-F238E27FC236}">
                <a16:creationId xmlns:a16="http://schemas.microsoft.com/office/drawing/2014/main" id="{FD8CDB94-8C4E-4EEF-B50F-C0F9F3634333}"/>
              </a:ext>
            </a:extLst>
          </p:cNvPr>
          <p:cNvCxnSpPr>
            <a:cxnSpLocks/>
          </p:cNvCxnSpPr>
          <p:nvPr/>
        </p:nvCxnSpPr>
        <p:spPr>
          <a:xfrm>
            <a:off x="6240367" y="4169707"/>
            <a:ext cx="203389" cy="509708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cxnSp>
        <p:nvCxnSpPr>
          <p:cNvPr id="76" name="Connettore 1 23">
            <a:extLst>
              <a:ext uri="{FF2B5EF4-FFF2-40B4-BE49-F238E27FC236}">
                <a16:creationId xmlns:a16="http://schemas.microsoft.com/office/drawing/2014/main" id="{D8D4A886-7959-4BA4-B387-94A014C6BAFD}"/>
              </a:ext>
            </a:extLst>
          </p:cNvPr>
          <p:cNvCxnSpPr>
            <a:cxnSpLocks/>
          </p:cNvCxnSpPr>
          <p:nvPr/>
        </p:nvCxnSpPr>
        <p:spPr>
          <a:xfrm flipH="1">
            <a:off x="4924884" y="4171529"/>
            <a:ext cx="203417" cy="515865"/>
          </a:xfrm>
          <a:prstGeom prst="line">
            <a:avLst/>
          </a:prstGeom>
          <a:noFill/>
          <a:ln w="3175" cap="flat" cmpd="sng" algn="ctr">
            <a:solidFill>
              <a:srgbClr val="4F81BD">
                <a:shade val="95000"/>
                <a:satMod val="105000"/>
              </a:srgbClr>
            </a:solidFill>
            <a:prstDash val="solid"/>
          </a:ln>
          <a:effectLst/>
        </p:spPr>
      </p:cxnSp>
      <p:sp>
        <p:nvSpPr>
          <p:cNvPr id="79" name="Arco 78">
            <a:extLst>
              <a:ext uri="{FF2B5EF4-FFF2-40B4-BE49-F238E27FC236}">
                <a16:creationId xmlns:a16="http://schemas.microsoft.com/office/drawing/2014/main" id="{1C4B9382-95BC-463E-9545-09ED0EC037D0}"/>
              </a:ext>
            </a:extLst>
          </p:cNvPr>
          <p:cNvSpPr/>
          <p:nvPr/>
        </p:nvSpPr>
        <p:spPr>
          <a:xfrm>
            <a:off x="5085854" y="3805785"/>
            <a:ext cx="1196100" cy="1177200"/>
          </a:xfrm>
          <a:prstGeom prst="arc">
            <a:avLst>
              <a:gd name="adj1" fmla="val 12123850"/>
              <a:gd name="adj2" fmla="val 20293129"/>
            </a:avLst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1" name="Arco 80">
            <a:extLst>
              <a:ext uri="{FF2B5EF4-FFF2-40B4-BE49-F238E27FC236}">
                <a16:creationId xmlns:a16="http://schemas.microsoft.com/office/drawing/2014/main" id="{8CB38BDF-65DC-45DA-8144-4A6A1437AC29}"/>
              </a:ext>
            </a:extLst>
          </p:cNvPr>
          <p:cNvSpPr/>
          <p:nvPr/>
        </p:nvSpPr>
        <p:spPr>
          <a:xfrm>
            <a:off x="5083421" y="3798066"/>
            <a:ext cx="1196100" cy="1177200"/>
          </a:xfrm>
          <a:prstGeom prst="arc">
            <a:avLst>
              <a:gd name="adj1" fmla="val 20288231"/>
              <a:gd name="adj2" fmla="val 180981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2" name="Arco 81">
            <a:extLst>
              <a:ext uri="{FF2B5EF4-FFF2-40B4-BE49-F238E27FC236}">
                <a16:creationId xmlns:a16="http://schemas.microsoft.com/office/drawing/2014/main" id="{1A907FC1-7E16-488A-8295-52962935CF0C}"/>
              </a:ext>
            </a:extLst>
          </p:cNvPr>
          <p:cNvSpPr/>
          <p:nvPr/>
        </p:nvSpPr>
        <p:spPr>
          <a:xfrm>
            <a:off x="5086279" y="3806639"/>
            <a:ext cx="1196100" cy="1177200"/>
          </a:xfrm>
          <a:prstGeom prst="arc">
            <a:avLst>
              <a:gd name="adj1" fmla="val 9047523"/>
              <a:gd name="adj2" fmla="val 12121143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black"/>
              </a:solidFill>
              <a:latin typeface="Calibri" panose="020F0502020204030204"/>
            </a:endParaRPr>
          </a:p>
        </p:txBody>
      </p:sp>
      <p:grpSp>
        <p:nvGrpSpPr>
          <p:cNvPr id="85" name="Gruppo 84">
            <a:extLst>
              <a:ext uri="{FF2B5EF4-FFF2-40B4-BE49-F238E27FC236}">
                <a16:creationId xmlns:a16="http://schemas.microsoft.com/office/drawing/2014/main" id="{74596646-F415-44DC-8EA5-EAB3288C0CAA}"/>
              </a:ext>
            </a:extLst>
          </p:cNvPr>
          <p:cNvGrpSpPr/>
          <p:nvPr/>
        </p:nvGrpSpPr>
        <p:grpSpPr>
          <a:xfrm>
            <a:off x="5083538" y="5496218"/>
            <a:ext cx="1201500" cy="1298700"/>
            <a:chOff x="7761069" y="4663004"/>
            <a:chExt cx="1602000" cy="1731600"/>
          </a:xfrm>
        </p:grpSpPr>
        <p:sp>
          <p:nvSpPr>
            <p:cNvPr id="86" name="Arco 85">
              <a:extLst>
                <a:ext uri="{FF2B5EF4-FFF2-40B4-BE49-F238E27FC236}">
                  <a16:creationId xmlns:a16="http://schemas.microsoft.com/office/drawing/2014/main" id="{478EC684-C7DA-48EC-9FD5-AC84FAE62D63}"/>
                </a:ext>
              </a:extLst>
            </p:cNvPr>
            <p:cNvSpPr/>
            <p:nvPr/>
          </p:nvSpPr>
          <p:spPr>
            <a:xfrm>
              <a:off x="7761069" y="4663004"/>
              <a:ext cx="1602000" cy="1731600"/>
            </a:xfrm>
            <a:prstGeom prst="arc">
              <a:avLst>
                <a:gd name="adj1" fmla="val 8793796"/>
                <a:gd name="adj2" fmla="val 1998192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 defTabSz="685800"/>
              <a:endParaRPr lang="it-IT" sz="135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cxnSp>
          <p:nvCxnSpPr>
            <p:cNvPr id="87" name="Connettore diritto 86">
              <a:extLst>
                <a:ext uri="{FF2B5EF4-FFF2-40B4-BE49-F238E27FC236}">
                  <a16:creationId xmlns:a16="http://schemas.microsoft.com/office/drawing/2014/main" id="{C25361F4-648B-4CDD-9116-18313E1C1128}"/>
                </a:ext>
              </a:extLst>
            </p:cNvPr>
            <p:cNvCxnSpPr>
              <a:cxnSpLocks/>
            </p:cNvCxnSpPr>
            <p:nvPr/>
          </p:nvCxnSpPr>
          <p:spPr>
            <a:xfrm>
              <a:off x="7872412" y="5979319"/>
              <a:ext cx="1366838" cy="0"/>
            </a:xfrm>
            <a:prstGeom prst="line">
              <a:avLst/>
            </a:prstGeom>
            <a:ln>
              <a:solidFill>
                <a:srgbClr val="FF0000"/>
              </a:solidFill>
              <a:prstDash val="soli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Arco 21">
            <a:extLst>
              <a:ext uri="{FF2B5EF4-FFF2-40B4-BE49-F238E27FC236}">
                <a16:creationId xmlns:a16="http://schemas.microsoft.com/office/drawing/2014/main" id="{BE26CB55-31F6-4599-B688-55D975D753D0}"/>
              </a:ext>
            </a:extLst>
          </p:cNvPr>
          <p:cNvSpPr/>
          <p:nvPr/>
        </p:nvSpPr>
        <p:spPr>
          <a:xfrm>
            <a:off x="4918688" y="5156717"/>
            <a:ext cx="1530900" cy="1530900"/>
          </a:xfrm>
          <a:prstGeom prst="arc">
            <a:avLst>
              <a:gd name="adj1" fmla="val 7950249"/>
              <a:gd name="adj2" fmla="val 284002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685800"/>
            <a:endParaRPr lang="it-IT" sz="135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7" name="CasellaDiTesto 76">
            <a:extLst>
              <a:ext uri="{FF2B5EF4-FFF2-40B4-BE49-F238E27FC236}">
                <a16:creationId xmlns:a16="http://schemas.microsoft.com/office/drawing/2014/main" id="{FF814DD6-2B50-4B9A-935F-8BE21B1E47AC}"/>
              </a:ext>
            </a:extLst>
          </p:cNvPr>
          <p:cNvSpPr txBox="1"/>
          <p:nvPr/>
        </p:nvSpPr>
        <p:spPr>
          <a:xfrm>
            <a:off x="0" y="5095617"/>
            <a:ext cx="18322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costruzioni facendo scorrere  la parte superiore del cono </a:t>
            </a:r>
          </a:p>
          <a:p>
            <a:pPr defTabSz="3429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si mette in risalto la sezione ellittica </a:t>
            </a:r>
          </a:p>
          <a:p>
            <a:pPr defTabSz="342900"/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15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35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sz="1350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15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35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grpSp>
        <p:nvGrpSpPr>
          <p:cNvPr id="6" name="Gruppo 5">
            <a:extLst>
              <a:ext uri="{FF2B5EF4-FFF2-40B4-BE49-F238E27FC236}">
                <a16:creationId xmlns:a16="http://schemas.microsoft.com/office/drawing/2014/main" id="{41AB3A46-A527-448E-B0A6-51592DB307C0}"/>
              </a:ext>
            </a:extLst>
          </p:cNvPr>
          <p:cNvGrpSpPr/>
          <p:nvPr/>
        </p:nvGrpSpPr>
        <p:grpSpPr>
          <a:xfrm>
            <a:off x="5086274" y="3859925"/>
            <a:ext cx="1190764" cy="800100"/>
            <a:chOff x="9086837" y="2491214"/>
            <a:chExt cx="2666041" cy="1066800"/>
          </a:xfrm>
        </p:grpSpPr>
        <p:cxnSp>
          <p:nvCxnSpPr>
            <p:cNvPr id="80" name="Connettore diritto 79">
              <a:extLst>
                <a:ext uri="{FF2B5EF4-FFF2-40B4-BE49-F238E27FC236}">
                  <a16:creationId xmlns:a16="http://schemas.microsoft.com/office/drawing/2014/main" id="{85BDB427-4AE5-4981-9C54-881809622CA1}"/>
                </a:ext>
              </a:extLst>
            </p:cNvPr>
            <p:cNvCxnSpPr>
              <a:cxnSpLocks/>
            </p:cNvCxnSpPr>
            <p:nvPr/>
          </p:nvCxnSpPr>
          <p:spPr>
            <a:xfrm>
              <a:off x="9625729" y="2568054"/>
              <a:ext cx="158925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ttore diritto 82">
              <a:extLst>
                <a:ext uri="{FF2B5EF4-FFF2-40B4-BE49-F238E27FC236}">
                  <a16:creationId xmlns:a16="http://schemas.microsoft.com/office/drawing/2014/main" id="{6A0613BD-A380-4CFE-AD06-7BC4117E5B7D}"/>
                </a:ext>
              </a:extLst>
            </p:cNvPr>
            <p:cNvCxnSpPr>
              <a:cxnSpLocks/>
            </p:cNvCxnSpPr>
            <p:nvPr/>
          </p:nvCxnSpPr>
          <p:spPr>
            <a:xfrm>
              <a:off x="9351888" y="2720454"/>
              <a:ext cx="21222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Connettore diritto 83">
              <a:extLst>
                <a:ext uri="{FF2B5EF4-FFF2-40B4-BE49-F238E27FC236}">
                  <a16:creationId xmlns:a16="http://schemas.microsoft.com/office/drawing/2014/main" id="{BB50E4B3-AECB-45B6-8C53-3CA326638BCD}"/>
                </a:ext>
              </a:extLst>
            </p:cNvPr>
            <p:cNvCxnSpPr>
              <a:cxnSpLocks/>
            </p:cNvCxnSpPr>
            <p:nvPr/>
          </p:nvCxnSpPr>
          <p:spPr>
            <a:xfrm>
              <a:off x="9205188" y="2872854"/>
              <a:ext cx="242543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Connettore diritto 87">
              <a:extLst>
                <a:ext uri="{FF2B5EF4-FFF2-40B4-BE49-F238E27FC236}">
                  <a16:creationId xmlns:a16="http://schemas.microsoft.com/office/drawing/2014/main" id="{6CE4EC83-4E90-47EC-A6F7-A138656F5921}"/>
                </a:ext>
              </a:extLst>
            </p:cNvPr>
            <p:cNvCxnSpPr>
              <a:cxnSpLocks/>
            </p:cNvCxnSpPr>
            <p:nvPr/>
          </p:nvCxnSpPr>
          <p:spPr>
            <a:xfrm>
              <a:off x="9124440" y="3025254"/>
              <a:ext cx="261376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Connettore diritto 88">
              <a:extLst>
                <a:ext uri="{FF2B5EF4-FFF2-40B4-BE49-F238E27FC236}">
                  <a16:creationId xmlns:a16="http://schemas.microsoft.com/office/drawing/2014/main" id="{5DBE9223-350C-47F2-9544-49E82FEC1024}"/>
                </a:ext>
              </a:extLst>
            </p:cNvPr>
            <p:cNvCxnSpPr>
              <a:cxnSpLocks/>
            </p:cNvCxnSpPr>
            <p:nvPr/>
          </p:nvCxnSpPr>
          <p:spPr>
            <a:xfrm>
              <a:off x="9090212" y="3177654"/>
              <a:ext cx="266266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0" name="Connettore diritto 89">
              <a:extLst>
                <a:ext uri="{FF2B5EF4-FFF2-40B4-BE49-F238E27FC236}">
                  <a16:creationId xmlns:a16="http://schemas.microsoft.com/office/drawing/2014/main" id="{2BF019AB-45EE-4852-8D82-825EE0384C89}"/>
                </a:ext>
              </a:extLst>
            </p:cNvPr>
            <p:cNvCxnSpPr>
              <a:cxnSpLocks/>
            </p:cNvCxnSpPr>
            <p:nvPr/>
          </p:nvCxnSpPr>
          <p:spPr>
            <a:xfrm>
              <a:off x="9109772" y="3330054"/>
              <a:ext cx="2628437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Connettore diritto 90">
              <a:extLst>
                <a:ext uri="{FF2B5EF4-FFF2-40B4-BE49-F238E27FC236}">
                  <a16:creationId xmlns:a16="http://schemas.microsoft.com/office/drawing/2014/main" id="{02763A2A-286B-45BF-8CD5-4453D13BCA19}"/>
                </a:ext>
              </a:extLst>
            </p:cNvPr>
            <p:cNvCxnSpPr>
              <a:cxnSpLocks/>
            </p:cNvCxnSpPr>
            <p:nvPr/>
          </p:nvCxnSpPr>
          <p:spPr>
            <a:xfrm>
              <a:off x="9173339" y="3482454"/>
              <a:ext cx="2496406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6" name="Connettore diritto 95">
              <a:extLst>
                <a:ext uri="{FF2B5EF4-FFF2-40B4-BE49-F238E27FC236}">
                  <a16:creationId xmlns:a16="http://schemas.microsoft.com/office/drawing/2014/main" id="{7B045132-3AB2-4DD3-BA94-17B0F018A1EB}"/>
                </a:ext>
              </a:extLst>
            </p:cNvPr>
            <p:cNvCxnSpPr>
              <a:cxnSpLocks/>
            </p:cNvCxnSpPr>
            <p:nvPr/>
          </p:nvCxnSpPr>
          <p:spPr>
            <a:xfrm>
              <a:off x="9850668" y="2491214"/>
              <a:ext cx="11442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Connettore diritto 96">
              <a:extLst>
                <a:ext uri="{FF2B5EF4-FFF2-40B4-BE49-F238E27FC236}">
                  <a16:creationId xmlns:a16="http://schemas.microsoft.com/office/drawing/2014/main" id="{5B7F7015-4803-48E8-9325-57FA16801D54}"/>
                </a:ext>
              </a:extLst>
            </p:cNvPr>
            <p:cNvCxnSpPr>
              <a:cxnSpLocks/>
            </p:cNvCxnSpPr>
            <p:nvPr/>
          </p:nvCxnSpPr>
          <p:spPr>
            <a:xfrm>
              <a:off x="9488808" y="2643614"/>
              <a:ext cx="18777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Connettore diritto 97">
              <a:extLst>
                <a:ext uri="{FF2B5EF4-FFF2-40B4-BE49-F238E27FC236}">
                  <a16:creationId xmlns:a16="http://schemas.microsoft.com/office/drawing/2014/main" id="{C4A71E52-1830-4EFD-BE44-4D3470255BCF}"/>
                </a:ext>
              </a:extLst>
            </p:cNvPr>
            <p:cNvCxnSpPr>
              <a:cxnSpLocks/>
            </p:cNvCxnSpPr>
            <p:nvPr/>
          </p:nvCxnSpPr>
          <p:spPr>
            <a:xfrm>
              <a:off x="9283427" y="2796014"/>
              <a:ext cx="227874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9" name="Connettore diritto 98">
              <a:extLst>
                <a:ext uri="{FF2B5EF4-FFF2-40B4-BE49-F238E27FC236}">
                  <a16:creationId xmlns:a16="http://schemas.microsoft.com/office/drawing/2014/main" id="{1AB7072E-8D45-4AE3-A8F3-50D88CEE6D2E}"/>
                </a:ext>
              </a:extLst>
            </p:cNvPr>
            <p:cNvCxnSpPr>
              <a:cxnSpLocks/>
            </p:cNvCxnSpPr>
            <p:nvPr/>
          </p:nvCxnSpPr>
          <p:spPr>
            <a:xfrm>
              <a:off x="9150404" y="2948414"/>
              <a:ext cx="252912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Connettore diritto 99">
              <a:extLst>
                <a:ext uri="{FF2B5EF4-FFF2-40B4-BE49-F238E27FC236}">
                  <a16:creationId xmlns:a16="http://schemas.microsoft.com/office/drawing/2014/main" id="{5ECC87EE-CDF9-44F0-B897-E0E4F3D2837F}"/>
                </a:ext>
              </a:extLst>
            </p:cNvPr>
            <p:cNvCxnSpPr>
              <a:cxnSpLocks/>
            </p:cNvCxnSpPr>
            <p:nvPr/>
          </p:nvCxnSpPr>
          <p:spPr>
            <a:xfrm>
              <a:off x="9096615" y="3100814"/>
              <a:ext cx="265137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ttore diritto 100">
              <a:extLst>
                <a:ext uri="{FF2B5EF4-FFF2-40B4-BE49-F238E27FC236}">
                  <a16:creationId xmlns:a16="http://schemas.microsoft.com/office/drawing/2014/main" id="{DFBE6FDE-3AE9-45F1-89DB-DB6B30CAD971}"/>
                </a:ext>
              </a:extLst>
            </p:cNvPr>
            <p:cNvCxnSpPr>
              <a:cxnSpLocks/>
            </p:cNvCxnSpPr>
            <p:nvPr/>
          </p:nvCxnSpPr>
          <p:spPr>
            <a:xfrm>
              <a:off x="9086837" y="3253214"/>
              <a:ext cx="266604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ttore diritto 101">
              <a:extLst>
                <a:ext uri="{FF2B5EF4-FFF2-40B4-BE49-F238E27FC236}">
                  <a16:creationId xmlns:a16="http://schemas.microsoft.com/office/drawing/2014/main" id="{F8D89B6C-E126-4A9C-A83C-F5CEA95B17E9}"/>
                </a:ext>
              </a:extLst>
            </p:cNvPr>
            <p:cNvCxnSpPr>
              <a:cxnSpLocks/>
            </p:cNvCxnSpPr>
            <p:nvPr/>
          </p:nvCxnSpPr>
          <p:spPr>
            <a:xfrm>
              <a:off x="9125956" y="3405614"/>
              <a:ext cx="258291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ttore diritto 102">
              <a:extLst>
                <a:ext uri="{FF2B5EF4-FFF2-40B4-BE49-F238E27FC236}">
                  <a16:creationId xmlns:a16="http://schemas.microsoft.com/office/drawing/2014/main" id="{3196FBC3-AEB0-48F8-920A-7081D5E5E32A}"/>
                </a:ext>
              </a:extLst>
            </p:cNvPr>
            <p:cNvCxnSpPr>
              <a:cxnSpLocks/>
            </p:cNvCxnSpPr>
            <p:nvPr/>
          </p:nvCxnSpPr>
          <p:spPr>
            <a:xfrm>
              <a:off x="9228642" y="3558014"/>
              <a:ext cx="236775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6" name="Gruppo 115">
            <a:extLst>
              <a:ext uri="{FF2B5EF4-FFF2-40B4-BE49-F238E27FC236}">
                <a16:creationId xmlns:a16="http://schemas.microsoft.com/office/drawing/2014/main" id="{D1123C57-33B2-456B-A499-96F9281A0B1B}"/>
              </a:ext>
            </a:extLst>
          </p:cNvPr>
          <p:cNvGrpSpPr/>
          <p:nvPr/>
        </p:nvGrpSpPr>
        <p:grpSpPr>
          <a:xfrm>
            <a:off x="5080161" y="5551463"/>
            <a:ext cx="1207793" cy="914400"/>
            <a:chOff x="9309333" y="2415654"/>
            <a:chExt cx="2704169" cy="1219200"/>
          </a:xfrm>
        </p:grpSpPr>
        <p:cxnSp>
          <p:nvCxnSpPr>
            <p:cNvPr id="120" name="Connettore diritto 119">
              <a:extLst>
                <a:ext uri="{FF2B5EF4-FFF2-40B4-BE49-F238E27FC236}">
                  <a16:creationId xmlns:a16="http://schemas.microsoft.com/office/drawing/2014/main" id="{3D3FCB9A-BD8E-44FA-A464-98471CFA1E61}"/>
                </a:ext>
              </a:extLst>
            </p:cNvPr>
            <p:cNvCxnSpPr>
              <a:cxnSpLocks/>
            </p:cNvCxnSpPr>
            <p:nvPr/>
          </p:nvCxnSpPr>
          <p:spPr>
            <a:xfrm>
              <a:off x="10107332" y="2415654"/>
              <a:ext cx="110910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1" name="Connettore diritto 120">
              <a:extLst>
                <a:ext uri="{FF2B5EF4-FFF2-40B4-BE49-F238E27FC236}">
                  <a16:creationId xmlns:a16="http://schemas.microsoft.com/office/drawing/2014/main" id="{CDE810C9-5EEA-4E4A-893E-00C0EF235528}"/>
                </a:ext>
              </a:extLst>
            </p:cNvPr>
            <p:cNvCxnSpPr>
              <a:cxnSpLocks/>
            </p:cNvCxnSpPr>
            <p:nvPr/>
          </p:nvCxnSpPr>
          <p:spPr>
            <a:xfrm>
              <a:off x="9744542" y="2568054"/>
              <a:ext cx="18288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75499980-AA77-49D0-B976-71B5D353F762}"/>
                </a:ext>
              </a:extLst>
            </p:cNvPr>
            <p:cNvCxnSpPr>
              <a:cxnSpLocks/>
            </p:cNvCxnSpPr>
            <p:nvPr/>
          </p:nvCxnSpPr>
          <p:spPr>
            <a:xfrm>
              <a:off x="9544052" y="2720454"/>
              <a:ext cx="222006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>
              <a:extLst>
                <a:ext uri="{FF2B5EF4-FFF2-40B4-BE49-F238E27FC236}">
                  <a16:creationId xmlns:a16="http://schemas.microsoft.com/office/drawing/2014/main" id="{B5A324D2-7518-453E-8CC3-572C62BA9492}"/>
                </a:ext>
              </a:extLst>
            </p:cNvPr>
            <p:cNvCxnSpPr>
              <a:cxnSpLocks/>
            </p:cNvCxnSpPr>
            <p:nvPr/>
          </p:nvCxnSpPr>
          <p:spPr>
            <a:xfrm>
              <a:off x="9416912" y="2872854"/>
              <a:ext cx="248412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Connettore diritto 125">
              <a:extLst>
                <a:ext uri="{FF2B5EF4-FFF2-40B4-BE49-F238E27FC236}">
                  <a16:creationId xmlns:a16="http://schemas.microsoft.com/office/drawing/2014/main" id="{D0350A76-BAB9-44D3-B90A-240BF65C467C}"/>
                </a:ext>
              </a:extLst>
            </p:cNvPr>
            <p:cNvCxnSpPr>
              <a:cxnSpLocks/>
            </p:cNvCxnSpPr>
            <p:nvPr/>
          </p:nvCxnSpPr>
          <p:spPr>
            <a:xfrm>
              <a:off x="9338673" y="3025254"/>
              <a:ext cx="263571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7" name="Connettore diritto 126">
              <a:extLst>
                <a:ext uri="{FF2B5EF4-FFF2-40B4-BE49-F238E27FC236}">
                  <a16:creationId xmlns:a16="http://schemas.microsoft.com/office/drawing/2014/main" id="{E38E0FA7-34FC-4756-9D30-BD8D9945D83C}"/>
                </a:ext>
              </a:extLst>
            </p:cNvPr>
            <p:cNvCxnSpPr>
              <a:cxnSpLocks/>
            </p:cNvCxnSpPr>
            <p:nvPr/>
          </p:nvCxnSpPr>
          <p:spPr>
            <a:xfrm>
              <a:off x="9309333" y="3177654"/>
              <a:ext cx="270416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75F8B922-6320-45F8-A3CB-A64513F314F0}"/>
                </a:ext>
              </a:extLst>
            </p:cNvPr>
            <p:cNvCxnSpPr>
              <a:cxnSpLocks/>
            </p:cNvCxnSpPr>
            <p:nvPr/>
          </p:nvCxnSpPr>
          <p:spPr>
            <a:xfrm>
              <a:off x="9333783" y="3330054"/>
              <a:ext cx="266015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Connettore diritto 129">
              <a:extLst>
                <a:ext uri="{FF2B5EF4-FFF2-40B4-BE49-F238E27FC236}">
                  <a16:creationId xmlns:a16="http://schemas.microsoft.com/office/drawing/2014/main" id="{E18BB245-4848-49BF-9DB4-D5FAD9E9F762}"/>
                </a:ext>
              </a:extLst>
            </p:cNvPr>
            <p:cNvCxnSpPr>
              <a:cxnSpLocks/>
            </p:cNvCxnSpPr>
            <p:nvPr/>
          </p:nvCxnSpPr>
          <p:spPr>
            <a:xfrm>
              <a:off x="9382683" y="3482454"/>
              <a:ext cx="256235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F6CA5CEF-40CE-4D00-AF72-EA7C871CEAAB}"/>
                </a:ext>
              </a:extLst>
            </p:cNvPr>
            <p:cNvCxnSpPr>
              <a:cxnSpLocks/>
            </p:cNvCxnSpPr>
            <p:nvPr/>
          </p:nvCxnSpPr>
          <p:spPr>
            <a:xfrm>
              <a:off x="9480483" y="3634854"/>
              <a:ext cx="23472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ttore diritto 136">
              <a:extLst>
                <a:ext uri="{FF2B5EF4-FFF2-40B4-BE49-F238E27FC236}">
                  <a16:creationId xmlns:a16="http://schemas.microsoft.com/office/drawing/2014/main" id="{636FB7DB-7CBA-404F-BA71-C39E39888750}"/>
                </a:ext>
              </a:extLst>
            </p:cNvPr>
            <p:cNvCxnSpPr>
              <a:cxnSpLocks/>
            </p:cNvCxnSpPr>
            <p:nvPr/>
          </p:nvCxnSpPr>
          <p:spPr>
            <a:xfrm>
              <a:off x="9901022" y="2491214"/>
              <a:ext cx="152079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ttore diritto 137">
              <a:extLst>
                <a:ext uri="{FF2B5EF4-FFF2-40B4-BE49-F238E27FC236}">
                  <a16:creationId xmlns:a16="http://schemas.microsoft.com/office/drawing/2014/main" id="{A11A503B-E6B8-4963-B1E2-6C1FD299B347}"/>
                </a:ext>
              </a:extLst>
            </p:cNvPr>
            <p:cNvCxnSpPr>
              <a:cxnSpLocks/>
            </p:cNvCxnSpPr>
            <p:nvPr/>
          </p:nvCxnSpPr>
          <p:spPr>
            <a:xfrm>
              <a:off x="9636963" y="2643614"/>
              <a:ext cx="203912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A0BAC494-F5A0-4EA3-BC99-5A63478E87A8}"/>
                </a:ext>
              </a:extLst>
            </p:cNvPr>
            <p:cNvCxnSpPr>
              <a:cxnSpLocks/>
            </p:cNvCxnSpPr>
            <p:nvPr/>
          </p:nvCxnSpPr>
          <p:spPr>
            <a:xfrm>
              <a:off x="9465812" y="2796014"/>
              <a:ext cx="237654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DA52A5CC-062C-4AFB-BAEE-10792CA9A9EE}"/>
                </a:ext>
              </a:extLst>
            </p:cNvPr>
            <p:cNvCxnSpPr>
              <a:cxnSpLocks/>
            </p:cNvCxnSpPr>
            <p:nvPr/>
          </p:nvCxnSpPr>
          <p:spPr>
            <a:xfrm>
              <a:off x="9368012" y="2948414"/>
              <a:ext cx="257703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DFAC1402-1829-4421-9B26-8F82BF1A1651}"/>
                </a:ext>
              </a:extLst>
            </p:cNvPr>
            <p:cNvCxnSpPr>
              <a:cxnSpLocks/>
            </p:cNvCxnSpPr>
            <p:nvPr/>
          </p:nvCxnSpPr>
          <p:spPr>
            <a:xfrm>
              <a:off x="9314222" y="3100814"/>
              <a:ext cx="268461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1" name="Connettore diritto 150">
              <a:extLst>
                <a:ext uri="{FF2B5EF4-FFF2-40B4-BE49-F238E27FC236}">
                  <a16:creationId xmlns:a16="http://schemas.microsoft.com/office/drawing/2014/main" id="{95364A25-0EC7-49B2-995B-26CD20FEC02A}"/>
                </a:ext>
              </a:extLst>
            </p:cNvPr>
            <p:cNvCxnSpPr>
              <a:cxnSpLocks/>
            </p:cNvCxnSpPr>
            <p:nvPr/>
          </p:nvCxnSpPr>
          <p:spPr>
            <a:xfrm>
              <a:off x="9319112" y="3253214"/>
              <a:ext cx="269439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0" name="Connettore diritto 159">
              <a:extLst>
                <a:ext uri="{FF2B5EF4-FFF2-40B4-BE49-F238E27FC236}">
                  <a16:creationId xmlns:a16="http://schemas.microsoft.com/office/drawing/2014/main" id="{29E76AC4-65A1-43D6-885E-853E5A03131B}"/>
                </a:ext>
              </a:extLst>
            </p:cNvPr>
            <p:cNvCxnSpPr>
              <a:cxnSpLocks/>
            </p:cNvCxnSpPr>
            <p:nvPr/>
          </p:nvCxnSpPr>
          <p:spPr>
            <a:xfrm>
              <a:off x="9348453" y="3405614"/>
              <a:ext cx="2621039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7" name="Connettore diritto 166">
              <a:extLst>
                <a:ext uri="{FF2B5EF4-FFF2-40B4-BE49-F238E27FC236}">
                  <a16:creationId xmlns:a16="http://schemas.microsoft.com/office/drawing/2014/main" id="{CB2FFD2F-76A7-49DC-B47A-EE042BA6CA65}"/>
                </a:ext>
              </a:extLst>
            </p:cNvPr>
            <p:cNvCxnSpPr>
              <a:cxnSpLocks/>
            </p:cNvCxnSpPr>
            <p:nvPr/>
          </p:nvCxnSpPr>
          <p:spPr>
            <a:xfrm>
              <a:off x="9431583" y="3558014"/>
              <a:ext cx="245478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6" name="CasellaDiTesto 275">
            <a:extLst>
              <a:ext uri="{FF2B5EF4-FFF2-40B4-BE49-F238E27FC236}">
                <a16:creationId xmlns:a16="http://schemas.microsoft.com/office/drawing/2014/main" id="{11A4522E-51D0-453D-B532-B89DB69AA89C}"/>
              </a:ext>
            </a:extLst>
          </p:cNvPr>
          <p:cNvSpPr txBox="1"/>
          <p:nvPr/>
        </p:nvSpPr>
        <p:spPr>
          <a:xfrm>
            <a:off x="5606621" y="5823308"/>
            <a:ext cx="189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defTabSz="685800"/>
            <a:r>
              <a:rPr lang="it-IT" kern="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sz="1350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80" name="Connettore diritto 279">
            <a:extLst>
              <a:ext uri="{FF2B5EF4-FFF2-40B4-BE49-F238E27FC236}">
                <a16:creationId xmlns:a16="http://schemas.microsoft.com/office/drawing/2014/main" id="{DFEBD8D8-D06B-4F58-BC17-1A7BBF571E55}"/>
              </a:ext>
            </a:extLst>
          </p:cNvPr>
          <p:cNvCxnSpPr/>
          <p:nvPr/>
        </p:nvCxnSpPr>
        <p:spPr>
          <a:xfrm>
            <a:off x="4483657" y="5921059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5" name="Gruppo 284">
            <a:extLst>
              <a:ext uri="{FF2B5EF4-FFF2-40B4-BE49-F238E27FC236}">
                <a16:creationId xmlns:a16="http://schemas.microsoft.com/office/drawing/2014/main" id="{E183368C-5509-4A48-B783-438FF208FE97}"/>
              </a:ext>
            </a:extLst>
          </p:cNvPr>
          <p:cNvGrpSpPr/>
          <p:nvPr/>
        </p:nvGrpSpPr>
        <p:grpSpPr>
          <a:xfrm>
            <a:off x="3115877" y="2719270"/>
            <a:ext cx="3602512" cy="4078916"/>
            <a:chOff x="4154502" y="958693"/>
            <a:chExt cx="4803349" cy="5438554"/>
          </a:xfrm>
        </p:grpSpPr>
        <p:sp>
          <p:nvSpPr>
            <p:cNvPr id="145" name="CasellaDiTesto 144">
              <a:extLst>
                <a:ext uri="{FF2B5EF4-FFF2-40B4-BE49-F238E27FC236}">
                  <a16:creationId xmlns:a16="http://schemas.microsoft.com/office/drawing/2014/main" id="{F61F99C2-2B12-46D2-8768-2B02BA3160B6}"/>
                </a:ext>
              </a:extLst>
            </p:cNvPr>
            <p:cNvSpPr txBox="1"/>
            <p:nvPr/>
          </p:nvSpPr>
          <p:spPr>
            <a:xfrm>
              <a:off x="7546467" y="958693"/>
              <a:ext cx="504000" cy="4001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it-IT" sz="1350" kern="0" dirty="0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V’’</a:t>
              </a:r>
            </a:p>
          </p:txBody>
        </p:sp>
        <p:sp>
          <p:nvSpPr>
            <p:cNvPr id="149" name="CasellaDiTesto 148">
              <a:extLst>
                <a:ext uri="{FF2B5EF4-FFF2-40B4-BE49-F238E27FC236}">
                  <a16:creationId xmlns:a16="http://schemas.microsoft.com/office/drawing/2014/main" id="{06964005-BF17-4C4C-8186-9A2C7B4AD668}"/>
                </a:ext>
              </a:extLst>
            </p:cNvPr>
            <p:cNvSpPr txBox="1"/>
            <p:nvPr/>
          </p:nvSpPr>
          <p:spPr>
            <a:xfrm>
              <a:off x="7527867" y="2018656"/>
              <a:ext cx="480000" cy="400109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it-IT" sz="1350" kern="0" dirty="0" err="1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a’</a:t>
              </a:r>
              <a:r>
                <a:rPr lang="it-IT" sz="1350" kern="0" dirty="0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’</a:t>
              </a:r>
            </a:p>
          </p:txBody>
        </p:sp>
        <p:grpSp>
          <p:nvGrpSpPr>
            <p:cNvPr id="224" name="Gruppo 223">
              <a:extLst>
                <a:ext uri="{FF2B5EF4-FFF2-40B4-BE49-F238E27FC236}">
                  <a16:creationId xmlns:a16="http://schemas.microsoft.com/office/drawing/2014/main" id="{FDFC2656-7A2A-43CA-A4AC-85102B846DF7}"/>
                </a:ext>
              </a:extLst>
            </p:cNvPr>
            <p:cNvGrpSpPr/>
            <p:nvPr/>
          </p:nvGrpSpPr>
          <p:grpSpPr>
            <a:xfrm>
              <a:off x="4154502" y="1024054"/>
              <a:ext cx="4803349" cy="5373193"/>
              <a:chOff x="82058" y="1024054"/>
              <a:chExt cx="4803349" cy="5373193"/>
            </a:xfrm>
          </p:grpSpPr>
          <p:grpSp>
            <p:nvGrpSpPr>
              <p:cNvPr id="25" name="Gruppo 24">
                <a:extLst>
                  <a:ext uri="{FF2B5EF4-FFF2-40B4-BE49-F238E27FC236}">
                    <a16:creationId xmlns:a16="http://schemas.microsoft.com/office/drawing/2014/main" id="{BCC95DE5-9BB8-4E60-9295-747326D367CA}"/>
                  </a:ext>
                </a:extLst>
              </p:cNvPr>
              <p:cNvGrpSpPr/>
              <p:nvPr/>
            </p:nvGrpSpPr>
            <p:grpSpPr>
              <a:xfrm>
                <a:off x="82058" y="1024054"/>
                <a:ext cx="4803349" cy="5373193"/>
                <a:chOff x="4149969" y="1024054"/>
                <a:chExt cx="4803349" cy="5373193"/>
              </a:xfrm>
            </p:grpSpPr>
            <p:grpSp>
              <p:nvGrpSpPr>
                <p:cNvPr id="18" name="Gruppo 17">
                  <a:extLst>
                    <a:ext uri="{FF2B5EF4-FFF2-40B4-BE49-F238E27FC236}">
                      <a16:creationId xmlns:a16="http://schemas.microsoft.com/office/drawing/2014/main" id="{BEACE9EF-1CF3-4C1B-951D-17E635ED1690}"/>
                    </a:ext>
                  </a:extLst>
                </p:cNvPr>
                <p:cNvGrpSpPr/>
                <p:nvPr/>
              </p:nvGrpSpPr>
              <p:grpSpPr>
                <a:xfrm>
                  <a:off x="6774820" y="1028494"/>
                  <a:ext cx="1598610" cy="2949624"/>
                  <a:chOff x="8884825" y="1028494"/>
                  <a:chExt cx="1598610" cy="2949624"/>
                </a:xfrm>
              </p:grpSpPr>
              <p:cxnSp>
                <p:nvCxnSpPr>
                  <p:cNvPr id="108" name="Connettore 1 12">
                    <a:extLst>
                      <a:ext uri="{FF2B5EF4-FFF2-40B4-BE49-F238E27FC236}">
                        <a16:creationId xmlns:a16="http://schemas.microsoft.com/office/drawing/2014/main" id="{8DF515DB-D414-483D-9367-AEC8232CFFBC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8991259" y="3578180"/>
                    <a:ext cx="1375751" cy="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rgbClr val="FF0000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09" name="Connettore 1 23">
                    <a:extLst>
                      <a:ext uri="{FF2B5EF4-FFF2-40B4-BE49-F238E27FC236}">
                        <a16:creationId xmlns:a16="http://schemas.microsoft.com/office/drawing/2014/main" id="{8F6BEFEA-F0F0-4C4D-8C35-6745A487D3D6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H="1">
                    <a:off x="8943952" y="1028494"/>
                    <a:ext cx="745614" cy="1868565"/>
                  </a:xfrm>
                  <a:prstGeom prst="line">
                    <a:avLst/>
                  </a:prstGeom>
                  <a:noFill/>
                  <a:ln w="3175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10" name="Connettore 1 26">
                    <a:extLst>
                      <a:ext uri="{FF2B5EF4-FFF2-40B4-BE49-F238E27FC236}">
                        <a16:creationId xmlns:a16="http://schemas.microsoft.com/office/drawing/2014/main" id="{E5F8A401-E7B7-4D15-92BB-EA792A3EDB83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9688440" y="1030746"/>
                    <a:ext cx="743767" cy="1863936"/>
                  </a:xfrm>
                  <a:prstGeom prst="line">
                    <a:avLst/>
                  </a:prstGeom>
                  <a:noFill/>
                  <a:ln w="3175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</p:cxnSp>
              <p:sp>
                <p:nvSpPr>
                  <p:cNvPr id="2" name="Arco 1">
                    <a:extLst>
                      <a:ext uri="{FF2B5EF4-FFF2-40B4-BE49-F238E27FC236}">
                        <a16:creationId xmlns:a16="http://schemas.microsoft.com/office/drawing/2014/main" id="{BAFF5F03-056F-422E-A03F-41A277EA96AA}"/>
                      </a:ext>
                    </a:extLst>
                  </p:cNvPr>
                  <p:cNvSpPr/>
                  <p:nvPr/>
                </p:nvSpPr>
                <p:spPr>
                  <a:xfrm>
                    <a:off x="8884825" y="2397088"/>
                    <a:ext cx="1594800" cy="1569600"/>
                  </a:xfrm>
                  <a:prstGeom prst="arc">
                    <a:avLst>
                      <a:gd name="adj1" fmla="val 20288231"/>
                      <a:gd name="adj2" fmla="val 1809814"/>
                    </a:avLst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 defTabSz="685800"/>
                    <a:endParaRPr lang="it-IT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124" name="Arco 123">
                    <a:extLst>
                      <a:ext uri="{FF2B5EF4-FFF2-40B4-BE49-F238E27FC236}">
                        <a16:creationId xmlns:a16="http://schemas.microsoft.com/office/drawing/2014/main" id="{9424AFD0-D82B-48E6-A1C4-928B930A26D8}"/>
                      </a:ext>
                    </a:extLst>
                  </p:cNvPr>
                  <p:cNvSpPr/>
                  <p:nvPr/>
                </p:nvSpPr>
                <p:spPr>
                  <a:xfrm>
                    <a:off x="8888069" y="2407380"/>
                    <a:ext cx="1594800" cy="1569600"/>
                  </a:xfrm>
                  <a:prstGeom prst="arc">
                    <a:avLst>
                      <a:gd name="adj1" fmla="val 12123850"/>
                      <a:gd name="adj2" fmla="val 20225710"/>
                    </a:avLst>
                  </a:prstGeom>
                  <a:ln>
                    <a:solidFill>
                      <a:srgbClr val="FF0000"/>
                    </a:solidFill>
                    <a:prstDash val="dash"/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 defTabSz="685800"/>
                    <a:endParaRPr lang="it-IT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  <p:sp>
                <p:nvSpPr>
                  <p:cNvPr id="128" name="Arco 127">
                    <a:extLst>
                      <a:ext uri="{FF2B5EF4-FFF2-40B4-BE49-F238E27FC236}">
                        <a16:creationId xmlns:a16="http://schemas.microsoft.com/office/drawing/2014/main" id="{33A96C19-F3E0-4ED5-9F02-8DE03E004ADA}"/>
                      </a:ext>
                    </a:extLst>
                  </p:cNvPr>
                  <p:cNvSpPr/>
                  <p:nvPr/>
                </p:nvSpPr>
                <p:spPr>
                  <a:xfrm>
                    <a:off x="8888635" y="2408518"/>
                    <a:ext cx="1594800" cy="1569600"/>
                  </a:xfrm>
                  <a:prstGeom prst="arc">
                    <a:avLst>
                      <a:gd name="adj1" fmla="val 9047523"/>
                      <a:gd name="adj2" fmla="val 12121143"/>
                    </a:avLst>
                  </a:prstGeom>
                  <a:ln>
                    <a:solidFill>
                      <a:srgbClr val="FF000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 defTabSz="685800"/>
                    <a:endParaRPr lang="it-IT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grpSp>
              <p:nvGrpSpPr>
                <p:cNvPr id="31" name="Gruppo 30">
                  <a:extLst>
                    <a:ext uri="{FF2B5EF4-FFF2-40B4-BE49-F238E27FC236}">
                      <a16:creationId xmlns:a16="http://schemas.microsoft.com/office/drawing/2014/main" id="{4305FB6B-BF12-4C06-8A23-755236D14211}"/>
                    </a:ext>
                  </a:extLst>
                </p:cNvPr>
                <p:cNvGrpSpPr/>
                <p:nvPr/>
              </p:nvGrpSpPr>
              <p:grpSpPr>
                <a:xfrm>
                  <a:off x="4289378" y="1024054"/>
                  <a:ext cx="1565271" cy="2559278"/>
                  <a:chOff x="211007" y="687456"/>
                  <a:chExt cx="1565271" cy="2559278"/>
                </a:xfrm>
              </p:grpSpPr>
              <p:cxnSp>
                <p:nvCxnSpPr>
                  <p:cNvPr id="132" name="Connettore diritto 131">
                    <a:extLst>
                      <a:ext uri="{FF2B5EF4-FFF2-40B4-BE49-F238E27FC236}">
                        <a16:creationId xmlns:a16="http://schemas.microsoft.com/office/drawing/2014/main" id="{22026043-CBC6-4EF2-B30C-4804C1DD0739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 flipV="1">
                    <a:off x="454517" y="2060404"/>
                    <a:ext cx="1320991" cy="1186330"/>
                  </a:xfrm>
                  <a:prstGeom prst="line">
                    <a:avLst/>
                  </a:prstGeom>
                  <a:noFill/>
                  <a:ln w="3175" cap="flat" cmpd="sng" algn="ctr">
                    <a:solidFill>
                      <a:srgbClr val="FF0000"/>
                    </a:solidFill>
                    <a:prstDash val="solid"/>
                  </a:ln>
                  <a:effectLst/>
                </p:spPr>
              </p:cxnSp>
              <p:cxnSp>
                <p:nvCxnSpPr>
                  <p:cNvPr id="133" name="Connettore 1 12">
                    <a:extLst>
                      <a:ext uri="{FF2B5EF4-FFF2-40B4-BE49-F238E27FC236}">
                        <a16:creationId xmlns:a16="http://schemas.microsoft.com/office/drawing/2014/main" id="{7F459311-5725-41C4-B8A0-692BA0F82E87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211007" y="3245983"/>
                    <a:ext cx="239369" cy="0"/>
                  </a:xfrm>
                  <a:prstGeom prst="line">
                    <a:avLst/>
                  </a:prstGeom>
                  <a:noFill/>
                  <a:ln w="6350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39" name="Connettore 1 23">
                    <a:extLst>
                      <a:ext uri="{FF2B5EF4-FFF2-40B4-BE49-F238E27FC236}">
                        <a16:creationId xmlns:a16="http://schemas.microsoft.com/office/drawing/2014/main" id="{605715F4-060E-4B61-8741-3E43E3F3D2AC}"/>
                      </a:ext>
                    </a:extLst>
                  </p:cNvPr>
                  <p:cNvCxnSpPr/>
                  <p:nvPr/>
                </p:nvCxnSpPr>
                <p:spPr>
                  <a:xfrm flipH="1">
                    <a:off x="211212" y="687456"/>
                    <a:ext cx="1019080" cy="2553891"/>
                  </a:xfrm>
                  <a:prstGeom prst="line">
                    <a:avLst/>
                  </a:prstGeom>
                  <a:noFill/>
                  <a:ln w="3175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</p:cxnSp>
              <p:cxnSp>
                <p:nvCxnSpPr>
                  <p:cNvPr id="140" name="Connettore 1 26">
                    <a:extLst>
                      <a:ext uri="{FF2B5EF4-FFF2-40B4-BE49-F238E27FC236}">
                        <a16:creationId xmlns:a16="http://schemas.microsoft.com/office/drawing/2014/main" id="{079CA9D8-FB6A-428A-AC74-9DDA436970E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1229166" y="689708"/>
                    <a:ext cx="547112" cy="1371104"/>
                  </a:xfrm>
                  <a:prstGeom prst="line">
                    <a:avLst/>
                  </a:prstGeom>
                  <a:noFill/>
                  <a:ln w="3175" cap="flat" cmpd="sng" algn="ctr">
                    <a:solidFill>
                      <a:srgbClr val="4F81BD">
                        <a:shade val="95000"/>
                        <a:satMod val="105000"/>
                      </a:srgbClr>
                    </a:solidFill>
                    <a:prstDash val="solid"/>
                  </a:ln>
                  <a:effectLst/>
                </p:spPr>
              </p:cxnSp>
            </p:grpSp>
            <p:grpSp>
              <p:nvGrpSpPr>
                <p:cNvPr id="21" name="Gruppo 20">
                  <a:extLst>
                    <a:ext uri="{FF2B5EF4-FFF2-40B4-BE49-F238E27FC236}">
                      <a16:creationId xmlns:a16="http://schemas.microsoft.com/office/drawing/2014/main" id="{9D7114AC-0B52-4B21-8404-C21CBC01AE05}"/>
                    </a:ext>
                  </a:extLst>
                </p:cNvPr>
                <p:cNvGrpSpPr/>
                <p:nvPr/>
              </p:nvGrpSpPr>
              <p:grpSpPr>
                <a:xfrm>
                  <a:off x="6556613" y="4204307"/>
                  <a:ext cx="2041200" cy="2192940"/>
                  <a:chOff x="8589831" y="4204307"/>
                  <a:chExt cx="2041200" cy="2192940"/>
                </a:xfrm>
              </p:grpSpPr>
              <p:grpSp>
                <p:nvGrpSpPr>
                  <p:cNvPr id="17" name="Gruppo 16">
                    <a:extLst>
                      <a:ext uri="{FF2B5EF4-FFF2-40B4-BE49-F238E27FC236}">
                        <a16:creationId xmlns:a16="http://schemas.microsoft.com/office/drawing/2014/main" id="{6602E645-CA63-485F-BB1C-954C95FE168F}"/>
                      </a:ext>
                    </a:extLst>
                  </p:cNvPr>
                  <p:cNvGrpSpPr/>
                  <p:nvPr/>
                </p:nvGrpSpPr>
                <p:grpSpPr>
                  <a:xfrm>
                    <a:off x="8807271" y="4665647"/>
                    <a:ext cx="1602000" cy="1731600"/>
                    <a:chOff x="7761069" y="4663004"/>
                    <a:chExt cx="1602000" cy="1731600"/>
                  </a:xfrm>
                </p:grpSpPr>
                <p:sp>
                  <p:nvSpPr>
                    <p:cNvPr id="8" name="Arco 7">
                      <a:extLst>
                        <a:ext uri="{FF2B5EF4-FFF2-40B4-BE49-F238E27FC236}">
                          <a16:creationId xmlns:a16="http://schemas.microsoft.com/office/drawing/2014/main" id="{0A51C4E3-E5A8-443D-9075-8C8B779B2AD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61069" y="4663004"/>
                      <a:ext cx="1602000" cy="1731600"/>
                    </a:xfrm>
                    <a:prstGeom prst="arc">
                      <a:avLst>
                        <a:gd name="adj1" fmla="val 8793796"/>
                        <a:gd name="adj2" fmla="val 1998192"/>
                      </a:avLst>
                    </a:prstGeom>
                    <a:ln>
                      <a:solidFill>
                        <a:srgbClr val="FF0000"/>
                      </a:solidFill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  <p:txBody>
                    <a:bodyPr rtlCol="0" anchor="ctr"/>
                    <a:lstStyle/>
                    <a:p>
                      <a:pPr algn="ctr" defTabSz="685800"/>
                      <a:endParaRPr lang="it-IT" sz="1350">
                        <a:solidFill>
                          <a:prstClr val="black"/>
                        </a:solidFill>
                        <a:latin typeface="Calibri" panose="020F0502020204030204"/>
                      </a:endParaRPr>
                    </a:p>
                  </p:txBody>
                </p:sp>
                <p:cxnSp>
                  <p:nvCxnSpPr>
                    <p:cNvPr id="13" name="Connettore diritto 12">
                      <a:extLst>
                        <a:ext uri="{FF2B5EF4-FFF2-40B4-BE49-F238E27FC236}">
                          <a16:creationId xmlns:a16="http://schemas.microsoft.com/office/drawing/2014/main" id="{78B3C2BD-376F-48AC-BBBF-0E177CB2B8B8}"/>
                        </a:ext>
                      </a:extLst>
                    </p:cNvPr>
                    <p:cNvCxnSpPr>
                      <a:cxnSpLocks/>
                    </p:cNvCxnSpPr>
                    <p:nvPr/>
                  </p:nvCxnSpPr>
                  <p:spPr>
                    <a:xfrm>
                      <a:off x="7872412" y="5973283"/>
                      <a:ext cx="1366838" cy="0"/>
                    </a:xfrm>
                    <a:prstGeom prst="line">
                      <a:avLst/>
                    </a:prstGeom>
                    <a:ln w="9525">
                      <a:solidFill>
                        <a:srgbClr val="FF0000"/>
                      </a:solidFill>
                      <a:prstDash val="dash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0" name="Arco 19">
                    <a:extLst>
                      <a:ext uri="{FF2B5EF4-FFF2-40B4-BE49-F238E27FC236}">
                        <a16:creationId xmlns:a16="http://schemas.microsoft.com/office/drawing/2014/main" id="{3A424D7F-21E6-4F38-818C-0B31B66C2D29}"/>
                      </a:ext>
                    </a:extLst>
                  </p:cNvPr>
                  <p:cNvSpPr/>
                  <p:nvPr/>
                </p:nvSpPr>
                <p:spPr>
                  <a:xfrm>
                    <a:off x="8589831" y="4204307"/>
                    <a:ext cx="2041200" cy="2041200"/>
                  </a:xfrm>
                  <a:prstGeom prst="arc">
                    <a:avLst>
                      <a:gd name="adj1" fmla="val 2872136"/>
                      <a:gd name="adj2" fmla="val 7941514"/>
                    </a:avLst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  <p:txBody>
                  <a:bodyPr rtlCol="0" anchor="ctr"/>
                  <a:lstStyle/>
                  <a:p>
                    <a:pPr algn="ctr" defTabSz="685800"/>
                    <a:endParaRPr lang="it-IT" sz="1350">
                      <a:solidFill>
                        <a:prstClr val="black"/>
                      </a:solidFill>
                      <a:latin typeface="Calibri" panose="020F0502020204030204"/>
                    </a:endParaRPr>
                  </a:p>
                </p:txBody>
              </p:sp>
            </p:grpSp>
            <p:cxnSp>
              <p:nvCxnSpPr>
                <p:cNvPr id="92" name="Connettore 1 4">
                  <a:extLst>
                    <a:ext uri="{FF2B5EF4-FFF2-40B4-BE49-F238E27FC236}">
                      <a16:creationId xmlns:a16="http://schemas.microsoft.com/office/drawing/2014/main" id="{17FD9920-1A87-463F-9023-BCC490F72995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4149969" y="4022306"/>
                  <a:ext cx="4803349" cy="0"/>
                </a:xfrm>
                <a:prstGeom prst="line">
                  <a:avLst/>
                </a:prstGeom>
                <a:noFill/>
                <a:ln w="3175" cap="flat" cmpd="sng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</p:cxnSp>
          </p:grpSp>
          <p:cxnSp>
            <p:nvCxnSpPr>
              <p:cNvPr id="28" name="Connettore diritto 27">
                <a:extLst>
                  <a:ext uri="{FF2B5EF4-FFF2-40B4-BE49-F238E27FC236}">
                    <a16:creationId xmlns:a16="http://schemas.microsoft.com/office/drawing/2014/main" id="{0F598005-B3E0-4C36-B476-75284A36DFE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3507539" y="1027644"/>
                <a:ext cx="0" cy="4218316"/>
              </a:xfrm>
              <a:prstGeom prst="line">
                <a:avLst/>
              </a:prstGeom>
              <a:ln w="3175"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75" name="CasellaDiTesto 274">
              <a:extLst>
                <a:ext uri="{FF2B5EF4-FFF2-40B4-BE49-F238E27FC236}">
                  <a16:creationId xmlns:a16="http://schemas.microsoft.com/office/drawing/2014/main" id="{4195B7B3-BAA5-40F4-8264-2291B3F1C09D}"/>
                </a:ext>
              </a:extLst>
            </p:cNvPr>
            <p:cNvSpPr txBox="1"/>
            <p:nvPr/>
          </p:nvSpPr>
          <p:spPr>
            <a:xfrm>
              <a:off x="7643072" y="5194958"/>
              <a:ext cx="480000" cy="4800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685800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it-IT" sz="1350" kern="0" dirty="0">
                  <a:solidFill>
                    <a:srgbClr val="0070C0"/>
                  </a:solidFill>
                  <a:latin typeface="Comic Sans MS" panose="030F0702030302020204" pitchFamily="66" charset="0"/>
                  <a:cs typeface="Arial" panose="020B0604020202020204" pitchFamily="34" charset="0"/>
                </a:rPr>
                <a:t>V’</a:t>
              </a:r>
            </a:p>
            <a:p>
              <a:pPr defTabSz="685800"/>
              <a:endParaRPr lang="it-IT" sz="1350" dirty="0">
                <a:solidFill>
                  <a:prstClr val="black"/>
                </a:solidFill>
                <a:latin typeface="Calibri" panose="020F0502020204030204"/>
              </a:endParaRPr>
            </a:p>
          </p:txBody>
        </p:sp>
        <p:cxnSp>
          <p:nvCxnSpPr>
            <p:cNvPr id="282" name="Connettore diritto 281">
              <a:extLst>
                <a:ext uri="{FF2B5EF4-FFF2-40B4-BE49-F238E27FC236}">
                  <a16:creationId xmlns:a16="http://schemas.microsoft.com/office/drawing/2014/main" id="{28727E04-68DE-4589-BBD1-139B38AFF4CF}"/>
                </a:ext>
              </a:extLst>
            </p:cNvPr>
            <p:cNvCxnSpPr>
              <a:cxnSpLocks/>
            </p:cNvCxnSpPr>
            <p:nvPr/>
          </p:nvCxnSpPr>
          <p:spPr>
            <a:xfrm>
              <a:off x="7539919" y="5227745"/>
              <a:ext cx="72861" cy="0"/>
            </a:xfrm>
            <a:prstGeom prst="line">
              <a:avLst/>
            </a:prstGeom>
            <a:ln w="3175">
              <a:solidFill>
                <a:srgbClr val="0070C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9" name="CasellaDiTesto 188">
            <a:extLst>
              <a:ext uri="{FF2B5EF4-FFF2-40B4-BE49-F238E27FC236}">
                <a16:creationId xmlns:a16="http://schemas.microsoft.com/office/drawing/2014/main" id="{2020B072-073D-404D-A172-A7762D4868A8}"/>
              </a:ext>
            </a:extLst>
          </p:cNvPr>
          <p:cNvSpPr txBox="1"/>
          <p:nvPr/>
        </p:nvSpPr>
        <p:spPr>
          <a:xfrm>
            <a:off x="5986227" y="2607094"/>
            <a:ext cx="87177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it-IT" sz="135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</a:t>
            </a:r>
          </a:p>
          <a:p>
            <a:pPr defTabSz="342900"/>
            <a:r>
              <a:rPr lang="it-IT" sz="135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del cono</a:t>
            </a:r>
          </a:p>
        </p:txBody>
      </p:sp>
      <p:sp>
        <p:nvSpPr>
          <p:cNvPr id="190" name="CasellaDiTesto 189">
            <a:extLst>
              <a:ext uri="{FF2B5EF4-FFF2-40B4-BE49-F238E27FC236}">
                <a16:creationId xmlns:a16="http://schemas.microsoft.com/office/drawing/2014/main" id="{E7B2E5D2-F101-4EED-922B-FF108FAFA96B}"/>
              </a:ext>
            </a:extLst>
          </p:cNvPr>
          <p:cNvSpPr txBox="1"/>
          <p:nvPr/>
        </p:nvSpPr>
        <p:spPr>
          <a:xfrm>
            <a:off x="3564126" y="6791884"/>
            <a:ext cx="1824926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342900"/>
            <a:r>
              <a:rPr lang="it-IT" sz="135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cxnSp>
        <p:nvCxnSpPr>
          <p:cNvPr id="191" name="Connettore 2 190">
            <a:extLst>
              <a:ext uri="{FF2B5EF4-FFF2-40B4-BE49-F238E27FC236}">
                <a16:creationId xmlns:a16="http://schemas.microsoft.com/office/drawing/2014/main" id="{02A5425A-6C54-4018-9F6A-FB13B47621C9}"/>
              </a:ext>
            </a:extLst>
          </p:cNvPr>
          <p:cNvCxnSpPr>
            <a:cxnSpLocks/>
          </p:cNvCxnSpPr>
          <p:nvPr/>
        </p:nvCxnSpPr>
        <p:spPr>
          <a:xfrm flipH="1">
            <a:off x="5524500" y="3040831"/>
            <a:ext cx="1174470" cy="1245419"/>
          </a:xfrm>
          <a:prstGeom prst="straightConnector1">
            <a:avLst/>
          </a:prstGeom>
          <a:noFill/>
          <a:ln w="3175" cap="flat" cmpd="sng" algn="ctr">
            <a:solidFill>
              <a:srgbClr val="FF0000"/>
            </a:solidFill>
            <a:prstDash val="solid"/>
            <a:tailEnd type="stealth" w="lg" len="lg"/>
          </a:ln>
          <a:effectLst/>
        </p:spPr>
      </p:cxnSp>
      <p:cxnSp>
        <p:nvCxnSpPr>
          <p:cNvPr id="192" name="Connettore 2 191">
            <a:extLst>
              <a:ext uri="{FF2B5EF4-FFF2-40B4-BE49-F238E27FC236}">
                <a16:creationId xmlns:a16="http://schemas.microsoft.com/office/drawing/2014/main" id="{3C706A16-4A15-42F7-91A7-D3E683542F0B}"/>
              </a:ext>
            </a:extLst>
          </p:cNvPr>
          <p:cNvCxnSpPr>
            <a:cxnSpLocks/>
            <a:endCxn id="144" idx="2"/>
          </p:cNvCxnSpPr>
          <p:nvPr/>
        </p:nvCxnSpPr>
        <p:spPr>
          <a:xfrm flipV="1">
            <a:off x="4942047" y="6240724"/>
            <a:ext cx="674408" cy="781110"/>
          </a:xfrm>
          <a:prstGeom prst="straightConnector1">
            <a:avLst/>
          </a:prstGeom>
          <a:noFill/>
          <a:ln w="3175" cap="flat" cmpd="sng" algn="ctr">
            <a:solidFill>
              <a:srgbClr val="FF0000"/>
            </a:solidFill>
            <a:prstDash val="solid"/>
            <a:tailEnd type="stealth" w="lg" len="lg"/>
          </a:ln>
          <a:effectLst/>
        </p:spPr>
      </p:cxn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8F3B2954-B6F0-4C3D-86FA-B1CE66114F4D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907189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59259E-6 L -0.45034 -2.59259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28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51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7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6" grpId="0"/>
      <p:bldP spid="157" grpId="0"/>
      <p:bldP spid="272" grpId="0" animBg="1"/>
      <p:bldP spid="119" grpId="0"/>
      <p:bldP spid="77" grpId="0"/>
      <p:bldP spid="276" grpId="0"/>
      <p:bldP spid="189" grpId="0"/>
      <p:bldP spid="19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E6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F0E086A7-5F7F-432F-BF7D-39FBDC50DF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88" y="3962400"/>
            <a:ext cx="6804025" cy="1219200"/>
          </a:xfrm>
          <a:prstGeom prst="rect">
            <a:avLst/>
          </a:prstGeom>
          <a:noFill/>
          <a:ln w="317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B050"/>
                </a:solidFill>
                <a:latin typeface="Comic Sans MS" panose="030F0702030302020204" pitchFamily="66" charset="0"/>
              </a:rPr>
              <a:t>Per maggiore completezza ed approfondimento degli argomenti si può consultare il seguente sito</a:t>
            </a:r>
          </a:p>
          <a:p>
            <a:pPr algn="ctr" defTabSz="685800" eaLnBrk="1" hangingPunct="1">
              <a:defRPr/>
            </a:pPr>
            <a:endParaRPr lang="it-IT" altLang="it-IT" sz="1013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  <a:p>
            <a:pPr algn="ctr" defTabSz="685800" eaLnBrk="1" hangingPunct="1">
              <a:defRPr/>
            </a:pPr>
            <a:r>
              <a:rPr lang="it-IT" altLang="it-IT" sz="2100" kern="0" dirty="0">
                <a:solidFill>
                  <a:srgbClr val="00B050"/>
                </a:solidFill>
                <a:latin typeface="Comic Sans MS" panose="030F0702030302020204" pitchFamily="66" charset="0"/>
                <a:hlinkClick r:id="rId3"/>
              </a:rPr>
              <a:t>http://www.webalice.it/eliofragassi </a:t>
            </a:r>
            <a:endParaRPr lang="it-IT" altLang="it-IT" sz="2100" kern="0" dirty="0">
              <a:solidFill>
                <a:srgbClr val="00B05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EBF762CE-4D0D-416B-848B-784877FAF8FF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7569963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613" y="1085850"/>
            <a:ext cx="1017587" cy="35925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3767138" y="6988175"/>
            <a:ext cx="1008062" cy="1019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90" name="CasellaDiTesto 3">
            <a:extLst>
              <a:ext uri="{FF2B5EF4-FFF2-40B4-BE49-F238E27FC236}">
                <a16:creationId xmlns:a16="http://schemas.microsoft.com/office/drawing/2014/main" id="{5B3D0C58-2449-4EAD-9DEC-1928EE7F57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" y="658813"/>
            <a:ext cx="4068763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Sia assegnato il cono circolare retto con la base d (d’; d’’) (circonferenza direttrice) parallela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e l’asse a(a’; a’’) parallelo a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091" name="CasellaDiTesto 8">
            <a:extLst>
              <a:ext uri="{FF2B5EF4-FFF2-40B4-BE49-F238E27FC236}">
                <a16:creationId xmlns:a16="http://schemas.microsoft.com/office/drawing/2014/main" id="{29C3EF3E-4162-4E6A-8942-ECB08B067F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2084388"/>
            <a:ext cx="3671888" cy="1908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Essendo il cono retto,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18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1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sarà C’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 mentre saranno distinti su 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p</a:t>
            </a:r>
            <a:r>
              <a:rPr kumimoji="0" lang="it-IT" altLang="it-IT" sz="2000" b="0" i="0" u="none" strike="noStrike" kern="1200" cap="none" spc="0" normalizeH="0" baseline="-2500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2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in C’’ (centro della circonferenza direttrice) centro della base e V’’ vertice del cono</a:t>
            </a:r>
          </a:p>
        </p:txBody>
      </p: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095" name="CasellaDiTesto 22">
            <a:extLst>
              <a:ext uri="{FF2B5EF4-FFF2-40B4-BE49-F238E27FC236}">
                <a16:creationId xmlns:a16="http://schemas.microsoft.com/office/drawing/2014/main" id="{2DD19614-E8EA-48DD-BA50-8150B1B3FA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57813"/>
            <a:ext cx="3240088" cy="203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Considerando una sola falda le generatrici g (g’; g’’) sono costituite da segmenti finiti che hanno  un estremo sulla direttrice della base e l’altro estremo coincidente con il vertice V(V’; V’’).</a:t>
            </a:r>
          </a:p>
        </p:txBody>
      </p:sp>
      <p:sp>
        <p:nvSpPr>
          <p:cNvPr id="2096" name="CasellaDiTesto 27">
            <a:extLst>
              <a:ext uri="{FF2B5EF4-FFF2-40B4-BE49-F238E27FC236}">
                <a16:creationId xmlns:a16="http://schemas.microsoft.com/office/drawing/2014/main" id="{3E9A5EB2-D69E-454C-9A00-55808785F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7370763"/>
            <a:ext cx="3635375" cy="150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Date le caratteristiche geometriche descritte l’angolo al vertice (</a:t>
            </a: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altLang="it-IT" sz="1800" b="0" i="0" u="none" strike="noStrike" kern="1200" cap="none" spc="0" normalizeH="0" baseline="0" noProof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) sarà uguale e costante per tutte le infinite posizioni delle generatrici.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5505450" y="2687638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5546725" y="6954838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D3E8CE7C-3969-4AE0-85C7-055C1EA37C35}"/>
              </a:ext>
            </a:extLst>
          </p:cNvPr>
          <p:cNvSpPr txBox="1"/>
          <p:nvPr/>
        </p:nvSpPr>
        <p:spPr>
          <a:xfrm>
            <a:off x="5310188" y="4687888"/>
            <a:ext cx="431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64" name="CasellaDiTesto 63">
            <a:extLst>
              <a:ext uri="{FF2B5EF4-FFF2-40B4-BE49-F238E27FC236}">
                <a16:creationId xmlns:a16="http://schemas.microsoft.com/office/drawing/2014/main" id="{EDFE0DF8-759D-46E4-BA1E-E5638B343C72}"/>
              </a:ext>
            </a:extLst>
          </p:cNvPr>
          <p:cNvSpPr txBox="1"/>
          <p:nvPr/>
        </p:nvSpPr>
        <p:spPr>
          <a:xfrm>
            <a:off x="5497513" y="8113713"/>
            <a:ext cx="4032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d’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Arco 10">
            <a:extLst>
              <a:ext uri="{FF2B5EF4-FFF2-40B4-BE49-F238E27FC236}">
                <a16:creationId xmlns:a16="http://schemas.microsoft.com/office/drawing/2014/main" id="{E6CF561A-57E4-4755-91F6-8FCA691C99D5}"/>
              </a:ext>
            </a:extLst>
          </p:cNvPr>
          <p:cNvSpPr/>
          <p:nvPr/>
        </p:nvSpPr>
        <p:spPr>
          <a:xfrm rot="10800000">
            <a:off x="4583113" y="1422400"/>
            <a:ext cx="801687" cy="719138"/>
          </a:xfrm>
          <a:prstGeom prst="arc">
            <a:avLst>
              <a:gd name="adj1" fmla="val 14253083"/>
              <a:gd name="adj2" fmla="val 18199782"/>
            </a:avLst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505D0698-21E8-4743-AEE8-A507076DD1B6}"/>
              </a:ext>
            </a:extLst>
          </p:cNvPr>
          <p:cNvSpPr txBox="1"/>
          <p:nvPr/>
        </p:nvSpPr>
        <p:spPr>
          <a:xfrm>
            <a:off x="4803775" y="1836738"/>
            <a:ext cx="288925" cy="369887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a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- Dati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441FBD61-CBBC-409F-A57B-EA56F1DC3CF1}"/>
              </a:ext>
            </a:extLst>
          </p:cNvPr>
          <p:cNvSpPr txBox="1"/>
          <p:nvPr/>
        </p:nvSpPr>
        <p:spPr>
          <a:xfrm>
            <a:off x="420688" y="4124325"/>
            <a:ext cx="2592387" cy="95408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Questo è il cono descritto</a:t>
            </a: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 nodeType="clickPar">
                      <p:stCondLst>
                        <p:cond delay="indefinite"/>
                      </p:stCondLst>
                      <p:childTnLst>
                        <p:par>
                          <p:cTn id="1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 nodeType="clickPar">
                      <p:stCondLst>
                        <p:cond delay="indefinite"/>
                      </p:stCondLst>
                      <p:childTnLst>
                        <p:par>
                          <p:cTn id="1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0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18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18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19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19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19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1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20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0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9500"/>
                            </p:stCondLst>
                            <p:childTnLst>
                              <p:par>
                                <p:cTn id="21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0"/>
                            </p:stCondLst>
                            <p:childTnLst>
                              <p:par>
                                <p:cTn id="2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050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22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11500"/>
                            </p:stCondLst>
                            <p:childTnLst>
                              <p:par>
                                <p:cTn id="22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12000"/>
                            </p:stCondLst>
                            <p:childTnLst>
                              <p:par>
                                <p:cTn id="2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3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12500"/>
                            </p:stCondLst>
                            <p:childTnLst>
                              <p:par>
                                <p:cTn id="23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 nodeType="afterGroup">
                            <p:stCondLst>
                              <p:cond delay="13000"/>
                            </p:stCondLst>
                            <p:childTnLst>
                              <p:par>
                                <p:cTn id="2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 nodeType="afterGroup">
                            <p:stCondLst>
                              <p:cond delay="13500"/>
                            </p:stCondLst>
                            <p:childTnLst>
                              <p:par>
                                <p:cTn id="24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14000"/>
                            </p:stCondLst>
                            <p:childTnLst>
                              <p:par>
                                <p:cTn id="24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 nodeType="afterGroup">
                            <p:stCondLst>
                              <p:cond delay="14500"/>
                            </p:stCondLst>
                            <p:childTnLst>
                              <p:par>
                                <p:cTn id="25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4" fill="hold" nodeType="afterGroup">
                            <p:stCondLst>
                              <p:cond delay="15000"/>
                            </p:stCondLst>
                            <p:childTnLst>
                              <p:par>
                                <p:cTn id="25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8" fill="hold" nodeType="afterGroup">
                            <p:stCondLst>
                              <p:cond delay="15500"/>
                            </p:stCondLst>
                            <p:childTnLst>
                              <p:par>
                                <p:cTn id="25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2" fill="hold" nodeType="afterGroup">
                            <p:stCondLst>
                              <p:cond delay="16000"/>
                            </p:stCondLst>
                            <p:childTnLst>
                              <p:par>
                                <p:cTn id="26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 nodeType="clickPar">
                      <p:stCondLst>
                        <p:cond delay="indefinite"/>
                      </p:stCondLst>
                      <p:childTnLst>
                        <p:par>
                          <p:cTn id="2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090" grpId="0"/>
      <p:bldP spid="2091" grpId="0"/>
      <p:bldP spid="14" grpId="0"/>
      <p:bldP spid="51" grpId="0"/>
      <p:bldP spid="53" grpId="0" animBg="1"/>
      <p:bldP spid="2095" grpId="0"/>
      <p:bldP spid="2096" grpId="0"/>
      <p:bldP spid="29" grpId="0"/>
      <p:bldP spid="58" grpId="0"/>
      <p:bldP spid="60" grpId="0"/>
      <p:bldP spid="64" grpId="0"/>
      <p:bldP spid="16" grpId="0"/>
      <p:bldP spid="66" grpId="0"/>
      <p:bldP spid="73" grpId="0"/>
      <p:bldP spid="2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075" y="1085850"/>
            <a:ext cx="1254125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61117" y="1085850"/>
            <a:ext cx="1014084" cy="3601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27425" y="6292850"/>
            <a:ext cx="1252538" cy="6969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9875" y="5727700"/>
            <a:ext cx="696913" cy="1265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5" y="5591175"/>
            <a:ext cx="366713" cy="1403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7813" y="6991350"/>
            <a:ext cx="682625" cy="12430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43013" cy="7159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00825"/>
            <a:ext cx="1389063" cy="387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65863"/>
            <a:ext cx="1246188" cy="7223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1038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6075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4525"/>
            <a:ext cx="682625" cy="127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80063"/>
            <a:ext cx="349250" cy="14144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95663" y="1082675"/>
            <a:ext cx="1382712" cy="36036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872666" y="897687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DA82FC57-B25A-4B39-819E-FE253F97EE13}"/>
              </a:ext>
            </a:extLst>
          </p:cNvPr>
          <p:cNvSpPr txBox="1"/>
          <p:nvPr/>
        </p:nvSpPr>
        <p:spPr>
          <a:xfrm>
            <a:off x="5318950" y="3580743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3926474" y="7335074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4506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(1)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/>
          <p:nvPr/>
        </p:nvCxnSpPr>
        <p:spPr>
          <a:xfrm>
            <a:off x="1998000" y="2185406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1998000" y="8723178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454407B9-7C94-4192-B18B-3FF462C4C3A0}"/>
              </a:ext>
            </a:extLst>
          </p:cNvPr>
          <p:cNvCxnSpPr>
            <a:cxnSpLocks/>
          </p:cNvCxnSpPr>
          <p:nvPr/>
        </p:nvCxnSpPr>
        <p:spPr>
          <a:xfrm>
            <a:off x="3053104" y="5305425"/>
            <a:ext cx="0" cy="3415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49BB111F-73F4-4D6E-A145-4723D38F46B3}"/>
              </a:ext>
            </a:extLst>
          </p:cNvPr>
          <p:cNvCxnSpPr>
            <a:cxnSpLocks/>
          </p:cNvCxnSpPr>
          <p:nvPr/>
        </p:nvCxnSpPr>
        <p:spPr>
          <a:xfrm>
            <a:off x="6454514" y="1017917"/>
            <a:ext cx="0" cy="42847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9">
            <a:extLst>
              <a:ext uri="{FF2B5EF4-FFF2-40B4-BE49-F238E27FC236}">
                <a16:creationId xmlns:a16="http://schemas.microsoft.com/office/drawing/2014/main" id="{D4C1BF40-52A4-4328-BA54-59E90C457B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70568" y="5304943"/>
            <a:ext cx="3586671" cy="360067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8226B281-879E-4A9D-86DF-CC9FDA79A0BA}"/>
              </a:ext>
            </a:extLst>
          </p:cNvPr>
          <p:cNvCxnSpPr>
            <a:cxnSpLocks/>
          </p:cNvCxnSpPr>
          <p:nvPr/>
        </p:nvCxnSpPr>
        <p:spPr>
          <a:xfrm flipV="1">
            <a:off x="3055144" y="2187286"/>
            <a:ext cx="3397611" cy="311814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712B6C6-A9C1-4B85-975A-84A487977F58}"/>
              </a:ext>
            </a:extLst>
          </p:cNvPr>
          <p:cNvCxnSpPr>
            <a:cxnSpLocks/>
          </p:cNvCxnSpPr>
          <p:nvPr/>
        </p:nvCxnSpPr>
        <p:spPr>
          <a:xfrm>
            <a:off x="5792977" y="4681301"/>
            <a:ext cx="0" cy="12902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ttore diritto 89">
            <a:extLst>
              <a:ext uri="{FF2B5EF4-FFF2-40B4-BE49-F238E27FC236}">
                <a16:creationId xmlns:a16="http://schemas.microsoft.com/office/drawing/2014/main" id="{22F06FA6-BF5E-4297-862D-C7A0DE4589E1}"/>
              </a:ext>
            </a:extLst>
          </p:cNvPr>
          <p:cNvCxnSpPr>
            <a:cxnSpLocks/>
          </p:cNvCxnSpPr>
          <p:nvPr/>
        </p:nvCxnSpPr>
        <p:spPr>
          <a:xfrm>
            <a:off x="3761570" y="4684955"/>
            <a:ext cx="0" cy="33287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903C98C9-E642-4727-A74A-35EF0BE23419}"/>
              </a:ext>
            </a:extLst>
          </p:cNvPr>
          <p:cNvCxnSpPr>
            <a:cxnSpLocks/>
          </p:cNvCxnSpPr>
          <p:nvPr/>
        </p:nvCxnSpPr>
        <p:spPr>
          <a:xfrm>
            <a:off x="3776739" y="4641922"/>
            <a:ext cx="0" cy="335471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DBF81278-AB1B-4E4E-AF06-7EF6C76A39CA}"/>
              </a:ext>
            </a:extLst>
          </p:cNvPr>
          <p:cNvCxnSpPr>
            <a:cxnSpLocks/>
          </p:cNvCxnSpPr>
          <p:nvPr/>
        </p:nvCxnSpPr>
        <p:spPr>
          <a:xfrm>
            <a:off x="5374256" y="3189089"/>
            <a:ext cx="0" cy="321690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504493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parallelo lt– Primo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270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371" y="83791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A54719-EE0B-4C25-B950-2134E7D97678}"/>
              </a:ext>
            </a:extLst>
          </p:cNvPr>
          <p:cNvSpPr txBox="1"/>
          <p:nvPr/>
        </p:nvSpPr>
        <p:spPr>
          <a:xfrm>
            <a:off x="0" y="2286933"/>
            <a:ext cx="38818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Anche in questo caso si tratta di applicare il concetto di intersezione tra piano e retta che nello specifico è la retta generatrice g; quindi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sarà (</a:t>
            </a:r>
            <a:r>
              <a:rPr lang="it-IT" sz="2000" dirty="0">
                <a:solidFill>
                  <a:srgbClr val="0070C0"/>
                </a:solidFill>
                <a:latin typeface="Comic Sans MS" panose="030F0702030302020204" pitchFamily="66" charset="0"/>
              </a:rPr>
              <a:t>g </a:t>
            </a:r>
            <a:r>
              <a:rPr lang="it-IT" sz="2000" dirty="0">
                <a:latin typeface="Symbol" panose="05050102010706020507" pitchFamily="18" charset="2"/>
              </a:rPr>
              <a:t>Ç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</a:t>
            </a:r>
          </a:p>
        </p:txBody>
      </p: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A35964DF-5431-49AA-BD22-B1BB59C08D80}"/>
              </a:ext>
            </a:extLst>
          </p:cNvPr>
          <p:cNvGrpSpPr/>
          <p:nvPr/>
        </p:nvGrpSpPr>
        <p:grpSpPr>
          <a:xfrm>
            <a:off x="21516" y="1088508"/>
            <a:ext cx="4032000" cy="2773174"/>
            <a:chOff x="-5543388" y="1903003"/>
            <a:chExt cx="3462742" cy="2773174"/>
          </a:xfrm>
        </p:grpSpPr>
        <p:sp>
          <p:nvSpPr>
            <p:cNvPr id="84" name="CasellaDiTesto 83">
              <a:extLst>
                <a:ext uri="{FF2B5EF4-FFF2-40B4-BE49-F238E27FC236}">
                  <a16:creationId xmlns:a16="http://schemas.microsoft.com/office/drawing/2014/main" id="{15D7B94C-03E0-4FC9-A2C1-F95076692B1A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</a:endParaRPr>
            </a:p>
          </p:txBody>
        </p:sp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7B5DDDCA-D62B-426B-906E-E13311F4C6EC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8C84EDE8-C148-4F13-8E16-214A6C06355F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id="{F2E62508-ED24-4CD6-A3ED-93FBBA8B915B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cxnSp>
          <p:nvCxnSpPr>
            <p:cNvPr id="93" name="Connettore 2 92">
              <a:extLst>
                <a:ext uri="{FF2B5EF4-FFF2-40B4-BE49-F238E27FC236}">
                  <a16:creationId xmlns:a16="http://schemas.microsoft.com/office/drawing/2014/main" id="{87C2AD1F-0488-4E9D-9CBC-6D591EA44727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94" name="CasellaDiTesto 93">
              <a:extLst>
                <a:ext uri="{FF2B5EF4-FFF2-40B4-BE49-F238E27FC236}">
                  <a16:creationId xmlns:a16="http://schemas.microsoft.com/office/drawing/2014/main" id="{FE2FAC3D-304A-4C94-A346-1FD80017B584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sp>
          <p:nvSpPr>
            <p:cNvPr id="95" name="Parentesi graffa aperta 55">
              <a:extLst>
                <a:ext uri="{FF2B5EF4-FFF2-40B4-BE49-F238E27FC236}">
                  <a16:creationId xmlns:a16="http://schemas.microsoft.com/office/drawing/2014/main" id="{DEEF44F0-C861-4A4E-B594-A32695DBE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6" name="Parentesi graffa aperta 54">
              <a:extLst>
                <a:ext uri="{FF2B5EF4-FFF2-40B4-BE49-F238E27FC236}">
                  <a16:creationId xmlns:a16="http://schemas.microsoft.com/office/drawing/2014/main" id="{FC59A81F-8C9F-48CB-B7C9-91DAE0D78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7" name="Parentesi graffa aperta 54">
              <a:extLst>
                <a:ext uri="{FF2B5EF4-FFF2-40B4-BE49-F238E27FC236}">
                  <a16:creationId xmlns:a16="http://schemas.microsoft.com/office/drawing/2014/main" id="{C8EF0024-C97F-4502-9FEC-0AE9A443F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8" name="Parentesi graffa aperta 54">
              <a:extLst>
                <a:ext uri="{FF2B5EF4-FFF2-40B4-BE49-F238E27FC236}">
                  <a16:creationId xmlns:a16="http://schemas.microsoft.com/office/drawing/2014/main" id="{7AD5D0C6-388A-4F03-B5ED-200348AFF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id="{DA041889-2FE0-49D8-89B1-EFC770414800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id="{56214D50-BB79-4CA8-9E93-FEFBF049DEFC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id="{1AA12559-5E0E-402F-8071-714C53A0E33C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id="{A0180B5D-E377-4B0C-84FD-07E3BAE3B8F4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3" name="CasellaDiTesto 102">
              <a:extLst>
                <a:ext uri="{FF2B5EF4-FFF2-40B4-BE49-F238E27FC236}">
                  <a16:creationId xmlns:a16="http://schemas.microsoft.com/office/drawing/2014/main" id="{A3D0C744-9D29-4D51-9620-17466DB595D4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04" name="CasellaDiTesto 103">
              <a:extLst>
                <a:ext uri="{FF2B5EF4-FFF2-40B4-BE49-F238E27FC236}">
                  <a16:creationId xmlns:a16="http://schemas.microsoft.com/office/drawing/2014/main" id="{AEA8FB09-35D1-4DFE-8587-D1C5EFA2A97E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cxnSp>
          <p:nvCxnSpPr>
            <p:cNvPr id="105" name="Connettore 2 104">
              <a:extLst>
                <a:ext uri="{FF2B5EF4-FFF2-40B4-BE49-F238E27FC236}">
                  <a16:creationId xmlns:a16="http://schemas.microsoft.com/office/drawing/2014/main" id="{E158012D-F4B3-4842-8B35-8C665B26DB0A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06" name="Connettore 2 105">
              <a:extLst>
                <a:ext uri="{FF2B5EF4-FFF2-40B4-BE49-F238E27FC236}">
                  <a16:creationId xmlns:a16="http://schemas.microsoft.com/office/drawing/2014/main" id="{C2715731-4BA6-4183-A0AD-AE8A375A3CD4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id="{93665258-F8D1-4730-927F-DBDA8CDB44B4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FF11954F-0F98-4DE1-A258-632E9FACC3C0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</a:endParaRPr>
            </a:p>
          </p:txBody>
        </p:sp>
        <p:sp>
          <p:nvSpPr>
            <p:cNvPr id="109" name="Parentesi graffa aperta 54">
              <a:extLst>
                <a:ext uri="{FF2B5EF4-FFF2-40B4-BE49-F238E27FC236}">
                  <a16:creationId xmlns:a16="http://schemas.microsoft.com/office/drawing/2014/main" id="{4F946AB0-7EED-4650-8CD4-DC21CD51048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0" name="CasellaDiTesto 109">
              <a:extLst>
                <a:ext uri="{FF2B5EF4-FFF2-40B4-BE49-F238E27FC236}">
                  <a16:creationId xmlns:a16="http://schemas.microsoft.com/office/drawing/2014/main" id="{81DB9B91-0FA4-4378-9007-C3F88C2724B8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x</a:t>
              </a:r>
            </a:p>
          </p:txBody>
        </p:sp>
        <p:cxnSp>
          <p:nvCxnSpPr>
            <p:cNvPr id="111" name="Connettore 2 110">
              <a:extLst>
                <a:ext uri="{FF2B5EF4-FFF2-40B4-BE49-F238E27FC236}">
                  <a16:creationId xmlns:a16="http://schemas.microsoft.com/office/drawing/2014/main" id="{1F38982D-282B-4C7B-B2BE-855FA35A5E78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12" name="Connettore 2 111">
              <a:extLst>
                <a:ext uri="{FF2B5EF4-FFF2-40B4-BE49-F238E27FC236}">
                  <a16:creationId xmlns:a16="http://schemas.microsoft.com/office/drawing/2014/main" id="{2BE08561-7D85-4469-AA88-560CADC99A52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1B321131-B517-4582-8A3C-4D35C12FB6C7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</a:t>
              </a:r>
            </a:p>
          </p:txBody>
        </p:sp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A4B94E89-D786-4950-A780-41D1F3558806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P’’</a:t>
              </a:r>
            </a:p>
          </p:txBody>
        </p:sp>
        <p:sp>
          <p:nvSpPr>
            <p:cNvPr id="115" name="Parentesi graffa aperta 54">
              <a:extLst>
                <a:ext uri="{FF2B5EF4-FFF2-40B4-BE49-F238E27FC236}">
                  <a16:creationId xmlns:a16="http://schemas.microsoft.com/office/drawing/2014/main" id="{E0CF46B8-3AF0-45CA-83E4-8AB7DCAED4A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</a:endParaRPr>
            </a:p>
          </p:txBody>
        </p: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id="{0547E892-2D30-4C29-9630-99F4682D520D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</a:rPr>
                <a:t>P</a:t>
              </a:r>
            </a:p>
          </p:txBody>
        </p:sp>
        <p:cxnSp>
          <p:nvCxnSpPr>
            <p:cNvPr id="117" name="Connettore a gomito 116">
              <a:extLst>
                <a:ext uri="{FF2B5EF4-FFF2-40B4-BE49-F238E27FC236}">
                  <a16:creationId xmlns:a16="http://schemas.microsoft.com/office/drawing/2014/main" id="{803287AD-8A23-44D7-B73B-79154DCBACDE}"/>
                </a:ext>
              </a:extLst>
            </p:cNvPr>
            <p:cNvCxnSpPr>
              <a:cxnSpLocks/>
              <a:stCxn id="116" idx="2"/>
              <a:endCxn id="94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18" name="Gruppo 117">
              <a:extLst>
                <a:ext uri="{FF2B5EF4-FFF2-40B4-BE49-F238E27FC236}">
                  <a16:creationId xmlns:a16="http://schemas.microsoft.com/office/drawing/2014/main" id="{FFCA8984-C882-4276-A012-AED0874F9B1A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26" name="Ovale 125">
                <a:extLst>
                  <a:ext uri="{FF2B5EF4-FFF2-40B4-BE49-F238E27FC236}">
                    <a16:creationId xmlns:a16="http://schemas.microsoft.com/office/drawing/2014/main" id="{660BB9EC-8F11-419D-B9DD-BF22DBA4F7AC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7" name="CasellaDiTesto 126">
                <a:extLst>
                  <a:ext uri="{FF2B5EF4-FFF2-40B4-BE49-F238E27FC236}">
                    <a16:creationId xmlns:a16="http://schemas.microsoft.com/office/drawing/2014/main" id="{96DF1FFA-C0B9-4E95-AB8A-81526507E722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1</a:t>
                </a:r>
              </a:p>
            </p:txBody>
          </p:sp>
        </p:grpSp>
        <p:grpSp>
          <p:nvGrpSpPr>
            <p:cNvPr id="119" name="Gruppo 118">
              <a:extLst>
                <a:ext uri="{FF2B5EF4-FFF2-40B4-BE49-F238E27FC236}">
                  <a16:creationId xmlns:a16="http://schemas.microsoft.com/office/drawing/2014/main" id="{61A0E743-9623-47F9-863F-A9278103835F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24" name="Ovale 123">
                <a:extLst>
                  <a:ext uri="{FF2B5EF4-FFF2-40B4-BE49-F238E27FC236}">
                    <a16:creationId xmlns:a16="http://schemas.microsoft.com/office/drawing/2014/main" id="{9386EF27-62E6-4469-AAD3-BCFF0C4070F7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5" name="CasellaDiTesto 124">
                <a:extLst>
                  <a:ext uri="{FF2B5EF4-FFF2-40B4-BE49-F238E27FC236}">
                    <a16:creationId xmlns:a16="http://schemas.microsoft.com/office/drawing/2014/main" id="{3BABD2DA-D371-46FC-BD4D-88EA551CDC6B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2</a:t>
                </a:r>
              </a:p>
            </p:txBody>
          </p:sp>
        </p:grpSp>
        <p:grpSp>
          <p:nvGrpSpPr>
            <p:cNvPr id="120" name="Gruppo 119">
              <a:extLst>
                <a:ext uri="{FF2B5EF4-FFF2-40B4-BE49-F238E27FC236}">
                  <a16:creationId xmlns:a16="http://schemas.microsoft.com/office/drawing/2014/main" id="{5D4C25E1-6063-483D-A898-E7901293D7E3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22" name="Ovale 121">
                <a:extLst>
                  <a:ext uri="{FF2B5EF4-FFF2-40B4-BE49-F238E27FC236}">
                    <a16:creationId xmlns:a16="http://schemas.microsoft.com/office/drawing/2014/main" id="{97B97A4D-AC3F-4417-B8AD-1328315545D4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3" name="CasellaDiTesto 122">
                <a:extLst>
                  <a:ext uri="{FF2B5EF4-FFF2-40B4-BE49-F238E27FC236}">
                    <a16:creationId xmlns:a16="http://schemas.microsoft.com/office/drawing/2014/main" id="{C1F7F6B1-816B-466C-AE0A-4A4F39BD858B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</a:rPr>
                  <a:t>3</a:t>
                </a:r>
              </a:p>
            </p:txBody>
          </p:sp>
        </p:grpSp>
      </p:grp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6860B328-1065-403C-B4B3-69FF2926D995}"/>
              </a:ext>
            </a:extLst>
          </p:cNvPr>
          <p:cNvSpPr txBox="1"/>
          <p:nvPr/>
        </p:nvSpPr>
        <p:spPr>
          <a:xfrm>
            <a:off x="0" y="4002440"/>
            <a:ext cx="3132000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Prima di passare alla ricerca della curva di sezione </a:t>
            </a:r>
          </a:p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ricordiamo i  tre passaggi relativi alla ricerca del punto d’intersezione tra un piano ed una retta secondo l’algoritmo di cui sopra assumendo come piano ausiliario contenente la generatrice il piano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proiettante in prima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2B82A7C8-5494-46C6-A859-DA9E39321886}"/>
              </a:ext>
            </a:extLst>
          </p:cNvPr>
          <p:cNvSpPr txBox="1"/>
          <p:nvPr/>
        </p:nvSpPr>
        <p:spPr>
          <a:xfrm>
            <a:off x="0" y="7842382"/>
            <a:ext cx="3209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Questa procedura applicata ad ogni generatrice ci consente di determinare i punti della sezione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B6675114-C05D-4237-B018-EAEE652710C0}"/>
              </a:ext>
            </a:extLst>
          </p:cNvPr>
          <p:cNvSpPr txBox="1"/>
          <p:nvPr/>
        </p:nvSpPr>
        <p:spPr>
          <a:xfrm>
            <a:off x="0" y="6545301"/>
            <a:ext cx="291115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Si tratta di sviluppare, per ogni generatrice, la ricerca  del punto d’intersezione tra una retta g(g’; g’’) ed il piano di sezione (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;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Ð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16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1600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1600" dirty="0">
                <a:solidFill>
                  <a:srgbClr val="0070C0"/>
                </a:solidFill>
                <a:latin typeface="Comic Sans MS" panose="030F0702030302020204" pitchFamily="66" charset="0"/>
              </a:rPr>
              <a:t>//lt)</a:t>
            </a: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EBD449FB-102C-4910-9AC2-158EEBC2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509" y="95990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3" name="CasellaDiTesto 19">
            <a:extLst>
              <a:ext uri="{FF2B5EF4-FFF2-40B4-BE49-F238E27FC236}">
                <a16:creationId xmlns:a16="http://schemas.microsoft.com/office/drawing/2014/main" id="{AA7A7977-A13F-40FF-8DCF-95DE3192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14032" y="825554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410207FD-EBF4-415E-BB19-A8CC1C206FCB}"/>
              </a:ext>
            </a:extLst>
          </p:cNvPr>
          <p:cNvSpPr txBox="1"/>
          <p:nvPr/>
        </p:nvSpPr>
        <p:spPr>
          <a:xfrm>
            <a:off x="5653291" y="2350522"/>
            <a:ext cx="504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05AAC5DB-3C29-4545-A618-2BD819F72F09}"/>
              </a:ext>
            </a:extLst>
          </p:cNvPr>
          <p:cNvSpPr txBox="1"/>
          <p:nvPr/>
        </p:nvSpPr>
        <p:spPr>
          <a:xfrm>
            <a:off x="4088584" y="7352000"/>
            <a:ext cx="540000" cy="396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º</a:t>
            </a:r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sz="2000" dirty="0">
              <a:solidFill>
                <a:srgbClr val="FF0000"/>
              </a:solidFill>
              <a:latin typeface="MS Shell Dlg 2" panose="020B0604030504040204" pitchFamily="34" charset="0"/>
            </a:endParaRPr>
          </a:p>
          <a:p>
            <a:endParaRPr lang="it-IT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9E75E035-75FB-45C4-B082-4D17B89C9FF6}"/>
              </a:ext>
            </a:extLst>
          </p:cNvPr>
          <p:cNvSpPr txBox="1"/>
          <p:nvPr/>
        </p:nvSpPr>
        <p:spPr>
          <a:xfrm>
            <a:off x="5095343" y="2851282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BCA54613-271E-4499-B171-F609D3A36AAD}"/>
              </a:ext>
            </a:extLst>
          </p:cNvPr>
          <p:cNvSpPr txBox="1"/>
          <p:nvPr/>
        </p:nvSpPr>
        <p:spPr>
          <a:xfrm>
            <a:off x="5338537" y="6335339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8CBD9BB0-25AF-4067-B23F-132D263949B9}"/>
              </a:ext>
            </a:extLst>
          </p:cNvPr>
          <p:cNvSpPr txBox="1"/>
          <p:nvPr/>
        </p:nvSpPr>
        <p:spPr>
          <a:xfrm>
            <a:off x="3570599" y="4399815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6E05086-9C77-4657-91BF-5739F671DF86}"/>
              </a:ext>
            </a:extLst>
          </p:cNvPr>
          <p:cNvSpPr txBox="1"/>
          <p:nvPr/>
        </p:nvSpPr>
        <p:spPr>
          <a:xfrm>
            <a:off x="3724583" y="7763438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EA2A8DE6-6D9D-473C-9BBA-5B8B94C09336}"/>
              </a:ext>
            </a:extLst>
          </p:cNvPr>
          <p:cNvSpPr txBox="1"/>
          <p:nvPr/>
        </p:nvSpPr>
        <p:spPr>
          <a:xfrm>
            <a:off x="6282000" y="2249046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C43C1B7A-3595-4BBF-BF1C-A080BC165CE6}"/>
              </a:ext>
            </a:extLst>
          </p:cNvPr>
          <p:cNvSpPr txBox="1"/>
          <p:nvPr/>
        </p:nvSpPr>
        <p:spPr>
          <a:xfrm>
            <a:off x="2932076" y="8715982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30DF1C6B-AF66-4118-B97F-787E2EA5B713}"/>
              </a:ext>
            </a:extLst>
          </p:cNvPr>
          <p:cNvSpPr txBox="1"/>
          <p:nvPr/>
        </p:nvSpPr>
        <p:spPr>
          <a:xfrm>
            <a:off x="5773835" y="3016249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1°-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 err="1">
                <a:latin typeface="Symbol" panose="05050102010706020507" pitchFamily="18" charset="2"/>
              </a:rPr>
              <a:t>Ì</a:t>
            </a:r>
            <a:r>
              <a:rPr lang="it-IT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endParaRPr lang="it-IT" sz="2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E8E9AA00-180D-4DD0-88D0-1893F264DB93}"/>
              </a:ext>
            </a:extLst>
          </p:cNvPr>
          <p:cNvSpPr txBox="1"/>
          <p:nvPr/>
        </p:nvSpPr>
        <p:spPr>
          <a:xfrm>
            <a:off x="5773835" y="3444000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2°-</a:t>
            </a:r>
            <a:r>
              <a:rPr lang="it-IT" sz="2000" dirty="0" err="1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sz="2000" dirty="0" err="1">
                <a:latin typeface="Symbol" panose="05050102010706020507" pitchFamily="18" charset="2"/>
              </a:rPr>
              <a:t>Ç</a:t>
            </a:r>
            <a:r>
              <a:rPr lang="it-IT" sz="2000" dirty="0" err="1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endParaRPr lang="it-IT" sz="2000" dirty="0">
              <a:solidFill>
                <a:srgbClr val="FF0000"/>
              </a:solidFill>
              <a:latin typeface="Symbol" panose="05050102010706020507" pitchFamily="18" charset="2"/>
            </a:endParaRP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3AE68410-7128-42EC-8CEB-8BA54C746695}"/>
              </a:ext>
            </a:extLst>
          </p:cNvPr>
          <p:cNvSpPr txBox="1"/>
          <p:nvPr/>
        </p:nvSpPr>
        <p:spPr>
          <a:xfrm>
            <a:off x="5773835" y="3871751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r>
              <a:rPr lang="it-IT" sz="2000" dirty="0">
                <a:solidFill>
                  <a:srgbClr val="002060"/>
                </a:solidFill>
                <a:latin typeface="Comic Sans MS" panose="030F0702030302020204" pitchFamily="66" charset="0"/>
              </a:rPr>
              <a:t>3°-</a:t>
            </a:r>
            <a:r>
              <a:rPr lang="it-IT" sz="2000" dirty="0" err="1">
                <a:solidFill>
                  <a:srgbClr val="0070C0"/>
                </a:solidFill>
                <a:latin typeface="Comic Sans MS" panose="030F0702030302020204" pitchFamily="66" charset="0"/>
              </a:rPr>
              <a:t>g</a:t>
            </a:r>
            <a:r>
              <a:rPr lang="it-IT" sz="2000" dirty="0" err="1">
                <a:solidFill>
                  <a:prstClr val="black"/>
                </a:solidFill>
                <a:latin typeface="Symbol" panose="05050102010706020507" pitchFamily="18" charset="2"/>
              </a:rPr>
              <a:t>Ç</a:t>
            </a:r>
            <a:r>
              <a:rPr lang="it-IT" sz="2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endParaRPr lang="it-IT" sz="2000" dirty="0">
              <a:solidFill>
                <a:srgbClr val="00206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144" name="Connettore 2 143">
            <a:extLst>
              <a:ext uri="{FF2B5EF4-FFF2-40B4-BE49-F238E27FC236}">
                <a16:creationId xmlns:a16="http://schemas.microsoft.com/office/drawing/2014/main" id="{955D52FF-AE18-4116-9CAA-A155581C4A1C}"/>
              </a:ext>
            </a:extLst>
          </p:cNvPr>
          <p:cNvCxnSpPr>
            <a:cxnSpLocks/>
          </p:cNvCxnSpPr>
          <p:nvPr/>
        </p:nvCxnSpPr>
        <p:spPr>
          <a:xfrm>
            <a:off x="1753689" y="1538151"/>
            <a:ext cx="4043006" cy="1687950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id="{771048BB-85F6-4BA8-804A-4A1A453AF04C}"/>
              </a:ext>
            </a:extLst>
          </p:cNvPr>
          <p:cNvCxnSpPr>
            <a:cxnSpLocks/>
            <a:stCxn id="97" idx="1"/>
            <a:endCxn id="142" idx="1"/>
          </p:cNvCxnSpPr>
          <p:nvPr/>
        </p:nvCxnSpPr>
        <p:spPr>
          <a:xfrm>
            <a:off x="1738899" y="2475944"/>
            <a:ext cx="4034936" cy="1168111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2 145">
            <a:extLst>
              <a:ext uri="{FF2B5EF4-FFF2-40B4-BE49-F238E27FC236}">
                <a16:creationId xmlns:a16="http://schemas.microsoft.com/office/drawing/2014/main" id="{70CC45BB-E3B8-4BAD-A09C-91F70D641EAA}"/>
              </a:ext>
            </a:extLst>
          </p:cNvPr>
          <p:cNvCxnSpPr>
            <a:cxnSpLocks/>
            <a:stCxn id="98" idx="1"/>
            <a:endCxn id="143" idx="1"/>
          </p:cNvCxnSpPr>
          <p:nvPr/>
        </p:nvCxnSpPr>
        <p:spPr>
          <a:xfrm>
            <a:off x="1729932" y="3411682"/>
            <a:ext cx="4043903" cy="660124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67D6EB1E-E618-42EE-916B-8C1FB9F4807C}"/>
              </a:ext>
            </a:extLst>
          </p:cNvPr>
          <p:cNvSpPr txBox="1"/>
          <p:nvPr/>
        </p:nvSpPr>
        <p:spPr>
          <a:xfrm>
            <a:off x="0" y="948906"/>
            <a:ext cx="462375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Per completare le possibili posizioni del piano di sezione analizziamo il caso in cui il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sia generico ma parallelo alla linea di terra.</a:t>
            </a:r>
          </a:p>
        </p:txBody>
      </p: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E8C8BE8E-1CC0-4C28-8082-C0A197B40E7C}"/>
              </a:ext>
            </a:extLst>
          </p:cNvPr>
          <p:cNvSpPr txBox="1"/>
          <p:nvPr/>
        </p:nvSpPr>
        <p:spPr>
          <a:xfrm>
            <a:off x="3789746" y="3550263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sp>
        <p:nvSpPr>
          <p:cNvPr id="148" name="CasellaDiTesto 147">
            <a:extLst>
              <a:ext uri="{FF2B5EF4-FFF2-40B4-BE49-F238E27FC236}">
                <a16:creationId xmlns:a16="http://schemas.microsoft.com/office/drawing/2014/main" id="{EC68E271-1910-4EFA-A713-07E4E0524BD7}"/>
              </a:ext>
            </a:extLst>
          </p:cNvPr>
          <p:cNvSpPr txBox="1"/>
          <p:nvPr/>
        </p:nvSpPr>
        <p:spPr>
          <a:xfrm>
            <a:off x="4975432" y="6274220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cxnSp>
        <p:nvCxnSpPr>
          <p:cNvPr id="149" name="Connettore diritto 148">
            <a:extLst>
              <a:ext uri="{FF2B5EF4-FFF2-40B4-BE49-F238E27FC236}">
                <a16:creationId xmlns:a16="http://schemas.microsoft.com/office/drawing/2014/main" id="{BC02A3A7-9869-4CD4-93DD-0E3AD854B78C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028171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7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2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fill="hold"/>
                                        <p:tgtEl>
                                          <p:spTgt spid="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6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9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0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1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2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3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4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7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9" fill="hold">
                      <p:stCondLst>
                        <p:cond delay="indefinite"/>
                      </p:stCondLst>
                      <p:childTnLst>
                        <p:par>
                          <p:cTn id="290" fill="hold">
                            <p:stCondLst>
                              <p:cond delay="0"/>
                            </p:stCondLst>
                            <p:childTnLst>
                              <p:par>
                                <p:cTn id="29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3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4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5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>
                      <p:stCondLst>
                        <p:cond delay="indefinite"/>
                      </p:stCondLst>
                      <p:childTnLst>
                        <p:par>
                          <p:cTn id="297" fill="hold">
                            <p:stCondLst>
                              <p:cond delay="0"/>
                            </p:stCondLst>
                            <p:childTnLst>
                              <p:par>
                                <p:cTn id="2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1" fill="hold">
                      <p:stCondLst>
                        <p:cond delay="indefinite"/>
                      </p:stCondLst>
                      <p:childTnLst>
                        <p:par>
                          <p:cTn id="302" fill="hold">
                            <p:stCondLst>
                              <p:cond delay="0"/>
                            </p:stCondLst>
                            <p:childTnLst>
                              <p:par>
                                <p:cTn id="3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5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6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7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2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3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4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7" fill="hold">
                      <p:stCondLst>
                        <p:cond delay="indefinite"/>
                      </p:stCondLst>
                      <p:childTnLst>
                        <p:par>
                          <p:cTn id="328" fill="hold">
                            <p:stCondLst>
                              <p:cond delay="0"/>
                            </p:stCondLst>
                            <p:childTnLst>
                              <p:par>
                                <p:cTn id="32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0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2" fill="hold">
                      <p:stCondLst>
                        <p:cond delay="indefinite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/>
      <p:bldP spid="58" grpId="0"/>
      <p:bldP spid="85" grpId="0" animBg="1"/>
      <p:bldP spid="86" grpId="0"/>
      <p:bldP spid="88" grpId="0"/>
      <p:bldP spid="2" grpId="0"/>
      <p:bldP spid="2" grpId="1"/>
      <p:bldP spid="128" grpId="0"/>
      <p:bldP spid="129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30" grpId="0"/>
      <p:bldP spid="140" grpId="0"/>
      <p:bldP spid="141" grpId="0" animBg="1"/>
      <p:bldP spid="142" grpId="0" animBg="1"/>
      <p:bldP spid="143" grpId="0" animBg="1"/>
      <p:bldP spid="20" grpId="0"/>
      <p:bldP spid="20" grpId="1"/>
      <p:bldP spid="147" grpId="0"/>
      <p:bldP spid="14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155275" y="5305425"/>
            <a:ext cx="6573329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18737" y="1085850"/>
            <a:ext cx="1256464" cy="35988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61117" y="1085850"/>
            <a:ext cx="1014084" cy="36011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  <a:endCxn id="73" idx="2"/>
          </p:cNvCxnSpPr>
          <p:nvPr/>
        </p:nvCxnSpPr>
        <p:spPr bwMode="auto">
          <a:xfrm>
            <a:off x="3758089" y="5971859"/>
            <a:ext cx="1042511" cy="10480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8956" y="6288138"/>
            <a:ext cx="1261007" cy="7016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3" y="6665913"/>
            <a:ext cx="1397000" cy="3222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5" y="6991350"/>
            <a:ext cx="1412875" cy="3270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3" y="6988175"/>
            <a:ext cx="1258887" cy="7096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6809" y="5719585"/>
            <a:ext cx="699980" cy="12733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7417" y="5593822"/>
            <a:ext cx="359373" cy="140070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4459" y="6991350"/>
            <a:ext cx="695980" cy="12785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5" y="6991350"/>
            <a:ext cx="365125" cy="13906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0857" cy="6969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414962" cy="3264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69365"/>
            <a:ext cx="1398576" cy="3188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7247"/>
            <a:ext cx="1245907" cy="70092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97545" cy="127231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52252" cy="13960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6840"/>
            <a:ext cx="690929" cy="12708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606620"/>
            <a:ext cx="370342" cy="13879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72152" y="1082675"/>
            <a:ext cx="1406223" cy="360060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54012" cy="35996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8333" cy="35873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95866" cy="35832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313661"/>
            <a:ext cx="504000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09226" y="7107694"/>
            <a:ext cx="863600" cy="4320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749906" y="845928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4944867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(2)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423" y="1109663"/>
            <a:ext cx="0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620225" y="2275746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584700" y="665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</p:cNvCxnSpPr>
          <p:nvPr/>
        </p:nvCxnSpPr>
        <p:spPr>
          <a:xfrm>
            <a:off x="4782154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>
            <a:cxnSpLocks/>
          </p:cNvCxnSpPr>
          <p:nvPr/>
        </p:nvCxnSpPr>
        <p:spPr>
          <a:xfrm>
            <a:off x="1466491" y="2185406"/>
            <a:ext cx="5391509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517585" y="8723178"/>
            <a:ext cx="634041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ttore 1 9">
            <a:extLst>
              <a:ext uri="{FF2B5EF4-FFF2-40B4-BE49-F238E27FC236}">
                <a16:creationId xmlns:a16="http://schemas.microsoft.com/office/drawing/2014/main" id="{D4C1BF40-52A4-4328-BA54-59E90C457B27}"/>
              </a:ext>
            </a:extLst>
          </p:cNvPr>
          <p:cNvCxnSpPr>
            <a:cxnSpLocks/>
          </p:cNvCxnSpPr>
          <p:nvPr/>
        </p:nvCxnSpPr>
        <p:spPr bwMode="auto">
          <a:xfrm flipH="1">
            <a:off x="2867948" y="5304943"/>
            <a:ext cx="3586671" cy="360067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7240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parallelo lt– Primo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7718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371" y="83791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EE84D5A0-74E0-4B1D-9C16-EE2DAA448152}"/>
              </a:ext>
            </a:extLst>
          </p:cNvPr>
          <p:cNvCxnSpPr>
            <a:cxnSpLocks/>
          </p:cNvCxnSpPr>
          <p:nvPr/>
        </p:nvCxnSpPr>
        <p:spPr bwMode="auto">
          <a:xfrm flipH="1">
            <a:off x="3717550" y="5304865"/>
            <a:ext cx="1983389" cy="361160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Connettore diritto 127">
            <a:extLst>
              <a:ext uri="{FF2B5EF4-FFF2-40B4-BE49-F238E27FC236}">
                <a16:creationId xmlns:a16="http://schemas.microsoft.com/office/drawing/2014/main" id="{EAB689DA-EF49-44CE-BDC7-2EF6C786AF6A}"/>
              </a:ext>
            </a:extLst>
          </p:cNvPr>
          <p:cNvCxnSpPr>
            <a:cxnSpLocks/>
          </p:cNvCxnSpPr>
          <p:nvPr/>
        </p:nvCxnSpPr>
        <p:spPr bwMode="auto">
          <a:xfrm flipH="1">
            <a:off x="4262345" y="5304249"/>
            <a:ext cx="958253" cy="364969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B06881C7-1184-4A51-A021-2358F63C90F5}"/>
              </a:ext>
            </a:extLst>
          </p:cNvPr>
          <p:cNvCxnSpPr>
            <a:cxnSpLocks/>
          </p:cNvCxnSpPr>
          <p:nvPr/>
        </p:nvCxnSpPr>
        <p:spPr>
          <a:xfrm>
            <a:off x="4343400" y="5300663"/>
            <a:ext cx="953219" cy="374671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Connettore diritto 177">
            <a:extLst>
              <a:ext uri="{FF2B5EF4-FFF2-40B4-BE49-F238E27FC236}">
                <a16:creationId xmlns:a16="http://schemas.microsoft.com/office/drawing/2014/main" id="{E12F1A6F-74E8-4310-88C0-55EB85E5C05B}"/>
              </a:ext>
            </a:extLst>
          </p:cNvPr>
          <p:cNvCxnSpPr>
            <a:cxnSpLocks/>
          </p:cNvCxnSpPr>
          <p:nvPr/>
        </p:nvCxnSpPr>
        <p:spPr>
          <a:xfrm>
            <a:off x="4364858" y="5167395"/>
            <a:ext cx="0" cy="341410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998AFF28-1AAD-4A2D-B760-EF42A91B6C6C}"/>
              </a:ext>
            </a:extLst>
          </p:cNvPr>
          <p:cNvCxnSpPr>
            <a:cxnSpLocks/>
          </p:cNvCxnSpPr>
          <p:nvPr/>
        </p:nvCxnSpPr>
        <p:spPr>
          <a:xfrm>
            <a:off x="4976076" y="3038168"/>
            <a:ext cx="0" cy="317295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C83D12B-F8A8-4A50-AB1C-086CFE3875CB}"/>
              </a:ext>
            </a:extLst>
          </p:cNvPr>
          <p:cNvCxnSpPr>
            <a:cxnSpLocks/>
          </p:cNvCxnSpPr>
          <p:nvPr/>
        </p:nvCxnSpPr>
        <p:spPr bwMode="auto">
          <a:xfrm flipH="1">
            <a:off x="1417324" y="5865962"/>
            <a:ext cx="5356275" cy="3019246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Connettore diritto 188">
            <a:extLst>
              <a:ext uri="{FF2B5EF4-FFF2-40B4-BE49-F238E27FC236}">
                <a16:creationId xmlns:a16="http://schemas.microsoft.com/office/drawing/2014/main" id="{A4F04285-73A0-49D5-9626-30F22F644FC8}"/>
              </a:ext>
            </a:extLst>
          </p:cNvPr>
          <p:cNvCxnSpPr>
            <a:cxnSpLocks/>
          </p:cNvCxnSpPr>
          <p:nvPr/>
        </p:nvCxnSpPr>
        <p:spPr bwMode="auto">
          <a:xfrm flipH="1">
            <a:off x="1" y="6521570"/>
            <a:ext cx="6807554" cy="157568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DA4E5F61-09D3-45C5-B084-9F924676F63B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1397" y="5917722"/>
            <a:ext cx="6731167" cy="155275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0" name="Connettore diritto 199">
            <a:extLst>
              <a:ext uri="{FF2B5EF4-FFF2-40B4-BE49-F238E27FC236}">
                <a16:creationId xmlns:a16="http://schemas.microsoft.com/office/drawing/2014/main" id="{09B6F98C-8141-46F6-9218-8CF6BAD2283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744653" y="5301003"/>
            <a:ext cx="5077415" cy="282508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Connettore diritto 204">
            <a:extLst>
              <a:ext uri="{FF2B5EF4-FFF2-40B4-BE49-F238E27FC236}">
                <a16:creationId xmlns:a16="http://schemas.microsoft.com/office/drawing/2014/main" id="{7C5FBCE7-91BC-4500-8AD1-5A1AAFCB6B29}"/>
              </a:ext>
            </a:extLst>
          </p:cNvPr>
          <p:cNvCxnSpPr>
            <a:cxnSpLocks/>
          </p:cNvCxnSpPr>
          <p:nvPr/>
        </p:nvCxnSpPr>
        <p:spPr>
          <a:xfrm>
            <a:off x="5220177" y="1290638"/>
            <a:ext cx="2365" cy="401611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1 7">
            <a:extLst>
              <a:ext uri="{FF2B5EF4-FFF2-40B4-BE49-F238E27FC236}">
                <a16:creationId xmlns:a16="http://schemas.microsoft.com/office/drawing/2014/main" id="{DF4E9455-787A-4AF3-838A-5A4440AF8131}"/>
              </a:ext>
            </a:extLst>
          </p:cNvPr>
          <p:cNvCxnSpPr>
            <a:cxnSpLocks/>
          </p:cNvCxnSpPr>
          <p:nvPr/>
        </p:nvCxnSpPr>
        <p:spPr bwMode="auto">
          <a:xfrm>
            <a:off x="3090858" y="5304622"/>
            <a:ext cx="3767142" cy="377085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Connettore diritto 214">
            <a:extLst>
              <a:ext uri="{FF2B5EF4-FFF2-40B4-BE49-F238E27FC236}">
                <a16:creationId xmlns:a16="http://schemas.microsoft.com/office/drawing/2014/main" id="{13C111C7-DD64-478E-A425-F67CF1DDC46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46681" y="5300815"/>
            <a:ext cx="2036534" cy="370471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4" name="Connettore diritto 223">
            <a:extLst>
              <a:ext uri="{FF2B5EF4-FFF2-40B4-BE49-F238E27FC236}">
                <a16:creationId xmlns:a16="http://schemas.microsoft.com/office/drawing/2014/main" id="{D6CCA734-680C-41C0-AFA8-AF1177F244A4}"/>
              </a:ext>
            </a:extLst>
          </p:cNvPr>
          <p:cNvCxnSpPr>
            <a:cxnSpLocks/>
          </p:cNvCxnSpPr>
          <p:nvPr/>
        </p:nvCxnSpPr>
        <p:spPr>
          <a:xfrm>
            <a:off x="4323990" y="5301916"/>
            <a:ext cx="0" cy="34209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Connettore diritto 224">
            <a:extLst>
              <a:ext uri="{FF2B5EF4-FFF2-40B4-BE49-F238E27FC236}">
                <a16:creationId xmlns:a16="http://schemas.microsoft.com/office/drawing/2014/main" id="{AC0652D5-0AD0-4F94-BFAD-CF8F9E0E7183}"/>
              </a:ext>
            </a:extLst>
          </p:cNvPr>
          <p:cNvCxnSpPr>
            <a:cxnSpLocks/>
          </p:cNvCxnSpPr>
          <p:nvPr/>
        </p:nvCxnSpPr>
        <p:spPr>
          <a:xfrm flipV="1">
            <a:off x="4323347" y="2185737"/>
            <a:ext cx="898358" cy="311617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95CA955-F597-4CC5-8241-5D5E4E9A5C4F}"/>
              </a:ext>
            </a:extLst>
          </p:cNvPr>
          <p:cNvCxnSpPr>
            <a:cxnSpLocks/>
          </p:cNvCxnSpPr>
          <p:nvPr/>
        </p:nvCxnSpPr>
        <p:spPr>
          <a:xfrm flipH="1">
            <a:off x="4358831" y="4676679"/>
            <a:ext cx="52668" cy="52180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Connettore diritto 238">
            <a:extLst>
              <a:ext uri="{FF2B5EF4-FFF2-40B4-BE49-F238E27FC236}">
                <a16:creationId xmlns:a16="http://schemas.microsoft.com/office/drawing/2014/main" id="{63546979-447F-4303-A417-B4A67627CDCD}"/>
              </a:ext>
            </a:extLst>
          </p:cNvPr>
          <p:cNvCxnSpPr>
            <a:cxnSpLocks/>
          </p:cNvCxnSpPr>
          <p:nvPr/>
        </p:nvCxnSpPr>
        <p:spPr>
          <a:xfrm>
            <a:off x="3823247" y="5305026"/>
            <a:ext cx="0" cy="34209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FF5AAA02-A272-4BC3-B142-27EBF5B77484}"/>
              </a:ext>
            </a:extLst>
          </p:cNvPr>
          <p:cNvCxnSpPr>
            <a:cxnSpLocks/>
          </p:cNvCxnSpPr>
          <p:nvPr/>
        </p:nvCxnSpPr>
        <p:spPr>
          <a:xfrm>
            <a:off x="5699988" y="982133"/>
            <a:ext cx="0" cy="431973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Connettore diritto 234">
            <a:extLst>
              <a:ext uri="{FF2B5EF4-FFF2-40B4-BE49-F238E27FC236}">
                <a16:creationId xmlns:a16="http://schemas.microsoft.com/office/drawing/2014/main" id="{24BE852C-0243-4302-BA77-A7EE38E73F87}"/>
              </a:ext>
            </a:extLst>
          </p:cNvPr>
          <p:cNvCxnSpPr>
            <a:cxnSpLocks/>
          </p:cNvCxnSpPr>
          <p:nvPr/>
        </p:nvCxnSpPr>
        <p:spPr>
          <a:xfrm flipH="1">
            <a:off x="3820219" y="2186029"/>
            <a:ext cx="1882120" cy="312442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Connettore diritto 245">
            <a:extLst>
              <a:ext uri="{FF2B5EF4-FFF2-40B4-BE49-F238E27FC236}">
                <a16:creationId xmlns:a16="http://schemas.microsoft.com/office/drawing/2014/main" id="{34FCF2AA-CDE9-4162-8F9C-9A68FFCCAB1B}"/>
              </a:ext>
            </a:extLst>
          </p:cNvPr>
          <p:cNvCxnSpPr>
            <a:cxnSpLocks/>
          </p:cNvCxnSpPr>
          <p:nvPr/>
        </p:nvCxnSpPr>
        <p:spPr>
          <a:xfrm>
            <a:off x="5157291" y="3085182"/>
            <a:ext cx="0" cy="32089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1844D088-C2D2-4341-8621-C2F2664CD2B9}"/>
              </a:ext>
            </a:extLst>
          </p:cNvPr>
          <p:cNvCxnSpPr>
            <a:cxnSpLocks/>
          </p:cNvCxnSpPr>
          <p:nvPr/>
        </p:nvCxnSpPr>
        <p:spPr>
          <a:xfrm flipH="1">
            <a:off x="4025493" y="4678636"/>
            <a:ext cx="55704" cy="285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diritto 252">
            <a:extLst>
              <a:ext uri="{FF2B5EF4-FFF2-40B4-BE49-F238E27FC236}">
                <a16:creationId xmlns:a16="http://schemas.microsoft.com/office/drawing/2014/main" id="{1183332B-6EF1-420A-8AA4-F502AB73A20A}"/>
              </a:ext>
            </a:extLst>
          </p:cNvPr>
          <p:cNvCxnSpPr>
            <a:cxnSpLocks/>
          </p:cNvCxnSpPr>
          <p:nvPr/>
        </p:nvCxnSpPr>
        <p:spPr>
          <a:xfrm>
            <a:off x="4029400" y="4970563"/>
            <a:ext cx="0" cy="338166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diritto 254">
            <a:extLst>
              <a:ext uri="{FF2B5EF4-FFF2-40B4-BE49-F238E27FC236}">
                <a16:creationId xmlns:a16="http://schemas.microsoft.com/office/drawing/2014/main" id="{EC378A8E-CE74-4B2A-9A7E-F2913C5D3F72}"/>
              </a:ext>
            </a:extLst>
          </p:cNvPr>
          <p:cNvCxnSpPr>
            <a:cxnSpLocks/>
          </p:cNvCxnSpPr>
          <p:nvPr/>
        </p:nvCxnSpPr>
        <p:spPr>
          <a:xfrm>
            <a:off x="3050584" y="5302805"/>
            <a:ext cx="0" cy="34209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6" name="Connettore diritto 255">
            <a:extLst>
              <a:ext uri="{FF2B5EF4-FFF2-40B4-BE49-F238E27FC236}">
                <a16:creationId xmlns:a16="http://schemas.microsoft.com/office/drawing/2014/main" id="{FCE978B1-22B4-454C-834B-CBB4F2740CF5}"/>
              </a:ext>
            </a:extLst>
          </p:cNvPr>
          <p:cNvCxnSpPr>
            <a:cxnSpLocks/>
          </p:cNvCxnSpPr>
          <p:nvPr/>
        </p:nvCxnSpPr>
        <p:spPr>
          <a:xfrm>
            <a:off x="6454879" y="969433"/>
            <a:ext cx="0" cy="433820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F5008945-38F0-4B71-B1CB-DFFB9FFB45D6}"/>
              </a:ext>
            </a:extLst>
          </p:cNvPr>
          <p:cNvCxnSpPr>
            <a:cxnSpLocks/>
          </p:cNvCxnSpPr>
          <p:nvPr/>
        </p:nvCxnSpPr>
        <p:spPr>
          <a:xfrm flipH="1">
            <a:off x="3049777" y="2186029"/>
            <a:ext cx="3407010" cy="311909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nettore diritto 261">
            <a:extLst>
              <a:ext uri="{FF2B5EF4-FFF2-40B4-BE49-F238E27FC236}">
                <a16:creationId xmlns:a16="http://schemas.microsoft.com/office/drawing/2014/main" id="{2BE6AC7F-9353-41F5-9332-45C23540A335}"/>
              </a:ext>
            </a:extLst>
          </p:cNvPr>
          <p:cNvCxnSpPr>
            <a:cxnSpLocks/>
          </p:cNvCxnSpPr>
          <p:nvPr/>
        </p:nvCxnSpPr>
        <p:spPr>
          <a:xfrm>
            <a:off x="5368340" y="3181598"/>
            <a:ext cx="0" cy="321920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8BA9FC85-3CE2-4ED4-8A32-F0E0A8A6185F}"/>
              </a:ext>
            </a:extLst>
          </p:cNvPr>
          <p:cNvCxnSpPr>
            <a:cxnSpLocks/>
          </p:cNvCxnSpPr>
          <p:nvPr/>
        </p:nvCxnSpPr>
        <p:spPr>
          <a:xfrm>
            <a:off x="3773919" y="4643103"/>
            <a:ext cx="0" cy="335189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Connettore diritto 268">
            <a:extLst>
              <a:ext uri="{FF2B5EF4-FFF2-40B4-BE49-F238E27FC236}">
                <a16:creationId xmlns:a16="http://schemas.microsoft.com/office/drawing/2014/main" id="{F92759CE-85A5-45B2-B594-CA59EDFBA728}"/>
              </a:ext>
            </a:extLst>
          </p:cNvPr>
          <p:cNvCxnSpPr>
            <a:cxnSpLocks/>
          </p:cNvCxnSpPr>
          <p:nvPr/>
        </p:nvCxnSpPr>
        <p:spPr>
          <a:xfrm>
            <a:off x="1704187" y="5305110"/>
            <a:ext cx="0" cy="342097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nettore diritto 262">
            <a:extLst>
              <a:ext uri="{FF2B5EF4-FFF2-40B4-BE49-F238E27FC236}">
                <a16:creationId xmlns:a16="http://schemas.microsoft.com/office/drawing/2014/main" id="{53D4AFEE-6DFC-4154-9238-33B16DCEE95C}"/>
              </a:ext>
            </a:extLst>
          </p:cNvPr>
          <p:cNvCxnSpPr>
            <a:cxnSpLocks/>
          </p:cNvCxnSpPr>
          <p:nvPr/>
        </p:nvCxnSpPr>
        <p:spPr>
          <a:xfrm flipV="1">
            <a:off x="1700981" y="2722076"/>
            <a:ext cx="5027623" cy="258242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Connettore diritto 274">
            <a:extLst>
              <a:ext uri="{FF2B5EF4-FFF2-40B4-BE49-F238E27FC236}">
                <a16:creationId xmlns:a16="http://schemas.microsoft.com/office/drawing/2014/main" id="{D97750BA-B82D-4B6A-BA17-ED1A3CD36B63}"/>
              </a:ext>
            </a:extLst>
          </p:cNvPr>
          <p:cNvCxnSpPr>
            <a:cxnSpLocks/>
          </p:cNvCxnSpPr>
          <p:nvPr/>
        </p:nvCxnSpPr>
        <p:spPr>
          <a:xfrm>
            <a:off x="3656459" y="4303598"/>
            <a:ext cx="0" cy="332545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ECAD716E-ED31-41F1-A925-B195F57AA4B1}"/>
              </a:ext>
            </a:extLst>
          </p:cNvPr>
          <p:cNvCxnSpPr>
            <a:cxnSpLocks/>
          </p:cNvCxnSpPr>
          <p:nvPr/>
        </p:nvCxnSpPr>
        <p:spPr>
          <a:xfrm>
            <a:off x="5553936" y="3324945"/>
            <a:ext cx="0" cy="3226746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7B03518D-230D-419B-A019-03E7D7FF38BD}"/>
              </a:ext>
            </a:extLst>
          </p:cNvPr>
          <p:cNvCxnSpPr>
            <a:cxnSpLocks/>
          </p:cNvCxnSpPr>
          <p:nvPr/>
        </p:nvCxnSpPr>
        <p:spPr>
          <a:xfrm flipV="1">
            <a:off x="138023" y="3312543"/>
            <a:ext cx="6600087" cy="139266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nettore diritto 292">
            <a:extLst>
              <a:ext uri="{FF2B5EF4-FFF2-40B4-BE49-F238E27FC236}">
                <a16:creationId xmlns:a16="http://schemas.microsoft.com/office/drawing/2014/main" id="{3E4B471B-2F94-44DD-BCF9-28D73F72C635}"/>
              </a:ext>
            </a:extLst>
          </p:cNvPr>
          <p:cNvCxnSpPr>
            <a:cxnSpLocks/>
          </p:cNvCxnSpPr>
          <p:nvPr/>
        </p:nvCxnSpPr>
        <p:spPr>
          <a:xfrm>
            <a:off x="3653213" y="3962967"/>
            <a:ext cx="0" cy="328757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E4168D2E-A69F-414C-927E-19BA7FD92B3B}"/>
              </a:ext>
            </a:extLst>
          </p:cNvPr>
          <p:cNvCxnSpPr>
            <a:cxnSpLocks/>
          </p:cNvCxnSpPr>
          <p:nvPr/>
        </p:nvCxnSpPr>
        <p:spPr>
          <a:xfrm>
            <a:off x="5722712" y="3522413"/>
            <a:ext cx="0" cy="325707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Connettore diritto 298">
            <a:extLst>
              <a:ext uri="{FF2B5EF4-FFF2-40B4-BE49-F238E27FC236}">
                <a16:creationId xmlns:a16="http://schemas.microsoft.com/office/drawing/2014/main" id="{D31AC653-F483-4CC2-B173-71F4C2A64273}"/>
              </a:ext>
            </a:extLst>
          </p:cNvPr>
          <p:cNvCxnSpPr>
            <a:cxnSpLocks/>
          </p:cNvCxnSpPr>
          <p:nvPr/>
        </p:nvCxnSpPr>
        <p:spPr>
          <a:xfrm>
            <a:off x="2049864" y="3717480"/>
            <a:ext cx="4808136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6377D90E-5938-4027-9ED1-6A3C57867242}"/>
              </a:ext>
            </a:extLst>
          </p:cNvPr>
          <p:cNvCxnSpPr>
            <a:cxnSpLocks/>
          </p:cNvCxnSpPr>
          <p:nvPr/>
        </p:nvCxnSpPr>
        <p:spPr>
          <a:xfrm>
            <a:off x="3724174" y="3726747"/>
            <a:ext cx="0" cy="327349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9" name="Connettore diritto 308">
            <a:extLst>
              <a:ext uri="{FF2B5EF4-FFF2-40B4-BE49-F238E27FC236}">
                <a16:creationId xmlns:a16="http://schemas.microsoft.com/office/drawing/2014/main" id="{39FE27D2-55CD-4837-A80B-05B5C787B7D4}"/>
              </a:ext>
            </a:extLst>
          </p:cNvPr>
          <p:cNvCxnSpPr>
            <a:cxnSpLocks/>
          </p:cNvCxnSpPr>
          <p:nvPr/>
        </p:nvCxnSpPr>
        <p:spPr>
          <a:xfrm>
            <a:off x="5827186" y="3719763"/>
            <a:ext cx="0" cy="326192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Connettore diritto 316">
            <a:extLst>
              <a:ext uri="{FF2B5EF4-FFF2-40B4-BE49-F238E27FC236}">
                <a16:creationId xmlns:a16="http://schemas.microsoft.com/office/drawing/2014/main" id="{88AE8972-D017-468B-B6E5-B7BE9EA2FCC4}"/>
              </a:ext>
            </a:extLst>
          </p:cNvPr>
          <p:cNvCxnSpPr>
            <a:cxnSpLocks/>
          </p:cNvCxnSpPr>
          <p:nvPr/>
        </p:nvCxnSpPr>
        <p:spPr>
          <a:xfrm>
            <a:off x="172528" y="2756259"/>
            <a:ext cx="6566728" cy="138442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73CA89ED-323A-4D28-891E-835F79831D74}"/>
              </a:ext>
            </a:extLst>
          </p:cNvPr>
          <p:cNvCxnSpPr>
            <a:cxnSpLocks/>
          </p:cNvCxnSpPr>
          <p:nvPr/>
        </p:nvCxnSpPr>
        <p:spPr>
          <a:xfrm>
            <a:off x="3824954" y="3525186"/>
            <a:ext cx="0" cy="324678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6" name="Connettore diritto 335">
            <a:extLst>
              <a:ext uri="{FF2B5EF4-FFF2-40B4-BE49-F238E27FC236}">
                <a16:creationId xmlns:a16="http://schemas.microsoft.com/office/drawing/2014/main" id="{110C0308-AE60-4790-A1E9-331A731A41AC}"/>
              </a:ext>
            </a:extLst>
          </p:cNvPr>
          <p:cNvCxnSpPr>
            <a:cxnSpLocks/>
          </p:cNvCxnSpPr>
          <p:nvPr/>
        </p:nvCxnSpPr>
        <p:spPr>
          <a:xfrm>
            <a:off x="1753932" y="905933"/>
            <a:ext cx="0" cy="439636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E45573B6-C912-48B5-9569-DD277791EA17}"/>
              </a:ext>
            </a:extLst>
          </p:cNvPr>
          <p:cNvCxnSpPr>
            <a:cxnSpLocks/>
          </p:cNvCxnSpPr>
          <p:nvPr/>
        </p:nvCxnSpPr>
        <p:spPr>
          <a:xfrm>
            <a:off x="1752826" y="2184249"/>
            <a:ext cx="4975778" cy="253147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Connettore diritto 344">
            <a:extLst>
              <a:ext uri="{FF2B5EF4-FFF2-40B4-BE49-F238E27FC236}">
                <a16:creationId xmlns:a16="http://schemas.microsoft.com/office/drawing/2014/main" id="{575DB182-AC6F-4C1A-8342-9708097C4E0D}"/>
              </a:ext>
            </a:extLst>
          </p:cNvPr>
          <p:cNvCxnSpPr>
            <a:cxnSpLocks/>
          </p:cNvCxnSpPr>
          <p:nvPr/>
        </p:nvCxnSpPr>
        <p:spPr>
          <a:xfrm>
            <a:off x="3990313" y="3314413"/>
            <a:ext cx="0" cy="323663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diritto 348">
            <a:extLst>
              <a:ext uri="{FF2B5EF4-FFF2-40B4-BE49-F238E27FC236}">
                <a16:creationId xmlns:a16="http://schemas.microsoft.com/office/drawing/2014/main" id="{96411358-2B78-4AD3-AB23-3D32ABFB1B27}"/>
              </a:ext>
            </a:extLst>
          </p:cNvPr>
          <p:cNvCxnSpPr>
            <a:cxnSpLocks/>
          </p:cNvCxnSpPr>
          <p:nvPr/>
        </p:nvCxnSpPr>
        <p:spPr>
          <a:xfrm>
            <a:off x="5893566" y="3960404"/>
            <a:ext cx="0" cy="329348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Connettore diritto 351">
            <a:extLst>
              <a:ext uri="{FF2B5EF4-FFF2-40B4-BE49-F238E27FC236}">
                <a16:creationId xmlns:a16="http://schemas.microsoft.com/office/drawing/2014/main" id="{2FCECE68-9AFB-443F-A095-241D30B33766}"/>
              </a:ext>
            </a:extLst>
          </p:cNvPr>
          <p:cNvCxnSpPr>
            <a:cxnSpLocks/>
          </p:cNvCxnSpPr>
          <p:nvPr/>
        </p:nvCxnSpPr>
        <p:spPr>
          <a:xfrm>
            <a:off x="5882013" y="4283421"/>
            <a:ext cx="0" cy="3327693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6" name="Connettore diritto 355">
            <a:extLst>
              <a:ext uri="{FF2B5EF4-FFF2-40B4-BE49-F238E27FC236}">
                <a16:creationId xmlns:a16="http://schemas.microsoft.com/office/drawing/2014/main" id="{829D860E-ED3A-4227-A7DF-136B8EC476F2}"/>
              </a:ext>
            </a:extLst>
          </p:cNvPr>
          <p:cNvCxnSpPr>
            <a:cxnSpLocks/>
          </p:cNvCxnSpPr>
          <p:nvPr/>
        </p:nvCxnSpPr>
        <p:spPr>
          <a:xfrm>
            <a:off x="6507144" y="5309311"/>
            <a:ext cx="0" cy="3412988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7" name="Connettore diritto 356">
            <a:extLst>
              <a:ext uri="{FF2B5EF4-FFF2-40B4-BE49-F238E27FC236}">
                <a16:creationId xmlns:a16="http://schemas.microsoft.com/office/drawing/2014/main" id="{4EF95B6E-C124-452D-8B3A-29EC70CCF649}"/>
              </a:ext>
            </a:extLst>
          </p:cNvPr>
          <p:cNvCxnSpPr>
            <a:cxnSpLocks/>
          </p:cNvCxnSpPr>
          <p:nvPr/>
        </p:nvCxnSpPr>
        <p:spPr>
          <a:xfrm>
            <a:off x="3091997" y="910167"/>
            <a:ext cx="0" cy="440027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AC3730AE-C9F5-4199-BE9A-26073D0D1096}"/>
              </a:ext>
            </a:extLst>
          </p:cNvPr>
          <p:cNvCxnSpPr>
            <a:cxnSpLocks/>
          </p:cNvCxnSpPr>
          <p:nvPr/>
        </p:nvCxnSpPr>
        <p:spPr>
          <a:xfrm>
            <a:off x="3083668" y="2178996"/>
            <a:ext cx="3425666" cy="312560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7" name="Connettore diritto 366">
            <a:extLst>
              <a:ext uri="{FF2B5EF4-FFF2-40B4-BE49-F238E27FC236}">
                <a16:creationId xmlns:a16="http://schemas.microsoft.com/office/drawing/2014/main" id="{DE114257-5CA8-478C-B882-1B042F1C7BB8}"/>
              </a:ext>
            </a:extLst>
          </p:cNvPr>
          <p:cNvCxnSpPr>
            <a:cxnSpLocks/>
          </p:cNvCxnSpPr>
          <p:nvPr/>
        </p:nvCxnSpPr>
        <p:spPr>
          <a:xfrm>
            <a:off x="5781357" y="4636810"/>
            <a:ext cx="0" cy="3353419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3" name="Connettore diritto 372">
            <a:extLst>
              <a:ext uri="{FF2B5EF4-FFF2-40B4-BE49-F238E27FC236}">
                <a16:creationId xmlns:a16="http://schemas.microsoft.com/office/drawing/2014/main" id="{5FAA3147-8D2C-4783-A3C2-D3E65C366737}"/>
              </a:ext>
            </a:extLst>
          </p:cNvPr>
          <p:cNvCxnSpPr>
            <a:cxnSpLocks/>
          </p:cNvCxnSpPr>
          <p:nvPr/>
        </p:nvCxnSpPr>
        <p:spPr>
          <a:xfrm>
            <a:off x="5727891" y="5301006"/>
            <a:ext cx="0" cy="34262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4" name="Connettore diritto 373">
            <a:extLst>
              <a:ext uri="{FF2B5EF4-FFF2-40B4-BE49-F238E27FC236}">
                <a16:creationId xmlns:a16="http://schemas.microsoft.com/office/drawing/2014/main" id="{568531DD-B671-44D7-A66D-1ADFE0B77087}"/>
              </a:ext>
            </a:extLst>
          </p:cNvPr>
          <p:cNvCxnSpPr>
            <a:cxnSpLocks/>
          </p:cNvCxnSpPr>
          <p:nvPr/>
        </p:nvCxnSpPr>
        <p:spPr>
          <a:xfrm>
            <a:off x="3847248" y="905933"/>
            <a:ext cx="0" cy="439788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81A8EF63-A546-47B0-8F79-2D11601E6966}"/>
              </a:ext>
            </a:extLst>
          </p:cNvPr>
          <p:cNvCxnSpPr>
            <a:cxnSpLocks/>
          </p:cNvCxnSpPr>
          <p:nvPr/>
        </p:nvCxnSpPr>
        <p:spPr>
          <a:xfrm flipH="1" flipV="1">
            <a:off x="3849279" y="2183878"/>
            <a:ext cx="1882218" cy="312655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4" name="Connettore diritto 383">
            <a:extLst>
              <a:ext uri="{FF2B5EF4-FFF2-40B4-BE49-F238E27FC236}">
                <a16:creationId xmlns:a16="http://schemas.microsoft.com/office/drawing/2014/main" id="{315F5F21-1470-4959-A078-F34D03B38F39}"/>
              </a:ext>
            </a:extLst>
          </p:cNvPr>
          <p:cNvCxnSpPr>
            <a:cxnSpLocks/>
          </p:cNvCxnSpPr>
          <p:nvPr/>
        </p:nvCxnSpPr>
        <p:spPr>
          <a:xfrm>
            <a:off x="4180295" y="3176838"/>
            <a:ext cx="0" cy="322877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798E621A-6B2C-4F9D-9D2F-048163533F64}"/>
              </a:ext>
            </a:extLst>
          </p:cNvPr>
          <p:cNvCxnSpPr>
            <a:cxnSpLocks/>
          </p:cNvCxnSpPr>
          <p:nvPr/>
        </p:nvCxnSpPr>
        <p:spPr>
          <a:xfrm>
            <a:off x="5469936" y="4679576"/>
            <a:ext cx="61516" cy="31600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0" name="Connettore diritto 389">
            <a:extLst>
              <a:ext uri="{FF2B5EF4-FFF2-40B4-BE49-F238E27FC236}">
                <a16:creationId xmlns:a16="http://schemas.microsoft.com/office/drawing/2014/main" id="{14E28F49-E077-42A5-8F3B-A48A701CE532}"/>
              </a:ext>
            </a:extLst>
          </p:cNvPr>
          <p:cNvCxnSpPr>
            <a:cxnSpLocks/>
          </p:cNvCxnSpPr>
          <p:nvPr/>
        </p:nvCxnSpPr>
        <p:spPr>
          <a:xfrm>
            <a:off x="5519120" y="4933811"/>
            <a:ext cx="0" cy="340082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3" name="Connettore diritto 392">
            <a:extLst>
              <a:ext uri="{FF2B5EF4-FFF2-40B4-BE49-F238E27FC236}">
                <a16:creationId xmlns:a16="http://schemas.microsoft.com/office/drawing/2014/main" id="{89C3FC3B-C87B-414A-A279-C07CE471812C}"/>
              </a:ext>
            </a:extLst>
          </p:cNvPr>
          <p:cNvCxnSpPr>
            <a:cxnSpLocks/>
          </p:cNvCxnSpPr>
          <p:nvPr/>
        </p:nvCxnSpPr>
        <p:spPr>
          <a:xfrm>
            <a:off x="5214811" y="5295926"/>
            <a:ext cx="0" cy="3426244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4" name="Connettore diritto 393">
            <a:extLst>
              <a:ext uri="{FF2B5EF4-FFF2-40B4-BE49-F238E27FC236}">
                <a16:creationId xmlns:a16="http://schemas.microsoft.com/office/drawing/2014/main" id="{27126717-2DBD-4EAB-A28D-3480DA2B0709}"/>
              </a:ext>
            </a:extLst>
          </p:cNvPr>
          <p:cNvCxnSpPr>
            <a:cxnSpLocks/>
          </p:cNvCxnSpPr>
          <p:nvPr/>
        </p:nvCxnSpPr>
        <p:spPr>
          <a:xfrm>
            <a:off x="4342548" y="905933"/>
            <a:ext cx="0" cy="4395347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1" name="Connettore diritto 220">
            <a:extLst>
              <a:ext uri="{FF2B5EF4-FFF2-40B4-BE49-F238E27FC236}">
                <a16:creationId xmlns:a16="http://schemas.microsoft.com/office/drawing/2014/main" id="{1E626B78-BED1-4D79-824F-4935A6AB6F53}"/>
              </a:ext>
            </a:extLst>
          </p:cNvPr>
          <p:cNvCxnSpPr>
            <a:cxnSpLocks/>
          </p:cNvCxnSpPr>
          <p:nvPr/>
        </p:nvCxnSpPr>
        <p:spPr>
          <a:xfrm flipH="1" flipV="1">
            <a:off x="4343401" y="2184400"/>
            <a:ext cx="878839" cy="312674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9" name="Connettore diritto 398">
            <a:extLst>
              <a:ext uri="{FF2B5EF4-FFF2-40B4-BE49-F238E27FC236}">
                <a16:creationId xmlns:a16="http://schemas.microsoft.com/office/drawing/2014/main" id="{AF37ACB2-766A-4DC2-A6CE-2B98401F68E4}"/>
              </a:ext>
            </a:extLst>
          </p:cNvPr>
          <p:cNvCxnSpPr>
            <a:cxnSpLocks/>
          </p:cNvCxnSpPr>
          <p:nvPr/>
        </p:nvCxnSpPr>
        <p:spPr>
          <a:xfrm>
            <a:off x="4579372" y="3004338"/>
            <a:ext cx="0" cy="322877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1" name="Connettore diritto 400">
            <a:extLst>
              <a:ext uri="{FF2B5EF4-FFF2-40B4-BE49-F238E27FC236}">
                <a16:creationId xmlns:a16="http://schemas.microsoft.com/office/drawing/2014/main" id="{DD7DE27D-A67A-4E02-A860-2633CAF7DE22}"/>
              </a:ext>
            </a:extLst>
          </p:cNvPr>
          <p:cNvCxnSpPr>
            <a:cxnSpLocks/>
          </p:cNvCxnSpPr>
          <p:nvPr/>
        </p:nvCxnSpPr>
        <p:spPr>
          <a:xfrm>
            <a:off x="4389902" y="3074359"/>
            <a:ext cx="0" cy="3228775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nettore diritto 402">
            <a:extLst>
              <a:ext uri="{FF2B5EF4-FFF2-40B4-BE49-F238E27FC236}">
                <a16:creationId xmlns:a16="http://schemas.microsoft.com/office/drawing/2014/main" id="{0549025F-8DAC-425E-8557-8D2319136E8B}"/>
              </a:ext>
            </a:extLst>
          </p:cNvPr>
          <p:cNvCxnSpPr>
            <a:cxnSpLocks/>
          </p:cNvCxnSpPr>
          <p:nvPr/>
        </p:nvCxnSpPr>
        <p:spPr>
          <a:xfrm>
            <a:off x="5133311" y="4673878"/>
            <a:ext cx="48868" cy="50772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7" name="Connettore diritto 406">
            <a:extLst>
              <a:ext uri="{FF2B5EF4-FFF2-40B4-BE49-F238E27FC236}">
                <a16:creationId xmlns:a16="http://schemas.microsoft.com/office/drawing/2014/main" id="{C1526494-499F-4502-989C-2362F0FB5922}"/>
              </a:ext>
            </a:extLst>
          </p:cNvPr>
          <p:cNvCxnSpPr>
            <a:cxnSpLocks/>
          </p:cNvCxnSpPr>
          <p:nvPr/>
        </p:nvCxnSpPr>
        <p:spPr>
          <a:xfrm>
            <a:off x="5180286" y="5167313"/>
            <a:ext cx="0" cy="340557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Ovale 359">
            <a:extLst>
              <a:ext uri="{FF2B5EF4-FFF2-40B4-BE49-F238E27FC236}">
                <a16:creationId xmlns:a16="http://schemas.microsoft.com/office/drawing/2014/main" id="{AD12BFCF-3B14-4D88-A781-B166B5D144C0}"/>
              </a:ext>
            </a:extLst>
          </p:cNvPr>
          <p:cNvSpPr/>
          <p:nvPr/>
        </p:nvSpPr>
        <p:spPr>
          <a:xfrm>
            <a:off x="3648478" y="6202755"/>
            <a:ext cx="2253600" cy="2448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364" name="Ovale 363">
            <a:extLst>
              <a:ext uri="{FF2B5EF4-FFF2-40B4-BE49-F238E27FC236}">
                <a16:creationId xmlns:a16="http://schemas.microsoft.com/office/drawing/2014/main" id="{C8295015-89CE-48E6-95FF-4BD0AAEDF307}"/>
              </a:ext>
            </a:extLst>
          </p:cNvPr>
          <p:cNvSpPr/>
          <p:nvPr/>
        </p:nvSpPr>
        <p:spPr>
          <a:xfrm>
            <a:off x="3646021" y="3020484"/>
            <a:ext cx="2257200" cy="22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C3FFE4AD-AA65-4955-969B-E0A07385DD6C}"/>
              </a:ext>
            </a:extLst>
          </p:cNvPr>
          <p:cNvCxnSpPr>
            <a:cxnSpLocks/>
          </p:cNvCxnSpPr>
          <p:nvPr/>
        </p:nvCxnSpPr>
        <p:spPr>
          <a:xfrm>
            <a:off x="5752223" y="4673096"/>
            <a:ext cx="0" cy="3410582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24806D5E-0F18-4389-A6B8-EAC1105F29F5}"/>
              </a:ext>
            </a:extLst>
          </p:cNvPr>
          <p:cNvCxnSpPr>
            <a:cxnSpLocks/>
          </p:cNvCxnSpPr>
          <p:nvPr/>
        </p:nvCxnSpPr>
        <p:spPr>
          <a:xfrm>
            <a:off x="3792386" y="4677853"/>
            <a:ext cx="0" cy="34026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BE48D1F5-D325-4489-8083-C7BA8C024CCF}"/>
              </a:ext>
            </a:extLst>
          </p:cNvPr>
          <p:cNvSpPr txBox="1"/>
          <p:nvPr/>
        </p:nvSpPr>
        <p:spPr>
          <a:xfrm>
            <a:off x="0" y="1065795"/>
            <a:ext cx="37611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Applicando per ogni generatrice quanto esposto nella precedente diapositiva si individuano i punti sulla falda del cono che collegati tra loro determinano la forma dell’ellisse di sezione</a:t>
            </a:r>
          </a:p>
        </p:txBody>
      </p:sp>
      <p:sp>
        <p:nvSpPr>
          <p:cNvPr id="60" name="CasellaDiTesto 59">
            <a:extLst>
              <a:ext uri="{FF2B5EF4-FFF2-40B4-BE49-F238E27FC236}">
                <a16:creationId xmlns:a16="http://schemas.microsoft.com/office/drawing/2014/main" id="{5C535F13-1AE3-497B-96D0-93CA90195A8F}"/>
              </a:ext>
            </a:extLst>
          </p:cNvPr>
          <p:cNvSpPr txBox="1"/>
          <p:nvPr/>
        </p:nvSpPr>
        <p:spPr>
          <a:xfrm>
            <a:off x="0" y="2708694"/>
            <a:ext cx="3384000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Poiché il piano ausiliario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proiettante in prima  contiene, sempre, due generatrici opposte al vertice tutte le rette d’intersezione tra i piani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e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passeranno per il medesimo punto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X(X’,X’’)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=(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2000" dirty="0">
                <a:solidFill>
                  <a:prstClr val="black"/>
                </a:solidFill>
                <a:latin typeface="Symbol" panose="05050102010706020507" pitchFamily="18" charset="2"/>
              </a:rPr>
              <a:t> Ç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 appartenente all’asse del cono</a:t>
            </a:r>
          </a:p>
        </p:txBody>
      </p:sp>
      <p:sp>
        <p:nvSpPr>
          <p:cNvPr id="199" name="CasellaDiTesto 198">
            <a:extLst>
              <a:ext uri="{FF2B5EF4-FFF2-40B4-BE49-F238E27FC236}">
                <a16:creationId xmlns:a16="http://schemas.microsoft.com/office/drawing/2014/main" id="{ABCFD516-D978-4C0E-AC4C-E23998CA3389}"/>
              </a:ext>
            </a:extLst>
          </p:cNvPr>
          <p:cNvSpPr txBox="1"/>
          <p:nvPr/>
        </p:nvSpPr>
        <p:spPr>
          <a:xfrm>
            <a:off x="0" y="5366180"/>
            <a:ext cx="3132000" cy="1800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 punti ottenuti con questa procedura apparterranno al piano di sezione e costituiranno il luogo geometrico chiamato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così definito</a:t>
            </a:r>
          </a:p>
        </p:txBody>
      </p:sp>
      <p:sp>
        <p:nvSpPr>
          <p:cNvPr id="201" name="CasellaDiTesto 200">
            <a:extLst>
              <a:ext uri="{FF2B5EF4-FFF2-40B4-BE49-F238E27FC236}">
                <a16:creationId xmlns:a16="http://schemas.microsoft.com/office/drawing/2014/main" id="{CEE2E1DE-11B1-4E53-9269-C1A8A6CCE8F9}"/>
              </a:ext>
            </a:extLst>
          </p:cNvPr>
          <p:cNvSpPr txBox="1"/>
          <p:nvPr/>
        </p:nvSpPr>
        <p:spPr>
          <a:xfrm>
            <a:off x="0" y="7082908"/>
            <a:ext cx="2988000" cy="1584000"/>
          </a:xfrm>
          <a:prstGeom prst="rect">
            <a:avLst/>
          </a:prstGeom>
          <a:solidFill>
            <a:schemeClr val="accent6">
              <a:lumMod val="60000"/>
              <a:lumOff val="40000"/>
              <a:alpha val="47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Luogo geometrico dei punti del piano che hanno costante la somma da due punti fissi detti fuochi</a:t>
            </a:r>
          </a:p>
        </p:txBody>
      </p:sp>
      <p:sp>
        <p:nvSpPr>
          <p:cNvPr id="202" name="CasellaDiTesto 201">
            <a:extLst>
              <a:ext uri="{FF2B5EF4-FFF2-40B4-BE49-F238E27FC236}">
                <a16:creationId xmlns:a16="http://schemas.microsoft.com/office/drawing/2014/main" id="{4476692C-A043-49D0-8FE5-3F6A15D02077}"/>
              </a:ext>
            </a:extLst>
          </p:cNvPr>
          <p:cNvSpPr txBox="1"/>
          <p:nvPr/>
        </p:nvSpPr>
        <p:spPr>
          <a:xfrm>
            <a:off x="4597477" y="329698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endParaRPr lang="it-IT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203" name="Rettangolo 202">
            <a:extLst>
              <a:ext uri="{FF2B5EF4-FFF2-40B4-BE49-F238E27FC236}">
                <a16:creationId xmlns:a16="http://schemas.microsoft.com/office/drawing/2014/main" id="{E9B78C45-F572-48AE-9961-0E9A1CDD7FAC}"/>
              </a:ext>
            </a:extLst>
          </p:cNvPr>
          <p:cNvSpPr/>
          <p:nvPr/>
        </p:nvSpPr>
        <p:spPr>
          <a:xfrm>
            <a:off x="5139325" y="7177030"/>
            <a:ext cx="41710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000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endParaRPr lang="it-IT" sz="2000" dirty="0"/>
          </a:p>
        </p:txBody>
      </p:sp>
      <p:sp>
        <p:nvSpPr>
          <p:cNvPr id="204" name="CasellaDiTesto 19">
            <a:extLst>
              <a:ext uri="{FF2B5EF4-FFF2-40B4-BE49-F238E27FC236}">
                <a16:creationId xmlns:a16="http://schemas.microsoft.com/office/drawing/2014/main" id="{798B3B02-05E3-4560-9A30-28BAE7743F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9545" y="870510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7" name="CasellaDiTesto 19">
            <a:extLst>
              <a:ext uri="{FF2B5EF4-FFF2-40B4-BE49-F238E27FC236}">
                <a16:creationId xmlns:a16="http://schemas.microsoft.com/office/drawing/2014/main" id="{4FFBE40A-6060-4A7D-890E-B5947C65CC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4934" y="109505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09" name="CasellaDiTesto 19">
            <a:extLst>
              <a:ext uri="{FF2B5EF4-FFF2-40B4-BE49-F238E27FC236}">
                <a16:creationId xmlns:a16="http://schemas.microsoft.com/office/drawing/2014/main" id="{604D1DE5-17A4-46F3-8041-1C568BA3A5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91702" y="112668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0" name="CasellaDiTesto 19">
            <a:extLst>
              <a:ext uri="{FF2B5EF4-FFF2-40B4-BE49-F238E27FC236}">
                <a16:creationId xmlns:a16="http://schemas.microsoft.com/office/drawing/2014/main" id="{F1CBCA3F-2D7F-4540-84A1-76A252D812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05748" y="107204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1" name="CasellaDiTesto 19">
            <a:extLst>
              <a:ext uri="{FF2B5EF4-FFF2-40B4-BE49-F238E27FC236}">
                <a16:creationId xmlns:a16="http://schemas.microsoft.com/office/drawing/2014/main" id="{2829C473-33F6-4D65-8AC2-7CE37463137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22977" y="8448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2" name="CasellaDiTesto 19">
            <a:extLst>
              <a:ext uri="{FF2B5EF4-FFF2-40B4-BE49-F238E27FC236}">
                <a16:creationId xmlns:a16="http://schemas.microsoft.com/office/drawing/2014/main" id="{D68B0469-EB42-4E77-9D0A-6D5DB0E6EE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770" y="84201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3" name="CasellaDiTesto 19">
            <a:extLst>
              <a:ext uri="{FF2B5EF4-FFF2-40B4-BE49-F238E27FC236}">
                <a16:creationId xmlns:a16="http://schemas.microsoft.com/office/drawing/2014/main" id="{749CF021-44ED-4B56-87F8-1503B5F6BB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57770" y="82188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4" name="CasellaDiTesto 19">
            <a:extLst>
              <a:ext uri="{FF2B5EF4-FFF2-40B4-BE49-F238E27FC236}">
                <a16:creationId xmlns:a16="http://schemas.microsoft.com/office/drawing/2014/main" id="{38267885-2E16-4EEA-93C1-086505C7FC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26426" y="83626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8" name="CasellaDiTesto 19">
            <a:extLst>
              <a:ext uri="{FF2B5EF4-FFF2-40B4-BE49-F238E27FC236}">
                <a16:creationId xmlns:a16="http://schemas.microsoft.com/office/drawing/2014/main" id="{5CE00021-C6B0-418E-B6D8-186864DF1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28751" y="867059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19" name="CasellaDiTesto 19">
            <a:extLst>
              <a:ext uri="{FF2B5EF4-FFF2-40B4-BE49-F238E27FC236}">
                <a16:creationId xmlns:a16="http://schemas.microsoft.com/office/drawing/2014/main" id="{A27413F5-2790-4B77-8F9E-528A1A9427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9717" y="867059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0" name="CasellaDiTesto 19">
            <a:extLst>
              <a:ext uri="{FF2B5EF4-FFF2-40B4-BE49-F238E27FC236}">
                <a16:creationId xmlns:a16="http://schemas.microsoft.com/office/drawing/2014/main" id="{2AE32CD1-0141-4977-822F-D6B6F58CA9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04751" y="8687848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2" name="CasellaDiTesto 19">
            <a:extLst>
              <a:ext uri="{FF2B5EF4-FFF2-40B4-BE49-F238E27FC236}">
                <a16:creationId xmlns:a16="http://schemas.microsoft.com/office/drawing/2014/main" id="{E8C27AD6-2FF7-410B-BBA4-00B1C8866A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25498" y="867059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3" name="CasellaDiTesto 19">
            <a:extLst>
              <a:ext uri="{FF2B5EF4-FFF2-40B4-BE49-F238E27FC236}">
                <a16:creationId xmlns:a16="http://schemas.microsoft.com/office/drawing/2014/main" id="{1FA924CC-6C75-48F1-B6F1-72B0C1D0B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73386" y="8722354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226" name="CasellaDiTesto 19">
            <a:extLst>
              <a:ext uri="{FF2B5EF4-FFF2-40B4-BE49-F238E27FC236}">
                <a16:creationId xmlns:a16="http://schemas.microsoft.com/office/drawing/2014/main" id="{B3D17700-DB78-47BF-9798-2FE273ADAE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8095" y="8670595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00206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00206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</a:p>
        </p:txBody>
      </p:sp>
      <p:sp>
        <p:nvSpPr>
          <p:cNvPr id="90" name="Rettangolo 89">
            <a:extLst>
              <a:ext uri="{FF2B5EF4-FFF2-40B4-BE49-F238E27FC236}">
                <a16:creationId xmlns:a16="http://schemas.microsoft.com/office/drawing/2014/main" id="{1EE806D8-AD5D-4484-A5ED-FC4C039AE5E0}"/>
              </a:ext>
            </a:extLst>
          </p:cNvPr>
          <p:cNvSpPr/>
          <p:nvPr/>
        </p:nvSpPr>
        <p:spPr>
          <a:xfrm>
            <a:off x="4938573" y="7111132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cxnSp>
        <p:nvCxnSpPr>
          <p:cNvPr id="11" name="Connettore diritto 10">
            <a:extLst>
              <a:ext uri="{FF2B5EF4-FFF2-40B4-BE49-F238E27FC236}">
                <a16:creationId xmlns:a16="http://schemas.microsoft.com/office/drawing/2014/main" id="{9F6E34C1-53F2-4E19-AFB8-0EA81D8010F5}"/>
              </a:ext>
            </a:extLst>
          </p:cNvPr>
          <p:cNvCxnSpPr>
            <a:cxnSpLocks/>
          </p:cNvCxnSpPr>
          <p:nvPr/>
        </p:nvCxnSpPr>
        <p:spPr>
          <a:xfrm>
            <a:off x="1929284" y="6992015"/>
            <a:ext cx="4853353" cy="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98A70BFE-EA07-4550-951E-1165C9A66A77}"/>
              </a:ext>
            </a:extLst>
          </p:cNvPr>
          <p:cNvSpPr txBox="1"/>
          <p:nvPr/>
        </p:nvSpPr>
        <p:spPr>
          <a:xfrm>
            <a:off x="3981126" y="3029265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54" name="CasellaDiTesto 153">
            <a:extLst>
              <a:ext uri="{FF2B5EF4-FFF2-40B4-BE49-F238E27FC236}">
                <a16:creationId xmlns:a16="http://schemas.microsoft.com/office/drawing/2014/main" id="{9E80F3DE-43C7-49B6-A8C4-B4FFAE6BFA13}"/>
              </a:ext>
            </a:extLst>
          </p:cNvPr>
          <p:cNvSpPr txBox="1"/>
          <p:nvPr/>
        </p:nvSpPr>
        <p:spPr>
          <a:xfrm>
            <a:off x="4010131" y="6139688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55" name="CasellaDiTesto 154">
            <a:extLst>
              <a:ext uri="{FF2B5EF4-FFF2-40B4-BE49-F238E27FC236}">
                <a16:creationId xmlns:a16="http://schemas.microsoft.com/office/drawing/2014/main" id="{2A70EE5B-B2E4-4F8D-9ADB-D3FC71AB8633}"/>
              </a:ext>
            </a:extLst>
          </p:cNvPr>
          <p:cNvSpPr txBox="1"/>
          <p:nvPr/>
        </p:nvSpPr>
        <p:spPr>
          <a:xfrm>
            <a:off x="3628303" y="3387931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56" name="CasellaDiTesto 155">
            <a:extLst>
              <a:ext uri="{FF2B5EF4-FFF2-40B4-BE49-F238E27FC236}">
                <a16:creationId xmlns:a16="http://schemas.microsoft.com/office/drawing/2014/main" id="{7A7B4D66-B032-4E04-A73A-B2EA791C38B5}"/>
              </a:ext>
            </a:extLst>
          </p:cNvPr>
          <p:cNvSpPr txBox="1"/>
          <p:nvPr/>
        </p:nvSpPr>
        <p:spPr>
          <a:xfrm>
            <a:off x="3655014" y="6503079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57" name="CasellaDiTesto 156">
            <a:extLst>
              <a:ext uri="{FF2B5EF4-FFF2-40B4-BE49-F238E27FC236}">
                <a16:creationId xmlns:a16="http://schemas.microsoft.com/office/drawing/2014/main" id="{BA5BD8A5-0875-4FA4-8AC7-149F2C60E530}"/>
              </a:ext>
            </a:extLst>
          </p:cNvPr>
          <p:cNvSpPr txBox="1"/>
          <p:nvPr/>
        </p:nvSpPr>
        <p:spPr>
          <a:xfrm>
            <a:off x="3750525" y="3184228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58" name="CasellaDiTesto 157">
            <a:extLst>
              <a:ext uri="{FF2B5EF4-FFF2-40B4-BE49-F238E27FC236}">
                <a16:creationId xmlns:a16="http://schemas.microsoft.com/office/drawing/2014/main" id="{AC0F6F7D-BD97-4A86-BF45-85D4F300E9AC}"/>
              </a:ext>
            </a:extLst>
          </p:cNvPr>
          <p:cNvSpPr txBox="1"/>
          <p:nvPr/>
        </p:nvSpPr>
        <p:spPr>
          <a:xfrm>
            <a:off x="3804397" y="6323519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59" name="CasellaDiTesto 158">
            <a:extLst>
              <a:ext uri="{FF2B5EF4-FFF2-40B4-BE49-F238E27FC236}">
                <a16:creationId xmlns:a16="http://schemas.microsoft.com/office/drawing/2014/main" id="{B62A8A9A-9EE6-40C3-9B3A-3A4D77587785}"/>
              </a:ext>
            </a:extLst>
          </p:cNvPr>
          <p:cNvSpPr txBox="1"/>
          <p:nvPr/>
        </p:nvSpPr>
        <p:spPr>
          <a:xfrm>
            <a:off x="5686311" y="7804383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60" name="CasellaDiTesto 159">
            <a:extLst>
              <a:ext uri="{FF2B5EF4-FFF2-40B4-BE49-F238E27FC236}">
                <a16:creationId xmlns:a16="http://schemas.microsoft.com/office/drawing/2014/main" id="{10DE04EE-159F-499C-8CE0-918FCB981149}"/>
              </a:ext>
            </a:extLst>
          </p:cNvPr>
          <p:cNvSpPr txBox="1"/>
          <p:nvPr/>
        </p:nvSpPr>
        <p:spPr>
          <a:xfrm>
            <a:off x="5712661" y="4567756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61" name="CasellaDiTesto 160">
            <a:extLst>
              <a:ext uri="{FF2B5EF4-FFF2-40B4-BE49-F238E27FC236}">
                <a16:creationId xmlns:a16="http://schemas.microsoft.com/office/drawing/2014/main" id="{968F82CA-205C-4C1E-923A-EB177D207D71}"/>
              </a:ext>
            </a:extLst>
          </p:cNvPr>
          <p:cNvSpPr txBox="1"/>
          <p:nvPr/>
        </p:nvSpPr>
        <p:spPr>
          <a:xfrm>
            <a:off x="5832882" y="3829697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62" name="CasellaDiTesto 161">
            <a:extLst>
              <a:ext uri="{FF2B5EF4-FFF2-40B4-BE49-F238E27FC236}">
                <a16:creationId xmlns:a16="http://schemas.microsoft.com/office/drawing/2014/main" id="{32364B18-D0EB-4263-B239-78CA12FBF472}"/>
              </a:ext>
            </a:extLst>
          </p:cNvPr>
          <p:cNvSpPr txBox="1"/>
          <p:nvPr/>
        </p:nvSpPr>
        <p:spPr>
          <a:xfrm>
            <a:off x="5834592" y="7044958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sp>
        <p:nvSpPr>
          <p:cNvPr id="163" name="CasellaDiTesto 162">
            <a:extLst>
              <a:ext uri="{FF2B5EF4-FFF2-40B4-BE49-F238E27FC236}">
                <a16:creationId xmlns:a16="http://schemas.microsoft.com/office/drawing/2014/main" id="{28584347-FA78-4138-8B24-A4E22E883603}"/>
              </a:ext>
            </a:extLst>
          </p:cNvPr>
          <p:cNvSpPr txBox="1"/>
          <p:nvPr/>
        </p:nvSpPr>
        <p:spPr>
          <a:xfrm>
            <a:off x="5824775" y="4215561"/>
            <a:ext cx="396000" cy="216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</a:p>
        </p:txBody>
      </p:sp>
      <p:sp>
        <p:nvSpPr>
          <p:cNvPr id="164" name="CasellaDiTesto 163">
            <a:extLst>
              <a:ext uri="{FF2B5EF4-FFF2-40B4-BE49-F238E27FC236}">
                <a16:creationId xmlns:a16="http://schemas.microsoft.com/office/drawing/2014/main" id="{72E843AD-40A2-4DC4-B45B-D0603A8B1DD1}"/>
              </a:ext>
            </a:extLst>
          </p:cNvPr>
          <p:cNvSpPr txBox="1"/>
          <p:nvPr/>
        </p:nvSpPr>
        <p:spPr>
          <a:xfrm>
            <a:off x="5811894" y="7460005"/>
            <a:ext cx="39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</a:p>
        </p:txBody>
      </p:sp>
      <p:cxnSp>
        <p:nvCxnSpPr>
          <p:cNvPr id="165" name="Connettore diritto 164">
            <a:extLst>
              <a:ext uri="{FF2B5EF4-FFF2-40B4-BE49-F238E27FC236}">
                <a16:creationId xmlns:a16="http://schemas.microsoft.com/office/drawing/2014/main" id="{B2412B29-B2FD-4DF2-B938-AC6E4760586C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4951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0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6" dur="500"/>
                                        <p:tgtEl>
                                          <p:spTgt spid="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1" dur="500"/>
                                        <p:tgtEl>
                                          <p:spTgt spid="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4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0" dur="500"/>
                                        <p:tgtEl>
                                          <p:spTgt spid="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5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1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2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1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>
                      <p:stCondLst>
                        <p:cond delay="indefinite"/>
                      </p:stCondLst>
                      <p:childTnLst>
                        <p:par>
                          <p:cTn id="201" fill="hold">
                            <p:stCondLst>
                              <p:cond delay="0"/>
                            </p:stCondLst>
                            <p:childTnLst>
                              <p:par>
                                <p:cTn id="20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4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5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6" dur="500" fill="hold"/>
                                        <p:tgtEl>
                                          <p:spTgt spid="2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2" fill="hold">
                      <p:stCondLst>
                        <p:cond delay="indefinite"/>
                      </p:stCondLst>
                      <p:childTnLst>
                        <p:par>
                          <p:cTn id="213" fill="hold">
                            <p:stCondLst>
                              <p:cond delay="0"/>
                            </p:stCondLst>
                            <p:childTnLst>
                              <p:par>
                                <p:cTn id="2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7" fill="hold">
                      <p:stCondLst>
                        <p:cond delay="indefinite"/>
                      </p:stCondLst>
                      <p:childTnLst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1" dur="500"/>
                                        <p:tgtEl>
                                          <p:spTgt spid="2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2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3" dur="500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500"/>
                                        <p:tgtEl>
                                          <p:spTgt spid="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8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9" fill="hold">
                      <p:stCondLst>
                        <p:cond delay="indefinite"/>
                      </p:stCondLst>
                      <p:childTnLst>
                        <p:par>
                          <p:cTn id="240" fill="hold">
                            <p:stCondLst>
                              <p:cond delay="0"/>
                            </p:stCondLst>
                            <p:childTnLst>
                              <p:par>
                                <p:cTn id="2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3" dur="500"/>
                                        <p:tgtEl>
                                          <p:spTgt spid="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4" fill="hold">
                      <p:stCondLst>
                        <p:cond delay="indefinite"/>
                      </p:stCondLst>
                      <p:childTnLst>
                        <p:par>
                          <p:cTn id="245" fill="hold">
                            <p:stCondLst>
                              <p:cond delay="0"/>
                            </p:stCondLst>
                            <p:childTnLst>
                              <p:par>
                                <p:cTn id="2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3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4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5" dur="500" fill="hold"/>
                                        <p:tgtEl>
                                          <p:spTgt spid="2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6" fill="hold">
                      <p:stCondLst>
                        <p:cond delay="indefinite"/>
                      </p:stCondLst>
                      <p:childTnLst>
                        <p:par>
                          <p:cTn id="257" fill="hold">
                            <p:stCondLst>
                              <p:cond delay="0"/>
                            </p:stCondLst>
                            <p:childTnLst>
                              <p:par>
                                <p:cTn id="2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0" dur="500"/>
                                        <p:tgtEl>
                                          <p:spTgt spid="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1" fill="hold">
                      <p:stCondLst>
                        <p:cond delay="indefinite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5" dur="500"/>
                                        <p:tgtEl>
                                          <p:spTgt spid="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0" dur="5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1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2" dur="500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7" dur="500"/>
                                        <p:tgtEl>
                                          <p:spTgt spid="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2" dur="500"/>
                                        <p:tgtEl>
                                          <p:spTgt spid="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7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2" dur="500"/>
                                        <p:tgtEl>
                                          <p:spTgt spid="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500"/>
                                        <p:tgtEl>
                                          <p:spTgt spid="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7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2" dur="500"/>
                                        <p:tgtEl>
                                          <p:spTgt spid="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7" dur="5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7" dur="500"/>
                                        <p:tgtEl>
                                          <p:spTgt spid="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2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7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3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4" dur="500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5" fill="hold">
                      <p:stCondLst>
                        <p:cond delay="indefinite"/>
                      </p:stCondLst>
                      <p:childTnLst>
                        <p:par>
                          <p:cTn id="346" fill="hold">
                            <p:stCondLst>
                              <p:cond delay="0"/>
                            </p:stCondLst>
                            <p:childTnLst>
                              <p:par>
                                <p:cTn id="3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9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0" fill="hold">
                      <p:stCondLst>
                        <p:cond delay="indefinite"/>
                      </p:stCondLst>
                      <p:childTnLst>
                        <p:par>
                          <p:cTn id="351" fill="hold">
                            <p:stCondLst>
                              <p:cond delay="0"/>
                            </p:stCondLst>
                            <p:childTnLst>
                              <p:par>
                                <p:cTn id="3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5" fill="hold">
                      <p:stCondLst>
                        <p:cond delay="indefinite"/>
                      </p:stCondLst>
                      <p:childTnLst>
                        <p:par>
                          <p:cTn id="356" fill="hold">
                            <p:stCondLst>
                              <p:cond delay="0"/>
                            </p:stCondLst>
                            <p:childTnLst>
                              <p:par>
                                <p:cTn id="3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9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0" fill="hold">
                      <p:stCondLst>
                        <p:cond delay="indefinite"/>
                      </p:stCondLst>
                      <p:childTnLst>
                        <p:par>
                          <p:cTn id="361" fill="hold">
                            <p:stCondLst>
                              <p:cond delay="0"/>
                            </p:stCondLst>
                            <p:childTnLst>
                              <p:par>
                                <p:cTn id="3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4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>
                      <p:stCondLst>
                        <p:cond delay="indefinite"/>
                      </p:stCondLst>
                      <p:childTnLst>
                        <p:par>
                          <p:cTn id="366" fill="hold">
                            <p:stCondLst>
                              <p:cond delay="0"/>
                            </p:stCondLst>
                            <p:childTnLst>
                              <p:par>
                                <p:cTn id="3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9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0" fill="hold">
                      <p:stCondLst>
                        <p:cond delay="indefinite"/>
                      </p:stCondLst>
                      <p:childTnLst>
                        <p:par>
                          <p:cTn id="371" fill="hold">
                            <p:stCondLst>
                              <p:cond delay="0"/>
                            </p:stCondLst>
                            <p:childTnLst>
                              <p:par>
                                <p:cTn id="3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5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6" dur="500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7" fill="hold">
                      <p:stCondLst>
                        <p:cond delay="indefinite"/>
                      </p:stCondLst>
                      <p:childTnLst>
                        <p:par>
                          <p:cTn id="378" fill="hold">
                            <p:stCondLst>
                              <p:cond delay="0"/>
                            </p:stCondLst>
                            <p:childTnLst>
                              <p:par>
                                <p:cTn id="37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1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>
                      <p:stCondLst>
                        <p:cond delay="indefinite"/>
                      </p:stCondLst>
                      <p:childTnLst>
                        <p:par>
                          <p:cTn id="383" fill="hold">
                            <p:stCondLst>
                              <p:cond delay="0"/>
                            </p:stCondLst>
                            <p:childTnLst>
                              <p:par>
                                <p:cTn id="38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6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7" fill="hold">
                      <p:stCondLst>
                        <p:cond delay="indefinite"/>
                      </p:stCondLst>
                      <p:childTnLst>
                        <p:par>
                          <p:cTn id="388" fill="hold">
                            <p:stCondLst>
                              <p:cond delay="0"/>
                            </p:stCondLst>
                            <p:childTnLst>
                              <p:par>
                                <p:cTn id="3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2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3" dur="500" fill="hold"/>
                                        <p:tgtEl>
                                          <p:spTgt spid="2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4" fill="hold">
                      <p:stCondLst>
                        <p:cond delay="indefinite"/>
                      </p:stCondLst>
                      <p:childTnLst>
                        <p:par>
                          <p:cTn id="395" fill="hold">
                            <p:stCondLst>
                              <p:cond delay="0"/>
                            </p:stCondLst>
                            <p:childTnLst>
                              <p:par>
                                <p:cTn id="39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8" dur="500"/>
                                        <p:tgtEl>
                                          <p:spTgt spid="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3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8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9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0" dur="500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1" fill="hold">
                      <p:stCondLst>
                        <p:cond delay="indefinite"/>
                      </p:stCondLst>
                      <p:childTnLst>
                        <p:par>
                          <p:cTn id="422" fill="hold">
                            <p:stCondLst>
                              <p:cond delay="0"/>
                            </p:stCondLst>
                            <p:childTnLst>
                              <p:par>
                                <p:cTn id="4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5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6" fill="hold">
                      <p:stCondLst>
                        <p:cond delay="indefinite"/>
                      </p:stCondLst>
                      <p:childTnLst>
                        <p:par>
                          <p:cTn id="427" fill="hold">
                            <p:stCondLst>
                              <p:cond delay="0"/>
                            </p:stCondLst>
                            <p:childTnLst>
                              <p:par>
                                <p:cTn id="4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0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>
                      <p:stCondLst>
                        <p:cond delay="indefinite"/>
                      </p:stCondLst>
                      <p:childTnLst>
                        <p:par>
                          <p:cTn id="432" fill="hold">
                            <p:stCondLst>
                              <p:cond delay="0"/>
                            </p:stCondLst>
                            <p:childTnLst>
                              <p:par>
                                <p:cTn id="4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5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6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7" dur="500" fill="hold"/>
                                        <p:tgtEl>
                                          <p:spTgt spid="2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8" fill="hold">
                      <p:stCondLst>
                        <p:cond delay="indefinite"/>
                      </p:stCondLst>
                      <p:childTnLst>
                        <p:par>
                          <p:cTn id="439" fill="hold">
                            <p:stCondLst>
                              <p:cond delay="0"/>
                            </p:stCondLst>
                            <p:childTnLst>
                              <p:par>
                                <p:cTn id="4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2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>
                      <p:stCondLst>
                        <p:cond delay="indefinite"/>
                      </p:stCondLst>
                      <p:childTnLst>
                        <p:par>
                          <p:cTn id="444" fill="hold">
                            <p:stCondLst>
                              <p:cond delay="0"/>
                            </p:stCondLst>
                            <p:childTnLst>
                              <p:par>
                                <p:cTn id="4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4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8" fill="hold">
                      <p:stCondLst>
                        <p:cond delay="indefinite"/>
                      </p:stCondLst>
                      <p:childTnLst>
                        <p:par>
                          <p:cTn id="449" fill="hold">
                            <p:stCondLst>
                              <p:cond delay="0"/>
                            </p:stCondLst>
                            <p:childTnLst>
                              <p:par>
                                <p:cTn id="4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3" fill="hold">
                      <p:stCondLst>
                        <p:cond delay="indefinite"/>
                      </p:stCondLst>
                      <p:childTnLst>
                        <p:par>
                          <p:cTn id="454" fill="hold">
                            <p:stCondLst>
                              <p:cond delay="0"/>
                            </p:stCondLst>
                            <p:childTnLst>
                              <p:par>
                                <p:cTn id="4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57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8" fill="hold">
                      <p:stCondLst>
                        <p:cond delay="indefinite"/>
                      </p:stCondLst>
                      <p:childTnLst>
                        <p:par>
                          <p:cTn id="459" fill="hold">
                            <p:stCondLst>
                              <p:cond delay="0"/>
                            </p:stCondLst>
                            <p:childTnLst>
                              <p:par>
                                <p:cTn id="4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2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>
                      <p:stCondLst>
                        <p:cond delay="indefinite"/>
                      </p:stCondLst>
                      <p:childTnLst>
                        <p:par>
                          <p:cTn id="464" fill="hold">
                            <p:stCondLst>
                              <p:cond delay="0"/>
                            </p:stCondLst>
                            <p:childTnLst>
                              <p:par>
                                <p:cTn id="4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7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8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9" dur="500" fill="hold"/>
                                        <p:tgtEl>
                                          <p:spTgt spid="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0" fill="hold">
                      <p:stCondLst>
                        <p:cond delay="indefinite"/>
                      </p:stCondLst>
                      <p:childTnLst>
                        <p:par>
                          <p:cTn id="471" fill="hold">
                            <p:stCondLst>
                              <p:cond delay="0"/>
                            </p:stCondLst>
                            <p:childTnLst>
                              <p:par>
                                <p:cTn id="4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5" fill="hold">
                      <p:stCondLst>
                        <p:cond delay="indefinite"/>
                      </p:stCondLst>
                      <p:childTnLst>
                        <p:par>
                          <p:cTn id="476" fill="hold">
                            <p:stCondLst>
                              <p:cond delay="0"/>
                            </p:stCondLst>
                            <p:childTnLst>
                              <p:par>
                                <p:cTn id="4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9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0" fill="hold">
                      <p:stCondLst>
                        <p:cond delay="indefinite"/>
                      </p:stCondLst>
                      <p:childTnLst>
                        <p:par>
                          <p:cTn id="481" fill="hold">
                            <p:stCondLst>
                              <p:cond delay="0"/>
                            </p:stCondLst>
                            <p:childTnLst>
                              <p:par>
                                <p:cTn id="4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4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5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6" dur="500" fill="hold"/>
                                        <p:tgtEl>
                                          <p:spTgt spid="2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>
                      <p:stCondLst>
                        <p:cond delay="indefinite"/>
                      </p:stCondLst>
                      <p:childTnLst>
                        <p:par>
                          <p:cTn id="488" fill="hold">
                            <p:stCondLst>
                              <p:cond delay="0"/>
                            </p:stCondLst>
                            <p:childTnLst>
                              <p:par>
                                <p:cTn id="48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1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2" fill="hold">
                      <p:stCondLst>
                        <p:cond delay="indefinite"/>
                      </p:stCondLst>
                      <p:childTnLst>
                        <p:par>
                          <p:cTn id="493" fill="hold">
                            <p:stCondLst>
                              <p:cond delay="0"/>
                            </p:stCondLst>
                            <p:childTnLst>
                              <p:par>
                                <p:cTn id="4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6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7" fill="hold">
                      <p:stCondLst>
                        <p:cond delay="indefinite"/>
                      </p:stCondLst>
                      <p:childTnLst>
                        <p:par>
                          <p:cTn id="498" fill="hold">
                            <p:stCondLst>
                              <p:cond delay="0"/>
                            </p:stCondLst>
                            <p:childTnLst>
                              <p:par>
                                <p:cTn id="49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1" dur="500"/>
                                        <p:tgtEl>
                                          <p:spTgt spid="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>
                      <p:stCondLst>
                        <p:cond delay="indefinite"/>
                      </p:stCondLst>
                      <p:childTnLst>
                        <p:par>
                          <p:cTn id="503" fill="hold">
                            <p:stCondLst>
                              <p:cond delay="0"/>
                            </p:stCondLst>
                            <p:childTnLst>
                              <p:par>
                                <p:cTn id="50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6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7" fill="hold">
                      <p:stCondLst>
                        <p:cond delay="indefinite"/>
                      </p:stCondLst>
                      <p:childTnLst>
                        <p:par>
                          <p:cTn id="508" fill="hold">
                            <p:stCondLst>
                              <p:cond delay="0"/>
                            </p:stCondLst>
                            <p:childTnLst>
                              <p:par>
                                <p:cTn id="50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4" fill="hold">
                      <p:stCondLst>
                        <p:cond delay="indefinite"/>
                      </p:stCondLst>
                      <p:childTnLst>
                        <p:par>
                          <p:cTn id="515" fill="hold">
                            <p:stCondLst>
                              <p:cond delay="0"/>
                            </p:stCondLst>
                            <p:childTnLst>
                              <p:par>
                                <p:cTn id="5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8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9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0" dur="500" fill="hold"/>
                                        <p:tgtEl>
                                          <p:spTgt spid="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1" fill="hold">
                      <p:stCondLst>
                        <p:cond delay="indefinite"/>
                      </p:stCondLst>
                      <p:childTnLst>
                        <p:par>
                          <p:cTn id="522" fill="hold">
                            <p:stCondLst>
                              <p:cond delay="0"/>
                            </p:stCondLst>
                            <p:childTnLst>
                              <p:par>
                                <p:cTn id="5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5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6" dur="500" fill="hold"/>
                                        <p:tgtEl>
                                          <p:spTgt spid="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7" fill="hold">
                      <p:stCondLst>
                        <p:cond delay="indefinite"/>
                      </p:stCondLst>
                      <p:childTnLst>
                        <p:par>
                          <p:cTn id="528" fill="hold">
                            <p:stCondLst>
                              <p:cond delay="0"/>
                            </p:stCondLst>
                            <p:childTnLst>
                              <p:par>
                                <p:cTn id="5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1" dur="500"/>
                                        <p:tgtEl>
                                          <p:spTgt spid="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2" fill="hold">
                      <p:stCondLst>
                        <p:cond delay="indefinite"/>
                      </p:stCondLst>
                      <p:childTnLst>
                        <p:par>
                          <p:cTn id="533" fill="hold">
                            <p:stCondLst>
                              <p:cond delay="0"/>
                            </p:stCondLst>
                            <p:childTnLst>
                              <p:par>
                                <p:cTn id="53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6" dur="500"/>
                                        <p:tgtEl>
                                          <p:spTgt spid="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7" fill="hold">
                      <p:stCondLst>
                        <p:cond delay="indefinite"/>
                      </p:stCondLst>
                      <p:childTnLst>
                        <p:par>
                          <p:cTn id="538" fill="hold">
                            <p:stCondLst>
                              <p:cond delay="0"/>
                            </p:stCondLst>
                            <p:childTnLst>
                              <p:par>
                                <p:cTn id="5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1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2" fill="hold">
                      <p:stCondLst>
                        <p:cond delay="indefinite"/>
                      </p:stCondLst>
                      <p:childTnLst>
                        <p:par>
                          <p:cTn id="543" fill="hold">
                            <p:stCondLst>
                              <p:cond delay="0"/>
                            </p:stCondLst>
                            <p:childTnLst>
                              <p:par>
                                <p:cTn id="54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46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7" fill="hold">
                      <p:stCondLst>
                        <p:cond delay="indefinite"/>
                      </p:stCondLst>
                      <p:childTnLst>
                        <p:par>
                          <p:cTn id="548" fill="hold">
                            <p:stCondLst>
                              <p:cond delay="0"/>
                            </p:stCondLst>
                            <p:childTnLst>
                              <p:par>
                                <p:cTn id="5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1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2" dur="500" fill="hold"/>
                                        <p:tgtEl>
                                          <p:spTgt spid="2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0" grpId="0" animBg="1"/>
      <p:bldP spid="364" grpId="0" animBg="1"/>
      <p:bldP spid="58" grpId="0"/>
      <p:bldP spid="60" grpId="0"/>
      <p:bldP spid="199" grpId="0"/>
      <p:bldP spid="201" grpId="0" animBg="1"/>
      <p:bldP spid="202" grpId="0"/>
      <p:bldP spid="203" grpId="0"/>
      <p:bldP spid="204" grpId="0"/>
      <p:bldP spid="207" grpId="0"/>
      <p:bldP spid="209" grpId="0"/>
      <p:bldP spid="210" grpId="0"/>
      <p:bldP spid="211" grpId="0"/>
      <p:bldP spid="212" grpId="0"/>
      <p:bldP spid="213" grpId="0"/>
      <p:bldP spid="214" grpId="0"/>
      <p:bldP spid="218" grpId="0"/>
      <p:bldP spid="219" grpId="0"/>
      <p:bldP spid="220" grpId="0"/>
      <p:bldP spid="222" grpId="0"/>
      <p:bldP spid="223" grpId="0"/>
      <p:bldP spid="226" grpId="0"/>
      <p:bldP spid="31" grpId="0"/>
      <p:bldP spid="154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067" y="5305425"/>
            <a:ext cx="629728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>
            <a:cxnSpLocks/>
          </p:cNvCxnSpPr>
          <p:nvPr/>
        </p:nvCxnSpPr>
        <p:spPr>
          <a:xfrm flipH="1">
            <a:off x="3726656" y="1079500"/>
            <a:ext cx="1051721" cy="26356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>
            <a:cxnSpLocks/>
          </p:cNvCxnSpPr>
          <p:nvPr/>
        </p:nvCxnSpPr>
        <p:spPr>
          <a:xfrm>
            <a:off x="4776788" y="1082675"/>
            <a:ext cx="1049474" cy="26300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15241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652576" y="1085850"/>
            <a:ext cx="1122625" cy="321546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73389" y="1085850"/>
            <a:ext cx="1001812" cy="3557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8089" y="5971859"/>
            <a:ext cx="420777" cy="4230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7991475"/>
            <a:ext cx="17151" cy="17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  <a:stCxn id="360" idx="1"/>
          </p:cNvCxnSpPr>
          <p:nvPr/>
        </p:nvCxnSpPr>
        <p:spPr bwMode="auto">
          <a:xfrm flipH="1" flipV="1">
            <a:off x="3518958" y="6288138"/>
            <a:ext cx="459552" cy="2731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76614" y="6665914"/>
            <a:ext cx="445292" cy="1027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6" y="7252855"/>
            <a:ext cx="283071" cy="6552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4" y="7622381"/>
            <a:ext cx="133775" cy="754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6809" y="5719586"/>
            <a:ext cx="308840" cy="5618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7418" y="5593823"/>
            <a:ext cx="161221" cy="62838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82603" y="6998494"/>
            <a:ext cx="696566" cy="12567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6" y="6993731"/>
            <a:ext cx="369093" cy="13882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5774888" y="7987896"/>
            <a:ext cx="20597" cy="213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5372100" y="5972420"/>
            <a:ext cx="422824" cy="4200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882975" y="7603498"/>
            <a:ext cx="156257" cy="863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5898562" y="7250906"/>
            <a:ext cx="290013" cy="669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5720195" y="6669365"/>
            <a:ext cx="450406" cy="1026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  <a:stCxn id="360" idx="7"/>
          </p:cNvCxnSpPr>
          <p:nvPr/>
        </p:nvCxnSpPr>
        <p:spPr>
          <a:xfrm flipV="1">
            <a:off x="5572046" y="6284119"/>
            <a:ext cx="457400" cy="2771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95146" cy="126793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9169" y="6991350"/>
            <a:ext cx="348283" cy="13928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168981" y="5726841"/>
            <a:ext cx="295561" cy="5436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973870" y="5600700"/>
            <a:ext cx="164868" cy="6293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383020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665782" y="1082675"/>
            <a:ext cx="1112594" cy="284876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51631" cy="35972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98333" cy="35873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00272" cy="35417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126331" cy="32067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117932" cy="286975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45886" y="7304814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924425" y="82867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94359" y="4444534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(3)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7423" y="1109663"/>
            <a:ext cx="0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cxnSpLocks/>
            <a:endCxn id="6" idx="7"/>
          </p:cNvCxnSpPr>
          <p:nvPr/>
        </p:nvCxnSpPr>
        <p:spPr>
          <a:xfrm flipV="1">
            <a:off x="5834495" y="6990953"/>
            <a:ext cx="382552" cy="39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620225" y="2275746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622875" y="6634256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</p:cNvCxnSpPr>
          <p:nvPr/>
        </p:nvCxnSpPr>
        <p:spPr>
          <a:xfrm>
            <a:off x="4782154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>
            <a:cxnSpLocks/>
          </p:cNvCxnSpPr>
          <p:nvPr/>
        </p:nvCxnSpPr>
        <p:spPr>
          <a:xfrm>
            <a:off x="3019245" y="2185406"/>
            <a:ext cx="3838755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2777706" y="8723178"/>
            <a:ext cx="3950898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7240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parallelo lt– Primo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7718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2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371" y="83791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it-IT" altLang="it-IT" sz="1800" dirty="0">
                <a:solidFill>
                  <a:srgbClr val="FF0000"/>
                </a:solidFill>
                <a:latin typeface="Arial" panose="020B0604020202020204" pitchFamily="34" charset="0"/>
              </a:rPr>
              <a:t>t</a:t>
            </a:r>
            <a:r>
              <a:rPr lang="it-IT" altLang="it-IT" sz="1800" baseline="-25000" dirty="0">
                <a:solidFill>
                  <a:srgbClr val="FF0000"/>
                </a:solidFill>
                <a:latin typeface="Arial" panose="020B0604020202020204" pitchFamily="34" charset="0"/>
              </a:rPr>
              <a:t>1</a:t>
            </a:r>
            <a:r>
              <a:rPr lang="it-IT" altLang="it-IT" sz="18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095CA955-F597-4CC5-8241-5D5E4E9A5C4F}"/>
              </a:ext>
            </a:extLst>
          </p:cNvPr>
          <p:cNvCxnSpPr>
            <a:cxnSpLocks/>
          </p:cNvCxnSpPr>
          <p:nvPr/>
        </p:nvCxnSpPr>
        <p:spPr>
          <a:xfrm flipH="1">
            <a:off x="4359950" y="4676679"/>
            <a:ext cx="51549" cy="51071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Connettore diritto 247">
            <a:extLst>
              <a:ext uri="{FF2B5EF4-FFF2-40B4-BE49-F238E27FC236}">
                <a16:creationId xmlns:a16="http://schemas.microsoft.com/office/drawing/2014/main" id="{1844D088-C2D2-4341-8621-C2F2664CD2B9}"/>
              </a:ext>
            </a:extLst>
          </p:cNvPr>
          <p:cNvCxnSpPr>
            <a:cxnSpLocks/>
          </p:cNvCxnSpPr>
          <p:nvPr/>
        </p:nvCxnSpPr>
        <p:spPr>
          <a:xfrm flipH="1">
            <a:off x="4022917" y="4678636"/>
            <a:ext cx="55704" cy="28570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7" name="Connettore diritto 386">
            <a:extLst>
              <a:ext uri="{FF2B5EF4-FFF2-40B4-BE49-F238E27FC236}">
                <a16:creationId xmlns:a16="http://schemas.microsoft.com/office/drawing/2014/main" id="{798E621A-6B2C-4F9D-9D2F-048163533F64}"/>
              </a:ext>
            </a:extLst>
          </p:cNvPr>
          <p:cNvCxnSpPr>
            <a:cxnSpLocks/>
          </p:cNvCxnSpPr>
          <p:nvPr/>
        </p:nvCxnSpPr>
        <p:spPr>
          <a:xfrm>
            <a:off x="5469936" y="4679576"/>
            <a:ext cx="58246" cy="29921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3" name="Connettore diritto 402">
            <a:extLst>
              <a:ext uri="{FF2B5EF4-FFF2-40B4-BE49-F238E27FC236}">
                <a16:creationId xmlns:a16="http://schemas.microsoft.com/office/drawing/2014/main" id="{0549025F-8DAC-425E-8557-8D2319136E8B}"/>
              </a:ext>
            </a:extLst>
          </p:cNvPr>
          <p:cNvCxnSpPr>
            <a:cxnSpLocks/>
          </p:cNvCxnSpPr>
          <p:nvPr/>
        </p:nvCxnSpPr>
        <p:spPr>
          <a:xfrm>
            <a:off x="5126558" y="4671887"/>
            <a:ext cx="49793" cy="5173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0" name="Ovale 359">
            <a:extLst>
              <a:ext uri="{FF2B5EF4-FFF2-40B4-BE49-F238E27FC236}">
                <a16:creationId xmlns:a16="http://schemas.microsoft.com/office/drawing/2014/main" id="{AD12BFCF-3B14-4D88-A781-B166B5D144C0}"/>
              </a:ext>
            </a:extLst>
          </p:cNvPr>
          <p:cNvSpPr/>
          <p:nvPr/>
        </p:nvSpPr>
        <p:spPr>
          <a:xfrm>
            <a:off x="3648478" y="6202755"/>
            <a:ext cx="2253600" cy="2448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364" name="Ovale 363">
            <a:extLst>
              <a:ext uri="{FF2B5EF4-FFF2-40B4-BE49-F238E27FC236}">
                <a16:creationId xmlns:a16="http://schemas.microsoft.com/office/drawing/2014/main" id="{C8295015-89CE-48E6-95FF-4BD0AAEDF307}"/>
              </a:ext>
            </a:extLst>
          </p:cNvPr>
          <p:cNvSpPr/>
          <p:nvPr/>
        </p:nvSpPr>
        <p:spPr>
          <a:xfrm>
            <a:off x="3646021" y="3020484"/>
            <a:ext cx="2257200" cy="22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366" name="Connettore diritto 365">
            <a:extLst>
              <a:ext uri="{FF2B5EF4-FFF2-40B4-BE49-F238E27FC236}">
                <a16:creationId xmlns:a16="http://schemas.microsoft.com/office/drawing/2014/main" id="{C3FFE4AD-AA65-4955-969B-E0A07385DD6C}"/>
              </a:ext>
            </a:extLst>
          </p:cNvPr>
          <p:cNvCxnSpPr>
            <a:cxnSpLocks/>
          </p:cNvCxnSpPr>
          <p:nvPr/>
        </p:nvCxnSpPr>
        <p:spPr>
          <a:xfrm>
            <a:off x="5752223" y="4673096"/>
            <a:ext cx="0" cy="338847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Connettore diritto 439">
            <a:extLst>
              <a:ext uri="{FF2B5EF4-FFF2-40B4-BE49-F238E27FC236}">
                <a16:creationId xmlns:a16="http://schemas.microsoft.com/office/drawing/2014/main" id="{24806D5E-0F18-4389-A6B8-EAC1105F29F5}"/>
              </a:ext>
            </a:extLst>
          </p:cNvPr>
          <p:cNvCxnSpPr>
            <a:cxnSpLocks/>
          </p:cNvCxnSpPr>
          <p:nvPr/>
        </p:nvCxnSpPr>
        <p:spPr>
          <a:xfrm>
            <a:off x="3795944" y="4673258"/>
            <a:ext cx="0" cy="338400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Connettore diritto 28">
            <a:extLst>
              <a:ext uri="{FF2B5EF4-FFF2-40B4-BE49-F238E27FC236}">
                <a16:creationId xmlns:a16="http://schemas.microsoft.com/office/drawing/2014/main" id="{DA6DBE57-5117-4BB5-B596-188C30020439}"/>
              </a:ext>
            </a:extLst>
          </p:cNvPr>
          <p:cNvCxnSpPr>
            <a:cxnSpLocks/>
          </p:cNvCxnSpPr>
          <p:nvPr/>
        </p:nvCxnSpPr>
        <p:spPr>
          <a:xfrm>
            <a:off x="3804639" y="8057786"/>
            <a:ext cx="1948270" cy="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1D841225-388F-4F37-BC78-DB2D4A355A7C}"/>
              </a:ext>
            </a:extLst>
          </p:cNvPr>
          <p:cNvCxnSpPr>
            <a:cxnSpLocks/>
          </p:cNvCxnSpPr>
          <p:nvPr/>
        </p:nvCxnSpPr>
        <p:spPr>
          <a:xfrm flipH="1">
            <a:off x="3521043" y="4277430"/>
            <a:ext cx="141088" cy="4041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ABD34F2E-AA0B-4EDE-960C-1E4CE9101DC5}"/>
              </a:ext>
            </a:extLst>
          </p:cNvPr>
          <p:cNvCxnSpPr>
            <a:cxnSpLocks/>
          </p:cNvCxnSpPr>
          <p:nvPr/>
        </p:nvCxnSpPr>
        <p:spPr>
          <a:xfrm flipH="1">
            <a:off x="3374231" y="3916305"/>
            <a:ext cx="297657" cy="7621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23">
            <a:extLst>
              <a:ext uri="{FF2B5EF4-FFF2-40B4-BE49-F238E27FC236}">
                <a16:creationId xmlns:a16="http://schemas.microsoft.com/office/drawing/2014/main" id="{EEDD33B2-515A-419A-9BA3-A656D3BE9120}"/>
              </a:ext>
            </a:extLst>
          </p:cNvPr>
          <p:cNvCxnSpPr>
            <a:cxnSpLocks/>
          </p:cNvCxnSpPr>
          <p:nvPr/>
        </p:nvCxnSpPr>
        <p:spPr>
          <a:xfrm flipH="1">
            <a:off x="3339923" y="3717926"/>
            <a:ext cx="383562" cy="9612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4D78BE9-8DED-4AD2-BD13-88E6E9E83AB2}"/>
              </a:ext>
            </a:extLst>
          </p:cNvPr>
          <p:cNvCxnSpPr>
            <a:cxnSpLocks/>
          </p:cNvCxnSpPr>
          <p:nvPr/>
        </p:nvCxnSpPr>
        <p:spPr>
          <a:xfrm flipH="1">
            <a:off x="3762101" y="4643438"/>
            <a:ext cx="10729" cy="38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1 26">
            <a:extLst>
              <a:ext uri="{FF2B5EF4-FFF2-40B4-BE49-F238E27FC236}">
                <a16:creationId xmlns:a16="http://schemas.microsoft.com/office/drawing/2014/main" id="{AC445C4D-7808-4DF8-AC9E-991351D28D65}"/>
              </a:ext>
            </a:extLst>
          </p:cNvPr>
          <p:cNvCxnSpPr>
            <a:cxnSpLocks/>
          </p:cNvCxnSpPr>
          <p:nvPr/>
        </p:nvCxnSpPr>
        <p:spPr>
          <a:xfrm>
            <a:off x="5825208" y="3711767"/>
            <a:ext cx="387263" cy="9705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1 26">
            <a:extLst>
              <a:ext uri="{FF2B5EF4-FFF2-40B4-BE49-F238E27FC236}">
                <a16:creationId xmlns:a16="http://schemas.microsoft.com/office/drawing/2014/main" id="{B9F0791F-53EF-4E7E-9CBF-D89B68E5C974}"/>
              </a:ext>
            </a:extLst>
          </p:cNvPr>
          <p:cNvCxnSpPr>
            <a:cxnSpLocks/>
          </p:cNvCxnSpPr>
          <p:nvPr/>
        </p:nvCxnSpPr>
        <p:spPr>
          <a:xfrm>
            <a:off x="5889539" y="3955301"/>
            <a:ext cx="286419" cy="7177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63D807A9-AF94-40EB-9B35-5410F74E15D6}"/>
              </a:ext>
            </a:extLst>
          </p:cNvPr>
          <p:cNvCxnSpPr>
            <a:cxnSpLocks/>
          </p:cNvCxnSpPr>
          <p:nvPr/>
        </p:nvCxnSpPr>
        <p:spPr>
          <a:xfrm>
            <a:off x="5891751" y="4283298"/>
            <a:ext cx="140949" cy="4035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6F916995-9151-4635-8601-B9904627A75E}"/>
              </a:ext>
            </a:extLst>
          </p:cNvPr>
          <p:cNvCxnSpPr>
            <a:cxnSpLocks/>
          </p:cNvCxnSpPr>
          <p:nvPr/>
        </p:nvCxnSpPr>
        <p:spPr>
          <a:xfrm>
            <a:off x="5777707" y="4628356"/>
            <a:ext cx="16365" cy="579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9" name="CasellaDiTesto 148">
            <a:extLst>
              <a:ext uri="{FF2B5EF4-FFF2-40B4-BE49-F238E27FC236}">
                <a16:creationId xmlns:a16="http://schemas.microsoft.com/office/drawing/2014/main" id="{F30D91E3-A3C0-4E0F-ABE2-3FEB5FB8C813}"/>
              </a:ext>
            </a:extLst>
          </p:cNvPr>
          <p:cNvSpPr txBox="1"/>
          <p:nvPr/>
        </p:nvSpPr>
        <p:spPr>
          <a:xfrm>
            <a:off x="0" y="854168"/>
            <a:ext cx="416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didascalie e le costruzioni connesse all’applicazione dell’algoritmo grafico l’operazione si presenta con la seguente immagine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38431DDB-B4FD-4AF9-9048-39909927EA9C}"/>
              </a:ext>
            </a:extLst>
          </p:cNvPr>
          <p:cNvCxnSpPr>
            <a:cxnSpLocks/>
            <a:stCxn id="360" idx="1"/>
          </p:cNvCxnSpPr>
          <p:nvPr/>
        </p:nvCxnSpPr>
        <p:spPr>
          <a:xfrm>
            <a:off x="3978510" y="6561256"/>
            <a:ext cx="805421" cy="437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Connettore diritto 40">
            <a:extLst>
              <a:ext uri="{FF2B5EF4-FFF2-40B4-BE49-F238E27FC236}">
                <a16:creationId xmlns:a16="http://schemas.microsoft.com/office/drawing/2014/main" id="{CF1D2EEE-320A-46E5-B491-009892351DCE}"/>
              </a:ext>
            </a:extLst>
          </p:cNvPr>
          <p:cNvCxnSpPr/>
          <p:nvPr/>
        </p:nvCxnSpPr>
        <p:spPr>
          <a:xfrm>
            <a:off x="3824288" y="6767513"/>
            <a:ext cx="959643" cy="228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7ACEE17B-A6D1-48A0-95C6-0D1DBF6C4454}"/>
              </a:ext>
            </a:extLst>
          </p:cNvPr>
          <p:cNvCxnSpPr>
            <a:cxnSpLocks/>
          </p:cNvCxnSpPr>
          <p:nvPr/>
        </p:nvCxnSpPr>
        <p:spPr>
          <a:xfrm>
            <a:off x="3712369" y="6993732"/>
            <a:ext cx="1069181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Connettore diritto 46">
            <a:extLst>
              <a:ext uri="{FF2B5EF4-FFF2-40B4-BE49-F238E27FC236}">
                <a16:creationId xmlns:a16="http://schemas.microsoft.com/office/drawing/2014/main" id="{2F885A23-90E4-4B73-9E3D-F47F4DADE50E}"/>
              </a:ext>
            </a:extLst>
          </p:cNvPr>
          <p:cNvCxnSpPr>
            <a:cxnSpLocks/>
          </p:cNvCxnSpPr>
          <p:nvPr/>
        </p:nvCxnSpPr>
        <p:spPr>
          <a:xfrm flipV="1">
            <a:off x="3655219" y="6996113"/>
            <a:ext cx="1123950" cy="253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ttore diritto 59">
            <a:extLst>
              <a:ext uri="{FF2B5EF4-FFF2-40B4-BE49-F238E27FC236}">
                <a16:creationId xmlns:a16="http://schemas.microsoft.com/office/drawing/2014/main" id="{AED906E0-CE3E-4C90-BC76-8F993FBFF699}"/>
              </a:ext>
            </a:extLst>
          </p:cNvPr>
          <p:cNvCxnSpPr/>
          <p:nvPr/>
        </p:nvCxnSpPr>
        <p:spPr>
          <a:xfrm flipV="1">
            <a:off x="3650456" y="6996113"/>
            <a:ext cx="1131094" cy="6310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ttore diritto 77">
            <a:extLst>
              <a:ext uri="{FF2B5EF4-FFF2-40B4-BE49-F238E27FC236}">
                <a16:creationId xmlns:a16="http://schemas.microsoft.com/office/drawing/2014/main" id="{E5B8141D-CCF1-4C0F-B541-AA73C6D52F2E}"/>
              </a:ext>
            </a:extLst>
          </p:cNvPr>
          <p:cNvCxnSpPr>
            <a:cxnSpLocks/>
          </p:cNvCxnSpPr>
          <p:nvPr/>
        </p:nvCxnSpPr>
        <p:spPr>
          <a:xfrm flipV="1">
            <a:off x="3776663" y="6993731"/>
            <a:ext cx="1004887" cy="9977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Connettore diritto 82">
            <a:extLst>
              <a:ext uri="{FF2B5EF4-FFF2-40B4-BE49-F238E27FC236}">
                <a16:creationId xmlns:a16="http://schemas.microsoft.com/office/drawing/2014/main" id="{E00C8507-85F0-4DE6-B1E1-EFE6C5660C4F}"/>
              </a:ext>
            </a:extLst>
          </p:cNvPr>
          <p:cNvCxnSpPr>
            <a:cxnSpLocks/>
          </p:cNvCxnSpPr>
          <p:nvPr/>
        </p:nvCxnSpPr>
        <p:spPr>
          <a:xfrm>
            <a:off x="4174331" y="6388922"/>
            <a:ext cx="607219" cy="6071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Connettore diritto 88">
            <a:extLst>
              <a:ext uri="{FF2B5EF4-FFF2-40B4-BE49-F238E27FC236}">
                <a16:creationId xmlns:a16="http://schemas.microsoft.com/office/drawing/2014/main" id="{2EB5E26D-DBE6-4E93-BAD5-B2E508AF6D80}"/>
              </a:ext>
            </a:extLst>
          </p:cNvPr>
          <p:cNvCxnSpPr>
            <a:cxnSpLocks/>
          </p:cNvCxnSpPr>
          <p:nvPr/>
        </p:nvCxnSpPr>
        <p:spPr>
          <a:xfrm>
            <a:off x="4383881" y="6276975"/>
            <a:ext cx="397669" cy="7191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Connettore diritto 93">
            <a:extLst>
              <a:ext uri="{FF2B5EF4-FFF2-40B4-BE49-F238E27FC236}">
                <a16:creationId xmlns:a16="http://schemas.microsoft.com/office/drawing/2014/main" id="{274030E4-56BF-4585-8930-C19A71F5BECA}"/>
              </a:ext>
            </a:extLst>
          </p:cNvPr>
          <p:cNvCxnSpPr>
            <a:cxnSpLocks/>
          </p:cNvCxnSpPr>
          <p:nvPr/>
        </p:nvCxnSpPr>
        <p:spPr>
          <a:xfrm>
            <a:off x="4576763" y="6210300"/>
            <a:ext cx="204787" cy="7858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Connettore diritto 97">
            <a:extLst>
              <a:ext uri="{FF2B5EF4-FFF2-40B4-BE49-F238E27FC236}">
                <a16:creationId xmlns:a16="http://schemas.microsoft.com/office/drawing/2014/main" id="{AFA7B015-4302-495D-91E0-B6BCBFA54851}"/>
              </a:ext>
            </a:extLst>
          </p:cNvPr>
          <p:cNvCxnSpPr>
            <a:cxnSpLocks/>
          </p:cNvCxnSpPr>
          <p:nvPr/>
        </p:nvCxnSpPr>
        <p:spPr>
          <a:xfrm>
            <a:off x="4777659" y="6202755"/>
            <a:ext cx="1510" cy="78145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Connettore diritto 100">
            <a:extLst>
              <a:ext uri="{FF2B5EF4-FFF2-40B4-BE49-F238E27FC236}">
                <a16:creationId xmlns:a16="http://schemas.microsoft.com/office/drawing/2014/main" id="{837AE6CB-C707-4560-B42C-BCDCF386E1AD}"/>
              </a:ext>
            </a:extLst>
          </p:cNvPr>
          <p:cNvCxnSpPr>
            <a:cxnSpLocks/>
          </p:cNvCxnSpPr>
          <p:nvPr/>
        </p:nvCxnSpPr>
        <p:spPr>
          <a:xfrm flipH="1">
            <a:off x="4781550" y="6224588"/>
            <a:ext cx="192882" cy="7691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Connettore diritto 103">
            <a:extLst>
              <a:ext uri="{FF2B5EF4-FFF2-40B4-BE49-F238E27FC236}">
                <a16:creationId xmlns:a16="http://schemas.microsoft.com/office/drawing/2014/main" id="{CD0383F5-8E4F-4489-B6AB-D43388747FE4}"/>
              </a:ext>
            </a:extLst>
          </p:cNvPr>
          <p:cNvCxnSpPr>
            <a:cxnSpLocks/>
          </p:cNvCxnSpPr>
          <p:nvPr/>
        </p:nvCxnSpPr>
        <p:spPr>
          <a:xfrm flipH="1">
            <a:off x="4781551" y="6265205"/>
            <a:ext cx="388072" cy="72852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Connettore diritto 108">
            <a:extLst>
              <a:ext uri="{FF2B5EF4-FFF2-40B4-BE49-F238E27FC236}">
                <a16:creationId xmlns:a16="http://schemas.microsoft.com/office/drawing/2014/main" id="{85864414-6D7D-49D1-B76A-D865ACFB821E}"/>
              </a:ext>
            </a:extLst>
          </p:cNvPr>
          <p:cNvCxnSpPr>
            <a:cxnSpLocks/>
          </p:cNvCxnSpPr>
          <p:nvPr/>
        </p:nvCxnSpPr>
        <p:spPr>
          <a:xfrm flipH="1">
            <a:off x="4781550" y="6391275"/>
            <a:ext cx="592931" cy="6048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Connettore diritto 112">
            <a:extLst>
              <a:ext uri="{FF2B5EF4-FFF2-40B4-BE49-F238E27FC236}">
                <a16:creationId xmlns:a16="http://schemas.microsoft.com/office/drawing/2014/main" id="{B36DA826-B990-42D1-9191-2EBE6445EBCF}"/>
              </a:ext>
            </a:extLst>
          </p:cNvPr>
          <p:cNvCxnSpPr>
            <a:cxnSpLocks/>
            <a:stCxn id="360" idx="7"/>
          </p:cNvCxnSpPr>
          <p:nvPr/>
        </p:nvCxnSpPr>
        <p:spPr>
          <a:xfrm flipH="1">
            <a:off x="4783931" y="6561256"/>
            <a:ext cx="788115" cy="4348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Connettore diritto 134">
            <a:extLst>
              <a:ext uri="{FF2B5EF4-FFF2-40B4-BE49-F238E27FC236}">
                <a16:creationId xmlns:a16="http://schemas.microsoft.com/office/drawing/2014/main" id="{2DCB4DCC-335F-4B95-AD82-BB765764BE0C}"/>
              </a:ext>
            </a:extLst>
          </p:cNvPr>
          <p:cNvCxnSpPr>
            <a:cxnSpLocks/>
          </p:cNvCxnSpPr>
          <p:nvPr/>
        </p:nvCxnSpPr>
        <p:spPr>
          <a:xfrm flipH="1">
            <a:off x="4779169" y="6769894"/>
            <a:ext cx="954881" cy="2238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Connettore diritto 139">
            <a:extLst>
              <a:ext uri="{FF2B5EF4-FFF2-40B4-BE49-F238E27FC236}">
                <a16:creationId xmlns:a16="http://schemas.microsoft.com/office/drawing/2014/main" id="{8A243115-6C36-4A92-9D15-D9DF44000BAF}"/>
              </a:ext>
            </a:extLst>
          </p:cNvPr>
          <p:cNvCxnSpPr/>
          <p:nvPr/>
        </p:nvCxnSpPr>
        <p:spPr>
          <a:xfrm flipH="1">
            <a:off x="4774406" y="6993731"/>
            <a:ext cx="105965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diritto 144">
            <a:extLst>
              <a:ext uri="{FF2B5EF4-FFF2-40B4-BE49-F238E27FC236}">
                <a16:creationId xmlns:a16="http://schemas.microsoft.com/office/drawing/2014/main" id="{3E4F5308-928F-456A-9D52-D6B9E84D2D38}"/>
              </a:ext>
            </a:extLst>
          </p:cNvPr>
          <p:cNvCxnSpPr/>
          <p:nvPr/>
        </p:nvCxnSpPr>
        <p:spPr>
          <a:xfrm flipH="1" flipV="1">
            <a:off x="4779169" y="6993731"/>
            <a:ext cx="1121569" cy="2595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Connettore diritto 152">
            <a:extLst>
              <a:ext uri="{FF2B5EF4-FFF2-40B4-BE49-F238E27FC236}">
                <a16:creationId xmlns:a16="http://schemas.microsoft.com/office/drawing/2014/main" id="{EA33BC27-0AAC-4BF7-A6E5-8535D1875C70}"/>
              </a:ext>
            </a:extLst>
          </p:cNvPr>
          <p:cNvCxnSpPr>
            <a:cxnSpLocks/>
          </p:cNvCxnSpPr>
          <p:nvPr/>
        </p:nvCxnSpPr>
        <p:spPr>
          <a:xfrm flipH="1" flipV="1">
            <a:off x="4781550" y="6996113"/>
            <a:ext cx="1107282" cy="61674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Connettore diritto 157">
            <a:extLst>
              <a:ext uri="{FF2B5EF4-FFF2-40B4-BE49-F238E27FC236}">
                <a16:creationId xmlns:a16="http://schemas.microsoft.com/office/drawing/2014/main" id="{2B189352-7335-4009-9F0C-CC16CAE2A206}"/>
              </a:ext>
            </a:extLst>
          </p:cNvPr>
          <p:cNvCxnSpPr/>
          <p:nvPr/>
        </p:nvCxnSpPr>
        <p:spPr>
          <a:xfrm flipH="1" flipV="1">
            <a:off x="4786313" y="6998494"/>
            <a:ext cx="988218" cy="9906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8049E724-E14A-420A-957F-AD1516250978}"/>
              </a:ext>
            </a:extLst>
          </p:cNvPr>
          <p:cNvSpPr txBox="1"/>
          <p:nvPr/>
        </p:nvSpPr>
        <p:spPr>
          <a:xfrm>
            <a:off x="0" y="1932315"/>
            <a:ext cx="401990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Come è evidente il luogo dei punti dell’ellisse non appartiene tutto al solido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. L’ellisse è in parte </a:t>
            </a:r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reale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e in parte </a:t>
            </a:r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virtuale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perché non appartiene alla falda del cono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03" name="CasellaDiTesto 102">
            <a:extLst>
              <a:ext uri="{FF2B5EF4-FFF2-40B4-BE49-F238E27FC236}">
                <a16:creationId xmlns:a16="http://schemas.microsoft.com/office/drawing/2014/main" id="{74734322-0EA8-41C2-8B9E-ED4BBDEC54AB}"/>
              </a:ext>
            </a:extLst>
          </p:cNvPr>
          <p:cNvSpPr txBox="1"/>
          <p:nvPr/>
        </p:nvSpPr>
        <p:spPr>
          <a:xfrm>
            <a:off x="-1" y="3328996"/>
            <a:ext cx="3888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Ricordando che le generatrici sono rette, esse sono state estese oltre la direttrice individuando così i punti del piano che completano la descrizione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grafica del luogo geometrico</a:t>
            </a:r>
          </a:p>
        </p:txBody>
      </p:sp>
      <p:sp>
        <p:nvSpPr>
          <p:cNvPr id="106" name="CasellaDiTesto 105">
            <a:extLst>
              <a:ext uri="{FF2B5EF4-FFF2-40B4-BE49-F238E27FC236}">
                <a16:creationId xmlns:a16="http://schemas.microsoft.com/office/drawing/2014/main" id="{68777BEA-B5A5-4F9C-A99A-B9F3125D5699}"/>
              </a:ext>
            </a:extLst>
          </p:cNvPr>
          <p:cNvSpPr txBox="1"/>
          <p:nvPr/>
        </p:nvSpPr>
        <p:spPr>
          <a:xfrm>
            <a:off x="0" y="5001899"/>
            <a:ext cx="32780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Inoltre poiché la base del cono non appartiene a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ma se ne distacca, il piano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nel suo sviluppo interseca la direttrice (base) nei punti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Z’’)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secondo un segmento parallelo 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t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107" name="CasellaDiTesto 106">
            <a:extLst>
              <a:ext uri="{FF2B5EF4-FFF2-40B4-BE49-F238E27FC236}">
                <a16:creationId xmlns:a16="http://schemas.microsoft.com/office/drawing/2014/main" id="{2E9A18AE-DAE2-4F08-8DE2-B7C85E78C918}"/>
              </a:ext>
            </a:extLst>
          </p:cNvPr>
          <p:cNvSpPr txBox="1"/>
          <p:nvPr/>
        </p:nvSpPr>
        <p:spPr>
          <a:xfrm>
            <a:off x="0" y="7023954"/>
            <a:ext cx="3312000" cy="203132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L’ellisse, quindi, è in parte reale ed appartiene alla falda del cono e in parte virtuale in quanto esiste nello spazio del diedro semplicemente come costruzione del luogo del piano di sezione</a:t>
            </a:r>
          </a:p>
        </p:txBody>
      </p:sp>
      <p:grpSp>
        <p:nvGrpSpPr>
          <p:cNvPr id="225" name="Gruppo 224">
            <a:extLst>
              <a:ext uri="{FF2B5EF4-FFF2-40B4-BE49-F238E27FC236}">
                <a16:creationId xmlns:a16="http://schemas.microsoft.com/office/drawing/2014/main" id="{4F1E9500-9C8B-4D8C-B68F-65FA7BCB84F0}"/>
              </a:ext>
            </a:extLst>
          </p:cNvPr>
          <p:cNvGrpSpPr/>
          <p:nvPr/>
        </p:nvGrpSpPr>
        <p:grpSpPr>
          <a:xfrm>
            <a:off x="3808272" y="4710825"/>
            <a:ext cx="1926000" cy="457200"/>
            <a:chOff x="3808272" y="4723940"/>
            <a:chExt cx="1926000" cy="457200"/>
          </a:xfrm>
        </p:grpSpPr>
        <p:cxnSp>
          <p:nvCxnSpPr>
            <p:cNvPr id="30" name="Connettore diritto 29">
              <a:extLst>
                <a:ext uri="{FF2B5EF4-FFF2-40B4-BE49-F238E27FC236}">
                  <a16:creationId xmlns:a16="http://schemas.microsoft.com/office/drawing/2014/main" id="{B86AAF5E-37A8-4C54-8184-09411A590E87}"/>
                </a:ext>
              </a:extLst>
            </p:cNvPr>
            <p:cNvCxnSpPr/>
            <p:nvPr/>
          </p:nvCxnSpPr>
          <p:spPr>
            <a:xfrm>
              <a:off x="3808272" y="4723940"/>
              <a:ext cx="1926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4" name="Connettore diritto 113">
              <a:extLst>
                <a:ext uri="{FF2B5EF4-FFF2-40B4-BE49-F238E27FC236}">
                  <a16:creationId xmlns:a16="http://schemas.microsoft.com/office/drawing/2014/main" id="{87BD3134-1D48-4985-9096-957CF7FA0D02}"/>
                </a:ext>
              </a:extLst>
            </p:cNvPr>
            <p:cNvCxnSpPr/>
            <p:nvPr/>
          </p:nvCxnSpPr>
          <p:spPr>
            <a:xfrm>
              <a:off x="3925605" y="4876340"/>
              <a:ext cx="169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ttore diritto 114">
              <a:extLst>
                <a:ext uri="{FF2B5EF4-FFF2-40B4-BE49-F238E27FC236}">
                  <a16:creationId xmlns:a16="http://schemas.microsoft.com/office/drawing/2014/main" id="{07549758-D4A0-48DB-93B6-AFCB30144730}"/>
                </a:ext>
              </a:extLst>
            </p:cNvPr>
            <p:cNvCxnSpPr/>
            <p:nvPr/>
          </p:nvCxnSpPr>
          <p:spPr>
            <a:xfrm>
              <a:off x="4089693" y="5028740"/>
              <a:ext cx="136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Connettore diritto 115">
              <a:extLst>
                <a:ext uri="{FF2B5EF4-FFF2-40B4-BE49-F238E27FC236}">
                  <a16:creationId xmlns:a16="http://schemas.microsoft.com/office/drawing/2014/main" id="{66F7E95E-9D49-4A95-976B-38ABD7C637C4}"/>
                </a:ext>
              </a:extLst>
            </p:cNvPr>
            <p:cNvCxnSpPr/>
            <p:nvPr/>
          </p:nvCxnSpPr>
          <p:spPr>
            <a:xfrm>
              <a:off x="4373275" y="5181140"/>
              <a:ext cx="79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Connettore diritto 128">
              <a:extLst>
                <a:ext uri="{FF2B5EF4-FFF2-40B4-BE49-F238E27FC236}">
                  <a16:creationId xmlns:a16="http://schemas.microsoft.com/office/drawing/2014/main" id="{917214C2-DB0F-4D7F-A9C6-E27309430B8F}"/>
                </a:ext>
              </a:extLst>
            </p:cNvPr>
            <p:cNvCxnSpPr/>
            <p:nvPr/>
          </p:nvCxnSpPr>
          <p:spPr>
            <a:xfrm>
              <a:off x="3873243" y="4797098"/>
              <a:ext cx="180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1" name="Connettore diritto 130">
              <a:extLst>
                <a:ext uri="{FF2B5EF4-FFF2-40B4-BE49-F238E27FC236}">
                  <a16:creationId xmlns:a16="http://schemas.microsoft.com/office/drawing/2014/main" id="{D8DEE465-B09D-4461-B760-1C210A8DC107}"/>
                </a:ext>
              </a:extLst>
            </p:cNvPr>
            <p:cNvCxnSpPr/>
            <p:nvPr/>
          </p:nvCxnSpPr>
          <p:spPr>
            <a:xfrm>
              <a:off x="3990576" y="4949498"/>
              <a:ext cx="154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2" name="Connettore diritto 131">
              <a:extLst>
                <a:ext uri="{FF2B5EF4-FFF2-40B4-BE49-F238E27FC236}">
                  <a16:creationId xmlns:a16="http://schemas.microsoft.com/office/drawing/2014/main" id="{D0220B2C-60BE-4AE9-978C-D0C31CE6F549}"/>
                </a:ext>
              </a:extLst>
            </p:cNvPr>
            <p:cNvCxnSpPr/>
            <p:nvPr/>
          </p:nvCxnSpPr>
          <p:spPr>
            <a:xfrm>
              <a:off x="4198654" y="5101898"/>
              <a:ext cx="1152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7" name="Gruppo 116">
            <a:extLst>
              <a:ext uri="{FF2B5EF4-FFF2-40B4-BE49-F238E27FC236}">
                <a16:creationId xmlns:a16="http://schemas.microsoft.com/office/drawing/2014/main" id="{3A16357D-E3C8-425F-B993-13AB5C5586DF}"/>
              </a:ext>
            </a:extLst>
          </p:cNvPr>
          <p:cNvGrpSpPr/>
          <p:nvPr/>
        </p:nvGrpSpPr>
        <p:grpSpPr>
          <a:xfrm>
            <a:off x="3821812" y="8087981"/>
            <a:ext cx="1911602" cy="531469"/>
            <a:chOff x="3821812" y="8087981"/>
            <a:chExt cx="1911602" cy="531469"/>
          </a:xfrm>
        </p:grpSpPr>
        <p:cxnSp>
          <p:nvCxnSpPr>
            <p:cNvPr id="122" name="Connettore diritto 121">
              <a:extLst>
                <a:ext uri="{FF2B5EF4-FFF2-40B4-BE49-F238E27FC236}">
                  <a16:creationId xmlns:a16="http://schemas.microsoft.com/office/drawing/2014/main" id="{5A5A2486-BCDE-4ED8-9513-4AF16F825AC6}"/>
                </a:ext>
              </a:extLst>
            </p:cNvPr>
            <p:cNvCxnSpPr>
              <a:cxnSpLocks/>
            </p:cNvCxnSpPr>
            <p:nvPr/>
          </p:nvCxnSpPr>
          <p:spPr>
            <a:xfrm>
              <a:off x="3933786" y="8239116"/>
              <a:ext cx="120483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Connettore diritto 122">
              <a:extLst>
                <a:ext uri="{FF2B5EF4-FFF2-40B4-BE49-F238E27FC236}">
                  <a16:creationId xmlns:a16="http://schemas.microsoft.com/office/drawing/2014/main" id="{61A66795-1515-4E24-8C53-1FB4B63801E6}"/>
                </a:ext>
              </a:extLst>
            </p:cNvPr>
            <p:cNvCxnSpPr>
              <a:cxnSpLocks/>
            </p:cNvCxnSpPr>
            <p:nvPr/>
          </p:nvCxnSpPr>
          <p:spPr>
            <a:xfrm>
              <a:off x="4089521" y="8391516"/>
              <a:ext cx="351114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ttore diritto 123">
              <a:extLst>
                <a:ext uri="{FF2B5EF4-FFF2-40B4-BE49-F238E27FC236}">
                  <a16:creationId xmlns:a16="http://schemas.microsoft.com/office/drawing/2014/main" id="{5F0AE81A-C071-4B60-804E-814C8BAF0620}"/>
                </a:ext>
              </a:extLst>
            </p:cNvPr>
            <p:cNvCxnSpPr/>
            <p:nvPr/>
          </p:nvCxnSpPr>
          <p:spPr>
            <a:xfrm>
              <a:off x="4315943" y="8543916"/>
              <a:ext cx="918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9" name="Connettore diritto 138">
              <a:extLst>
                <a:ext uri="{FF2B5EF4-FFF2-40B4-BE49-F238E27FC236}">
                  <a16:creationId xmlns:a16="http://schemas.microsoft.com/office/drawing/2014/main" id="{1EC96BE1-E673-42A5-B3F3-EF70C43A2EFE}"/>
                </a:ext>
              </a:extLst>
            </p:cNvPr>
            <p:cNvCxnSpPr>
              <a:cxnSpLocks/>
            </p:cNvCxnSpPr>
            <p:nvPr/>
          </p:nvCxnSpPr>
          <p:spPr>
            <a:xfrm>
              <a:off x="3867747" y="8162250"/>
              <a:ext cx="70612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1" name="Connettore diritto 140">
              <a:extLst>
                <a:ext uri="{FF2B5EF4-FFF2-40B4-BE49-F238E27FC236}">
                  <a16:creationId xmlns:a16="http://schemas.microsoft.com/office/drawing/2014/main" id="{39E62E24-5477-4155-917F-F2F074EDC257}"/>
                </a:ext>
              </a:extLst>
            </p:cNvPr>
            <p:cNvCxnSpPr>
              <a:cxnSpLocks/>
            </p:cNvCxnSpPr>
            <p:nvPr/>
          </p:nvCxnSpPr>
          <p:spPr>
            <a:xfrm>
              <a:off x="3994317" y="8314650"/>
              <a:ext cx="206771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2" name="Connettore diritto 141">
              <a:extLst>
                <a:ext uri="{FF2B5EF4-FFF2-40B4-BE49-F238E27FC236}">
                  <a16:creationId xmlns:a16="http://schemas.microsoft.com/office/drawing/2014/main" id="{20ADE22E-E96E-4C1E-9E8C-088E26A0BA26}"/>
                </a:ext>
              </a:extLst>
            </p:cNvPr>
            <p:cNvCxnSpPr/>
            <p:nvPr/>
          </p:nvCxnSpPr>
          <p:spPr>
            <a:xfrm>
              <a:off x="4168530" y="8467050"/>
              <a:ext cx="11988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3" name="Connettore diritto 142">
              <a:extLst>
                <a:ext uri="{FF2B5EF4-FFF2-40B4-BE49-F238E27FC236}">
                  <a16:creationId xmlns:a16="http://schemas.microsoft.com/office/drawing/2014/main" id="{313D2569-D379-49E9-A7AD-C8F3420D9B51}"/>
                </a:ext>
              </a:extLst>
            </p:cNvPr>
            <p:cNvCxnSpPr/>
            <p:nvPr/>
          </p:nvCxnSpPr>
          <p:spPr>
            <a:xfrm>
              <a:off x="4505783" y="8619450"/>
              <a:ext cx="54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8" name="Connettore diritto 147">
              <a:extLst>
                <a:ext uri="{FF2B5EF4-FFF2-40B4-BE49-F238E27FC236}">
                  <a16:creationId xmlns:a16="http://schemas.microsoft.com/office/drawing/2014/main" id="{F4B2944D-300F-474F-88A9-28207B69735A}"/>
                </a:ext>
              </a:extLst>
            </p:cNvPr>
            <p:cNvCxnSpPr>
              <a:cxnSpLocks/>
            </p:cNvCxnSpPr>
            <p:nvPr/>
          </p:nvCxnSpPr>
          <p:spPr>
            <a:xfrm>
              <a:off x="5112532" y="8391945"/>
              <a:ext cx="360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0" name="Connettore diritto 149">
              <a:extLst>
                <a:ext uri="{FF2B5EF4-FFF2-40B4-BE49-F238E27FC236}">
                  <a16:creationId xmlns:a16="http://schemas.microsoft.com/office/drawing/2014/main" id="{4BCCF5CE-7FF1-4462-9E4D-EF9768C67E19}"/>
                </a:ext>
              </a:extLst>
            </p:cNvPr>
            <p:cNvCxnSpPr>
              <a:cxnSpLocks/>
            </p:cNvCxnSpPr>
            <p:nvPr/>
          </p:nvCxnSpPr>
          <p:spPr>
            <a:xfrm>
              <a:off x="5337005" y="8315077"/>
              <a:ext cx="21937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Connettore diritto 153">
              <a:extLst>
                <a:ext uri="{FF2B5EF4-FFF2-40B4-BE49-F238E27FC236}">
                  <a16:creationId xmlns:a16="http://schemas.microsoft.com/office/drawing/2014/main" id="{FCD8CEEE-CF68-4849-BCDF-D7C984EED7A9}"/>
                </a:ext>
              </a:extLst>
            </p:cNvPr>
            <p:cNvCxnSpPr>
              <a:cxnSpLocks/>
            </p:cNvCxnSpPr>
            <p:nvPr/>
          </p:nvCxnSpPr>
          <p:spPr>
            <a:xfrm>
              <a:off x="5489985" y="8239543"/>
              <a:ext cx="13035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9" name="Connettore diritto 158">
              <a:extLst>
                <a:ext uri="{FF2B5EF4-FFF2-40B4-BE49-F238E27FC236}">
                  <a16:creationId xmlns:a16="http://schemas.microsoft.com/office/drawing/2014/main" id="{78F08031-6B11-4CF7-AC10-2A42545C421E}"/>
                </a:ext>
              </a:extLst>
            </p:cNvPr>
            <p:cNvCxnSpPr>
              <a:cxnSpLocks/>
            </p:cNvCxnSpPr>
            <p:nvPr/>
          </p:nvCxnSpPr>
          <p:spPr>
            <a:xfrm>
              <a:off x="5601685" y="8162678"/>
              <a:ext cx="67595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3" name="Connettore diritto 162">
              <a:extLst>
                <a:ext uri="{FF2B5EF4-FFF2-40B4-BE49-F238E27FC236}">
                  <a16:creationId xmlns:a16="http://schemas.microsoft.com/office/drawing/2014/main" id="{55BFC243-84D2-4A81-9331-74CACA8FB8DB}"/>
                </a:ext>
              </a:extLst>
            </p:cNvPr>
            <p:cNvCxnSpPr>
              <a:cxnSpLocks/>
            </p:cNvCxnSpPr>
            <p:nvPr/>
          </p:nvCxnSpPr>
          <p:spPr>
            <a:xfrm>
              <a:off x="3821812" y="8087981"/>
              <a:ext cx="36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ttore diritto 163">
              <a:extLst>
                <a:ext uri="{FF2B5EF4-FFF2-40B4-BE49-F238E27FC236}">
                  <a16:creationId xmlns:a16="http://schemas.microsoft.com/office/drawing/2014/main" id="{4D1B31D9-439C-430D-B94D-AA6AAA2BF366}"/>
                </a:ext>
              </a:extLst>
            </p:cNvPr>
            <p:cNvCxnSpPr>
              <a:cxnSpLocks/>
            </p:cNvCxnSpPr>
            <p:nvPr/>
          </p:nvCxnSpPr>
          <p:spPr>
            <a:xfrm>
              <a:off x="5697414" y="8090985"/>
              <a:ext cx="36000" cy="0"/>
            </a:xfrm>
            <a:prstGeom prst="line">
              <a:avLst/>
            </a:prstGeom>
            <a:ln w="31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943EDF00-B2B7-45C4-81B2-A1DBDC30E120}"/>
              </a:ext>
            </a:extLst>
          </p:cNvPr>
          <p:cNvSpPr txBox="1"/>
          <p:nvPr/>
        </p:nvSpPr>
        <p:spPr>
          <a:xfrm>
            <a:off x="5394960" y="2241619"/>
            <a:ext cx="147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reale</a:t>
            </a:r>
          </a:p>
        </p:txBody>
      </p:sp>
      <p:sp>
        <p:nvSpPr>
          <p:cNvPr id="126" name="CasellaDiTesto 125">
            <a:extLst>
              <a:ext uri="{FF2B5EF4-FFF2-40B4-BE49-F238E27FC236}">
                <a16:creationId xmlns:a16="http://schemas.microsoft.com/office/drawing/2014/main" id="{C83BB279-C869-44EF-A02E-CFE8D76ED67E}"/>
              </a:ext>
            </a:extLst>
          </p:cNvPr>
          <p:cNvSpPr txBox="1"/>
          <p:nvPr/>
        </p:nvSpPr>
        <p:spPr>
          <a:xfrm>
            <a:off x="5891564" y="4658545"/>
            <a:ext cx="1150166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</a:t>
            </a:r>
          </a:p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virtuale</a:t>
            </a:r>
          </a:p>
        </p:txBody>
      </p:sp>
      <p:sp>
        <p:nvSpPr>
          <p:cNvPr id="127" name="CasellaDiTesto 126">
            <a:extLst>
              <a:ext uri="{FF2B5EF4-FFF2-40B4-BE49-F238E27FC236}">
                <a16:creationId xmlns:a16="http://schemas.microsoft.com/office/drawing/2014/main" id="{2073EF89-CE9B-48C4-AC51-31FD39D50B4C}"/>
              </a:ext>
            </a:extLst>
          </p:cNvPr>
          <p:cNvSpPr txBox="1"/>
          <p:nvPr/>
        </p:nvSpPr>
        <p:spPr>
          <a:xfrm>
            <a:off x="5382556" y="5358061"/>
            <a:ext cx="147600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 reale</a:t>
            </a:r>
          </a:p>
        </p:txBody>
      </p:sp>
      <p:cxnSp>
        <p:nvCxnSpPr>
          <p:cNvPr id="128" name="Connettore 2 127">
            <a:extLst>
              <a:ext uri="{FF2B5EF4-FFF2-40B4-BE49-F238E27FC236}">
                <a16:creationId xmlns:a16="http://schemas.microsoft.com/office/drawing/2014/main" id="{29AE86ED-D06C-42F6-AD55-6819B296F814}"/>
              </a:ext>
            </a:extLst>
          </p:cNvPr>
          <p:cNvCxnSpPr>
            <a:cxnSpLocks/>
            <a:endCxn id="364" idx="7"/>
          </p:cNvCxnSpPr>
          <p:nvPr/>
        </p:nvCxnSpPr>
        <p:spPr>
          <a:xfrm flipH="1">
            <a:off x="5572662" y="2546158"/>
            <a:ext cx="1194514" cy="80119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Connettore 2 129">
            <a:extLst>
              <a:ext uri="{FF2B5EF4-FFF2-40B4-BE49-F238E27FC236}">
                <a16:creationId xmlns:a16="http://schemas.microsoft.com/office/drawing/2014/main" id="{7CE7D22E-4E5F-47BD-8592-E7723CF8813E}"/>
              </a:ext>
            </a:extLst>
          </p:cNvPr>
          <p:cNvCxnSpPr>
            <a:cxnSpLocks/>
          </p:cNvCxnSpPr>
          <p:nvPr/>
        </p:nvCxnSpPr>
        <p:spPr>
          <a:xfrm flipH="1" flipV="1">
            <a:off x="5494219" y="5025293"/>
            <a:ext cx="498957" cy="21322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Connettore 2 132">
            <a:extLst>
              <a:ext uri="{FF2B5EF4-FFF2-40B4-BE49-F238E27FC236}">
                <a16:creationId xmlns:a16="http://schemas.microsoft.com/office/drawing/2014/main" id="{6A9B199B-0390-473A-BC81-473A829AE8E2}"/>
              </a:ext>
            </a:extLst>
          </p:cNvPr>
          <p:cNvCxnSpPr>
            <a:cxnSpLocks/>
          </p:cNvCxnSpPr>
          <p:nvPr/>
        </p:nvCxnSpPr>
        <p:spPr>
          <a:xfrm flipH="1">
            <a:off x="5689600" y="5661891"/>
            <a:ext cx="1062182" cy="103589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4" name="CasellaDiTesto 133">
            <a:extLst>
              <a:ext uri="{FF2B5EF4-FFF2-40B4-BE49-F238E27FC236}">
                <a16:creationId xmlns:a16="http://schemas.microsoft.com/office/drawing/2014/main" id="{A9A24C43-EE8B-4C2F-BCCA-A6E8D7727664}"/>
              </a:ext>
            </a:extLst>
          </p:cNvPr>
          <p:cNvSpPr txBox="1"/>
          <p:nvPr/>
        </p:nvSpPr>
        <p:spPr>
          <a:xfrm>
            <a:off x="5855294" y="7762139"/>
            <a:ext cx="1098408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Ellisse</a:t>
            </a:r>
          </a:p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virtuale</a:t>
            </a:r>
          </a:p>
        </p:txBody>
      </p:sp>
      <p:cxnSp>
        <p:nvCxnSpPr>
          <p:cNvPr id="136" name="Connettore 2 135">
            <a:extLst>
              <a:ext uri="{FF2B5EF4-FFF2-40B4-BE49-F238E27FC236}">
                <a16:creationId xmlns:a16="http://schemas.microsoft.com/office/drawing/2014/main" id="{555F0961-FE56-4D36-A6BB-2D50D4930575}"/>
              </a:ext>
            </a:extLst>
          </p:cNvPr>
          <p:cNvCxnSpPr>
            <a:cxnSpLocks/>
          </p:cNvCxnSpPr>
          <p:nvPr/>
        </p:nvCxnSpPr>
        <p:spPr>
          <a:xfrm flipH="1">
            <a:off x="5365630" y="8346831"/>
            <a:ext cx="1457201" cy="158814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Connettore diritto 146">
            <a:extLst>
              <a:ext uri="{FF2B5EF4-FFF2-40B4-BE49-F238E27FC236}">
                <a16:creationId xmlns:a16="http://schemas.microsoft.com/office/drawing/2014/main" id="{FAA3D39D-4CAD-406A-B636-32706D7D9D82}"/>
              </a:ext>
            </a:extLst>
          </p:cNvPr>
          <p:cNvCxnSpPr>
            <a:cxnSpLocks/>
          </p:cNvCxnSpPr>
          <p:nvPr/>
        </p:nvCxnSpPr>
        <p:spPr bwMode="auto">
          <a:xfrm flipH="1">
            <a:off x="4029958" y="8246021"/>
            <a:ext cx="55658" cy="1004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07CD56F4-7B8F-4BB0-9162-D629D82E3AC6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2409" y="8377611"/>
            <a:ext cx="48437" cy="1821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4E617731-AB1A-4D92-BB35-2B4FB68E0ADD}"/>
              </a:ext>
            </a:extLst>
          </p:cNvPr>
          <p:cNvCxnSpPr>
            <a:cxnSpLocks/>
          </p:cNvCxnSpPr>
          <p:nvPr/>
        </p:nvCxnSpPr>
        <p:spPr>
          <a:xfrm>
            <a:off x="4785147" y="8423397"/>
            <a:ext cx="0" cy="22784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0648431A-EA62-40A8-AA77-A6872B8768D8}"/>
              </a:ext>
            </a:extLst>
          </p:cNvPr>
          <p:cNvCxnSpPr>
            <a:cxnSpLocks/>
          </p:cNvCxnSpPr>
          <p:nvPr/>
        </p:nvCxnSpPr>
        <p:spPr>
          <a:xfrm>
            <a:off x="5129017" y="8387553"/>
            <a:ext cx="46247" cy="18494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917E38DE-702D-44BB-BF8F-6C3ADECEF922}"/>
              </a:ext>
            </a:extLst>
          </p:cNvPr>
          <p:cNvCxnSpPr>
            <a:cxnSpLocks/>
          </p:cNvCxnSpPr>
          <p:nvPr/>
        </p:nvCxnSpPr>
        <p:spPr>
          <a:xfrm>
            <a:off x="5467159" y="8250406"/>
            <a:ext cx="55436" cy="10111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nettore 2 250">
            <a:extLst>
              <a:ext uri="{FF2B5EF4-FFF2-40B4-BE49-F238E27FC236}">
                <a16:creationId xmlns:a16="http://schemas.microsoft.com/office/drawing/2014/main" id="{148CEC40-848E-4EEC-A8D1-9A671E3136BF}"/>
              </a:ext>
            </a:extLst>
          </p:cNvPr>
          <p:cNvCxnSpPr>
            <a:cxnSpLocks/>
          </p:cNvCxnSpPr>
          <p:nvPr/>
        </p:nvCxnSpPr>
        <p:spPr>
          <a:xfrm>
            <a:off x="3351614" y="2782338"/>
            <a:ext cx="626204" cy="562160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Connettore 2 252">
            <a:extLst>
              <a:ext uri="{FF2B5EF4-FFF2-40B4-BE49-F238E27FC236}">
                <a16:creationId xmlns:a16="http://schemas.microsoft.com/office/drawing/2014/main" id="{A3BBA949-2FA7-45BD-B828-2A45645FEDE1}"/>
              </a:ext>
            </a:extLst>
          </p:cNvPr>
          <p:cNvCxnSpPr>
            <a:cxnSpLocks/>
          </p:cNvCxnSpPr>
          <p:nvPr/>
        </p:nvCxnSpPr>
        <p:spPr>
          <a:xfrm>
            <a:off x="3355172" y="2789454"/>
            <a:ext cx="1743953" cy="3471497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Connettore 2 254">
            <a:extLst>
              <a:ext uri="{FF2B5EF4-FFF2-40B4-BE49-F238E27FC236}">
                <a16:creationId xmlns:a16="http://schemas.microsoft.com/office/drawing/2014/main" id="{5CA76929-8711-4A33-B22B-161B9EA0B3AF}"/>
              </a:ext>
            </a:extLst>
          </p:cNvPr>
          <p:cNvCxnSpPr>
            <a:cxnSpLocks/>
            <a:endCxn id="364" idx="3"/>
          </p:cNvCxnSpPr>
          <p:nvPr/>
        </p:nvCxnSpPr>
        <p:spPr>
          <a:xfrm>
            <a:off x="1554836" y="3059860"/>
            <a:ext cx="2421744" cy="186575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Connettore 2 36">
            <a:extLst>
              <a:ext uri="{FF2B5EF4-FFF2-40B4-BE49-F238E27FC236}">
                <a16:creationId xmlns:a16="http://schemas.microsoft.com/office/drawing/2014/main" id="{39B2F04F-ED72-43DB-B3FF-EBD57FD7BEB3}"/>
              </a:ext>
            </a:extLst>
          </p:cNvPr>
          <p:cNvCxnSpPr>
            <a:cxnSpLocks/>
          </p:cNvCxnSpPr>
          <p:nvPr/>
        </p:nvCxnSpPr>
        <p:spPr>
          <a:xfrm>
            <a:off x="1551278" y="3059860"/>
            <a:ext cx="2902388" cy="555701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5E6B9BF2-321E-4382-A9ED-21B303CE556F}"/>
              </a:ext>
            </a:extLst>
          </p:cNvPr>
          <p:cNvCxnSpPr>
            <a:cxnSpLocks/>
          </p:cNvCxnSpPr>
          <p:nvPr/>
        </p:nvCxnSpPr>
        <p:spPr>
          <a:xfrm>
            <a:off x="4028303" y="4967417"/>
            <a:ext cx="0" cy="339903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Connettore diritto 178">
            <a:extLst>
              <a:ext uri="{FF2B5EF4-FFF2-40B4-BE49-F238E27FC236}">
                <a16:creationId xmlns:a16="http://schemas.microsoft.com/office/drawing/2014/main" id="{1D53EAE5-3AFD-4DD9-B771-9FF2367505F3}"/>
              </a:ext>
            </a:extLst>
          </p:cNvPr>
          <p:cNvCxnSpPr>
            <a:cxnSpLocks/>
          </p:cNvCxnSpPr>
          <p:nvPr/>
        </p:nvCxnSpPr>
        <p:spPr>
          <a:xfrm>
            <a:off x="4366054" y="5173363"/>
            <a:ext cx="0" cy="34108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Connettore diritto 179">
            <a:extLst>
              <a:ext uri="{FF2B5EF4-FFF2-40B4-BE49-F238E27FC236}">
                <a16:creationId xmlns:a16="http://schemas.microsoft.com/office/drawing/2014/main" id="{2F4C6A35-1AED-4F8C-8217-FA2AA01D669B}"/>
              </a:ext>
            </a:extLst>
          </p:cNvPr>
          <p:cNvCxnSpPr>
            <a:cxnSpLocks/>
          </p:cNvCxnSpPr>
          <p:nvPr/>
        </p:nvCxnSpPr>
        <p:spPr>
          <a:xfrm>
            <a:off x="5527589" y="4971536"/>
            <a:ext cx="0" cy="33575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Connettore diritto 181">
            <a:extLst>
              <a:ext uri="{FF2B5EF4-FFF2-40B4-BE49-F238E27FC236}">
                <a16:creationId xmlns:a16="http://schemas.microsoft.com/office/drawing/2014/main" id="{B7F1C8BE-D0B4-4595-B09E-B06E07F4B4DD}"/>
              </a:ext>
            </a:extLst>
          </p:cNvPr>
          <p:cNvCxnSpPr>
            <a:cxnSpLocks/>
          </p:cNvCxnSpPr>
          <p:nvPr/>
        </p:nvCxnSpPr>
        <p:spPr>
          <a:xfrm>
            <a:off x="5177481" y="5173363"/>
            <a:ext cx="0" cy="33796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CasellaDiTesto 111">
            <a:extLst>
              <a:ext uri="{FF2B5EF4-FFF2-40B4-BE49-F238E27FC236}">
                <a16:creationId xmlns:a16="http://schemas.microsoft.com/office/drawing/2014/main" id="{E0AEE80B-7E83-4DB9-8B66-56873F9A6C6C}"/>
              </a:ext>
            </a:extLst>
          </p:cNvPr>
          <p:cNvSpPr txBox="1"/>
          <p:nvPr/>
        </p:nvSpPr>
        <p:spPr>
          <a:xfrm>
            <a:off x="3706008" y="7749872"/>
            <a:ext cx="396000" cy="32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</a:t>
            </a:r>
          </a:p>
        </p:txBody>
      </p:sp>
      <p:sp>
        <p:nvSpPr>
          <p:cNvPr id="203" name="CasellaDiTesto 202">
            <a:extLst>
              <a:ext uri="{FF2B5EF4-FFF2-40B4-BE49-F238E27FC236}">
                <a16:creationId xmlns:a16="http://schemas.microsoft.com/office/drawing/2014/main" id="{0D3B92E6-6DC4-450C-AF89-9DB2198FFDFC}"/>
              </a:ext>
            </a:extLst>
          </p:cNvPr>
          <p:cNvSpPr txBox="1"/>
          <p:nvPr/>
        </p:nvSpPr>
        <p:spPr>
          <a:xfrm>
            <a:off x="3670150" y="4390913"/>
            <a:ext cx="432000" cy="288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Y’’</a:t>
            </a:r>
          </a:p>
        </p:txBody>
      </p:sp>
      <p:sp>
        <p:nvSpPr>
          <p:cNvPr id="204" name="CasellaDiTesto 203">
            <a:extLst>
              <a:ext uri="{FF2B5EF4-FFF2-40B4-BE49-F238E27FC236}">
                <a16:creationId xmlns:a16="http://schemas.microsoft.com/office/drawing/2014/main" id="{6A3FE6FA-12EE-4B20-B74D-F60432565E70}"/>
              </a:ext>
            </a:extLst>
          </p:cNvPr>
          <p:cNvSpPr txBox="1"/>
          <p:nvPr/>
        </p:nvSpPr>
        <p:spPr>
          <a:xfrm>
            <a:off x="5461298" y="7702911"/>
            <a:ext cx="39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</a:t>
            </a:r>
          </a:p>
        </p:txBody>
      </p:sp>
      <p:sp>
        <p:nvSpPr>
          <p:cNvPr id="205" name="CasellaDiTesto 204">
            <a:extLst>
              <a:ext uri="{FF2B5EF4-FFF2-40B4-BE49-F238E27FC236}">
                <a16:creationId xmlns:a16="http://schemas.microsoft.com/office/drawing/2014/main" id="{2959EC2B-9E13-4A1F-94A8-896E4339D0FE}"/>
              </a:ext>
            </a:extLst>
          </p:cNvPr>
          <p:cNvSpPr txBox="1"/>
          <p:nvPr/>
        </p:nvSpPr>
        <p:spPr>
          <a:xfrm>
            <a:off x="5495364" y="4387328"/>
            <a:ext cx="43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Z’’</a:t>
            </a:r>
          </a:p>
        </p:txBody>
      </p: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0D2A30A5-D85F-4452-BB4B-567493BB1028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239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0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5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0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5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500"/>
                                        <p:tgtEl>
                                          <p:spTgt spid="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5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0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5" dur="500"/>
                                        <p:tgtEl>
                                          <p:spTgt spid="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5" dur="500"/>
                                        <p:tgtEl>
                                          <p:spTgt spid="1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2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2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2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7" dur="500"/>
                                        <p:tgtEl>
                                          <p:spTgt spid="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3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4" dur="500" fill="hold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5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8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9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9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5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8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" grpId="0"/>
      <p:bldP spid="16" grpId="0"/>
      <p:bldP spid="103" grpId="0"/>
      <p:bldP spid="106" grpId="0"/>
      <p:bldP spid="107" grpId="0"/>
      <p:bldP spid="125" grpId="0"/>
      <p:bldP spid="126" grpId="0"/>
      <p:bldP spid="127" grpId="0"/>
      <p:bldP spid="134" grpId="0"/>
      <p:bldP spid="112" grpId="0"/>
      <p:bldP spid="203" grpId="0"/>
      <p:bldP spid="204" grpId="0"/>
      <p:bldP spid="20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>
            <a:cxnSpLocks/>
          </p:cNvCxnSpPr>
          <p:nvPr/>
        </p:nvCxnSpPr>
        <p:spPr>
          <a:xfrm>
            <a:off x="414067" y="5305425"/>
            <a:ext cx="6297284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>
            <a:cxnSpLocks/>
          </p:cNvCxnSpPr>
          <p:nvPr/>
        </p:nvCxnSpPr>
        <p:spPr>
          <a:xfrm flipV="1">
            <a:off x="6220299" y="4678364"/>
            <a:ext cx="1" cy="230929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>
            <a:cxnSpLocks/>
          </p:cNvCxnSpPr>
          <p:nvPr/>
        </p:nvCxnSpPr>
        <p:spPr>
          <a:xfrm>
            <a:off x="3780134" y="4683367"/>
            <a:ext cx="1980000" cy="0"/>
          </a:xfrm>
          <a:prstGeom prst="line">
            <a:avLst/>
          </a:prstGeom>
          <a:ln w="63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</p:cNvCxnSpPr>
          <p:nvPr/>
        </p:nvCxnSpPr>
        <p:spPr bwMode="auto">
          <a:xfrm>
            <a:off x="3748715" y="5971859"/>
            <a:ext cx="420777" cy="42301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</p:cNvCxnSpPr>
          <p:nvPr/>
        </p:nvCxnSpPr>
        <p:spPr bwMode="auto">
          <a:xfrm flipH="1">
            <a:off x="8296129" y="5351792"/>
            <a:ext cx="17151" cy="17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8957" y="6288138"/>
            <a:ext cx="470623" cy="26185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68512" y="6664046"/>
            <a:ext cx="477624" cy="1101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7" y="7249141"/>
            <a:ext cx="306307" cy="692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5" y="7615451"/>
            <a:ext cx="146068" cy="8233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76809" y="5719586"/>
            <a:ext cx="308840" cy="5618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7418" y="5593823"/>
            <a:ext cx="159987" cy="62357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</p:cNvCxnSpPr>
          <p:nvPr/>
        </p:nvCxnSpPr>
        <p:spPr>
          <a:xfrm flipH="1" flipV="1">
            <a:off x="10312366" y="5348213"/>
            <a:ext cx="20597" cy="2135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</p:cNvCxnSpPr>
          <p:nvPr/>
        </p:nvCxnSpPr>
        <p:spPr>
          <a:xfrm flipV="1">
            <a:off x="5371665" y="5964025"/>
            <a:ext cx="422199" cy="42634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5882975" y="7603498"/>
            <a:ext cx="156257" cy="863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5895833" y="7250276"/>
            <a:ext cx="292742" cy="675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5720195" y="6667893"/>
            <a:ext cx="456863" cy="1041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5559136" y="6284536"/>
            <a:ext cx="469965" cy="2643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5168981" y="5726841"/>
            <a:ext cx="295561" cy="5436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973870" y="5600700"/>
            <a:ext cx="164868" cy="6293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>
            <a:off x="3336925" y="6996113"/>
            <a:ext cx="396657" cy="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4" y="7067550"/>
            <a:ext cx="43063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6200" y="4996625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55563"/>
            <a:ext cx="6804025" cy="466725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(4)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cxnSpLocks/>
          </p:cNvCxnSpPr>
          <p:nvPr/>
        </p:nvCxnSpPr>
        <p:spPr>
          <a:xfrm flipV="1">
            <a:off x="5825121" y="6991350"/>
            <a:ext cx="399712" cy="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715465" y="6665885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6197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7240"/>
            <a:ext cx="6804000" cy="400110"/>
          </a:xfrm>
          <a:prstGeom prst="rect">
            <a:avLst/>
          </a:prstGeom>
          <a:solidFill>
            <a:srgbClr val="0070C0"/>
          </a:solidFill>
        </p:spPr>
        <p:txBody>
          <a:bodyPr wrap="square" rtlCol="0">
            <a:spAutoFit/>
          </a:bodyPr>
          <a:lstStyle/>
          <a:p>
            <a:pPr algn="ctr"/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Sezione con piano generico </a:t>
            </a:r>
            <a:r>
              <a:rPr lang="it-IT" sz="2000" dirty="0">
                <a:solidFill>
                  <a:schemeClr val="bg1"/>
                </a:solidFill>
                <a:latin typeface="Symbol" panose="05050102010706020507" pitchFamily="18" charset="2"/>
              </a:rPr>
              <a:t>b </a:t>
            </a:r>
            <a:r>
              <a:rPr lang="it-IT" sz="2000" dirty="0">
                <a:solidFill>
                  <a:schemeClr val="bg1"/>
                </a:solidFill>
                <a:latin typeface="Comic Sans MS" panose="030F0702030302020204" pitchFamily="66" charset="0"/>
              </a:rPr>
              <a:t>parallelo lt– Primo metodo</a:t>
            </a:r>
          </a:p>
        </p:txBody>
      </p: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1D841225-388F-4F37-BC78-DB2D4A355A7C}"/>
              </a:ext>
            </a:extLst>
          </p:cNvPr>
          <p:cNvCxnSpPr>
            <a:cxnSpLocks/>
          </p:cNvCxnSpPr>
          <p:nvPr/>
        </p:nvCxnSpPr>
        <p:spPr>
          <a:xfrm flipH="1">
            <a:off x="3521043" y="4277430"/>
            <a:ext cx="141088" cy="40410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Connettore diritto 156">
            <a:extLst>
              <a:ext uri="{FF2B5EF4-FFF2-40B4-BE49-F238E27FC236}">
                <a16:creationId xmlns:a16="http://schemas.microsoft.com/office/drawing/2014/main" id="{ABD34F2E-AA0B-4EDE-960C-1E4CE9101DC5}"/>
              </a:ext>
            </a:extLst>
          </p:cNvPr>
          <p:cNvCxnSpPr>
            <a:cxnSpLocks/>
          </p:cNvCxnSpPr>
          <p:nvPr/>
        </p:nvCxnSpPr>
        <p:spPr>
          <a:xfrm flipH="1">
            <a:off x="3374231" y="3916305"/>
            <a:ext cx="297657" cy="76214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1 23">
            <a:extLst>
              <a:ext uri="{FF2B5EF4-FFF2-40B4-BE49-F238E27FC236}">
                <a16:creationId xmlns:a16="http://schemas.microsoft.com/office/drawing/2014/main" id="{EEDD33B2-515A-419A-9BA3-A656D3BE9120}"/>
              </a:ext>
            </a:extLst>
          </p:cNvPr>
          <p:cNvCxnSpPr>
            <a:cxnSpLocks/>
          </p:cNvCxnSpPr>
          <p:nvPr/>
        </p:nvCxnSpPr>
        <p:spPr>
          <a:xfrm flipH="1">
            <a:off x="3339923" y="3717926"/>
            <a:ext cx="383562" cy="9612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Connettore diritto 168">
            <a:extLst>
              <a:ext uri="{FF2B5EF4-FFF2-40B4-BE49-F238E27FC236}">
                <a16:creationId xmlns:a16="http://schemas.microsoft.com/office/drawing/2014/main" id="{44D78BE9-8DED-4AD2-BD13-88E6E9E83AB2}"/>
              </a:ext>
            </a:extLst>
          </p:cNvPr>
          <p:cNvCxnSpPr>
            <a:cxnSpLocks/>
          </p:cNvCxnSpPr>
          <p:nvPr/>
        </p:nvCxnSpPr>
        <p:spPr>
          <a:xfrm flipH="1">
            <a:off x="3762101" y="4643438"/>
            <a:ext cx="10729" cy="381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7" name="Connettore 1 26">
            <a:extLst>
              <a:ext uri="{FF2B5EF4-FFF2-40B4-BE49-F238E27FC236}">
                <a16:creationId xmlns:a16="http://schemas.microsoft.com/office/drawing/2014/main" id="{AC445C4D-7808-4DF8-AC9E-991351D28D65}"/>
              </a:ext>
            </a:extLst>
          </p:cNvPr>
          <p:cNvCxnSpPr>
            <a:cxnSpLocks/>
          </p:cNvCxnSpPr>
          <p:nvPr/>
        </p:nvCxnSpPr>
        <p:spPr>
          <a:xfrm>
            <a:off x="5825208" y="3711767"/>
            <a:ext cx="387263" cy="97051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Connettore 1 26">
            <a:extLst>
              <a:ext uri="{FF2B5EF4-FFF2-40B4-BE49-F238E27FC236}">
                <a16:creationId xmlns:a16="http://schemas.microsoft.com/office/drawing/2014/main" id="{B9F0791F-53EF-4E7E-9CBF-D89B68E5C974}"/>
              </a:ext>
            </a:extLst>
          </p:cNvPr>
          <p:cNvCxnSpPr>
            <a:cxnSpLocks/>
          </p:cNvCxnSpPr>
          <p:nvPr/>
        </p:nvCxnSpPr>
        <p:spPr>
          <a:xfrm>
            <a:off x="5889539" y="3955301"/>
            <a:ext cx="286419" cy="7177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63D807A9-AF94-40EB-9B35-5410F74E15D6}"/>
              </a:ext>
            </a:extLst>
          </p:cNvPr>
          <p:cNvCxnSpPr>
            <a:cxnSpLocks/>
          </p:cNvCxnSpPr>
          <p:nvPr/>
        </p:nvCxnSpPr>
        <p:spPr>
          <a:xfrm>
            <a:off x="5889370" y="4283298"/>
            <a:ext cx="140949" cy="40357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Connettore diritto 191">
            <a:extLst>
              <a:ext uri="{FF2B5EF4-FFF2-40B4-BE49-F238E27FC236}">
                <a16:creationId xmlns:a16="http://schemas.microsoft.com/office/drawing/2014/main" id="{6F916995-9151-4635-8601-B9904627A75E}"/>
              </a:ext>
            </a:extLst>
          </p:cNvPr>
          <p:cNvCxnSpPr>
            <a:cxnSpLocks/>
          </p:cNvCxnSpPr>
          <p:nvPr/>
        </p:nvCxnSpPr>
        <p:spPr>
          <a:xfrm>
            <a:off x="5794374" y="4628356"/>
            <a:ext cx="16365" cy="5794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5" name="Arco 164">
            <a:extLst>
              <a:ext uri="{FF2B5EF4-FFF2-40B4-BE49-F238E27FC236}">
                <a16:creationId xmlns:a16="http://schemas.microsoft.com/office/drawing/2014/main" id="{5D124B98-4F7B-4122-895E-EEA9483480E5}"/>
              </a:ext>
            </a:extLst>
          </p:cNvPr>
          <p:cNvSpPr/>
          <p:nvPr/>
        </p:nvSpPr>
        <p:spPr>
          <a:xfrm>
            <a:off x="3651758" y="3023622"/>
            <a:ext cx="2257200" cy="2232000"/>
          </a:xfrm>
          <a:prstGeom prst="arc">
            <a:avLst>
              <a:gd name="adj1" fmla="val 9063049"/>
              <a:gd name="adj2" fmla="val 1734148"/>
            </a:avLst>
          </a:prstGeom>
          <a:ln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57" name="Connettore diritto 56">
            <a:extLst>
              <a:ext uri="{FF2B5EF4-FFF2-40B4-BE49-F238E27FC236}">
                <a16:creationId xmlns:a16="http://schemas.microsoft.com/office/drawing/2014/main" id="{68C2AABA-DBBB-4AD4-A5BE-10105FF3D2E3}"/>
              </a:ext>
            </a:extLst>
          </p:cNvPr>
          <p:cNvCxnSpPr>
            <a:cxnSpLocks/>
          </p:cNvCxnSpPr>
          <p:nvPr/>
        </p:nvCxnSpPr>
        <p:spPr>
          <a:xfrm>
            <a:off x="3341110" y="4685866"/>
            <a:ext cx="468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5" name="Connettore diritto 174">
            <a:extLst>
              <a:ext uri="{FF2B5EF4-FFF2-40B4-BE49-F238E27FC236}">
                <a16:creationId xmlns:a16="http://schemas.microsoft.com/office/drawing/2014/main" id="{67D7EAD6-07FF-4FFE-B2A4-5BAB8B20467A}"/>
              </a:ext>
            </a:extLst>
          </p:cNvPr>
          <p:cNvCxnSpPr>
            <a:cxnSpLocks/>
          </p:cNvCxnSpPr>
          <p:nvPr/>
        </p:nvCxnSpPr>
        <p:spPr>
          <a:xfrm>
            <a:off x="5753103" y="4688031"/>
            <a:ext cx="46585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ttore diritto 79">
            <a:extLst>
              <a:ext uri="{FF2B5EF4-FFF2-40B4-BE49-F238E27FC236}">
                <a16:creationId xmlns:a16="http://schemas.microsoft.com/office/drawing/2014/main" id="{DA01763A-C9BD-4BEB-BF5F-7002725D4A62}"/>
              </a:ext>
            </a:extLst>
          </p:cNvPr>
          <p:cNvCxnSpPr>
            <a:cxnSpLocks/>
          </p:cNvCxnSpPr>
          <p:nvPr/>
        </p:nvCxnSpPr>
        <p:spPr>
          <a:xfrm>
            <a:off x="4785407" y="5550297"/>
            <a:ext cx="0" cy="64613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Arco 131">
            <a:extLst>
              <a:ext uri="{FF2B5EF4-FFF2-40B4-BE49-F238E27FC236}">
                <a16:creationId xmlns:a16="http://schemas.microsoft.com/office/drawing/2014/main" id="{19535603-A3CC-4D9E-A467-867AEBADF2EC}"/>
              </a:ext>
            </a:extLst>
          </p:cNvPr>
          <p:cNvSpPr/>
          <p:nvPr/>
        </p:nvSpPr>
        <p:spPr>
          <a:xfrm>
            <a:off x="3662131" y="6198603"/>
            <a:ext cx="2253600" cy="2448000"/>
          </a:xfrm>
          <a:prstGeom prst="arc">
            <a:avLst>
              <a:gd name="adj1" fmla="val 8808784"/>
              <a:gd name="adj2" fmla="val 1939199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33" name="Connettore diritto 132">
            <a:extLst>
              <a:ext uri="{FF2B5EF4-FFF2-40B4-BE49-F238E27FC236}">
                <a16:creationId xmlns:a16="http://schemas.microsoft.com/office/drawing/2014/main" id="{E4F3B410-CD9B-4AC0-8290-92E4C8F1E541}"/>
              </a:ext>
            </a:extLst>
          </p:cNvPr>
          <p:cNvCxnSpPr>
            <a:cxnSpLocks/>
          </p:cNvCxnSpPr>
          <p:nvPr/>
        </p:nvCxnSpPr>
        <p:spPr>
          <a:xfrm>
            <a:off x="3809024" y="8058999"/>
            <a:ext cx="1944000" cy="0"/>
          </a:xfrm>
          <a:prstGeom prst="line">
            <a:avLst/>
          </a:prstGeom>
          <a:ln w="9525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Arco 110">
            <a:extLst>
              <a:ext uri="{FF2B5EF4-FFF2-40B4-BE49-F238E27FC236}">
                <a16:creationId xmlns:a16="http://schemas.microsoft.com/office/drawing/2014/main" id="{D668EB42-CD12-445F-A891-DE2D05074D4D}"/>
              </a:ext>
            </a:extLst>
          </p:cNvPr>
          <p:cNvSpPr/>
          <p:nvPr/>
        </p:nvSpPr>
        <p:spPr>
          <a:xfrm>
            <a:off x="3329796" y="5545812"/>
            <a:ext cx="2898000" cy="2880000"/>
          </a:xfrm>
          <a:prstGeom prst="arc">
            <a:avLst>
              <a:gd name="adj1" fmla="val 7893947"/>
              <a:gd name="adj2" fmla="val 2885282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9DC028BF-C694-4A87-8B37-C5C308454271}"/>
              </a:ext>
            </a:extLst>
          </p:cNvPr>
          <p:cNvCxnSpPr>
            <a:cxnSpLocks/>
          </p:cNvCxnSpPr>
          <p:nvPr/>
        </p:nvCxnSpPr>
        <p:spPr>
          <a:xfrm>
            <a:off x="3808979" y="4675378"/>
            <a:ext cx="0" cy="339199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Connettore diritto 111">
            <a:extLst>
              <a:ext uri="{FF2B5EF4-FFF2-40B4-BE49-F238E27FC236}">
                <a16:creationId xmlns:a16="http://schemas.microsoft.com/office/drawing/2014/main" id="{667E8F20-134A-4924-9E03-8B53AA6F71FB}"/>
              </a:ext>
            </a:extLst>
          </p:cNvPr>
          <p:cNvCxnSpPr>
            <a:cxnSpLocks/>
          </p:cNvCxnSpPr>
          <p:nvPr/>
        </p:nvCxnSpPr>
        <p:spPr>
          <a:xfrm>
            <a:off x="5760683" y="4672919"/>
            <a:ext cx="0" cy="337232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4" name="CasellaDiTesto 113">
            <a:extLst>
              <a:ext uri="{FF2B5EF4-FFF2-40B4-BE49-F238E27FC236}">
                <a16:creationId xmlns:a16="http://schemas.microsoft.com/office/drawing/2014/main" id="{20296A06-86AD-4950-AA8D-1044783B1EB0}"/>
              </a:ext>
            </a:extLst>
          </p:cNvPr>
          <p:cNvSpPr txBox="1"/>
          <p:nvPr/>
        </p:nvSpPr>
        <p:spPr>
          <a:xfrm>
            <a:off x="0" y="4691023"/>
            <a:ext cx="3881888" cy="1538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tutte le costruzioni facendo scorrere  la parte superiore del cono si mette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in risalto la sezione ellittica </a:t>
            </a:r>
          </a:p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sia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cxnSp>
        <p:nvCxnSpPr>
          <p:cNvPr id="118" name="Connettore diritto 117">
            <a:extLst>
              <a:ext uri="{FF2B5EF4-FFF2-40B4-BE49-F238E27FC236}">
                <a16:creationId xmlns:a16="http://schemas.microsoft.com/office/drawing/2014/main" id="{465DC962-8099-44FF-8BEB-33D838748DD4}"/>
              </a:ext>
            </a:extLst>
          </p:cNvPr>
          <p:cNvCxnSpPr>
            <a:cxnSpLocks/>
          </p:cNvCxnSpPr>
          <p:nvPr/>
        </p:nvCxnSpPr>
        <p:spPr>
          <a:xfrm>
            <a:off x="4784784" y="3895344"/>
            <a:ext cx="0" cy="312724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4" name="Gruppo 123">
            <a:extLst>
              <a:ext uri="{FF2B5EF4-FFF2-40B4-BE49-F238E27FC236}">
                <a16:creationId xmlns:a16="http://schemas.microsoft.com/office/drawing/2014/main" id="{F54FB5D8-3F80-486E-8E83-06B0FAEF1769}"/>
              </a:ext>
            </a:extLst>
          </p:cNvPr>
          <p:cNvGrpSpPr/>
          <p:nvPr/>
        </p:nvGrpSpPr>
        <p:grpSpPr>
          <a:xfrm>
            <a:off x="3351485" y="923631"/>
            <a:ext cx="2880000" cy="7725995"/>
            <a:chOff x="3357769" y="923631"/>
            <a:chExt cx="2880000" cy="7725995"/>
          </a:xfrm>
        </p:grpSpPr>
        <p:sp>
          <p:nvSpPr>
            <p:cNvPr id="66" name="CasellaDiTesto 65">
              <a:extLst>
                <a:ext uri="{FF2B5EF4-FFF2-40B4-BE49-F238E27FC236}">
                  <a16:creationId xmlns:a16="http://schemas.microsoft.com/office/drawing/2014/main" id="{E4BE6685-1BE9-4661-BE9E-E569B2B56882}"/>
                </a:ext>
              </a:extLst>
            </p:cNvPr>
            <p:cNvSpPr txBox="1"/>
            <p:nvPr/>
          </p:nvSpPr>
          <p:spPr>
            <a:xfrm>
              <a:off x="4739800" y="2493795"/>
              <a:ext cx="431800" cy="36988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Arial" panose="020B0604020202020204" pitchFamily="34" charset="0"/>
                </a:rPr>
                <a:t>a</a:t>
              </a:r>
              <a:r>
                <a:rPr kumimoji="0" lang="it-IT" sz="1800" b="0" i="0" u="none" strike="noStrike" kern="120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’</a:t>
              </a:r>
              <a:r>
                <a:rPr kumimoji="0" lang="it-IT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Arial" panose="020B0604020202020204" pitchFamily="34" charset="0"/>
                </a:rPr>
                <a:t>’</a:t>
              </a:r>
            </a:p>
          </p:txBody>
        </p:sp>
        <p:grpSp>
          <p:nvGrpSpPr>
            <p:cNvPr id="123" name="Gruppo 122">
              <a:extLst>
                <a:ext uri="{FF2B5EF4-FFF2-40B4-BE49-F238E27FC236}">
                  <a16:creationId xmlns:a16="http://schemas.microsoft.com/office/drawing/2014/main" id="{1496CD8E-3034-4F1B-B2CC-672E8F94AC71}"/>
                </a:ext>
              </a:extLst>
            </p:cNvPr>
            <p:cNvGrpSpPr/>
            <p:nvPr/>
          </p:nvGrpSpPr>
          <p:grpSpPr>
            <a:xfrm>
              <a:off x="3357769" y="923631"/>
              <a:ext cx="2880000" cy="7725995"/>
              <a:chOff x="3357769" y="923631"/>
              <a:chExt cx="2880000" cy="7725995"/>
            </a:xfrm>
          </p:grpSpPr>
          <p:grpSp>
            <p:nvGrpSpPr>
              <p:cNvPr id="103" name="Gruppo 102">
                <a:extLst>
                  <a:ext uri="{FF2B5EF4-FFF2-40B4-BE49-F238E27FC236}">
                    <a16:creationId xmlns:a16="http://schemas.microsoft.com/office/drawing/2014/main" id="{C758BA20-A0A2-4FD9-8DA4-9C6FB733AC6C}"/>
                  </a:ext>
                </a:extLst>
              </p:cNvPr>
              <p:cNvGrpSpPr/>
              <p:nvPr/>
            </p:nvGrpSpPr>
            <p:grpSpPr>
              <a:xfrm>
                <a:off x="3357769" y="923631"/>
                <a:ext cx="2880000" cy="7725995"/>
                <a:chOff x="3357769" y="923631"/>
                <a:chExt cx="2880000" cy="7725995"/>
              </a:xfrm>
            </p:grpSpPr>
            <p:sp>
              <p:nvSpPr>
                <p:cNvPr id="53" name="CasellaDiTesto 52">
                  <a:extLst>
                    <a:ext uri="{FF2B5EF4-FFF2-40B4-BE49-F238E27FC236}">
                      <a16:creationId xmlns:a16="http://schemas.microsoft.com/office/drawing/2014/main" id="{B28EAFAD-9021-4A82-9B76-D35825363578}"/>
                    </a:ext>
                  </a:extLst>
                </p:cNvPr>
                <p:cNvSpPr txBox="1"/>
                <p:nvPr/>
              </p:nvSpPr>
              <p:spPr>
                <a:xfrm>
                  <a:off x="4759858" y="923631"/>
                  <a:ext cx="585788" cy="461963"/>
                </a:xfrm>
                <a:prstGeom prst="rect">
                  <a:avLst/>
                </a:prstGeom>
                <a:solidFill>
                  <a:schemeClr val="accent1">
                    <a:lumMod val="20000"/>
                    <a:lumOff val="80000"/>
                    <a:alpha val="50000"/>
                  </a:schemeClr>
                </a:solidFill>
                <a:ln>
                  <a:noFill/>
                </a:ln>
              </p:spPr>
              <p:txBody>
                <a:bodyPr>
                  <a:spAutoFit/>
                </a:bodyPr>
                <a:lstStyle/>
                <a:p>
                  <a:pPr marL="0" marR="0" lvl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it-IT" sz="2400" b="0" i="0" u="none" strike="noStrike" kern="1200" cap="none" spc="0" normalizeH="0" baseline="0" noProof="0" dirty="0">
                      <a:ln>
                        <a:noFill/>
                      </a:ln>
                      <a:solidFill>
                        <a:srgbClr val="0070C0"/>
                      </a:solidFill>
                      <a:effectLst/>
                      <a:uLnTx/>
                      <a:uFillTx/>
                      <a:latin typeface="Comic Sans MS" panose="030F0702030302020204" pitchFamily="66" charset="0"/>
                      <a:ea typeface="+mn-ea"/>
                      <a:cs typeface="Arial" panose="020B0604020202020204" pitchFamily="34" charset="0"/>
                    </a:rPr>
                    <a:t>V’’</a:t>
                  </a:r>
                </a:p>
              </p:txBody>
            </p:sp>
            <p:grpSp>
              <p:nvGrpSpPr>
                <p:cNvPr id="102" name="Gruppo 101">
                  <a:extLst>
                    <a:ext uri="{FF2B5EF4-FFF2-40B4-BE49-F238E27FC236}">
                      <a16:creationId xmlns:a16="http://schemas.microsoft.com/office/drawing/2014/main" id="{C568B648-9D67-4E89-8BAF-8EFACA235BC2}"/>
                    </a:ext>
                  </a:extLst>
                </p:cNvPr>
                <p:cNvGrpSpPr/>
                <p:nvPr/>
              </p:nvGrpSpPr>
              <p:grpSpPr>
                <a:xfrm>
                  <a:off x="3357769" y="1081126"/>
                  <a:ext cx="2880000" cy="7568500"/>
                  <a:chOff x="3357769" y="1081126"/>
                  <a:chExt cx="2880000" cy="7568500"/>
                </a:xfrm>
              </p:grpSpPr>
              <p:grpSp>
                <p:nvGrpSpPr>
                  <p:cNvPr id="110" name="Gruppo 109">
                    <a:extLst>
                      <a:ext uri="{FF2B5EF4-FFF2-40B4-BE49-F238E27FC236}">
                        <a16:creationId xmlns:a16="http://schemas.microsoft.com/office/drawing/2014/main" id="{DB18222C-1D5B-495B-AA01-1CEAB531E92D}"/>
                      </a:ext>
                    </a:extLst>
                  </p:cNvPr>
                  <p:cNvGrpSpPr/>
                  <p:nvPr/>
                </p:nvGrpSpPr>
                <p:grpSpPr>
                  <a:xfrm>
                    <a:off x="3357769" y="1081126"/>
                    <a:ext cx="2880000" cy="7568500"/>
                    <a:chOff x="3341067" y="1081126"/>
                    <a:chExt cx="2880000" cy="7568500"/>
                  </a:xfrm>
                </p:grpSpPr>
                <p:grpSp>
                  <p:nvGrpSpPr>
                    <p:cNvPr id="83" name="Gruppo 82">
                      <a:extLst>
                        <a:ext uri="{FF2B5EF4-FFF2-40B4-BE49-F238E27FC236}">
                          <a16:creationId xmlns:a16="http://schemas.microsoft.com/office/drawing/2014/main" id="{02CC203B-2118-4A13-9021-102587BFEF2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633661" y="1081126"/>
                      <a:ext cx="2262650" cy="4177502"/>
                      <a:chOff x="-1458337" y="1081126"/>
                      <a:chExt cx="2262650" cy="4177502"/>
                    </a:xfrm>
                  </p:grpSpPr>
                  <p:grpSp>
                    <p:nvGrpSpPr>
                      <p:cNvPr id="46" name="Gruppo 45">
                        <a:extLst>
                          <a:ext uri="{FF2B5EF4-FFF2-40B4-BE49-F238E27FC236}">
                            <a16:creationId xmlns:a16="http://schemas.microsoft.com/office/drawing/2014/main" id="{C53F51F7-52F3-4274-B805-4FE3CF9FA905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-1454779" y="1081126"/>
                        <a:ext cx="2259092" cy="4172516"/>
                        <a:chOff x="3640203" y="1074906"/>
                        <a:chExt cx="2259092" cy="4172516"/>
                      </a:xfrm>
                    </p:grpSpPr>
                    <p:grpSp>
                      <p:nvGrpSpPr>
                        <p:cNvPr id="2" name="Gruppo 1">
                          <a:extLst>
                            <a:ext uri="{FF2B5EF4-FFF2-40B4-BE49-F238E27FC236}">
                              <a16:creationId xmlns:a16="http://schemas.microsoft.com/office/drawing/2014/main" id="{7D337E8F-B003-43BE-A5B2-20BFD45AC537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653976" y="1074906"/>
                          <a:ext cx="2245319" cy="3621088"/>
                          <a:chOff x="3652576" y="1079500"/>
                          <a:chExt cx="2245319" cy="3621088"/>
                        </a:xfrm>
                      </p:grpSpPr>
                      <p:cxnSp>
                        <p:nvCxnSpPr>
                          <p:cNvPr id="24" name="Connettore 1 23">
                            <a:extLst>
                              <a:ext uri="{FF2B5EF4-FFF2-40B4-BE49-F238E27FC236}">
                                <a16:creationId xmlns:a16="http://schemas.microsoft.com/office/drawing/2014/main" id="{605186B0-1986-49A9-9099-C3EE068BBD9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726656" y="1079500"/>
                            <a:ext cx="1051721" cy="263569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7" name="Connettore 1 26">
                            <a:extLst>
                              <a:ext uri="{FF2B5EF4-FFF2-40B4-BE49-F238E27FC236}">
                                <a16:creationId xmlns:a16="http://schemas.microsoft.com/office/drawing/2014/main" id="{F300ADE4-163D-4AFD-B7F7-A0E91239607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6788" y="1082675"/>
                            <a:ext cx="1046427" cy="2639287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5" name="Connettore diritto 44">
                            <a:extLst>
                              <a:ext uri="{FF2B5EF4-FFF2-40B4-BE49-F238E27FC236}">
                                <a16:creationId xmlns:a16="http://schemas.microsoft.com/office/drawing/2014/main" id="{8D37F311-CF2C-4A32-AD98-0F49DFE2D41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652576" y="1085850"/>
                            <a:ext cx="1122625" cy="321546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48" name="Connettore diritto 47">
                            <a:extLst>
                              <a:ext uri="{FF2B5EF4-FFF2-40B4-BE49-F238E27FC236}">
                                <a16:creationId xmlns:a16="http://schemas.microsoft.com/office/drawing/2014/main" id="{396EAC39-8DEA-415F-8F28-D537199AA8C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764717" y="1086605"/>
                            <a:ext cx="1011922" cy="356235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" name="Connettore diritto 2">
                            <a:extLst>
                              <a:ext uri="{FF2B5EF4-FFF2-40B4-BE49-F238E27FC236}">
                                <a16:creationId xmlns:a16="http://schemas.microsoft.com/office/drawing/2014/main" id="{13201FAD-D21C-4A46-BF1E-E7A430BD485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078289" y="1096130"/>
                            <a:ext cx="697668" cy="358382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" name="Connettore diritto 6">
                            <a:extLst>
                              <a:ext uri="{FF2B5EF4-FFF2-40B4-BE49-F238E27FC236}">
                                <a16:creationId xmlns:a16="http://schemas.microsoft.com/office/drawing/2014/main" id="{4A9767E5-6DF0-4FEF-A474-EF79EDDD95F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411663" y="1093749"/>
                            <a:ext cx="364294" cy="3583026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6" name="Connettore diritto 25">
                            <a:extLst>
                              <a:ext uri="{FF2B5EF4-FFF2-40B4-BE49-F238E27FC236}">
                                <a16:creationId xmlns:a16="http://schemas.microsoft.com/office/drawing/2014/main" id="{632D37B0-756B-4F45-8332-1F90CEEE88C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665783" y="1091368"/>
                            <a:ext cx="1112555" cy="2840076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6" name="Connettore diritto 55">
                            <a:extLst>
                              <a:ext uri="{FF2B5EF4-FFF2-40B4-BE49-F238E27FC236}">
                                <a16:creationId xmlns:a16="http://schemas.microsoft.com/office/drawing/2014/main" id="{B9E8B098-B175-4E6F-AC6D-37944BA7D4F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6840" y="1104452"/>
                            <a:ext cx="354754" cy="3581848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4" name="Connettore diritto 73">
                            <a:extLst>
                              <a:ext uri="{FF2B5EF4-FFF2-40B4-BE49-F238E27FC236}">
                                <a16:creationId xmlns:a16="http://schemas.microsoft.com/office/drawing/2014/main" id="{C03FB220-D10D-486D-B894-255AA13E080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9982" y="1107595"/>
                            <a:ext cx="690376" cy="357670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7" name="Connettore diritto 76">
                            <a:extLst>
                              <a:ext uri="{FF2B5EF4-FFF2-40B4-BE49-F238E27FC236}">
                                <a16:creationId xmlns:a16="http://schemas.microsoft.com/office/drawing/2014/main" id="{6B3EDDA8-FBA4-49D5-ABE3-E14D61DB8B3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6840" y="1104452"/>
                            <a:ext cx="1006399" cy="3544859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79" name="Connettore diritto 78">
                            <a:extLst>
                              <a:ext uri="{FF2B5EF4-FFF2-40B4-BE49-F238E27FC236}">
                                <a16:creationId xmlns:a16="http://schemas.microsoft.com/office/drawing/2014/main" id="{BE05959B-AFF7-4B3A-B27D-18F63320401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3698" y="1091883"/>
                            <a:ext cx="1120068" cy="3209013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1" name="Connettore diritto 80">
                            <a:extLst>
                              <a:ext uri="{FF2B5EF4-FFF2-40B4-BE49-F238E27FC236}">
                                <a16:creationId xmlns:a16="http://schemas.microsoft.com/office/drawing/2014/main" id="{3426C5C9-200F-43F8-A2F8-19B86955111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9982" y="1098168"/>
                            <a:ext cx="1117913" cy="290865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3" name="Connettore diritto 32">
                            <a:extLst>
                              <a:ext uri="{FF2B5EF4-FFF2-40B4-BE49-F238E27FC236}">
                                <a16:creationId xmlns:a16="http://schemas.microsoft.com/office/drawing/2014/main" id="{6701B891-914D-49F9-B2E1-E50AC3DB7EA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4777423" y="1109663"/>
                            <a:ext cx="0" cy="359092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  <p:grpSp>
                      <p:nvGrpSpPr>
                        <p:cNvPr id="44" name="Gruppo 43">
                          <a:extLst>
                            <a:ext uri="{FF2B5EF4-FFF2-40B4-BE49-F238E27FC236}">
                              <a16:creationId xmlns:a16="http://schemas.microsoft.com/office/drawing/2014/main" id="{72CF55D8-7562-404F-8AD5-E5007838010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640203" y="3015422"/>
                          <a:ext cx="2257200" cy="2232000"/>
                          <a:chOff x="874013" y="3015422"/>
                          <a:chExt cx="2257200" cy="2232000"/>
                        </a:xfrm>
                      </p:grpSpPr>
                      <p:sp>
                        <p:nvSpPr>
                          <p:cNvPr id="35" name="Arco 34">
                            <a:extLst>
                              <a:ext uri="{FF2B5EF4-FFF2-40B4-BE49-F238E27FC236}">
                                <a16:creationId xmlns:a16="http://schemas.microsoft.com/office/drawing/2014/main" id="{12B7064D-24E6-472A-AE34-8FEB9F3256CA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874013" y="3015422"/>
                            <a:ext cx="2257200" cy="2232000"/>
                          </a:xfrm>
                          <a:prstGeom prst="arc">
                            <a:avLst>
                              <a:gd name="adj1" fmla="val 9096217"/>
                              <a:gd name="adj2" fmla="val 1721416"/>
                            </a:avLst>
                          </a:prstGeom>
                          <a:ln>
                            <a:solidFill>
                              <a:srgbClr val="FF0000"/>
                            </a:solidFill>
                            <a:prstDash val="dash"/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 dirty="0">
                              <a:solidFill>
                                <a:srgbClr val="FF0000"/>
                              </a:solidFill>
                            </a:endParaRPr>
                          </a:p>
                        </p:txBody>
                      </p:sp>
                      <p:cxnSp>
                        <p:nvCxnSpPr>
                          <p:cNvPr id="16" name="Connettore diritto 15">
                            <a:extLst>
                              <a:ext uri="{FF2B5EF4-FFF2-40B4-BE49-F238E27FC236}">
                                <a16:creationId xmlns:a16="http://schemas.microsoft.com/office/drawing/2014/main" id="{88F1D088-8BEF-44C1-935F-4EDEC489A213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1019572" y="4682770"/>
                            <a:ext cx="1980000" cy="0"/>
                          </a:xfrm>
                          <a:prstGeom prst="line">
                            <a:avLst/>
                          </a:prstGeom>
                          <a:ln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204" name="Arco 203">
                        <a:extLst>
                          <a:ext uri="{FF2B5EF4-FFF2-40B4-BE49-F238E27FC236}">
                            <a16:creationId xmlns:a16="http://schemas.microsoft.com/office/drawing/2014/main" id="{221B81D4-1D21-4C92-8170-7F0B08C0407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454860" y="3023610"/>
                        <a:ext cx="2257200" cy="2232000"/>
                      </a:xfrm>
                      <a:prstGeom prst="arc">
                        <a:avLst>
                          <a:gd name="adj1" fmla="val 20262119"/>
                          <a:gd name="adj2" fmla="val 1721416"/>
                        </a:avLst>
                      </a:prstGeom>
                      <a:ln>
                        <a:solidFill>
                          <a:srgbClr val="FF0000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  <p:sp>
                    <p:nvSpPr>
                      <p:cNvPr id="205" name="Arco 204">
                        <a:extLst>
                          <a:ext uri="{FF2B5EF4-FFF2-40B4-BE49-F238E27FC236}">
                            <a16:creationId xmlns:a16="http://schemas.microsoft.com/office/drawing/2014/main" id="{5CD072C4-11D3-49FB-9213-CD3E6809C63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-1458337" y="3026628"/>
                        <a:ext cx="2257200" cy="2232000"/>
                      </a:xfrm>
                      <a:prstGeom prst="arc">
                        <a:avLst>
                          <a:gd name="adj1" fmla="val 9051481"/>
                          <a:gd name="adj2" fmla="val 12109939"/>
                        </a:avLst>
                      </a:prstGeom>
                      <a:ln>
                        <a:solidFill>
                          <a:srgbClr val="FF0000"/>
                        </a:solidFill>
                        <a:prstDash val="solid"/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  <p:grpSp>
                  <p:nvGrpSpPr>
                    <p:cNvPr id="108" name="Gruppo 107">
                      <a:extLst>
                        <a:ext uri="{FF2B5EF4-FFF2-40B4-BE49-F238E27FC236}">
                          <a16:creationId xmlns:a16="http://schemas.microsoft.com/office/drawing/2014/main" id="{1D531DB3-1597-47CF-8BB0-6E86ABBA9C2C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3341067" y="5549703"/>
                      <a:ext cx="2880000" cy="3099923"/>
                      <a:chOff x="63298" y="5549703"/>
                      <a:chExt cx="2880000" cy="3099923"/>
                    </a:xfrm>
                  </p:grpSpPr>
                  <p:grpSp>
                    <p:nvGrpSpPr>
                      <p:cNvPr id="106" name="Gruppo 105">
                        <a:extLst>
                          <a:ext uri="{FF2B5EF4-FFF2-40B4-BE49-F238E27FC236}">
                            <a16:creationId xmlns:a16="http://schemas.microsoft.com/office/drawing/2014/main" id="{668736DD-BE7C-4086-8F62-1BAA946F1618}"/>
                          </a:ext>
                        </a:extLst>
                      </p:cNvPr>
                      <p:cNvGrpSpPr/>
                      <p:nvPr/>
                    </p:nvGrpSpPr>
                    <p:grpSpPr>
                      <a:xfrm>
                        <a:off x="372305" y="6201626"/>
                        <a:ext cx="2253600" cy="2448000"/>
                        <a:chOff x="3650065" y="6201626"/>
                        <a:chExt cx="2253600" cy="2448000"/>
                      </a:xfrm>
                    </p:grpSpPr>
                    <p:cxnSp>
                      <p:nvCxnSpPr>
                        <p:cNvPr id="29" name="Connettore diritto 28">
                          <a:extLst>
                            <a:ext uri="{FF2B5EF4-FFF2-40B4-BE49-F238E27FC236}">
                              <a16:creationId xmlns:a16="http://schemas.microsoft.com/office/drawing/2014/main" id="{DA6DBE57-5117-4BB5-B596-188C30020439}"/>
                            </a:ext>
                          </a:extLst>
                        </p:cNvPr>
                        <p:cNvCxnSpPr>
                          <a:cxnSpLocks/>
                        </p:cNvCxnSpPr>
                        <p:nvPr/>
                      </p:nvCxnSpPr>
                      <p:spPr>
                        <a:xfrm>
                          <a:off x="3804323" y="8058152"/>
                          <a:ext cx="1930982" cy="0"/>
                        </a:xfrm>
                        <a:prstGeom prst="line">
                          <a:avLst/>
                        </a:prstGeom>
                        <a:ln w="9525">
                          <a:solidFill>
                            <a:srgbClr val="FF0000"/>
                          </a:solidFill>
                          <a:prstDash val="dash"/>
                        </a:ln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104" name="Gruppo 103">
                          <a:extLst>
                            <a:ext uri="{FF2B5EF4-FFF2-40B4-BE49-F238E27FC236}">
                              <a16:creationId xmlns:a16="http://schemas.microsoft.com/office/drawing/2014/main" id="{E5EF6BEC-F63C-4A6D-A2AE-E2F2B08D7C01}"/>
                            </a:ext>
                          </a:extLst>
                        </p:cNvPr>
                        <p:cNvGrpSpPr/>
                        <p:nvPr/>
                      </p:nvGrpSpPr>
                      <p:grpSpPr>
                        <a:xfrm>
                          <a:off x="3650065" y="6201626"/>
                          <a:ext cx="2253600" cy="2448000"/>
                          <a:chOff x="3650065" y="6201626"/>
                          <a:chExt cx="2253600" cy="2448000"/>
                        </a:xfrm>
                      </p:grpSpPr>
                      <p:cxnSp>
                        <p:nvCxnSpPr>
                          <p:cNvPr id="15" name="Connettore diritto 14">
                            <a:extLst>
                              <a:ext uri="{FF2B5EF4-FFF2-40B4-BE49-F238E27FC236}">
                                <a16:creationId xmlns:a16="http://schemas.microsoft.com/office/drawing/2014/main" id="{1A176342-6FF4-4B79-8030-0690D0A298F8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 flipH="1">
                            <a:off x="4087289" y="6991350"/>
                            <a:ext cx="683150" cy="1255021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2" name="Connettore diritto 21">
                            <a:extLst>
                              <a:ext uri="{FF2B5EF4-FFF2-40B4-BE49-F238E27FC236}">
                                <a16:creationId xmlns:a16="http://schemas.microsoft.com/office/drawing/2014/main" id="{242F7B84-8D04-47EF-AEAD-85369836C27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 bwMode="auto">
                          <a:xfrm flipH="1">
                            <a:off x="4410075" y="6991350"/>
                            <a:ext cx="365125" cy="139065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8" name="Connettore diritto 67">
                            <a:extLst>
                              <a:ext uri="{FF2B5EF4-FFF2-40B4-BE49-F238E27FC236}">
                                <a16:creationId xmlns:a16="http://schemas.microsoft.com/office/drawing/2014/main" id="{3B7DFE02-689D-42FB-94D9-023B3701F0E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8375" y="6991350"/>
                            <a:ext cx="697545" cy="1272311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9" name="Connettore diritto 68">
                            <a:extLst>
                              <a:ext uri="{FF2B5EF4-FFF2-40B4-BE49-F238E27FC236}">
                                <a16:creationId xmlns:a16="http://schemas.microsoft.com/office/drawing/2014/main" id="{51A8605C-4264-48A2-B1B1-30078237FFCA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5200" y="6988175"/>
                            <a:ext cx="352252" cy="1396008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" name="Connettore diritto 8">
                            <a:extLst>
                              <a:ext uri="{FF2B5EF4-FFF2-40B4-BE49-F238E27FC236}">
                                <a16:creationId xmlns:a16="http://schemas.microsoft.com/office/drawing/2014/main" id="{8B5D3CC3-D118-4AF2-8891-78A46099111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82154" y="7004050"/>
                            <a:ext cx="1588" cy="1427163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sp>
                        <p:nvSpPr>
                          <p:cNvPr id="91" name="Arco 90">
                            <a:extLst>
                              <a:ext uri="{FF2B5EF4-FFF2-40B4-BE49-F238E27FC236}">
                                <a16:creationId xmlns:a16="http://schemas.microsoft.com/office/drawing/2014/main" id="{DB9CC065-5E16-4E1E-818E-3346D158E489}"/>
                              </a:ext>
                            </a:extLst>
                          </p:cNvPr>
                          <p:cNvSpPr/>
                          <p:nvPr/>
                        </p:nvSpPr>
                        <p:spPr>
                          <a:xfrm>
                            <a:off x="3650065" y="6201626"/>
                            <a:ext cx="2253600" cy="2448000"/>
                          </a:xfrm>
                          <a:prstGeom prst="arc">
                            <a:avLst>
                              <a:gd name="adj1" fmla="val 8808784"/>
                              <a:gd name="adj2" fmla="val 2013175"/>
                            </a:avLst>
                          </a:prstGeom>
                          <a:ln>
                            <a:solidFill>
                              <a:srgbClr val="FF000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  <p:txBody>
                          <a:bodyPr rtlCol="0" anchor="ctr"/>
                          <a:lstStyle/>
                          <a:p>
                            <a:pPr algn="ctr"/>
                            <a:endParaRPr lang="it-IT">
                              <a:solidFill>
                                <a:srgbClr val="FF0000"/>
                              </a:solidFill>
                            </a:endParaRPr>
                          </a:p>
                        </p:txBody>
                      </p:sp>
                      <p:cxnSp>
                        <p:nvCxnSpPr>
                          <p:cNvPr id="96" name="Connettore diritto 95">
                            <a:extLst>
                              <a:ext uri="{FF2B5EF4-FFF2-40B4-BE49-F238E27FC236}">
                                <a16:creationId xmlns:a16="http://schemas.microsoft.com/office/drawing/2014/main" id="{E4A00CE8-034B-455D-8AC8-361407136FF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3743113" y="6990313"/>
                            <a:ext cx="1028012" cy="1030679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5" name="Connettore diritto 104">
                            <a:extLst>
                              <a:ext uri="{FF2B5EF4-FFF2-40B4-BE49-F238E27FC236}">
                                <a16:creationId xmlns:a16="http://schemas.microsoft.com/office/drawing/2014/main" id="{1BEB3693-975C-42FB-9711-1B7183137AC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3651313" y="6987693"/>
                            <a:ext cx="1130292" cy="629989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9" name="Connettore diritto 108">
                            <a:extLst>
                              <a:ext uri="{FF2B5EF4-FFF2-40B4-BE49-F238E27FC236}">
                                <a16:creationId xmlns:a16="http://schemas.microsoft.com/office/drawing/2014/main" id="{833EB970-FED5-4001-8EEC-5E5F117E206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V="1">
                            <a:off x="3660220" y="6992933"/>
                            <a:ext cx="1118765" cy="256766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3" name="Connettore diritto 112">
                            <a:extLst>
                              <a:ext uri="{FF2B5EF4-FFF2-40B4-BE49-F238E27FC236}">
                                <a16:creationId xmlns:a16="http://schemas.microsoft.com/office/drawing/2014/main" id="{4190400C-B86A-4172-A862-5855CA1D8F6E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720850" y="6992933"/>
                            <a:ext cx="1068615" cy="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19" name="Connettore diritto 118">
                            <a:extLst>
                              <a:ext uri="{FF2B5EF4-FFF2-40B4-BE49-F238E27FC236}">
                                <a16:creationId xmlns:a16="http://schemas.microsoft.com/office/drawing/2014/main" id="{4C9A4E7D-B14B-464F-B0D5-D5021695843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825284" y="6770228"/>
                            <a:ext cx="964181" cy="22270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2" name="Connettore diritto 121">
                            <a:extLst>
                              <a:ext uri="{FF2B5EF4-FFF2-40B4-BE49-F238E27FC236}">
                                <a16:creationId xmlns:a16="http://schemas.microsoft.com/office/drawing/2014/main" id="{2D8883C3-CB4D-4243-939B-FF09672C9C5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3985087" y="6557256"/>
                            <a:ext cx="796188" cy="438078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28" name="Connettore diritto 127">
                            <a:extLst>
                              <a:ext uri="{FF2B5EF4-FFF2-40B4-BE49-F238E27FC236}">
                                <a16:creationId xmlns:a16="http://schemas.microsoft.com/office/drawing/2014/main" id="{CFDBEC5E-65F1-477D-B5F1-5A213C23695F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158927" y="6397323"/>
                            <a:ext cx="615395" cy="594534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35" name="Connettore diritto 134">
                            <a:extLst>
                              <a:ext uri="{FF2B5EF4-FFF2-40B4-BE49-F238E27FC236}">
                                <a16:creationId xmlns:a16="http://schemas.microsoft.com/office/drawing/2014/main" id="{A482E151-9074-423A-8802-3E8CDB50DD99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374489" y="6282589"/>
                            <a:ext cx="407116" cy="710344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39" name="Connettore diritto 138">
                            <a:extLst>
                              <a:ext uri="{FF2B5EF4-FFF2-40B4-BE49-F238E27FC236}">
                                <a16:creationId xmlns:a16="http://schemas.microsoft.com/office/drawing/2014/main" id="{4380461D-CB97-415C-81D5-791D01030102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562237" y="6216529"/>
                            <a:ext cx="219368" cy="779024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41" name="Connettore diritto 140">
                            <a:extLst>
                              <a:ext uri="{FF2B5EF4-FFF2-40B4-BE49-F238E27FC236}">
                                <a16:creationId xmlns:a16="http://schemas.microsoft.com/office/drawing/2014/main" id="{6190AECA-90DD-4CCD-AF56-9FD70CD26CDE}"/>
                              </a:ext>
                            </a:extLst>
                          </p:cNvPr>
                          <p:cNvCxnSpPr/>
                          <p:nvPr/>
                        </p:nvCxnSpPr>
                        <p:spPr>
                          <a:xfrm>
                            <a:off x="4778985" y="6201676"/>
                            <a:ext cx="0" cy="793877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20" name="Connettore diritto 19">
                            <a:extLst>
                              <a:ext uri="{FF2B5EF4-FFF2-40B4-BE49-F238E27FC236}">
                                <a16:creationId xmlns:a16="http://schemas.microsoft.com/office/drawing/2014/main" id="{BE12CB6E-DCD0-4ADD-ABE2-4A8E42E7659D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80599" y="6213052"/>
                            <a:ext cx="184947" cy="773536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2" name="Connettore diritto 31">
                            <a:extLst>
                              <a:ext uri="{FF2B5EF4-FFF2-40B4-BE49-F238E27FC236}">
                                <a16:creationId xmlns:a16="http://schemas.microsoft.com/office/drawing/2014/main" id="{17094D04-8C30-4761-BC71-5361E7114B65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77799" y="6265205"/>
                            <a:ext cx="378971" cy="719698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37" name="Connettore diritto 36">
                            <a:extLst>
                              <a:ext uri="{FF2B5EF4-FFF2-40B4-BE49-F238E27FC236}">
                                <a16:creationId xmlns:a16="http://schemas.microsoft.com/office/drawing/2014/main" id="{C6D29C26-3AC8-443B-AC66-A905724AB7D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80598" y="6383416"/>
                            <a:ext cx="588258" cy="603172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54" name="Connettore diritto 53">
                            <a:extLst>
                              <a:ext uri="{FF2B5EF4-FFF2-40B4-BE49-F238E27FC236}">
                                <a16:creationId xmlns:a16="http://schemas.microsoft.com/office/drawing/2014/main" id="{55121E1E-9D98-488B-89E6-71270CD84D9C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80599" y="6546826"/>
                            <a:ext cx="776004" cy="445477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64" name="Connettore diritto 63">
                            <a:extLst>
                              <a:ext uri="{FF2B5EF4-FFF2-40B4-BE49-F238E27FC236}">
                                <a16:creationId xmlns:a16="http://schemas.microsoft.com/office/drawing/2014/main" id="{B9DEE3B6-1BE5-418D-B113-6C6C062CAF40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80598" y="6772275"/>
                            <a:ext cx="942975" cy="21717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4" name="Connettore diritto 83">
                            <a:extLst>
                              <a:ext uri="{FF2B5EF4-FFF2-40B4-BE49-F238E27FC236}">
                                <a16:creationId xmlns:a16="http://schemas.microsoft.com/office/drawing/2014/main" id="{53C175D4-B052-4A6A-BA04-28E758B895B4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>
                            <a:off x="4777742" y="6995160"/>
                            <a:ext cx="1048701" cy="0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2" name="Connettore diritto 91">
                            <a:extLst>
                              <a:ext uri="{FF2B5EF4-FFF2-40B4-BE49-F238E27FC236}">
                                <a16:creationId xmlns:a16="http://schemas.microsoft.com/office/drawing/2014/main" id="{7F4273E1-D255-4637-A461-E61FCE2EF971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 flipH="1" flipV="1">
                            <a:off x="4786314" y="6992305"/>
                            <a:ext cx="1102994" cy="257173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97" name="Connettore diritto 96">
                            <a:extLst>
                              <a:ext uri="{FF2B5EF4-FFF2-40B4-BE49-F238E27FC236}">
                                <a16:creationId xmlns:a16="http://schemas.microsoft.com/office/drawing/2014/main" id="{DDF152CA-7195-4FE7-A252-C9D4CE6DBC96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80598" y="6992303"/>
                            <a:ext cx="1109779" cy="621902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101" name="Connettore diritto 100">
                            <a:extLst>
                              <a:ext uri="{FF2B5EF4-FFF2-40B4-BE49-F238E27FC236}">
                                <a16:creationId xmlns:a16="http://schemas.microsoft.com/office/drawing/2014/main" id="{42A4D044-2200-404D-8AA6-6B856F7946BB}"/>
                              </a:ext>
                            </a:extLst>
                          </p:cNvPr>
                          <p:cNvCxnSpPr>
                            <a:cxnSpLocks/>
                          </p:cNvCxnSpPr>
                          <p:nvPr/>
                        </p:nvCxnSpPr>
                        <p:spPr>
                          <a:xfrm>
                            <a:off x="4777740" y="6992303"/>
                            <a:ext cx="1014212" cy="1011305"/>
                          </a:xfrm>
                          <a:prstGeom prst="line">
                            <a:avLst/>
                          </a:prstGeom>
                          <a:ln w="3175">
                            <a:solidFill>
                              <a:srgbClr val="0070C0"/>
                            </a:solidFill>
                          </a:ln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</p:grpSp>
                  </p:grpSp>
                  <p:sp>
                    <p:nvSpPr>
                      <p:cNvPr id="107" name="Arco 106">
                        <a:extLst>
                          <a:ext uri="{FF2B5EF4-FFF2-40B4-BE49-F238E27FC236}">
                            <a16:creationId xmlns:a16="http://schemas.microsoft.com/office/drawing/2014/main" id="{D37266FA-DAE9-45DF-9FE5-ED245BD4535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63298" y="5549703"/>
                        <a:ext cx="2880000" cy="2880000"/>
                      </a:xfrm>
                      <a:prstGeom prst="arc">
                        <a:avLst>
                          <a:gd name="adj1" fmla="val 2868908"/>
                          <a:gd name="adj2" fmla="val 7962095"/>
                        </a:avLst>
                      </a:prstGeom>
                      <a:ln>
                        <a:solidFill>
                          <a:srgbClr val="0070C0"/>
                        </a:solidFill>
                      </a:ln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  <p:txBody>
                      <a:bodyPr rtlCol="0" anchor="ctr"/>
                      <a:lstStyle/>
                      <a:p>
                        <a:pPr algn="ctr"/>
                        <a:endParaRPr lang="it-IT">
                          <a:solidFill>
                            <a:srgbClr val="FF0000"/>
                          </a:solidFill>
                        </a:endParaRPr>
                      </a:p>
                    </p:txBody>
                  </p:sp>
                </p:grpSp>
              </p:grpSp>
              <p:cxnSp>
                <p:nvCxnSpPr>
                  <p:cNvPr id="30" name="Connettore diritto 29">
                    <a:extLst>
                      <a:ext uri="{FF2B5EF4-FFF2-40B4-BE49-F238E27FC236}">
                        <a16:creationId xmlns:a16="http://schemas.microsoft.com/office/drawing/2014/main" id="{933F9C30-5EFE-4240-9D05-911AA6AD84A2}"/>
                      </a:ext>
                    </a:extLst>
                  </p:cNvPr>
                  <p:cNvCxnSpPr>
                    <a:cxnSpLocks/>
                  </p:cNvCxnSpPr>
                  <p:nvPr/>
                </p:nvCxnSpPr>
                <p:spPr>
                  <a:xfrm>
                    <a:off x="4790598" y="1084708"/>
                    <a:ext cx="0" cy="5921883"/>
                  </a:xfrm>
                  <a:prstGeom prst="line">
                    <a:avLst/>
                  </a:prstGeom>
                  <a:ln w="3175">
                    <a:solidFill>
                      <a:srgbClr val="0070C0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  <p:sp>
            <p:nvSpPr>
              <p:cNvPr id="121" name="CasellaDiTesto 120">
                <a:extLst>
                  <a:ext uri="{FF2B5EF4-FFF2-40B4-BE49-F238E27FC236}">
                    <a16:creationId xmlns:a16="http://schemas.microsoft.com/office/drawing/2014/main" id="{7CE9B2C3-8C2A-42F3-97FC-11722F093A30}"/>
                  </a:ext>
                </a:extLst>
              </p:cNvPr>
              <p:cNvSpPr txBox="1"/>
              <p:nvPr/>
            </p:nvSpPr>
            <p:spPr>
              <a:xfrm>
                <a:off x="4803003" y="7085486"/>
                <a:ext cx="468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it-IT" sz="2400" dirty="0">
                    <a:solidFill>
                      <a:srgbClr val="0070C0"/>
                    </a:solidFill>
                    <a:latin typeface="Comic Sans MS" panose="030F0702030302020204" pitchFamily="66" charset="0"/>
                    <a:cs typeface="Arial" panose="020B0604020202020204" pitchFamily="34" charset="0"/>
                  </a:rPr>
                  <a:t>V’</a:t>
                </a:r>
                <a:endParaRPr lang="it-IT" dirty="0">
                  <a:solidFill>
                    <a:srgbClr val="0070C0"/>
                  </a:solidFill>
                </a:endParaRPr>
              </a:p>
            </p:txBody>
          </p:sp>
        </p:grpSp>
      </p:grpSp>
      <p:sp>
        <p:nvSpPr>
          <p:cNvPr id="125" name="CasellaDiTesto 124">
            <a:extLst>
              <a:ext uri="{FF2B5EF4-FFF2-40B4-BE49-F238E27FC236}">
                <a16:creationId xmlns:a16="http://schemas.microsoft.com/office/drawing/2014/main" id="{4062FA2E-04F4-4B14-9848-21767CC7DF55}"/>
              </a:ext>
            </a:extLst>
          </p:cNvPr>
          <p:cNvSpPr txBox="1"/>
          <p:nvPr/>
        </p:nvSpPr>
        <p:spPr>
          <a:xfrm>
            <a:off x="4611675" y="7179244"/>
            <a:ext cx="252000" cy="18000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it-IT" sz="2400" dirty="0">
                <a:solidFill>
                  <a:srgbClr val="0070C0"/>
                </a:solidFill>
                <a:latin typeface="Symbol" panose="05050102010706020507" pitchFamily="18" charset="2"/>
                <a:cs typeface="Arial" panose="020B0604020202020204" pitchFamily="34" charset="0"/>
              </a:rPr>
              <a:t>º</a:t>
            </a:r>
            <a:endParaRPr lang="it-IT" dirty="0"/>
          </a:p>
        </p:txBody>
      </p:sp>
      <p:grpSp>
        <p:nvGrpSpPr>
          <p:cNvPr id="149" name="Gruppo 148">
            <a:extLst>
              <a:ext uri="{FF2B5EF4-FFF2-40B4-BE49-F238E27FC236}">
                <a16:creationId xmlns:a16="http://schemas.microsoft.com/office/drawing/2014/main" id="{3ACD8249-BE2B-44DB-B4F8-ADA7B5B99BF5}"/>
              </a:ext>
            </a:extLst>
          </p:cNvPr>
          <p:cNvGrpSpPr/>
          <p:nvPr/>
        </p:nvGrpSpPr>
        <p:grpSpPr>
          <a:xfrm>
            <a:off x="3640178" y="3077740"/>
            <a:ext cx="2384155" cy="1604860"/>
            <a:chOff x="9006910" y="3034196"/>
            <a:chExt cx="4151376" cy="1604860"/>
          </a:xfrm>
        </p:grpSpPr>
        <p:grpSp>
          <p:nvGrpSpPr>
            <p:cNvPr id="148" name="Gruppo 147">
              <a:extLst>
                <a:ext uri="{FF2B5EF4-FFF2-40B4-BE49-F238E27FC236}">
                  <a16:creationId xmlns:a16="http://schemas.microsoft.com/office/drawing/2014/main" id="{4BC32CF7-32E9-4F16-AC88-A0167F04F3B8}"/>
                </a:ext>
              </a:extLst>
            </p:cNvPr>
            <p:cNvGrpSpPr/>
            <p:nvPr/>
          </p:nvGrpSpPr>
          <p:grpSpPr>
            <a:xfrm>
              <a:off x="9006910" y="3115056"/>
              <a:ext cx="4151376" cy="1524000"/>
              <a:chOff x="9006910" y="3115056"/>
              <a:chExt cx="4151376" cy="1524000"/>
            </a:xfrm>
          </p:grpSpPr>
          <p:cxnSp>
            <p:nvCxnSpPr>
              <p:cNvPr id="160" name="Connettore diritto 159">
                <a:extLst>
                  <a:ext uri="{FF2B5EF4-FFF2-40B4-BE49-F238E27FC236}">
                    <a16:creationId xmlns:a16="http://schemas.microsoft.com/office/drawing/2014/main" id="{D5C4C305-EB25-4C5E-BC0B-00A77930217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9451" y="3115056"/>
                <a:ext cx="18876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Connettore diritto 160">
                <a:extLst>
                  <a:ext uri="{FF2B5EF4-FFF2-40B4-BE49-F238E27FC236}">
                    <a16:creationId xmlns:a16="http://schemas.microsoft.com/office/drawing/2014/main" id="{FAB48626-BB7B-4320-AF9C-FAF16A2BA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660980" y="3267456"/>
                <a:ext cx="266458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Connettore diritto 162">
                <a:extLst>
                  <a:ext uri="{FF2B5EF4-FFF2-40B4-BE49-F238E27FC236}">
                    <a16:creationId xmlns:a16="http://schemas.microsoft.com/office/drawing/2014/main" id="{97ACFCBB-EDA0-43AD-B1E6-3632E92DA29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20237" y="3419856"/>
                <a:ext cx="31405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Connettore diritto 163">
                <a:extLst>
                  <a:ext uri="{FF2B5EF4-FFF2-40B4-BE49-F238E27FC236}">
                    <a16:creationId xmlns:a16="http://schemas.microsoft.com/office/drawing/2014/main" id="{C37D6F1B-EF2E-4101-A192-9A911A65A78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50622" y="3572256"/>
                <a:ext cx="34852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6" name="Connettore diritto 165">
                <a:extLst>
                  <a:ext uri="{FF2B5EF4-FFF2-40B4-BE49-F238E27FC236}">
                    <a16:creationId xmlns:a16="http://schemas.microsoft.com/office/drawing/2014/main" id="{4F695D16-B08B-4B6A-B8D7-26B985484FC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18661" y="3724656"/>
                <a:ext cx="372121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7" name="Connettore diritto 166">
                <a:extLst>
                  <a:ext uri="{FF2B5EF4-FFF2-40B4-BE49-F238E27FC236}">
                    <a16:creationId xmlns:a16="http://schemas.microsoft.com/office/drawing/2014/main" id="{FED1AF1D-0B8B-4F29-835C-B0F749055B3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50006" y="3877056"/>
                <a:ext cx="38609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8" name="Connettore diritto 167">
                <a:extLst>
                  <a:ext uri="{FF2B5EF4-FFF2-40B4-BE49-F238E27FC236}">
                    <a16:creationId xmlns:a16="http://schemas.microsoft.com/office/drawing/2014/main" id="{B4779425-A964-447D-987E-4AE5A5A0FA1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19254" y="4029456"/>
                <a:ext cx="393004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0" name="Connettore diritto 169">
                <a:extLst>
                  <a:ext uri="{FF2B5EF4-FFF2-40B4-BE49-F238E27FC236}">
                    <a16:creationId xmlns:a16="http://schemas.microsoft.com/office/drawing/2014/main" id="{D68B7DF2-A8A2-4F5F-B302-D69E59C8CF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24911" y="4181856"/>
                <a:ext cx="39243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Connettore diritto 170">
                <a:extLst>
                  <a:ext uri="{FF2B5EF4-FFF2-40B4-BE49-F238E27FC236}">
                    <a16:creationId xmlns:a16="http://schemas.microsoft.com/office/drawing/2014/main" id="{6F7B57FC-CE14-49F9-90E6-D25E3E10B5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66783" y="4334256"/>
                <a:ext cx="383327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2" name="Connettore diritto 171">
                <a:extLst>
                  <a:ext uri="{FF2B5EF4-FFF2-40B4-BE49-F238E27FC236}">
                    <a16:creationId xmlns:a16="http://schemas.microsoft.com/office/drawing/2014/main" id="{EED0D908-FAF5-43C4-B6A6-E452B9AC080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29623" y="4486656"/>
                <a:ext cx="370478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Connettore diritto 172">
                <a:extLst>
                  <a:ext uri="{FF2B5EF4-FFF2-40B4-BE49-F238E27FC236}">
                    <a16:creationId xmlns:a16="http://schemas.microsoft.com/office/drawing/2014/main" id="{98F54CF2-DBFF-4658-8168-422401DE29AB}"/>
                  </a:ext>
                </a:extLst>
              </p:cNvPr>
              <p:cNvCxnSpPr/>
              <p:nvPr/>
            </p:nvCxnSpPr>
            <p:spPr>
              <a:xfrm>
                <a:off x="9006910" y="4639056"/>
                <a:ext cx="415137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4" name="Gruppo 173">
              <a:extLst>
                <a:ext uri="{FF2B5EF4-FFF2-40B4-BE49-F238E27FC236}">
                  <a16:creationId xmlns:a16="http://schemas.microsoft.com/office/drawing/2014/main" id="{1A1E8EF5-76EF-4D51-985D-897D5C232B4F}"/>
                </a:ext>
              </a:extLst>
            </p:cNvPr>
            <p:cNvGrpSpPr/>
            <p:nvPr/>
          </p:nvGrpSpPr>
          <p:grpSpPr>
            <a:xfrm>
              <a:off x="9017875" y="3034196"/>
              <a:ext cx="3936896" cy="1524000"/>
              <a:chOff x="9052080" y="2962656"/>
              <a:chExt cx="3936896" cy="1524000"/>
            </a:xfrm>
          </p:grpSpPr>
          <p:cxnSp>
            <p:nvCxnSpPr>
              <p:cNvPr id="176" name="Connettore diritto 175">
                <a:extLst>
                  <a:ext uri="{FF2B5EF4-FFF2-40B4-BE49-F238E27FC236}">
                    <a16:creationId xmlns:a16="http://schemas.microsoft.com/office/drawing/2014/main" id="{B968DB07-2D73-44E4-8F99-DDC7673219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406468" y="2962656"/>
                <a:ext cx="123107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8" name="Connettore diritto 177">
                <a:extLst>
                  <a:ext uri="{FF2B5EF4-FFF2-40B4-BE49-F238E27FC236}">
                    <a16:creationId xmlns:a16="http://schemas.microsoft.com/office/drawing/2014/main" id="{3F159705-A55E-4224-B101-1A65B9D94C4B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81213" y="3115056"/>
                <a:ext cx="230346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Connettore diritto 178">
                <a:extLst>
                  <a:ext uri="{FF2B5EF4-FFF2-40B4-BE49-F238E27FC236}">
                    <a16:creationId xmlns:a16="http://schemas.microsoft.com/office/drawing/2014/main" id="{FA5D4736-111F-4D16-8429-B23141FD2CD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69341" y="3267456"/>
                <a:ext cx="292174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0" name="Connettore diritto 179">
                <a:extLst>
                  <a:ext uri="{FF2B5EF4-FFF2-40B4-BE49-F238E27FC236}">
                    <a16:creationId xmlns:a16="http://schemas.microsoft.com/office/drawing/2014/main" id="{3DEF0C7B-F88B-4B4D-A2A3-BB1156276A2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66898" y="3419856"/>
                <a:ext cx="333756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2" name="Connettore diritto 181">
                <a:extLst>
                  <a:ext uri="{FF2B5EF4-FFF2-40B4-BE49-F238E27FC236}">
                    <a16:creationId xmlns:a16="http://schemas.microsoft.com/office/drawing/2014/main" id="{65214A55-604C-4F0F-A91E-52B4531AAE5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19170" y="3572256"/>
                <a:ext cx="361113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3" name="Connettore diritto 182">
                <a:extLst>
                  <a:ext uri="{FF2B5EF4-FFF2-40B4-BE49-F238E27FC236}">
                    <a16:creationId xmlns:a16="http://schemas.microsoft.com/office/drawing/2014/main" id="{4A96C32A-F583-4520-A04D-1B0B9860F0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18661" y="3724656"/>
                <a:ext cx="37937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4" name="Connettore diritto 183">
                <a:extLst>
                  <a:ext uri="{FF2B5EF4-FFF2-40B4-BE49-F238E27FC236}">
                    <a16:creationId xmlns:a16="http://schemas.microsoft.com/office/drawing/2014/main" id="{27625CF5-A07B-417C-8F0E-E6A453B4C5B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60948" y="3877056"/>
                <a:ext cx="391161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6" name="Connettore diritto 185">
                <a:extLst>
                  <a:ext uri="{FF2B5EF4-FFF2-40B4-BE49-F238E27FC236}">
                    <a16:creationId xmlns:a16="http://schemas.microsoft.com/office/drawing/2014/main" id="{BA84BDA5-4A79-492E-8B79-461EB39E65C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52080" y="4029456"/>
                <a:ext cx="393689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7" name="Connettore diritto 186">
                <a:extLst>
                  <a:ext uri="{FF2B5EF4-FFF2-40B4-BE49-F238E27FC236}">
                    <a16:creationId xmlns:a16="http://schemas.microsoft.com/office/drawing/2014/main" id="{C2AC234F-F5C4-47A2-A623-4831BA6E94E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68679" y="4181856"/>
                <a:ext cx="390388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8" name="Connettore diritto 187">
                <a:extLst>
                  <a:ext uri="{FF2B5EF4-FFF2-40B4-BE49-F238E27FC236}">
                    <a16:creationId xmlns:a16="http://schemas.microsoft.com/office/drawing/2014/main" id="{298D280F-E42C-4539-8D98-8D3BC0BABAC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26963" y="4334256"/>
                <a:ext cx="378541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9" name="Connettore diritto 188">
                <a:extLst>
                  <a:ext uri="{FF2B5EF4-FFF2-40B4-BE49-F238E27FC236}">
                    <a16:creationId xmlns:a16="http://schemas.microsoft.com/office/drawing/2014/main" id="{C5B3AADE-B1A1-4FA3-8C2A-C41EB40A0F4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06221" y="4486656"/>
                <a:ext cx="360221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91" name="Gruppo 190">
            <a:extLst>
              <a:ext uri="{FF2B5EF4-FFF2-40B4-BE49-F238E27FC236}">
                <a16:creationId xmlns:a16="http://schemas.microsoft.com/office/drawing/2014/main" id="{1D77CCD9-663E-4163-B7F8-1D7156561CEA}"/>
              </a:ext>
            </a:extLst>
          </p:cNvPr>
          <p:cNvGrpSpPr/>
          <p:nvPr/>
        </p:nvGrpSpPr>
        <p:grpSpPr>
          <a:xfrm>
            <a:off x="3658545" y="6284539"/>
            <a:ext cx="2257773" cy="1747940"/>
            <a:chOff x="8998227" y="2962656"/>
            <a:chExt cx="3989986" cy="1747940"/>
          </a:xfrm>
        </p:grpSpPr>
        <p:grpSp>
          <p:nvGrpSpPr>
            <p:cNvPr id="193" name="Gruppo 192">
              <a:extLst>
                <a:ext uri="{FF2B5EF4-FFF2-40B4-BE49-F238E27FC236}">
                  <a16:creationId xmlns:a16="http://schemas.microsoft.com/office/drawing/2014/main" id="{910DE246-40C3-46B7-9772-DD20B258A955}"/>
                </a:ext>
              </a:extLst>
            </p:cNvPr>
            <p:cNvGrpSpPr/>
            <p:nvPr/>
          </p:nvGrpSpPr>
          <p:grpSpPr>
            <a:xfrm>
              <a:off x="9006823" y="2962656"/>
              <a:ext cx="3981390" cy="1676400"/>
              <a:chOff x="9006823" y="2962656"/>
              <a:chExt cx="3981390" cy="1676400"/>
            </a:xfrm>
          </p:grpSpPr>
          <p:cxnSp>
            <p:nvCxnSpPr>
              <p:cNvPr id="210" name="Connettore diritto 209">
                <a:extLst>
                  <a:ext uri="{FF2B5EF4-FFF2-40B4-BE49-F238E27FC236}">
                    <a16:creationId xmlns:a16="http://schemas.microsoft.com/office/drawing/2014/main" id="{D71406C3-BA3B-4446-A312-82F7F3AC3D3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50751" y="2962656"/>
                <a:ext cx="149535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Connettore diritto 210">
                <a:extLst>
                  <a:ext uri="{FF2B5EF4-FFF2-40B4-BE49-F238E27FC236}">
                    <a16:creationId xmlns:a16="http://schemas.microsoft.com/office/drawing/2014/main" id="{16F9A257-02EC-4FD8-9D78-F8FCB7FE31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810586" y="3115056"/>
                <a:ext cx="236965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2" name="Connettore diritto 211">
                <a:extLst>
                  <a:ext uri="{FF2B5EF4-FFF2-40B4-BE49-F238E27FC236}">
                    <a16:creationId xmlns:a16="http://schemas.microsoft.com/office/drawing/2014/main" id="{D9DDC108-F9A1-4784-B661-10BEFF8A43D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539252" y="3267456"/>
                <a:ext cx="291232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3" name="Connettore diritto 212">
                <a:extLst>
                  <a:ext uri="{FF2B5EF4-FFF2-40B4-BE49-F238E27FC236}">
                    <a16:creationId xmlns:a16="http://schemas.microsoft.com/office/drawing/2014/main" id="{1C22F6F4-ABC4-454A-B340-46907F0113C5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340273" y="3419856"/>
                <a:ext cx="331028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4" name="Connettore diritto 213">
                <a:extLst>
                  <a:ext uri="{FF2B5EF4-FFF2-40B4-BE49-F238E27FC236}">
                    <a16:creationId xmlns:a16="http://schemas.microsoft.com/office/drawing/2014/main" id="{30BE0BBE-A576-4462-B489-2A13163FAB2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77471" y="3572256"/>
                <a:ext cx="3611763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5" name="Connettore diritto 214">
                <a:extLst>
                  <a:ext uri="{FF2B5EF4-FFF2-40B4-BE49-F238E27FC236}">
                    <a16:creationId xmlns:a16="http://schemas.microsoft.com/office/drawing/2014/main" id="{E9E0E44F-69DA-4706-9E18-6D6D30C1506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9747" y="3724656"/>
                <a:ext cx="380199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6" name="Connettore diritto 215">
                <a:extLst>
                  <a:ext uri="{FF2B5EF4-FFF2-40B4-BE49-F238E27FC236}">
                    <a16:creationId xmlns:a16="http://schemas.microsoft.com/office/drawing/2014/main" id="{31A172D6-2CBF-4ACB-B93D-D48B380EA45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24886" y="3877056"/>
                <a:ext cx="392714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7" name="Connettore diritto 216">
                <a:extLst>
                  <a:ext uri="{FF2B5EF4-FFF2-40B4-BE49-F238E27FC236}">
                    <a16:creationId xmlns:a16="http://schemas.microsoft.com/office/drawing/2014/main" id="{8E2D57B4-5A73-4A63-BC40-AC5544DA55F9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08313" y="4029456"/>
                <a:ext cx="397990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8" name="Connettore diritto 217">
                <a:extLst>
                  <a:ext uri="{FF2B5EF4-FFF2-40B4-BE49-F238E27FC236}">
                    <a16:creationId xmlns:a16="http://schemas.microsoft.com/office/drawing/2014/main" id="{649052AF-8EE5-4679-A46B-A5DDB009DC6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06823" y="4181856"/>
                <a:ext cx="397536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9" name="Connettore diritto 218">
                <a:extLst>
                  <a:ext uri="{FF2B5EF4-FFF2-40B4-BE49-F238E27FC236}">
                    <a16:creationId xmlns:a16="http://schemas.microsoft.com/office/drawing/2014/main" id="{E9BCF6C7-FC07-4533-B044-CBC2A4E26AA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53606" y="4334256"/>
                <a:ext cx="391049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0" name="Connettore diritto 219">
                <a:extLst>
                  <a:ext uri="{FF2B5EF4-FFF2-40B4-BE49-F238E27FC236}">
                    <a16:creationId xmlns:a16="http://schemas.microsoft.com/office/drawing/2014/main" id="{2E7218F8-4F1C-4E39-91A7-F9C7A954EDE2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94239" y="4486656"/>
                <a:ext cx="378543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1" name="Connettore diritto 220">
                <a:extLst>
                  <a:ext uri="{FF2B5EF4-FFF2-40B4-BE49-F238E27FC236}">
                    <a16:creationId xmlns:a16="http://schemas.microsoft.com/office/drawing/2014/main" id="{BF656203-DE65-4ECF-8421-5D11D84B2B5C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7802" y="4639056"/>
                <a:ext cx="360744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94" name="Gruppo 193">
              <a:extLst>
                <a:ext uri="{FF2B5EF4-FFF2-40B4-BE49-F238E27FC236}">
                  <a16:creationId xmlns:a16="http://schemas.microsoft.com/office/drawing/2014/main" id="{1A9B0472-A2B0-45D5-B6E2-E2FAEC170A6E}"/>
                </a:ext>
              </a:extLst>
            </p:cNvPr>
            <p:cNvGrpSpPr/>
            <p:nvPr/>
          </p:nvGrpSpPr>
          <p:grpSpPr>
            <a:xfrm>
              <a:off x="8998227" y="3034196"/>
              <a:ext cx="3989986" cy="1676400"/>
              <a:chOff x="9032432" y="2962656"/>
              <a:chExt cx="3989986" cy="1676400"/>
            </a:xfrm>
          </p:grpSpPr>
          <p:cxnSp>
            <p:nvCxnSpPr>
              <p:cNvPr id="195" name="Connettore diritto 194">
                <a:extLst>
                  <a:ext uri="{FF2B5EF4-FFF2-40B4-BE49-F238E27FC236}">
                    <a16:creationId xmlns:a16="http://schemas.microsoft.com/office/drawing/2014/main" id="{AB469E3B-6601-4A2F-A37E-E5B26595A0EA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043769" y="2962656"/>
                <a:ext cx="195963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Connettore diritto 195">
                <a:extLst>
                  <a:ext uri="{FF2B5EF4-FFF2-40B4-BE49-F238E27FC236}">
                    <a16:creationId xmlns:a16="http://schemas.microsoft.com/office/drawing/2014/main" id="{4E2F7027-ECFB-4F72-9BB7-4B04C7F494A0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706108" y="3115056"/>
                <a:ext cx="2640989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Connettore diritto 196">
                <a:extLst>
                  <a:ext uri="{FF2B5EF4-FFF2-40B4-BE49-F238E27FC236}">
                    <a16:creationId xmlns:a16="http://schemas.microsoft.com/office/drawing/2014/main" id="{CAFD0B80-100B-498C-97A3-9FEF94D0DA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458893" y="3267456"/>
                <a:ext cx="3123361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8" name="Connettore diritto 197">
                <a:extLst>
                  <a:ext uri="{FF2B5EF4-FFF2-40B4-BE49-F238E27FC236}">
                    <a16:creationId xmlns:a16="http://schemas.microsoft.com/office/drawing/2014/main" id="{B1E4B20C-24DB-4A23-BA2E-F6A7238B0621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96091" y="3419856"/>
                <a:ext cx="346705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9" name="Connettore diritto 198">
                <a:extLst>
                  <a:ext uri="{FF2B5EF4-FFF2-40B4-BE49-F238E27FC236}">
                    <a16:creationId xmlns:a16="http://schemas.microsoft.com/office/drawing/2014/main" id="{F1A614E4-E76C-4946-90EA-049E313E27E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81529" y="3572256"/>
                <a:ext cx="369617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0" name="Connettore diritto 199">
                <a:extLst>
                  <a:ext uri="{FF2B5EF4-FFF2-40B4-BE49-F238E27FC236}">
                    <a16:creationId xmlns:a16="http://schemas.microsoft.com/office/drawing/2014/main" id="{7C923D92-5874-411C-A69A-A9510C1B657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9747" y="3724656"/>
                <a:ext cx="3854284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1" name="Connettore diritto 200">
                <a:extLst>
                  <a:ext uri="{FF2B5EF4-FFF2-40B4-BE49-F238E27FC236}">
                    <a16:creationId xmlns:a16="http://schemas.microsoft.com/office/drawing/2014/main" id="{2BA200F0-0511-41DD-ABA2-30A34B4BC81F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42975" y="3877056"/>
                <a:ext cx="3973415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2" name="Connettore diritto 201">
                <a:extLst>
                  <a:ext uri="{FF2B5EF4-FFF2-40B4-BE49-F238E27FC236}">
                    <a16:creationId xmlns:a16="http://schemas.microsoft.com/office/drawing/2014/main" id="{6F9CDA8B-30BE-47FB-87B5-8EA28F8C6D56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32432" y="4029456"/>
                <a:ext cx="3989986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3" name="Connettore diritto 202">
                <a:extLst>
                  <a:ext uri="{FF2B5EF4-FFF2-40B4-BE49-F238E27FC236}">
                    <a16:creationId xmlns:a16="http://schemas.microsoft.com/office/drawing/2014/main" id="{D381F3A1-C3A9-4553-A619-F65198E09B0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36972" y="4181856"/>
                <a:ext cx="3967358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7" name="Connettore diritto 206">
                <a:extLst>
                  <a:ext uri="{FF2B5EF4-FFF2-40B4-BE49-F238E27FC236}">
                    <a16:creationId xmlns:a16="http://schemas.microsoft.com/office/drawing/2014/main" id="{A44C1364-9EF4-4D06-9114-A44632FA55A3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089785" y="4334256"/>
                <a:ext cx="3872337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8" name="Connettore diritto 207">
                <a:extLst>
                  <a:ext uri="{FF2B5EF4-FFF2-40B4-BE49-F238E27FC236}">
                    <a16:creationId xmlns:a16="http://schemas.microsoft.com/office/drawing/2014/main" id="{54918442-768A-4080-8040-071C09018607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160566" y="4486656"/>
                <a:ext cx="3705072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9" name="Connettore diritto 208">
                <a:extLst>
                  <a:ext uri="{FF2B5EF4-FFF2-40B4-BE49-F238E27FC236}">
                    <a16:creationId xmlns:a16="http://schemas.microsoft.com/office/drawing/2014/main" id="{757FA470-05FA-4C9F-8B25-A73475D83EF8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9284281" y="4639056"/>
                <a:ext cx="3484870" cy="0"/>
              </a:xfrm>
              <a:prstGeom prst="line">
                <a:avLst/>
              </a:prstGeom>
              <a:ln w="3175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94" name="CasellaDiTesto 293">
            <a:extLst>
              <a:ext uri="{FF2B5EF4-FFF2-40B4-BE49-F238E27FC236}">
                <a16:creationId xmlns:a16="http://schemas.microsoft.com/office/drawing/2014/main" id="{DBA36CC9-026F-4A17-8C9E-A54009CDE58D}"/>
              </a:ext>
            </a:extLst>
          </p:cNvPr>
          <p:cNvSpPr txBox="1"/>
          <p:nvPr/>
        </p:nvSpPr>
        <p:spPr>
          <a:xfrm>
            <a:off x="5676720" y="948825"/>
            <a:ext cx="11623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</a:t>
            </a:r>
          </a:p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del cono</a:t>
            </a:r>
          </a:p>
        </p:txBody>
      </p:sp>
      <p:sp>
        <p:nvSpPr>
          <p:cNvPr id="295" name="CasellaDiTesto 294">
            <a:extLst>
              <a:ext uri="{FF2B5EF4-FFF2-40B4-BE49-F238E27FC236}">
                <a16:creationId xmlns:a16="http://schemas.microsoft.com/office/drawing/2014/main" id="{D6A07564-7EEE-4973-85E0-6194997A2DE1}"/>
              </a:ext>
            </a:extLst>
          </p:cNvPr>
          <p:cNvSpPr txBox="1"/>
          <p:nvPr/>
        </p:nvSpPr>
        <p:spPr>
          <a:xfrm>
            <a:off x="1208867" y="8471646"/>
            <a:ext cx="24332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u="sng" dirty="0">
                <a:solidFill>
                  <a:srgbClr val="FF0000"/>
                </a:solidFill>
                <a:latin typeface="Comic Sans MS" panose="030F0702030302020204" pitchFamily="66" charset="0"/>
              </a:rPr>
              <a:t>Sezione del cono</a:t>
            </a:r>
          </a:p>
        </p:txBody>
      </p:sp>
      <p:cxnSp>
        <p:nvCxnSpPr>
          <p:cNvPr id="296" name="Connettore 2 295">
            <a:extLst>
              <a:ext uri="{FF2B5EF4-FFF2-40B4-BE49-F238E27FC236}">
                <a16:creationId xmlns:a16="http://schemas.microsoft.com/office/drawing/2014/main" id="{7875CA84-740A-46BD-8BB3-569256C48352}"/>
              </a:ext>
            </a:extLst>
          </p:cNvPr>
          <p:cNvCxnSpPr>
            <a:cxnSpLocks/>
          </p:cNvCxnSpPr>
          <p:nvPr/>
        </p:nvCxnSpPr>
        <p:spPr>
          <a:xfrm flipH="1">
            <a:off x="4945930" y="1527142"/>
            <a:ext cx="1681113" cy="2513815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Connettore 2 296">
            <a:extLst>
              <a:ext uri="{FF2B5EF4-FFF2-40B4-BE49-F238E27FC236}">
                <a16:creationId xmlns:a16="http://schemas.microsoft.com/office/drawing/2014/main" id="{406012D2-CAE8-4DD0-90E3-9CBF6FE53A75}"/>
              </a:ext>
            </a:extLst>
          </p:cNvPr>
          <p:cNvCxnSpPr>
            <a:cxnSpLocks/>
          </p:cNvCxnSpPr>
          <p:nvPr/>
        </p:nvCxnSpPr>
        <p:spPr>
          <a:xfrm flipV="1">
            <a:off x="3046095" y="7532177"/>
            <a:ext cx="1401919" cy="1246063"/>
          </a:xfrm>
          <a:prstGeom prst="straightConnector1">
            <a:avLst/>
          </a:prstGeom>
          <a:ln w="3175">
            <a:solidFill>
              <a:srgbClr val="FF000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Connettore diritto 189">
            <a:extLst>
              <a:ext uri="{FF2B5EF4-FFF2-40B4-BE49-F238E27FC236}">
                <a16:creationId xmlns:a16="http://schemas.microsoft.com/office/drawing/2014/main" id="{1F467E21-5824-447D-BD70-73549C577C06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3520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2.5E-6 L -0.39815 2.5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907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" grpId="0"/>
      <p:bldP spid="125" grpId="0"/>
      <p:bldP spid="294" grpId="0"/>
      <p:bldP spid="2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798" y="1085850"/>
            <a:ext cx="1253403" cy="3597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3" cy="3591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5763" y="6286362"/>
            <a:ext cx="1268745" cy="705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92032" y="6596958"/>
            <a:ext cx="1381583" cy="39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7" y="6992354"/>
            <a:ext cx="1408535" cy="326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5" y="7000827"/>
            <a:ext cx="1236440" cy="696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88931" y="5733737"/>
            <a:ext cx="696556" cy="12645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7" y="5591176"/>
            <a:ext cx="366128" cy="14011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7173" y="6979019"/>
            <a:ext cx="700039" cy="1274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8" y="6962115"/>
            <a:ext cx="372798" cy="1419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0286" cy="696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69386"/>
            <a:ext cx="1402438" cy="318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9141"/>
            <a:ext cx="1248215" cy="699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95954" cy="12593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67168" cy="138929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7826"/>
            <a:ext cx="685627" cy="12698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98059"/>
            <a:ext cx="365737" cy="1396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5996" y="1082675"/>
            <a:ext cx="1392379" cy="3597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0687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732753" y="896006"/>
            <a:ext cx="585788" cy="461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58" name="CasellaDiTesto 57">
            <a:extLst>
              <a:ext uri="{FF2B5EF4-FFF2-40B4-BE49-F238E27FC236}">
                <a16:creationId xmlns:a16="http://schemas.microsoft.com/office/drawing/2014/main" id="{10C8B7F6-6C83-4DA6-A81A-FD33A5D889E3}"/>
              </a:ext>
            </a:extLst>
          </p:cNvPr>
          <p:cNvSpPr txBox="1"/>
          <p:nvPr/>
        </p:nvSpPr>
        <p:spPr>
          <a:xfrm>
            <a:off x="3926474" y="7335074"/>
            <a:ext cx="403225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72213" y="4973638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4506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(5)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109663"/>
            <a:ext cx="0" cy="359092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451350" y="284003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607118" y="6643518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/>
          <p:nvPr/>
        </p:nvCxnSpPr>
        <p:spPr>
          <a:xfrm>
            <a:off x="1998000" y="2185406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1998000" y="8723178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4438"/>
            <a:ext cx="6804000" cy="360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generico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parallelo lt– 2°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270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46371" y="837918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1A54719-EE0B-4C25-B950-2134E7D97678}"/>
              </a:ext>
            </a:extLst>
          </p:cNvPr>
          <p:cNvSpPr txBox="1"/>
          <p:nvPr/>
        </p:nvSpPr>
        <p:spPr>
          <a:xfrm>
            <a:off x="0" y="1846255"/>
            <a:ext cx="3881887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Anche in questo caso si tratta di applicare il concetto di intersezione tra piano e retta che nello specifico è la retta generatrice g; quindi </a:t>
            </a:r>
          </a:p>
          <a:p>
            <a:pPr lvl="0"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sarà (g </a:t>
            </a:r>
            <a:r>
              <a:rPr lang="it-IT" dirty="0">
                <a:solidFill>
                  <a:prstClr val="black"/>
                </a:solidFill>
                <a:latin typeface="Symbol" panose="05050102010706020507" pitchFamily="18" charset="2"/>
              </a:rPr>
              <a:t>Ç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)</a:t>
            </a:r>
          </a:p>
        </p:txBody>
      </p:sp>
      <p:grpSp>
        <p:nvGrpSpPr>
          <p:cNvPr id="78" name="Gruppo 77">
            <a:extLst>
              <a:ext uri="{FF2B5EF4-FFF2-40B4-BE49-F238E27FC236}">
                <a16:creationId xmlns:a16="http://schemas.microsoft.com/office/drawing/2014/main" id="{A35964DF-5431-49AA-BD22-B1BB59C08D80}"/>
              </a:ext>
            </a:extLst>
          </p:cNvPr>
          <p:cNvGrpSpPr/>
          <p:nvPr/>
        </p:nvGrpSpPr>
        <p:grpSpPr>
          <a:xfrm>
            <a:off x="32830" y="888427"/>
            <a:ext cx="4032000" cy="2773174"/>
            <a:chOff x="-5543388" y="1903003"/>
            <a:chExt cx="3462742" cy="2773174"/>
          </a:xfrm>
        </p:grpSpPr>
        <p:sp>
          <p:nvSpPr>
            <p:cNvPr id="84" name="CasellaDiTesto 83">
              <a:extLst>
                <a:ext uri="{FF2B5EF4-FFF2-40B4-BE49-F238E27FC236}">
                  <a16:creationId xmlns:a16="http://schemas.microsoft.com/office/drawing/2014/main" id="{15D7B94C-03E0-4FC9-A2C1-F95076692B1A}"/>
                </a:ext>
              </a:extLst>
            </p:cNvPr>
            <p:cNvSpPr txBox="1"/>
            <p:nvPr/>
          </p:nvSpPr>
          <p:spPr>
            <a:xfrm>
              <a:off x="-5543388" y="3162685"/>
              <a:ext cx="540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89" name="CasellaDiTesto 88">
              <a:extLst>
                <a:ext uri="{FF2B5EF4-FFF2-40B4-BE49-F238E27FC236}">
                  <a16:creationId xmlns:a16="http://schemas.microsoft.com/office/drawing/2014/main" id="{7B5DDDCA-D62B-426B-906E-E13311F4C6EC}"/>
                </a:ext>
              </a:extLst>
            </p:cNvPr>
            <p:cNvSpPr txBox="1"/>
            <p:nvPr/>
          </p:nvSpPr>
          <p:spPr>
            <a:xfrm>
              <a:off x="-4522128" y="2217074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aÌ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Symbol" panose="05050102010706020507" pitchFamily="18" charset="2"/>
                </a:rPr>
                <a:t>g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1" name="CasellaDiTesto 90">
              <a:extLst>
                <a:ext uri="{FF2B5EF4-FFF2-40B4-BE49-F238E27FC236}">
                  <a16:creationId xmlns:a16="http://schemas.microsoft.com/office/drawing/2014/main" id="{8C84EDE8-C148-4F13-8E16-214A6C06355F}"/>
                </a:ext>
              </a:extLst>
            </p:cNvPr>
            <p:cNvSpPr txBox="1"/>
            <p:nvPr/>
          </p:nvSpPr>
          <p:spPr>
            <a:xfrm>
              <a:off x="-4522348" y="3155936"/>
              <a:ext cx="468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Ça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2" name="CasellaDiTesto 91">
              <a:extLst>
                <a:ext uri="{FF2B5EF4-FFF2-40B4-BE49-F238E27FC236}">
                  <a16:creationId xmlns:a16="http://schemas.microsoft.com/office/drawing/2014/main" id="{F2E62508-ED24-4CD6-A3ED-93FBBA8B915B}"/>
                </a:ext>
              </a:extLst>
            </p:cNvPr>
            <p:cNvSpPr txBox="1"/>
            <p:nvPr/>
          </p:nvSpPr>
          <p:spPr>
            <a:xfrm>
              <a:off x="-4523488" y="4098500"/>
              <a:ext cx="437852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g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Calibri" panose="020F0502020204030204" pitchFamily="34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Calibri" panose="020F0502020204030204" pitchFamily="34" charset="0"/>
                  <a:cs typeface="Symbol" panose="05050102010706020507" pitchFamily="18" charset="2"/>
                </a:rPr>
                <a:t>x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93" name="Connettore 2 92">
              <a:extLst>
                <a:ext uri="{FF2B5EF4-FFF2-40B4-BE49-F238E27FC236}">
                  <a16:creationId xmlns:a16="http://schemas.microsoft.com/office/drawing/2014/main" id="{87C2AD1F-0488-4E9D-9CBC-6D591EA44727}"/>
                </a:ext>
              </a:extLst>
            </p:cNvPr>
            <p:cNvCxnSpPr>
              <a:cxnSpLocks/>
            </p:cNvCxnSpPr>
            <p:nvPr/>
          </p:nvCxnSpPr>
          <p:spPr>
            <a:xfrm>
              <a:off x="-5004635" y="3300570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94" name="CasellaDiTesto 93">
              <a:extLst>
                <a:ext uri="{FF2B5EF4-FFF2-40B4-BE49-F238E27FC236}">
                  <a16:creationId xmlns:a16="http://schemas.microsoft.com/office/drawing/2014/main" id="{FE2FAC3D-304A-4C94-A346-1FD80017B584}"/>
                </a:ext>
              </a:extLst>
            </p:cNvPr>
            <p:cNvSpPr txBox="1"/>
            <p:nvPr/>
          </p:nvSpPr>
          <p:spPr>
            <a:xfrm>
              <a:off x="-4890510" y="3149865"/>
              <a:ext cx="186817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</a:t>
              </a:r>
            </a:p>
          </p:txBody>
        </p:sp>
        <p:sp>
          <p:nvSpPr>
            <p:cNvPr id="95" name="Parentesi graffa aperta 55">
              <a:extLst>
                <a:ext uri="{FF2B5EF4-FFF2-40B4-BE49-F238E27FC236}">
                  <a16:creationId xmlns:a16="http://schemas.microsoft.com/office/drawing/2014/main" id="{DEEF44F0-C861-4A4E-B594-A32695DBE0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700719" y="2112966"/>
              <a:ext cx="108000" cy="2340000"/>
            </a:xfrm>
            <a:prstGeom prst="leftBrace">
              <a:avLst>
                <a:gd name="adj1" fmla="val 56597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6" name="Parentesi graffa aperta 54">
              <a:extLst>
                <a:ext uri="{FF2B5EF4-FFF2-40B4-BE49-F238E27FC236}">
                  <a16:creationId xmlns:a16="http://schemas.microsoft.com/office/drawing/2014/main" id="{FC59A81F-8C9F-48CB-B7C9-91DAE0D7829C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2251" y="1903003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7" name="Parentesi graffa aperta 54">
              <a:extLst>
                <a:ext uri="{FF2B5EF4-FFF2-40B4-BE49-F238E27FC236}">
                  <a16:creationId xmlns:a16="http://schemas.microsoft.com/office/drawing/2014/main" id="{C8EF0024-C97F-4502-9FEC-0AE9A443FD16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68474" y="2840439"/>
              <a:ext cx="108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8" name="Parentesi graffa aperta 54">
              <a:extLst>
                <a:ext uri="{FF2B5EF4-FFF2-40B4-BE49-F238E27FC236}">
                  <a16:creationId xmlns:a16="http://schemas.microsoft.com/office/drawing/2014/main" id="{7AD5D0C6-388A-4F03-B5ED-200348AFF0BB}"/>
                </a:ext>
              </a:extLst>
            </p:cNvPr>
            <p:cNvSpPr>
              <a:spLocks/>
            </p:cNvSpPr>
            <p:nvPr/>
          </p:nvSpPr>
          <p:spPr bwMode="auto">
            <a:xfrm>
              <a:off x="-4076175" y="3776177"/>
              <a:ext cx="12061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9" name="CasellaDiTesto 98">
              <a:extLst>
                <a:ext uri="{FF2B5EF4-FFF2-40B4-BE49-F238E27FC236}">
                  <a16:creationId xmlns:a16="http://schemas.microsoft.com/office/drawing/2014/main" id="{DA041889-2FE0-49D8-89B1-EFC770414800}"/>
                </a:ext>
              </a:extLst>
            </p:cNvPr>
            <p:cNvSpPr txBox="1"/>
            <p:nvPr/>
          </p:nvSpPr>
          <p:spPr>
            <a:xfrm>
              <a:off x="-3992294" y="1942985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0" name="CasellaDiTesto 99">
              <a:extLst>
                <a:ext uri="{FF2B5EF4-FFF2-40B4-BE49-F238E27FC236}">
                  <a16:creationId xmlns:a16="http://schemas.microsoft.com/office/drawing/2014/main" id="{56214D50-BB79-4CA8-9E93-FEFBF049DEFC}"/>
                </a:ext>
              </a:extLst>
            </p:cNvPr>
            <p:cNvSpPr txBox="1"/>
            <p:nvPr/>
          </p:nvSpPr>
          <p:spPr>
            <a:xfrm>
              <a:off x="-3992294" y="2492834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Ì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2g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1" name="CasellaDiTesto 100">
              <a:extLst>
                <a:ext uri="{FF2B5EF4-FFF2-40B4-BE49-F238E27FC236}">
                  <a16:creationId xmlns:a16="http://schemas.microsoft.com/office/drawing/2014/main" id="{1AA12559-5E0E-402F-8071-714C53A0E33C}"/>
                </a:ext>
              </a:extLst>
            </p:cNvPr>
            <p:cNvSpPr txBox="1"/>
            <p:nvPr/>
          </p:nvSpPr>
          <p:spPr>
            <a:xfrm>
              <a:off x="-3992126" y="2911557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2" name="CasellaDiTesto 101">
              <a:extLst>
                <a:ext uri="{FF2B5EF4-FFF2-40B4-BE49-F238E27FC236}">
                  <a16:creationId xmlns:a16="http://schemas.microsoft.com/office/drawing/2014/main" id="{A0180B5D-E377-4B0C-84FD-07E3BAE3B8F4}"/>
                </a:ext>
              </a:extLst>
            </p:cNvPr>
            <p:cNvSpPr txBox="1"/>
            <p:nvPr/>
          </p:nvSpPr>
          <p:spPr>
            <a:xfrm>
              <a:off x="-3982078" y="3436978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b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Times New Roman" panose="02020603050405020304" pitchFamily="18" charset="0"/>
                </a:rPr>
                <a:t>a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3" name="CasellaDiTesto 102">
              <a:extLst>
                <a:ext uri="{FF2B5EF4-FFF2-40B4-BE49-F238E27FC236}">
                  <a16:creationId xmlns:a16="http://schemas.microsoft.com/office/drawing/2014/main" id="{A3D0C744-9D29-4D51-9620-17466DB595D4}"/>
                </a:ext>
              </a:extLst>
            </p:cNvPr>
            <p:cNvSpPr txBox="1"/>
            <p:nvPr/>
          </p:nvSpPr>
          <p:spPr>
            <a:xfrm>
              <a:off x="-3990971" y="3845620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 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4" name="CasellaDiTesto 103">
              <a:extLst>
                <a:ext uri="{FF2B5EF4-FFF2-40B4-BE49-F238E27FC236}">
                  <a16:creationId xmlns:a16="http://schemas.microsoft.com/office/drawing/2014/main" id="{AEA8FB09-35D1-4DFE-8587-D1C5EFA2A97E}"/>
                </a:ext>
              </a:extLst>
            </p:cNvPr>
            <p:cNvSpPr txBox="1"/>
            <p:nvPr/>
          </p:nvSpPr>
          <p:spPr>
            <a:xfrm>
              <a:off x="-3988767" y="4364073"/>
              <a:ext cx="747268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g’’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 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Ç</a:t>
              </a:r>
              <a:r>
                <a:rPr kumimoji="0" lang="it-IT" sz="1200" b="0" i="0" u="none" strike="noStrike" kern="0" cap="none" spc="0" normalizeH="0" baseline="0" noProof="0" dirty="0" err="1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’’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05" name="Connettore 2 104">
              <a:extLst>
                <a:ext uri="{FF2B5EF4-FFF2-40B4-BE49-F238E27FC236}">
                  <a16:creationId xmlns:a16="http://schemas.microsoft.com/office/drawing/2014/main" id="{E158012D-F4B3-4842-8B35-8C665B26DB0A}"/>
                </a:ext>
              </a:extLst>
            </p:cNvPr>
            <p:cNvCxnSpPr>
              <a:cxnSpLocks/>
            </p:cNvCxnSpPr>
            <p:nvPr/>
          </p:nvCxnSpPr>
          <p:spPr>
            <a:xfrm>
              <a:off x="-3236054" y="3051193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06" name="Connettore 2 105">
              <a:extLst>
                <a:ext uri="{FF2B5EF4-FFF2-40B4-BE49-F238E27FC236}">
                  <a16:creationId xmlns:a16="http://schemas.microsoft.com/office/drawing/2014/main" id="{C2715731-4BA6-4183-A0AD-AE8A375A3CD4}"/>
                </a:ext>
              </a:extLst>
            </p:cNvPr>
            <p:cNvCxnSpPr>
              <a:cxnSpLocks/>
            </p:cNvCxnSpPr>
            <p:nvPr/>
          </p:nvCxnSpPr>
          <p:spPr>
            <a:xfrm>
              <a:off x="-3225288" y="3559509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07" name="CasellaDiTesto 106">
              <a:extLst>
                <a:ext uri="{FF2B5EF4-FFF2-40B4-BE49-F238E27FC236}">
                  <a16:creationId xmlns:a16="http://schemas.microsoft.com/office/drawing/2014/main" id="{93665258-F8D1-4730-927F-DBDA8CDB44B4}"/>
                </a:ext>
              </a:extLst>
            </p:cNvPr>
            <p:cNvSpPr txBox="1"/>
            <p:nvPr/>
          </p:nvSpPr>
          <p:spPr>
            <a:xfrm>
              <a:off x="-3113490" y="2912415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+mn-ea"/>
                  <a:cs typeface="+mn-cs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8" name="CasellaDiTesto 107">
              <a:extLst>
                <a:ext uri="{FF2B5EF4-FFF2-40B4-BE49-F238E27FC236}">
                  <a16:creationId xmlns:a16="http://schemas.microsoft.com/office/drawing/2014/main" id="{FF11954F-0F98-4DE1-A258-632E9FACC3C0}"/>
                </a:ext>
              </a:extLst>
            </p:cNvPr>
            <p:cNvSpPr txBox="1"/>
            <p:nvPr/>
          </p:nvSpPr>
          <p:spPr>
            <a:xfrm>
              <a:off x="-3110858" y="3436829"/>
              <a:ext cx="756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(T</a:t>
              </a:r>
              <a:r>
                <a:rPr kumimoji="0" lang="it-IT" sz="1200" b="0" i="0" u="none" strike="noStrike" kern="0" cap="none" spc="0" normalizeH="0" baseline="-2500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Symbol" panose="05050102010706020507" pitchFamily="18" charset="2"/>
                  <a:ea typeface="Times New Roman" panose="02020603050405020304" pitchFamily="18" charset="0"/>
                  <a:cs typeface="Symbol" panose="05050102010706020507" pitchFamily="18" charset="2"/>
                </a:rPr>
                <a:t>Î</a:t>
              </a: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x’’)</a:t>
              </a:r>
              <a:endParaRPr kumimoji="0" lang="it-IT" sz="1200" b="0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9" name="Parentesi graffa aperta 54">
              <a:extLst>
                <a:ext uri="{FF2B5EF4-FFF2-40B4-BE49-F238E27FC236}">
                  <a16:creationId xmlns:a16="http://schemas.microsoft.com/office/drawing/2014/main" id="{4F946AB0-7EED-4650-8CD4-DC21CD510488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396940" y="2844294"/>
              <a:ext cx="121431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0" name="CasellaDiTesto 109">
              <a:extLst>
                <a:ext uri="{FF2B5EF4-FFF2-40B4-BE49-F238E27FC236}">
                  <a16:creationId xmlns:a16="http://schemas.microsoft.com/office/drawing/2014/main" id="{81DB9B91-0FA4-4378-9007-C3F88C2724B8}"/>
                </a:ext>
              </a:extLst>
            </p:cNvPr>
            <p:cNvSpPr txBox="1"/>
            <p:nvPr/>
          </p:nvSpPr>
          <p:spPr>
            <a:xfrm>
              <a:off x="-2273302" y="3142235"/>
              <a:ext cx="192656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</a:t>
              </a:r>
            </a:p>
          </p:txBody>
        </p:sp>
        <p:cxnSp>
          <p:nvCxnSpPr>
            <p:cNvPr id="111" name="Connettore 2 110">
              <a:extLst>
                <a:ext uri="{FF2B5EF4-FFF2-40B4-BE49-F238E27FC236}">
                  <a16:creationId xmlns:a16="http://schemas.microsoft.com/office/drawing/2014/main" id="{1F38982D-282B-4C7B-B2BE-855FA35A5E78}"/>
                </a:ext>
              </a:extLst>
            </p:cNvPr>
            <p:cNvCxnSpPr>
              <a:cxnSpLocks/>
            </p:cNvCxnSpPr>
            <p:nvPr/>
          </p:nvCxnSpPr>
          <p:spPr>
            <a:xfrm>
              <a:off x="-3249607" y="3984646"/>
              <a:ext cx="108000" cy="2588"/>
            </a:xfrm>
            <a:prstGeom prst="straightConnector1">
              <a:avLst/>
            </a:prstGeom>
            <a:noFill/>
            <a:ln w="3175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cxnSp>
          <p:nvCxnSpPr>
            <p:cNvPr id="112" name="Connettore 2 111">
              <a:extLst>
                <a:ext uri="{FF2B5EF4-FFF2-40B4-BE49-F238E27FC236}">
                  <a16:creationId xmlns:a16="http://schemas.microsoft.com/office/drawing/2014/main" id="{2BE08561-7D85-4469-AA88-560CADC99A52}"/>
                </a:ext>
              </a:extLst>
            </p:cNvPr>
            <p:cNvCxnSpPr>
              <a:cxnSpLocks/>
            </p:cNvCxnSpPr>
            <p:nvPr/>
          </p:nvCxnSpPr>
          <p:spPr>
            <a:xfrm>
              <a:off x="-3246915" y="4507662"/>
              <a:ext cx="108000" cy="2588"/>
            </a:xfrm>
            <a:prstGeom prst="straightConnector1">
              <a:avLst/>
            </a:prstGeom>
            <a:noFill/>
            <a:ln w="6350" cap="flat" cmpd="sng" algn="ctr">
              <a:solidFill>
                <a:srgbClr val="0070C0"/>
              </a:solidFill>
              <a:prstDash val="solid"/>
              <a:miter lim="800000"/>
              <a:tailEnd type="stealth"/>
            </a:ln>
            <a:effectLst/>
          </p:spPr>
        </p:cxnSp>
        <p:sp>
          <p:nvSpPr>
            <p:cNvPr id="113" name="CasellaDiTesto 112">
              <a:extLst>
                <a:ext uri="{FF2B5EF4-FFF2-40B4-BE49-F238E27FC236}">
                  <a16:creationId xmlns:a16="http://schemas.microsoft.com/office/drawing/2014/main" id="{1B321131-B517-4582-8A3C-4D35C12FB6C7}"/>
                </a:ext>
              </a:extLst>
            </p:cNvPr>
            <p:cNvSpPr txBox="1"/>
            <p:nvPr/>
          </p:nvSpPr>
          <p:spPr>
            <a:xfrm>
              <a:off x="-3137553" y="3836760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P’</a:t>
              </a:r>
            </a:p>
          </p:txBody>
        </p:sp>
        <p:sp>
          <p:nvSpPr>
            <p:cNvPr id="114" name="CasellaDiTesto 113">
              <a:extLst>
                <a:ext uri="{FF2B5EF4-FFF2-40B4-BE49-F238E27FC236}">
                  <a16:creationId xmlns:a16="http://schemas.microsoft.com/office/drawing/2014/main" id="{A4B94E89-D786-4950-A780-41D1F3558806}"/>
                </a:ext>
              </a:extLst>
            </p:cNvPr>
            <p:cNvSpPr txBox="1"/>
            <p:nvPr/>
          </p:nvSpPr>
          <p:spPr>
            <a:xfrm>
              <a:off x="-3138829" y="4367643"/>
              <a:ext cx="324000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P’’</a:t>
              </a:r>
            </a:p>
          </p:txBody>
        </p:sp>
        <p:sp>
          <p:nvSpPr>
            <p:cNvPr id="115" name="Parentesi graffa aperta 54">
              <a:extLst>
                <a:ext uri="{FF2B5EF4-FFF2-40B4-BE49-F238E27FC236}">
                  <a16:creationId xmlns:a16="http://schemas.microsoft.com/office/drawing/2014/main" id="{E0CF46B8-3AF0-45CA-83E4-8AB7DCAED4A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858067" y="3770324"/>
              <a:ext cx="144000" cy="900000"/>
            </a:xfrm>
            <a:prstGeom prst="leftBrace">
              <a:avLst>
                <a:gd name="adj1" fmla="val 39683"/>
                <a:gd name="adj2" fmla="val 50000"/>
              </a:avLst>
            </a:prstGeom>
            <a:noFill/>
            <a:ln w="0">
              <a:solidFill>
                <a:srgbClr val="4472C4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200" b="0" i="0" u="none" strike="noStrike" kern="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6" name="CasellaDiTesto 115">
              <a:extLst>
                <a:ext uri="{FF2B5EF4-FFF2-40B4-BE49-F238E27FC236}">
                  <a16:creationId xmlns:a16="http://schemas.microsoft.com/office/drawing/2014/main" id="{0547E892-2D30-4C29-9630-99F4682D520D}"/>
                </a:ext>
              </a:extLst>
            </p:cNvPr>
            <p:cNvSpPr txBox="1"/>
            <p:nvPr/>
          </p:nvSpPr>
          <p:spPr>
            <a:xfrm>
              <a:off x="-2690264" y="4110828"/>
              <a:ext cx="175141" cy="276999"/>
            </a:xfrm>
            <a:prstGeom prst="rect">
              <a:avLst/>
            </a:prstGeom>
            <a:solidFill>
              <a:srgbClr val="5B9BD5">
                <a:lumMod val="20000"/>
                <a:lumOff val="80000"/>
              </a:srgbClr>
            </a:solidFill>
            <a:ln w="3175">
              <a:solidFill>
                <a:srgbClr val="4472C4"/>
              </a:solidFill>
            </a:ln>
          </p:spPr>
          <p:txBody>
            <a:bodyPr wrap="square" rtlCol="0" anchor="ctr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P</a:t>
              </a:r>
            </a:p>
          </p:txBody>
        </p:sp>
        <p:cxnSp>
          <p:nvCxnSpPr>
            <p:cNvPr id="117" name="Connettore a gomito 116">
              <a:extLst>
                <a:ext uri="{FF2B5EF4-FFF2-40B4-BE49-F238E27FC236}">
                  <a16:creationId xmlns:a16="http://schemas.microsoft.com/office/drawing/2014/main" id="{803287AD-8A23-44D7-B73B-79154DCBACDE}"/>
                </a:ext>
              </a:extLst>
            </p:cNvPr>
            <p:cNvCxnSpPr>
              <a:cxnSpLocks/>
              <a:stCxn id="116" idx="2"/>
              <a:endCxn id="94" idx="2"/>
            </p:cNvCxnSpPr>
            <p:nvPr/>
          </p:nvCxnSpPr>
          <p:spPr>
            <a:xfrm rot="5400000" flipH="1">
              <a:off x="-4180379" y="2810142"/>
              <a:ext cx="960963" cy="2194408"/>
            </a:xfrm>
            <a:prstGeom prst="bentConnector3">
              <a:avLst>
                <a:gd name="adj1" fmla="val -34146"/>
              </a:avLst>
            </a:prstGeom>
            <a:noFill/>
            <a:ln w="3175" cap="flat" cmpd="sng" algn="ctr">
              <a:solidFill>
                <a:srgbClr val="4472C4"/>
              </a:solidFill>
              <a:prstDash val="solid"/>
              <a:miter lim="800000"/>
              <a:tailEnd type="stealth"/>
            </a:ln>
            <a:effectLst/>
          </p:spPr>
        </p:cxnSp>
        <p:grpSp>
          <p:nvGrpSpPr>
            <p:cNvPr id="118" name="Gruppo 117">
              <a:extLst>
                <a:ext uri="{FF2B5EF4-FFF2-40B4-BE49-F238E27FC236}">
                  <a16:creationId xmlns:a16="http://schemas.microsoft.com/office/drawing/2014/main" id="{FFCA8984-C882-4276-A012-AED0874F9B1A}"/>
                </a:ext>
              </a:extLst>
            </p:cNvPr>
            <p:cNvGrpSpPr/>
            <p:nvPr/>
          </p:nvGrpSpPr>
          <p:grpSpPr>
            <a:xfrm>
              <a:off x="-4643217" y="2164557"/>
              <a:ext cx="108000" cy="345600"/>
              <a:chOff x="3829938" y="8077199"/>
              <a:chExt cx="460800" cy="460800"/>
            </a:xfrm>
          </p:grpSpPr>
          <p:sp>
            <p:nvSpPr>
              <p:cNvPr id="126" name="Ovale 125">
                <a:extLst>
                  <a:ext uri="{FF2B5EF4-FFF2-40B4-BE49-F238E27FC236}">
                    <a16:creationId xmlns:a16="http://schemas.microsoft.com/office/drawing/2014/main" id="{660BB9EC-8F11-419D-B9DD-BF22DBA4F7AC}"/>
                  </a:ext>
                </a:extLst>
              </p:cNvPr>
              <p:cNvSpPr/>
              <p:nvPr/>
            </p:nvSpPr>
            <p:spPr>
              <a:xfrm>
                <a:off x="3829938" y="8077199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7" name="CasellaDiTesto 126">
                <a:extLst>
                  <a:ext uri="{FF2B5EF4-FFF2-40B4-BE49-F238E27FC236}">
                    <a16:creationId xmlns:a16="http://schemas.microsoft.com/office/drawing/2014/main" id="{96DF1FFA-C0B9-4E95-AB8A-81526507E722}"/>
                  </a:ext>
                </a:extLst>
              </p:cNvPr>
              <p:cNvSpPr txBox="1"/>
              <p:nvPr/>
            </p:nvSpPr>
            <p:spPr>
              <a:xfrm>
                <a:off x="3829938" y="8128014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</a:p>
            </p:txBody>
          </p:sp>
        </p:grpSp>
        <p:grpSp>
          <p:nvGrpSpPr>
            <p:cNvPr id="119" name="Gruppo 118">
              <a:extLst>
                <a:ext uri="{FF2B5EF4-FFF2-40B4-BE49-F238E27FC236}">
                  <a16:creationId xmlns:a16="http://schemas.microsoft.com/office/drawing/2014/main" id="{61A0E743-9623-47F9-863F-A9278103835F}"/>
                </a:ext>
              </a:extLst>
            </p:cNvPr>
            <p:cNvGrpSpPr/>
            <p:nvPr/>
          </p:nvGrpSpPr>
          <p:grpSpPr>
            <a:xfrm>
              <a:off x="-4645831" y="3120596"/>
              <a:ext cx="108001" cy="345600"/>
              <a:chOff x="3840221" y="8052320"/>
              <a:chExt cx="460804" cy="460800"/>
            </a:xfrm>
          </p:grpSpPr>
          <p:sp>
            <p:nvSpPr>
              <p:cNvPr id="124" name="Ovale 123">
                <a:extLst>
                  <a:ext uri="{FF2B5EF4-FFF2-40B4-BE49-F238E27FC236}">
                    <a16:creationId xmlns:a16="http://schemas.microsoft.com/office/drawing/2014/main" id="{9386EF27-62E6-4469-AAD3-BCFF0C4070F7}"/>
                  </a:ext>
                </a:extLst>
              </p:cNvPr>
              <p:cNvSpPr/>
              <p:nvPr/>
            </p:nvSpPr>
            <p:spPr>
              <a:xfrm>
                <a:off x="3840221" y="8052320"/>
                <a:ext cx="460800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5" name="CasellaDiTesto 124">
                <a:extLst>
                  <a:ext uri="{FF2B5EF4-FFF2-40B4-BE49-F238E27FC236}">
                    <a16:creationId xmlns:a16="http://schemas.microsoft.com/office/drawing/2014/main" id="{3BABD2DA-D371-46FC-BD4D-88EA551CDC6B}"/>
                  </a:ext>
                </a:extLst>
              </p:cNvPr>
              <p:cNvSpPr txBox="1"/>
              <p:nvPr/>
            </p:nvSpPr>
            <p:spPr>
              <a:xfrm>
                <a:off x="3840225" y="8122935"/>
                <a:ext cx="460800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2</a:t>
                </a:r>
              </a:p>
            </p:txBody>
          </p:sp>
        </p:grpSp>
        <p:grpSp>
          <p:nvGrpSpPr>
            <p:cNvPr id="120" name="Gruppo 119">
              <a:extLst>
                <a:ext uri="{FF2B5EF4-FFF2-40B4-BE49-F238E27FC236}">
                  <a16:creationId xmlns:a16="http://schemas.microsoft.com/office/drawing/2014/main" id="{5D4C25E1-6063-483D-A898-E7901293D7E3}"/>
                </a:ext>
              </a:extLst>
            </p:cNvPr>
            <p:cNvGrpSpPr/>
            <p:nvPr/>
          </p:nvGrpSpPr>
          <p:grpSpPr>
            <a:xfrm>
              <a:off x="-4638588" y="4062554"/>
              <a:ext cx="108000" cy="345600"/>
              <a:chOff x="3803094" y="8077199"/>
              <a:chExt cx="460803" cy="460800"/>
            </a:xfrm>
          </p:grpSpPr>
          <p:sp>
            <p:nvSpPr>
              <p:cNvPr id="122" name="Ovale 121">
                <a:extLst>
                  <a:ext uri="{FF2B5EF4-FFF2-40B4-BE49-F238E27FC236}">
                    <a16:creationId xmlns:a16="http://schemas.microsoft.com/office/drawing/2014/main" id="{97B97A4D-AC3F-4417-B8AD-1328315545D4}"/>
                  </a:ext>
                </a:extLst>
              </p:cNvPr>
              <p:cNvSpPr/>
              <p:nvPr/>
            </p:nvSpPr>
            <p:spPr>
              <a:xfrm>
                <a:off x="3803094" y="8077199"/>
                <a:ext cx="460803" cy="460800"/>
              </a:xfrm>
              <a:prstGeom prst="ellipse">
                <a:avLst/>
              </a:prstGeom>
              <a:noFill/>
              <a:ln w="3175" cap="flat" cmpd="sng" algn="ctr">
                <a:solidFill>
                  <a:srgbClr val="4472C4"/>
                </a:solidFill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it-IT" sz="1200" b="0" i="0" u="none" strike="noStrike" kern="0" cap="none" spc="0" normalizeH="0" baseline="0" noProof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  <p:sp>
            <p:nvSpPr>
              <p:cNvPr id="123" name="CasellaDiTesto 122">
                <a:extLst>
                  <a:ext uri="{FF2B5EF4-FFF2-40B4-BE49-F238E27FC236}">
                    <a16:creationId xmlns:a16="http://schemas.microsoft.com/office/drawing/2014/main" id="{C1F7F6B1-816B-466C-AE0A-4A4F39BD858B}"/>
                  </a:ext>
                </a:extLst>
              </p:cNvPr>
              <p:cNvSpPr txBox="1"/>
              <p:nvPr/>
            </p:nvSpPr>
            <p:spPr>
              <a:xfrm>
                <a:off x="3803098" y="8122934"/>
                <a:ext cx="460799" cy="369332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it-IT" sz="12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3</a:t>
                </a:r>
              </a:p>
            </p:txBody>
          </p:sp>
        </p:grpSp>
      </p:grpSp>
      <p:sp>
        <p:nvSpPr>
          <p:cNvPr id="128" name="CasellaDiTesto 127">
            <a:extLst>
              <a:ext uri="{FF2B5EF4-FFF2-40B4-BE49-F238E27FC236}">
                <a16:creationId xmlns:a16="http://schemas.microsoft.com/office/drawing/2014/main" id="{6860B328-1065-403C-B4B3-69FF2926D995}"/>
              </a:ext>
            </a:extLst>
          </p:cNvPr>
          <p:cNvSpPr txBox="1"/>
          <p:nvPr/>
        </p:nvSpPr>
        <p:spPr>
          <a:xfrm>
            <a:off x="0" y="3792503"/>
            <a:ext cx="3276000" cy="2844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Prima di passare alla ricerca della curva di sezione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ricordiamo i  tre passaggi relativi alla ricerca del punto d’intersezione tra un piano ed una retta secondo l’algoritmo di cui sopra assumendo come piano ausiliario contenente la generatrice il piano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proiettante in seconda proiezione cioè ortogonale a </a:t>
            </a:r>
            <a:r>
              <a:rPr kumimoji="0" lang="it-IT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</a:rPr>
              <a:t>p</a:t>
            </a:r>
            <a:r>
              <a:rPr kumimoji="0" lang="it-IT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</a:p>
        </p:txBody>
      </p:sp>
      <p:sp>
        <p:nvSpPr>
          <p:cNvPr id="129" name="CasellaDiTesto 128">
            <a:extLst>
              <a:ext uri="{FF2B5EF4-FFF2-40B4-BE49-F238E27FC236}">
                <a16:creationId xmlns:a16="http://schemas.microsoft.com/office/drawing/2014/main" id="{2B82A7C8-5494-46C6-A859-DA9E39321886}"/>
              </a:ext>
            </a:extLst>
          </p:cNvPr>
          <p:cNvSpPr txBox="1"/>
          <p:nvPr/>
        </p:nvSpPr>
        <p:spPr>
          <a:xfrm>
            <a:off x="-1" y="7875040"/>
            <a:ext cx="352697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Questa procedura applicata ad ogni generatrice ci consente di determinare i punti della sezione</a:t>
            </a:r>
          </a:p>
        </p:txBody>
      </p:sp>
      <p:sp>
        <p:nvSpPr>
          <p:cNvPr id="131" name="CasellaDiTesto 130">
            <a:extLst>
              <a:ext uri="{FF2B5EF4-FFF2-40B4-BE49-F238E27FC236}">
                <a16:creationId xmlns:a16="http://schemas.microsoft.com/office/drawing/2014/main" id="{B6675114-C05D-4237-B018-EAEE652710C0}"/>
              </a:ext>
            </a:extLst>
          </p:cNvPr>
          <p:cNvSpPr txBox="1"/>
          <p:nvPr/>
        </p:nvSpPr>
        <p:spPr>
          <a:xfrm>
            <a:off x="0" y="6545301"/>
            <a:ext cx="324938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Si tratta di sviluppare, per ogni generatrice, la ricerca  del punto d’intersezione tra una retta g(g’; g’’) ed il piano di sezione (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Ðp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;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Ð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 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p</a:t>
            </a:r>
            <a:r>
              <a:rPr kumimoji="0" lang="it-IT" sz="16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//lt)</a:t>
            </a: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EBD449FB-102C-4910-9AC2-158EEBC2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08058" y="752800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33" name="CasellaDiTesto 19">
            <a:extLst>
              <a:ext uri="{FF2B5EF4-FFF2-40B4-BE49-F238E27FC236}">
                <a16:creationId xmlns:a16="http://schemas.microsoft.com/office/drawing/2014/main" id="{AA7A7977-A13F-40FF-8DCF-95DE319251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387" y="8774113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35" name="CasellaDiTesto 134">
            <a:extLst>
              <a:ext uri="{FF2B5EF4-FFF2-40B4-BE49-F238E27FC236}">
                <a16:creationId xmlns:a16="http://schemas.microsoft.com/office/drawing/2014/main" id="{05AAC5DB-3C29-4545-A618-2BD819F72F09}"/>
              </a:ext>
            </a:extLst>
          </p:cNvPr>
          <p:cNvSpPr txBox="1"/>
          <p:nvPr/>
        </p:nvSpPr>
        <p:spPr>
          <a:xfrm>
            <a:off x="3722824" y="6693632"/>
            <a:ext cx="540000" cy="43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x’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MS Shell Dlg 2" panose="020B0604030504040204" pitchFamily="34" charset="0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36" name="CasellaDiTesto 135">
            <a:extLst>
              <a:ext uri="{FF2B5EF4-FFF2-40B4-BE49-F238E27FC236}">
                <a16:creationId xmlns:a16="http://schemas.microsoft.com/office/drawing/2014/main" id="{9E75E035-75FB-45C4-B082-4D17B89C9FF6}"/>
              </a:ext>
            </a:extLst>
          </p:cNvPr>
          <p:cNvSpPr txBox="1"/>
          <p:nvPr/>
        </p:nvSpPr>
        <p:spPr>
          <a:xfrm>
            <a:off x="3570302" y="4302278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137" name="CasellaDiTesto 136">
            <a:extLst>
              <a:ext uri="{FF2B5EF4-FFF2-40B4-BE49-F238E27FC236}">
                <a16:creationId xmlns:a16="http://schemas.microsoft.com/office/drawing/2014/main" id="{BCA54613-271E-4499-B171-F609D3A36AAD}"/>
              </a:ext>
            </a:extLst>
          </p:cNvPr>
          <p:cNvSpPr txBox="1"/>
          <p:nvPr/>
        </p:nvSpPr>
        <p:spPr>
          <a:xfrm>
            <a:off x="3509737" y="7780091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8CBD9BB0-25AF-4067-B23F-132D263949B9}"/>
              </a:ext>
            </a:extLst>
          </p:cNvPr>
          <p:cNvSpPr txBox="1"/>
          <p:nvPr/>
        </p:nvSpPr>
        <p:spPr>
          <a:xfrm>
            <a:off x="4137527" y="3009927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6E05086-9C77-4657-91BF-5739F671DF86}"/>
              </a:ext>
            </a:extLst>
          </p:cNvPr>
          <p:cNvSpPr txBox="1"/>
          <p:nvPr/>
        </p:nvSpPr>
        <p:spPr>
          <a:xfrm>
            <a:off x="4181783" y="6208958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130" name="CasellaDiTesto 129">
            <a:extLst>
              <a:ext uri="{FF2B5EF4-FFF2-40B4-BE49-F238E27FC236}">
                <a16:creationId xmlns:a16="http://schemas.microsoft.com/office/drawing/2014/main" id="{EA2A8DE6-6D9D-473C-9BBA-5B8B94C09336}"/>
              </a:ext>
            </a:extLst>
          </p:cNvPr>
          <p:cNvSpPr txBox="1"/>
          <p:nvPr/>
        </p:nvSpPr>
        <p:spPr>
          <a:xfrm>
            <a:off x="4069152" y="1828422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C43C1B7A-3595-4BBF-BF1C-A080BC165CE6}"/>
              </a:ext>
            </a:extLst>
          </p:cNvPr>
          <p:cNvSpPr txBox="1"/>
          <p:nvPr/>
        </p:nvSpPr>
        <p:spPr>
          <a:xfrm>
            <a:off x="3070797" y="8381445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sp>
        <p:nvSpPr>
          <p:cNvPr id="141" name="CasellaDiTesto 140">
            <a:extLst>
              <a:ext uri="{FF2B5EF4-FFF2-40B4-BE49-F238E27FC236}">
                <a16:creationId xmlns:a16="http://schemas.microsoft.com/office/drawing/2014/main" id="{30DF1C6B-AF66-4118-B97F-787E2EA5B713}"/>
              </a:ext>
            </a:extLst>
          </p:cNvPr>
          <p:cNvSpPr txBox="1"/>
          <p:nvPr/>
        </p:nvSpPr>
        <p:spPr>
          <a:xfrm>
            <a:off x="5759136" y="3016249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1°-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Ì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42" name="CasellaDiTesto 141">
            <a:extLst>
              <a:ext uri="{FF2B5EF4-FFF2-40B4-BE49-F238E27FC236}">
                <a16:creationId xmlns:a16="http://schemas.microsoft.com/office/drawing/2014/main" id="{E8E9AA00-180D-4DD0-88D0-1893F264DB93}"/>
              </a:ext>
            </a:extLst>
          </p:cNvPr>
          <p:cNvSpPr txBox="1"/>
          <p:nvPr/>
        </p:nvSpPr>
        <p:spPr>
          <a:xfrm>
            <a:off x="5759136" y="3444000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2°-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Ç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Symbol" panose="05050102010706020507" pitchFamily="18" charset="2"/>
              <a:ea typeface="+mn-ea"/>
              <a:cs typeface="+mn-cs"/>
            </a:endParaRPr>
          </a:p>
        </p:txBody>
      </p:sp>
      <p:sp>
        <p:nvSpPr>
          <p:cNvPr id="143" name="CasellaDiTesto 142">
            <a:extLst>
              <a:ext uri="{FF2B5EF4-FFF2-40B4-BE49-F238E27FC236}">
                <a16:creationId xmlns:a16="http://schemas.microsoft.com/office/drawing/2014/main" id="{3AE68410-7128-42EC-8CEB-8BA54C746695}"/>
              </a:ext>
            </a:extLst>
          </p:cNvPr>
          <p:cNvSpPr txBox="1"/>
          <p:nvPr/>
        </p:nvSpPr>
        <p:spPr>
          <a:xfrm>
            <a:off x="5759136" y="3871751"/>
            <a:ext cx="1044000" cy="40011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 anchor="ctr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3°-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g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Ç</a:t>
            </a:r>
            <a:r>
              <a:rPr kumimoji="0" lang="it-IT" sz="20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  <a:endParaRPr kumimoji="0" lang="it-IT" sz="20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cxnSp>
        <p:nvCxnSpPr>
          <p:cNvPr id="144" name="Connettore 2 143">
            <a:extLst>
              <a:ext uri="{FF2B5EF4-FFF2-40B4-BE49-F238E27FC236}">
                <a16:creationId xmlns:a16="http://schemas.microsoft.com/office/drawing/2014/main" id="{955D52FF-AE18-4116-9CAA-A155581C4A1C}"/>
              </a:ext>
            </a:extLst>
          </p:cNvPr>
          <p:cNvCxnSpPr>
            <a:cxnSpLocks/>
            <a:stCxn id="96" idx="1"/>
            <a:endCxn id="141" idx="1"/>
          </p:cNvCxnSpPr>
          <p:nvPr/>
        </p:nvCxnSpPr>
        <p:spPr>
          <a:xfrm>
            <a:off x="1745815" y="1338427"/>
            <a:ext cx="4013321" cy="1877877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Connettore 2 144">
            <a:extLst>
              <a:ext uri="{FF2B5EF4-FFF2-40B4-BE49-F238E27FC236}">
                <a16:creationId xmlns:a16="http://schemas.microsoft.com/office/drawing/2014/main" id="{771048BB-85F6-4BA8-804A-4A1A453AF04C}"/>
              </a:ext>
            </a:extLst>
          </p:cNvPr>
          <p:cNvCxnSpPr>
            <a:cxnSpLocks/>
            <a:stCxn id="97" idx="1"/>
            <a:endCxn id="142" idx="1"/>
          </p:cNvCxnSpPr>
          <p:nvPr/>
        </p:nvCxnSpPr>
        <p:spPr>
          <a:xfrm>
            <a:off x="1750213" y="2275863"/>
            <a:ext cx="4008923" cy="1368192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Connettore 2 145">
            <a:extLst>
              <a:ext uri="{FF2B5EF4-FFF2-40B4-BE49-F238E27FC236}">
                <a16:creationId xmlns:a16="http://schemas.microsoft.com/office/drawing/2014/main" id="{70CC45BB-E3B8-4BAD-A09C-91F70D641EAA}"/>
              </a:ext>
            </a:extLst>
          </p:cNvPr>
          <p:cNvCxnSpPr>
            <a:cxnSpLocks/>
            <a:stCxn id="98" idx="1"/>
            <a:endCxn id="143" idx="1"/>
          </p:cNvCxnSpPr>
          <p:nvPr/>
        </p:nvCxnSpPr>
        <p:spPr>
          <a:xfrm>
            <a:off x="1741246" y="3211601"/>
            <a:ext cx="4017890" cy="860205"/>
          </a:xfrm>
          <a:prstGeom prst="straightConnector1">
            <a:avLst/>
          </a:prstGeom>
          <a:ln w="3175">
            <a:solidFill>
              <a:srgbClr val="0070C0"/>
            </a:solidFill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7" name="CasellaDiTesto 146">
            <a:extLst>
              <a:ext uri="{FF2B5EF4-FFF2-40B4-BE49-F238E27FC236}">
                <a16:creationId xmlns:a16="http://schemas.microsoft.com/office/drawing/2014/main" id="{E8C8BE8E-1CC0-4C28-8082-C0A197B40E7C}"/>
              </a:ext>
            </a:extLst>
          </p:cNvPr>
          <p:cNvSpPr txBox="1"/>
          <p:nvPr/>
        </p:nvSpPr>
        <p:spPr>
          <a:xfrm>
            <a:off x="3753170" y="3568551"/>
            <a:ext cx="431800" cy="3841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g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’’</a:t>
            </a: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65619ACA-9DCB-4179-AEB6-1BDD6135B7D6}"/>
              </a:ext>
            </a:extLst>
          </p:cNvPr>
          <p:cNvCxnSpPr>
            <a:cxnSpLocks/>
          </p:cNvCxnSpPr>
          <p:nvPr/>
        </p:nvCxnSpPr>
        <p:spPr>
          <a:xfrm flipH="1">
            <a:off x="3582974" y="924339"/>
            <a:ext cx="1242313" cy="438315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2" name="Connettore diritto 3131">
            <a:extLst>
              <a:ext uri="{FF2B5EF4-FFF2-40B4-BE49-F238E27FC236}">
                <a16:creationId xmlns:a16="http://schemas.microsoft.com/office/drawing/2014/main" id="{2A3C171C-985A-436D-9CBC-936A4DC03B5C}"/>
              </a:ext>
            </a:extLst>
          </p:cNvPr>
          <p:cNvCxnSpPr>
            <a:cxnSpLocks/>
          </p:cNvCxnSpPr>
          <p:nvPr/>
        </p:nvCxnSpPr>
        <p:spPr>
          <a:xfrm>
            <a:off x="3585580" y="5302606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5" name="Connettore diritto 3134">
            <a:extLst>
              <a:ext uri="{FF2B5EF4-FFF2-40B4-BE49-F238E27FC236}">
                <a16:creationId xmlns:a16="http://schemas.microsoft.com/office/drawing/2014/main" id="{BD6CD825-6A90-4882-B27F-54CBBD4DB5AA}"/>
              </a:ext>
            </a:extLst>
          </p:cNvPr>
          <p:cNvCxnSpPr>
            <a:cxnSpLocks/>
          </p:cNvCxnSpPr>
          <p:nvPr/>
        </p:nvCxnSpPr>
        <p:spPr>
          <a:xfrm>
            <a:off x="4465115" y="2186609"/>
            <a:ext cx="0" cy="312240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B43E783-3255-45E7-89D2-1D8E2B356D9E}"/>
              </a:ext>
            </a:extLst>
          </p:cNvPr>
          <p:cNvCxnSpPr>
            <a:cxnSpLocks/>
          </p:cNvCxnSpPr>
          <p:nvPr/>
        </p:nvCxnSpPr>
        <p:spPr>
          <a:xfrm flipV="1">
            <a:off x="3582649" y="5304020"/>
            <a:ext cx="880612" cy="3417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C5D39CF7-CF2A-4698-BF4C-9361B06CB21C}"/>
              </a:ext>
            </a:extLst>
          </p:cNvPr>
          <p:cNvCxnSpPr>
            <a:cxnSpLocks/>
          </p:cNvCxnSpPr>
          <p:nvPr/>
        </p:nvCxnSpPr>
        <p:spPr>
          <a:xfrm>
            <a:off x="3775293" y="4621967"/>
            <a:ext cx="0" cy="33754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C9DB51D3-F1E6-434E-8459-4CD1C15F5B49}"/>
              </a:ext>
            </a:extLst>
          </p:cNvPr>
          <p:cNvCxnSpPr>
            <a:cxnSpLocks/>
          </p:cNvCxnSpPr>
          <p:nvPr/>
        </p:nvCxnSpPr>
        <p:spPr>
          <a:xfrm>
            <a:off x="4185024" y="3172918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uppo 15">
            <a:extLst>
              <a:ext uri="{FF2B5EF4-FFF2-40B4-BE49-F238E27FC236}">
                <a16:creationId xmlns:a16="http://schemas.microsoft.com/office/drawing/2014/main" id="{6A030BAD-22B6-4A80-97E2-C1E6CEC9D7EB}"/>
              </a:ext>
            </a:extLst>
          </p:cNvPr>
          <p:cNvGrpSpPr/>
          <p:nvPr/>
        </p:nvGrpSpPr>
        <p:grpSpPr>
          <a:xfrm>
            <a:off x="4005072" y="3725136"/>
            <a:ext cx="780619" cy="270864"/>
            <a:chOff x="10296144" y="2132573"/>
            <a:chExt cx="780619" cy="1582278"/>
          </a:xfrm>
        </p:grpSpPr>
        <p:sp>
          <p:nvSpPr>
            <p:cNvPr id="134" name="CasellaDiTesto 133">
              <a:extLst>
                <a:ext uri="{FF2B5EF4-FFF2-40B4-BE49-F238E27FC236}">
                  <a16:creationId xmlns:a16="http://schemas.microsoft.com/office/drawing/2014/main" id="{410207FD-EBF4-415E-BB19-A8CC1C206FCB}"/>
                </a:ext>
              </a:extLst>
            </p:cNvPr>
            <p:cNvSpPr txBox="1"/>
            <p:nvPr/>
          </p:nvSpPr>
          <p:spPr>
            <a:xfrm>
              <a:off x="10572763" y="2718123"/>
              <a:ext cx="504000" cy="996728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it-IT" sz="20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rPr>
                <a:t>x’’</a:t>
              </a:r>
              <a:endPara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MS Shell Dlg 2" panose="020B0604030504040204" pitchFamily="34" charset="0"/>
                <a:ea typeface="+mn-ea"/>
                <a:cs typeface="+mn-cs"/>
              </a:endParaRPr>
            </a:p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endParaRPr>
            </a:p>
          </p:txBody>
        </p:sp>
        <p:sp>
          <p:nvSpPr>
            <p:cNvPr id="11" name="CasellaDiTesto 10">
              <a:extLst>
                <a:ext uri="{FF2B5EF4-FFF2-40B4-BE49-F238E27FC236}">
                  <a16:creationId xmlns:a16="http://schemas.microsoft.com/office/drawing/2014/main" id="{C378121A-8063-4066-90D2-08B6619BBE3B}"/>
                </a:ext>
              </a:extLst>
            </p:cNvPr>
            <p:cNvSpPr txBox="1"/>
            <p:nvPr/>
          </p:nvSpPr>
          <p:spPr>
            <a:xfrm>
              <a:off x="10296144" y="2132573"/>
              <a:ext cx="365760" cy="588975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it-IT" sz="2000" dirty="0">
                  <a:solidFill>
                    <a:srgbClr val="FF0000"/>
                  </a:solidFill>
                  <a:latin typeface="Symbol" panose="05050102010706020507" pitchFamily="18" charset="2"/>
                </a:rPr>
                <a:t>º</a:t>
              </a:r>
              <a:endParaRPr lang="it-IT" dirty="0"/>
            </a:p>
          </p:txBody>
        </p:sp>
      </p:grp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01427F85-26B3-4966-8572-94015EBD56C9}"/>
              </a:ext>
            </a:extLst>
          </p:cNvPr>
          <p:cNvSpPr txBox="1"/>
          <p:nvPr/>
        </p:nvSpPr>
        <p:spPr>
          <a:xfrm>
            <a:off x="0" y="881352"/>
            <a:ext cx="4781320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In questa seconda procedura si utilizza come piano ausiliario un piano </a:t>
            </a:r>
            <a:r>
              <a:rPr lang="it-IT" sz="2000" dirty="0">
                <a:solidFill>
                  <a:srgbClr val="002060"/>
                </a:solidFill>
                <a:latin typeface="Symbol" panose="05050102010706020507" pitchFamily="18" charset="2"/>
              </a:rPr>
              <a:t>a</a:t>
            </a:r>
            <a:r>
              <a:rPr lang="it-IT" sz="1700" dirty="0">
                <a:solidFill>
                  <a:srgbClr val="0070C0"/>
                </a:solidFill>
                <a:latin typeface="Comic Sans MS" panose="030F0702030302020204" pitchFamily="66" charset="0"/>
              </a:rPr>
              <a:t> proiettante in seconda cioè ortogonale a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 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 obliquo a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</a:p>
        </p:txBody>
      </p:sp>
      <p:cxnSp>
        <p:nvCxnSpPr>
          <p:cNvPr id="148" name="Connettore diritto 147">
            <a:extLst>
              <a:ext uri="{FF2B5EF4-FFF2-40B4-BE49-F238E27FC236}">
                <a16:creationId xmlns:a16="http://schemas.microsoft.com/office/drawing/2014/main" id="{60BC0A99-A438-42F6-AED2-A8E8F6421BE3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142424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4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fill="hold"/>
                                        <p:tgtEl>
                                          <p:spTgt spid="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9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0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5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128" grpId="0"/>
      <p:bldP spid="129" grpId="0"/>
      <p:bldP spid="131" grpId="0"/>
      <p:bldP spid="132" grpId="0"/>
      <p:bldP spid="133" grpId="0"/>
      <p:bldP spid="135" grpId="0"/>
      <p:bldP spid="136" grpId="0"/>
      <p:bldP spid="137" grpId="0"/>
      <p:bldP spid="138" grpId="0"/>
      <p:bldP spid="139" grpId="0"/>
      <p:bldP spid="130" grpId="0"/>
      <p:bldP spid="140" grpId="0"/>
      <p:bldP spid="141" grpId="0" animBg="1"/>
      <p:bldP spid="142" grpId="0" animBg="1"/>
      <p:bldP spid="143" grpId="0" animBg="1"/>
      <p:bldP spid="30" grpId="0"/>
      <p:bldP spid="30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</p:cNvCxnSpPr>
          <p:nvPr/>
        </p:nvCxnSpPr>
        <p:spPr>
          <a:xfrm>
            <a:off x="4776788" y="4681538"/>
            <a:ext cx="0" cy="23050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798" y="1085850"/>
            <a:ext cx="1253403" cy="3597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3" cy="3591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5763" y="6286362"/>
            <a:ext cx="1268745" cy="705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92032" y="6596958"/>
            <a:ext cx="1381583" cy="39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7" y="6992354"/>
            <a:ext cx="1408535" cy="326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5" y="7000827"/>
            <a:ext cx="1236440" cy="696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88931" y="5733737"/>
            <a:ext cx="696556" cy="12645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7" y="5591176"/>
            <a:ext cx="366128" cy="14011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7173" y="6979019"/>
            <a:ext cx="700039" cy="1274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8" y="6962115"/>
            <a:ext cx="372798" cy="1419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0286" cy="696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69386"/>
            <a:ext cx="1402438" cy="318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9141"/>
            <a:ext cx="1248215" cy="699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6858" cy="1276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5440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7826"/>
            <a:ext cx="685627" cy="12698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98059"/>
            <a:ext cx="365737" cy="1396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5996" y="1082675"/>
            <a:ext cx="1392379" cy="3597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9000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732758" y="98109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352" y="4976019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4506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(6)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092994"/>
            <a:ext cx="0" cy="3607595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706536" y="2475419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690096" y="6681412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0" y="7004050"/>
            <a:ext cx="1588" cy="14271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/>
          <p:nvPr/>
        </p:nvCxnSpPr>
        <p:spPr>
          <a:xfrm>
            <a:off x="1998000" y="2185406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1998000" y="8723178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712B6C6-A9C1-4B85-975A-84A487977F58}"/>
              </a:ext>
            </a:extLst>
          </p:cNvPr>
          <p:cNvCxnSpPr>
            <a:cxnSpLocks/>
          </p:cNvCxnSpPr>
          <p:nvPr/>
        </p:nvCxnSpPr>
        <p:spPr>
          <a:xfrm>
            <a:off x="5834889" y="3733800"/>
            <a:ext cx="0" cy="32542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4438"/>
            <a:ext cx="6804000" cy="360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generico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parallelo lt– 2°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270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5449" y="8402916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132" name="CasellaDiTesto 19">
            <a:extLst>
              <a:ext uri="{FF2B5EF4-FFF2-40B4-BE49-F238E27FC236}">
                <a16:creationId xmlns:a16="http://schemas.microsoft.com/office/drawing/2014/main" id="{EBD449FB-102C-4910-9AC2-158EEBC2B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07977" y="7347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138" name="CasellaDiTesto 137">
            <a:extLst>
              <a:ext uri="{FF2B5EF4-FFF2-40B4-BE49-F238E27FC236}">
                <a16:creationId xmlns:a16="http://schemas.microsoft.com/office/drawing/2014/main" id="{8CBD9BB0-25AF-4067-B23F-132D263949B9}"/>
              </a:ext>
            </a:extLst>
          </p:cNvPr>
          <p:cNvSpPr txBox="1"/>
          <p:nvPr/>
        </p:nvSpPr>
        <p:spPr>
          <a:xfrm>
            <a:off x="3407374" y="3525369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P’’</a:t>
            </a:r>
          </a:p>
        </p:txBody>
      </p:sp>
      <p:sp>
        <p:nvSpPr>
          <p:cNvPr id="139" name="CasellaDiTesto 138">
            <a:extLst>
              <a:ext uri="{FF2B5EF4-FFF2-40B4-BE49-F238E27FC236}">
                <a16:creationId xmlns:a16="http://schemas.microsoft.com/office/drawing/2014/main" id="{D6E05086-9C77-4657-91BF-5739F671DF86}"/>
              </a:ext>
            </a:extLst>
          </p:cNvPr>
          <p:cNvSpPr txBox="1"/>
          <p:nvPr/>
        </p:nvSpPr>
        <p:spPr>
          <a:xfrm>
            <a:off x="3666962" y="6830803"/>
            <a:ext cx="4345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P’</a:t>
            </a:r>
          </a:p>
        </p:txBody>
      </p:sp>
      <p:sp>
        <p:nvSpPr>
          <p:cNvPr id="140" name="CasellaDiTesto 139">
            <a:extLst>
              <a:ext uri="{FF2B5EF4-FFF2-40B4-BE49-F238E27FC236}">
                <a16:creationId xmlns:a16="http://schemas.microsoft.com/office/drawing/2014/main" id="{C43C1B7A-3595-4BBF-BF1C-A080BC165CE6}"/>
              </a:ext>
            </a:extLst>
          </p:cNvPr>
          <p:cNvSpPr txBox="1"/>
          <p:nvPr/>
        </p:nvSpPr>
        <p:spPr>
          <a:xfrm>
            <a:off x="2587628" y="8438505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cxnSp>
        <p:nvCxnSpPr>
          <p:cNvPr id="185" name="Connettore diritto 184">
            <a:extLst>
              <a:ext uri="{FF2B5EF4-FFF2-40B4-BE49-F238E27FC236}">
                <a16:creationId xmlns:a16="http://schemas.microsoft.com/office/drawing/2014/main" id="{65619ACA-9DCB-4179-AEB6-1BDD6135B7D6}"/>
              </a:ext>
            </a:extLst>
          </p:cNvPr>
          <p:cNvCxnSpPr>
            <a:cxnSpLocks/>
          </p:cNvCxnSpPr>
          <p:nvPr/>
        </p:nvCxnSpPr>
        <p:spPr>
          <a:xfrm flipH="1">
            <a:off x="3580594" y="859631"/>
            <a:ext cx="1260652" cy="444786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2" name="Connettore diritto 3131">
            <a:extLst>
              <a:ext uri="{FF2B5EF4-FFF2-40B4-BE49-F238E27FC236}">
                <a16:creationId xmlns:a16="http://schemas.microsoft.com/office/drawing/2014/main" id="{2A3C171C-985A-436D-9CBC-936A4DC03B5C}"/>
              </a:ext>
            </a:extLst>
          </p:cNvPr>
          <p:cNvCxnSpPr>
            <a:cxnSpLocks/>
          </p:cNvCxnSpPr>
          <p:nvPr/>
        </p:nvCxnSpPr>
        <p:spPr>
          <a:xfrm>
            <a:off x="3580818" y="5302606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5" name="Connettore diritto 3134">
            <a:extLst>
              <a:ext uri="{FF2B5EF4-FFF2-40B4-BE49-F238E27FC236}">
                <a16:creationId xmlns:a16="http://schemas.microsoft.com/office/drawing/2014/main" id="{BD6CD825-6A90-4882-B27F-54CBBD4DB5AA}"/>
              </a:ext>
            </a:extLst>
          </p:cNvPr>
          <p:cNvCxnSpPr>
            <a:cxnSpLocks/>
          </p:cNvCxnSpPr>
          <p:nvPr/>
        </p:nvCxnSpPr>
        <p:spPr>
          <a:xfrm>
            <a:off x="4465115" y="2186609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Connettore diritto 161">
            <a:extLst>
              <a:ext uri="{FF2B5EF4-FFF2-40B4-BE49-F238E27FC236}">
                <a16:creationId xmlns:a16="http://schemas.microsoft.com/office/drawing/2014/main" id="{AB43E783-3255-45E7-89D2-1D8E2B356D9E}"/>
              </a:ext>
            </a:extLst>
          </p:cNvPr>
          <p:cNvCxnSpPr>
            <a:cxnSpLocks/>
          </p:cNvCxnSpPr>
          <p:nvPr/>
        </p:nvCxnSpPr>
        <p:spPr>
          <a:xfrm flipV="1">
            <a:off x="3582649" y="5304020"/>
            <a:ext cx="880612" cy="3417757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C5D39CF7-CF2A-4698-BF4C-9361B06CB21C}"/>
              </a:ext>
            </a:extLst>
          </p:cNvPr>
          <p:cNvCxnSpPr>
            <a:cxnSpLocks/>
          </p:cNvCxnSpPr>
          <p:nvPr/>
        </p:nvCxnSpPr>
        <p:spPr>
          <a:xfrm>
            <a:off x="3775293" y="4621967"/>
            <a:ext cx="0" cy="3373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C9DB51D3-F1E6-434E-8459-4CD1C15F5B49}"/>
              </a:ext>
            </a:extLst>
          </p:cNvPr>
          <p:cNvCxnSpPr>
            <a:cxnSpLocks/>
          </p:cNvCxnSpPr>
          <p:nvPr/>
        </p:nvCxnSpPr>
        <p:spPr>
          <a:xfrm>
            <a:off x="4185024" y="3175299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Connettore 1 23">
            <a:extLst>
              <a:ext uri="{FF2B5EF4-FFF2-40B4-BE49-F238E27FC236}">
                <a16:creationId xmlns:a16="http://schemas.microsoft.com/office/drawing/2014/main" id="{0CFEA5AD-AF10-4043-9A45-98E17DD5092A}"/>
              </a:ext>
            </a:extLst>
          </p:cNvPr>
          <p:cNvCxnSpPr>
            <a:cxnSpLocks/>
          </p:cNvCxnSpPr>
          <p:nvPr/>
        </p:nvCxnSpPr>
        <p:spPr>
          <a:xfrm flipH="1">
            <a:off x="3088069" y="910862"/>
            <a:ext cx="1755394" cy="439916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Connettore diritto 149">
            <a:extLst>
              <a:ext uri="{FF2B5EF4-FFF2-40B4-BE49-F238E27FC236}">
                <a16:creationId xmlns:a16="http://schemas.microsoft.com/office/drawing/2014/main" id="{3C9E67C8-34A1-4C6C-8E85-E4E0BA260C87}"/>
              </a:ext>
            </a:extLst>
          </p:cNvPr>
          <p:cNvCxnSpPr>
            <a:cxnSpLocks/>
          </p:cNvCxnSpPr>
          <p:nvPr/>
        </p:nvCxnSpPr>
        <p:spPr>
          <a:xfrm>
            <a:off x="3088680" y="5308292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Connettore diritto 151">
            <a:extLst>
              <a:ext uri="{FF2B5EF4-FFF2-40B4-BE49-F238E27FC236}">
                <a16:creationId xmlns:a16="http://schemas.microsoft.com/office/drawing/2014/main" id="{F0A76FB9-DB45-4CBF-9CCF-077A9D72AF38}"/>
              </a:ext>
            </a:extLst>
          </p:cNvPr>
          <p:cNvCxnSpPr>
            <a:cxnSpLocks/>
          </p:cNvCxnSpPr>
          <p:nvPr/>
        </p:nvCxnSpPr>
        <p:spPr>
          <a:xfrm>
            <a:off x="4334324" y="2182060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3" name="CasellaDiTesto 152">
            <a:extLst>
              <a:ext uri="{FF2B5EF4-FFF2-40B4-BE49-F238E27FC236}">
                <a16:creationId xmlns:a16="http://schemas.microsoft.com/office/drawing/2014/main" id="{533C1B37-5D52-4737-8382-5CA46D0F4EFA}"/>
              </a:ext>
            </a:extLst>
          </p:cNvPr>
          <p:cNvSpPr txBox="1"/>
          <p:nvPr/>
        </p:nvSpPr>
        <p:spPr>
          <a:xfrm>
            <a:off x="3856475" y="1857992"/>
            <a:ext cx="57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T</a:t>
            </a:r>
            <a:r>
              <a:rPr kumimoji="0" 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2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x</a:t>
            </a:r>
          </a:p>
        </p:txBody>
      </p: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D5383B6-6AA4-4209-83B8-90EA44F356CA}"/>
              </a:ext>
            </a:extLst>
          </p:cNvPr>
          <p:cNvCxnSpPr/>
          <p:nvPr/>
        </p:nvCxnSpPr>
        <p:spPr>
          <a:xfrm>
            <a:off x="4336576" y="53021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Connettore diritto 34">
            <a:extLst>
              <a:ext uri="{FF2B5EF4-FFF2-40B4-BE49-F238E27FC236}">
                <a16:creationId xmlns:a16="http://schemas.microsoft.com/office/drawing/2014/main" id="{2572DAAB-A564-491B-98F7-65968F3D02D7}"/>
              </a:ext>
            </a:extLst>
          </p:cNvPr>
          <p:cNvCxnSpPr>
            <a:cxnSpLocks/>
          </p:cNvCxnSpPr>
          <p:nvPr/>
        </p:nvCxnSpPr>
        <p:spPr>
          <a:xfrm flipH="1">
            <a:off x="3087807" y="5303044"/>
            <a:ext cx="1246068" cy="34178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D27866FD-8D3F-4CB6-B245-C0582D73BE7A}"/>
              </a:ext>
            </a:extLst>
          </p:cNvPr>
          <p:cNvCxnSpPr>
            <a:cxnSpLocks/>
          </p:cNvCxnSpPr>
          <p:nvPr/>
        </p:nvCxnSpPr>
        <p:spPr>
          <a:xfrm flipV="1">
            <a:off x="3712191" y="3746310"/>
            <a:ext cx="0" cy="324742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Connettore diritto 153">
            <a:extLst>
              <a:ext uri="{FF2B5EF4-FFF2-40B4-BE49-F238E27FC236}">
                <a16:creationId xmlns:a16="http://schemas.microsoft.com/office/drawing/2014/main" id="{827BBE3A-0312-44DA-A10A-924BAEE83C59}"/>
              </a:ext>
            </a:extLst>
          </p:cNvPr>
          <p:cNvCxnSpPr>
            <a:cxnSpLocks/>
          </p:cNvCxnSpPr>
          <p:nvPr/>
        </p:nvCxnSpPr>
        <p:spPr>
          <a:xfrm flipH="1">
            <a:off x="3143963" y="864394"/>
            <a:ext cx="1720680" cy="444632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Connettore diritto 154">
            <a:extLst>
              <a:ext uri="{FF2B5EF4-FFF2-40B4-BE49-F238E27FC236}">
                <a16:creationId xmlns:a16="http://schemas.microsoft.com/office/drawing/2014/main" id="{0D040476-2E7B-459F-A4DD-A18BC285080D}"/>
              </a:ext>
            </a:extLst>
          </p:cNvPr>
          <p:cNvCxnSpPr>
            <a:cxnSpLocks/>
          </p:cNvCxnSpPr>
          <p:nvPr/>
        </p:nvCxnSpPr>
        <p:spPr>
          <a:xfrm>
            <a:off x="3142134" y="5307154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Connettore diritto 155">
            <a:extLst>
              <a:ext uri="{FF2B5EF4-FFF2-40B4-BE49-F238E27FC236}">
                <a16:creationId xmlns:a16="http://schemas.microsoft.com/office/drawing/2014/main" id="{AB4DB83A-D453-4788-B946-25EFE3E5118D}"/>
              </a:ext>
            </a:extLst>
          </p:cNvPr>
          <p:cNvCxnSpPr>
            <a:cxnSpLocks/>
          </p:cNvCxnSpPr>
          <p:nvPr/>
        </p:nvCxnSpPr>
        <p:spPr>
          <a:xfrm>
            <a:off x="4352628" y="2186396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597CF4D0-E3EF-483B-992A-4F73EFD2F73A}"/>
              </a:ext>
            </a:extLst>
          </p:cNvPr>
          <p:cNvCxnSpPr>
            <a:cxnSpLocks/>
          </p:cNvCxnSpPr>
          <p:nvPr/>
        </p:nvCxnSpPr>
        <p:spPr>
          <a:xfrm flipH="1">
            <a:off x="3143252" y="5305425"/>
            <a:ext cx="1209673" cy="3417094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620941E6-42A0-47F9-A30F-DB390DAC38DE}"/>
              </a:ext>
            </a:extLst>
          </p:cNvPr>
          <p:cNvCxnSpPr>
            <a:cxnSpLocks/>
          </p:cNvCxnSpPr>
          <p:nvPr/>
        </p:nvCxnSpPr>
        <p:spPr>
          <a:xfrm flipV="1">
            <a:off x="3852684" y="3477229"/>
            <a:ext cx="0" cy="324742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56CE0EF-BABB-4F9B-B0C2-3B042EFA2DD7}"/>
              </a:ext>
            </a:extLst>
          </p:cNvPr>
          <p:cNvCxnSpPr>
            <a:cxnSpLocks/>
          </p:cNvCxnSpPr>
          <p:nvPr/>
        </p:nvCxnSpPr>
        <p:spPr>
          <a:xfrm flipV="1">
            <a:off x="3666946" y="3957638"/>
            <a:ext cx="0" cy="329327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Connettore diritto 182">
            <a:extLst>
              <a:ext uri="{FF2B5EF4-FFF2-40B4-BE49-F238E27FC236}">
                <a16:creationId xmlns:a16="http://schemas.microsoft.com/office/drawing/2014/main" id="{01F8832A-342E-4868-A5E3-33B2A8E461C1}"/>
              </a:ext>
            </a:extLst>
          </p:cNvPr>
          <p:cNvCxnSpPr>
            <a:cxnSpLocks/>
          </p:cNvCxnSpPr>
          <p:nvPr/>
        </p:nvCxnSpPr>
        <p:spPr>
          <a:xfrm flipH="1">
            <a:off x="3306527" y="862013"/>
            <a:ext cx="1548209" cy="444403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Connettore diritto 183">
            <a:extLst>
              <a:ext uri="{FF2B5EF4-FFF2-40B4-BE49-F238E27FC236}">
                <a16:creationId xmlns:a16="http://schemas.microsoft.com/office/drawing/2014/main" id="{8854E746-C3AE-41FA-A823-880A9C9AA47A}"/>
              </a:ext>
            </a:extLst>
          </p:cNvPr>
          <p:cNvCxnSpPr>
            <a:cxnSpLocks/>
          </p:cNvCxnSpPr>
          <p:nvPr/>
        </p:nvCxnSpPr>
        <p:spPr>
          <a:xfrm>
            <a:off x="3304793" y="5304738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A6739CF0-7DB2-405E-BB36-46FDE031CDC6}"/>
              </a:ext>
            </a:extLst>
          </p:cNvPr>
          <p:cNvCxnSpPr>
            <a:cxnSpLocks/>
          </p:cNvCxnSpPr>
          <p:nvPr/>
        </p:nvCxnSpPr>
        <p:spPr>
          <a:xfrm>
            <a:off x="4393125" y="2185330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Connettore diritto 162">
            <a:extLst>
              <a:ext uri="{FF2B5EF4-FFF2-40B4-BE49-F238E27FC236}">
                <a16:creationId xmlns:a16="http://schemas.microsoft.com/office/drawing/2014/main" id="{EC80E9E9-81D0-451A-91A3-710FF9831C5A}"/>
              </a:ext>
            </a:extLst>
          </p:cNvPr>
          <p:cNvCxnSpPr>
            <a:cxnSpLocks/>
          </p:cNvCxnSpPr>
          <p:nvPr/>
        </p:nvCxnSpPr>
        <p:spPr>
          <a:xfrm flipH="1">
            <a:off x="3305176" y="5298281"/>
            <a:ext cx="1088230" cy="3424238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BA24C47C-6B73-413B-A87D-873E9D01ED3E}"/>
              </a:ext>
            </a:extLst>
          </p:cNvPr>
          <p:cNvCxnSpPr>
            <a:cxnSpLocks/>
          </p:cNvCxnSpPr>
          <p:nvPr/>
        </p:nvCxnSpPr>
        <p:spPr>
          <a:xfrm flipV="1">
            <a:off x="3990569" y="3333142"/>
            <a:ext cx="0" cy="322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AD29F0C3-8BE7-45FC-9C04-752FD792BAB2}"/>
              </a:ext>
            </a:extLst>
          </p:cNvPr>
          <p:cNvCxnSpPr>
            <a:cxnSpLocks/>
          </p:cNvCxnSpPr>
          <p:nvPr/>
        </p:nvCxnSpPr>
        <p:spPr>
          <a:xfrm>
            <a:off x="3654726" y="4290736"/>
            <a:ext cx="0" cy="333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EF9E5054-BCA8-425D-A7B8-E7B1F44F996A}"/>
              </a:ext>
            </a:extLst>
          </p:cNvPr>
          <p:cNvCxnSpPr>
            <a:cxnSpLocks/>
          </p:cNvCxnSpPr>
          <p:nvPr/>
        </p:nvCxnSpPr>
        <p:spPr>
          <a:xfrm flipH="1">
            <a:off x="3955753" y="859631"/>
            <a:ext cx="866853" cy="444605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Connettore diritto 208">
            <a:extLst>
              <a:ext uri="{FF2B5EF4-FFF2-40B4-BE49-F238E27FC236}">
                <a16:creationId xmlns:a16="http://schemas.microsoft.com/office/drawing/2014/main" id="{C3F57646-F2C1-49F8-B2BA-228F52388A9B}"/>
              </a:ext>
            </a:extLst>
          </p:cNvPr>
          <p:cNvCxnSpPr>
            <a:cxnSpLocks/>
          </p:cNvCxnSpPr>
          <p:nvPr/>
        </p:nvCxnSpPr>
        <p:spPr>
          <a:xfrm>
            <a:off x="3953749" y="5304399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0" name="Connettore diritto 209">
            <a:extLst>
              <a:ext uri="{FF2B5EF4-FFF2-40B4-BE49-F238E27FC236}">
                <a16:creationId xmlns:a16="http://schemas.microsoft.com/office/drawing/2014/main" id="{B5C9C787-8CF7-44C2-9847-8D6F39B9CFB4}"/>
              </a:ext>
            </a:extLst>
          </p:cNvPr>
          <p:cNvCxnSpPr>
            <a:cxnSpLocks/>
          </p:cNvCxnSpPr>
          <p:nvPr/>
        </p:nvCxnSpPr>
        <p:spPr>
          <a:xfrm>
            <a:off x="4564344" y="2188402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4" name="Connettore diritto 3113">
            <a:extLst>
              <a:ext uri="{FF2B5EF4-FFF2-40B4-BE49-F238E27FC236}">
                <a16:creationId xmlns:a16="http://schemas.microsoft.com/office/drawing/2014/main" id="{4A9DE13D-8158-494F-A46E-2F6570B5178E}"/>
              </a:ext>
            </a:extLst>
          </p:cNvPr>
          <p:cNvCxnSpPr>
            <a:cxnSpLocks/>
          </p:cNvCxnSpPr>
          <p:nvPr/>
        </p:nvCxnSpPr>
        <p:spPr>
          <a:xfrm flipH="1">
            <a:off x="3952877" y="5303044"/>
            <a:ext cx="614361" cy="34218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187239F5-B798-4831-B2E0-EB18BBF0138C}"/>
              </a:ext>
            </a:extLst>
          </p:cNvPr>
          <p:cNvCxnSpPr>
            <a:cxnSpLocks/>
          </p:cNvCxnSpPr>
          <p:nvPr/>
        </p:nvCxnSpPr>
        <p:spPr>
          <a:xfrm>
            <a:off x="4394574" y="3068143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DC050B7E-45BD-4A5B-853B-44B0047055FE}"/>
              </a:ext>
            </a:extLst>
          </p:cNvPr>
          <p:cNvCxnSpPr>
            <a:cxnSpLocks/>
          </p:cNvCxnSpPr>
          <p:nvPr/>
        </p:nvCxnSpPr>
        <p:spPr bwMode="auto">
          <a:xfrm flipH="1">
            <a:off x="4021788" y="8243888"/>
            <a:ext cx="62417" cy="113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356BE8D0-481E-4B33-AA43-74A6CBB2C85E}"/>
              </a:ext>
            </a:extLst>
          </p:cNvPr>
          <p:cNvCxnSpPr>
            <a:cxnSpLocks/>
          </p:cNvCxnSpPr>
          <p:nvPr/>
        </p:nvCxnSpPr>
        <p:spPr>
          <a:xfrm>
            <a:off x="4020999" y="4970275"/>
            <a:ext cx="0" cy="33754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A039F1C7-A9AE-4E59-BD0E-F5FFCA72E88D}"/>
              </a:ext>
            </a:extLst>
          </p:cNvPr>
          <p:cNvCxnSpPr>
            <a:cxnSpLocks/>
          </p:cNvCxnSpPr>
          <p:nvPr/>
        </p:nvCxnSpPr>
        <p:spPr>
          <a:xfrm flipH="1">
            <a:off x="4347762" y="852488"/>
            <a:ext cx="449456" cy="4453173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Connettore diritto 228">
            <a:extLst>
              <a:ext uri="{FF2B5EF4-FFF2-40B4-BE49-F238E27FC236}">
                <a16:creationId xmlns:a16="http://schemas.microsoft.com/office/drawing/2014/main" id="{96174DFD-01CE-41FD-953F-1118FCD1FC73}"/>
              </a:ext>
            </a:extLst>
          </p:cNvPr>
          <p:cNvCxnSpPr>
            <a:cxnSpLocks/>
          </p:cNvCxnSpPr>
          <p:nvPr/>
        </p:nvCxnSpPr>
        <p:spPr>
          <a:xfrm>
            <a:off x="4349037" y="5302018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Connettore diritto 229">
            <a:extLst>
              <a:ext uri="{FF2B5EF4-FFF2-40B4-BE49-F238E27FC236}">
                <a16:creationId xmlns:a16="http://schemas.microsoft.com/office/drawing/2014/main" id="{BD438B3B-D68D-48AE-ADB3-16BE3A5A169E}"/>
              </a:ext>
            </a:extLst>
          </p:cNvPr>
          <p:cNvCxnSpPr>
            <a:cxnSpLocks/>
          </p:cNvCxnSpPr>
          <p:nvPr/>
        </p:nvCxnSpPr>
        <p:spPr>
          <a:xfrm>
            <a:off x="4661975" y="2186021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27" name="Connettore diritto 3126">
            <a:extLst>
              <a:ext uri="{FF2B5EF4-FFF2-40B4-BE49-F238E27FC236}">
                <a16:creationId xmlns:a16="http://schemas.microsoft.com/office/drawing/2014/main" id="{AB0437A0-8B79-4288-A78C-E2DF1DA4EABD}"/>
              </a:ext>
            </a:extLst>
          </p:cNvPr>
          <p:cNvCxnSpPr>
            <a:cxnSpLocks/>
          </p:cNvCxnSpPr>
          <p:nvPr/>
        </p:nvCxnSpPr>
        <p:spPr>
          <a:xfrm flipH="1">
            <a:off x="4348163" y="5309235"/>
            <a:ext cx="312420" cy="341804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003A6E01-31E2-4A08-922D-F51C100E3C6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834" y="8389620"/>
            <a:ext cx="43014" cy="1638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A97C0BF2-5BFD-47C6-A837-CD7F1CB8054B}"/>
              </a:ext>
            </a:extLst>
          </p:cNvPr>
          <p:cNvCxnSpPr>
            <a:cxnSpLocks/>
          </p:cNvCxnSpPr>
          <p:nvPr/>
        </p:nvCxnSpPr>
        <p:spPr>
          <a:xfrm>
            <a:off x="4577931" y="3018137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9B45A299-F33F-40C7-863B-C16A39A5C00D}"/>
              </a:ext>
            </a:extLst>
          </p:cNvPr>
          <p:cNvCxnSpPr>
            <a:cxnSpLocks/>
          </p:cNvCxnSpPr>
          <p:nvPr/>
        </p:nvCxnSpPr>
        <p:spPr>
          <a:xfrm>
            <a:off x="4366583" y="5131594"/>
            <a:ext cx="0" cy="34219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7B718A61-B697-4526-98EB-4541E7684C6A}"/>
              </a:ext>
            </a:extLst>
          </p:cNvPr>
          <p:cNvCxnSpPr>
            <a:cxnSpLocks/>
          </p:cNvCxnSpPr>
          <p:nvPr/>
        </p:nvCxnSpPr>
        <p:spPr>
          <a:xfrm>
            <a:off x="4759713" y="869156"/>
            <a:ext cx="427284" cy="443944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Connettore diritto 248">
            <a:extLst>
              <a:ext uri="{FF2B5EF4-FFF2-40B4-BE49-F238E27FC236}">
                <a16:creationId xmlns:a16="http://schemas.microsoft.com/office/drawing/2014/main" id="{6D69278B-EE77-4800-9F16-B74E2B061976}"/>
              </a:ext>
            </a:extLst>
          </p:cNvPr>
          <p:cNvCxnSpPr>
            <a:cxnSpLocks/>
          </p:cNvCxnSpPr>
          <p:nvPr/>
        </p:nvCxnSpPr>
        <p:spPr>
          <a:xfrm>
            <a:off x="4885812" y="2184116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nettore diritto 249">
            <a:extLst>
              <a:ext uri="{FF2B5EF4-FFF2-40B4-BE49-F238E27FC236}">
                <a16:creationId xmlns:a16="http://schemas.microsoft.com/office/drawing/2014/main" id="{51F6B6B8-9BB3-4CEC-AE77-7BBBBDAF5103}"/>
              </a:ext>
            </a:extLst>
          </p:cNvPr>
          <p:cNvCxnSpPr>
            <a:cxnSpLocks/>
          </p:cNvCxnSpPr>
          <p:nvPr/>
        </p:nvCxnSpPr>
        <p:spPr>
          <a:xfrm>
            <a:off x="5185980" y="5305691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3" name="Connettore diritto 232">
            <a:extLst>
              <a:ext uri="{FF2B5EF4-FFF2-40B4-BE49-F238E27FC236}">
                <a16:creationId xmlns:a16="http://schemas.microsoft.com/office/drawing/2014/main" id="{CEADCC81-A845-46AE-A361-FE983241F001}"/>
              </a:ext>
            </a:extLst>
          </p:cNvPr>
          <p:cNvCxnSpPr>
            <a:cxnSpLocks/>
          </p:cNvCxnSpPr>
          <p:nvPr/>
        </p:nvCxnSpPr>
        <p:spPr>
          <a:xfrm>
            <a:off x="4886325" y="5303520"/>
            <a:ext cx="297180" cy="34147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131FC45F-9F84-43E3-BEA2-561E11C06CF8}"/>
              </a:ext>
            </a:extLst>
          </p:cNvPr>
          <p:cNvCxnSpPr>
            <a:cxnSpLocks/>
          </p:cNvCxnSpPr>
          <p:nvPr/>
        </p:nvCxnSpPr>
        <p:spPr>
          <a:xfrm>
            <a:off x="5121975" y="8383905"/>
            <a:ext cx="51052" cy="206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727C2E52-1DE9-42FE-A9B1-119297A339B3}"/>
              </a:ext>
            </a:extLst>
          </p:cNvPr>
          <p:cNvCxnSpPr>
            <a:cxnSpLocks/>
          </p:cNvCxnSpPr>
          <p:nvPr/>
        </p:nvCxnSpPr>
        <p:spPr>
          <a:xfrm>
            <a:off x="4970414" y="3030519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CC490D1D-0929-4133-98A2-F1D152F9448F}"/>
              </a:ext>
            </a:extLst>
          </p:cNvPr>
          <p:cNvCxnSpPr>
            <a:cxnSpLocks/>
          </p:cNvCxnSpPr>
          <p:nvPr/>
        </p:nvCxnSpPr>
        <p:spPr>
          <a:xfrm>
            <a:off x="5168860" y="5153297"/>
            <a:ext cx="0" cy="34285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D38B0592-26A6-42C1-B289-5F3B5C4F8E25}"/>
              </a:ext>
            </a:extLst>
          </p:cNvPr>
          <p:cNvCxnSpPr>
            <a:cxnSpLocks/>
          </p:cNvCxnSpPr>
          <p:nvPr/>
        </p:nvCxnSpPr>
        <p:spPr>
          <a:xfrm>
            <a:off x="4731101" y="862013"/>
            <a:ext cx="848433" cy="4448704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nettore diritto 276">
            <a:extLst>
              <a:ext uri="{FF2B5EF4-FFF2-40B4-BE49-F238E27FC236}">
                <a16:creationId xmlns:a16="http://schemas.microsoft.com/office/drawing/2014/main" id="{CAE170C5-9BD6-4336-9472-2361460D08E3}"/>
              </a:ext>
            </a:extLst>
          </p:cNvPr>
          <p:cNvCxnSpPr>
            <a:cxnSpLocks/>
          </p:cNvCxnSpPr>
          <p:nvPr/>
        </p:nvCxnSpPr>
        <p:spPr>
          <a:xfrm>
            <a:off x="5579680" y="5309924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nettore diritto 277">
            <a:extLst>
              <a:ext uri="{FF2B5EF4-FFF2-40B4-BE49-F238E27FC236}">
                <a16:creationId xmlns:a16="http://schemas.microsoft.com/office/drawing/2014/main" id="{4DDB6B7F-8ED8-4474-9BD4-4F69FEEBC0BF}"/>
              </a:ext>
            </a:extLst>
          </p:cNvPr>
          <p:cNvCxnSpPr>
            <a:cxnSpLocks/>
          </p:cNvCxnSpPr>
          <p:nvPr/>
        </p:nvCxnSpPr>
        <p:spPr>
          <a:xfrm>
            <a:off x="4981750" y="2185035"/>
            <a:ext cx="0" cy="312480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7" name="Connettore diritto 256">
            <a:extLst>
              <a:ext uri="{FF2B5EF4-FFF2-40B4-BE49-F238E27FC236}">
                <a16:creationId xmlns:a16="http://schemas.microsoft.com/office/drawing/2014/main" id="{B10B0846-7505-4554-BAAE-B67425E882F1}"/>
              </a:ext>
            </a:extLst>
          </p:cNvPr>
          <p:cNvCxnSpPr>
            <a:cxnSpLocks/>
          </p:cNvCxnSpPr>
          <p:nvPr/>
        </p:nvCxnSpPr>
        <p:spPr>
          <a:xfrm>
            <a:off x="4978972" y="5303520"/>
            <a:ext cx="598068" cy="3424601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42A3634F-1CD1-4108-B10D-85ECA7C812E7}"/>
              </a:ext>
            </a:extLst>
          </p:cNvPr>
          <p:cNvCxnSpPr>
            <a:cxnSpLocks/>
          </p:cNvCxnSpPr>
          <p:nvPr/>
        </p:nvCxnSpPr>
        <p:spPr>
          <a:xfrm>
            <a:off x="5454847" y="8246533"/>
            <a:ext cx="56953" cy="1058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BB97A224-9819-4826-BD2A-BC6CD9E53F94}"/>
              </a:ext>
            </a:extLst>
          </p:cNvPr>
          <p:cNvCxnSpPr>
            <a:cxnSpLocks/>
          </p:cNvCxnSpPr>
          <p:nvPr/>
        </p:nvCxnSpPr>
        <p:spPr>
          <a:xfrm>
            <a:off x="5515994" y="4973821"/>
            <a:ext cx="0" cy="3392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85DC0951-987C-4C71-A5AB-120627C060B4}"/>
              </a:ext>
            </a:extLst>
          </p:cNvPr>
          <p:cNvCxnSpPr>
            <a:cxnSpLocks/>
          </p:cNvCxnSpPr>
          <p:nvPr/>
        </p:nvCxnSpPr>
        <p:spPr>
          <a:xfrm>
            <a:off x="5156046" y="3081637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nettore diritto 293">
            <a:extLst>
              <a:ext uri="{FF2B5EF4-FFF2-40B4-BE49-F238E27FC236}">
                <a16:creationId xmlns:a16="http://schemas.microsoft.com/office/drawing/2014/main" id="{AFF9307B-E660-4D5D-B8FC-9DB4CC205E2A}"/>
              </a:ext>
            </a:extLst>
          </p:cNvPr>
          <p:cNvCxnSpPr>
            <a:cxnSpLocks/>
          </p:cNvCxnSpPr>
          <p:nvPr/>
        </p:nvCxnSpPr>
        <p:spPr>
          <a:xfrm>
            <a:off x="4714411" y="864394"/>
            <a:ext cx="1254521" cy="444194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nettore diritto 294">
            <a:extLst>
              <a:ext uri="{FF2B5EF4-FFF2-40B4-BE49-F238E27FC236}">
                <a16:creationId xmlns:a16="http://schemas.microsoft.com/office/drawing/2014/main" id="{A3DA49E9-80A5-4970-90B2-845C21380394}"/>
              </a:ext>
            </a:extLst>
          </p:cNvPr>
          <p:cNvCxnSpPr>
            <a:cxnSpLocks/>
          </p:cNvCxnSpPr>
          <p:nvPr/>
        </p:nvCxnSpPr>
        <p:spPr>
          <a:xfrm>
            <a:off x="5969147" y="5305162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nettore diritto 295">
            <a:extLst>
              <a:ext uri="{FF2B5EF4-FFF2-40B4-BE49-F238E27FC236}">
                <a16:creationId xmlns:a16="http://schemas.microsoft.com/office/drawing/2014/main" id="{8AFAA075-121B-470D-9779-A6372559E04E}"/>
              </a:ext>
            </a:extLst>
          </p:cNvPr>
          <p:cNvCxnSpPr>
            <a:cxnSpLocks/>
          </p:cNvCxnSpPr>
          <p:nvPr/>
        </p:nvCxnSpPr>
        <p:spPr>
          <a:xfrm>
            <a:off x="5087557" y="2181231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nettore diritto 278">
            <a:extLst>
              <a:ext uri="{FF2B5EF4-FFF2-40B4-BE49-F238E27FC236}">
                <a16:creationId xmlns:a16="http://schemas.microsoft.com/office/drawing/2014/main" id="{00846C0C-0239-42DF-B0F8-9CFBCE591B98}"/>
              </a:ext>
            </a:extLst>
          </p:cNvPr>
          <p:cNvCxnSpPr>
            <a:cxnSpLocks/>
          </p:cNvCxnSpPr>
          <p:nvPr/>
        </p:nvCxnSpPr>
        <p:spPr>
          <a:xfrm>
            <a:off x="5087155" y="5306096"/>
            <a:ext cx="883491" cy="342578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F23F5D77-9696-4D47-8D2E-D2A9C1A0AFCA}"/>
              </a:ext>
            </a:extLst>
          </p:cNvPr>
          <p:cNvCxnSpPr>
            <a:cxnSpLocks/>
          </p:cNvCxnSpPr>
          <p:nvPr/>
        </p:nvCxnSpPr>
        <p:spPr>
          <a:xfrm>
            <a:off x="5779153" y="4633819"/>
            <a:ext cx="0" cy="33616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47578C2A-43D9-4E1F-923F-2EE3BD8F1766}"/>
              </a:ext>
            </a:extLst>
          </p:cNvPr>
          <p:cNvCxnSpPr>
            <a:cxnSpLocks/>
          </p:cNvCxnSpPr>
          <p:nvPr/>
        </p:nvCxnSpPr>
        <p:spPr>
          <a:xfrm>
            <a:off x="5370459" y="3177370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4" name="Connettore diritto 313">
            <a:extLst>
              <a:ext uri="{FF2B5EF4-FFF2-40B4-BE49-F238E27FC236}">
                <a16:creationId xmlns:a16="http://schemas.microsoft.com/office/drawing/2014/main" id="{6CC663A4-C7C4-495B-8189-57CEF4A3372E}"/>
              </a:ext>
            </a:extLst>
          </p:cNvPr>
          <p:cNvCxnSpPr>
            <a:cxnSpLocks/>
          </p:cNvCxnSpPr>
          <p:nvPr/>
        </p:nvCxnSpPr>
        <p:spPr>
          <a:xfrm>
            <a:off x="4707731" y="906303"/>
            <a:ext cx="1537495" cy="440229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Connettore diritto 314">
            <a:extLst>
              <a:ext uri="{FF2B5EF4-FFF2-40B4-BE49-F238E27FC236}">
                <a16:creationId xmlns:a16="http://schemas.microsoft.com/office/drawing/2014/main" id="{10BDD09B-1954-4338-8F1E-07952A08C04C}"/>
              </a:ext>
            </a:extLst>
          </p:cNvPr>
          <p:cNvCxnSpPr>
            <a:cxnSpLocks/>
          </p:cNvCxnSpPr>
          <p:nvPr/>
        </p:nvCxnSpPr>
        <p:spPr>
          <a:xfrm>
            <a:off x="6242990" y="5305162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6" name="Connettore diritto 315">
            <a:extLst>
              <a:ext uri="{FF2B5EF4-FFF2-40B4-BE49-F238E27FC236}">
                <a16:creationId xmlns:a16="http://schemas.microsoft.com/office/drawing/2014/main" id="{07F82C2E-3939-49FB-880B-8A99E3D5CD26}"/>
              </a:ext>
            </a:extLst>
          </p:cNvPr>
          <p:cNvCxnSpPr>
            <a:cxnSpLocks/>
          </p:cNvCxnSpPr>
          <p:nvPr/>
        </p:nvCxnSpPr>
        <p:spPr>
          <a:xfrm>
            <a:off x="5154232" y="2183612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Connettore diritto 297">
            <a:extLst>
              <a:ext uri="{FF2B5EF4-FFF2-40B4-BE49-F238E27FC236}">
                <a16:creationId xmlns:a16="http://schemas.microsoft.com/office/drawing/2014/main" id="{938C8A4B-D23E-429E-ADF7-4A44989EC3ED}"/>
              </a:ext>
            </a:extLst>
          </p:cNvPr>
          <p:cNvCxnSpPr>
            <a:cxnSpLocks/>
          </p:cNvCxnSpPr>
          <p:nvPr/>
        </p:nvCxnSpPr>
        <p:spPr>
          <a:xfrm>
            <a:off x="5153025" y="5307806"/>
            <a:ext cx="1090613" cy="3414713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697F107D-8D4E-4A86-8036-588F42DDEE15}"/>
              </a:ext>
            </a:extLst>
          </p:cNvPr>
          <p:cNvCxnSpPr>
            <a:cxnSpLocks/>
          </p:cNvCxnSpPr>
          <p:nvPr/>
        </p:nvCxnSpPr>
        <p:spPr>
          <a:xfrm>
            <a:off x="5888691" y="4283869"/>
            <a:ext cx="0" cy="33258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7E14FB9A-F8D7-4252-A84C-7B44DF253551}"/>
              </a:ext>
            </a:extLst>
          </p:cNvPr>
          <p:cNvCxnSpPr>
            <a:cxnSpLocks/>
          </p:cNvCxnSpPr>
          <p:nvPr/>
        </p:nvCxnSpPr>
        <p:spPr>
          <a:xfrm>
            <a:off x="5551431" y="3317081"/>
            <a:ext cx="0" cy="32427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2" name="Connettore diritto 331">
            <a:extLst>
              <a:ext uri="{FF2B5EF4-FFF2-40B4-BE49-F238E27FC236}">
                <a16:creationId xmlns:a16="http://schemas.microsoft.com/office/drawing/2014/main" id="{006AE62F-56F1-42BC-BAC8-B0D724E58D85}"/>
              </a:ext>
            </a:extLst>
          </p:cNvPr>
          <p:cNvCxnSpPr>
            <a:cxnSpLocks/>
          </p:cNvCxnSpPr>
          <p:nvPr/>
        </p:nvCxnSpPr>
        <p:spPr>
          <a:xfrm>
            <a:off x="4685914" y="862013"/>
            <a:ext cx="1715682" cy="4444999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3" name="Connettore diritto 332">
            <a:extLst>
              <a:ext uri="{FF2B5EF4-FFF2-40B4-BE49-F238E27FC236}">
                <a16:creationId xmlns:a16="http://schemas.microsoft.com/office/drawing/2014/main" id="{6D0E1990-7FC8-4C51-B1B7-BD3A393066AD}"/>
              </a:ext>
            </a:extLst>
          </p:cNvPr>
          <p:cNvCxnSpPr>
            <a:cxnSpLocks/>
          </p:cNvCxnSpPr>
          <p:nvPr/>
        </p:nvCxnSpPr>
        <p:spPr>
          <a:xfrm>
            <a:off x="6400152" y="5305162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4" name="Connettore diritto 333">
            <a:extLst>
              <a:ext uri="{FF2B5EF4-FFF2-40B4-BE49-F238E27FC236}">
                <a16:creationId xmlns:a16="http://schemas.microsoft.com/office/drawing/2014/main" id="{1F968F15-A00D-4232-86E5-71D484E13BC2}"/>
              </a:ext>
            </a:extLst>
          </p:cNvPr>
          <p:cNvCxnSpPr>
            <a:cxnSpLocks/>
          </p:cNvCxnSpPr>
          <p:nvPr/>
        </p:nvCxnSpPr>
        <p:spPr>
          <a:xfrm>
            <a:off x="5194714" y="2183612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Connettore diritto 306">
            <a:extLst>
              <a:ext uri="{FF2B5EF4-FFF2-40B4-BE49-F238E27FC236}">
                <a16:creationId xmlns:a16="http://schemas.microsoft.com/office/drawing/2014/main" id="{44C75C4F-7526-4845-A26C-EB27F8CDF71E}"/>
              </a:ext>
            </a:extLst>
          </p:cNvPr>
          <p:cNvCxnSpPr>
            <a:cxnSpLocks/>
          </p:cNvCxnSpPr>
          <p:nvPr/>
        </p:nvCxnSpPr>
        <p:spPr>
          <a:xfrm>
            <a:off x="5198269" y="5305425"/>
            <a:ext cx="1202531" cy="3419475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CCFE5F3A-8A6D-43E2-B17A-B96B79F1A27F}"/>
              </a:ext>
            </a:extLst>
          </p:cNvPr>
          <p:cNvCxnSpPr>
            <a:cxnSpLocks/>
          </p:cNvCxnSpPr>
          <p:nvPr/>
        </p:nvCxnSpPr>
        <p:spPr>
          <a:xfrm>
            <a:off x="5905360" y="4021931"/>
            <a:ext cx="0" cy="32877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A359E36B-739C-4AA9-8AB6-0EC5F1535084}"/>
              </a:ext>
            </a:extLst>
          </p:cNvPr>
          <p:cNvCxnSpPr>
            <a:cxnSpLocks/>
          </p:cNvCxnSpPr>
          <p:nvPr/>
        </p:nvCxnSpPr>
        <p:spPr>
          <a:xfrm>
            <a:off x="5715737" y="3529012"/>
            <a:ext cx="0" cy="32427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Connettore 1 26">
            <a:extLst>
              <a:ext uri="{FF2B5EF4-FFF2-40B4-BE49-F238E27FC236}">
                <a16:creationId xmlns:a16="http://schemas.microsoft.com/office/drawing/2014/main" id="{BA65466A-3068-4212-B66D-42E2A8A06D67}"/>
              </a:ext>
            </a:extLst>
          </p:cNvPr>
          <p:cNvCxnSpPr>
            <a:cxnSpLocks/>
          </p:cNvCxnSpPr>
          <p:nvPr/>
        </p:nvCxnSpPr>
        <p:spPr>
          <a:xfrm>
            <a:off x="4688868" y="859631"/>
            <a:ext cx="1774638" cy="4447382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Connettore diritto 349">
            <a:extLst>
              <a:ext uri="{FF2B5EF4-FFF2-40B4-BE49-F238E27FC236}">
                <a16:creationId xmlns:a16="http://schemas.microsoft.com/office/drawing/2014/main" id="{DF49E004-726C-495B-AE3B-7E3984DC9C6F}"/>
              </a:ext>
            </a:extLst>
          </p:cNvPr>
          <p:cNvCxnSpPr>
            <a:cxnSpLocks/>
          </p:cNvCxnSpPr>
          <p:nvPr/>
        </p:nvCxnSpPr>
        <p:spPr>
          <a:xfrm>
            <a:off x="6462065" y="5305162"/>
            <a:ext cx="0" cy="3677478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1" name="Connettore diritto 350">
            <a:extLst>
              <a:ext uri="{FF2B5EF4-FFF2-40B4-BE49-F238E27FC236}">
                <a16:creationId xmlns:a16="http://schemas.microsoft.com/office/drawing/2014/main" id="{225E3248-22B4-4BF9-AC38-B05F22C592C1}"/>
              </a:ext>
            </a:extLst>
          </p:cNvPr>
          <p:cNvCxnSpPr>
            <a:cxnSpLocks/>
          </p:cNvCxnSpPr>
          <p:nvPr/>
        </p:nvCxnSpPr>
        <p:spPr>
          <a:xfrm>
            <a:off x="5216146" y="2183612"/>
            <a:ext cx="0" cy="312240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2" name="Connettore diritto 321">
            <a:extLst>
              <a:ext uri="{FF2B5EF4-FFF2-40B4-BE49-F238E27FC236}">
                <a16:creationId xmlns:a16="http://schemas.microsoft.com/office/drawing/2014/main" id="{07A66DD4-00EC-4BF4-913C-47DF21DA6D8E}"/>
              </a:ext>
            </a:extLst>
          </p:cNvPr>
          <p:cNvCxnSpPr>
            <a:cxnSpLocks/>
          </p:cNvCxnSpPr>
          <p:nvPr/>
        </p:nvCxnSpPr>
        <p:spPr>
          <a:xfrm>
            <a:off x="5217319" y="5303044"/>
            <a:ext cx="1245394" cy="3421856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Ovale 360">
            <a:extLst>
              <a:ext uri="{FF2B5EF4-FFF2-40B4-BE49-F238E27FC236}">
                <a16:creationId xmlns:a16="http://schemas.microsoft.com/office/drawing/2014/main" id="{BFA92FF4-6809-4E55-A40F-4C204B76A899}"/>
              </a:ext>
            </a:extLst>
          </p:cNvPr>
          <p:cNvSpPr/>
          <p:nvPr/>
        </p:nvSpPr>
        <p:spPr>
          <a:xfrm>
            <a:off x="3646021" y="3020484"/>
            <a:ext cx="2257200" cy="22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2" name="Ovale 361">
            <a:extLst>
              <a:ext uri="{FF2B5EF4-FFF2-40B4-BE49-F238E27FC236}">
                <a16:creationId xmlns:a16="http://schemas.microsoft.com/office/drawing/2014/main" id="{1AF14384-AAAD-4DE1-B950-EFB0ABBEFFDD}"/>
              </a:ext>
            </a:extLst>
          </p:cNvPr>
          <p:cNvSpPr/>
          <p:nvPr/>
        </p:nvSpPr>
        <p:spPr>
          <a:xfrm>
            <a:off x="3645673" y="6202755"/>
            <a:ext cx="2253600" cy="2448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256" name="CasellaDiTesto 19">
            <a:extLst>
              <a:ext uri="{FF2B5EF4-FFF2-40B4-BE49-F238E27FC236}">
                <a16:creationId xmlns:a16="http://schemas.microsoft.com/office/drawing/2014/main" id="{CBF544DC-EFA9-412C-9BEB-4D6F037F37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62705" y="8642569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a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D0DA7BC7-E297-442C-AF98-FA46E0111ADB}"/>
              </a:ext>
            </a:extLst>
          </p:cNvPr>
          <p:cNvSpPr txBox="1"/>
          <p:nvPr/>
        </p:nvSpPr>
        <p:spPr>
          <a:xfrm>
            <a:off x="0" y="877824"/>
            <a:ext cx="3950208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Il problema si risolve mediante un piano (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 Ð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^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sz="2000" baseline="-25000" dirty="0">
                <a:solidFill>
                  <a:srgbClr val="0070C0"/>
                </a:solidFill>
                <a:latin typeface="Symbol" panose="05050102010706020507" pitchFamily="18" charset="2"/>
              </a:rPr>
              <a:t>2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)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ACE995B7-A59D-46CF-8FEA-964D4E9CA23B}"/>
              </a:ext>
            </a:extLst>
          </p:cNvPr>
          <p:cNvSpPr txBox="1"/>
          <p:nvPr/>
        </p:nvSpPr>
        <p:spPr>
          <a:xfrm>
            <a:off x="0" y="1517904"/>
            <a:ext cx="3960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Quindi invece di iniziare dall’immagine su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si inizia la costruzione del piano ausiliario  dal semipiano 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E455B692-4CE8-4FC7-82B5-48D039FEB4DC}"/>
              </a:ext>
            </a:extLst>
          </p:cNvPr>
          <p:cNvSpPr txBox="1"/>
          <p:nvPr/>
        </p:nvSpPr>
        <p:spPr>
          <a:xfrm>
            <a:off x="0" y="2706624"/>
            <a:ext cx="382482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Definita la (t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2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 Ì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g’’), si determina la t</a:t>
            </a:r>
            <a:r>
              <a:rPr lang="it-IT" baseline="-25000" dirty="0">
                <a:solidFill>
                  <a:srgbClr val="0070C0"/>
                </a:solidFill>
                <a:latin typeface="Comic Sans MS" panose="030F0702030302020204" pitchFamily="66" charset="0"/>
              </a:rPr>
              <a:t>1</a:t>
            </a:r>
            <a:r>
              <a:rPr lang="it-IT" sz="2000" dirty="0">
                <a:solidFill>
                  <a:srgbClr val="0070C0"/>
                </a:solidFill>
                <a:latin typeface="Symbol" panose="05050102010706020507" pitchFamily="18" charset="2"/>
              </a:rPr>
              <a:t>a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 perpendicolare alla linea di terra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E83B7359-BEFE-46D4-A140-350C3E1BA472}"/>
              </a:ext>
            </a:extLst>
          </p:cNvPr>
          <p:cNvSpPr txBox="1"/>
          <p:nvPr/>
        </p:nvSpPr>
        <p:spPr>
          <a:xfrm>
            <a:off x="0" y="3609770"/>
            <a:ext cx="277977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L’intersezione tra i due piani determina la retta generica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x’’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che a sua volta intersecando le proiezioni della retta g(g’, g’’) ci restituisce il punto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(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, 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P’’</a:t>
            </a:r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) </a:t>
            </a:r>
          </a:p>
        </p:txBody>
      </p:sp>
      <p:sp>
        <p:nvSpPr>
          <p:cNvPr id="29" name="CasellaDiTesto 28">
            <a:extLst>
              <a:ext uri="{FF2B5EF4-FFF2-40B4-BE49-F238E27FC236}">
                <a16:creationId xmlns:a16="http://schemas.microsoft.com/office/drawing/2014/main" id="{4EE33E50-C56F-47B9-BBFF-9A9943BED014}"/>
              </a:ext>
            </a:extLst>
          </p:cNvPr>
          <p:cNvSpPr txBox="1"/>
          <p:nvPr/>
        </p:nvSpPr>
        <p:spPr>
          <a:xfrm>
            <a:off x="0" y="5597237"/>
            <a:ext cx="307570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Ripetendo i passaggi di questa procedura grafica applicandola ad ogni generatrice otteniamo un numero finito di punti che ci consente di disegnare il luogo geometrico piano della curva chiamata ellisse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BDB0A346-63B8-47FC-87ED-AFC2EAF17B4C}"/>
              </a:ext>
            </a:extLst>
          </p:cNvPr>
          <p:cNvSpPr txBox="1"/>
          <p:nvPr/>
        </p:nvSpPr>
        <p:spPr>
          <a:xfrm>
            <a:off x="0" y="8024553"/>
            <a:ext cx="30175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Si noti come le due procedure portino allo stesso risultato</a:t>
            </a:r>
          </a:p>
        </p:txBody>
      </p:sp>
      <p:cxnSp>
        <p:nvCxnSpPr>
          <p:cNvPr id="151" name="Connettore diritto 150">
            <a:extLst>
              <a:ext uri="{FF2B5EF4-FFF2-40B4-BE49-F238E27FC236}">
                <a16:creationId xmlns:a16="http://schemas.microsoft.com/office/drawing/2014/main" id="{E3C95229-D788-455F-8D22-C5BB5C55DA4F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6488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3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8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3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6" dur="500"/>
                                        <p:tgtEl>
                                          <p:spTgt spid="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9" dur="500"/>
                                        <p:tgtEl>
                                          <p:spTgt spid="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4" dur="500"/>
                                        <p:tgtEl>
                                          <p:spTgt spid="3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9" dur="500"/>
                                        <p:tgtEl>
                                          <p:spTgt spid="3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2"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7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3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7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5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6" fill="hold">
                      <p:stCondLst>
                        <p:cond delay="indefinite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0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3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>
                      <p:stCondLst>
                        <p:cond delay="indefinite"/>
                      </p:stCondLst>
                      <p:childTnLst>
                        <p:par>
                          <p:cTn id="242" fill="hold">
                            <p:stCondLst>
                              <p:cond delay="0"/>
                            </p:stCondLst>
                            <p:childTnLst>
                              <p:par>
                                <p:cTn id="2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8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9" fill="hold">
                      <p:stCondLst>
                        <p:cond delay="indefinite"/>
                      </p:stCondLst>
                      <p:childTnLst>
                        <p:par>
                          <p:cTn id="250" fill="hold">
                            <p:stCondLst>
                              <p:cond delay="0"/>
                            </p:stCondLst>
                            <p:childTnLst>
                              <p:par>
                                <p:cTn id="25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3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8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9" fill="hold">
                      <p:stCondLst>
                        <p:cond delay="indefinite"/>
                      </p:stCondLst>
                      <p:childTnLst>
                        <p:par>
                          <p:cTn id="260" fill="hold">
                            <p:stCondLst>
                              <p:cond delay="0"/>
                            </p:stCondLst>
                            <p:childTnLst>
                              <p:par>
                                <p:cTn id="26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3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4" fill="hold">
                      <p:stCondLst>
                        <p:cond delay="indefinite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9" fill="hold">
                      <p:stCondLst>
                        <p:cond delay="indefinite"/>
                      </p:stCondLst>
                      <p:childTnLst>
                        <p:par>
                          <p:cTn id="270" fill="hold">
                            <p:stCondLst>
                              <p:cond delay="0"/>
                            </p:stCondLst>
                            <p:childTnLst>
                              <p:par>
                                <p:cTn id="2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3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8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1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2" fill="hold">
                      <p:stCondLst>
                        <p:cond delay="indefinite"/>
                      </p:stCondLst>
                      <p:childTnLst>
                        <p:par>
                          <p:cTn id="283" fill="hold">
                            <p:stCondLst>
                              <p:cond delay="0"/>
                            </p:stCondLst>
                            <p:childTnLst>
                              <p:par>
                                <p:cTn id="28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6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7" fill="hold">
                      <p:stCondLst>
                        <p:cond delay="indefinite"/>
                      </p:stCondLst>
                      <p:childTnLst>
                        <p:par>
                          <p:cTn id="288" fill="hold">
                            <p:stCondLst>
                              <p:cond delay="0"/>
                            </p:stCondLst>
                            <p:childTnLst>
                              <p:par>
                                <p:cTn id="28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1" dur="500"/>
                                        <p:tgtEl>
                                          <p:spTgt spid="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2" fill="hold">
                      <p:stCondLst>
                        <p:cond delay="indefinite"/>
                      </p:stCondLst>
                      <p:childTnLst>
                        <p:par>
                          <p:cTn id="293" fill="hold">
                            <p:stCondLst>
                              <p:cond delay="0"/>
                            </p:stCondLst>
                            <p:childTnLst>
                              <p:par>
                                <p:cTn id="29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6" dur="500"/>
                                        <p:tgtEl>
                                          <p:spTgt spid="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7" fill="hold">
                      <p:stCondLst>
                        <p:cond delay="indefinite"/>
                      </p:stCondLst>
                      <p:childTnLst>
                        <p:par>
                          <p:cTn id="298" fill="hold">
                            <p:stCondLst>
                              <p:cond delay="0"/>
                            </p:stCondLst>
                            <p:childTnLst>
                              <p:par>
                                <p:cTn id="29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2" fill="hold">
                      <p:stCondLst>
                        <p:cond delay="indefinite"/>
                      </p:stCondLst>
                      <p:childTnLst>
                        <p:par>
                          <p:cTn id="303" fill="hold">
                            <p:stCondLst>
                              <p:cond delay="0"/>
                            </p:stCondLst>
                            <p:childTnLst>
                              <p:par>
                                <p:cTn id="30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7" fill="hold">
                      <p:stCondLst>
                        <p:cond delay="indefinite"/>
                      </p:stCondLst>
                      <p:childTnLst>
                        <p:par>
                          <p:cTn id="308" fill="hold">
                            <p:stCondLst>
                              <p:cond delay="0"/>
                            </p:stCondLst>
                            <p:childTnLst>
                              <p:par>
                                <p:cTn id="3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1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4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9" dur="500"/>
                                        <p:tgtEl>
                                          <p:spTgt spid="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4" dur="500"/>
                                        <p:tgtEl>
                                          <p:spTgt spid="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5" fill="hold">
                      <p:stCondLst>
                        <p:cond delay="indefinite"/>
                      </p:stCondLst>
                      <p:childTnLst>
                        <p:par>
                          <p:cTn id="326" fill="hold">
                            <p:stCondLst>
                              <p:cond delay="0"/>
                            </p:stCondLst>
                            <p:childTnLst>
                              <p:par>
                                <p:cTn id="32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29" dur="500"/>
                                        <p:tgtEl>
                                          <p:spTgt spid="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>
                      <p:stCondLst>
                        <p:cond delay="indefinite"/>
                      </p:stCondLst>
                      <p:childTnLst>
                        <p:par>
                          <p:cTn id="331" fill="hold">
                            <p:stCondLst>
                              <p:cond delay="0"/>
                            </p:stCondLst>
                            <p:childTnLst>
                              <p:par>
                                <p:cTn id="3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4" dur="5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5" fill="hold">
                      <p:stCondLst>
                        <p:cond delay="indefinite"/>
                      </p:stCondLst>
                      <p:childTnLst>
                        <p:par>
                          <p:cTn id="336" fill="hold">
                            <p:stCondLst>
                              <p:cond delay="0"/>
                            </p:stCondLst>
                            <p:childTnLst>
                              <p:par>
                                <p:cTn id="3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3" fill="hold">
                      <p:stCondLst>
                        <p:cond delay="indefinite"/>
                      </p:stCondLst>
                      <p:childTnLst>
                        <p:par>
                          <p:cTn id="344" fill="hold">
                            <p:stCondLst>
                              <p:cond delay="0"/>
                            </p:stCondLst>
                            <p:childTnLst>
                              <p:par>
                                <p:cTn id="34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7" dur="500"/>
                                        <p:tgtEl>
                                          <p:spTgt spid="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8" fill="hold">
                      <p:stCondLst>
                        <p:cond delay="indefinite"/>
                      </p:stCondLst>
                      <p:childTnLst>
                        <p:par>
                          <p:cTn id="349" fill="hold">
                            <p:stCondLst>
                              <p:cond delay="0"/>
                            </p:stCondLst>
                            <p:childTnLst>
                              <p:par>
                                <p:cTn id="3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2" dur="500"/>
                                        <p:tgtEl>
                                          <p:spTgt spid="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3" fill="hold">
                      <p:stCondLst>
                        <p:cond delay="indefinite"/>
                      </p:stCondLst>
                      <p:childTnLst>
                        <p:par>
                          <p:cTn id="354" fill="hold">
                            <p:stCondLst>
                              <p:cond delay="0"/>
                            </p:stCondLst>
                            <p:childTnLst>
                              <p:par>
                                <p:cTn id="35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7" dur="500"/>
                                        <p:tgtEl>
                                          <p:spTgt spid="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1" fill="hold">
                      <p:stCondLst>
                        <p:cond delay="indefinite"/>
                      </p:stCondLst>
                      <p:childTnLst>
                        <p:par>
                          <p:cTn id="372" fill="hold">
                            <p:stCondLst>
                              <p:cond delay="0"/>
                            </p:stCondLst>
                            <p:childTnLst>
                              <p:par>
                                <p:cTn id="37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5" dur="500"/>
                                        <p:tgtEl>
                                          <p:spTgt spid="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6" fill="hold">
                      <p:stCondLst>
                        <p:cond delay="indefinite"/>
                      </p:stCondLst>
                      <p:childTnLst>
                        <p:par>
                          <p:cTn id="377" fill="hold">
                            <p:stCondLst>
                              <p:cond delay="0"/>
                            </p:stCondLst>
                            <p:childTnLst>
                              <p:par>
                                <p:cTn id="37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0" dur="500"/>
                                        <p:tgtEl>
                                          <p:spTgt spid="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1" fill="hold">
                      <p:stCondLst>
                        <p:cond delay="indefinite"/>
                      </p:stCondLst>
                      <p:childTnLst>
                        <p:par>
                          <p:cTn id="382" fill="hold">
                            <p:stCondLst>
                              <p:cond delay="0"/>
                            </p:stCondLst>
                            <p:childTnLst>
                              <p:par>
                                <p:cTn id="38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5" dur="500"/>
                                        <p:tgtEl>
                                          <p:spTgt spid="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6" fill="hold">
                      <p:stCondLst>
                        <p:cond delay="indefinite"/>
                      </p:stCondLst>
                      <p:childTnLst>
                        <p:par>
                          <p:cTn id="387" fill="hold">
                            <p:stCondLst>
                              <p:cond delay="0"/>
                            </p:stCondLst>
                            <p:childTnLst>
                              <p:par>
                                <p:cTn id="3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0" dur="500"/>
                                        <p:tgtEl>
                                          <p:spTgt spid="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>
                      <p:stCondLst>
                        <p:cond delay="indefinite"/>
                      </p:stCondLst>
                      <p:childTnLst>
                        <p:par>
                          <p:cTn id="392" fill="hold">
                            <p:stCondLst>
                              <p:cond delay="0"/>
                            </p:stCondLst>
                            <p:childTnLst>
                              <p:par>
                                <p:cTn id="39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5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8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>
                      <p:stCondLst>
                        <p:cond delay="indefinite"/>
                      </p:stCondLst>
                      <p:childTnLst>
                        <p:par>
                          <p:cTn id="400" fill="hold">
                            <p:stCondLst>
                              <p:cond delay="0"/>
                            </p:stCondLst>
                            <p:childTnLst>
                              <p:par>
                                <p:cTn id="40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3" dur="500"/>
                                        <p:tgtEl>
                                          <p:spTgt spid="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4" fill="hold">
                      <p:stCondLst>
                        <p:cond delay="indefinite"/>
                      </p:stCondLst>
                      <p:childTnLst>
                        <p:par>
                          <p:cTn id="405" fill="hold">
                            <p:stCondLst>
                              <p:cond delay="0"/>
                            </p:stCondLst>
                            <p:childTnLst>
                              <p:par>
                                <p:cTn id="40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08" dur="500"/>
                                        <p:tgtEl>
                                          <p:spTgt spid="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9" fill="hold">
                      <p:stCondLst>
                        <p:cond delay="indefinite"/>
                      </p:stCondLst>
                      <p:childTnLst>
                        <p:par>
                          <p:cTn id="410" fill="hold">
                            <p:stCondLst>
                              <p:cond delay="0"/>
                            </p:stCondLst>
                            <p:childTnLst>
                              <p:par>
                                <p:cTn id="41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13" dur="500"/>
                                        <p:tgtEl>
                                          <p:spTgt spid="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4" fill="hold">
                      <p:stCondLst>
                        <p:cond delay="indefinite"/>
                      </p:stCondLst>
                      <p:childTnLst>
                        <p:par>
                          <p:cTn id="415" fill="hold">
                            <p:stCondLst>
                              <p:cond delay="0"/>
                            </p:stCondLst>
                            <p:childTnLst>
                              <p:par>
                                <p:cTn id="41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8" dur="500"/>
                                        <p:tgtEl>
                                          <p:spTgt spid="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9" fill="hold">
                      <p:stCondLst>
                        <p:cond delay="indefinite"/>
                      </p:stCondLst>
                      <p:childTnLst>
                        <p:par>
                          <p:cTn id="420" fill="hold">
                            <p:stCondLst>
                              <p:cond delay="0"/>
                            </p:stCondLst>
                            <p:childTnLst>
                              <p:par>
                                <p:cTn id="4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3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>
                      <p:stCondLst>
                        <p:cond delay="indefinite"/>
                      </p:stCondLst>
                      <p:childTnLst>
                        <p:par>
                          <p:cTn id="425" fill="hold">
                            <p:stCondLst>
                              <p:cond delay="0"/>
                            </p:stCondLst>
                            <p:childTnLst>
                              <p:par>
                                <p:cTn id="42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8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9" fill="hold">
                      <p:stCondLst>
                        <p:cond delay="indefinite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3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>
                      <p:stCondLst>
                        <p:cond delay="indefinite"/>
                      </p:stCondLst>
                      <p:childTnLst>
                        <p:par>
                          <p:cTn id="435" fill="hold">
                            <p:stCondLst>
                              <p:cond delay="0"/>
                            </p:stCondLst>
                            <p:childTnLst>
                              <p:par>
                                <p:cTn id="43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2" grpId="0"/>
      <p:bldP spid="138" grpId="0"/>
      <p:bldP spid="139" grpId="0"/>
      <p:bldP spid="140" grpId="0"/>
      <p:bldP spid="153" grpId="0"/>
      <p:bldP spid="361" grpId="0" animBg="1"/>
      <p:bldP spid="362" grpId="0" animBg="1"/>
      <p:bldP spid="256" grpId="0"/>
      <p:bldP spid="2" grpId="0"/>
      <p:bldP spid="11" grpId="0"/>
      <p:bldP spid="16" grpId="0"/>
      <p:bldP spid="20" grpId="0"/>
      <p:bldP spid="29" grpId="0"/>
      <p:bldP spid="3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ttore 1 4">
            <a:extLst>
              <a:ext uri="{FF2B5EF4-FFF2-40B4-BE49-F238E27FC236}">
                <a16:creationId xmlns:a16="http://schemas.microsoft.com/office/drawing/2014/main" id="{E7ED608F-CA8C-4756-9460-5357535BF69C}"/>
              </a:ext>
            </a:extLst>
          </p:cNvPr>
          <p:cNvCxnSpPr/>
          <p:nvPr/>
        </p:nvCxnSpPr>
        <p:spPr>
          <a:xfrm>
            <a:off x="0" y="5305425"/>
            <a:ext cx="6858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Ovale 5">
            <a:extLst>
              <a:ext uri="{FF2B5EF4-FFF2-40B4-BE49-F238E27FC236}">
                <a16:creationId xmlns:a16="http://schemas.microsoft.com/office/drawing/2014/main" id="{B6A63236-7928-4802-9B0A-13E5815F0C80}"/>
              </a:ext>
            </a:extLst>
          </p:cNvPr>
          <p:cNvSpPr/>
          <p:nvPr/>
        </p:nvSpPr>
        <p:spPr>
          <a:xfrm rot="2700000">
            <a:off x="3336131" y="5550694"/>
            <a:ext cx="2881313" cy="2879725"/>
          </a:xfrm>
          <a:prstGeom prst="ellipse">
            <a:avLst/>
          </a:prstGeom>
          <a:noFill/>
          <a:ln w="63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t-IT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17" name="Connettore 1 16">
            <a:extLst>
              <a:ext uri="{FF2B5EF4-FFF2-40B4-BE49-F238E27FC236}">
                <a16:creationId xmlns:a16="http://schemas.microsoft.com/office/drawing/2014/main" id="{0F3462DA-00C6-46B4-9E19-5938E15FCEF0}"/>
              </a:ext>
            </a:extLst>
          </p:cNvPr>
          <p:cNvCxnSpPr/>
          <p:nvPr/>
        </p:nvCxnSpPr>
        <p:spPr>
          <a:xfrm flipV="1">
            <a:off x="3338513" y="4676775"/>
            <a:ext cx="0" cy="23129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ttore 1 17">
            <a:extLst>
              <a:ext uri="{FF2B5EF4-FFF2-40B4-BE49-F238E27FC236}">
                <a16:creationId xmlns:a16="http://schemas.microsoft.com/office/drawing/2014/main" id="{836ADDBA-8A93-43D8-835D-7197EDDD4D87}"/>
              </a:ext>
            </a:extLst>
          </p:cNvPr>
          <p:cNvCxnSpPr/>
          <p:nvPr/>
        </p:nvCxnSpPr>
        <p:spPr>
          <a:xfrm flipH="1" flipV="1">
            <a:off x="6213475" y="4678363"/>
            <a:ext cx="3175" cy="23002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nettore 1 12">
            <a:extLst>
              <a:ext uri="{FF2B5EF4-FFF2-40B4-BE49-F238E27FC236}">
                <a16:creationId xmlns:a16="http://schemas.microsoft.com/office/drawing/2014/main" id="{83459ABF-7B9B-4109-B4A1-FF184DA523F2}"/>
              </a:ext>
            </a:extLst>
          </p:cNvPr>
          <p:cNvCxnSpPr/>
          <p:nvPr/>
        </p:nvCxnSpPr>
        <p:spPr>
          <a:xfrm>
            <a:off x="3341688" y="4679950"/>
            <a:ext cx="2870200" cy="1588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ttore 1 23">
            <a:extLst>
              <a:ext uri="{FF2B5EF4-FFF2-40B4-BE49-F238E27FC236}">
                <a16:creationId xmlns:a16="http://schemas.microsoft.com/office/drawing/2014/main" id="{605186B0-1986-49A9-9099-C3EE068BBD9D}"/>
              </a:ext>
            </a:extLst>
          </p:cNvPr>
          <p:cNvCxnSpPr/>
          <p:nvPr/>
        </p:nvCxnSpPr>
        <p:spPr>
          <a:xfrm flipH="1">
            <a:off x="3341688" y="1079500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Connettore 1 26">
            <a:extLst>
              <a:ext uri="{FF2B5EF4-FFF2-40B4-BE49-F238E27FC236}">
                <a16:creationId xmlns:a16="http://schemas.microsoft.com/office/drawing/2014/main" id="{F300ADE4-163D-4AFD-B7F7-A0E912396078}"/>
              </a:ext>
            </a:extLst>
          </p:cNvPr>
          <p:cNvCxnSpPr/>
          <p:nvPr/>
        </p:nvCxnSpPr>
        <p:spPr>
          <a:xfrm>
            <a:off x="4776788" y="1082675"/>
            <a:ext cx="1436687" cy="36004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ttore diritto 31">
            <a:extLst>
              <a:ext uri="{FF2B5EF4-FFF2-40B4-BE49-F238E27FC236}">
                <a16:creationId xmlns:a16="http://schemas.microsoft.com/office/drawing/2014/main" id="{2ECB5C34-362F-4A3E-9ED1-302801F7909A}"/>
              </a:ext>
            </a:extLst>
          </p:cNvPr>
          <p:cNvCxnSpPr>
            <a:cxnSpLocks/>
            <a:stCxn id="6" idx="1"/>
          </p:cNvCxnSpPr>
          <p:nvPr/>
        </p:nvCxnSpPr>
        <p:spPr>
          <a:xfrm>
            <a:off x="4776391" y="5550297"/>
            <a:ext cx="397" cy="14362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ttore diritto 44">
            <a:extLst>
              <a:ext uri="{FF2B5EF4-FFF2-40B4-BE49-F238E27FC236}">
                <a16:creationId xmlns:a16="http://schemas.microsoft.com/office/drawing/2014/main" id="{8D37F311-CF2C-4A32-AD98-0F49DFE2D41B}"/>
              </a:ext>
            </a:extLst>
          </p:cNvPr>
          <p:cNvCxnSpPr>
            <a:cxnSpLocks/>
          </p:cNvCxnSpPr>
          <p:nvPr/>
        </p:nvCxnSpPr>
        <p:spPr>
          <a:xfrm flipH="1">
            <a:off x="3521798" y="1085850"/>
            <a:ext cx="1253403" cy="359780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ttore diritto 47">
            <a:extLst>
              <a:ext uri="{FF2B5EF4-FFF2-40B4-BE49-F238E27FC236}">
                <a16:creationId xmlns:a16="http://schemas.microsoft.com/office/drawing/2014/main" id="{396EAC39-8DEA-415F-8F28-D537199AA8CA}"/>
              </a:ext>
            </a:extLst>
          </p:cNvPr>
          <p:cNvCxnSpPr>
            <a:cxnSpLocks/>
          </p:cNvCxnSpPr>
          <p:nvPr/>
        </p:nvCxnSpPr>
        <p:spPr>
          <a:xfrm flipH="1">
            <a:off x="3757188" y="1085850"/>
            <a:ext cx="1018013" cy="359177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ttore 1 7">
            <a:extLst>
              <a:ext uri="{FF2B5EF4-FFF2-40B4-BE49-F238E27FC236}">
                <a16:creationId xmlns:a16="http://schemas.microsoft.com/office/drawing/2014/main" id="{775FBA70-5AA2-4AA4-AC44-A53BFE6FF332}"/>
              </a:ext>
            </a:extLst>
          </p:cNvPr>
          <p:cNvCxnSpPr>
            <a:cxnSpLocks/>
            <a:stCxn id="6" idx="2"/>
          </p:cNvCxnSpPr>
          <p:nvPr/>
        </p:nvCxnSpPr>
        <p:spPr bwMode="auto">
          <a:xfrm>
            <a:off x="3757613" y="5972175"/>
            <a:ext cx="1017587" cy="101441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>
            <a:extLst>
              <a:ext uri="{FF2B5EF4-FFF2-40B4-BE49-F238E27FC236}">
                <a16:creationId xmlns:a16="http://schemas.microsoft.com/office/drawing/2014/main" id="{3F653C3F-ED3E-4F37-8D23-F445DD872A21}"/>
              </a:ext>
            </a:extLst>
          </p:cNvPr>
          <p:cNvCxnSpPr>
            <a:cxnSpLocks/>
            <a:endCxn id="6" idx="4"/>
          </p:cNvCxnSpPr>
          <p:nvPr/>
        </p:nvCxnSpPr>
        <p:spPr bwMode="auto">
          <a:xfrm flipH="1">
            <a:off x="3758651" y="6988175"/>
            <a:ext cx="1016550" cy="10205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ttore diritto 20">
            <a:extLst>
              <a:ext uri="{FF2B5EF4-FFF2-40B4-BE49-F238E27FC236}">
                <a16:creationId xmlns:a16="http://schemas.microsoft.com/office/drawing/2014/main" id="{985FCB5F-8ED5-491A-B39B-6CF0C12DB136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515763" y="6286362"/>
            <a:ext cx="1268745" cy="70593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ttore diritto 24">
            <a:extLst>
              <a:ext uri="{FF2B5EF4-FFF2-40B4-BE49-F238E27FC236}">
                <a16:creationId xmlns:a16="http://schemas.microsoft.com/office/drawing/2014/main" id="{8ED34CD6-7C3F-40C6-BDFF-DEE34D758B3A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392032" y="6596958"/>
            <a:ext cx="1381583" cy="39121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Connettore diritto 37">
            <a:extLst>
              <a:ext uri="{FF2B5EF4-FFF2-40B4-BE49-F238E27FC236}">
                <a16:creationId xmlns:a16="http://schemas.microsoft.com/office/drawing/2014/main" id="{8F2E63E7-75DD-4EAA-92F3-B6D6CDEEC02C}"/>
              </a:ext>
            </a:extLst>
          </p:cNvPr>
          <p:cNvCxnSpPr>
            <a:cxnSpLocks/>
          </p:cNvCxnSpPr>
          <p:nvPr/>
        </p:nvCxnSpPr>
        <p:spPr bwMode="auto">
          <a:xfrm flipH="1">
            <a:off x="3368677" y="6992354"/>
            <a:ext cx="1408535" cy="32602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Connettore diritto 39">
            <a:extLst>
              <a:ext uri="{FF2B5EF4-FFF2-40B4-BE49-F238E27FC236}">
                <a16:creationId xmlns:a16="http://schemas.microsoft.com/office/drawing/2014/main" id="{9E682175-3D6F-480D-87BD-F971ACAA70E5}"/>
              </a:ext>
            </a:extLst>
          </p:cNvPr>
          <p:cNvCxnSpPr>
            <a:cxnSpLocks/>
          </p:cNvCxnSpPr>
          <p:nvPr/>
        </p:nvCxnSpPr>
        <p:spPr bwMode="auto">
          <a:xfrm flipH="1">
            <a:off x="3522665" y="7000827"/>
            <a:ext cx="1236440" cy="69696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Connettore diritto 49">
            <a:extLst>
              <a:ext uri="{FF2B5EF4-FFF2-40B4-BE49-F238E27FC236}">
                <a16:creationId xmlns:a16="http://schemas.microsoft.com/office/drawing/2014/main" id="{60EB13D2-25C1-46CB-9C16-CF22A7B734F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088931" y="5733737"/>
            <a:ext cx="696556" cy="126459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ttore diritto 51">
            <a:extLst>
              <a:ext uri="{FF2B5EF4-FFF2-40B4-BE49-F238E27FC236}">
                <a16:creationId xmlns:a16="http://schemas.microsoft.com/office/drawing/2014/main" id="{03E69C06-3D9B-4DB8-8EB5-0EF536EEA98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4410077" y="5591176"/>
            <a:ext cx="366128" cy="140111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ttore diritto 14">
            <a:extLst>
              <a:ext uri="{FF2B5EF4-FFF2-40B4-BE49-F238E27FC236}">
                <a16:creationId xmlns:a16="http://schemas.microsoft.com/office/drawing/2014/main" id="{1A176342-6FF4-4B79-8030-0690D0A298F8}"/>
              </a:ext>
            </a:extLst>
          </p:cNvPr>
          <p:cNvCxnSpPr>
            <a:cxnSpLocks/>
          </p:cNvCxnSpPr>
          <p:nvPr/>
        </p:nvCxnSpPr>
        <p:spPr bwMode="auto">
          <a:xfrm flipH="1">
            <a:off x="4077173" y="6979019"/>
            <a:ext cx="700039" cy="127472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42F7B84-8D04-47EF-AEAD-85369836C274}"/>
              </a:ext>
            </a:extLst>
          </p:cNvPr>
          <p:cNvCxnSpPr>
            <a:cxnSpLocks/>
          </p:cNvCxnSpPr>
          <p:nvPr/>
        </p:nvCxnSpPr>
        <p:spPr bwMode="auto">
          <a:xfrm flipH="1">
            <a:off x="4410078" y="6962115"/>
            <a:ext cx="372798" cy="141988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ttore 1 7">
            <a:extLst>
              <a:ext uri="{FF2B5EF4-FFF2-40B4-BE49-F238E27FC236}">
                <a16:creationId xmlns:a16="http://schemas.microsoft.com/office/drawing/2014/main" id="{D754DD52-A005-41D6-B71E-FEA4EE376790}"/>
              </a:ext>
            </a:extLst>
          </p:cNvPr>
          <p:cNvCxnSpPr>
            <a:cxnSpLocks/>
            <a:stCxn id="6" idx="6"/>
          </p:cNvCxnSpPr>
          <p:nvPr/>
        </p:nvCxnSpPr>
        <p:spPr>
          <a:xfrm flipH="1" flipV="1">
            <a:off x="4778375" y="6992938"/>
            <a:ext cx="1017588" cy="1016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ttore 1 9">
            <a:extLst>
              <a:ext uri="{FF2B5EF4-FFF2-40B4-BE49-F238E27FC236}">
                <a16:creationId xmlns:a16="http://schemas.microsoft.com/office/drawing/2014/main" id="{B841D3AB-BA78-4282-9702-FBB2819BE69D}"/>
              </a:ext>
            </a:extLst>
          </p:cNvPr>
          <p:cNvCxnSpPr>
            <a:cxnSpLocks/>
            <a:endCxn id="6" idx="0"/>
          </p:cNvCxnSpPr>
          <p:nvPr/>
        </p:nvCxnSpPr>
        <p:spPr>
          <a:xfrm flipV="1">
            <a:off x="4778375" y="5972175"/>
            <a:ext cx="1016000" cy="101123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ttore diritto 61">
            <a:extLst>
              <a:ext uri="{FF2B5EF4-FFF2-40B4-BE49-F238E27FC236}">
                <a16:creationId xmlns:a16="http://schemas.microsoft.com/office/drawing/2014/main" id="{0FA4D3FC-569C-49CB-9819-E20A2DBB14DE}"/>
              </a:ext>
            </a:extLst>
          </p:cNvPr>
          <p:cNvCxnSpPr>
            <a:cxnSpLocks/>
          </p:cNvCxnSpPr>
          <p:nvPr/>
        </p:nvCxnSpPr>
        <p:spPr>
          <a:xfrm>
            <a:off x="4778375" y="6992938"/>
            <a:ext cx="1260286" cy="69647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ttore diritto 62">
            <a:extLst>
              <a:ext uri="{FF2B5EF4-FFF2-40B4-BE49-F238E27FC236}">
                <a16:creationId xmlns:a16="http://schemas.microsoft.com/office/drawing/2014/main" id="{11C4F0C3-6CAB-4CC3-8020-CBD8DA7F4F09}"/>
              </a:ext>
            </a:extLst>
          </p:cNvPr>
          <p:cNvCxnSpPr>
            <a:cxnSpLocks/>
          </p:cNvCxnSpPr>
          <p:nvPr/>
        </p:nvCxnSpPr>
        <p:spPr>
          <a:xfrm>
            <a:off x="4773613" y="6991350"/>
            <a:ext cx="1387475" cy="3905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ttore diritto 64">
            <a:extLst>
              <a:ext uri="{FF2B5EF4-FFF2-40B4-BE49-F238E27FC236}">
                <a16:creationId xmlns:a16="http://schemas.microsoft.com/office/drawing/2014/main" id="{967C9AF8-F2EF-466B-A30E-251B754BF7A2}"/>
              </a:ext>
            </a:extLst>
          </p:cNvPr>
          <p:cNvCxnSpPr>
            <a:cxnSpLocks/>
          </p:cNvCxnSpPr>
          <p:nvPr/>
        </p:nvCxnSpPr>
        <p:spPr>
          <a:xfrm flipV="1">
            <a:off x="4772025" y="6669386"/>
            <a:ext cx="1402438" cy="31878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Connettore diritto 66">
            <a:extLst>
              <a:ext uri="{FF2B5EF4-FFF2-40B4-BE49-F238E27FC236}">
                <a16:creationId xmlns:a16="http://schemas.microsoft.com/office/drawing/2014/main" id="{1C75AF61-648E-4DF8-A454-8087F95A9F9F}"/>
              </a:ext>
            </a:extLst>
          </p:cNvPr>
          <p:cNvCxnSpPr>
            <a:cxnSpLocks/>
          </p:cNvCxnSpPr>
          <p:nvPr/>
        </p:nvCxnSpPr>
        <p:spPr>
          <a:xfrm flipV="1">
            <a:off x="4778375" y="6289141"/>
            <a:ext cx="1248215" cy="699034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ttore diritto 67">
            <a:extLst>
              <a:ext uri="{FF2B5EF4-FFF2-40B4-BE49-F238E27FC236}">
                <a16:creationId xmlns:a16="http://schemas.microsoft.com/office/drawing/2014/main" id="{3B7DFE02-689D-42FB-94D9-023B3701F0E6}"/>
              </a:ext>
            </a:extLst>
          </p:cNvPr>
          <p:cNvCxnSpPr>
            <a:cxnSpLocks/>
          </p:cNvCxnSpPr>
          <p:nvPr/>
        </p:nvCxnSpPr>
        <p:spPr>
          <a:xfrm>
            <a:off x="4778375" y="6991350"/>
            <a:ext cx="686858" cy="12763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nettore diritto 68">
            <a:extLst>
              <a:ext uri="{FF2B5EF4-FFF2-40B4-BE49-F238E27FC236}">
                <a16:creationId xmlns:a16="http://schemas.microsoft.com/office/drawing/2014/main" id="{51A8605C-4264-48A2-B1B1-30078237FFCA}"/>
              </a:ext>
            </a:extLst>
          </p:cNvPr>
          <p:cNvCxnSpPr>
            <a:cxnSpLocks/>
          </p:cNvCxnSpPr>
          <p:nvPr/>
        </p:nvCxnSpPr>
        <p:spPr>
          <a:xfrm>
            <a:off x="4775200" y="6988175"/>
            <a:ext cx="345440" cy="1398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Connettore diritto 69">
            <a:extLst>
              <a:ext uri="{FF2B5EF4-FFF2-40B4-BE49-F238E27FC236}">
                <a16:creationId xmlns:a16="http://schemas.microsoft.com/office/drawing/2014/main" id="{B9136D37-3151-4DC9-808A-BB3F66BA2CA3}"/>
              </a:ext>
            </a:extLst>
          </p:cNvPr>
          <p:cNvCxnSpPr>
            <a:cxnSpLocks/>
          </p:cNvCxnSpPr>
          <p:nvPr/>
        </p:nvCxnSpPr>
        <p:spPr>
          <a:xfrm flipV="1">
            <a:off x="4773613" y="5727826"/>
            <a:ext cx="685627" cy="12698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Connettore diritto 70">
            <a:extLst>
              <a:ext uri="{FF2B5EF4-FFF2-40B4-BE49-F238E27FC236}">
                <a16:creationId xmlns:a16="http://schemas.microsoft.com/office/drawing/2014/main" id="{054D8ABA-57C2-4DD7-BA9A-E9D369F45FD9}"/>
              </a:ext>
            </a:extLst>
          </p:cNvPr>
          <p:cNvCxnSpPr>
            <a:cxnSpLocks/>
          </p:cNvCxnSpPr>
          <p:nvPr/>
        </p:nvCxnSpPr>
        <p:spPr>
          <a:xfrm flipV="1">
            <a:off x="4773613" y="5598059"/>
            <a:ext cx="365737" cy="13964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Connettore diritto 71">
            <a:extLst>
              <a:ext uri="{FF2B5EF4-FFF2-40B4-BE49-F238E27FC236}">
                <a16:creationId xmlns:a16="http://schemas.microsoft.com/office/drawing/2014/main" id="{ED6E08EB-DBE1-4DE8-9E51-57CA77ABD565}"/>
              </a:ext>
            </a:extLst>
          </p:cNvPr>
          <p:cNvCxnSpPr>
            <a:cxnSpLocks/>
          </p:cNvCxnSpPr>
          <p:nvPr/>
        </p:nvCxnSpPr>
        <p:spPr>
          <a:xfrm flipV="1">
            <a:off x="3336925" y="6994525"/>
            <a:ext cx="1438275" cy="15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Connettore diritto 2">
            <a:extLst>
              <a:ext uri="{FF2B5EF4-FFF2-40B4-BE49-F238E27FC236}">
                <a16:creationId xmlns:a16="http://schemas.microsoft.com/office/drawing/2014/main" id="{13201FAD-D21C-4A46-BF1E-E7A430BD485F}"/>
              </a:ext>
            </a:extLst>
          </p:cNvPr>
          <p:cNvCxnSpPr>
            <a:cxnSpLocks/>
          </p:cNvCxnSpPr>
          <p:nvPr/>
        </p:nvCxnSpPr>
        <p:spPr>
          <a:xfrm flipH="1">
            <a:off x="4078288" y="1081088"/>
            <a:ext cx="701675" cy="35988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4A9767E5-6DF0-4FEF-A474-EF79EDDD95FD}"/>
              </a:ext>
            </a:extLst>
          </p:cNvPr>
          <p:cNvCxnSpPr>
            <a:cxnSpLocks/>
          </p:cNvCxnSpPr>
          <p:nvPr/>
        </p:nvCxnSpPr>
        <p:spPr>
          <a:xfrm flipH="1">
            <a:off x="4411663" y="1090613"/>
            <a:ext cx="361950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ttore diritto 25">
            <a:extLst>
              <a:ext uri="{FF2B5EF4-FFF2-40B4-BE49-F238E27FC236}">
                <a16:creationId xmlns:a16="http://schemas.microsoft.com/office/drawing/2014/main" id="{632D37B0-756B-4F45-8332-1F90CEEE88C9}"/>
              </a:ext>
            </a:extLst>
          </p:cNvPr>
          <p:cNvCxnSpPr>
            <a:cxnSpLocks/>
          </p:cNvCxnSpPr>
          <p:nvPr/>
        </p:nvCxnSpPr>
        <p:spPr>
          <a:xfrm flipH="1">
            <a:off x="3385996" y="1082675"/>
            <a:ext cx="1392379" cy="359796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ttore diritto 55">
            <a:extLst>
              <a:ext uri="{FF2B5EF4-FFF2-40B4-BE49-F238E27FC236}">
                <a16:creationId xmlns:a16="http://schemas.microsoft.com/office/drawing/2014/main" id="{B9E8B098-B175-4E6F-AC6D-37944BA7D4FE}"/>
              </a:ext>
            </a:extLst>
          </p:cNvPr>
          <p:cNvCxnSpPr>
            <a:cxnSpLocks/>
          </p:cNvCxnSpPr>
          <p:nvPr/>
        </p:nvCxnSpPr>
        <p:spPr>
          <a:xfrm>
            <a:off x="4779963" y="1089025"/>
            <a:ext cx="346075" cy="359568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Connettore diritto 73">
            <a:extLst>
              <a:ext uri="{FF2B5EF4-FFF2-40B4-BE49-F238E27FC236}">
                <a16:creationId xmlns:a16="http://schemas.microsoft.com/office/drawing/2014/main" id="{C03FB220-D10D-486D-B894-255AA13E0808}"/>
              </a:ext>
            </a:extLst>
          </p:cNvPr>
          <p:cNvCxnSpPr>
            <a:cxnSpLocks/>
          </p:cNvCxnSpPr>
          <p:nvPr/>
        </p:nvCxnSpPr>
        <p:spPr>
          <a:xfrm>
            <a:off x="4772025" y="1096963"/>
            <a:ext cx="688975" cy="358298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Connettore diritto 76">
            <a:extLst>
              <a:ext uri="{FF2B5EF4-FFF2-40B4-BE49-F238E27FC236}">
                <a16:creationId xmlns:a16="http://schemas.microsoft.com/office/drawing/2014/main" id="{6B3EDDA8-FBA4-49D5-ABE3-E14D61DB8B34}"/>
              </a:ext>
            </a:extLst>
          </p:cNvPr>
          <p:cNvCxnSpPr>
            <a:cxnSpLocks/>
          </p:cNvCxnSpPr>
          <p:nvPr/>
        </p:nvCxnSpPr>
        <p:spPr>
          <a:xfrm>
            <a:off x="4779963" y="1096963"/>
            <a:ext cx="1012825" cy="3586162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ttore diritto 78">
            <a:extLst>
              <a:ext uri="{FF2B5EF4-FFF2-40B4-BE49-F238E27FC236}">
                <a16:creationId xmlns:a16="http://schemas.microsoft.com/office/drawing/2014/main" id="{BE05959B-AFF7-4B3A-B27D-18F633204016}"/>
              </a:ext>
            </a:extLst>
          </p:cNvPr>
          <p:cNvCxnSpPr>
            <a:cxnSpLocks/>
          </p:cNvCxnSpPr>
          <p:nvPr/>
        </p:nvCxnSpPr>
        <p:spPr>
          <a:xfrm>
            <a:off x="4772025" y="1089025"/>
            <a:ext cx="1254125" cy="35909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ttore diritto 80">
            <a:extLst>
              <a:ext uri="{FF2B5EF4-FFF2-40B4-BE49-F238E27FC236}">
                <a16:creationId xmlns:a16="http://schemas.microsoft.com/office/drawing/2014/main" id="{3426C5C9-200F-43F8-A2F8-19B869551113}"/>
              </a:ext>
            </a:extLst>
          </p:cNvPr>
          <p:cNvCxnSpPr>
            <a:cxnSpLocks/>
          </p:cNvCxnSpPr>
          <p:nvPr/>
        </p:nvCxnSpPr>
        <p:spPr>
          <a:xfrm>
            <a:off x="4779963" y="1104900"/>
            <a:ext cx="1381125" cy="357822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8453F189-A44F-4AC7-AB29-6A50EA226A77}"/>
              </a:ext>
            </a:extLst>
          </p:cNvPr>
          <p:cNvSpPr txBox="1"/>
          <p:nvPr/>
        </p:nvSpPr>
        <p:spPr>
          <a:xfrm>
            <a:off x="4552950" y="4290005"/>
            <a:ext cx="585788" cy="4603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C’’</a:t>
            </a:r>
          </a:p>
        </p:txBody>
      </p:sp>
      <p:sp>
        <p:nvSpPr>
          <p:cNvPr id="51" name="CasellaDiTesto 50">
            <a:extLst>
              <a:ext uri="{FF2B5EF4-FFF2-40B4-BE49-F238E27FC236}">
                <a16:creationId xmlns:a16="http://schemas.microsoft.com/office/drawing/2014/main" id="{C5951899-97EB-4C28-AC0E-C833334D2040}"/>
              </a:ext>
            </a:extLst>
          </p:cNvPr>
          <p:cNvSpPr txBox="1"/>
          <p:nvPr/>
        </p:nvSpPr>
        <p:spPr>
          <a:xfrm>
            <a:off x="4367213" y="7067550"/>
            <a:ext cx="863600" cy="3952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C’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Arial" panose="020B0604020202020204" pitchFamily="34" charset="0"/>
              </a:rPr>
              <a:t>º</a:t>
            </a: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</a:t>
            </a:r>
            <a:endParaRPr kumimoji="0" lang="it-IT" sz="1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3" name="CasellaDiTesto 52">
            <a:extLst>
              <a:ext uri="{FF2B5EF4-FFF2-40B4-BE49-F238E27FC236}">
                <a16:creationId xmlns:a16="http://schemas.microsoft.com/office/drawing/2014/main" id="{B28EAFAD-9021-4A82-9B76-D35825363578}"/>
              </a:ext>
            </a:extLst>
          </p:cNvPr>
          <p:cNvSpPr txBox="1"/>
          <p:nvPr/>
        </p:nvSpPr>
        <p:spPr>
          <a:xfrm>
            <a:off x="4732758" y="981095"/>
            <a:ext cx="585788" cy="461963"/>
          </a:xfrm>
          <a:prstGeom prst="rect">
            <a:avLst/>
          </a:prstGeom>
          <a:solidFill>
            <a:schemeClr val="accent1">
              <a:lumMod val="20000"/>
              <a:lumOff val="80000"/>
              <a:alpha val="50000"/>
            </a:schemeClr>
          </a:solidFill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V’’</a:t>
            </a:r>
          </a:p>
        </p:txBody>
      </p:sp>
      <p:sp>
        <p:nvSpPr>
          <p:cNvPr id="3122" name="CasellaDiTesto 1">
            <a:extLst>
              <a:ext uri="{FF2B5EF4-FFF2-40B4-BE49-F238E27FC236}">
                <a16:creationId xmlns:a16="http://schemas.microsoft.com/office/drawing/2014/main" id="{2673B1A0-67AD-4160-AD7F-138142694D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99352" y="4976019"/>
            <a:ext cx="4318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lt</a:t>
            </a:r>
          </a:p>
        </p:txBody>
      </p:sp>
      <p:sp>
        <p:nvSpPr>
          <p:cNvPr id="19" name="Titolo 18">
            <a:extLst>
              <a:ext uri="{FF2B5EF4-FFF2-40B4-BE49-F238E27FC236}">
                <a16:creationId xmlns:a16="http://schemas.microsoft.com/office/drawing/2014/main" id="{5B66369B-665F-487E-B08B-AB12149EC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88" y="34506"/>
            <a:ext cx="6804025" cy="432000"/>
          </a:xfrm>
          <a:ln>
            <a:solidFill>
              <a:schemeClr val="accent1"/>
            </a:solidFill>
          </a:ln>
        </p:spPr>
        <p:txBody>
          <a:bodyPr anchor="t"/>
          <a:lstStyle/>
          <a:p>
            <a:pPr>
              <a:defRPr/>
            </a:pPr>
            <a: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LE CONICHE: L’ELLISSE (7)</a:t>
            </a:r>
            <a:br>
              <a:rPr lang="it-IT" altLang="it-IT" sz="2400" dirty="0">
                <a:solidFill>
                  <a:srgbClr val="0070C0"/>
                </a:solidFill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</a:br>
            <a:endParaRPr lang="it-IT" dirty="0"/>
          </a:p>
        </p:txBody>
      </p:sp>
      <p:cxnSp>
        <p:nvCxnSpPr>
          <p:cNvPr id="33" name="Connettore diritto 32">
            <a:extLst>
              <a:ext uri="{FF2B5EF4-FFF2-40B4-BE49-F238E27FC236}">
                <a16:creationId xmlns:a16="http://schemas.microsoft.com/office/drawing/2014/main" id="{6701B891-914D-49F9-B2E1-E50AC3DB7EA8}"/>
              </a:ext>
            </a:extLst>
          </p:cNvPr>
          <p:cNvCxnSpPr>
            <a:cxnSpLocks/>
          </p:cNvCxnSpPr>
          <p:nvPr/>
        </p:nvCxnSpPr>
        <p:spPr>
          <a:xfrm flipV="1">
            <a:off x="4779963" y="1089660"/>
            <a:ext cx="0" cy="3610929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diritto 38">
            <a:extLst>
              <a:ext uri="{FF2B5EF4-FFF2-40B4-BE49-F238E27FC236}">
                <a16:creationId xmlns:a16="http://schemas.microsoft.com/office/drawing/2014/main" id="{D2CDEC25-B3BF-4083-AF5D-8EB2848E2F28}"/>
              </a:ext>
            </a:extLst>
          </p:cNvPr>
          <p:cNvCxnSpPr>
            <a:endCxn id="6" idx="7"/>
          </p:cNvCxnSpPr>
          <p:nvPr/>
        </p:nvCxnSpPr>
        <p:spPr>
          <a:xfrm flipV="1">
            <a:off x="4775200" y="6991350"/>
            <a:ext cx="1441450" cy="317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CasellaDiTesto 65">
            <a:extLst>
              <a:ext uri="{FF2B5EF4-FFF2-40B4-BE49-F238E27FC236}">
                <a16:creationId xmlns:a16="http://schemas.microsoft.com/office/drawing/2014/main" id="{E4BE6685-1BE9-4661-BE9E-E569B2B56882}"/>
              </a:ext>
            </a:extLst>
          </p:cNvPr>
          <p:cNvSpPr txBox="1"/>
          <p:nvPr/>
        </p:nvSpPr>
        <p:spPr>
          <a:xfrm>
            <a:off x="4706536" y="2475419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r>
              <a:rPr kumimoji="0" 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</a:p>
        </p:txBody>
      </p:sp>
      <p:sp>
        <p:nvSpPr>
          <p:cNvPr id="73" name="CasellaDiTesto 72">
            <a:extLst>
              <a:ext uri="{FF2B5EF4-FFF2-40B4-BE49-F238E27FC236}">
                <a16:creationId xmlns:a16="http://schemas.microsoft.com/office/drawing/2014/main" id="{1E7C119C-767F-4A78-84EF-EC39332568E2}"/>
              </a:ext>
            </a:extLst>
          </p:cNvPr>
          <p:cNvSpPr txBox="1"/>
          <p:nvPr/>
        </p:nvSpPr>
        <p:spPr>
          <a:xfrm>
            <a:off x="4758647" y="6668990"/>
            <a:ext cx="43180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Arial" panose="020B0604020202020204" pitchFamily="34" charset="0"/>
              </a:rPr>
              <a:t>a</a:t>
            </a:r>
            <a:r>
              <a:rPr kumimoji="0" lang="it-IT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’</a:t>
            </a:r>
            <a:endParaRPr kumimoji="0" lang="it-IT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8B5D3CC3-D118-4AF2-8891-78A46099111C}"/>
              </a:ext>
            </a:extLst>
          </p:cNvPr>
          <p:cNvCxnSpPr>
            <a:cxnSpLocks/>
            <a:endCxn id="6" idx="5"/>
          </p:cNvCxnSpPr>
          <p:nvPr/>
        </p:nvCxnSpPr>
        <p:spPr>
          <a:xfrm>
            <a:off x="4775201" y="7004050"/>
            <a:ext cx="1983" cy="142676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8" name="Gruppo 27">
            <a:extLst>
              <a:ext uri="{FF2B5EF4-FFF2-40B4-BE49-F238E27FC236}">
                <a16:creationId xmlns:a16="http://schemas.microsoft.com/office/drawing/2014/main" id="{08BF98BF-28F3-4AE2-8C77-166D9F6F01FC}"/>
              </a:ext>
            </a:extLst>
          </p:cNvPr>
          <p:cNvGrpSpPr>
            <a:grpSpLocks/>
          </p:cNvGrpSpPr>
          <p:nvPr/>
        </p:nvGrpSpPr>
        <p:grpSpPr bwMode="auto">
          <a:xfrm>
            <a:off x="4648200" y="6848475"/>
            <a:ext cx="287338" cy="288925"/>
            <a:chOff x="3018306" y="6843591"/>
            <a:chExt cx="360000" cy="360000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16BA5204-82DB-4482-92B2-9DF026D23A85}"/>
                </a:ext>
              </a:extLst>
            </p:cNvPr>
            <p:cNvCxnSpPr/>
            <p:nvPr/>
          </p:nvCxnSpPr>
          <p:spPr>
            <a:xfrm>
              <a:off x="3018306" y="7023592"/>
              <a:ext cx="360000" cy="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ttore diritto 22">
              <a:extLst>
                <a:ext uri="{FF2B5EF4-FFF2-40B4-BE49-F238E27FC236}">
                  <a16:creationId xmlns:a16="http://schemas.microsoft.com/office/drawing/2014/main" id="{5278E798-6376-4B2F-9B2D-5EF379B1BAA6}"/>
                </a:ext>
              </a:extLst>
            </p:cNvPr>
            <p:cNvCxnSpPr/>
            <p:nvPr/>
          </p:nvCxnSpPr>
          <p:spPr>
            <a:xfrm>
              <a:off x="3183389" y="6843591"/>
              <a:ext cx="0" cy="360000"/>
            </a:xfrm>
            <a:prstGeom prst="line">
              <a:avLst/>
            </a:prstGeom>
            <a:ln w="31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5" name="Connettore diritto 74">
            <a:extLst>
              <a:ext uri="{FF2B5EF4-FFF2-40B4-BE49-F238E27FC236}">
                <a16:creationId xmlns:a16="http://schemas.microsoft.com/office/drawing/2014/main" id="{E94754FB-F55D-4369-A71A-DC78E5118E19}"/>
              </a:ext>
            </a:extLst>
          </p:cNvPr>
          <p:cNvCxnSpPr/>
          <p:nvPr/>
        </p:nvCxnSpPr>
        <p:spPr>
          <a:xfrm>
            <a:off x="26988" y="91059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82749E83-B921-46EF-A650-0B16A511325B}"/>
              </a:ext>
            </a:extLst>
          </p:cNvPr>
          <p:cNvCxnSpPr/>
          <p:nvPr/>
        </p:nvCxnSpPr>
        <p:spPr>
          <a:xfrm>
            <a:off x="1998000" y="2185406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onnettore diritto 75">
            <a:extLst>
              <a:ext uri="{FF2B5EF4-FFF2-40B4-BE49-F238E27FC236}">
                <a16:creationId xmlns:a16="http://schemas.microsoft.com/office/drawing/2014/main" id="{99BFB5D9-AE1C-4390-9A9B-9B10922CCFBA}"/>
              </a:ext>
            </a:extLst>
          </p:cNvPr>
          <p:cNvCxnSpPr>
            <a:cxnSpLocks/>
          </p:cNvCxnSpPr>
          <p:nvPr/>
        </p:nvCxnSpPr>
        <p:spPr>
          <a:xfrm>
            <a:off x="1998000" y="8723178"/>
            <a:ext cx="4860000" cy="0"/>
          </a:xfrm>
          <a:prstGeom prst="line">
            <a:avLst/>
          </a:prstGeom>
          <a:ln w="31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Connettore diritto 86">
            <a:extLst>
              <a:ext uri="{FF2B5EF4-FFF2-40B4-BE49-F238E27FC236}">
                <a16:creationId xmlns:a16="http://schemas.microsoft.com/office/drawing/2014/main" id="{D712B6C6-A9C1-4B85-975A-84A487977F58}"/>
              </a:ext>
            </a:extLst>
          </p:cNvPr>
          <p:cNvCxnSpPr>
            <a:cxnSpLocks/>
          </p:cNvCxnSpPr>
          <p:nvPr/>
        </p:nvCxnSpPr>
        <p:spPr>
          <a:xfrm>
            <a:off x="5834889" y="3733800"/>
            <a:ext cx="0" cy="325427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CasellaDiTesto 84">
            <a:extLst>
              <a:ext uri="{FF2B5EF4-FFF2-40B4-BE49-F238E27FC236}">
                <a16:creationId xmlns:a16="http://schemas.microsoft.com/office/drawing/2014/main" id="{A0ABFBA7-2352-4E44-A069-D0E6D60A17F9}"/>
              </a:ext>
            </a:extLst>
          </p:cNvPr>
          <p:cNvSpPr txBox="1"/>
          <p:nvPr/>
        </p:nvSpPr>
        <p:spPr>
          <a:xfrm>
            <a:off x="27000" y="484438"/>
            <a:ext cx="6804000" cy="360000"/>
          </a:xfrm>
          <a:prstGeom prst="rect">
            <a:avLst/>
          </a:prstGeom>
          <a:solidFill>
            <a:srgbClr val="0070C0"/>
          </a:solidFill>
        </p:spPr>
        <p:txBody>
          <a:bodyPr wrap="square" rtlCol="0" anchor="ctr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Sezione con piano generico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 </a:t>
            </a:r>
            <a:r>
              <a:rPr kumimoji="0" lang="it-IT" sz="20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parallelo lt– 2° metodo</a:t>
            </a:r>
          </a:p>
        </p:txBody>
      </p:sp>
      <p:sp>
        <p:nvSpPr>
          <p:cNvPr id="86" name="CasellaDiTesto 19">
            <a:extLst>
              <a:ext uri="{FF2B5EF4-FFF2-40B4-BE49-F238E27FC236}">
                <a16:creationId xmlns:a16="http://schemas.microsoft.com/office/drawing/2014/main" id="{E8913682-196C-40FA-93C7-41C32A9097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72857" y="1827077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2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sp>
        <p:nvSpPr>
          <p:cNvPr id="88" name="CasellaDiTesto 19">
            <a:extLst>
              <a:ext uri="{FF2B5EF4-FFF2-40B4-BE49-F238E27FC236}">
                <a16:creationId xmlns:a16="http://schemas.microsoft.com/office/drawing/2014/main" id="{7616C4A6-54CA-4964-8A39-703FB41ADF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21644" y="8382521"/>
            <a:ext cx="50482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t</a:t>
            </a:r>
            <a:r>
              <a:rPr kumimoji="0" lang="it-IT" altLang="it-IT" sz="18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</a:t>
            </a:r>
            <a:r>
              <a:rPr kumimoji="0" lang="it-IT" altLang="it-IT" sz="1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ymbol" panose="05050102010706020507" pitchFamily="18" charset="2"/>
                <a:ea typeface="+mn-ea"/>
                <a:cs typeface="+mn-cs"/>
              </a:rPr>
              <a:t>b</a:t>
            </a:r>
          </a:p>
        </p:txBody>
      </p:sp>
      <p:cxnSp>
        <p:nvCxnSpPr>
          <p:cNvPr id="196" name="Connettore diritto 195">
            <a:extLst>
              <a:ext uri="{FF2B5EF4-FFF2-40B4-BE49-F238E27FC236}">
                <a16:creationId xmlns:a16="http://schemas.microsoft.com/office/drawing/2014/main" id="{C5D39CF7-CF2A-4698-BF4C-9361B06CB21C}"/>
              </a:ext>
            </a:extLst>
          </p:cNvPr>
          <p:cNvCxnSpPr>
            <a:cxnSpLocks/>
          </p:cNvCxnSpPr>
          <p:nvPr/>
        </p:nvCxnSpPr>
        <p:spPr>
          <a:xfrm>
            <a:off x="3775293" y="4621967"/>
            <a:ext cx="0" cy="33732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Connettore diritto 200">
            <a:extLst>
              <a:ext uri="{FF2B5EF4-FFF2-40B4-BE49-F238E27FC236}">
                <a16:creationId xmlns:a16="http://schemas.microsoft.com/office/drawing/2014/main" id="{C9DB51D3-F1E6-434E-8459-4CD1C15F5B49}"/>
              </a:ext>
            </a:extLst>
          </p:cNvPr>
          <p:cNvCxnSpPr>
            <a:cxnSpLocks/>
          </p:cNvCxnSpPr>
          <p:nvPr/>
        </p:nvCxnSpPr>
        <p:spPr>
          <a:xfrm>
            <a:off x="4185024" y="3175299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Connettore diritto 30">
            <a:extLst>
              <a:ext uri="{FF2B5EF4-FFF2-40B4-BE49-F238E27FC236}">
                <a16:creationId xmlns:a16="http://schemas.microsoft.com/office/drawing/2014/main" id="{0D5383B6-6AA4-4209-83B8-90EA44F356CA}"/>
              </a:ext>
            </a:extLst>
          </p:cNvPr>
          <p:cNvCxnSpPr/>
          <p:nvPr/>
        </p:nvCxnSpPr>
        <p:spPr>
          <a:xfrm>
            <a:off x="4336576" y="5302155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ttore diritto 42">
            <a:extLst>
              <a:ext uri="{FF2B5EF4-FFF2-40B4-BE49-F238E27FC236}">
                <a16:creationId xmlns:a16="http://schemas.microsoft.com/office/drawing/2014/main" id="{D27866FD-8D3F-4CB6-B245-C0582D73BE7A}"/>
              </a:ext>
            </a:extLst>
          </p:cNvPr>
          <p:cNvCxnSpPr>
            <a:cxnSpLocks/>
          </p:cNvCxnSpPr>
          <p:nvPr/>
        </p:nvCxnSpPr>
        <p:spPr>
          <a:xfrm flipV="1">
            <a:off x="3712191" y="3746310"/>
            <a:ext cx="0" cy="3247421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Connettore diritto 159">
            <a:extLst>
              <a:ext uri="{FF2B5EF4-FFF2-40B4-BE49-F238E27FC236}">
                <a16:creationId xmlns:a16="http://schemas.microsoft.com/office/drawing/2014/main" id="{620941E6-42A0-47F9-A30F-DB390DAC38DE}"/>
              </a:ext>
            </a:extLst>
          </p:cNvPr>
          <p:cNvCxnSpPr>
            <a:cxnSpLocks/>
          </p:cNvCxnSpPr>
          <p:nvPr/>
        </p:nvCxnSpPr>
        <p:spPr>
          <a:xfrm flipV="1">
            <a:off x="3852684" y="3477229"/>
            <a:ext cx="0" cy="3247422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Connettore diritto 160">
            <a:extLst>
              <a:ext uri="{FF2B5EF4-FFF2-40B4-BE49-F238E27FC236}">
                <a16:creationId xmlns:a16="http://schemas.microsoft.com/office/drawing/2014/main" id="{C56CE0EF-BABB-4F9B-B0C2-3B042EFA2DD7}"/>
              </a:ext>
            </a:extLst>
          </p:cNvPr>
          <p:cNvCxnSpPr>
            <a:cxnSpLocks/>
          </p:cNvCxnSpPr>
          <p:nvPr/>
        </p:nvCxnSpPr>
        <p:spPr>
          <a:xfrm flipV="1">
            <a:off x="3666946" y="3957638"/>
            <a:ext cx="0" cy="329327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Connettore diritto 205">
            <a:extLst>
              <a:ext uri="{FF2B5EF4-FFF2-40B4-BE49-F238E27FC236}">
                <a16:creationId xmlns:a16="http://schemas.microsoft.com/office/drawing/2014/main" id="{BA24C47C-6B73-413B-A87D-873E9D01ED3E}"/>
              </a:ext>
            </a:extLst>
          </p:cNvPr>
          <p:cNvCxnSpPr>
            <a:cxnSpLocks/>
          </p:cNvCxnSpPr>
          <p:nvPr/>
        </p:nvCxnSpPr>
        <p:spPr>
          <a:xfrm flipV="1">
            <a:off x="3990569" y="3333142"/>
            <a:ext cx="0" cy="3222000"/>
          </a:xfrm>
          <a:prstGeom prst="line">
            <a:avLst/>
          </a:prstGeom>
          <a:ln w="31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" name="Connettore diritto 206">
            <a:extLst>
              <a:ext uri="{FF2B5EF4-FFF2-40B4-BE49-F238E27FC236}">
                <a16:creationId xmlns:a16="http://schemas.microsoft.com/office/drawing/2014/main" id="{AD29F0C3-8BE7-45FC-9C04-752FD792BAB2}"/>
              </a:ext>
            </a:extLst>
          </p:cNvPr>
          <p:cNvCxnSpPr>
            <a:cxnSpLocks/>
          </p:cNvCxnSpPr>
          <p:nvPr/>
        </p:nvCxnSpPr>
        <p:spPr>
          <a:xfrm>
            <a:off x="3654726" y="4290736"/>
            <a:ext cx="0" cy="333000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Connettore diritto 207">
            <a:extLst>
              <a:ext uri="{FF2B5EF4-FFF2-40B4-BE49-F238E27FC236}">
                <a16:creationId xmlns:a16="http://schemas.microsoft.com/office/drawing/2014/main" id="{EF9E5054-BCA8-425D-A7B8-E7B1F44F996A}"/>
              </a:ext>
            </a:extLst>
          </p:cNvPr>
          <p:cNvCxnSpPr>
            <a:cxnSpLocks/>
          </p:cNvCxnSpPr>
          <p:nvPr/>
        </p:nvCxnSpPr>
        <p:spPr>
          <a:xfrm flipH="1">
            <a:off x="4022387" y="4664566"/>
            <a:ext cx="58366" cy="299357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8" name="Connettore diritto 217">
            <a:extLst>
              <a:ext uri="{FF2B5EF4-FFF2-40B4-BE49-F238E27FC236}">
                <a16:creationId xmlns:a16="http://schemas.microsoft.com/office/drawing/2014/main" id="{187239F5-B798-4831-B2E0-EB18BBF0138C}"/>
              </a:ext>
            </a:extLst>
          </p:cNvPr>
          <p:cNvCxnSpPr>
            <a:cxnSpLocks/>
          </p:cNvCxnSpPr>
          <p:nvPr/>
        </p:nvCxnSpPr>
        <p:spPr>
          <a:xfrm>
            <a:off x="4394574" y="3068143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0" name="Connettore diritto 219">
            <a:extLst>
              <a:ext uri="{FF2B5EF4-FFF2-40B4-BE49-F238E27FC236}">
                <a16:creationId xmlns:a16="http://schemas.microsoft.com/office/drawing/2014/main" id="{DC050B7E-45BD-4A5B-853B-44B0047055FE}"/>
              </a:ext>
            </a:extLst>
          </p:cNvPr>
          <p:cNvCxnSpPr>
            <a:cxnSpLocks/>
          </p:cNvCxnSpPr>
          <p:nvPr/>
        </p:nvCxnSpPr>
        <p:spPr bwMode="auto">
          <a:xfrm flipH="1">
            <a:off x="4021788" y="8243888"/>
            <a:ext cx="62417" cy="113657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3" name="Connettore diritto 222">
            <a:extLst>
              <a:ext uri="{FF2B5EF4-FFF2-40B4-BE49-F238E27FC236}">
                <a16:creationId xmlns:a16="http://schemas.microsoft.com/office/drawing/2014/main" id="{356BE8D0-481E-4B33-AA43-74A6CBB2C85E}"/>
              </a:ext>
            </a:extLst>
          </p:cNvPr>
          <p:cNvCxnSpPr>
            <a:cxnSpLocks/>
          </p:cNvCxnSpPr>
          <p:nvPr/>
        </p:nvCxnSpPr>
        <p:spPr>
          <a:xfrm>
            <a:off x="4020999" y="4970275"/>
            <a:ext cx="0" cy="337544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Connettore diritto 227">
            <a:extLst>
              <a:ext uri="{FF2B5EF4-FFF2-40B4-BE49-F238E27FC236}">
                <a16:creationId xmlns:a16="http://schemas.microsoft.com/office/drawing/2014/main" id="{A039F1C7-A9AE-4E59-BD0E-F5FFCA72E88D}"/>
              </a:ext>
            </a:extLst>
          </p:cNvPr>
          <p:cNvCxnSpPr>
            <a:cxnSpLocks/>
          </p:cNvCxnSpPr>
          <p:nvPr/>
        </p:nvCxnSpPr>
        <p:spPr>
          <a:xfrm flipH="1">
            <a:off x="4357993" y="4669402"/>
            <a:ext cx="53987" cy="534911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Connettore diritto 236">
            <a:extLst>
              <a:ext uri="{FF2B5EF4-FFF2-40B4-BE49-F238E27FC236}">
                <a16:creationId xmlns:a16="http://schemas.microsoft.com/office/drawing/2014/main" id="{003A6E01-31E2-4A08-922D-F51C100E3C6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834" y="8389620"/>
            <a:ext cx="43014" cy="16383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Connettore diritto 239">
            <a:extLst>
              <a:ext uri="{FF2B5EF4-FFF2-40B4-BE49-F238E27FC236}">
                <a16:creationId xmlns:a16="http://schemas.microsoft.com/office/drawing/2014/main" id="{A97C0BF2-5BFD-47C6-A837-CD7F1CB8054B}"/>
              </a:ext>
            </a:extLst>
          </p:cNvPr>
          <p:cNvCxnSpPr>
            <a:cxnSpLocks/>
          </p:cNvCxnSpPr>
          <p:nvPr/>
        </p:nvCxnSpPr>
        <p:spPr>
          <a:xfrm>
            <a:off x="4577931" y="3018137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Connettore diritto 240">
            <a:extLst>
              <a:ext uri="{FF2B5EF4-FFF2-40B4-BE49-F238E27FC236}">
                <a16:creationId xmlns:a16="http://schemas.microsoft.com/office/drawing/2014/main" id="{9B45A299-F33F-40C7-863B-C16A39A5C00D}"/>
              </a:ext>
            </a:extLst>
          </p:cNvPr>
          <p:cNvCxnSpPr>
            <a:cxnSpLocks/>
          </p:cNvCxnSpPr>
          <p:nvPr/>
        </p:nvCxnSpPr>
        <p:spPr>
          <a:xfrm>
            <a:off x="4366583" y="5131594"/>
            <a:ext cx="0" cy="3421996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Connettore diritto 241">
            <a:extLst>
              <a:ext uri="{FF2B5EF4-FFF2-40B4-BE49-F238E27FC236}">
                <a16:creationId xmlns:a16="http://schemas.microsoft.com/office/drawing/2014/main" id="{7B718A61-B697-4526-98EB-4541E7684C6A}"/>
              </a:ext>
            </a:extLst>
          </p:cNvPr>
          <p:cNvCxnSpPr>
            <a:cxnSpLocks/>
          </p:cNvCxnSpPr>
          <p:nvPr/>
        </p:nvCxnSpPr>
        <p:spPr>
          <a:xfrm>
            <a:off x="5125105" y="4665552"/>
            <a:ext cx="49378" cy="513030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nettore diritto 263">
            <a:extLst>
              <a:ext uri="{FF2B5EF4-FFF2-40B4-BE49-F238E27FC236}">
                <a16:creationId xmlns:a16="http://schemas.microsoft.com/office/drawing/2014/main" id="{131FC45F-9F84-43E3-BEA2-561E11C06CF8}"/>
              </a:ext>
            </a:extLst>
          </p:cNvPr>
          <p:cNvCxnSpPr>
            <a:cxnSpLocks/>
          </p:cNvCxnSpPr>
          <p:nvPr/>
        </p:nvCxnSpPr>
        <p:spPr>
          <a:xfrm>
            <a:off x="5121975" y="8383905"/>
            <a:ext cx="51052" cy="20669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Connettore diritto 267">
            <a:extLst>
              <a:ext uri="{FF2B5EF4-FFF2-40B4-BE49-F238E27FC236}">
                <a16:creationId xmlns:a16="http://schemas.microsoft.com/office/drawing/2014/main" id="{727C2E52-1DE9-42FE-A9B1-119297A339B3}"/>
              </a:ext>
            </a:extLst>
          </p:cNvPr>
          <p:cNvCxnSpPr>
            <a:cxnSpLocks/>
          </p:cNvCxnSpPr>
          <p:nvPr/>
        </p:nvCxnSpPr>
        <p:spPr>
          <a:xfrm>
            <a:off x="4970414" y="3030519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Connettore diritto 269">
            <a:extLst>
              <a:ext uri="{FF2B5EF4-FFF2-40B4-BE49-F238E27FC236}">
                <a16:creationId xmlns:a16="http://schemas.microsoft.com/office/drawing/2014/main" id="{CC490D1D-0929-4133-98A2-F1D152F9448F}"/>
              </a:ext>
            </a:extLst>
          </p:cNvPr>
          <p:cNvCxnSpPr>
            <a:cxnSpLocks/>
          </p:cNvCxnSpPr>
          <p:nvPr/>
        </p:nvCxnSpPr>
        <p:spPr>
          <a:xfrm>
            <a:off x="5168860" y="5153297"/>
            <a:ext cx="0" cy="3428595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6" name="Connettore diritto 275">
            <a:extLst>
              <a:ext uri="{FF2B5EF4-FFF2-40B4-BE49-F238E27FC236}">
                <a16:creationId xmlns:a16="http://schemas.microsoft.com/office/drawing/2014/main" id="{D38B0592-26A6-42C1-B289-5F3B5C4F8E25}"/>
              </a:ext>
            </a:extLst>
          </p:cNvPr>
          <p:cNvCxnSpPr>
            <a:cxnSpLocks/>
          </p:cNvCxnSpPr>
          <p:nvPr/>
        </p:nvCxnSpPr>
        <p:spPr>
          <a:xfrm>
            <a:off x="5457217" y="4669354"/>
            <a:ext cx="61207" cy="320935"/>
          </a:xfrm>
          <a:prstGeom prst="line">
            <a:avLst/>
          </a:prstGeom>
          <a:ln w="31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nettore diritto 284">
            <a:extLst>
              <a:ext uri="{FF2B5EF4-FFF2-40B4-BE49-F238E27FC236}">
                <a16:creationId xmlns:a16="http://schemas.microsoft.com/office/drawing/2014/main" id="{42A3634F-1CD1-4108-B10D-85ECA7C812E7}"/>
              </a:ext>
            </a:extLst>
          </p:cNvPr>
          <p:cNvCxnSpPr>
            <a:cxnSpLocks/>
          </p:cNvCxnSpPr>
          <p:nvPr/>
        </p:nvCxnSpPr>
        <p:spPr>
          <a:xfrm>
            <a:off x="5454847" y="8246533"/>
            <a:ext cx="56953" cy="10583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nettore diritto 287">
            <a:extLst>
              <a:ext uri="{FF2B5EF4-FFF2-40B4-BE49-F238E27FC236}">
                <a16:creationId xmlns:a16="http://schemas.microsoft.com/office/drawing/2014/main" id="{BB97A224-9819-4826-BD2A-BC6CD9E53F94}"/>
              </a:ext>
            </a:extLst>
          </p:cNvPr>
          <p:cNvCxnSpPr>
            <a:cxnSpLocks/>
          </p:cNvCxnSpPr>
          <p:nvPr/>
        </p:nvCxnSpPr>
        <p:spPr>
          <a:xfrm>
            <a:off x="5515994" y="4973821"/>
            <a:ext cx="0" cy="339217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nettore diritto 289">
            <a:extLst>
              <a:ext uri="{FF2B5EF4-FFF2-40B4-BE49-F238E27FC236}">
                <a16:creationId xmlns:a16="http://schemas.microsoft.com/office/drawing/2014/main" id="{85DC0951-987C-4C71-A5AB-120627C060B4}"/>
              </a:ext>
            </a:extLst>
          </p:cNvPr>
          <p:cNvCxnSpPr>
            <a:cxnSpLocks/>
          </p:cNvCxnSpPr>
          <p:nvPr/>
        </p:nvCxnSpPr>
        <p:spPr>
          <a:xfrm>
            <a:off x="5156046" y="3081637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Connettore diritto 305">
            <a:extLst>
              <a:ext uri="{FF2B5EF4-FFF2-40B4-BE49-F238E27FC236}">
                <a16:creationId xmlns:a16="http://schemas.microsoft.com/office/drawing/2014/main" id="{F23F5D77-9696-4D47-8D2E-D2A9C1A0AFCA}"/>
              </a:ext>
            </a:extLst>
          </p:cNvPr>
          <p:cNvCxnSpPr>
            <a:cxnSpLocks/>
          </p:cNvCxnSpPr>
          <p:nvPr/>
        </p:nvCxnSpPr>
        <p:spPr>
          <a:xfrm>
            <a:off x="5779153" y="4633819"/>
            <a:ext cx="0" cy="336169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1" name="Connettore diritto 310">
            <a:extLst>
              <a:ext uri="{FF2B5EF4-FFF2-40B4-BE49-F238E27FC236}">
                <a16:creationId xmlns:a16="http://schemas.microsoft.com/office/drawing/2014/main" id="{47578C2A-43D9-4E1F-923F-2EE3BD8F1766}"/>
              </a:ext>
            </a:extLst>
          </p:cNvPr>
          <p:cNvCxnSpPr>
            <a:cxnSpLocks/>
          </p:cNvCxnSpPr>
          <p:nvPr/>
        </p:nvCxnSpPr>
        <p:spPr>
          <a:xfrm>
            <a:off x="5370459" y="3177370"/>
            <a:ext cx="0" cy="3220550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Connettore diritto 322">
            <a:extLst>
              <a:ext uri="{FF2B5EF4-FFF2-40B4-BE49-F238E27FC236}">
                <a16:creationId xmlns:a16="http://schemas.microsoft.com/office/drawing/2014/main" id="{697F107D-8D4E-4A86-8036-588F42DDEE15}"/>
              </a:ext>
            </a:extLst>
          </p:cNvPr>
          <p:cNvCxnSpPr>
            <a:cxnSpLocks/>
          </p:cNvCxnSpPr>
          <p:nvPr/>
        </p:nvCxnSpPr>
        <p:spPr>
          <a:xfrm>
            <a:off x="5888691" y="4283869"/>
            <a:ext cx="0" cy="3325878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7" name="Connettore diritto 326">
            <a:extLst>
              <a:ext uri="{FF2B5EF4-FFF2-40B4-BE49-F238E27FC236}">
                <a16:creationId xmlns:a16="http://schemas.microsoft.com/office/drawing/2014/main" id="{7E14FB9A-F8D7-4252-A84C-7B44DF253551}"/>
              </a:ext>
            </a:extLst>
          </p:cNvPr>
          <p:cNvCxnSpPr>
            <a:cxnSpLocks/>
          </p:cNvCxnSpPr>
          <p:nvPr/>
        </p:nvCxnSpPr>
        <p:spPr>
          <a:xfrm>
            <a:off x="5551431" y="3317081"/>
            <a:ext cx="0" cy="32427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3" name="Connettore diritto 342">
            <a:extLst>
              <a:ext uri="{FF2B5EF4-FFF2-40B4-BE49-F238E27FC236}">
                <a16:creationId xmlns:a16="http://schemas.microsoft.com/office/drawing/2014/main" id="{CCFE5F3A-8A6D-43E2-B17A-B96B79F1A27F}"/>
              </a:ext>
            </a:extLst>
          </p:cNvPr>
          <p:cNvCxnSpPr>
            <a:cxnSpLocks/>
          </p:cNvCxnSpPr>
          <p:nvPr/>
        </p:nvCxnSpPr>
        <p:spPr>
          <a:xfrm>
            <a:off x="5905360" y="4021931"/>
            <a:ext cx="0" cy="3287779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6" name="Connettore diritto 345">
            <a:extLst>
              <a:ext uri="{FF2B5EF4-FFF2-40B4-BE49-F238E27FC236}">
                <a16:creationId xmlns:a16="http://schemas.microsoft.com/office/drawing/2014/main" id="{A359E36B-739C-4AA9-8AB6-0EC5F1535084}"/>
              </a:ext>
            </a:extLst>
          </p:cNvPr>
          <p:cNvCxnSpPr>
            <a:cxnSpLocks/>
          </p:cNvCxnSpPr>
          <p:nvPr/>
        </p:nvCxnSpPr>
        <p:spPr>
          <a:xfrm>
            <a:off x="5715737" y="3529012"/>
            <a:ext cx="0" cy="324276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1" name="Ovale 360">
            <a:extLst>
              <a:ext uri="{FF2B5EF4-FFF2-40B4-BE49-F238E27FC236}">
                <a16:creationId xmlns:a16="http://schemas.microsoft.com/office/drawing/2014/main" id="{BFA92FF4-6809-4E55-A40F-4C204B76A899}"/>
              </a:ext>
            </a:extLst>
          </p:cNvPr>
          <p:cNvSpPr/>
          <p:nvPr/>
        </p:nvSpPr>
        <p:spPr>
          <a:xfrm>
            <a:off x="3646021" y="3020484"/>
            <a:ext cx="2257200" cy="2232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2" name="Ovale 361">
            <a:extLst>
              <a:ext uri="{FF2B5EF4-FFF2-40B4-BE49-F238E27FC236}">
                <a16:creationId xmlns:a16="http://schemas.microsoft.com/office/drawing/2014/main" id="{1AF14384-AAAD-4DE1-B950-EFB0ABBEFFDD}"/>
              </a:ext>
            </a:extLst>
          </p:cNvPr>
          <p:cNvSpPr/>
          <p:nvPr/>
        </p:nvSpPr>
        <p:spPr>
          <a:xfrm>
            <a:off x="3645673" y="6202755"/>
            <a:ext cx="2253600" cy="2448000"/>
          </a:xfrm>
          <a:prstGeom prst="ellipse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34" name="CasellaDiTesto 33">
            <a:extLst>
              <a:ext uri="{FF2B5EF4-FFF2-40B4-BE49-F238E27FC236}">
                <a16:creationId xmlns:a16="http://schemas.microsoft.com/office/drawing/2014/main" id="{E2AB916A-FCEE-4E23-B2B5-A8C9AE000611}"/>
              </a:ext>
            </a:extLst>
          </p:cNvPr>
          <p:cNvSpPr txBox="1"/>
          <p:nvPr/>
        </p:nvSpPr>
        <p:spPr>
          <a:xfrm>
            <a:off x="0" y="1017767"/>
            <a:ext cx="457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Rimosse le costruzioni geometriche connesse allo sviluppo dell’algoritmo grafico il solido si presenta, come a fianco, nel suo aspetto geometrico, unitamente al piano di sezione </a:t>
            </a:r>
            <a:r>
              <a:rPr lang="it-IT" dirty="0">
                <a:solidFill>
                  <a:srgbClr val="FF0000"/>
                </a:solidFill>
                <a:latin typeface="Symbol" panose="05050102010706020507" pitchFamily="18" charset="2"/>
              </a:rPr>
              <a:t>b</a:t>
            </a:r>
          </a:p>
        </p:txBody>
      </p:sp>
      <p:sp>
        <p:nvSpPr>
          <p:cNvPr id="2" name="CasellaDiTesto 1">
            <a:extLst>
              <a:ext uri="{FF2B5EF4-FFF2-40B4-BE49-F238E27FC236}">
                <a16:creationId xmlns:a16="http://schemas.microsoft.com/office/drawing/2014/main" id="{84AF0896-9829-4CD3-9E68-1E23F1AF51FD}"/>
              </a:ext>
            </a:extLst>
          </p:cNvPr>
          <p:cNvSpPr txBox="1"/>
          <p:nvPr/>
        </p:nvSpPr>
        <p:spPr>
          <a:xfrm>
            <a:off x="0" y="2450592"/>
            <a:ext cx="3960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Possiamo evidenziare, ora, tutti i punti del luogo geometrico del piano di sezione che andranno a disegnare l’ellisse risultante</a:t>
            </a: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19F40494-A9D9-4A58-83C7-D249D00E62E7}"/>
              </a:ext>
            </a:extLst>
          </p:cNvPr>
          <p:cNvSpPr txBox="1"/>
          <p:nvPr/>
        </p:nvSpPr>
        <p:spPr>
          <a:xfrm>
            <a:off x="0" y="3584448"/>
            <a:ext cx="34560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Congiungendo i punti appartenenti alle generatrici, sia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che su </a:t>
            </a:r>
            <a:r>
              <a:rPr lang="it-IT" sz="2000" dirty="0">
                <a:solidFill>
                  <a:srgbClr val="FF0000"/>
                </a:solidFill>
                <a:latin typeface="Symbol" panose="05050102010706020507" pitchFamily="18" charset="2"/>
              </a:rPr>
              <a:t>p</a:t>
            </a:r>
            <a:r>
              <a:rPr lang="it-IT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it-IT" dirty="0">
                <a:solidFill>
                  <a:srgbClr val="FF0000"/>
                </a:solidFill>
                <a:latin typeface="Comic Sans MS" panose="030F0702030302020204" pitchFamily="66" charset="0"/>
              </a:rPr>
              <a:t> si ottengono le proiezioni della curva chiusa che seziona il cono</a:t>
            </a:r>
          </a:p>
        </p:txBody>
      </p:sp>
      <p:sp>
        <p:nvSpPr>
          <p:cNvPr id="16" name="CasellaDiTesto 15">
            <a:extLst>
              <a:ext uri="{FF2B5EF4-FFF2-40B4-BE49-F238E27FC236}">
                <a16:creationId xmlns:a16="http://schemas.microsoft.com/office/drawing/2014/main" id="{32754262-55DE-4446-8661-12B58BA3065A}"/>
              </a:ext>
            </a:extLst>
          </p:cNvPr>
          <p:cNvSpPr txBox="1"/>
          <p:nvPr/>
        </p:nvSpPr>
        <p:spPr>
          <a:xfrm>
            <a:off x="0" y="5285232"/>
            <a:ext cx="334670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Rimuovendo i prolungamenti delle generatrici, necessarie per completare la parte virtuale dell’ellisse di sezione, e le rette di richiamo dei punti restano le due immagini della curva.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3F7FA769-A670-4C0F-857C-FD67CCE365D0}"/>
              </a:ext>
            </a:extLst>
          </p:cNvPr>
          <p:cNvSpPr txBox="1"/>
          <p:nvPr/>
        </p:nvSpPr>
        <p:spPr>
          <a:xfrm>
            <a:off x="0" y="7351776"/>
            <a:ext cx="34747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>
                <a:solidFill>
                  <a:srgbClr val="0070C0"/>
                </a:solidFill>
                <a:latin typeface="Comic Sans MS" panose="030F0702030302020204" pitchFamily="66" charset="0"/>
              </a:rPr>
              <a:t>Eliminando le parti virtuali delle due curve restano le immagini dell’ellisse appartenenti alla falda del cono</a:t>
            </a:r>
          </a:p>
        </p:txBody>
      </p:sp>
      <p:cxnSp>
        <p:nvCxnSpPr>
          <p:cNvPr id="30" name="Connettore diritto 29">
            <a:extLst>
              <a:ext uri="{FF2B5EF4-FFF2-40B4-BE49-F238E27FC236}">
                <a16:creationId xmlns:a16="http://schemas.microsoft.com/office/drawing/2014/main" id="{8C67D567-E564-42B6-897D-F8FA60A5C5D9}"/>
              </a:ext>
            </a:extLst>
          </p:cNvPr>
          <p:cNvCxnSpPr>
            <a:cxnSpLocks/>
          </p:cNvCxnSpPr>
          <p:nvPr/>
        </p:nvCxnSpPr>
        <p:spPr>
          <a:xfrm>
            <a:off x="3797450" y="8052099"/>
            <a:ext cx="194400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Arco 35">
            <a:extLst>
              <a:ext uri="{FF2B5EF4-FFF2-40B4-BE49-F238E27FC236}">
                <a16:creationId xmlns:a16="http://schemas.microsoft.com/office/drawing/2014/main" id="{D93A0D83-50CE-4EA4-A2B5-DF82419CDCB9}"/>
              </a:ext>
            </a:extLst>
          </p:cNvPr>
          <p:cNvSpPr/>
          <p:nvPr/>
        </p:nvSpPr>
        <p:spPr>
          <a:xfrm>
            <a:off x="3647326" y="6201601"/>
            <a:ext cx="2253600" cy="2448000"/>
          </a:xfrm>
          <a:prstGeom prst="arc">
            <a:avLst>
              <a:gd name="adj1" fmla="val 8859324"/>
              <a:gd name="adj2" fmla="val 1969864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grpSp>
        <p:nvGrpSpPr>
          <p:cNvPr id="41" name="Gruppo 40">
            <a:extLst>
              <a:ext uri="{FF2B5EF4-FFF2-40B4-BE49-F238E27FC236}">
                <a16:creationId xmlns:a16="http://schemas.microsoft.com/office/drawing/2014/main" id="{C80CD8EB-3151-4D42-A6B7-1E88262CFEE0}"/>
              </a:ext>
            </a:extLst>
          </p:cNvPr>
          <p:cNvGrpSpPr/>
          <p:nvPr/>
        </p:nvGrpSpPr>
        <p:grpSpPr>
          <a:xfrm>
            <a:off x="3647707" y="3018541"/>
            <a:ext cx="2258973" cy="2238404"/>
            <a:chOff x="5327655" y="3023857"/>
            <a:chExt cx="2258973" cy="2238404"/>
          </a:xfrm>
        </p:grpSpPr>
        <p:sp>
          <p:nvSpPr>
            <p:cNvPr id="37" name="Arco 36">
              <a:extLst>
                <a:ext uri="{FF2B5EF4-FFF2-40B4-BE49-F238E27FC236}">
                  <a16:creationId xmlns:a16="http://schemas.microsoft.com/office/drawing/2014/main" id="{18B4671D-08E9-4A78-8C18-2CE26E42C50C}"/>
                </a:ext>
              </a:extLst>
            </p:cNvPr>
            <p:cNvSpPr/>
            <p:nvPr/>
          </p:nvSpPr>
          <p:spPr>
            <a:xfrm>
              <a:off x="5327655" y="3023857"/>
              <a:ext cx="2257200" cy="2232000"/>
            </a:xfrm>
            <a:prstGeom prst="arc">
              <a:avLst>
                <a:gd name="adj1" fmla="val 11925764"/>
                <a:gd name="adj2" fmla="val 20519275"/>
              </a:avLst>
            </a:prstGeom>
            <a:ln>
              <a:solidFill>
                <a:srgbClr val="FF0000"/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5" name="Arco 104">
              <a:extLst>
                <a:ext uri="{FF2B5EF4-FFF2-40B4-BE49-F238E27FC236}">
                  <a16:creationId xmlns:a16="http://schemas.microsoft.com/office/drawing/2014/main" id="{111D3CF3-FA42-4C0E-8CBD-A34A22A62AE0}"/>
                </a:ext>
              </a:extLst>
            </p:cNvPr>
            <p:cNvSpPr/>
            <p:nvPr/>
          </p:nvSpPr>
          <p:spPr>
            <a:xfrm>
              <a:off x="5329417" y="3030261"/>
              <a:ext cx="2257200" cy="2232000"/>
            </a:xfrm>
            <a:prstGeom prst="arc">
              <a:avLst>
                <a:gd name="adj1" fmla="val 9076911"/>
                <a:gd name="adj2" fmla="val 11940464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6" name="Arco 105">
              <a:extLst>
                <a:ext uri="{FF2B5EF4-FFF2-40B4-BE49-F238E27FC236}">
                  <a16:creationId xmlns:a16="http://schemas.microsoft.com/office/drawing/2014/main" id="{384A9AFA-3B0B-4D21-8E72-C0445AA4B2F9}"/>
                </a:ext>
              </a:extLst>
            </p:cNvPr>
            <p:cNvSpPr/>
            <p:nvPr/>
          </p:nvSpPr>
          <p:spPr>
            <a:xfrm>
              <a:off x="5329428" y="3025629"/>
              <a:ext cx="2257200" cy="2232000"/>
            </a:xfrm>
            <a:prstGeom prst="arc">
              <a:avLst>
                <a:gd name="adj1" fmla="val 20450840"/>
                <a:gd name="adj2" fmla="val 172667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</p:grpSp>
      <p:cxnSp>
        <p:nvCxnSpPr>
          <p:cNvPr id="108" name="Connettore diritto 107">
            <a:extLst>
              <a:ext uri="{FF2B5EF4-FFF2-40B4-BE49-F238E27FC236}">
                <a16:creationId xmlns:a16="http://schemas.microsoft.com/office/drawing/2014/main" id="{42CABC85-94AD-4564-BAE4-296A84A0CCFD}"/>
              </a:ext>
            </a:extLst>
          </p:cNvPr>
          <p:cNvCxnSpPr>
            <a:cxnSpLocks/>
          </p:cNvCxnSpPr>
          <p:nvPr/>
        </p:nvCxnSpPr>
        <p:spPr>
          <a:xfrm>
            <a:off x="4776199" y="8426324"/>
            <a:ext cx="0" cy="220181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Connettore diritto 48">
            <a:extLst>
              <a:ext uri="{FF2B5EF4-FFF2-40B4-BE49-F238E27FC236}">
                <a16:creationId xmlns:a16="http://schemas.microsoft.com/office/drawing/2014/main" id="{1B1F93C2-15B8-47FD-8F36-F5FEE2905806}"/>
              </a:ext>
            </a:extLst>
          </p:cNvPr>
          <p:cNvCxnSpPr>
            <a:cxnSpLocks/>
          </p:cNvCxnSpPr>
          <p:nvPr/>
        </p:nvCxnSpPr>
        <p:spPr>
          <a:xfrm>
            <a:off x="4776010" y="4681291"/>
            <a:ext cx="0" cy="2313323"/>
          </a:xfrm>
          <a:prstGeom prst="line">
            <a:avLst/>
          </a:prstGeom>
          <a:ln w="31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Connettore diritto 106">
            <a:extLst>
              <a:ext uri="{FF2B5EF4-FFF2-40B4-BE49-F238E27FC236}">
                <a16:creationId xmlns:a16="http://schemas.microsoft.com/office/drawing/2014/main" id="{547DE8E1-FFB7-4AC0-B2A4-A4402B2E9DC3}"/>
              </a:ext>
            </a:extLst>
          </p:cNvPr>
          <p:cNvCxnSpPr/>
          <p:nvPr/>
        </p:nvCxnSpPr>
        <p:spPr>
          <a:xfrm>
            <a:off x="179388" y="9258300"/>
            <a:ext cx="6804025" cy="0"/>
          </a:xfrm>
          <a:prstGeom prst="line">
            <a:avLst/>
          </a:prstGeom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76945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4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7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7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0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5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8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1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1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2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7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>
                      <p:stCondLst>
                        <p:cond delay="indefinite"/>
                      </p:stCondLst>
                      <p:childTnLst>
                        <p:par>
                          <p:cTn id="185" fill="hold">
                            <p:stCondLst>
                              <p:cond delay="0"/>
                            </p:stCondLst>
                            <p:childTnLst>
                              <p:par>
                                <p:cTn id="186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0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3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6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9" dur="500"/>
                                        <p:tgtEl>
                                          <p:spTgt spid="2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2" dur="500"/>
                                        <p:tgtEl>
                                          <p:spTgt spid="29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5" dur="500"/>
                                        <p:tgtEl>
                                          <p:spTgt spid="3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8" dur="500"/>
                                        <p:tgtEl>
                                          <p:spTgt spid="3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1" dur="500"/>
                                        <p:tgtEl>
                                          <p:spTgt spid="3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7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0" dur="500"/>
                                        <p:tgtEl>
                                          <p:spTgt spid="3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3" dur="500"/>
                                        <p:tgtEl>
                                          <p:spTgt spid="2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6" dur="500"/>
                                        <p:tgtEl>
                                          <p:spTgt spid="2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2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5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8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1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4" dur="500"/>
                                        <p:tgtEl>
                                          <p:spTgt spid="1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7" dur="500"/>
                                        <p:tgtEl>
                                          <p:spTgt spid="2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3" dur="500"/>
                                        <p:tgtEl>
                                          <p:spTgt spid="2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6" dur="5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9" dur="500"/>
                                        <p:tgtEl>
                                          <p:spTgt spid="3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2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5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8" dur="500"/>
                                        <p:tgtEl>
                                          <p:spTgt spid="3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1" dur="500"/>
                                        <p:tgtEl>
                                          <p:spTgt spid="28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4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0" dur="500"/>
                                        <p:tgtEl>
                                          <p:spTgt spid="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3" dur="5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6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4" fill="hold">
                      <p:stCondLst>
                        <p:cond delay="indefinite"/>
                      </p:stCondLst>
                      <p:childTnLst>
                        <p:par>
                          <p:cTn id="295" fill="hold">
                            <p:stCondLst>
                              <p:cond delay="0"/>
                            </p:stCondLst>
                            <p:childTnLst>
                              <p:par>
                                <p:cTn id="29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7" dur="500"/>
                                        <p:tgtEl>
                                          <p:spTgt spid="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0" dur="500"/>
                                        <p:tgtEl>
                                          <p:spTgt spid="3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1" grpId="0" animBg="1"/>
      <p:bldP spid="361" grpId="1" animBg="1"/>
      <p:bldP spid="362" grpId="0" animBg="1"/>
      <p:bldP spid="362" grpId="1" animBg="1"/>
      <p:bldP spid="34" grpId="0"/>
      <p:bldP spid="2" grpId="0"/>
      <p:bldP spid="11" grpId="0"/>
      <p:bldP spid="16" grpId="0"/>
      <p:bldP spid="20" grpId="0"/>
      <p:bldP spid="36" grpId="0" animBg="1"/>
    </p:bldLst>
  </p:timing>
</p:sld>
</file>

<file path=ppt/theme/theme1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2192</Words>
  <Application>Microsoft Office PowerPoint</Application>
  <PresentationFormat>Presentazione su schermo (4:3)</PresentationFormat>
  <Paragraphs>392</Paragraphs>
  <Slides>14</Slides>
  <Notes>4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Titoli diapositive</vt:lpstr>
      </vt:variant>
      <vt:variant>
        <vt:i4>14</vt:i4>
      </vt:variant>
    </vt:vector>
  </HeadingPairs>
  <TitlesOfParts>
    <vt:vector size="22" baseType="lpstr">
      <vt:lpstr>Arial</vt:lpstr>
      <vt:lpstr>Calibri</vt:lpstr>
      <vt:lpstr>Calibri Light</vt:lpstr>
      <vt:lpstr>Comic Sans MS</vt:lpstr>
      <vt:lpstr>MS Shell Dlg 2</vt:lpstr>
      <vt:lpstr>Symbol</vt:lpstr>
      <vt:lpstr>1_Tema di Office</vt:lpstr>
      <vt:lpstr>Tema di Office</vt:lpstr>
      <vt:lpstr>Geometria descrittiva dinamica </vt:lpstr>
      <vt:lpstr>LE CONICHE: L’ELLISSE - Dati </vt:lpstr>
      <vt:lpstr>LE CONICHE: L’ELLISSE (1) </vt:lpstr>
      <vt:lpstr>LE CONICHE: L’ELLISSE (2) </vt:lpstr>
      <vt:lpstr>LE CONICHE: L’ELLISSE (3) </vt:lpstr>
      <vt:lpstr>LE CONICHE: L’ELLISSE (4) </vt:lpstr>
      <vt:lpstr>LE CONICHE: L’ELLISSE (5) </vt:lpstr>
      <vt:lpstr>LE CONICHE: L’ELLISSE (6) </vt:lpstr>
      <vt:lpstr>LE CONICHE: L’ELLISSE (7) </vt:lpstr>
      <vt:lpstr>LE CONICHE: L’ELLISSE (8)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ELIO</dc:creator>
  <cp:lastModifiedBy>Elio Fragassi</cp:lastModifiedBy>
  <cp:revision>240</cp:revision>
  <dcterms:created xsi:type="dcterms:W3CDTF">2018-11-14T16:26:24Z</dcterms:created>
  <dcterms:modified xsi:type="dcterms:W3CDTF">2020-09-25T17:23:25Z</dcterms:modified>
</cp:coreProperties>
</file>