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6"/>
  </p:notesMasterIdLst>
  <p:sldIdLst>
    <p:sldId id="257" r:id="rId3"/>
    <p:sldId id="260" r:id="rId4"/>
    <p:sldId id="263" r:id="rId5"/>
    <p:sldId id="261" r:id="rId6"/>
    <p:sldId id="268" r:id="rId7"/>
    <p:sldId id="269" r:id="rId8"/>
    <p:sldId id="271" r:id="rId9"/>
    <p:sldId id="270" r:id="rId10"/>
    <p:sldId id="273" r:id="rId11"/>
    <p:sldId id="274" r:id="rId12"/>
    <p:sldId id="275" r:id="rId13"/>
    <p:sldId id="276" r:id="rId14"/>
    <p:sldId id="258" r:id="rId15"/>
  </p:sldIdLst>
  <p:sldSz cx="6858000" cy="9144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53" autoAdjust="0"/>
    <p:restoredTop sz="92586" autoAdjust="0"/>
  </p:normalViewPr>
  <p:slideViewPr>
    <p:cSldViewPr snapToGrid="0">
      <p:cViewPr varScale="1">
        <p:scale>
          <a:sx n="61" d="100"/>
          <a:sy n="61" d="100"/>
        </p:scale>
        <p:origin x="-2664" y="-8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7F9E50-EB6E-4FBC-ACD4-3D69873B0CC4}" type="datetimeFigureOut">
              <a:rPr lang="it-IT" smtClean="0"/>
              <a:pPr/>
              <a:t>12/09/2020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1F3059-7C0E-49B7-B766-C586F12EBC0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867466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1F3059-7C0E-49B7-B766-C586F12EBC0B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243312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1F3059-7C0E-49B7-B766-C586F12EBC0B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419485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1F3059-7C0E-49B7-B766-C586F12EBC0B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8522114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1F3059-7C0E-49B7-B766-C586F12EBC0B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885722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1F3059-7C0E-49B7-B766-C586F12EBC0B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54793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73"/>
            <a:ext cx="5829300" cy="196003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632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264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897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529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162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79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42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105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16A9504D-3FEB-45D3-85E6-8BAC411A3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88FAB-540B-4372-8837-419DDCB01E9F}" type="datetimeFigureOut">
              <a:rPr lang="it-IT"/>
              <a:pPr>
                <a:defRPr/>
              </a:pPr>
              <a:t>12/09/2020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1DE7548C-1963-478F-AEEF-153D777C3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7BA7B510-7A23-4FE9-8EB3-15B71C65A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C83AD-9C8F-411A-B71A-BA6F5E9340C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36014815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2C116199-D093-44DC-BE26-B9AC0A467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3BC80-2D98-4DCE-ADFB-5E75C49BB26B}" type="datetimeFigureOut">
              <a:rPr lang="it-IT"/>
              <a:pPr>
                <a:defRPr/>
              </a:pPr>
              <a:t>12/09/2020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D9FD25E7-0639-4B05-917F-AF2AAE59F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20431479-B75B-4220-8EAB-90BE32E5C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77F2D-2877-4039-92A0-82619EFF199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40815266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1" y="366191"/>
            <a:ext cx="1543050" cy="7802033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1" y="366191"/>
            <a:ext cx="4514850" cy="7802033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3DC41D98-1C97-4FF8-9F36-AD0A25920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48ABF-A538-44F1-B07D-233F71BB1646}" type="datetimeFigureOut">
              <a:rPr lang="it-IT"/>
              <a:pPr>
                <a:defRPr/>
              </a:pPr>
              <a:t>12/09/2020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1A283089-2886-4934-A647-7A2A513AD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62261D2B-10B7-49A8-9651-C495AC109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AC695-3589-449A-9746-787DE4D0DED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288958413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3DD29B39-1CE2-4C1F-866A-59E5654FB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114DE-3F60-44DD-9423-DEFC04250351}" type="datetimeFigureOut">
              <a:rPr lang="it-IT"/>
              <a:pPr>
                <a:defRPr/>
              </a:pPr>
              <a:t>12/09/2020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DFC82267-D490-4013-BE6C-C35095E3B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85AF939F-A0A9-4F13-9BF0-06A44DF78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05D9D-7BDB-44F6-8FDF-584E217B405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2941917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F6A90873-8DC8-4403-99FA-2C8B343DF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8C63B-2C19-4507-AC24-072B90448340}" type="datetimeFigureOut">
              <a:rPr lang="it-IT"/>
              <a:pPr>
                <a:defRPr/>
              </a:pPr>
              <a:t>12/09/2020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55084630-1964-40D6-A542-A67D7AFB4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E5D94288-04F3-4460-A558-23258665A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E5964-AF03-4A49-98F6-2ECC0253D92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10663061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8E07BAE0-B502-403A-8B2A-6744B3DA2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CE8B3-C242-4180-9527-F98ACB333149}" type="datetimeFigureOut">
              <a:rPr lang="it-IT"/>
              <a:pPr>
                <a:defRPr/>
              </a:pPr>
              <a:t>12/09/2020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6093AC53-4A40-4CCB-BEE1-E36782A9D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4A0937E5-EDA4-458C-BA7A-E11CECC49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EB1C7-ADA2-4636-BA98-CC02E8BC602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25065979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xmlns="" id="{9D95C966-58D7-4873-B499-96A0F3956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B2A48-65D4-4511-AD62-45D1CD9F7306}" type="datetimeFigureOut">
              <a:rPr lang="it-IT"/>
              <a:pPr>
                <a:defRPr/>
              </a:pPr>
              <a:t>12/09/2020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xmlns="" id="{01517524-EDA6-4FD8-AD75-6EF4A96C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xmlns="" id="{6DE704AE-E182-4F77-A955-C67AD2A1C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53BD7-525F-4E93-AEC9-3D7F05CD8D2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10933828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xmlns="" id="{A0F242A1-DC2A-4C70-8BE5-F59619D1B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F22E6-8CF1-4BF8-93AE-7DEBFC78CE52}" type="datetimeFigureOut">
              <a:rPr lang="it-IT"/>
              <a:pPr>
                <a:defRPr/>
              </a:pPr>
              <a:t>12/09/2020</a:t>
            </a:fld>
            <a:endParaRPr 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xmlns="" id="{D9F05560-9E7A-4D66-99D0-53890D039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xmlns="" id="{CD96F39D-98BF-4C4A-9087-474215C76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9C386-CE87-4F9D-BF5F-59402AAC59A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410839633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xmlns="" id="{A3F401E0-6DF8-44E0-AFB2-E2986D3D4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C869E-6221-4A3D-9CD7-DB545B0EFB1E}" type="datetimeFigureOut">
              <a:rPr lang="it-IT"/>
              <a:pPr>
                <a:defRPr/>
              </a:pPr>
              <a:t>12/09/2020</a:t>
            </a:fld>
            <a:endParaRPr 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xmlns="" id="{4FDB7A51-9D48-4FA2-9692-55B00C957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xmlns="" id="{4F9AF6A2-EA01-4EE3-8799-049CFBF4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0FB98-3D33-454B-A453-A45917DB0B0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299980015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xmlns="" id="{D51A5517-D393-4685-AD2A-4C331F9D6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1DEB4-15B5-43E8-B445-0C3E6C722FFB}" type="datetimeFigureOut">
              <a:rPr lang="it-IT"/>
              <a:pPr>
                <a:defRPr/>
              </a:pPr>
              <a:t>12/09/2020</a:t>
            </a:fld>
            <a:endParaRPr 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xmlns="" id="{E497048E-3ABD-4DBF-A3BC-8C75C79B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xmlns="" id="{0B064952-2EAD-403D-901D-31DB4BE3A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1FB84-F20C-4C7A-A885-8EF61B16DC8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29417293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xmlns="" id="{1BA8E32C-C19B-49D4-93A4-5AE74FD7F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FB464-EED0-42F3-8101-1DF7C6C62CF7}" type="datetimeFigureOut">
              <a:rPr lang="it-IT"/>
              <a:pPr>
                <a:defRPr/>
              </a:pPr>
              <a:t>12/09/2020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xmlns="" id="{6282D7B9-5871-4732-803D-80C82E20B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xmlns="" id="{19E9189E-873E-4B36-B1B3-F7A749109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0C726-98A0-48D9-AD5B-A483604390B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41899916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57214550-BC10-4A2A-80ED-AE8544785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D8240-AE15-4BFC-9C54-783FBB6E2BF3}" type="datetimeFigureOut">
              <a:rPr lang="it-IT"/>
              <a:pPr>
                <a:defRPr/>
              </a:pPr>
              <a:t>12/09/2020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35AC4686-A56A-43AD-94C8-369DBA52F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6F50F7FD-C3D1-4D07-A751-5B1FB2D23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A33E5-D675-411B-AE4A-A5BC4C8B678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45046637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xmlns="" id="{5DD3D5E1-4582-42D3-8C7F-549467DE8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DC8D1-D426-401B-8AC5-561DD458DE56}" type="datetimeFigureOut">
              <a:rPr lang="it-IT"/>
              <a:pPr>
                <a:defRPr/>
              </a:pPr>
              <a:t>12/09/2020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xmlns="" id="{D7C7979D-4589-43DB-8E86-9804ED6DD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xmlns="" id="{B6037FF1-FAF4-4676-8F11-ABE99125F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DC06-99C1-4F29-800D-74D3AABC539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36404561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00886A82-3D77-4304-A15D-1CD2CE164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5A485-098D-4A5A-9D68-8CC4C26E05AA}" type="datetimeFigureOut">
              <a:rPr lang="it-IT"/>
              <a:pPr>
                <a:defRPr/>
              </a:pPr>
              <a:t>12/09/2020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864A48DF-E26B-4624-AABE-00EFFB659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B3DE0ABD-A28F-4030-9489-06E722636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B3764-1C77-4B88-8738-40AF0BC6D79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15265799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F52BDF8B-C332-4622-93FC-36F53F25A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40E71-9635-4756-9EB2-BB8045E66131}" type="datetimeFigureOut">
              <a:rPr lang="it-IT"/>
              <a:pPr>
                <a:defRPr/>
              </a:pPr>
              <a:t>12/09/2020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88B6989D-FC4E-4AB7-B042-1AA3D8F94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FCCF1645-C070-4C08-9B3D-CBDCFDE81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9C521-CD3E-41BD-AD6F-1008ED7DC04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35541780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9"/>
            <a:ext cx="5829300" cy="1816100"/>
          </a:xfrm>
        </p:spPr>
        <p:txBody>
          <a:bodyPr anchor="t"/>
          <a:lstStyle>
            <a:lvl1pPr algn="l">
              <a:defRPr sz="2303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24"/>
            <a:ext cx="5829300" cy="2000249"/>
          </a:xfrm>
        </p:spPr>
        <p:txBody>
          <a:bodyPr anchor="b"/>
          <a:lstStyle>
            <a:lvl1pPr marL="0" indent="0">
              <a:buNone/>
              <a:defRPr sz="1152">
                <a:solidFill>
                  <a:schemeClr val="tx1">
                    <a:tint val="75000"/>
                  </a:schemeClr>
                </a:solidFill>
              </a:defRPr>
            </a:lvl1pPr>
            <a:lvl2pPr marL="263244" indent="0">
              <a:buNone/>
              <a:defRPr sz="1036">
                <a:solidFill>
                  <a:schemeClr val="tx1">
                    <a:tint val="75000"/>
                  </a:schemeClr>
                </a:solidFill>
              </a:defRPr>
            </a:lvl2pPr>
            <a:lvl3pPr marL="526489" indent="0">
              <a:buNone/>
              <a:defRPr sz="921">
                <a:solidFill>
                  <a:schemeClr val="tx1">
                    <a:tint val="75000"/>
                  </a:schemeClr>
                </a:solidFill>
              </a:defRPr>
            </a:lvl3pPr>
            <a:lvl4pPr marL="789733" indent="0">
              <a:buNone/>
              <a:defRPr sz="806">
                <a:solidFill>
                  <a:schemeClr val="tx1">
                    <a:tint val="75000"/>
                  </a:schemeClr>
                </a:solidFill>
              </a:defRPr>
            </a:lvl4pPr>
            <a:lvl5pPr marL="1052977" indent="0">
              <a:buNone/>
              <a:defRPr sz="806">
                <a:solidFill>
                  <a:schemeClr val="tx1">
                    <a:tint val="75000"/>
                  </a:schemeClr>
                </a:solidFill>
              </a:defRPr>
            </a:lvl5pPr>
            <a:lvl6pPr marL="1316222" indent="0">
              <a:buNone/>
              <a:defRPr sz="806">
                <a:solidFill>
                  <a:schemeClr val="tx1">
                    <a:tint val="75000"/>
                  </a:schemeClr>
                </a:solidFill>
              </a:defRPr>
            </a:lvl6pPr>
            <a:lvl7pPr marL="1579466" indent="0">
              <a:buNone/>
              <a:defRPr sz="806">
                <a:solidFill>
                  <a:schemeClr val="tx1">
                    <a:tint val="75000"/>
                  </a:schemeClr>
                </a:solidFill>
              </a:defRPr>
            </a:lvl7pPr>
            <a:lvl8pPr marL="1842710" indent="0">
              <a:buNone/>
              <a:defRPr sz="806">
                <a:solidFill>
                  <a:schemeClr val="tx1">
                    <a:tint val="75000"/>
                  </a:schemeClr>
                </a:solidFill>
              </a:defRPr>
            </a:lvl8pPr>
            <a:lvl9pPr marL="2105955" indent="0">
              <a:buNone/>
              <a:defRPr sz="8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F680459E-8141-4223-8B81-C1D178D21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422C4-C8DD-40E0-8814-136198AF5C61}" type="datetimeFigureOut">
              <a:rPr lang="it-IT"/>
              <a:pPr>
                <a:defRPr/>
              </a:pPr>
              <a:t>12/09/2020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E7F2851D-A92A-4EDF-B7E0-9DBA3DF06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DD7A7F63-0F66-400E-83DA-060FC126E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AB33E-0A9D-4AFD-982F-EA53661EC9F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230497531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1" y="2133607"/>
            <a:ext cx="3028950" cy="6034617"/>
          </a:xfrm>
        </p:spPr>
        <p:txBody>
          <a:bodyPr/>
          <a:lstStyle>
            <a:lvl1pPr>
              <a:defRPr sz="1612"/>
            </a:lvl1pPr>
            <a:lvl2pPr>
              <a:defRPr sz="1382"/>
            </a:lvl2pPr>
            <a:lvl3pPr>
              <a:defRPr sz="1152"/>
            </a:lvl3pPr>
            <a:lvl4pPr>
              <a:defRPr sz="1036"/>
            </a:lvl4pPr>
            <a:lvl5pPr>
              <a:defRPr sz="1036"/>
            </a:lvl5pPr>
            <a:lvl6pPr>
              <a:defRPr sz="1036"/>
            </a:lvl6pPr>
            <a:lvl7pPr>
              <a:defRPr sz="1036"/>
            </a:lvl7pPr>
            <a:lvl8pPr>
              <a:defRPr sz="1036"/>
            </a:lvl8pPr>
            <a:lvl9pPr>
              <a:defRPr sz="1036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1" y="2133607"/>
            <a:ext cx="3028950" cy="6034617"/>
          </a:xfrm>
        </p:spPr>
        <p:txBody>
          <a:bodyPr/>
          <a:lstStyle>
            <a:lvl1pPr>
              <a:defRPr sz="1612"/>
            </a:lvl1pPr>
            <a:lvl2pPr>
              <a:defRPr sz="1382"/>
            </a:lvl2pPr>
            <a:lvl3pPr>
              <a:defRPr sz="1152"/>
            </a:lvl3pPr>
            <a:lvl4pPr>
              <a:defRPr sz="1036"/>
            </a:lvl4pPr>
            <a:lvl5pPr>
              <a:defRPr sz="1036"/>
            </a:lvl5pPr>
            <a:lvl6pPr>
              <a:defRPr sz="1036"/>
            </a:lvl6pPr>
            <a:lvl7pPr>
              <a:defRPr sz="1036"/>
            </a:lvl7pPr>
            <a:lvl8pPr>
              <a:defRPr sz="1036"/>
            </a:lvl8pPr>
            <a:lvl9pPr>
              <a:defRPr sz="1036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xmlns="" id="{21D5ED21-5305-4364-8FA5-BA321B39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004E3-CC4D-4220-8E54-8DB83D1181CB}" type="datetimeFigureOut">
              <a:rPr lang="it-IT"/>
              <a:pPr>
                <a:defRPr/>
              </a:pPr>
              <a:t>12/09/2020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xmlns="" id="{4256BE0C-4BA6-4013-AE8B-C10EFC19F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xmlns="" id="{553E2D31-DAF6-4F1E-ABE2-63D7BBF96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3F19B-47D7-4154-8455-E717AD72129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37647897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1382" b="1"/>
            </a:lvl1pPr>
            <a:lvl2pPr marL="263244" indent="0">
              <a:buNone/>
              <a:defRPr sz="1152" b="1"/>
            </a:lvl2pPr>
            <a:lvl3pPr marL="526489" indent="0">
              <a:buNone/>
              <a:defRPr sz="1036" b="1"/>
            </a:lvl3pPr>
            <a:lvl4pPr marL="789733" indent="0">
              <a:buNone/>
              <a:defRPr sz="921" b="1"/>
            </a:lvl4pPr>
            <a:lvl5pPr marL="1052977" indent="0">
              <a:buNone/>
              <a:defRPr sz="921" b="1"/>
            </a:lvl5pPr>
            <a:lvl6pPr marL="1316222" indent="0">
              <a:buNone/>
              <a:defRPr sz="921" b="1"/>
            </a:lvl6pPr>
            <a:lvl7pPr marL="1579466" indent="0">
              <a:buNone/>
              <a:defRPr sz="921" b="1"/>
            </a:lvl7pPr>
            <a:lvl8pPr marL="1842710" indent="0">
              <a:buNone/>
              <a:defRPr sz="921" b="1"/>
            </a:lvl8pPr>
            <a:lvl9pPr marL="2105955" indent="0">
              <a:buNone/>
              <a:defRPr sz="921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1382"/>
            </a:lvl1pPr>
            <a:lvl2pPr>
              <a:defRPr sz="1152"/>
            </a:lvl2pPr>
            <a:lvl3pPr>
              <a:defRPr sz="1036"/>
            </a:lvl3pPr>
            <a:lvl4pPr>
              <a:defRPr sz="921"/>
            </a:lvl4pPr>
            <a:lvl5pPr>
              <a:defRPr sz="921"/>
            </a:lvl5pPr>
            <a:lvl6pPr>
              <a:defRPr sz="921"/>
            </a:lvl6pPr>
            <a:lvl7pPr>
              <a:defRPr sz="921"/>
            </a:lvl7pPr>
            <a:lvl8pPr>
              <a:defRPr sz="921"/>
            </a:lvl8pPr>
            <a:lvl9pPr>
              <a:defRPr sz="921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1382" b="1"/>
            </a:lvl1pPr>
            <a:lvl2pPr marL="263244" indent="0">
              <a:buNone/>
              <a:defRPr sz="1152" b="1"/>
            </a:lvl2pPr>
            <a:lvl3pPr marL="526489" indent="0">
              <a:buNone/>
              <a:defRPr sz="1036" b="1"/>
            </a:lvl3pPr>
            <a:lvl4pPr marL="789733" indent="0">
              <a:buNone/>
              <a:defRPr sz="921" b="1"/>
            </a:lvl4pPr>
            <a:lvl5pPr marL="1052977" indent="0">
              <a:buNone/>
              <a:defRPr sz="921" b="1"/>
            </a:lvl5pPr>
            <a:lvl6pPr marL="1316222" indent="0">
              <a:buNone/>
              <a:defRPr sz="921" b="1"/>
            </a:lvl6pPr>
            <a:lvl7pPr marL="1579466" indent="0">
              <a:buNone/>
              <a:defRPr sz="921" b="1"/>
            </a:lvl7pPr>
            <a:lvl8pPr marL="1842710" indent="0">
              <a:buNone/>
              <a:defRPr sz="921" b="1"/>
            </a:lvl8pPr>
            <a:lvl9pPr marL="2105955" indent="0">
              <a:buNone/>
              <a:defRPr sz="921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1382"/>
            </a:lvl1pPr>
            <a:lvl2pPr>
              <a:defRPr sz="1152"/>
            </a:lvl2pPr>
            <a:lvl3pPr>
              <a:defRPr sz="1036"/>
            </a:lvl3pPr>
            <a:lvl4pPr>
              <a:defRPr sz="921"/>
            </a:lvl4pPr>
            <a:lvl5pPr>
              <a:defRPr sz="921"/>
            </a:lvl5pPr>
            <a:lvl6pPr>
              <a:defRPr sz="921"/>
            </a:lvl6pPr>
            <a:lvl7pPr>
              <a:defRPr sz="921"/>
            </a:lvl7pPr>
            <a:lvl8pPr>
              <a:defRPr sz="921"/>
            </a:lvl8pPr>
            <a:lvl9pPr>
              <a:defRPr sz="921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xmlns="" id="{A8D7A98E-019C-4D75-B937-AC5EEE9F4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BE94C-8130-470F-9493-B281AC3945E8}" type="datetimeFigureOut">
              <a:rPr lang="it-IT"/>
              <a:pPr>
                <a:defRPr/>
              </a:pPr>
              <a:t>12/09/2020</a:t>
            </a:fld>
            <a:endParaRPr 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xmlns="" id="{7AF09301-C7B8-4092-A6A3-F46AEE2F8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xmlns="" id="{026E12E7-93A7-4BDB-9339-D3110EDE8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DEF68-C9BB-4651-AA56-592D18EB897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42027137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xmlns="" id="{4EEE7223-5AC3-46F6-B9E0-FF6A9668D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7360-A7A4-4492-8603-3AE983B6967A}" type="datetimeFigureOut">
              <a:rPr lang="it-IT"/>
              <a:pPr>
                <a:defRPr/>
              </a:pPr>
              <a:t>12/09/2020</a:t>
            </a:fld>
            <a:endParaRPr 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xmlns="" id="{D21E49C0-0864-41B6-84C2-412EB5CC9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xmlns="" id="{069A51E7-73EF-4D33-A29A-8A0DB6D12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3EE28-BD6F-4899-9B6C-27180857A43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143837013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xmlns="" id="{1742C26B-D410-4D7E-A656-A169B28C7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91306-C359-423D-926E-410268BCFDE0}" type="datetimeFigureOut">
              <a:rPr lang="it-IT"/>
              <a:pPr>
                <a:defRPr/>
              </a:pPr>
              <a:t>12/09/2020</a:t>
            </a:fld>
            <a:endParaRPr 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xmlns="" id="{60AFF374-7A3D-4347-B6A2-1CC2834EB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xmlns="" id="{CB57FDF3-8A7A-49CD-ACEB-492CB0CE8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15FD7-4E7A-4B1B-9393-0D8BF4811A7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32164280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1152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8" y="364073"/>
            <a:ext cx="3833813" cy="7804151"/>
          </a:xfrm>
        </p:spPr>
        <p:txBody>
          <a:bodyPr/>
          <a:lstStyle>
            <a:lvl1pPr>
              <a:defRPr sz="1842"/>
            </a:lvl1pPr>
            <a:lvl2pPr>
              <a:defRPr sz="1612"/>
            </a:lvl2pPr>
            <a:lvl3pPr>
              <a:defRPr sz="1382"/>
            </a:lvl3pPr>
            <a:lvl4pPr>
              <a:defRPr sz="1152"/>
            </a:lvl4pPr>
            <a:lvl5pPr>
              <a:defRPr sz="1152"/>
            </a:lvl5pPr>
            <a:lvl6pPr>
              <a:defRPr sz="1152"/>
            </a:lvl6pPr>
            <a:lvl7pPr>
              <a:defRPr sz="1152"/>
            </a:lvl7pPr>
            <a:lvl8pPr>
              <a:defRPr sz="1152"/>
            </a:lvl8pPr>
            <a:lvl9pPr>
              <a:defRPr sz="1152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1" y="1913473"/>
            <a:ext cx="2256235" cy="6254751"/>
          </a:xfrm>
        </p:spPr>
        <p:txBody>
          <a:bodyPr/>
          <a:lstStyle>
            <a:lvl1pPr marL="0" indent="0">
              <a:buNone/>
              <a:defRPr sz="806"/>
            </a:lvl1pPr>
            <a:lvl2pPr marL="263244" indent="0">
              <a:buNone/>
              <a:defRPr sz="691"/>
            </a:lvl2pPr>
            <a:lvl3pPr marL="526489" indent="0">
              <a:buNone/>
              <a:defRPr sz="576"/>
            </a:lvl3pPr>
            <a:lvl4pPr marL="789733" indent="0">
              <a:buNone/>
              <a:defRPr sz="518"/>
            </a:lvl4pPr>
            <a:lvl5pPr marL="1052977" indent="0">
              <a:buNone/>
              <a:defRPr sz="518"/>
            </a:lvl5pPr>
            <a:lvl6pPr marL="1316222" indent="0">
              <a:buNone/>
              <a:defRPr sz="518"/>
            </a:lvl6pPr>
            <a:lvl7pPr marL="1579466" indent="0">
              <a:buNone/>
              <a:defRPr sz="518"/>
            </a:lvl7pPr>
            <a:lvl8pPr marL="1842710" indent="0">
              <a:buNone/>
              <a:defRPr sz="518"/>
            </a:lvl8pPr>
            <a:lvl9pPr marL="2105955" indent="0">
              <a:buNone/>
              <a:defRPr sz="518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xmlns="" id="{AFE70C87-021C-4FF5-8636-585B8C689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2D634-D4B9-49E9-9155-67D6095FC47C}" type="datetimeFigureOut">
              <a:rPr lang="it-IT"/>
              <a:pPr>
                <a:defRPr/>
              </a:pPr>
              <a:t>12/09/2020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xmlns="" id="{425E5DD8-C0CC-4F53-92BD-90547A5FC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xmlns="" id="{02DF3474-05B1-4405-A788-4486FAA31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C8DBF-8A08-4C66-AF97-63C063FA57F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22831076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4"/>
            <a:ext cx="4114800" cy="755651"/>
          </a:xfrm>
        </p:spPr>
        <p:txBody>
          <a:bodyPr anchor="b"/>
          <a:lstStyle>
            <a:lvl1pPr algn="l">
              <a:defRPr sz="1152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1842"/>
            </a:lvl1pPr>
            <a:lvl2pPr marL="263244" indent="0">
              <a:buNone/>
              <a:defRPr sz="1612"/>
            </a:lvl2pPr>
            <a:lvl3pPr marL="526489" indent="0">
              <a:buNone/>
              <a:defRPr sz="1382"/>
            </a:lvl3pPr>
            <a:lvl4pPr marL="789733" indent="0">
              <a:buNone/>
              <a:defRPr sz="1152"/>
            </a:lvl4pPr>
            <a:lvl5pPr marL="1052977" indent="0">
              <a:buNone/>
              <a:defRPr sz="1152"/>
            </a:lvl5pPr>
            <a:lvl6pPr marL="1316222" indent="0">
              <a:buNone/>
              <a:defRPr sz="1152"/>
            </a:lvl6pPr>
            <a:lvl7pPr marL="1579466" indent="0">
              <a:buNone/>
              <a:defRPr sz="1152"/>
            </a:lvl7pPr>
            <a:lvl8pPr marL="1842710" indent="0">
              <a:buNone/>
              <a:defRPr sz="1152"/>
            </a:lvl8pPr>
            <a:lvl9pPr marL="2105955" indent="0">
              <a:buNone/>
              <a:defRPr sz="1152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5"/>
            <a:ext cx="4114800" cy="1073149"/>
          </a:xfrm>
        </p:spPr>
        <p:txBody>
          <a:bodyPr/>
          <a:lstStyle>
            <a:lvl1pPr marL="0" indent="0">
              <a:buNone/>
              <a:defRPr sz="806"/>
            </a:lvl1pPr>
            <a:lvl2pPr marL="263244" indent="0">
              <a:buNone/>
              <a:defRPr sz="691"/>
            </a:lvl2pPr>
            <a:lvl3pPr marL="526489" indent="0">
              <a:buNone/>
              <a:defRPr sz="576"/>
            </a:lvl3pPr>
            <a:lvl4pPr marL="789733" indent="0">
              <a:buNone/>
              <a:defRPr sz="518"/>
            </a:lvl4pPr>
            <a:lvl5pPr marL="1052977" indent="0">
              <a:buNone/>
              <a:defRPr sz="518"/>
            </a:lvl5pPr>
            <a:lvl6pPr marL="1316222" indent="0">
              <a:buNone/>
              <a:defRPr sz="518"/>
            </a:lvl6pPr>
            <a:lvl7pPr marL="1579466" indent="0">
              <a:buNone/>
              <a:defRPr sz="518"/>
            </a:lvl7pPr>
            <a:lvl8pPr marL="1842710" indent="0">
              <a:buNone/>
              <a:defRPr sz="518"/>
            </a:lvl8pPr>
            <a:lvl9pPr marL="2105955" indent="0">
              <a:buNone/>
              <a:defRPr sz="518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xmlns="" id="{64A0CE03-3301-455F-9313-387F96119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A437F-7A59-4C07-BD31-25467E91A8DE}" type="datetimeFigureOut">
              <a:rPr lang="it-IT"/>
              <a:pPr>
                <a:defRPr/>
              </a:pPr>
              <a:t>12/09/2020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xmlns="" id="{89A9A4A7-5D50-43F0-B0D1-45AF97A96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xmlns="" id="{BF3A06A6-C103-4873-BE03-0D809FA47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A9C82-72BC-4C02-BE11-F0DD95CD9B8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311113052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E6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>
            <a:extLst>
              <a:ext uri="{FF2B5EF4-FFF2-40B4-BE49-F238E27FC236}">
                <a16:creationId xmlns:a16="http://schemas.microsoft.com/office/drawing/2014/main" xmlns="" id="{29536130-403C-42FC-805E-05E45CD9C9A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42901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Segnaposto testo 2">
            <a:extLst>
              <a:ext uri="{FF2B5EF4-FFF2-40B4-BE49-F238E27FC236}">
                <a16:creationId xmlns:a16="http://schemas.microsoft.com/office/drawing/2014/main" xmlns="" id="{B18AE552-0B85-42D9-AAA0-2E5D597CFE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42901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235809F5-F509-4C5E-A0F6-7747E08FFE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42901" y="8475669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69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36004C6-1643-4C26-BBDF-953FE338ABA3}" type="datetimeFigureOut">
              <a:rPr lang="it-IT"/>
              <a:pPr>
                <a:defRPr/>
              </a:pPr>
              <a:t>12/09/2020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5B433D7E-CB78-43E3-A29D-AFA8CB8C0C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43150" y="8475669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69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EB0256F6-C463-4324-8D58-515CA200A3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914901" y="8475669"/>
            <a:ext cx="1600200" cy="485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691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F2BF289-CC40-4AA5-A426-86A9B109E9D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2961337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533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533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533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533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533">
          <a:solidFill>
            <a:schemeClr val="tx1"/>
          </a:solidFill>
          <a:latin typeface="Calibri" pitchFamily="34" charset="0"/>
        </a:defRPr>
      </a:lvl5pPr>
      <a:lvl6pPr marL="263244" algn="ctr" rtl="0" fontAlgn="base">
        <a:spcBef>
          <a:spcPct val="0"/>
        </a:spcBef>
        <a:spcAft>
          <a:spcPct val="0"/>
        </a:spcAft>
        <a:defRPr sz="2533">
          <a:solidFill>
            <a:schemeClr val="tx1"/>
          </a:solidFill>
          <a:latin typeface="Calibri" pitchFamily="34" charset="0"/>
        </a:defRPr>
      </a:lvl6pPr>
      <a:lvl7pPr marL="526489" algn="ctr" rtl="0" fontAlgn="base">
        <a:spcBef>
          <a:spcPct val="0"/>
        </a:spcBef>
        <a:spcAft>
          <a:spcPct val="0"/>
        </a:spcAft>
        <a:defRPr sz="2533">
          <a:solidFill>
            <a:schemeClr val="tx1"/>
          </a:solidFill>
          <a:latin typeface="Calibri" pitchFamily="34" charset="0"/>
        </a:defRPr>
      </a:lvl7pPr>
      <a:lvl8pPr marL="789733" algn="ctr" rtl="0" fontAlgn="base">
        <a:spcBef>
          <a:spcPct val="0"/>
        </a:spcBef>
        <a:spcAft>
          <a:spcPct val="0"/>
        </a:spcAft>
        <a:defRPr sz="2533">
          <a:solidFill>
            <a:schemeClr val="tx1"/>
          </a:solidFill>
          <a:latin typeface="Calibri" pitchFamily="34" charset="0"/>
        </a:defRPr>
      </a:lvl8pPr>
      <a:lvl9pPr marL="1052977" algn="ctr" rtl="0" fontAlgn="base">
        <a:spcBef>
          <a:spcPct val="0"/>
        </a:spcBef>
        <a:spcAft>
          <a:spcPct val="0"/>
        </a:spcAft>
        <a:defRPr sz="2533">
          <a:solidFill>
            <a:schemeClr val="tx1"/>
          </a:solidFill>
          <a:latin typeface="Calibri" pitchFamily="34" charset="0"/>
        </a:defRPr>
      </a:lvl9pPr>
    </p:titleStyle>
    <p:bodyStyle>
      <a:lvl1pPr marL="197433" indent="-19743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42" kern="1200">
          <a:solidFill>
            <a:schemeClr val="tx1"/>
          </a:solidFill>
          <a:latin typeface="+mn-lt"/>
          <a:ea typeface="+mn-ea"/>
          <a:cs typeface="+mn-cs"/>
        </a:defRPr>
      </a:lvl1pPr>
      <a:lvl2pPr marL="427772" indent="-16452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12" kern="1200">
          <a:solidFill>
            <a:schemeClr val="tx1"/>
          </a:solidFill>
          <a:latin typeface="+mn-lt"/>
          <a:ea typeface="+mn-ea"/>
          <a:cs typeface="+mn-cs"/>
        </a:defRPr>
      </a:lvl2pPr>
      <a:lvl3pPr marL="658111" indent="-13162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382" kern="1200">
          <a:solidFill>
            <a:schemeClr val="tx1"/>
          </a:solidFill>
          <a:latin typeface="+mn-lt"/>
          <a:ea typeface="+mn-ea"/>
          <a:cs typeface="+mn-cs"/>
        </a:defRPr>
      </a:lvl3pPr>
      <a:lvl4pPr marL="921355" indent="-13162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152" kern="1200">
          <a:solidFill>
            <a:schemeClr val="tx1"/>
          </a:solidFill>
          <a:latin typeface="+mn-lt"/>
          <a:ea typeface="+mn-ea"/>
          <a:cs typeface="+mn-cs"/>
        </a:defRPr>
      </a:lvl4pPr>
      <a:lvl5pPr marL="1184599" indent="-13162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152" kern="1200">
          <a:solidFill>
            <a:schemeClr val="tx1"/>
          </a:solidFill>
          <a:latin typeface="+mn-lt"/>
          <a:ea typeface="+mn-ea"/>
          <a:cs typeface="+mn-cs"/>
        </a:defRPr>
      </a:lvl5pPr>
      <a:lvl6pPr marL="1447844" indent="-131622" algn="l" defTabSz="526489" rtl="0" eaLnBrk="1" latinLnBrk="0" hangingPunct="1">
        <a:spcBef>
          <a:spcPct val="20000"/>
        </a:spcBef>
        <a:buFont typeface="Arial" pitchFamily="34" charset="0"/>
        <a:buChar char="•"/>
        <a:defRPr sz="1152" kern="1200">
          <a:solidFill>
            <a:schemeClr val="tx1"/>
          </a:solidFill>
          <a:latin typeface="+mn-lt"/>
          <a:ea typeface="+mn-ea"/>
          <a:cs typeface="+mn-cs"/>
        </a:defRPr>
      </a:lvl6pPr>
      <a:lvl7pPr marL="1711088" indent="-131622" algn="l" defTabSz="526489" rtl="0" eaLnBrk="1" latinLnBrk="0" hangingPunct="1">
        <a:spcBef>
          <a:spcPct val="20000"/>
        </a:spcBef>
        <a:buFont typeface="Arial" pitchFamily="34" charset="0"/>
        <a:buChar char="•"/>
        <a:defRPr sz="1152" kern="1200">
          <a:solidFill>
            <a:schemeClr val="tx1"/>
          </a:solidFill>
          <a:latin typeface="+mn-lt"/>
          <a:ea typeface="+mn-ea"/>
          <a:cs typeface="+mn-cs"/>
        </a:defRPr>
      </a:lvl7pPr>
      <a:lvl8pPr marL="1974332" indent="-131622" algn="l" defTabSz="526489" rtl="0" eaLnBrk="1" latinLnBrk="0" hangingPunct="1">
        <a:spcBef>
          <a:spcPct val="20000"/>
        </a:spcBef>
        <a:buFont typeface="Arial" pitchFamily="34" charset="0"/>
        <a:buChar char="•"/>
        <a:defRPr sz="1152" kern="1200">
          <a:solidFill>
            <a:schemeClr val="tx1"/>
          </a:solidFill>
          <a:latin typeface="+mn-lt"/>
          <a:ea typeface="+mn-ea"/>
          <a:cs typeface="+mn-cs"/>
        </a:defRPr>
      </a:lvl8pPr>
      <a:lvl9pPr marL="2237577" indent="-131622" algn="l" defTabSz="526489" rtl="0" eaLnBrk="1" latinLnBrk="0" hangingPunct="1">
        <a:spcBef>
          <a:spcPct val="20000"/>
        </a:spcBef>
        <a:buFont typeface="Arial" pitchFamily="34" charset="0"/>
        <a:buChar char="•"/>
        <a:defRPr sz="11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526489" rtl="0" eaLnBrk="1" latinLnBrk="0" hangingPunct="1">
        <a:defRPr sz="1036" kern="1200">
          <a:solidFill>
            <a:schemeClr val="tx1"/>
          </a:solidFill>
          <a:latin typeface="+mn-lt"/>
          <a:ea typeface="+mn-ea"/>
          <a:cs typeface="+mn-cs"/>
        </a:defRPr>
      </a:lvl1pPr>
      <a:lvl2pPr marL="263244" algn="l" defTabSz="526489" rtl="0" eaLnBrk="1" latinLnBrk="0" hangingPunct="1">
        <a:defRPr sz="1036" kern="1200">
          <a:solidFill>
            <a:schemeClr val="tx1"/>
          </a:solidFill>
          <a:latin typeface="+mn-lt"/>
          <a:ea typeface="+mn-ea"/>
          <a:cs typeface="+mn-cs"/>
        </a:defRPr>
      </a:lvl2pPr>
      <a:lvl3pPr marL="526489" algn="l" defTabSz="526489" rtl="0" eaLnBrk="1" latinLnBrk="0" hangingPunct="1">
        <a:defRPr sz="1036" kern="1200">
          <a:solidFill>
            <a:schemeClr val="tx1"/>
          </a:solidFill>
          <a:latin typeface="+mn-lt"/>
          <a:ea typeface="+mn-ea"/>
          <a:cs typeface="+mn-cs"/>
        </a:defRPr>
      </a:lvl3pPr>
      <a:lvl4pPr marL="789733" algn="l" defTabSz="526489" rtl="0" eaLnBrk="1" latinLnBrk="0" hangingPunct="1">
        <a:defRPr sz="1036" kern="1200">
          <a:solidFill>
            <a:schemeClr val="tx1"/>
          </a:solidFill>
          <a:latin typeface="+mn-lt"/>
          <a:ea typeface="+mn-ea"/>
          <a:cs typeface="+mn-cs"/>
        </a:defRPr>
      </a:lvl4pPr>
      <a:lvl5pPr marL="1052977" algn="l" defTabSz="526489" rtl="0" eaLnBrk="1" latinLnBrk="0" hangingPunct="1">
        <a:defRPr sz="1036" kern="1200">
          <a:solidFill>
            <a:schemeClr val="tx1"/>
          </a:solidFill>
          <a:latin typeface="+mn-lt"/>
          <a:ea typeface="+mn-ea"/>
          <a:cs typeface="+mn-cs"/>
        </a:defRPr>
      </a:lvl5pPr>
      <a:lvl6pPr marL="1316222" algn="l" defTabSz="526489" rtl="0" eaLnBrk="1" latinLnBrk="0" hangingPunct="1">
        <a:defRPr sz="1036" kern="1200">
          <a:solidFill>
            <a:schemeClr val="tx1"/>
          </a:solidFill>
          <a:latin typeface="+mn-lt"/>
          <a:ea typeface="+mn-ea"/>
          <a:cs typeface="+mn-cs"/>
        </a:defRPr>
      </a:lvl6pPr>
      <a:lvl7pPr marL="1579466" algn="l" defTabSz="526489" rtl="0" eaLnBrk="1" latinLnBrk="0" hangingPunct="1">
        <a:defRPr sz="1036" kern="1200">
          <a:solidFill>
            <a:schemeClr val="tx1"/>
          </a:solidFill>
          <a:latin typeface="+mn-lt"/>
          <a:ea typeface="+mn-ea"/>
          <a:cs typeface="+mn-cs"/>
        </a:defRPr>
      </a:lvl7pPr>
      <a:lvl8pPr marL="1842710" algn="l" defTabSz="526489" rtl="0" eaLnBrk="1" latinLnBrk="0" hangingPunct="1">
        <a:defRPr sz="1036" kern="1200">
          <a:solidFill>
            <a:schemeClr val="tx1"/>
          </a:solidFill>
          <a:latin typeface="+mn-lt"/>
          <a:ea typeface="+mn-ea"/>
          <a:cs typeface="+mn-cs"/>
        </a:defRPr>
      </a:lvl8pPr>
      <a:lvl9pPr marL="2105955" algn="l" defTabSz="526489" rtl="0" eaLnBrk="1" latinLnBrk="0" hangingPunct="1">
        <a:defRPr sz="103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E6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>
            <a:extLst>
              <a:ext uri="{FF2B5EF4-FFF2-40B4-BE49-F238E27FC236}">
                <a16:creationId xmlns:a16="http://schemas.microsoft.com/office/drawing/2014/main" xmlns="" id="{D7E3FDB6-9D39-49D6-B97F-17FEF31BFE4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Segnaposto testo 2">
            <a:extLst>
              <a:ext uri="{FF2B5EF4-FFF2-40B4-BE49-F238E27FC236}">
                <a16:creationId xmlns:a16="http://schemas.microsoft.com/office/drawing/2014/main" xmlns="" id="{BAC60B85-ECB9-4355-B11F-C6EC3717849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235809F5-F509-4C5E-A0F6-7747E08FFE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0F05B0-857E-435E-AC3F-57369EF2C7A7}" type="datetimeFigureOut">
              <a:rPr lang="it-IT"/>
              <a:pPr>
                <a:defRPr/>
              </a:pPr>
              <a:t>12/09/2020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5B433D7E-CB78-43E3-A29D-AFA8CB8C0C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EB0256F6-C463-4324-8D58-515CA200A3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374B5DC-9E80-4404-A2B7-5D8EF28058F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3201119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xmlns="" id="{162E6C54-3596-417F-96A8-1DDBD16F3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00" y="51759"/>
            <a:ext cx="6804000" cy="540000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it-IT" sz="2400" cap="all" dirty="0">
                <a:solidFill>
                  <a:srgbClr val="0070C0"/>
                </a:solidFill>
                <a:latin typeface="Comic Sans MS" panose="030F0702030302020204" pitchFamily="66" charset="0"/>
              </a:rPr>
              <a:t>Geometria descrittiva dinamica</a:t>
            </a:r>
            <a:endParaRPr lang="it-IT" dirty="0"/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xmlns="" id="{31416752-688E-45D3-8D96-081238C73011}"/>
              </a:ext>
            </a:extLst>
          </p:cNvPr>
          <p:cNvSpPr txBox="1">
            <a:spLocks noChangeArrowheads="1"/>
          </p:cNvSpPr>
          <p:nvPr/>
        </p:nvSpPr>
        <p:spPr>
          <a:xfrm>
            <a:off x="27000" y="619125"/>
            <a:ext cx="6804000" cy="323850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/>
          <a:lstStyle/>
          <a:p>
            <a:pPr marL="257175" indent="-257175" algn="ctr" defTabSz="685800" eaLnBrk="1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defRPr/>
            </a:pPr>
            <a:r>
              <a:rPr lang="it-IT" sz="1600" kern="0" dirty="0">
                <a:solidFill>
                  <a:srgbClr val="0070C0"/>
                </a:solidFill>
                <a:latin typeface="Comic Sans MS" pitchFamily="66" charset="0"/>
              </a:rPr>
              <a:t>Indagine insiemistica sulla doppia proiezione ortogonale di </a:t>
            </a:r>
            <a:r>
              <a:rPr lang="it-IT" sz="1600" kern="0" dirty="0" err="1">
                <a:solidFill>
                  <a:srgbClr val="0070C0"/>
                </a:solidFill>
                <a:latin typeface="Comic Sans MS" pitchFamily="66" charset="0"/>
              </a:rPr>
              <a:t>Monge</a:t>
            </a:r>
            <a:endParaRPr lang="it-IT" sz="1600" kern="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18" name="Text Box 6">
            <a:extLst>
              <a:ext uri="{FF2B5EF4-FFF2-40B4-BE49-F238E27FC236}">
                <a16:creationId xmlns:a16="http://schemas.microsoft.com/office/drawing/2014/main" xmlns="" id="{0CF1B53E-2096-4A4C-87D0-C068D23A61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2100" y="8405813"/>
            <a:ext cx="2700338" cy="647700"/>
          </a:xfrm>
          <a:prstGeom prst="rect">
            <a:avLst/>
          </a:prstGeom>
          <a:solidFill>
            <a:srgbClr val="FFFF00"/>
          </a:solidFill>
          <a:ln w="9525">
            <a:solidFill>
              <a:srgbClr val="4F81BD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457200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it-IT" altLang="it-IT" sz="1800" b="1" kern="0" dirty="0">
                <a:solidFill>
                  <a:srgbClr val="C00000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Autore Prof. Arch. Elio Fragassi</a:t>
            </a:r>
          </a:p>
        </p:txBody>
      </p:sp>
      <p:sp>
        <p:nvSpPr>
          <p:cNvPr id="19" name="Text Box 9">
            <a:extLst>
              <a:ext uri="{FF2B5EF4-FFF2-40B4-BE49-F238E27FC236}">
                <a16:creationId xmlns:a16="http://schemas.microsoft.com/office/drawing/2014/main" xmlns="" id="{0BDABD1E-7E1C-4721-81E8-01BB1D8F43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65" y="8764588"/>
            <a:ext cx="3995737" cy="277812"/>
          </a:xfrm>
          <a:prstGeom prst="rect">
            <a:avLst/>
          </a:prstGeom>
          <a:solidFill>
            <a:srgbClr val="FFFF00"/>
          </a:solidFill>
          <a:ln w="12700">
            <a:solidFill>
              <a:srgbClr val="0070C0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57200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it-IT" altLang="it-IT" sz="1200" b="1" kern="0" dirty="0">
                <a:solidFill>
                  <a:prstClr val="black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xmlns="" id="{EC8ED22B-4B65-4BF5-82FF-47203F2474AE}"/>
              </a:ext>
            </a:extLst>
          </p:cNvPr>
          <p:cNvSpPr txBox="1"/>
          <p:nvPr/>
        </p:nvSpPr>
        <p:spPr>
          <a:xfrm>
            <a:off x="44450" y="1008065"/>
            <a:ext cx="6769100" cy="708025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  <a:cs typeface="+mn-cs"/>
              </a:rPr>
              <a:t>LE OPERAZIONI GEOMETRICHE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  <a:cs typeface="+mn-cs"/>
              </a:rPr>
              <a:t>SEZIONE </a:t>
            </a:r>
            <a:r>
              <a:rPr lang="it-IT" sz="2000" cap="all" dirty="0">
                <a:solidFill>
                  <a:srgbClr val="0070C0"/>
                </a:solidFill>
                <a:latin typeface="Comic Sans MS" panose="030F0702030302020204" pitchFamily="66" charset="0"/>
                <a:cs typeface="+mn-cs"/>
              </a:rPr>
              <a:t>DI SOLIDI DI ROTAZIONE – LE CONICHE</a:t>
            </a: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  <a:cs typeface="+mn-cs"/>
            </a:endParaRPr>
          </a:p>
        </p:txBody>
      </p:sp>
      <p:sp>
        <p:nvSpPr>
          <p:cNvPr id="21" name="Rectangle 5">
            <a:extLst>
              <a:ext uri="{FF2B5EF4-FFF2-40B4-BE49-F238E27FC236}">
                <a16:creationId xmlns:a16="http://schemas.microsoft.com/office/drawing/2014/main" xmlns="" id="{F03B586B-2707-45F1-BEA4-B29B265761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3088" y="3267951"/>
            <a:ext cx="2669352" cy="50783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 algn="ctr">
            <a:solidFill>
              <a:srgbClr val="4472C4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/>
          <a:p>
            <a:pPr marL="108000"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Il disegno a fianco è stato eseguito </a:t>
            </a:r>
          </a:p>
          <a:p>
            <a:pPr marL="108000"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nell’a. s. 2003/04</a:t>
            </a:r>
          </a:p>
          <a:p>
            <a:pPr marL="108000"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kern="0" dirty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da </a:t>
            </a:r>
            <a:r>
              <a:rPr lang="it-IT" b="1" kern="0" dirty="0" err="1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Collipa</a:t>
            </a:r>
            <a:r>
              <a:rPr lang="it-IT" b="1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 Manuela</a:t>
            </a:r>
          </a:p>
          <a:p>
            <a:pPr marL="108000"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della classe 4B</a:t>
            </a:r>
          </a:p>
          <a:p>
            <a:pPr marL="108000"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pPr marL="108000"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del Liceo Artistico statale «G. </a:t>
            </a:r>
            <a:r>
              <a:rPr lang="it-IT" kern="0" dirty="0" err="1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Misticoni</a:t>
            </a:r>
            <a:r>
              <a:rPr lang="it-IT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» di Pescara</a:t>
            </a:r>
          </a:p>
          <a:p>
            <a:pPr marL="108000"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kern="0" dirty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 per la materia ‘</a:t>
            </a:r>
            <a:r>
              <a:rPr lang="it-IT" b="1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Prospettiva’</a:t>
            </a:r>
            <a:r>
              <a:rPr lang="it-IT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’</a:t>
            </a:r>
          </a:p>
          <a:p>
            <a:pPr marL="108000"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del vecchio ordinamento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kern="0" dirty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Insegnante: 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Prof. Elio Fragassi</a:t>
            </a:r>
            <a:endParaRPr lang="it-IT" kern="0" dirty="0">
              <a:solidFill>
                <a:srgbClr val="0070C0"/>
              </a:solidFill>
              <a:latin typeface="Comic Sans MS" pitchFamily="66" charset="0"/>
              <a:cs typeface="Arial" charset="0"/>
            </a:endParaRPr>
          </a:p>
        </p:txBody>
      </p:sp>
      <p:sp>
        <p:nvSpPr>
          <p:cNvPr id="22" name="CasellaDiTesto 16">
            <a:extLst>
              <a:ext uri="{FF2B5EF4-FFF2-40B4-BE49-F238E27FC236}">
                <a16:creationId xmlns:a16="http://schemas.microsoft.com/office/drawing/2014/main" xmlns="" id="{9E38B3D4-35A1-41C4-A466-46699D7AFD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90" y="1773238"/>
            <a:ext cx="6804025" cy="830997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SEZIONE DEL CONO CON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 PIANO GENERICO OBLIQUO ALL’ASSE</a:t>
            </a:r>
          </a:p>
        </p:txBody>
      </p:sp>
      <p:sp>
        <p:nvSpPr>
          <p:cNvPr id="23" name="CasellaDiTesto 17">
            <a:extLst>
              <a:ext uri="{FF2B5EF4-FFF2-40B4-BE49-F238E27FC236}">
                <a16:creationId xmlns:a16="http://schemas.microsoft.com/office/drawing/2014/main" xmlns="" id="{94A9D770-23EE-435E-96AF-58E376063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80" y="2673711"/>
            <a:ext cx="6802440" cy="52322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L’ELLISSE</a:t>
            </a:r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xmlns="" id="{74AFF543-83F0-405D-9276-C556250AD133}"/>
              </a:ext>
            </a:extLst>
          </p:cNvPr>
          <p:cNvCxnSpPr/>
          <p:nvPr/>
        </p:nvCxnSpPr>
        <p:spPr>
          <a:xfrm>
            <a:off x="26988" y="9087612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555CD53A-E843-4693-A8BC-FC552C0CE8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50000"/>
                    </a14:imgEffect>
                    <a14:imgEffect>
                      <a14:colorTemperature colorTemp="47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322" y="3261671"/>
            <a:ext cx="4032000" cy="5469986"/>
          </a:xfrm>
          <a:prstGeom prst="rect">
            <a:avLst/>
          </a:prstGeom>
          <a:ln>
            <a:solidFill>
              <a:srgbClr val="0070C0"/>
            </a:solidFill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6E6F4D0-8A18-424D-9986-E406FC16A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00" y="57150"/>
            <a:ext cx="6804000" cy="468000"/>
          </a:xfrm>
          <a:ln>
            <a:solidFill>
              <a:srgbClr val="0070C0"/>
            </a:solidFill>
          </a:ln>
        </p:spPr>
        <p:txBody>
          <a:bodyPr/>
          <a:lstStyle/>
          <a:p>
            <a: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LE CONICHE: L’ELLISSE (8)</a:t>
            </a:r>
            <a:endParaRPr lang="it-IT" dirty="0"/>
          </a:p>
        </p:txBody>
      </p:sp>
      <p:cxnSp>
        <p:nvCxnSpPr>
          <p:cNvPr id="3" name="Connettore 1 4">
            <a:extLst>
              <a:ext uri="{FF2B5EF4-FFF2-40B4-BE49-F238E27FC236}">
                <a16:creationId xmlns:a16="http://schemas.microsoft.com/office/drawing/2014/main" xmlns="" id="{8A8BFC97-C8C0-46A8-A1D9-BF5CFCA437DB}"/>
              </a:ext>
            </a:extLst>
          </p:cNvPr>
          <p:cNvCxnSpPr/>
          <p:nvPr/>
        </p:nvCxnSpPr>
        <p:spPr>
          <a:xfrm>
            <a:off x="0" y="5305425"/>
            <a:ext cx="6858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e 3">
            <a:extLst>
              <a:ext uri="{FF2B5EF4-FFF2-40B4-BE49-F238E27FC236}">
                <a16:creationId xmlns:a16="http://schemas.microsoft.com/office/drawing/2014/main" xmlns="" id="{3D533A3A-6D47-4F90-980A-4182A9482583}"/>
              </a:ext>
            </a:extLst>
          </p:cNvPr>
          <p:cNvSpPr/>
          <p:nvPr/>
        </p:nvSpPr>
        <p:spPr>
          <a:xfrm rot="2700000">
            <a:off x="3336131" y="5550694"/>
            <a:ext cx="2881313" cy="2879725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5" name="Connettore 1 16">
            <a:extLst>
              <a:ext uri="{FF2B5EF4-FFF2-40B4-BE49-F238E27FC236}">
                <a16:creationId xmlns:a16="http://schemas.microsoft.com/office/drawing/2014/main" xmlns="" id="{E4505FE7-2EAF-4C50-8234-C00A022C40F2}"/>
              </a:ext>
            </a:extLst>
          </p:cNvPr>
          <p:cNvCxnSpPr/>
          <p:nvPr/>
        </p:nvCxnSpPr>
        <p:spPr>
          <a:xfrm flipV="1">
            <a:off x="3338513" y="4676775"/>
            <a:ext cx="0" cy="23129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17">
            <a:extLst>
              <a:ext uri="{FF2B5EF4-FFF2-40B4-BE49-F238E27FC236}">
                <a16:creationId xmlns:a16="http://schemas.microsoft.com/office/drawing/2014/main" xmlns="" id="{B32CDE6B-1B54-4F26-AED7-5CA8FA367874}"/>
              </a:ext>
            </a:extLst>
          </p:cNvPr>
          <p:cNvCxnSpPr/>
          <p:nvPr/>
        </p:nvCxnSpPr>
        <p:spPr>
          <a:xfrm flipH="1" flipV="1">
            <a:off x="6213475" y="4678363"/>
            <a:ext cx="3175" cy="23002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12">
            <a:extLst>
              <a:ext uri="{FF2B5EF4-FFF2-40B4-BE49-F238E27FC236}">
                <a16:creationId xmlns:a16="http://schemas.microsoft.com/office/drawing/2014/main" xmlns="" id="{FF038228-C397-4A2A-B783-D4DB4534D969}"/>
              </a:ext>
            </a:extLst>
          </p:cNvPr>
          <p:cNvCxnSpPr/>
          <p:nvPr/>
        </p:nvCxnSpPr>
        <p:spPr>
          <a:xfrm>
            <a:off x="3341688" y="4679950"/>
            <a:ext cx="2870200" cy="1588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23">
            <a:extLst>
              <a:ext uri="{FF2B5EF4-FFF2-40B4-BE49-F238E27FC236}">
                <a16:creationId xmlns:a16="http://schemas.microsoft.com/office/drawing/2014/main" xmlns="" id="{10BD745F-725D-4143-A818-77F48BCA9395}"/>
              </a:ext>
            </a:extLst>
          </p:cNvPr>
          <p:cNvCxnSpPr>
            <a:cxnSpLocks/>
          </p:cNvCxnSpPr>
          <p:nvPr/>
        </p:nvCxnSpPr>
        <p:spPr>
          <a:xfrm flipH="1">
            <a:off x="3341690" y="3981734"/>
            <a:ext cx="278607" cy="69821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26">
            <a:extLst>
              <a:ext uri="{FF2B5EF4-FFF2-40B4-BE49-F238E27FC236}">
                <a16:creationId xmlns:a16="http://schemas.microsoft.com/office/drawing/2014/main" xmlns="" id="{0483253D-9592-449C-A1E0-D7741A1141B4}"/>
              </a:ext>
            </a:extLst>
          </p:cNvPr>
          <p:cNvCxnSpPr>
            <a:cxnSpLocks/>
          </p:cNvCxnSpPr>
          <p:nvPr/>
        </p:nvCxnSpPr>
        <p:spPr>
          <a:xfrm>
            <a:off x="5209804" y="2167847"/>
            <a:ext cx="1003671" cy="251527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xmlns="" id="{99B0E298-C322-43A8-85B3-BDE39458C290}"/>
              </a:ext>
            </a:extLst>
          </p:cNvPr>
          <p:cNvCxnSpPr>
            <a:cxnSpLocks/>
          </p:cNvCxnSpPr>
          <p:nvPr/>
        </p:nvCxnSpPr>
        <p:spPr>
          <a:xfrm>
            <a:off x="4776788" y="4681538"/>
            <a:ext cx="0" cy="235597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xmlns="" id="{15C701AF-36E7-4E1C-A216-C753751F544B}"/>
              </a:ext>
            </a:extLst>
          </p:cNvPr>
          <p:cNvCxnSpPr>
            <a:cxnSpLocks/>
          </p:cNvCxnSpPr>
          <p:nvPr/>
        </p:nvCxnSpPr>
        <p:spPr>
          <a:xfrm flipH="1">
            <a:off x="3521076" y="3704434"/>
            <a:ext cx="342007" cy="9818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xmlns="" id="{7074AECB-D0EC-469F-AA9F-184B0C77A223}"/>
              </a:ext>
            </a:extLst>
          </p:cNvPr>
          <p:cNvCxnSpPr>
            <a:cxnSpLocks/>
          </p:cNvCxnSpPr>
          <p:nvPr/>
        </p:nvCxnSpPr>
        <p:spPr>
          <a:xfrm flipH="1">
            <a:off x="3757614" y="3399206"/>
            <a:ext cx="362323" cy="127915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7">
            <a:extLst>
              <a:ext uri="{FF2B5EF4-FFF2-40B4-BE49-F238E27FC236}">
                <a16:creationId xmlns:a16="http://schemas.microsoft.com/office/drawing/2014/main" xmlns="" id="{A88BCB35-F42E-4EAB-BE9C-CB1EF81852CB}"/>
              </a:ext>
            </a:extLst>
          </p:cNvPr>
          <p:cNvCxnSpPr>
            <a:cxnSpLocks/>
            <a:stCxn id="4" idx="2"/>
          </p:cNvCxnSpPr>
          <p:nvPr/>
        </p:nvCxnSpPr>
        <p:spPr bwMode="auto">
          <a:xfrm>
            <a:off x="3758089" y="5971859"/>
            <a:ext cx="359569" cy="3592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9">
            <a:extLst>
              <a:ext uri="{FF2B5EF4-FFF2-40B4-BE49-F238E27FC236}">
                <a16:creationId xmlns:a16="http://schemas.microsoft.com/office/drawing/2014/main" xmlns="" id="{E17AC074-176D-435F-891C-09B782703910}"/>
              </a:ext>
            </a:extLst>
          </p:cNvPr>
          <p:cNvCxnSpPr>
            <a:cxnSpLocks/>
          </p:cNvCxnSpPr>
          <p:nvPr/>
        </p:nvCxnSpPr>
        <p:spPr bwMode="auto">
          <a:xfrm flipH="1">
            <a:off x="3767138" y="7652966"/>
            <a:ext cx="350520" cy="35438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xmlns="" id="{40BC270D-227C-4BC1-9A30-AFAC04309D73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527425" y="6292851"/>
            <a:ext cx="344488" cy="19167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xmlns="" id="{C63E470E-491C-45CD-AECC-B58A19F5D5A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376613" y="6665913"/>
            <a:ext cx="300990" cy="6943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xmlns="" id="{F0743604-79DB-4718-B296-ACE752032416}"/>
              </a:ext>
            </a:extLst>
          </p:cNvPr>
          <p:cNvCxnSpPr>
            <a:cxnSpLocks/>
          </p:cNvCxnSpPr>
          <p:nvPr/>
        </p:nvCxnSpPr>
        <p:spPr bwMode="auto">
          <a:xfrm flipH="1">
            <a:off x="3368676" y="7246209"/>
            <a:ext cx="311784" cy="721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xmlns="" id="{89BD0C69-7293-45D2-AAA7-88C24D2408B8}"/>
              </a:ext>
            </a:extLst>
          </p:cNvPr>
          <p:cNvCxnSpPr>
            <a:cxnSpLocks/>
          </p:cNvCxnSpPr>
          <p:nvPr/>
        </p:nvCxnSpPr>
        <p:spPr bwMode="auto">
          <a:xfrm flipH="1">
            <a:off x="3522664" y="7505754"/>
            <a:ext cx="340676" cy="19203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xmlns="" id="{FE34CD4F-0F00-49C2-84CE-84441C64FD4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079876" y="5727700"/>
            <a:ext cx="303529" cy="55105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xmlns="" id="{D23F64BF-8991-4CD4-9DAF-12D63875D401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410076" y="5591175"/>
            <a:ext cx="181927" cy="69620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xmlns="" id="{4CA6E22E-F89A-47F2-87AA-FBC55670B7DA}"/>
              </a:ext>
            </a:extLst>
          </p:cNvPr>
          <p:cNvCxnSpPr>
            <a:cxnSpLocks/>
          </p:cNvCxnSpPr>
          <p:nvPr/>
        </p:nvCxnSpPr>
        <p:spPr bwMode="auto">
          <a:xfrm flipH="1">
            <a:off x="4082321" y="7710829"/>
            <a:ext cx="301035" cy="53376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xmlns="" id="{25AEF6A2-192E-4297-A9BD-738F904DB216}"/>
              </a:ext>
            </a:extLst>
          </p:cNvPr>
          <p:cNvCxnSpPr>
            <a:cxnSpLocks/>
          </p:cNvCxnSpPr>
          <p:nvPr/>
        </p:nvCxnSpPr>
        <p:spPr bwMode="auto">
          <a:xfrm flipH="1">
            <a:off x="4410076" y="7690861"/>
            <a:ext cx="181462" cy="69113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1 7">
            <a:extLst>
              <a:ext uri="{FF2B5EF4-FFF2-40B4-BE49-F238E27FC236}">
                <a16:creationId xmlns:a16="http://schemas.microsoft.com/office/drawing/2014/main" xmlns="" id="{CFAAF82B-99D2-4575-9919-600747F4429E}"/>
              </a:ext>
            </a:extLst>
          </p:cNvPr>
          <p:cNvCxnSpPr>
            <a:cxnSpLocks/>
            <a:stCxn id="4" idx="6"/>
          </p:cNvCxnSpPr>
          <p:nvPr/>
        </p:nvCxnSpPr>
        <p:spPr>
          <a:xfrm flipH="1" flipV="1">
            <a:off x="5118923" y="7332955"/>
            <a:ext cx="676562" cy="6763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9">
            <a:extLst>
              <a:ext uri="{FF2B5EF4-FFF2-40B4-BE49-F238E27FC236}">
                <a16:creationId xmlns:a16="http://schemas.microsoft.com/office/drawing/2014/main" xmlns="" id="{66F0A920-DC46-49BD-AF8D-04FD7437C1A5}"/>
              </a:ext>
            </a:extLst>
          </p:cNvPr>
          <p:cNvCxnSpPr>
            <a:cxnSpLocks/>
            <a:endCxn id="4" idx="0"/>
          </p:cNvCxnSpPr>
          <p:nvPr/>
        </p:nvCxnSpPr>
        <p:spPr>
          <a:xfrm flipV="1">
            <a:off x="5119933" y="5972420"/>
            <a:ext cx="674991" cy="67103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xmlns="" id="{03C0406E-0617-48D2-8E97-9F107609A4EC}"/>
              </a:ext>
            </a:extLst>
          </p:cNvPr>
          <p:cNvCxnSpPr>
            <a:cxnSpLocks/>
          </p:cNvCxnSpPr>
          <p:nvPr/>
        </p:nvCxnSpPr>
        <p:spPr>
          <a:xfrm>
            <a:off x="5178601" y="7223464"/>
            <a:ext cx="842787" cy="48543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xmlns="" id="{586F39E5-98B1-4A4F-98F0-E59BFF4342E0}"/>
              </a:ext>
            </a:extLst>
          </p:cNvPr>
          <p:cNvCxnSpPr>
            <a:cxnSpLocks/>
          </p:cNvCxnSpPr>
          <p:nvPr/>
        </p:nvCxnSpPr>
        <p:spPr>
          <a:xfrm>
            <a:off x="5209274" y="7113973"/>
            <a:ext cx="951814" cy="26790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xmlns="" id="{40353461-9E06-4000-9C58-CA65E6285FC0}"/>
              </a:ext>
            </a:extLst>
          </p:cNvPr>
          <p:cNvCxnSpPr>
            <a:cxnSpLocks/>
          </p:cNvCxnSpPr>
          <p:nvPr/>
        </p:nvCxnSpPr>
        <p:spPr>
          <a:xfrm flipV="1">
            <a:off x="5201700" y="6600825"/>
            <a:ext cx="959388" cy="26753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xmlns="" id="{24D2BD10-1BBF-498E-B61F-00F213882277}"/>
              </a:ext>
            </a:extLst>
          </p:cNvPr>
          <p:cNvCxnSpPr>
            <a:cxnSpLocks/>
          </p:cNvCxnSpPr>
          <p:nvPr/>
        </p:nvCxnSpPr>
        <p:spPr>
          <a:xfrm flipV="1">
            <a:off x="5173996" y="6265863"/>
            <a:ext cx="850567" cy="49300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xmlns="" id="{4F52B40E-EBB9-488F-AE4F-DA5E99D13DE8}"/>
              </a:ext>
            </a:extLst>
          </p:cNvPr>
          <p:cNvCxnSpPr>
            <a:cxnSpLocks/>
          </p:cNvCxnSpPr>
          <p:nvPr/>
        </p:nvCxnSpPr>
        <p:spPr>
          <a:xfrm>
            <a:off x="5027935" y="7457893"/>
            <a:ext cx="431478" cy="80663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xmlns="" id="{A9CBD785-6D88-43C5-8309-87E7407CDF06}"/>
              </a:ext>
            </a:extLst>
          </p:cNvPr>
          <p:cNvCxnSpPr>
            <a:cxnSpLocks/>
          </p:cNvCxnSpPr>
          <p:nvPr/>
        </p:nvCxnSpPr>
        <p:spPr>
          <a:xfrm>
            <a:off x="4915930" y="7556904"/>
            <a:ext cx="205345" cy="82985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xmlns="" id="{A2C9FEFD-B17A-4DA8-B5C2-4CC0DD643589}"/>
              </a:ext>
            </a:extLst>
          </p:cNvPr>
          <p:cNvCxnSpPr>
            <a:cxnSpLocks/>
          </p:cNvCxnSpPr>
          <p:nvPr/>
        </p:nvCxnSpPr>
        <p:spPr>
          <a:xfrm flipV="1">
            <a:off x="5027009" y="5724526"/>
            <a:ext cx="429229" cy="80056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xmlns="" id="{A9F124CE-C824-486A-8BD2-B15898BB5489}"/>
              </a:ext>
            </a:extLst>
          </p:cNvPr>
          <p:cNvCxnSpPr>
            <a:cxnSpLocks/>
          </p:cNvCxnSpPr>
          <p:nvPr/>
        </p:nvCxnSpPr>
        <p:spPr>
          <a:xfrm flipV="1">
            <a:off x="4912905" y="5580063"/>
            <a:ext cx="209958" cy="85032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xmlns="" id="{6FF2EABA-F689-431B-AE63-C6F23BB4201E}"/>
              </a:ext>
            </a:extLst>
          </p:cNvPr>
          <p:cNvCxnSpPr>
            <a:cxnSpLocks/>
          </p:cNvCxnSpPr>
          <p:nvPr/>
        </p:nvCxnSpPr>
        <p:spPr>
          <a:xfrm>
            <a:off x="3336925" y="6996113"/>
            <a:ext cx="1448277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xmlns="" id="{DDC26E0D-8334-4E87-A2DB-946744C1848F}"/>
              </a:ext>
            </a:extLst>
          </p:cNvPr>
          <p:cNvCxnSpPr>
            <a:cxnSpLocks/>
          </p:cNvCxnSpPr>
          <p:nvPr/>
        </p:nvCxnSpPr>
        <p:spPr>
          <a:xfrm flipH="1">
            <a:off x="4078289" y="3096246"/>
            <a:ext cx="308776" cy="15837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xmlns="" id="{8490FB12-592D-4DCA-B3E9-E30E8AC90432}"/>
              </a:ext>
            </a:extLst>
          </p:cNvPr>
          <p:cNvCxnSpPr>
            <a:cxnSpLocks/>
          </p:cNvCxnSpPr>
          <p:nvPr/>
        </p:nvCxnSpPr>
        <p:spPr>
          <a:xfrm flipH="1">
            <a:off x="4411663" y="2866490"/>
            <a:ext cx="182711" cy="181028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xmlns="" id="{DBB90F97-404F-488C-9BF4-1868FE9BD15D}"/>
              </a:ext>
            </a:extLst>
          </p:cNvPr>
          <p:cNvCxnSpPr>
            <a:cxnSpLocks/>
          </p:cNvCxnSpPr>
          <p:nvPr/>
        </p:nvCxnSpPr>
        <p:spPr>
          <a:xfrm flipH="1">
            <a:off x="3384885" y="3899770"/>
            <a:ext cx="303537" cy="7845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xmlns="" id="{5682B56A-ADBD-4CEE-9A06-01E71BF44BA0}"/>
              </a:ext>
            </a:extLst>
          </p:cNvPr>
          <p:cNvCxnSpPr>
            <a:cxnSpLocks/>
          </p:cNvCxnSpPr>
          <p:nvPr/>
        </p:nvCxnSpPr>
        <p:spPr>
          <a:xfrm>
            <a:off x="4916606" y="2508735"/>
            <a:ext cx="209432" cy="217597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xmlns="" id="{01793A28-1DFD-4268-B38A-60B9E6B07097}"/>
              </a:ext>
            </a:extLst>
          </p:cNvPr>
          <p:cNvCxnSpPr>
            <a:cxnSpLocks/>
          </p:cNvCxnSpPr>
          <p:nvPr/>
        </p:nvCxnSpPr>
        <p:spPr>
          <a:xfrm>
            <a:off x="5023430" y="2393879"/>
            <a:ext cx="443920" cy="229004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xmlns="" id="{0DF116A0-7873-421F-B5F1-16E34A61311A}"/>
              </a:ext>
            </a:extLst>
          </p:cNvPr>
          <p:cNvCxnSpPr>
            <a:cxnSpLocks/>
          </p:cNvCxnSpPr>
          <p:nvPr/>
        </p:nvCxnSpPr>
        <p:spPr>
          <a:xfrm>
            <a:off x="5117705" y="2292824"/>
            <a:ext cx="675083" cy="239030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xmlns="" id="{E3F2B951-5021-46F4-9473-22B584C8854C}"/>
              </a:ext>
            </a:extLst>
          </p:cNvPr>
          <p:cNvCxnSpPr>
            <a:cxnSpLocks/>
          </p:cNvCxnSpPr>
          <p:nvPr/>
        </p:nvCxnSpPr>
        <p:spPr>
          <a:xfrm>
            <a:off x="5170331" y="2229492"/>
            <a:ext cx="855819" cy="245045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xmlns="" id="{97039103-0014-4450-AC08-8294266EA8F4}"/>
              </a:ext>
            </a:extLst>
          </p:cNvPr>
          <p:cNvCxnSpPr>
            <a:cxnSpLocks/>
          </p:cNvCxnSpPr>
          <p:nvPr/>
        </p:nvCxnSpPr>
        <p:spPr>
          <a:xfrm>
            <a:off x="5198171" y="2188396"/>
            <a:ext cx="962917" cy="249472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asellaDiTesto 41">
            <a:extLst>
              <a:ext uri="{FF2B5EF4-FFF2-40B4-BE49-F238E27FC236}">
                <a16:creationId xmlns:a16="http://schemas.microsoft.com/office/drawing/2014/main" xmlns="" id="{0AA14F0E-1C04-4EE7-9E87-8F31253F9FA7}"/>
              </a:ext>
            </a:extLst>
          </p:cNvPr>
          <p:cNvSpPr txBox="1"/>
          <p:nvPr/>
        </p:nvSpPr>
        <p:spPr>
          <a:xfrm>
            <a:off x="4653778" y="4380628"/>
            <a:ext cx="432000" cy="28800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xmlns="" id="{B7D4B407-0C30-4B1A-BAD3-4E695F2FEB3D}"/>
              </a:ext>
            </a:extLst>
          </p:cNvPr>
          <p:cNvSpPr txBox="1"/>
          <p:nvPr/>
        </p:nvSpPr>
        <p:spPr>
          <a:xfrm>
            <a:off x="4458958" y="6933557"/>
            <a:ext cx="432000" cy="646331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4" name="CasellaDiTesto 1">
            <a:extLst>
              <a:ext uri="{FF2B5EF4-FFF2-40B4-BE49-F238E27FC236}">
                <a16:creationId xmlns:a16="http://schemas.microsoft.com/office/drawing/2014/main" xmlns="" id="{0DA12CBD-B910-4788-97AE-CE03203AE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2213" y="4973638"/>
            <a:ext cx="43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xmlns="" id="{7999FE62-D4A8-4DD0-A359-D29DDAE54D90}"/>
              </a:ext>
            </a:extLst>
          </p:cNvPr>
          <p:cNvCxnSpPr>
            <a:cxnSpLocks/>
          </p:cNvCxnSpPr>
          <p:nvPr/>
        </p:nvCxnSpPr>
        <p:spPr>
          <a:xfrm flipV="1">
            <a:off x="4777582" y="2669381"/>
            <a:ext cx="0" cy="203120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xmlns="" id="{C8CAA6DD-5876-4B70-A1DC-919D2833A414}"/>
              </a:ext>
            </a:extLst>
          </p:cNvPr>
          <p:cNvCxnSpPr>
            <a:cxnSpLocks/>
            <a:endCxn id="4" idx="7"/>
          </p:cNvCxnSpPr>
          <p:nvPr/>
        </p:nvCxnSpPr>
        <p:spPr>
          <a:xfrm>
            <a:off x="4761437" y="6990953"/>
            <a:ext cx="145561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xmlns="" id="{E77EA117-1A15-4954-9AC8-65E8188FB75D}"/>
              </a:ext>
            </a:extLst>
          </p:cNvPr>
          <p:cNvCxnSpPr>
            <a:cxnSpLocks/>
            <a:endCxn id="4" idx="5"/>
          </p:cNvCxnSpPr>
          <p:nvPr/>
        </p:nvCxnSpPr>
        <p:spPr>
          <a:xfrm>
            <a:off x="4776788" y="7635531"/>
            <a:ext cx="396" cy="79528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uppo 47">
            <a:extLst>
              <a:ext uri="{FF2B5EF4-FFF2-40B4-BE49-F238E27FC236}">
                <a16:creationId xmlns:a16="http://schemas.microsoft.com/office/drawing/2014/main" xmlns="" id="{ED3F44B3-7F43-47FF-8FAA-7EAE4705BA31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6848475"/>
            <a:ext cx="287338" cy="288925"/>
            <a:chOff x="3018306" y="6843591"/>
            <a:chExt cx="360000" cy="360000"/>
          </a:xfrm>
        </p:grpSpPr>
        <p:cxnSp>
          <p:nvCxnSpPr>
            <p:cNvPr id="49" name="Connettore diritto 48">
              <a:extLst>
                <a:ext uri="{FF2B5EF4-FFF2-40B4-BE49-F238E27FC236}">
                  <a16:creationId xmlns:a16="http://schemas.microsoft.com/office/drawing/2014/main" xmlns="" id="{620B38CE-66A0-44E9-AF80-5B6E75347FDB}"/>
                </a:ext>
              </a:extLst>
            </p:cNvPr>
            <p:cNvCxnSpPr/>
            <p:nvPr/>
          </p:nvCxnSpPr>
          <p:spPr>
            <a:xfrm>
              <a:off x="3018306" y="7023592"/>
              <a:ext cx="36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ttore diritto 49">
              <a:extLst>
                <a:ext uri="{FF2B5EF4-FFF2-40B4-BE49-F238E27FC236}">
                  <a16:creationId xmlns:a16="http://schemas.microsoft.com/office/drawing/2014/main" xmlns="" id="{EF78549B-143A-427F-98FA-B03694AC1FA4}"/>
                </a:ext>
              </a:extLst>
            </p:cNvPr>
            <p:cNvCxnSpPr/>
            <p:nvPr/>
          </p:nvCxnSpPr>
          <p:spPr>
            <a:xfrm>
              <a:off x="3183389" y="6843591"/>
              <a:ext cx="0" cy="36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xmlns="" id="{C0CD2A96-6955-49C1-85ED-6C22FA5CFFD6}"/>
              </a:ext>
            </a:extLst>
          </p:cNvPr>
          <p:cNvCxnSpPr/>
          <p:nvPr/>
        </p:nvCxnSpPr>
        <p:spPr>
          <a:xfrm>
            <a:off x="26988" y="91059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xmlns="" id="{17A9B03F-700D-459D-BED3-DE55A2A62FD0}"/>
              </a:ext>
            </a:extLst>
          </p:cNvPr>
          <p:cNvCxnSpPr>
            <a:cxnSpLocks/>
          </p:cNvCxnSpPr>
          <p:nvPr/>
        </p:nvCxnSpPr>
        <p:spPr>
          <a:xfrm flipV="1">
            <a:off x="2442991" y="1097280"/>
            <a:ext cx="3728717" cy="420834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CasellaDiTesto 19">
            <a:extLst>
              <a:ext uri="{FF2B5EF4-FFF2-40B4-BE49-F238E27FC236}">
                <a16:creationId xmlns:a16="http://schemas.microsoft.com/office/drawing/2014/main" xmlns="" id="{D5AA08A8-65FD-46FB-BFBA-380B116632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7143" y="1014540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55" name="CasellaDiTesto 19">
            <a:extLst>
              <a:ext uri="{FF2B5EF4-FFF2-40B4-BE49-F238E27FC236}">
                <a16:creationId xmlns:a16="http://schemas.microsoft.com/office/drawing/2014/main" xmlns="" id="{3813B73E-E7CA-4830-87E5-64C9014D55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9153" y="8503476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xmlns="" id="{AB2A988D-4226-4DBA-A587-AACB558A61CC}"/>
              </a:ext>
            </a:extLst>
          </p:cNvPr>
          <p:cNvCxnSpPr/>
          <p:nvPr/>
        </p:nvCxnSpPr>
        <p:spPr>
          <a:xfrm>
            <a:off x="6088828" y="203857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CasellaDiTesto 57">
            <a:extLst>
              <a:ext uri="{FF2B5EF4-FFF2-40B4-BE49-F238E27FC236}">
                <a16:creationId xmlns:a16="http://schemas.microsoft.com/office/drawing/2014/main" xmlns="" id="{3CF90123-5A63-4C04-B44F-1332F8FCAA4B}"/>
              </a:ext>
            </a:extLst>
          </p:cNvPr>
          <p:cNvSpPr txBox="1"/>
          <p:nvPr/>
        </p:nvSpPr>
        <p:spPr>
          <a:xfrm>
            <a:off x="4630063" y="6905665"/>
            <a:ext cx="395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º</a:t>
            </a:r>
            <a:endParaRPr lang="it-IT" dirty="0"/>
          </a:p>
        </p:txBody>
      </p:sp>
      <p:sp>
        <p:nvSpPr>
          <p:cNvPr id="59" name="CasellaDiTesto 58">
            <a:extLst>
              <a:ext uri="{FF2B5EF4-FFF2-40B4-BE49-F238E27FC236}">
                <a16:creationId xmlns:a16="http://schemas.microsoft.com/office/drawing/2014/main" xmlns="" id="{70175097-4D84-49BC-BABA-5E80665FEC31}"/>
              </a:ext>
            </a:extLst>
          </p:cNvPr>
          <p:cNvSpPr txBox="1"/>
          <p:nvPr/>
        </p:nvSpPr>
        <p:spPr>
          <a:xfrm>
            <a:off x="4792306" y="974701"/>
            <a:ext cx="585788" cy="369332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V’’</a:t>
            </a:r>
          </a:p>
        </p:txBody>
      </p: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xmlns="" id="{7F422BBB-BA78-46AD-BD3B-93ABDFEBEF00}"/>
              </a:ext>
            </a:extLst>
          </p:cNvPr>
          <p:cNvCxnSpPr>
            <a:cxnSpLocks/>
          </p:cNvCxnSpPr>
          <p:nvPr/>
        </p:nvCxnSpPr>
        <p:spPr>
          <a:xfrm flipH="1">
            <a:off x="3621881" y="1119871"/>
            <a:ext cx="1154908" cy="285378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xmlns="" id="{E603C5CC-3253-4390-ACBE-2E5A77C8DFC6}"/>
              </a:ext>
            </a:extLst>
          </p:cNvPr>
          <p:cNvCxnSpPr>
            <a:cxnSpLocks/>
          </p:cNvCxnSpPr>
          <p:nvPr/>
        </p:nvCxnSpPr>
        <p:spPr>
          <a:xfrm flipH="1">
            <a:off x="3688038" y="1117429"/>
            <a:ext cx="1086262" cy="278009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xmlns="" id="{80008D6B-EE35-43F0-ABB0-1EDDD2CBF57E}"/>
              </a:ext>
            </a:extLst>
          </p:cNvPr>
          <p:cNvCxnSpPr>
            <a:cxnSpLocks/>
          </p:cNvCxnSpPr>
          <p:nvPr/>
        </p:nvCxnSpPr>
        <p:spPr>
          <a:xfrm flipH="1">
            <a:off x="3864769" y="1116944"/>
            <a:ext cx="906663" cy="258828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xmlns="" id="{55234131-8F53-4E44-9B20-93DDB83FAA4A}"/>
              </a:ext>
            </a:extLst>
          </p:cNvPr>
          <p:cNvCxnSpPr>
            <a:cxnSpLocks/>
          </p:cNvCxnSpPr>
          <p:nvPr/>
        </p:nvCxnSpPr>
        <p:spPr>
          <a:xfrm flipH="1">
            <a:off x="4108718" y="1105037"/>
            <a:ext cx="669857" cy="232638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xmlns="" id="{82141D65-D831-4170-A6A7-C1DD865381AB}"/>
              </a:ext>
            </a:extLst>
          </p:cNvPr>
          <p:cNvCxnSpPr>
            <a:cxnSpLocks/>
          </p:cNvCxnSpPr>
          <p:nvPr/>
        </p:nvCxnSpPr>
        <p:spPr>
          <a:xfrm flipH="1">
            <a:off x="4374816" y="1122253"/>
            <a:ext cx="401972" cy="200712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xmlns="" id="{F5522995-C875-4955-ABCA-897BAD57C419}"/>
              </a:ext>
            </a:extLst>
          </p:cNvPr>
          <p:cNvCxnSpPr>
            <a:cxnSpLocks/>
          </p:cNvCxnSpPr>
          <p:nvPr/>
        </p:nvCxnSpPr>
        <p:spPr>
          <a:xfrm>
            <a:off x="4773813" y="1116944"/>
            <a:ext cx="142950" cy="141144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diritto 65">
            <a:extLst>
              <a:ext uri="{FF2B5EF4-FFF2-40B4-BE49-F238E27FC236}">
                <a16:creationId xmlns:a16="http://schemas.microsoft.com/office/drawing/2014/main" xmlns="" id="{D9BEBCF8-A0D9-4B73-BA48-E57715842B1A}"/>
              </a:ext>
            </a:extLst>
          </p:cNvPr>
          <p:cNvCxnSpPr>
            <a:cxnSpLocks/>
          </p:cNvCxnSpPr>
          <p:nvPr/>
        </p:nvCxnSpPr>
        <p:spPr>
          <a:xfrm>
            <a:off x="4776194" y="1119325"/>
            <a:ext cx="247726" cy="126550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xmlns="" id="{2EEB30A0-7C48-4074-89F2-5328D24E18F0}"/>
              </a:ext>
            </a:extLst>
          </p:cNvPr>
          <p:cNvCxnSpPr>
            <a:cxnSpLocks/>
          </p:cNvCxnSpPr>
          <p:nvPr/>
        </p:nvCxnSpPr>
        <p:spPr>
          <a:xfrm>
            <a:off x="4776194" y="1112181"/>
            <a:ext cx="339322" cy="117871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xmlns="" id="{73D36B23-6FBB-4EDD-8B20-AD90A44719F5}"/>
              </a:ext>
            </a:extLst>
          </p:cNvPr>
          <p:cNvCxnSpPr>
            <a:cxnSpLocks/>
          </p:cNvCxnSpPr>
          <p:nvPr/>
        </p:nvCxnSpPr>
        <p:spPr>
          <a:xfrm>
            <a:off x="4776788" y="1119871"/>
            <a:ext cx="394769" cy="110292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xmlns="" id="{155F2F4C-BF0C-4333-891C-35CCC887ABF6}"/>
              </a:ext>
            </a:extLst>
          </p:cNvPr>
          <p:cNvCxnSpPr>
            <a:cxnSpLocks/>
          </p:cNvCxnSpPr>
          <p:nvPr/>
        </p:nvCxnSpPr>
        <p:spPr>
          <a:xfrm>
            <a:off x="4773813" y="1114562"/>
            <a:ext cx="425495" cy="10744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xmlns="" id="{B3D1B7EB-8968-43D6-89D6-05A501F44D67}"/>
              </a:ext>
            </a:extLst>
          </p:cNvPr>
          <p:cNvCxnSpPr>
            <a:cxnSpLocks/>
          </p:cNvCxnSpPr>
          <p:nvPr/>
        </p:nvCxnSpPr>
        <p:spPr>
          <a:xfrm>
            <a:off x="4779364" y="1114269"/>
            <a:ext cx="435831" cy="106080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xmlns="" id="{853AF051-7EB4-4067-A222-18D1EFC359A7}"/>
              </a:ext>
            </a:extLst>
          </p:cNvPr>
          <p:cNvCxnSpPr>
            <a:cxnSpLocks/>
          </p:cNvCxnSpPr>
          <p:nvPr/>
        </p:nvCxnSpPr>
        <p:spPr>
          <a:xfrm>
            <a:off x="4777565" y="1154052"/>
            <a:ext cx="0" cy="154812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xmlns="" id="{EFE3C411-0521-4CFB-A517-39270CB4BD91}"/>
              </a:ext>
            </a:extLst>
          </p:cNvPr>
          <p:cNvCxnSpPr>
            <a:cxnSpLocks/>
          </p:cNvCxnSpPr>
          <p:nvPr/>
        </p:nvCxnSpPr>
        <p:spPr>
          <a:xfrm flipH="1">
            <a:off x="4594380" y="1115109"/>
            <a:ext cx="180027" cy="17655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xmlns="" id="{07DFD5A8-64CB-4159-83E2-D779B982A974}"/>
              </a:ext>
            </a:extLst>
          </p:cNvPr>
          <p:cNvCxnSpPr>
            <a:cxnSpLocks/>
          </p:cNvCxnSpPr>
          <p:nvPr/>
        </p:nvCxnSpPr>
        <p:spPr>
          <a:xfrm flipH="1" flipV="1">
            <a:off x="3858909" y="6479925"/>
            <a:ext cx="920464" cy="50931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xmlns="" id="{A45E60EE-E9EE-4D47-B96B-5820044BD284}"/>
              </a:ext>
            </a:extLst>
          </p:cNvPr>
          <p:cNvCxnSpPr>
            <a:cxnSpLocks/>
          </p:cNvCxnSpPr>
          <p:nvPr/>
        </p:nvCxnSpPr>
        <p:spPr>
          <a:xfrm flipH="1" flipV="1">
            <a:off x="3673320" y="6733547"/>
            <a:ext cx="1111971" cy="25569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xmlns="" id="{29D28219-82B0-44D1-89C2-5F7D70E40F91}"/>
              </a:ext>
            </a:extLst>
          </p:cNvPr>
          <p:cNvCxnSpPr>
            <a:cxnSpLocks/>
          </p:cNvCxnSpPr>
          <p:nvPr/>
        </p:nvCxnSpPr>
        <p:spPr>
          <a:xfrm flipH="1">
            <a:off x="3662840" y="6989238"/>
            <a:ext cx="1113390" cy="26046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xmlns="" id="{4CD55971-C780-4CEC-9A39-036D889BD9E9}"/>
              </a:ext>
            </a:extLst>
          </p:cNvPr>
          <p:cNvCxnSpPr>
            <a:cxnSpLocks/>
          </p:cNvCxnSpPr>
          <p:nvPr/>
        </p:nvCxnSpPr>
        <p:spPr>
          <a:xfrm flipH="1">
            <a:off x="3859344" y="6986278"/>
            <a:ext cx="913926" cy="525426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xmlns="" id="{FF91C928-B5EF-4D03-98EF-ED3BC8F23DA4}"/>
              </a:ext>
            </a:extLst>
          </p:cNvPr>
          <p:cNvCxnSpPr>
            <a:cxnSpLocks/>
          </p:cNvCxnSpPr>
          <p:nvPr/>
        </p:nvCxnSpPr>
        <p:spPr>
          <a:xfrm flipH="1">
            <a:off x="4115531" y="6966643"/>
            <a:ext cx="658318" cy="68709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xmlns="" id="{AEF6F703-EA87-4C9A-B63F-67C7731E6A63}"/>
              </a:ext>
            </a:extLst>
          </p:cNvPr>
          <p:cNvCxnSpPr>
            <a:cxnSpLocks/>
          </p:cNvCxnSpPr>
          <p:nvPr/>
        </p:nvCxnSpPr>
        <p:spPr>
          <a:xfrm flipH="1">
            <a:off x="4378116" y="6986278"/>
            <a:ext cx="398114" cy="7271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xmlns="" id="{8238011B-62C4-48E7-8A9F-D1A87EB7766E}"/>
              </a:ext>
            </a:extLst>
          </p:cNvPr>
          <p:cNvCxnSpPr>
            <a:cxnSpLocks/>
          </p:cNvCxnSpPr>
          <p:nvPr/>
        </p:nvCxnSpPr>
        <p:spPr>
          <a:xfrm flipH="1">
            <a:off x="4586838" y="6983319"/>
            <a:ext cx="189391" cy="71317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xmlns="" id="{7031692A-DE0D-4907-BE7A-8A4CEAE46F16}"/>
              </a:ext>
            </a:extLst>
          </p:cNvPr>
          <p:cNvCxnSpPr/>
          <p:nvPr/>
        </p:nvCxnSpPr>
        <p:spPr>
          <a:xfrm>
            <a:off x="4773269" y="7003426"/>
            <a:ext cx="0" cy="64511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xmlns="" id="{D839D268-860C-482F-A1B8-421557E31519}"/>
              </a:ext>
            </a:extLst>
          </p:cNvPr>
          <p:cNvCxnSpPr>
            <a:cxnSpLocks/>
          </p:cNvCxnSpPr>
          <p:nvPr/>
        </p:nvCxnSpPr>
        <p:spPr>
          <a:xfrm>
            <a:off x="4776229" y="6986278"/>
            <a:ext cx="139083" cy="5822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xmlns="" id="{729A5CBC-8FD9-4F43-BF48-C9BF8E9D5B0C}"/>
              </a:ext>
            </a:extLst>
          </p:cNvPr>
          <p:cNvCxnSpPr>
            <a:cxnSpLocks/>
          </p:cNvCxnSpPr>
          <p:nvPr/>
        </p:nvCxnSpPr>
        <p:spPr>
          <a:xfrm>
            <a:off x="4773269" y="6983319"/>
            <a:ext cx="262120" cy="49123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xmlns="" id="{161B4BB0-1636-4103-A556-9C59D4F8627C}"/>
              </a:ext>
            </a:extLst>
          </p:cNvPr>
          <p:cNvCxnSpPr/>
          <p:nvPr/>
        </p:nvCxnSpPr>
        <p:spPr>
          <a:xfrm>
            <a:off x="4767351" y="6989238"/>
            <a:ext cx="361025" cy="34622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xmlns="" id="{E7B36AFD-6954-495C-97D3-F18DB1FF74D1}"/>
              </a:ext>
            </a:extLst>
          </p:cNvPr>
          <p:cNvCxnSpPr/>
          <p:nvPr/>
        </p:nvCxnSpPr>
        <p:spPr>
          <a:xfrm>
            <a:off x="4773269" y="6989238"/>
            <a:ext cx="402455" cy="22786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xmlns="" id="{D485A0C1-6FCF-4D65-89D4-DCB824B6B03F}"/>
              </a:ext>
            </a:extLst>
          </p:cNvPr>
          <p:cNvCxnSpPr/>
          <p:nvPr/>
        </p:nvCxnSpPr>
        <p:spPr>
          <a:xfrm flipH="1" flipV="1">
            <a:off x="4113363" y="6323412"/>
            <a:ext cx="665825" cy="67174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xmlns="" id="{B838EAF2-2D5F-4F46-BA68-8AA6919205C3}"/>
              </a:ext>
            </a:extLst>
          </p:cNvPr>
          <p:cNvCxnSpPr>
            <a:cxnSpLocks/>
          </p:cNvCxnSpPr>
          <p:nvPr/>
        </p:nvCxnSpPr>
        <p:spPr>
          <a:xfrm flipH="1" flipV="1">
            <a:off x="4379693" y="6267849"/>
            <a:ext cx="396536" cy="71842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xmlns="" id="{73680343-322A-4AFC-8C76-0B03FE244B42}"/>
              </a:ext>
            </a:extLst>
          </p:cNvPr>
          <p:cNvCxnSpPr>
            <a:cxnSpLocks/>
          </p:cNvCxnSpPr>
          <p:nvPr/>
        </p:nvCxnSpPr>
        <p:spPr>
          <a:xfrm flipH="1" flipV="1">
            <a:off x="4586838" y="6270146"/>
            <a:ext cx="189392" cy="72501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xmlns="" id="{95E398F6-C25E-4B49-82BC-93E7877A1AC3}"/>
              </a:ext>
            </a:extLst>
          </p:cNvPr>
          <p:cNvCxnSpPr>
            <a:cxnSpLocks/>
          </p:cNvCxnSpPr>
          <p:nvPr/>
        </p:nvCxnSpPr>
        <p:spPr>
          <a:xfrm flipV="1">
            <a:off x="4771489" y="6416443"/>
            <a:ext cx="142875" cy="5715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xmlns="" id="{2BA7FBC3-E1E2-4FC5-A626-F2D869FF2B4E}"/>
              </a:ext>
            </a:extLst>
          </p:cNvPr>
          <p:cNvCxnSpPr>
            <a:cxnSpLocks/>
          </p:cNvCxnSpPr>
          <p:nvPr/>
        </p:nvCxnSpPr>
        <p:spPr>
          <a:xfrm flipV="1">
            <a:off x="4773871" y="6509312"/>
            <a:ext cx="259006" cy="4810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xmlns="" id="{0699B1E7-42B4-4D42-B294-5172A4C4FF6A}"/>
              </a:ext>
            </a:extLst>
          </p:cNvPr>
          <p:cNvCxnSpPr/>
          <p:nvPr/>
        </p:nvCxnSpPr>
        <p:spPr>
          <a:xfrm flipH="1">
            <a:off x="4771489" y="6642662"/>
            <a:ext cx="342900" cy="35004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xmlns="" id="{7CE9001E-F2FF-4B2B-A5BA-B621646996B9}"/>
              </a:ext>
            </a:extLst>
          </p:cNvPr>
          <p:cNvCxnSpPr>
            <a:cxnSpLocks/>
          </p:cNvCxnSpPr>
          <p:nvPr/>
        </p:nvCxnSpPr>
        <p:spPr>
          <a:xfrm flipH="1">
            <a:off x="4776253" y="6754581"/>
            <a:ext cx="395286" cy="23098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xmlns="" id="{A0283293-D5F8-49B7-9A19-B1DC64691C61}"/>
              </a:ext>
            </a:extLst>
          </p:cNvPr>
          <p:cNvCxnSpPr>
            <a:cxnSpLocks/>
          </p:cNvCxnSpPr>
          <p:nvPr/>
        </p:nvCxnSpPr>
        <p:spPr>
          <a:xfrm flipH="1">
            <a:off x="4778634" y="6864118"/>
            <a:ext cx="431005" cy="1285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diritto 92">
            <a:extLst>
              <a:ext uri="{FF2B5EF4-FFF2-40B4-BE49-F238E27FC236}">
                <a16:creationId xmlns:a16="http://schemas.microsoft.com/office/drawing/2014/main" xmlns="" id="{F4D5586A-A346-40A3-8E63-6DDA90B850D0}"/>
              </a:ext>
            </a:extLst>
          </p:cNvPr>
          <p:cNvCxnSpPr/>
          <p:nvPr/>
        </p:nvCxnSpPr>
        <p:spPr>
          <a:xfrm flipH="1" flipV="1">
            <a:off x="4778633" y="6992706"/>
            <a:ext cx="428625" cy="1190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CasellaDiTesto 93">
            <a:extLst>
              <a:ext uri="{FF2B5EF4-FFF2-40B4-BE49-F238E27FC236}">
                <a16:creationId xmlns:a16="http://schemas.microsoft.com/office/drawing/2014/main" xmlns="" id="{C7DA6D90-B173-4929-AE5C-FEA5B3D6AE64}"/>
              </a:ext>
            </a:extLst>
          </p:cNvPr>
          <p:cNvSpPr txBox="1"/>
          <p:nvPr/>
        </p:nvSpPr>
        <p:spPr>
          <a:xfrm>
            <a:off x="4749067" y="6943259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V’</a:t>
            </a:r>
            <a:endParaRPr lang="it-IT" dirty="0"/>
          </a:p>
        </p:txBody>
      </p:sp>
      <p:sp>
        <p:nvSpPr>
          <p:cNvPr id="96" name="CasellaDiTesto 95">
            <a:extLst>
              <a:ext uri="{FF2B5EF4-FFF2-40B4-BE49-F238E27FC236}">
                <a16:creationId xmlns:a16="http://schemas.microsoft.com/office/drawing/2014/main" xmlns="" id="{A4DC3A1C-D878-4838-8202-E13A1908FD64}"/>
              </a:ext>
            </a:extLst>
          </p:cNvPr>
          <p:cNvSpPr txBox="1"/>
          <p:nvPr/>
        </p:nvSpPr>
        <p:spPr>
          <a:xfrm>
            <a:off x="0" y="936277"/>
            <a:ext cx="4680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>
                <a:solidFill>
                  <a:srgbClr val="0070C0"/>
                </a:solidFill>
                <a:latin typeface="Comic Sans MS" panose="030F0702030302020204" pitchFamily="66" charset="0"/>
              </a:rPr>
              <a:t>Altro modo per definire la sezione è quello di utilizzare il concetto di intersezione tra piani avvalendosi di un piano ausiliario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  <a:r>
              <a:rPr lang="it-IT" sz="1700" dirty="0">
                <a:solidFill>
                  <a:srgbClr val="0070C0"/>
                </a:solidFill>
                <a:latin typeface="Comic Sans MS" panose="030F0702030302020204" pitchFamily="66" charset="0"/>
              </a:rPr>
              <a:t> orizzontale, posto a quote diverse, applicando l’algoritmo seguente</a:t>
            </a:r>
          </a:p>
        </p:txBody>
      </p:sp>
      <p:sp>
        <p:nvSpPr>
          <p:cNvPr id="134" name="CasellaDiTesto 133">
            <a:extLst>
              <a:ext uri="{FF2B5EF4-FFF2-40B4-BE49-F238E27FC236}">
                <a16:creationId xmlns:a16="http://schemas.microsoft.com/office/drawing/2014/main" xmlns="" id="{FA0CF3B4-DB5A-4BDB-9360-5BA635B06042}"/>
              </a:ext>
            </a:extLst>
          </p:cNvPr>
          <p:cNvSpPr txBox="1"/>
          <p:nvPr/>
        </p:nvSpPr>
        <p:spPr>
          <a:xfrm>
            <a:off x="-1" y="3541861"/>
            <a:ext cx="2778369" cy="178510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Il piano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tagliando il cono dà origine ad una circonferenza parallela alla base e di diversa grandezza in relazione al valore di quota</a:t>
            </a:r>
          </a:p>
        </p:txBody>
      </p:sp>
      <p:sp>
        <p:nvSpPr>
          <p:cNvPr id="136" name="CasellaDiTesto 135">
            <a:extLst>
              <a:ext uri="{FF2B5EF4-FFF2-40B4-BE49-F238E27FC236}">
                <a16:creationId xmlns:a16="http://schemas.microsoft.com/office/drawing/2014/main" xmlns="" id="{53B78A45-41C4-499D-B03D-86379EF042B2}"/>
              </a:ext>
            </a:extLst>
          </p:cNvPr>
          <p:cNvSpPr txBox="1"/>
          <p:nvPr/>
        </p:nvSpPr>
        <p:spPr>
          <a:xfrm>
            <a:off x="27000" y="578501"/>
            <a:ext cx="6804000" cy="40011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sz="2000" dirty="0">
                <a:solidFill>
                  <a:schemeClr val="bg1"/>
                </a:solidFill>
                <a:latin typeface="Comic Sans MS" panose="030F0702030302020204" pitchFamily="66" charset="0"/>
              </a:rPr>
              <a:t>Sezione con piano generico </a:t>
            </a:r>
            <a:r>
              <a:rPr lang="it-IT" sz="2000" dirty="0">
                <a:solidFill>
                  <a:schemeClr val="bg1"/>
                </a:solidFill>
                <a:latin typeface="Symbol" panose="05050102010706020507" pitchFamily="18" charset="2"/>
              </a:rPr>
              <a:t>b </a:t>
            </a:r>
            <a:r>
              <a:rPr lang="it-IT" sz="2000" dirty="0">
                <a:solidFill>
                  <a:schemeClr val="bg1"/>
                </a:solidFill>
                <a:latin typeface="Comic Sans MS" panose="030F0702030302020204" pitchFamily="66" charset="0"/>
              </a:rPr>
              <a:t>– Terzo metodo</a:t>
            </a:r>
          </a:p>
        </p:txBody>
      </p:sp>
      <p:sp>
        <p:nvSpPr>
          <p:cNvPr id="138" name="CasellaDiTesto 19">
            <a:extLst>
              <a:ext uri="{FF2B5EF4-FFF2-40B4-BE49-F238E27FC236}">
                <a16:creationId xmlns:a16="http://schemas.microsoft.com/office/drawing/2014/main" xmlns="" id="{6EC7C100-82B1-4C27-ABE0-DCC776B163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5867" y="4025457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grpSp>
        <p:nvGrpSpPr>
          <p:cNvPr id="170" name="Gruppo 169">
            <a:extLst>
              <a:ext uri="{FF2B5EF4-FFF2-40B4-BE49-F238E27FC236}">
                <a16:creationId xmlns:a16="http://schemas.microsoft.com/office/drawing/2014/main" xmlns="" id="{2A891B97-2E14-4633-BCE8-C4D8562C01D9}"/>
              </a:ext>
            </a:extLst>
          </p:cNvPr>
          <p:cNvGrpSpPr/>
          <p:nvPr/>
        </p:nvGrpSpPr>
        <p:grpSpPr>
          <a:xfrm>
            <a:off x="58056" y="2425340"/>
            <a:ext cx="3641160" cy="1125344"/>
            <a:chOff x="45945" y="938272"/>
            <a:chExt cx="3641160" cy="1339903"/>
          </a:xfrm>
        </p:grpSpPr>
        <p:grpSp>
          <p:nvGrpSpPr>
            <p:cNvPr id="171" name="Gruppo 170">
              <a:extLst>
                <a:ext uri="{FF2B5EF4-FFF2-40B4-BE49-F238E27FC236}">
                  <a16:creationId xmlns:a16="http://schemas.microsoft.com/office/drawing/2014/main" xmlns="" id="{F608D2FA-13F3-4C34-8A17-7436D5EC73CE}"/>
                </a:ext>
              </a:extLst>
            </p:cNvPr>
            <p:cNvGrpSpPr/>
            <p:nvPr/>
          </p:nvGrpSpPr>
          <p:grpSpPr>
            <a:xfrm>
              <a:off x="45945" y="1014513"/>
              <a:ext cx="3641160" cy="1263662"/>
              <a:chOff x="146304" y="620205"/>
              <a:chExt cx="3641160" cy="1263662"/>
            </a:xfrm>
          </p:grpSpPr>
          <p:sp>
            <p:nvSpPr>
              <p:cNvPr id="173" name="Rectangle 208">
                <a:extLst>
                  <a:ext uri="{FF2B5EF4-FFF2-40B4-BE49-F238E27FC236}">
                    <a16:creationId xmlns:a16="http://schemas.microsoft.com/office/drawing/2014/main" xmlns="" id="{5973CD96-CD62-444B-81CE-8555D237FA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6304" y="1058355"/>
                <a:ext cx="648000" cy="385774"/>
              </a:xfrm>
              <a:prstGeom prst="rect">
                <a:avLst/>
              </a:prstGeom>
              <a:noFill/>
              <a:ln w="3175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 upright="1"/>
              <a:lstStyle/>
              <a:p>
                <a:pPr marL="0" marR="0" lvl="0" indent="0" algn="ctr" defTabSz="457200" eaLnBrk="0" fontAlgn="base" latinLnBrk="0" hangingPunct="0"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Symbol" panose="05050102010706020507" pitchFamily="18" charset="2"/>
                  </a:rPr>
                  <a:t>Ç</a:t>
                </a: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b</a:t>
                </a:r>
                <a:endPara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4" name="Rectangle 209">
                <a:extLst>
                  <a:ext uri="{FF2B5EF4-FFF2-40B4-BE49-F238E27FC236}">
                    <a16:creationId xmlns:a16="http://schemas.microsoft.com/office/drawing/2014/main" xmlns="" id="{1607F2E0-5B7E-42D5-94DA-48803EE643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8032" y="621715"/>
                <a:ext cx="936140" cy="385774"/>
              </a:xfrm>
              <a:prstGeom prst="rect">
                <a:avLst/>
              </a:prstGeom>
              <a:noFill/>
              <a:ln w="3175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 upright="1"/>
              <a:lstStyle/>
              <a:p>
                <a:pPr marL="0" marR="0" lvl="0" indent="0" algn="ctr" defTabSz="457200" eaLnBrk="0" fontAlgn="base" latinLnBrk="0" hangingPunct="0"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400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Symbol" panose="05050102010706020507" pitchFamily="18" charset="2"/>
                  </a:rPr>
                  <a:t>Ç</a:t>
                </a: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400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b</a:t>
                </a:r>
                <a:endPara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5" name="Rectangle 210">
                <a:extLst>
                  <a:ext uri="{FF2B5EF4-FFF2-40B4-BE49-F238E27FC236}">
                    <a16:creationId xmlns:a16="http://schemas.microsoft.com/office/drawing/2014/main" xmlns="" id="{0841146B-7FCD-49D6-9621-8A082B5BD0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20545" y="1498093"/>
                <a:ext cx="935002" cy="385774"/>
              </a:xfrm>
              <a:prstGeom prst="rect">
                <a:avLst/>
              </a:prstGeom>
              <a:noFill/>
              <a:ln w="3175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 upright="1"/>
              <a:lstStyle/>
              <a:p>
                <a:pPr marL="0" marR="0" lvl="0" indent="0" algn="ctr" defTabSz="457200" eaLnBrk="0" fontAlgn="base" latinLnBrk="0" hangingPunct="0"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400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Symbol" panose="05050102010706020507" pitchFamily="18" charset="2"/>
                  </a:rPr>
                  <a:t>Ç</a:t>
                </a: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400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b</a:t>
                </a:r>
                <a:endPara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defTabSz="457200" eaLnBrk="0" fontAlgn="base" latinLnBrk="0" hangingPunct="0"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176" name="Rectangle 211">
                <a:extLst>
                  <a:ext uri="{FF2B5EF4-FFF2-40B4-BE49-F238E27FC236}">
                    <a16:creationId xmlns:a16="http://schemas.microsoft.com/office/drawing/2014/main" xmlns="" id="{D0E58CEC-EE37-48F6-A6D1-B266C42389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8033" y="1498093"/>
                <a:ext cx="560773" cy="385774"/>
              </a:xfrm>
              <a:prstGeom prst="rect">
                <a:avLst/>
              </a:prstGeom>
              <a:noFill/>
              <a:ln w="3175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 upright="1"/>
              <a:lstStyle/>
              <a:p>
                <a:pPr marL="0" marR="0" lvl="0" indent="0" algn="ctr" defTabSz="457200" eaLnBrk="0" fontAlgn="base" latinLnBrk="0" hangingPunct="0"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400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</a:p>
            </p:txBody>
          </p:sp>
          <p:sp>
            <p:nvSpPr>
              <p:cNvPr id="177" name="Rectangle 212">
                <a:extLst>
                  <a:ext uri="{FF2B5EF4-FFF2-40B4-BE49-F238E27FC236}">
                    <a16:creationId xmlns:a16="http://schemas.microsoft.com/office/drawing/2014/main" xmlns="" id="{8CEF802F-6652-47F6-B9B2-09B0F8A8A0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8033" y="620205"/>
                <a:ext cx="560773" cy="385774"/>
              </a:xfrm>
              <a:prstGeom prst="rect">
                <a:avLst/>
              </a:prstGeom>
              <a:noFill/>
              <a:ln w="3175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 upright="1"/>
              <a:lstStyle/>
              <a:p>
                <a:pPr lvl="0" algn="ctr" defTabSz="457200" eaLnBrk="0" fontAlgn="base" hangingPunct="0"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it-IT" sz="1400" kern="0" dirty="0">
                    <a:solidFill>
                      <a:srgbClr val="002060"/>
                    </a:solidFill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r>
                  <a:rPr lang="it-IT" sz="1400" kern="0" baseline="-25000" dirty="0">
                    <a:solidFill>
                      <a:srgbClr val="002060"/>
                    </a:solidFill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it-IT" sz="1400" kern="0" dirty="0">
                    <a:solidFill>
                      <a:srgbClr val="002060"/>
                    </a:solidFill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</a:p>
            </p:txBody>
          </p:sp>
          <p:cxnSp>
            <p:nvCxnSpPr>
              <p:cNvPr id="178" name="AutoShape 213">
                <a:extLst>
                  <a:ext uri="{FF2B5EF4-FFF2-40B4-BE49-F238E27FC236}">
                    <a16:creationId xmlns:a16="http://schemas.microsoft.com/office/drawing/2014/main" xmlns="" id="{3E8C67F7-878F-4E9A-9E0A-762A11AFC7D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524661" y="764056"/>
                <a:ext cx="228598" cy="360000"/>
              </a:xfrm>
              <a:prstGeom prst="bentConnector2">
                <a:avLst/>
              </a:prstGeom>
              <a:noFill/>
              <a:ln w="3175">
                <a:solidFill>
                  <a:srgbClr val="002060"/>
                </a:solidFill>
                <a:miter lim="800000"/>
                <a:headEnd/>
                <a:tailEnd type="stealth" w="lg" len="lg"/>
              </a:ln>
            </p:spPr>
          </p:cxnSp>
          <p:cxnSp>
            <p:nvCxnSpPr>
              <p:cNvPr id="179" name="AutoShape 214">
                <a:extLst>
                  <a:ext uri="{FF2B5EF4-FFF2-40B4-BE49-F238E27FC236}">
                    <a16:creationId xmlns:a16="http://schemas.microsoft.com/office/drawing/2014/main" xmlns="" id="{94ABB03A-5D51-4474-B7EC-4FA160E00903}"/>
                  </a:ext>
                </a:extLst>
              </p:cNvPr>
              <p:cNvCxnSpPr>
                <a:cxnSpLocks noChangeShapeType="1"/>
                <a:stCxn id="173" idx="2"/>
              </p:cNvCxnSpPr>
              <p:nvPr/>
            </p:nvCxnSpPr>
            <p:spPr bwMode="auto">
              <a:xfrm rot="16200000" flipH="1">
                <a:off x="516961" y="1397473"/>
                <a:ext cx="266688" cy="360000"/>
              </a:xfrm>
              <a:prstGeom prst="bentConnector2">
                <a:avLst/>
              </a:prstGeom>
              <a:noFill/>
              <a:ln w="3175">
                <a:solidFill>
                  <a:srgbClr val="002060"/>
                </a:solidFill>
                <a:miter lim="800000"/>
                <a:headEnd/>
                <a:tailEnd type="stealth" w="lg" len="lg"/>
              </a:ln>
            </p:spPr>
          </p:cxnSp>
          <p:cxnSp>
            <p:nvCxnSpPr>
              <p:cNvPr id="180" name="AutoShape 215">
                <a:extLst>
                  <a:ext uri="{FF2B5EF4-FFF2-40B4-BE49-F238E27FC236}">
                    <a16:creationId xmlns:a16="http://schemas.microsoft.com/office/drawing/2014/main" xmlns="" id="{17808440-28A7-450D-B5F0-2144425E9AE2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742121" y="826580"/>
                <a:ext cx="252000" cy="0"/>
              </a:xfrm>
              <a:prstGeom prst="straightConnector1">
                <a:avLst/>
              </a:prstGeom>
              <a:noFill/>
              <a:ln w="3175">
                <a:solidFill>
                  <a:srgbClr val="002060"/>
                </a:solidFill>
                <a:round/>
                <a:headEnd/>
                <a:tailEnd type="stealth" w="lg" len="lg"/>
              </a:ln>
            </p:spPr>
          </p:cxnSp>
          <p:cxnSp>
            <p:nvCxnSpPr>
              <p:cNvPr id="181" name="AutoShape 216">
                <a:extLst>
                  <a:ext uri="{FF2B5EF4-FFF2-40B4-BE49-F238E27FC236}">
                    <a16:creationId xmlns:a16="http://schemas.microsoft.com/office/drawing/2014/main" xmlns="" id="{BAC8DEAC-2437-4B3B-90AB-E51C469561D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754633" y="1710817"/>
                <a:ext cx="252000" cy="0"/>
              </a:xfrm>
              <a:prstGeom prst="straightConnector1">
                <a:avLst/>
              </a:prstGeom>
              <a:noFill/>
              <a:ln w="3175">
                <a:solidFill>
                  <a:srgbClr val="002060"/>
                </a:solidFill>
                <a:round/>
                <a:headEnd/>
                <a:tailEnd type="stealth" w="lg" len="lg"/>
              </a:ln>
            </p:spPr>
          </p:cxnSp>
          <p:sp>
            <p:nvSpPr>
              <p:cNvPr id="182" name="Rectangle 217">
                <a:extLst>
                  <a:ext uri="{FF2B5EF4-FFF2-40B4-BE49-F238E27FC236}">
                    <a16:creationId xmlns:a16="http://schemas.microsoft.com/office/drawing/2014/main" xmlns="" id="{FF9CF044-26DD-41A5-BFBF-7504DD8D1C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0648" y="1059227"/>
                <a:ext cx="612000" cy="385774"/>
              </a:xfrm>
              <a:prstGeom prst="rect">
                <a:avLst/>
              </a:prstGeom>
              <a:noFill/>
              <a:ln w="3175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 anchor="ctr" upright="1"/>
              <a:lstStyle/>
              <a:p>
                <a:pPr marL="0" marR="0" lvl="0" indent="0" algn="ctr" defTabSz="457200" eaLnBrk="0" fontAlgn="base" latinLnBrk="0" hangingPunct="0"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40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x';x</a:t>
                </a: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"</a:t>
                </a:r>
              </a:p>
            </p:txBody>
          </p:sp>
          <p:cxnSp>
            <p:nvCxnSpPr>
              <p:cNvPr id="183" name="AutoShape 218">
                <a:extLst>
                  <a:ext uri="{FF2B5EF4-FFF2-40B4-BE49-F238E27FC236}">
                    <a16:creationId xmlns:a16="http://schemas.microsoft.com/office/drawing/2014/main" xmlns="" id="{5924DBDD-A958-4DD3-9F3D-378D015B85B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572233" y="826580"/>
                <a:ext cx="288000" cy="219075"/>
              </a:xfrm>
              <a:prstGeom prst="bentConnector3">
                <a:avLst>
                  <a:gd name="adj1" fmla="val 100698"/>
                </a:avLst>
              </a:prstGeom>
              <a:noFill/>
              <a:ln w="3175">
                <a:solidFill>
                  <a:srgbClr val="002060"/>
                </a:solidFill>
                <a:miter lim="800000"/>
                <a:headEnd/>
                <a:tailEnd type="stealth" w="lg" len="lg"/>
              </a:ln>
            </p:spPr>
          </p:cxnSp>
          <p:cxnSp>
            <p:nvCxnSpPr>
              <p:cNvPr id="184" name="AutoShape 219">
                <a:extLst>
                  <a:ext uri="{FF2B5EF4-FFF2-40B4-BE49-F238E27FC236}">
                    <a16:creationId xmlns:a16="http://schemas.microsoft.com/office/drawing/2014/main" xmlns="" id="{37D1755F-9593-474A-AA86-7D70CF351460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2572233" y="1504443"/>
                <a:ext cx="288000" cy="206375"/>
              </a:xfrm>
              <a:prstGeom prst="bentConnector3">
                <a:avLst>
                  <a:gd name="adj1" fmla="val 99760"/>
                </a:avLst>
              </a:prstGeom>
              <a:noFill/>
              <a:ln w="3175">
                <a:solidFill>
                  <a:srgbClr val="002060"/>
                </a:solidFill>
                <a:miter lim="800000"/>
                <a:headEnd/>
                <a:tailEnd type="stealth" w="lg" len="lg"/>
              </a:ln>
            </p:spPr>
          </p:cxnSp>
          <p:sp>
            <p:nvSpPr>
              <p:cNvPr id="185" name="Rectangle 220">
                <a:extLst>
                  <a:ext uri="{FF2B5EF4-FFF2-40B4-BE49-F238E27FC236}">
                    <a16:creationId xmlns:a16="http://schemas.microsoft.com/office/drawing/2014/main" xmlns="" id="{9F2281B3-8078-4DA8-9469-004217D12E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13235" y="1051966"/>
                <a:ext cx="374229" cy="385774"/>
              </a:xfrm>
              <a:prstGeom prst="rect">
                <a:avLst/>
              </a:prstGeom>
              <a:noFill/>
              <a:ln w="3175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 upright="1"/>
              <a:lstStyle/>
              <a:p>
                <a:pPr marL="0" marR="0" lvl="0" indent="0" algn="ctr" defTabSz="457200" eaLnBrk="0" fontAlgn="base" latinLnBrk="0" hangingPunct="0"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</a:p>
            </p:txBody>
          </p:sp>
          <p:cxnSp>
            <p:nvCxnSpPr>
              <p:cNvPr id="186" name="AutoShape 221">
                <a:extLst>
                  <a:ext uri="{FF2B5EF4-FFF2-40B4-BE49-F238E27FC236}">
                    <a16:creationId xmlns:a16="http://schemas.microsoft.com/office/drawing/2014/main" xmlns="" id="{B72E1D72-7675-4CFD-8003-3D16A049327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54358" y="1261555"/>
                <a:ext cx="252000" cy="0"/>
              </a:xfrm>
              <a:prstGeom prst="straightConnector1">
                <a:avLst/>
              </a:prstGeom>
              <a:noFill/>
              <a:ln w="3175">
                <a:solidFill>
                  <a:srgbClr val="002060"/>
                </a:solidFill>
                <a:round/>
                <a:headEnd/>
                <a:tailEnd type="stealth" w="lg" len="lg"/>
              </a:ln>
            </p:spPr>
          </p:cxnSp>
        </p:grpSp>
        <p:sp>
          <p:nvSpPr>
            <p:cNvPr id="172" name="Rettangolo 171">
              <a:extLst>
                <a:ext uri="{FF2B5EF4-FFF2-40B4-BE49-F238E27FC236}">
                  <a16:creationId xmlns:a16="http://schemas.microsoft.com/office/drawing/2014/main" xmlns="" id="{983AF43C-7F6E-4605-BF6E-758ADB7FD77D}"/>
                </a:ext>
              </a:extLst>
            </p:cNvPr>
            <p:cNvSpPr/>
            <p:nvPr/>
          </p:nvSpPr>
          <p:spPr>
            <a:xfrm>
              <a:off x="2113536" y="938272"/>
              <a:ext cx="285656" cy="31148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100" dirty="0">
                  <a:solidFill>
                    <a:srgbClr val="002060"/>
                  </a:solidFill>
                  <a:latin typeface="Symbol" panose="05050102010706020507" pitchFamily="18" charset="2"/>
                </a:rPr>
                <a:t>¥</a:t>
              </a:r>
              <a:endParaRPr lang="it-IT" sz="800" dirty="0">
                <a:solidFill>
                  <a:srgbClr val="00206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200" name="CasellaDiTesto 199">
            <a:extLst>
              <a:ext uri="{FF2B5EF4-FFF2-40B4-BE49-F238E27FC236}">
                <a16:creationId xmlns:a16="http://schemas.microsoft.com/office/drawing/2014/main" xmlns="" id="{4567B424-F220-41A8-97DC-5D745808D40F}"/>
              </a:ext>
            </a:extLst>
          </p:cNvPr>
          <p:cNvSpPr txBox="1"/>
          <p:nvPr/>
        </p:nvSpPr>
        <p:spPr>
          <a:xfrm>
            <a:off x="3681314" y="7090811"/>
            <a:ext cx="360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400" kern="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x'</a:t>
            </a:r>
            <a:endParaRPr lang="it-IT" dirty="0">
              <a:solidFill>
                <a:srgbClr val="FF0000"/>
              </a:solidFill>
            </a:endParaRPr>
          </a:p>
        </p:txBody>
      </p:sp>
      <p:grpSp>
        <p:nvGrpSpPr>
          <p:cNvPr id="234" name="Gruppo 233">
            <a:extLst>
              <a:ext uri="{FF2B5EF4-FFF2-40B4-BE49-F238E27FC236}">
                <a16:creationId xmlns:a16="http://schemas.microsoft.com/office/drawing/2014/main" xmlns="" id="{464EE6CA-CD59-4016-9F65-D58D7C28A325}"/>
              </a:ext>
            </a:extLst>
          </p:cNvPr>
          <p:cNvGrpSpPr/>
          <p:nvPr/>
        </p:nvGrpSpPr>
        <p:grpSpPr>
          <a:xfrm>
            <a:off x="4581722" y="8478072"/>
            <a:ext cx="789734" cy="416770"/>
            <a:chOff x="8476395" y="6407972"/>
            <a:chExt cx="789734" cy="416770"/>
          </a:xfrm>
        </p:grpSpPr>
        <p:sp>
          <p:nvSpPr>
            <p:cNvPr id="201" name="CasellaDiTesto 200">
              <a:extLst>
                <a:ext uri="{FF2B5EF4-FFF2-40B4-BE49-F238E27FC236}">
                  <a16:creationId xmlns:a16="http://schemas.microsoft.com/office/drawing/2014/main" xmlns="" id="{3126832A-A2FE-4722-99CC-2508A9F3854A}"/>
                </a:ext>
              </a:extLst>
            </p:cNvPr>
            <p:cNvSpPr txBox="1"/>
            <p:nvPr/>
          </p:nvSpPr>
          <p:spPr>
            <a:xfrm>
              <a:off x="8476395" y="6455410"/>
              <a:ext cx="789734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FF0000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T</a:t>
              </a:r>
              <a:r>
                <a:rPr lang="it-IT" baseline="-25000" dirty="0">
                  <a:solidFill>
                    <a:srgbClr val="FF0000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1</a:t>
              </a:r>
              <a:r>
                <a:rPr lang="it-IT" dirty="0">
                  <a:solidFill>
                    <a:srgbClr val="FF0000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x</a:t>
              </a:r>
              <a:endParaRPr lang="it-IT" dirty="0">
                <a:solidFill>
                  <a:srgbClr val="FF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99" name="Rettangolo 198">
              <a:extLst>
                <a:ext uri="{FF2B5EF4-FFF2-40B4-BE49-F238E27FC236}">
                  <a16:creationId xmlns:a16="http://schemas.microsoft.com/office/drawing/2014/main" xmlns="" id="{123F5C32-3F51-4358-887E-926ECEA82462}"/>
                </a:ext>
              </a:extLst>
            </p:cNvPr>
            <p:cNvSpPr/>
            <p:nvPr/>
          </p:nvSpPr>
          <p:spPr>
            <a:xfrm>
              <a:off x="8666365" y="6407972"/>
              <a:ext cx="28565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100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80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xmlns="" id="{CAACE10E-4BC0-4951-975E-8E710F635AB9}"/>
              </a:ext>
            </a:extLst>
          </p:cNvPr>
          <p:cNvCxnSpPr/>
          <p:nvPr/>
        </p:nvCxnSpPr>
        <p:spPr>
          <a:xfrm>
            <a:off x="26988" y="907542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xmlns="" id="{54F7F2E5-EA1B-4C29-A69E-E116014DD252}"/>
              </a:ext>
            </a:extLst>
          </p:cNvPr>
          <p:cNvCxnSpPr>
            <a:cxnSpLocks/>
          </p:cNvCxnSpPr>
          <p:nvPr/>
        </p:nvCxnSpPr>
        <p:spPr>
          <a:xfrm>
            <a:off x="2443714" y="5307376"/>
            <a:ext cx="1352213" cy="37674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Connettore diritto 278">
            <a:extLst>
              <a:ext uri="{FF2B5EF4-FFF2-40B4-BE49-F238E27FC236}">
                <a16:creationId xmlns:a16="http://schemas.microsoft.com/office/drawing/2014/main" xmlns="" id="{47711B2E-760E-40D0-A8E0-0F3F8F3F5095}"/>
              </a:ext>
            </a:extLst>
          </p:cNvPr>
          <p:cNvCxnSpPr>
            <a:cxnSpLocks/>
          </p:cNvCxnSpPr>
          <p:nvPr/>
        </p:nvCxnSpPr>
        <p:spPr>
          <a:xfrm>
            <a:off x="3324016" y="5306304"/>
            <a:ext cx="1352213" cy="37674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Connettore diritto 306">
            <a:extLst>
              <a:ext uri="{FF2B5EF4-FFF2-40B4-BE49-F238E27FC236}">
                <a16:creationId xmlns:a16="http://schemas.microsoft.com/office/drawing/2014/main" xmlns="" id="{C4E54872-E34B-4872-A57F-08F26DB2887A}"/>
              </a:ext>
            </a:extLst>
          </p:cNvPr>
          <p:cNvCxnSpPr>
            <a:cxnSpLocks/>
          </p:cNvCxnSpPr>
          <p:nvPr/>
        </p:nvCxnSpPr>
        <p:spPr>
          <a:xfrm>
            <a:off x="2813125" y="4306271"/>
            <a:ext cx="3553923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Connettore diritto 308">
            <a:extLst>
              <a:ext uri="{FF2B5EF4-FFF2-40B4-BE49-F238E27FC236}">
                <a16:creationId xmlns:a16="http://schemas.microsoft.com/office/drawing/2014/main" xmlns="" id="{993D0E4B-F350-4E70-9CB0-E053C97DC661}"/>
              </a:ext>
            </a:extLst>
          </p:cNvPr>
          <p:cNvCxnSpPr>
            <a:cxnSpLocks/>
          </p:cNvCxnSpPr>
          <p:nvPr/>
        </p:nvCxnSpPr>
        <p:spPr>
          <a:xfrm>
            <a:off x="6063377" y="4305925"/>
            <a:ext cx="0" cy="268654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0" name="Ovale 309">
            <a:extLst>
              <a:ext uri="{FF2B5EF4-FFF2-40B4-BE49-F238E27FC236}">
                <a16:creationId xmlns:a16="http://schemas.microsoft.com/office/drawing/2014/main" xmlns="" id="{A2E5C1F7-8D4E-4309-85CE-50D2CFF21198}"/>
              </a:ext>
            </a:extLst>
          </p:cNvPr>
          <p:cNvSpPr/>
          <p:nvPr/>
        </p:nvSpPr>
        <p:spPr>
          <a:xfrm>
            <a:off x="3489842" y="5701012"/>
            <a:ext cx="2574000" cy="2574000"/>
          </a:xfrm>
          <a:prstGeom prst="ellipse">
            <a:avLst/>
          </a:prstGeom>
          <a:noFill/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,</a:t>
            </a:r>
          </a:p>
        </p:txBody>
      </p:sp>
      <p:cxnSp>
        <p:nvCxnSpPr>
          <p:cNvPr id="313" name="Connettore diritto 312">
            <a:extLst>
              <a:ext uri="{FF2B5EF4-FFF2-40B4-BE49-F238E27FC236}">
                <a16:creationId xmlns:a16="http://schemas.microsoft.com/office/drawing/2014/main" xmlns="" id="{A37A74FF-3E1E-4EF9-8AD4-DAF831111180}"/>
              </a:ext>
            </a:extLst>
          </p:cNvPr>
          <p:cNvCxnSpPr>
            <a:cxnSpLocks/>
          </p:cNvCxnSpPr>
          <p:nvPr/>
        </p:nvCxnSpPr>
        <p:spPr>
          <a:xfrm>
            <a:off x="3324113" y="4303060"/>
            <a:ext cx="0" cy="101121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Connettore diritto 316">
            <a:extLst>
              <a:ext uri="{FF2B5EF4-FFF2-40B4-BE49-F238E27FC236}">
                <a16:creationId xmlns:a16="http://schemas.microsoft.com/office/drawing/2014/main" xmlns="" id="{3A26123A-CEB0-4969-9C1B-EC15F65F0F92}"/>
              </a:ext>
            </a:extLst>
          </p:cNvPr>
          <p:cNvCxnSpPr>
            <a:cxnSpLocks/>
          </p:cNvCxnSpPr>
          <p:nvPr/>
        </p:nvCxnSpPr>
        <p:spPr>
          <a:xfrm>
            <a:off x="3686259" y="4310819"/>
            <a:ext cx="0" cy="199554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xmlns="" id="{C81B7A6D-4068-49A9-BA4B-7DD41B40BD2F}"/>
              </a:ext>
            </a:extLst>
          </p:cNvPr>
          <p:cNvCxnSpPr>
            <a:cxnSpLocks/>
          </p:cNvCxnSpPr>
          <p:nvPr/>
        </p:nvCxnSpPr>
        <p:spPr>
          <a:xfrm>
            <a:off x="4367073" y="4299751"/>
            <a:ext cx="0" cy="390903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6" name="CasellaDiTesto 305">
            <a:extLst>
              <a:ext uri="{FF2B5EF4-FFF2-40B4-BE49-F238E27FC236}">
                <a16:creationId xmlns:a16="http://schemas.microsoft.com/office/drawing/2014/main" xmlns="" id="{50DDCA71-9435-46A8-BF13-CB2569CD7D34}"/>
              </a:ext>
            </a:extLst>
          </p:cNvPr>
          <p:cNvSpPr txBox="1"/>
          <p:nvPr/>
        </p:nvSpPr>
        <p:spPr>
          <a:xfrm>
            <a:off x="2859388" y="3987603"/>
            <a:ext cx="5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338" name="CasellaDiTesto 337">
            <a:extLst>
              <a:ext uri="{FF2B5EF4-FFF2-40B4-BE49-F238E27FC236}">
                <a16:creationId xmlns:a16="http://schemas.microsoft.com/office/drawing/2014/main" xmlns="" id="{AB380CAC-85EF-4080-900D-60F70DCA3CC1}"/>
              </a:ext>
            </a:extLst>
          </p:cNvPr>
          <p:cNvSpPr txBox="1"/>
          <p:nvPr/>
        </p:nvSpPr>
        <p:spPr>
          <a:xfrm>
            <a:off x="5784008" y="4080916"/>
            <a:ext cx="372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kern="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x"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39" name="CasellaDiTesto 338">
            <a:extLst>
              <a:ext uri="{FF2B5EF4-FFF2-40B4-BE49-F238E27FC236}">
                <a16:creationId xmlns:a16="http://schemas.microsoft.com/office/drawing/2014/main" xmlns="" id="{2BBD35D6-8695-47B0-8F96-832C9953D630}"/>
              </a:ext>
            </a:extLst>
          </p:cNvPr>
          <p:cNvSpPr txBox="1"/>
          <p:nvPr/>
        </p:nvSpPr>
        <p:spPr>
          <a:xfrm>
            <a:off x="5990294" y="3985182"/>
            <a:ext cx="371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FF0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º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40" name="Rettangolo 339">
            <a:extLst>
              <a:ext uri="{FF2B5EF4-FFF2-40B4-BE49-F238E27FC236}">
                <a16:creationId xmlns:a16="http://schemas.microsoft.com/office/drawing/2014/main" xmlns="" id="{376AD5C1-49DD-49D6-A29B-8D371D15051A}"/>
              </a:ext>
            </a:extLst>
          </p:cNvPr>
          <p:cNvSpPr/>
          <p:nvPr/>
        </p:nvSpPr>
        <p:spPr>
          <a:xfrm>
            <a:off x="4230729" y="8191969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341" name="Rettangolo 340">
            <a:extLst>
              <a:ext uri="{FF2B5EF4-FFF2-40B4-BE49-F238E27FC236}">
                <a16:creationId xmlns:a16="http://schemas.microsoft.com/office/drawing/2014/main" xmlns="" id="{1C121F6D-88E9-48E1-A096-43C413D1A013}"/>
              </a:ext>
            </a:extLst>
          </p:cNvPr>
          <p:cNvSpPr/>
          <p:nvPr/>
        </p:nvSpPr>
        <p:spPr>
          <a:xfrm>
            <a:off x="3465369" y="6058556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342" name="Rettangolo 341">
            <a:extLst>
              <a:ext uri="{FF2B5EF4-FFF2-40B4-BE49-F238E27FC236}">
                <a16:creationId xmlns:a16="http://schemas.microsoft.com/office/drawing/2014/main" xmlns="" id="{49376E4F-EB24-4009-854A-C49F52677706}"/>
              </a:ext>
            </a:extLst>
          </p:cNvPr>
          <p:cNvSpPr/>
          <p:nvPr/>
        </p:nvSpPr>
        <p:spPr>
          <a:xfrm>
            <a:off x="3477273" y="4263224"/>
            <a:ext cx="388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343" name="Rettangolo 342">
            <a:extLst>
              <a:ext uri="{FF2B5EF4-FFF2-40B4-BE49-F238E27FC236}">
                <a16:creationId xmlns:a16="http://schemas.microsoft.com/office/drawing/2014/main" xmlns="" id="{AFEA5FD6-9423-4B16-B7D0-7D77D894F833}"/>
              </a:ext>
            </a:extLst>
          </p:cNvPr>
          <p:cNvSpPr/>
          <p:nvPr/>
        </p:nvSpPr>
        <p:spPr>
          <a:xfrm>
            <a:off x="4199872" y="4263223"/>
            <a:ext cx="388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grpSp>
        <p:nvGrpSpPr>
          <p:cNvPr id="241" name="Gruppo 240">
            <a:extLst>
              <a:ext uri="{FF2B5EF4-FFF2-40B4-BE49-F238E27FC236}">
                <a16:creationId xmlns:a16="http://schemas.microsoft.com/office/drawing/2014/main" xmlns="" id="{6ADA0689-0D0E-4105-B3A4-7D374769CEB4}"/>
              </a:ext>
            </a:extLst>
          </p:cNvPr>
          <p:cNvGrpSpPr/>
          <p:nvPr/>
        </p:nvGrpSpPr>
        <p:grpSpPr>
          <a:xfrm>
            <a:off x="0" y="5324951"/>
            <a:ext cx="2844000" cy="3139321"/>
            <a:chOff x="-1200150" y="5450681"/>
            <a:chExt cx="2844000" cy="3139321"/>
          </a:xfrm>
        </p:grpSpPr>
        <p:sp>
          <p:nvSpPr>
            <p:cNvPr id="232" name="CasellaDiTesto 231">
              <a:extLst>
                <a:ext uri="{FF2B5EF4-FFF2-40B4-BE49-F238E27FC236}">
                  <a16:creationId xmlns:a16="http://schemas.microsoft.com/office/drawing/2014/main" xmlns="" id="{9FD74E88-4393-4FC7-8A46-5EBB360BB0D3}"/>
                </a:ext>
              </a:extLst>
            </p:cNvPr>
            <p:cNvSpPr txBox="1"/>
            <p:nvPr/>
          </p:nvSpPr>
          <p:spPr>
            <a:xfrm>
              <a:off x="-1200150" y="5450681"/>
              <a:ext cx="2844000" cy="3139321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L’intersezione tra</a:t>
              </a:r>
            </a:p>
            <a:p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i due piani genera, poi,</a:t>
              </a:r>
            </a:p>
            <a:p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una retta orizzontale </a:t>
              </a:r>
              <a:r>
                <a:rPr lang="it-IT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</a:t>
              </a:r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(</a:t>
              </a:r>
              <a:r>
                <a:rPr lang="it-IT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x’;x’’;T</a:t>
              </a:r>
              <a:r>
                <a:rPr lang="it-IT" baseline="-25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x;T</a:t>
              </a:r>
              <a:r>
                <a:rPr lang="it-IT" baseline="-25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</a:t>
              </a:r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)</a:t>
              </a:r>
              <a:r>
                <a:rPr lang="it-IT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  </a:t>
              </a:r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che intersecando, a sua volta, la circonferenza determina la corda i cui estremi </a:t>
              </a:r>
              <a:r>
                <a:rPr lang="it-IT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P</a:t>
              </a:r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(</a:t>
              </a:r>
              <a:r>
                <a:rPr lang="it-IT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P’</a:t>
              </a:r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, </a:t>
              </a:r>
              <a:r>
                <a:rPr lang="it-IT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P’’</a:t>
              </a:r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) sono il luogo dei punti appartenenti al piano di sezione</a:t>
              </a:r>
            </a:p>
          </p:txBody>
        </p:sp>
        <p:sp>
          <p:nvSpPr>
            <p:cNvPr id="237" name="CasellaDiTesto 236">
              <a:extLst>
                <a:ext uri="{FF2B5EF4-FFF2-40B4-BE49-F238E27FC236}">
                  <a16:creationId xmlns:a16="http://schemas.microsoft.com/office/drawing/2014/main" xmlns="" id="{EE17A21A-EC08-4C88-ABA7-20AACEB40BE8}"/>
                </a:ext>
              </a:extLst>
            </p:cNvPr>
            <p:cNvSpPr txBox="1"/>
            <p:nvPr/>
          </p:nvSpPr>
          <p:spPr>
            <a:xfrm>
              <a:off x="-219150" y="6229350"/>
              <a:ext cx="324000" cy="288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it-IT" sz="1100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80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  <a:p>
              <a:endParaRPr lang="it-IT" dirty="0"/>
            </a:p>
          </p:txBody>
        </p:sp>
      </p:grpSp>
      <p:sp>
        <p:nvSpPr>
          <p:cNvPr id="242" name="CasellaDiTesto 241">
            <a:extLst>
              <a:ext uri="{FF2B5EF4-FFF2-40B4-BE49-F238E27FC236}">
                <a16:creationId xmlns:a16="http://schemas.microsoft.com/office/drawing/2014/main" xmlns="" id="{9EF52F8D-9F51-467B-9133-C75BA05AA0DE}"/>
              </a:ext>
            </a:extLst>
          </p:cNvPr>
          <p:cNvSpPr txBox="1"/>
          <p:nvPr/>
        </p:nvSpPr>
        <p:spPr>
          <a:xfrm>
            <a:off x="0" y="8419514"/>
            <a:ext cx="35942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Ripetendo questa procedura</a:t>
            </a:r>
          </a:p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si fissano i punti dell’ellisse</a:t>
            </a:r>
          </a:p>
        </p:txBody>
      </p:sp>
      <p:sp>
        <p:nvSpPr>
          <p:cNvPr id="243" name="CasellaDiTesto 242">
            <a:extLst>
              <a:ext uri="{FF2B5EF4-FFF2-40B4-BE49-F238E27FC236}">
                <a16:creationId xmlns:a16="http://schemas.microsoft.com/office/drawing/2014/main" xmlns="" id="{4908AABB-FF23-4C9F-B577-5CF009C7953F}"/>
              </a:ext>
            </a:extLst>
          </p:cNvPr>
          <p:cNvSpPr txBox="1"/>
          <p:nvPr/>
        </p:nvSpPr>
        <p:spPr>
          <a:xfrm>
            <a:off x="5554980" y="1714500"/>
            <a:ext cx="13030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Questo metodo non</a:t>
            </a:r>
          </a:p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si avvale </a:t>
            </a:r>
          </a:p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delle generatrici</a:t>
            </a:r>
          </a:p>
        </p:txBody>
      </p: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xmlns="" id="{DDA7FDAB-3142-46B8-9B12-076C82EE2530}"/>
              </a:ext>
            </a:extLst>
          </p:cNvPr>
          <p:cNvCxnSpPr/>
          <p:nvPr/>
        </p:nvCxnSpPr>
        <p:spPr>
          <a:xfrm>
            <a:off x="26988" y="9111996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1757807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8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9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4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9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5" dur="5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6" dur="5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1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6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7" dur="5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8" dur="5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3" dur="5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4" dur="5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7" dur="5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8" dur="5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3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3" dur="5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4" dur="5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7" dur="5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8" dur="5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3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4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  <p:bldP spid="134" grpId="0"/>
      <p:bldP spid="136" grpId="0" animBg="1"/>
      <p:bldP spid="138" grpId="0"/>
      <p:bldP spid="200" grpId="0"/>
      <p:bldP spid="310" grpId="0" animBg="1"/>
      <p:bldP spid="306" grpId="0"/>
      <p:bldP spid="338" grpId="0"/>
      <p:bldP spid="339" grpId="0"/>
      <p:bldP spid="340" grpId="0"/>
      <p:bldP spid="341" grpId="0"/>
      <p:bldP spid="342" grpId="0"/>
      <p:bldP spid="343" grpId="0"/>
      <p:bldP spid="242" grpId="0"/>
      <p:bldP spid="24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6E6F4D0-8A18-424D-9986-E406FC16A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00" y="57150"/>
            <a:ext cx="6804000" cy="468000"/>
          </a:xfrm>
          <a:ln>
            <a:solidFill>
              <a:srgbClr val="0070C0"/>
            </a:solidFill>
          </a:ln>
        </p:spPr>
        <p:txBody>
          <a:bodyPr/>
          <a:lstStyle/>
          <a:p>
            <a: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LE CONICHE: L’ELLISSE (9)</a:t>
            </a:r>
            <a:endParaRPr lang="it-IT" dirty="0"/>
          </a:p>
        </p:txBody>
      </p:sp>
      <p:cxnSp>
        <p:nvCxnSpPr>
          <p:cNvPr id="3" name="Connettore 1 4">
            <a:extLst>
              <a:ext uri="{FF2B5EF4-FFF2-40B4-BE49-F238E27FC236}">
                <a16:creationId xmlns:a16="http://schemas.microsoft.com/office/drawing/2014/main" xmlns="" id="{8A8BFC97-C8C0-46A8-A1D9-BF5CFCA437DB}"/>
              </a:ext>
            </a:extLst>
          </p:cNvPr>
          <p:cNvCxnSpPr/>
          <p:nvPr/>
        </p:nvCxnSpPr>
        <p:spPr>
          <a:xfrm>
            <a:off x="0" y="5305425"/>
            <a:ext cx="6858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e 3">
            <a:extLst>
              <a:ext uri="{FF2B5EF4-FFF2-40B4-BE49-F238E27FC236}">
                <a16:creationId xmlns:a16="http://schemas.microsoft.com/office/drawing/2014/main" xmlns="" id="{3D533A3A-6D47-4F90-980A-4182A9482583}"/>
              </a:ext>
            </a:extLst>
          </p:cNvPr>
          <p:cNvSpPr/>
          <p:nvPr/>
        </p:nvSpPr>
        <p:spPr>
          <a:xfrm rot="2700000">
            <a:off x="3336131" y="5550694"/>
            <a:ext cx="2881313" cy="2879725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5" name="Connettore 1 16">
            <a:extLst>
              <a:ext uri="{FF2B5EF4-FFF2-40B4-BE49-F238E27FC236}">
                <a16:creationId xmlns:a16="http://schemas.microsoft.com/office/drawing/2014/main" xmlns="" id="{E4505FE7-2EAF-4C50-8234-C00A022C40F2}"/>
              </a:ext>
            </a:extLst>
          </p:cNvPr>
          <p:cNvCxnSpPr/>
          <p:nvPr/>
        </p:nvCxnSpPr>
        <p:spPr>
          <a:xfrm flipV="1">
            <a:off x="3338513" y="4676775"/>
            <a:ext cx="0" cy="23129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17">
            <a:extLst>
              <a:ext uri="{FF2B5EF4-FFF2-40B4-BE49-F238E27FC236}">
                <a16:creationId xmlns:a16="http://schemas.microsoft.com/office/drawing/2014/main" xmlns="" id="{B32CDE6B-1B54-4F26-AED7-5CA8FA367874}"/>
              </a:ext>
            </a:extLst>
          </p:cNvPr>
          <p:cNvCxnSpPr/>
          <p:nvPr/>
        </p:nvCxnSpPr>
        <p:spPr>
          <a:xfrm flipH="1" flipV="1">
            <a:off x="6213475" y="4678363"/>
            <a:ext cx="3175" cy="23002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12">
            <a:extLst>
              <a:ext uri="{FF2B5EF4-FFF2-40B4-BE49-F238E27FC236}">
                <a16:creationId xmlns:a16="http://schemas.microsoft.com/office/drawing/2014/main" xmlns="" id="{FF038228-C397-4A2A-B783-D4DB4534D969}"/>
              </a:ext>
            </a:extLst>
          </p:cNvPr>
          <p:cNvCxnSpPr/>
          <p:nvPr/>
        </p:nvCxnSpPr>
        <p:spPr>
          <a:xfrm>
            <a:off x="3341688" y="4679950"/>
            <a:ext cx="2870200" cy="1588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23">
            <a:extLst>
              <a:ext uri="{FF2B5EF4-FFF2-40B4-BE49-F238E27FC236}">
                <a16:creationId xmlns:a16="http://schemas.microsoft.com/office/drawing/2014/main" xmlns="" id="{10BD745F-725D-4143-A818-77F48BCA9395}"/>
              </a:ext>
            </a:extLst>
          </p:cNvPr>
          <p:cNvCxnSpPr>
            <a:cxnSpLocks/>
          </p:cNvCxnSpPr>
          <p:nvPr/>
        </p:nvCxnSpPr>
        <p:spPr>
          <a:xfrm flipH="1">
            <a:off x="3341690" y="3981734"/>
            <a:ext cx="278607" cy="69821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26">
            <a:extLst>
              <a:ext uri="{FF2B5EF4-FFF2-40B4-BE49-F238E27FC236}">
                <a16:creationId xmlns:a16="http://schemas.microsoft.com/office/drawing/2014/main" xmlns="" id="{0483253D-9592-449C-A1E0-D7741A1141B4}"/>
              </a:ext>
            </a:extLst>
          </p:cNvPr>
          <p:cNvCxnSpPr>
            <a:cxnSpLocks/>
          </p:cNvCxnSpPr>
          <p:nvPr/>
        </p:nvCxnSpPr>
        <p:spPr>
          <a:xfrm>
            <a:off x="5209804" y="2167847"/>
            <a:ext cx="1003671" cy="251527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xmlns="" id="{99B0E298-C322-43A8-85B3-BDE39458C290}"/>
              </a:ext>
            </a:extLst>
          </p:cNvPr>
          <p:cNvCxnSpPr>
            <a:cxnSpLocks/>
          </p:cNvCxnSpPr>
          <p:nvPr/>
        </p:nvCxnSpPr>
        <p:spPr>
          <a:xfrm>
            <a:off x="4776788" y="4681538"/>
            <a:ext cx="0" cy="235597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xmlns="" id="{15C701AF-36E7-4E1C-A216-C753751F544B}"/>
              </a:ext>
            </a:extLst>
          </p:cNvPr>
          <p:cNvCxnSpPr>
            <a:cxnSpLocks/>
          </p:cNvCxnSpPr>
          <p:nvPr/>
        </p:nvCxnSpPr>
        <p:spPr>
          <a:xfrm flipH="1">
            <a:off x="3521076" y="3704434"/>
            <a:ext cx="342007" cy="9818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xmlns="" id="{7074AECB-D0EC-469F-AA9F-184B0C77A223}"/>
              </a:ext>
            </a:extLst>
          </p:cNvPr>
          <p:cNvCxnSpPr>
            <a:cxnSpLocks/>
          </p:cNvCxnSpPr>
          <p:nvPr/>
        </p:nvCxnSpPr>
        <p:spPr>
          <a:xfrm flipH="1">
            <a:off x="3757614" y="3399206"/>
            <a:ext cx="362323" cy="127915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7">
            <a:extLst>
              <a:ext uri="{FF2B5EF4-FFF2-40B4-BE49-F238E27FC236}">
                <a16:creationId xmlns:a16="http://schemas.microsoft.com/office/drawing/2014/main" xmlns="" id="{A88BCB35-F42E-4EAB-BE9C-CB1EF81852CB}"/>
              </a:ext>
            </a:extLst>
          </p:cNvPr>
          <p:cNvCxnSpPr>
            <a:cxnSpLocks/>
            <a:stCxn id="4" idx="2"/>
          </p:cNvCxnSpPr>
          <p:nvPr/>
        </p:nvCxnSpPr>
        <p:spPr bwMode="auto">
          <a:xfrm>
            <a:off x="3758089" y="5971859"/>
            <a:ext cx="359569" cy="3592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9">
            <a:extLst>
              <a:ext uri="{FF2B5EF4-FFF2-40B4-BE49-F238E27FC236}">
                <a16:creationId xmlns:a16="http://schemas.microsoft.com/office/drawing/2014/main" xmlns="" id="{E17AC074-176D-435F-891C-09B782703910}"/>
              </a:ext>
            </a:extLst>
          </p:cNvPr>
          <p:cNvCxnSpPr>
            <a:cxnSpLocks/>
          </p:cNvCxnSpPr>
          <p:nvPr/>
        </p:nvCxnSpPr>
        <p:spPr bwMode="auto">
          <a:xfrm flipH="1">
            <a:off x="3767138" y="7652966"/>
            <a:ext cx="350520" cy="35438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xmlns="" id="{40BC270D-227C-4BC1-9A30-AFAC04309D73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527425" y="6292851"/>
            <a:ext cx="344488" cy="19167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xmlns="" id="{C63E470E-491C-45CD-AECC-B58A19F5D5A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376613" y="6665913"/>
            <a:ext cx="300990" cy="6943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xmlns="" id="{F0743604-79DB-4718-B296-ACE752032416}"/>
              </a:ext>
            </a:extLst>
          </p:cNvPr>
          <p:cNvCxnSpPr>
            <a:cxnSpLocks/>
          </p:cNvCxnSpPr>
          <p:nvPr/>
        </p:nvCxnSpPr>
        <p:spPr bwMode="auto">
          <a:xfrm flipH="1">
            <a:off x="3368676" y="7246209"/>
            <a:ext cx="311784" cy="721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xmlns="" id="{89BD0C69-7293-45D2-AAA7-88C24D2408B8}"/>
              </a:ext>
            </a:extLst>
          </p:cNvPr>
          <p:cNvCxnSpPr>
            <a:cxnSpLocks/>
          </p:cNvCxnSpPr>
          <p:nvPr/>
        </p:nvCxnSpPr>
        <p:spPr bwMode="auto">
          <a:xfrm flipH="1">
            <a:off x="3522664" y="7505754"/>
            <a:ext cx="340676" cy="19203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xmlns="" id="{FE34CD4F-0F00-49C2-84CE-84441C64FD4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079876" y="5727700"/>
            <a:ext cx="303529" cy="55105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xmlns="" id="{D23F64BF-8991-4CD4-9DAF-12D63875D401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410076" y="5591175"/>
            <a:ext cx="181927" cy="69620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xmlns="" id="{4CA6E22E-F89A-47F2-87AA-FBC55670B7DA}"/>
              </a:ext>
            </a:extLst>
          </p:cNvPr>
          <p:cNvCxnSpPr>
            <a:cxnSpLocks/>
          </p:cNvCxnSpPr>
          <p:nvPr/>
        </p:nvCxnSpPr>
        <p:spPr bwMode="auto">
          <a:xfrm flipH="1">
            <a:off x="4082321" y="7710829"/>
            <a:ext cx="301035" cy="53376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xmlns="" id="{25AEF6A2-192E-4297-A9BD-738F904DB216}"/>
              </a:ext>
            </a:extLst>
          </p:cNvPr>
          <p:cNvCxnSpPr>
            <a:cxnSpLocks/>
          </p:cNvCxnSpPr>
          <p:nvPr/>
        </p:nvCxnSpPr>
        <p:spPr bwMode="auto">
          <a:xfrm flipH="1">
            <a:off x="4410076" y="7690861"/>
            <a:ext cx="181462" cy="69113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1 7">
            <a:extLst>
              <a:ext uri="{FF2B5EF4-FFF2-40B4-BE49-F238E27FC236}">
                <a16:creationId xmlns:a16="http://schemas.microsoft.com/office/drawing/2014/main" xmlns="" id="{CFAAF82B-99D2-4575-9919-600747F4429E}"/>
              </a:ext>
            </a:extLst>
          </p:cNvPr>
          <p:cNvCxnSpPr>
            <a:cxnSpLocks/>
            <a:stCxn id="4" idx="6"/>
          </p:cNvCxnSpPr>
          <p:nvPr/>
        </p:nvCxnSpPr>
        <p:spPr>
          <a:xfrm flipH="1" flipV="1">
            <a:off x="5118923" y="7332955"/>
            <a:ext cx="676562" cy="6763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9">
            <a:extLst>
              <a:ext uri="{FF2B5EF4-FFF2-40B4-BE49-F238E27FC236}">
                <a16:creationId xmlns:a16="http://schemas.microsoft.com/office/drawing/2014/main" xmlns="" id="{66F0A920-DC46-49BD-AF8D-04FD7437C1A5}"/>
              </a:ext>
            </a:extLst>
          </p:cNvPr>
          <p:cNvCxnSpPr>
            <a:cxnSpLocks/>
            <a:endCxn id="4" idx="0"/>
          </p:cNvCxnSpPr>
          <p:nvPr/>
        </p:nvCxnSpPr>
        <p:spPr>
          <a:xfrm flipV="1">
            <a:off x="5119933" y="5972420"/>
            <a:ext cx="674991" cy="67103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xmlns="" id="{03C0406E-0617-48D2-8E97-9F107609A4EC}"/>
              </a:ext>
            </a:extLst>
          </p:cNvPr>
          <p:cNvCxnSpPr>
            <a:cxnSpLocks/>
          </p:cNvCxnSpPr>
          <p:nvPr/>
        </p:nvCxnSpPr>
        <p:spPr>
          <a:xfrm>
            <a:off x="5178601" y="7223464"/>
            <a:ext cx="842787" cy="48543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xmlns="" id="{586F39E5-98B1-4A4F-98F0-E59BFF4342E0}"/>
              </a:ext>
            </a:extLst>
          </p:cNvPr>
          <p:cNvCxnSpPr>
            <a:cxnSpLocks/>
          </p:cNvCxnSpPr>
          <p:nvPr/>
        </p:nvCxnSpPr>
        <p:spPr>
          <a:xfrm>
            <a:off x="5209274" y="7113973"/>
            <a:ext cx="951814" cy="26790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xmlns="" id="{40353461-9E06-4000-9C58-CA65E6285FC0}"/>
              </a:ext>
            </a:extLst>
          </p:cNvPr>
          <p:cNvCxnSpPr>
            <a:cxnSpLocks/>
          </p:cNvCxnSpPr>
          <p:nvPr/>
        </p:nvCxnSpPr>
        <p:spPr>
          <a:xfrm flipV="1">
            <a:off x="5201700" y="6600825"/>
            <a:ext cx="959388" cy="26753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xmlns="" id="{24D2BD10-1BBF-498E-B61F-00F213882277}"/>
              </a:ext>
            </a:extLst>
          </p:cNvPr>
          <p:cNvCxnSpPr>
            <a:cxnSpLocks/>
          </p:cNvCxnSpPr>
          <p:nvPr/>
        </p:nvCxnSpPr>
        <p:spPr>
          <a:xfrm flipV="1">
            <a:off x="5173996" y="6265863"/>
            <a:ext cx="850567" cy="49300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xmlns="" id="{4F52B40E-EBB9-488F-AE4F-DA5E99D13DE8}"/>
              </a:ext>
            </a:extLst>
          </p:cNvPr>
          <p:cNvCxnSpPr>
            <a:cxnSpLocks/>
          </p:cNvCxnSpPr>
          <p:nvPr/>
        </p:nvCxnSpPr>
        <p:spPr>
          <a:xfrm>
            <a:off x="5027935" y="7457893"/>
            <a:ext cx="431478" cy="80663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xmlns="" id="{A9CBD785-6D88-43C5-8309-87E7407CDF06}"/>
              </a:ext>
            </a:extLst>
          </p:cNvPr>
          <p:cNvCxnSpPr>
            <a:cxnSpLocks/>
          </p:cNvCxnSpPr>
          <p:nvPr/>
        </p:nvCxnSpPr>
        <p:spPr>
          <a:xfrm>
            <a:off x="4915930" y="7556904"/>
            <a:ext cx="205345" cy="82985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xmlns="" id="{A2C9FEFD-B17A-4DA8-B5C2-4CC0DD643589}"/>
              </a:ext>
            </a:extLst>
          </p:cNvPr>
          <p:cNvCxnSpPr>
            <a:cxnSpLocks/>
          </p:cNvCxnSpPr>
          <p:nvPr/>
        </p:nvCxnSpPr>
        <p:spPr>
          <a:xfrm flipV="1">
            <a:off x="5027009" y="5724526"/>
            <a:ext cx="429229" cy="80056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xmlns="" id="{A9F124CE-C824-486A-8BD2-B15898BB5489}"/>
              </a:ext>
            </a:extLst>
          </p:cNvPr>
          <p:cNvCxnSpPr>
            <a:cxnSpLocks/>
          </p:cNvCxnSpPr>
          <p:nvPr/>
        </p:nvCxnSpPr>
        <p:spPr>
          <a:xfrm flipV="1">
            <a:off x="4912905" y="5580063"/>
            <a:ext cx="209958" cy="85032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xmlns="" id="{6FF2EABA-F689-431B-AE63-C6F23BB4201E}"/>
              </a:ext>
            </a:extLst>
          </p:cNvPr>
          <p:cNvCxnSpPr>
            <a:cxnSpLocks/>
          </p:cNvCxnSpPr>
          <p:nvPr/>
        </p:nvCxnSpPr>
        <p:spPr>
          <a:xfrm>
            <a:off x="3336925" y="6996113"/>
            <a:ext cx="1448277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xmlns="" id="{DDC26E0D-8334-4E87-A2DB-946744C1848F}"/>
              </a:ext>
            </a:extLst>
          </p:cNvPr>
          <p:cNvCxnSpPr>
            <a:cxnSpLocks/>
          </p:cNvCxnSpPr>
          <p:nvPr/>
        </p:nvCxnSpPr>
        <p:spPr>
          <a:xfrm flipH="1">
            <a:off x="4078289" y="3096246"/>
            <a:ext cx="308776" cy="15837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xmlns="" id="{8490FB12-592D-4DCA-B3E9-E30E8AC90432}"/>
              </a:ext>
            </a:extLst>
          </p:cNvPr>
          <p:cNvCxnSpPr>
            <a:cxnSpLocks/>
          </p:cNvCxnSpPr>
          <p:nvPr/>
        </p:nvCxnSpPr>
        <p:spPr>
          <a:xfrm flipH="1">
            <a:off x="4411663" y="2866490"/>
            <a:ext cx="182711" cy="181028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xmlns="" id="{DBB90F97-404F-488C-9BF4-1868FE9BD15D}"/>
              </a:ext>
            </a:extLst>
          </p:cNvPr>
          <p:cNvCxnSpPr>
            <a:cxnSpLocks/>
          </p:cNvCxnSpPr>
          <p:nvPr/>
        </p:nvCxnSpPr>
        <p:spPr>
          <a:xfrm flipH="1">
            <a:off x="3384885" y="3899770"/>
            <a:ext cx="303537" cy="7845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xmlns="" id="{5682B56A-ADBD-4CEE-9A06-01E71BF44BA0}"/>
              </a:ext>
            </a:extLst>
          </p:cNvPr>
          <p:cNvCxnSpPr>
            <a:cxnSpLocks/>
          </p:cNvCxnSpPr>
          <p:nvPr/>
        </p:nvCxnSpPr>
        <p:spPr>
          <a:xfrm>
            <a:off x="4916606" y="2508735"/>
            <a:ext cx="209432" cy="217597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xmlns="" id="{01793A28-1DFD-4268-B38A-60B9E6B07097}"/>
              </a:ext>
            </a:extLst>
          </p:cNvPr>
          <p:cNvCxnSpPr>
            <a:cxnSpLocks/>
          </p:cNvCxnSpPr>
          <p:nvPr/>
        </p:nvCxnSpPr>
        <p:spPr>
          <a:xfrm>
            <a:off x="5023430" y="2393879"/>
            <a:ext cx="443920" cy="229004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xmlns="" id="{0DF116A0-7873-421F-B5F1-16E34A61311A}"/>
              </a:ext>
            </a:extLst>
          </p:cNvPr>
          <p:cNvCxnSpPr>
            <a:cxnSpLocks/>
          </p:cNvCxnSpPr>
          <p:nvPr/>
        </p:nvCxnSpPr>
        <p:spPr>
          <a:xfrm>
            <a:off x="5117705" y="2292824"/>
            <a:ext cx="675083" cy="239030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xmlns="" id="{E3F2B951-5021-46F4-9473-22B584C8854C}"/>
              </a:ext>
            </a:extLst>
          </p:cNvPr>
          <p:cNvCxnSpPr>
            <a:cxnSpLocks/>
          </p:cNvCxnSpPr>
          <p:nvPr/>
        </p:nvCxnSpPr>
        <p:spPr>
          <a:xfrm>
            <a:off x="5170331" y="2229492"/>
            <a:ext cx="855819" cy="245045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xmlns="" id="{97039103-0014-4450-AC08-8294266EA8F4}"/>
              </a:ext>
            </a:extLst>
          </p:cNvPr>
          <p:cNvCxnSpPr>
            <a:cxnSpLocks/>
          </p:cNvCxnSpPr>
          <p:nvPr/>
        </p:nvCxnSpPr>
        <p:spPr>
          <a:xfrm>
            <a:off x="5198171" y="2188396"/>
            <a:ext cx="962917" cy="249472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asellaDiTesto 41">
            <a:extLst>
              <a:ext uri="{FF2B5EF4-FFF2-40B4-BE49-F238E27FC236}">
                <a16:creationId xmlns:a16="http://schemas.microsoft.com/office/drawing/2014/main" xmlns="" id="{0AA14F0E-1C04-4EE7-9E87-8F31253F9FA7}"/>
              </a:ext>
            </a:extLst>
          </p:cNvPr>
          <p:cNvSpPr txBox="1"/>
          <p:nvPr/>
        </p:nvSpPr>
        <p:spPr>
          <a:xfrm>
            <a:off x="4653778" y="4380628"/>
            <a:ext cx="432000" cy="28800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xmlns="" id="{B7D4B407-0C30-4B1A-BAD3-4E695F2FEB3D}"/>
              </a:ext>
            </a:extLst>
          </p:cNvPr>
          <p:cNvSpPr txBox="1"/>
          <p:nvPr/>
        </p:nvSpPr>
        <p:spPr>
          <a:xfrm>
            <a:off x="4458958" y="6933557"/>
            <a:ext cx="432000" cy="646331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4" name="CasellaDiTesto 1">
            <a:extLst>
              <a:ext uri="{FF2B5EF4-FFF2-40B4-BE49-F238E27FC236}">
                <a16:creationId xmlns:a16="http://schemas.microsoft.com/office/drawing/2014/main" xmlns="" id="{0DA12CBD-B910-4788-97AE-CE03203AE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2213" y="4973638"/>
            <a:ext cx="43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xmlns="" id="{7999FE62-D4A8-4DD0-A359-D29DDAE54D90}"/>
              </a:ext>
            </a:extLst>
          </p:cNvPr>
          <p:cNvCxnSpPr>
            <a:cxnSpLocks/>
          </p:cNvCxnSpPr>
          <p:nvPr/>
        </p:nvCxnSpPr>
        <p:spPr>
          <a:xfrm flipV="1">
            <a:off x="4777582" y="2669381"/>
            <a:ext cx="0" cy="203120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xmlns="" id="{C8CAA6DD-5876-4B70-A1DC-919D2833A414}"/>
              </a:ext>
            </a:extLst>
          </p:cNvPr>
          <p:cNvCxnSpPr>
            <a:cxnSpLocks/>
            <a:endCxn id="4" idx="7"/>
          </p:cNvCxnSpPr>
          <p:nvPr/>
        </p:nvCxnSpPr>
        <p:spPr>
          <a:xfrm>
            <a:off x="4761437" y="6990953"/>
            <a:ext cx="145561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xmlns="" id="{E77EA117-1A15-4954-9AC8-65E8188FB75D}"/>
              </a:ext>
            </a:extLst>
          </p:cNvPr>
          <p:cNvCxnSpPr>
            <a:cxnSpLocks/>
            <a:endCxn id="4" idx="5"/>
          </p:cNvCxnSpPr>
          <p:nvPr/>
        </p:nvCxnSpPr>
        <p:spPr>
          <a:xfrm>
            <a:off x="4776788" y="7635531"/>
            <a:ext cx="396" cy="79528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uppo 47">
            <a:extLst>
              <a:ext uri="{FF2B5EF4-FFF2-40B4-BE49-F238E27FC236}">
                <a16:creationId xmlns:a16="http://schemas.microsoft.com/office/drawing/2014/main" xmlns="" id="{ED3F44B3-7F43-47FF-8FAA-7EAE4705BA31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6848475"/>
            <a:ext cx="287338" cy="288925"/>
            <a:chOff x="3018306" y="6843591"/>
            <a:chExt cx="360000" cy="360000"/>
          </a:xfrm>
        </p:grpSpPr>
        <p:cxnSp>
          <p:nvCxnSpPr>
            <p:cNvPr id="49" name="Connettore diritto 48">
              <a:extLst>
                <a:ext uri="{FF2B5EF4-FFF2-40B4-BE49-F238E27FC236}">
                  <a16:creationId xmlns:a16="http://schemas.microsoft.com/office/drawing/2014/main" xmlns="" id="{620B38CE-66A0-44E9-AF80-5B6E75347FDB}"/>
                </a:ext>
              </a:extLst>
            </p:cNvPr>
            <p:cNvCxnSpPr/>
            <p:nvPr/>
          </p:nvCxnSpPr>
          <p:spPr>
            <a:xfrm>
              <a:off x="3018306" y="7023592"/>
              <a:ext cx="36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ttore diritto 49">
              <a:extLst>
                <a:ext uri="{FF2B5EF4-FFF2-40B4-BE49-F238E27FC236}">
                  <a16:creationId xmlns:a16="http://schemas.microsoft.com/office/drawing/2014/main" xmlns="" id="{EF78549B-143A-427F-98FA-B03694AC1FA4}"/>
                </a:ext>
              </a:extLst>
            </p:cNvPr>
            <p:cNvCxnSpPr/>
            <p:nvPr/>
          </p:nvCxnSpPr>
          <p:spPr>
            <a:xfrm>
              <a:off x="3183389" y="6843591"/>
              <a:ext cx="0" cy="36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xmlns="" id="{C0CD2A96-6955-49C1-85ED-6C22FA5CFFD6}"/>
              </a:ext>
            </a:extLst>
          </p:cNvPr>
          <p:cNvCxnSpPr/>
          <p:nvPr/>
        </p:nvCxnSpPr>
        <p:spPr>
          <a:xfrm>
            <a:off x="26988" y="91059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xmlns="" id="{17A9B03F-700D-459D-BED3-DE55A2A62FD0}"/>
              </a:ext>
            </a:extLst>
          </p:cNvPr>
          <p:cNvCxnSpPr>
            <a:cxnSpLocks/>
          </p:cNvCxnSpPr>
          <p:nvPr/>
        </p:nvCxnSpPr>
        <p:spPr>
          <a:xfrm flipV="1">
            <a:off x="2442991" y="1097280"/>
            <a:ext cx="3728717" cy="420834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CasellaDiTesto 19">
            <a:extLst>
              <a:ext uri="{FF2B5EF4-FFF2-40B4-BE49-F238E27FC236}">
                <a16:creationId xmlns:a16="http://schemas.microsoft.com/office/drawing/2014/main" xmlns="" id="{D5AA08A8-65FD-46FB-BFBA-380B116632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7143" y="1014540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55" name="CasellaDiTesto 19">
            <a:extLst>
              <a:ext uri="{FF2B5EF4-FFF2-40B4-BE49-F238E27FC236}">
                <a16:creationId xmlns:a16="http://schemas.microsoft.com/office/drawing/2014/main" xmlns="" id="{3813B73E-E7CA-4830-87E5-64C9014D55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9153" y="8503476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 </a:t>
            </a:r>
          </a:p>
        </p:txBody>
      </p: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xmlns="" id="{AB2A988D-4226-4DBA-A587-AACB558A61CC}"/>
              </a:ext>
            </a:extLst>
          </p:cNvPr>
          <p:cNvCxnSpPr/>
          <p:nvPr/>
        </p:nvCxnSpPr>
        <p:spPr>
          <a:xfrm>
            <a:off x="6088828" y="203857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CasellaDiTesto 57">
            <a:extLst>
              <a:ext uri="{FF2B5EF4-FFF2-40B4-BE49-F238E27FC236}">
                <a16:creationId xmlns:a16="http://schemas.microsoft.com/office/drawing/2014/main" xmlns="" id="{3CF90123-5A63-4C04-B44F-1332F8FCAA4B}"/>
              </a:ext>
            </a:extLst>
          </p:cNvPr>
          <p:cNvSpPr txBox="1"/>
          <p:nvPr/>
        </p:nvSpPr>
        <p:spPr>
          <a:xfrm>
            <a:off x="4630063" y="6905665"/>
            <a:ext cx="395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º</a:t>
            </a:r>
            <a:endParaRPr lang="it-IT" dirty="0"/>
          </a:p>
        </p:txBody>
      </p:sp>
      <p:sp>
        <p:nvSpPr>
          <p:cNvPr id="59" name="CasellaDiTesto 58">
            <a:extLst>
              <a:ext uri="{FF2B5EF4-FFF2-40B4-BE49-F238E27FC236}">
                <a16:creationId xmlns:a16="http://schemas.microsoft.com/office/drawing/2014/main" xmlns="" id="{70175097-4D84-49BC-BABA-5E80665FEC31}"/>
              </a:ext>
            </a:extLst>
          </p:cNvPr>
          <p:cNvSpPr txBox="1"/>
          <p:nvPr/>
        </p:nvSpPr>
        <p:spPr>
          <a:xfrm>
            <a:off x="4792306" y="974701"/>
            <a:ext cx="585788" cy="369332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V’’</a:t>
            </a:r>
          </a:p>
        </p:txBody>
      </p: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xmlns="" id="{7F422BBB-BA78-46AD-BD3B-93ABDFEBEF00}"/>
              </a:ext>
            </a:extLst>
          </p:cNvPr>
          <p:cNvCxnSpPr>
            <a:cxnSpLocks/>
          </p:cNvCxnSpPr>
          <p:nvPr/>
        </p:nvCxnSpPr>
        <p:spPr>
          <a:xfrm flipH="1">
            <a:off x="3621881" y="1119871"/>
            <a:ext cx="1154908" cy="285378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xmlns="" id="{E603C5CC-3253-4390-ACBE-2E5A77C8DFC6}"/>
              </a:ext>
            </a:extLst>
          </p:cNvPr>
          <p:cNvCxnSpPr>
            <a:cxnSpLocks/>
          </p:cNvCxnSpPr>
          <p:nvPr/>
        </p:nvCxnSpPr>
        <p:spPr>
          <a:xfrm flipH="1">
            <a:off x="3688038" y="1117429"/>
            <a:ext cx="1086262" cy="278009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xmlns="" id="{80008D6B-EE35-43F0-ABB0-1EDDD2CBF57E}"/>
              </a:ext>
            </a:extLst>
          </p:cNvPr>
          <p:cNvCxnSpPr>
            <a:cxnSpLocks/>
          </p:cNvCxnSpPr>
          <p:nvPr/>
        </p:nvCxnSpPr>
        <p:spPr>
          <a:xfrm flipH="1">
            <a:off x="3864769" y="1116944"/>
            <a:ext cx="906663" cy="258828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xmlns="" id="{55234131-8F53-4E44-9B20-93DDB83FAA4A}"/>
              </a:ext>
            </a:extLst>
          </p:cNvPr>
          <p:cNvCxnSpPr>
            <a:cxnSpLocks/>
          </p:cNvCxnSpPr>
          <p:nvPr/>
        </p:nvCxnSpPr>
        <p:spPr>
          <a:xfrm flipH="1">
            <a:off x="4108718" y="1105037"/>
            <a:ext cx="669857" cy="232638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xmlns="" id="{82141D65-D831-4170-A6A7-C1DD865381AB}"/>
              </a:ext>
            </a:extLst>
          </p:cNvPr>
          <p:cNvCxnSpPr>
            <a:cxnSpLocks/>
          </p:cNvCxnSpPr>
          <p:nvPr/>
        </p:nvCxnSpPr>
        <p:spPr>
          <a:xfrm flipH="1">
            <a:off x="4374816" y="1122253"/>
            <a:ext cx="401972" cy="200712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xmlns="" id="{F5522995-C875-4955-ABCA-897BAD57C419}"/>
              </a:ext>
            </a:extLst>
          </p:cNvPr>
          <p:cNvCxnSpPr>
            <a:cxnSpLocks/>
          </p:cNvCxnSpPr>
          <p:nvPr/>
        </p:nvCxnSpPr>
        <p:spPr>
          <a:xfrm>
            <a:off x="4773813" y="1116944"/>
            <a:ext cx="142950" cy="141144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diritto 65">
            <a:extLst>
              <a:ext uri="{FF2B5EF4-FFF2-40B4-BE49-F238E27FC236}">
                <a16:creationId xmlns:a16="http://schemas.microsoft.com/office/drawing/2014/main" xmlns="" id="{D9BEBCF8-A0D9-4B73-BA48-E57715842B1A}"/>
              </a:ext>
            </a:extLst>
          </p:cNvPr>
          <p:cNvCxnSpPr>
            <a:cxnSpLocks/>
          </p:cNvCxnSpPr>
          <p:nvPr/>
        </p:nvCxnSpPr>
        <p:spPr>
          <a:xfrm>
            <a:off x="4776194" y="1119325"/>
            <a:ext cx="247726" cy="126550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xmlns="" id="{2EEB30A0-7C48-4074-89F2-5328D24E18F0}"/>
              </a:ext>
            </a:extLst>
          </p:cNvPr>
          <p:cNvCxnSpPr>
            <a:cxnSpLocks/>
          </p:cNvCxnSpPr>
          <p:nvPr/>
        </p:nvCxnSpPr>
        <p:spPr>
          <a:xfrm>
            <a:off x="4776194" y="1112181"/>
            <a:ext cx="339322" cy="117871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xmlns="" id="{73D36B23-6FBB-4EDD-8B20-AD90A44719F5}"/>
              </a:ext>
            </a:extLst>
          </p:cNvPr>
          <p:cNvCxnSpPr>
            <a:cxnSpLocks/>
          </p:cNvCxnSpPr>
          <p:nvPr/>
        </p:nvCxnSpPr>
        <p:spPr>
          <a:xfrm>
            <a:off x="4776788" y="1119871"/>
            <a:ext cx="394769" cy="110292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xmlns="" id="{155F2F4C-BF0C-4333-891C-35CCC887ABF6}"/>
              </a:ext>
            </a:extLst>
          </p:cNvPr>
          <p:cNvCxnSpPr>
            <a:cxnSpLocks/>
          </p:cNvCxnSpPr>
          <p:nvPr/>
        </p:nvCxnSpPr>
        <p:spPr>
          <a:xfrm>
            <a:off x="4773813" y="1114562"/>
            <a:ext cx="425495" cy="10744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xmlns="" id="{B3D1B7EB-8968-43D6-89D6-05A501F44D67}"/>
              </a:ext>
            </a:extLst>
          </p:cNvPr>
          <p:cNvCxnSpPr>
            <a:cxnSpLocks/>
          </p:cNvCxnSpPr>
          <p:nvPr/>
        </p:nvCxnSpPr>
        <p:spPr>
          <a:xfrm>
            <a:off x="4779364" y="1114269"/>
            <a:ext cx="435831" cy="106080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xmlns="" id="{853AF051-7EB4-4067-A222-18D1EFC359A7}"/>
              </a:ext>
            </a:extLst>
          </p:cNvPr>
          <p:cNvCxnSpPr>
            <a:cxnSpLocks/>
          </p:cNvCxnSpPr>
          <p:nvPr/>
        </p:nvCxnSpPr>
        <p:spPr>
          <a:xfrm>
            <a:off x="4777565" y="1154052"/>
            <a:ext cx="0" cy="154812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xmlns="" id="{EFE3C411-0521-4CFB-A517-39270CB4BD91}"/>
              </a:ext>
            </a:extLst>
          </p:cNvPr>
          <p:cNvCxnSpPr>
            <a:cxnSpLocks/>
          </p:cNvCxnSpPr>
          <p:nvPr/>
        </p:nvCxnSpPr>
        <p:spPr>
          <a:xfrm flipH="1">
            <a:off x="4594380" y="1115109"/>
            <a:ext cx="180027" cy="17655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xmlns="" id="{07DFD5A8-64CB-4159-83E2-D779B982A974}"/>
              </a:ext>
            </a:extLst>
          </p:cNvPr>
          <p:cNvCxnSpPr>
            <a:cxnSpLocks/>
          </p:cNvCxnSpPr>
          <p:nvPr/>
        </p:nvCxnSpPr>
        <p:spPr>
          <a:xfrm flipH="1" flipV="1">
            <a:off x="3858909" y="6479925"/>
            <a:ext cx="920464" cy="50931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xmlns="" id="{A45E60EE-E9EE-4D47-B96B-5820044BD284}"/>
              </a:ext>
            </a:extLst>
          </p:cNvPr>
          <p:cNvCxnSpPr>
            <a:cxnSpLocks/>
          </p:cNvCxnSpPr>
          <p:nvPr/>
        </p:nvCxnSpPr>
        <p:spPr>
          <a:xfrm flipH="1" flipV="1">
            <a:off x="3673320" y="6733547"/>
            <a:ext cx="1111971" cy="25569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xmlns="" id="{29D28219-82B0-44D1-89C2-5F7D70E40F91}"/>
              </a:ext>
            </a:extLst>
          </p:cNvPr>
          <p:cNvCxnSpPr>
            <a:cxnSpLocks/>
          </p:cNvCxnSpPr>
          <p:nvPr/>
        </p:nvCxnSpPr>
        <p:spPr>
          <a:xfrm flipH="1">
            <a:off x="3662840" y="6989238"/>
            <a:ext cx="1113390" cy="26046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xmlns="" id="{4CD55971-C780-4CEC-9A39-036D889BD9E9}"/>
              </a:ext>
            </a:extLst>
          </p:cNvPr>
          <p:cNvCxnSpPr>
            <a:cxnSpLocks/>
          </p:cNvCxnSpPr>
          <p:nvPr/>
        </p:nvCxnSpPr>
        <p:spPr>
          <a:xfrm flipH="1">
            <a:off x="3859344" y="6986278"/>
            <a:ext cx="913926" cy="525426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xmlns="" id="{FF91C928-B5EF-4D03-98EF-ED3BC8F23DA4}"/>
              </a:ext>
            </a:extLst>
          </p:cNvPr>
          <p:cNvCxnSpPr>
            <a:cxnSpLocks/>
            <a:endCxn id="119" idx="3"/>
          </p:cNvCxnSpPr>
          <p:nvPr/>
        </p:nvCxnSpPr>
        <p:spPr>
          <a:xfrm flipH="1">
            <a:off x="4115531" y="6966643"/>
            <a:ext cx="658318" cy="68709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xmlns="" id="{AEF6F703-EA87-4C9A-B63F-67C7731E6A63}"/>
              </a:ext>
            </a:extLst>
          </p:cNvPr>
          <p:cNvCxnSpPr>
            <a:cxnSpLocks/>
          </p:cNvCxnSpPr>
          <p:nvPr/>
        </p:nvCxnSpPr>
        <p:spPr>
          <a:xfrm flipH="1">
            <a:off x="4378116" y="6986278"/>
            <a:ext cx="398114" cy="7271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xmlns="" id="{8238011B-62C4-48E7-8A9F-D1A87EB7766E}"/>
              </a:ext>
            </a:extLst>
          </p:cNvPr>
          <p:cNvCxnSpPr>
            <a:cxnSpLocks/>
          </p:cNvCxnSpPr>
          <p:nvPr/>
        </p:nvCxnSpPr>
        <p:spPr>
          <a:xfrm flipH="1">
            <a:off x="4586838" y="6983319"/>
            <a:ext cx="189391" cy="71317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xmlns="" id="{7031692A-DE0D-4907-BE7A-8A4CEAE46F16}"/>
              </a:ext>
            </a:extLst>
          </p:cNvPr>
          <p:cNvCxnSpPr/>
          <p:nvPr/>
        </p:nvCxnSpPr>
        <p:spPr>
          <a:xfrm>
            <a:off x="4773269" y="7003426"/>
            <a:ext cx="0" cy="64511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xmlns="" id="{D839D268-860C-482F-A1B8-421557E31519}"/>
              </a:ext>
            </a:extLst>
          </p:cNvPr>
          <p:cNvCxnSpPr>
            <a:cxnSpLocks/>
          </p:cNvCxnSpPr>
          <p:nvPr/>
        </p:nvCxnSpPr>
        <p:spPr>
          <a:xfrm>
            <a:off x="4776229" y="6986278"/>
            <a:ext cx="139083" cy="5822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xmlns="" id="{729A5CBC-8FD9-4F43-BF48-C9BF8E9D5B0C}"/>
              </a:ext>
            </a:extLst>
          </p:cNvPr>
          <p:cNvCxnSpPr>
            <a:cxnSpLocks/>
          </p:cNvCxnSpPr>
          <p:nvPr/>
        </p:nvCxnSpPr>
        <p:spPr>
          <a:xfrm>
            <a:off x="4773269" y="6983319"/>
            <a:ext cx="262120" cy="49123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xmlns="" id="{161B4BB0-1636-4103-A556-9C59D4F8627C}"/>
              </a:ext>
            </a:extLst>
          </p:cNvPr>
          <p:cNvCxnSpPr/>
          <p:nvPr/>
        </p:nvCxnSpPr>
        <p:spPr>
          <a:xfrm>
            <a:off x="4767351" y="6989238"/>
            <a:ext cx="361025" cy="34622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xmlns="" id="{E7B36AFD-6954-495C-97D3-F18DB1FF74D1}"/>
              </a:ext>
            </a:extLst>
          </p:cNvPr>
          <p:cNvCxnSpPr/>
          <p:nvPr/>
        </p:nvCxnSpPr>
        <p:spPr>
          <a:xfrm>
            <a:off x="4773269" y="6989238"/>
            <a:ext cx="402455" cy="22786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xmlns="" id="{D485A0C1-6FCF-4D65-89D4-DCB824B6B03F}"/>
              </a:ext>
            </a:extLst>
          </p:cNvPr>
          <p:cNvCxnSpPr/>
          <p:nvPr/>
        </p:nvCxnSpPr>
        <p:spPr>
          <a:xfrm flipH="1" flipV="1">
            <a:off x="4113363" y="6323412"/>
            <a:ext cx="665825" cy="67174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xmlns="" id="{B838EAF2-2D5F-4F46-BA68-8AA6919205C3}"/>
              </a:ext>
            </a:extLst>
          </p:cNvPr>
          <p:cNvCxnSpPr>
            <a:cxnSpLocks/>
          </p:cNvCxnSpPr>
          <p:nvPr/>
        </p:nvCxnSpPr>
        <p:spPr>
          <a:xfrm flipH="1" flipV="1">
            <a:off x="4379693" y="6267849"/>
            <a:ext cx="396536" cy="71842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xmlns="" id="{73680343-322A-4AFC-8C76-0B03FE244B42}"/>
              </a:ext>
            </a:extLst>
          </p:cNvPr>
          <p:cNvCxnSpPr>
            <a:cxnSpLocks/>
          </p:cNvCxnSpPr>
          <p:nvPr/>
        </p:nvCxnSpPr>
        <p:spPr>
          <a:xfrm flipH="1" flipV="1">
            <a:off x="4586838" y="6270146"/>
            <a:ext cx="189392" cy="72501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xmlns="" id="{95E398F6-C25E-4B49-82BC-93E7877A1AC3}"/>
              </a:ext>
            </a:extLst>
          </p:cNvPr>
          <p:cNvCxnSpPr>
            <a:cxnSpLocks/>
          </p:cNvCxnSpPr>
          <p:nvPr/>
        </p:nvCxnSpPr>
        <p:spPr>
          <a:xfrm flipV="1">
            <a:off x="4771489" y="6416443"/>
            <a:ext cx="142875" cy="5715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xmlns="" id="{2BA7FBC3-E1E2-4FC5-A626-F2D869FF2B4E}"/>
              </a:ext>
            </a:extLst>
          </p:cNvPr>
          <p:cNvCxnSpPr>
            <a:cxnSpLocks/>
          </p:cNvCxnSpPr>
          <p:nvPr/>
        </p:nvCxnSpPr>
        <p:spPr>
          <a:xfrm flipV="1">
            <a:off x="4773871" y="6509312"/>
            <a:ext cx="259006" cy="4810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xmlns="" id="{0699B1E7-42B4-4D42-B294-5172A4C4FF6A}"/>
              </a:ext>
            </a:extLst>
          </p:cNvPr>
          <p:cNvCxnSpPr/>
          <p:nvPr/>
        </p:nvCxnSpPr>
        <p:spPr>
          <a:xfrm flipH="1">
            <a:off x="4771489" y="6642662"/>
            <a:ext cx="342900" cy="35004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xmlns="" id="{7CE9001E-F2FF-4B2B-A5BA-B621646996B9}"/>
              </a:ext>
            </a:extLst>
          </p:cNvPr>
          <p:cNvCxnSpPr>
            <a:cxnSpLocks/>
          </p:cNvCxnSpPr>
          <p:nvPr/>
        </p:nvCxnSpPr>
        <p:spPr>
          <a:xfrm flipH="1">
            <a:off x="4776253" y="6754581"/>
            <a:ext cx="395286" cy="23098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xmlns="" id="{A0283293-D5F8-49B7-9A19-B1DC64691C61}"/>
              </a:ext>
            </a:extLst>
          </p:cNvPr>
          <p:cNvCxnSpPr>
            <a:cxnSpLocks/>
          </p:cNvCxnSpPr>
          <p:nvPr/>
        </p:nvCxnSpPr>
        <p:spPr>
          <a:xfrm flipH="1">
            <a:off x="4778634" y="6864118"/>
            <a:ext cx="431005" cy="1285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diritto 92">
            <a:extLst>
              <a:ext uri="{FF2B5EF4-FFF2-40B4-BE49-F238E27FC236}">
                <a16:creationId xmlns:a16="http://schemas.microsoft.com/office/drawing/2014/main" xmlns="" id="{F4D5586A-A346-40A3-8E63-6DDA90B850D0}"/>
              </a:ext>
            </a:extLst>
          </p:cNvPr>
          <p:cNvCxnSpPr/>
          <p:nvPr/>
        </p:nvCxnSpPr>
        <p:spPr>
          <a:xfrm flipH="1" flipV="1">
            <a:off x="4778633" y="6992706"/>
            <a:ext cx="428625" cy="1190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CasellaDiTesto 93">
            <a:extLst>
              <a:ext uri="{FF2B5EF4-FFF2-40B4-BE49-F238E27FC236}">
                <a16:creationId xmlns:a16="http://schemas.microsoft.com/office/drawing/2014/main" xmlns="" id="{C7DA6D90-B173-4929-AE5C-FEA5B3D6AE64}"/>
              </a:ext>
            </a:extLst>
          </p:cNvPr>
          <p:cNvSpPr txBox="1"/>
          <p:nvPr/>
        </p:nvSpPr>
        <p:spPr>
          <a:xfrm>
            <a:off x="4749067" y="6943259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V’</a:t>
            </a:r>
            <a:endParaRPr lang="it-IT" dirty="0"/>
          </a:p>
        </p:txBody>
      </p:sp>
      <p:sp>
        <p:nvSpPr>
          <p:cNvPr id="104" name="Ovale 103">
            <a:extLst>
              <a:ext uri="{FF2B5EF4-FFF2-40B4-BE49-F238E27FC236}">
                <a16:creationId xmlns:a16="http://schemas.microsoft.com/office/drawing/2014/main" xmlns="" id="{4A76E469-3093-48AF-96C4-8CFBB7DE1DC8}"/>
              </a:ext>
            </a:extLst>
          </p:cNvPr>
          <p:cNvSpPr/>
          <p:nvPr/>
        </p:nvSpPr>
        <p:spPr>
          <a:xfrm>
            <a:off x="4147185" y="6366453"/>
            <a:ext cx="1260000" cy="1260000"/>
          </a:xfrm>
          <a:prstGeom prst="ellipse">
            <a:avLst/>
          </a:prstGeom>
          <a:noFill/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xmlns="" id="{5476B79D-BF09-4F20-A71E-82346766CCA5}"/>
              </a:ext>
            </a:extLst>
          </p:cNvPr>
          <p:cNvCxnSpPr/>
          <p:nvPr/>
        </p:nvCxnSpPr>
        <p:spPr>
          <a:xfrm>
            <a:off x="3356161" y="2675635"/>
            <a:ext cx="2880000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xmlns="" id="{048EBA0D-0F99-4A56-B682-F4BD161AD418}"/>
              </a:ext>
            </a:extLst>
          </p:cNvPr>
          <p:cNvCxnSpPr>
            <a:cxnSpLocks/>
          </p:cNvCxnSpPr>
          <p:nvPr/>
        </p:nvCxnSpPr>
        <p:spPr>
          <a:xfrm>
            <a:off x="5416399" y="2676625"/>
            <a:ext cx="0" cy="43210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Ovale 106">
            <a:extLst>
              <a:ext uri="{FF2B5EF4-FFF2-40B4-BE49-F238E27FC236}">
                <a16:creationId xmlns:a16="http://schemas.microsoft.com/office/drawing/2014/main" xmlns="" id="{B77CF5FE-74EA-4F18-95B7-82850DA75121}"/>
              </a:ext>
            </a:extLst>
          </p:cNvPr>
          <p:cNvSpPr/>
          <p:nvPr/>
        </p:nvSpPr>
        <p:spPr>
          <a:xfrm>
            <a:off x="4138139" y="6356296"/>
            <a:ext cx="1278000" cy="1278000"/>
          </a:xfrm>
          <a:prstGeom prst="ellipse">
            <a:avLst/>
          </a:prstGeom>
          <a:noFill/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xmlns="" id="{0D91F5F7-5C7F-4EF4-9AA7-69A0329E5402}"/>
              </a:ext>
            </a:extLst>
          </p:cNvPr>
          <p:cNvCxnSpPr/>
          <p:nvPr/>
        </p:nvCxnSpPr>
        <p:spPr>
          <a:xfrm>
            <a:off x="3345105" y="2878831"/>
            <a:ext cx="2880000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xmlns="" id="{FEEEA66F-B924-48E9-A060-0A50B5727710}"/>
              </a:ext>
            </a:extLst>
          </p:cNvPr>
          <p:cNvCxnSpPr>
            <a:cxnSpLocks/>
          </p:cNvCxnSpPr>
          <p:nvPr/>
        </p:nvCxnSpPr>
        <p:spPr>
          <a:xfrm>
            <a:off x="5492863" y="2878842"/>
            <a:ext cx="0" cy="413231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Ovale 110">
            <a:extLst>
              <a:ext uri="{FF2B5EF4-FFF2-40B4-BE49-F238E27FC236}">
                <a16:creationId xmlns:a16="http://schemas.microsoft.com/office/drawing/2014/main" xmlns="" id="{E64E177A-D3C1-44EC-A193-D2C58F0B7426}"/>
              </a:ext>
            </a:extLst>
          </p:cNvPr>
          <p:cNvSpPr/>
          <p:nvPr/>
        </p:nvSpPr>
        <p:spPr>
          <a:xfrm>
            <a:off x="4056829" y="6271333"/>
            <a:ext cx="1440000" cy="1440000"/>
          </a:xfrm>
          <a:prstGeom prst="ellipse">
            <a:avLst/>
          </a:prstGeom>
          <a:noFill/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xmlns="" id="{2333EABC-1E19-47DF-9072-E0A0E8398E88}"/>
              </a:ext>
            </a:extLst>
          </p:cNvPr>
          <p:cNvCxnSpPr/>
          <p:nvPr/>
        </p:nvCxnSpPr>
        <p:spPr>
          <a:xfrm>
            <a:off x="3355660" y="3117693"/>
            <a:ext cx="2880000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xmlns="" id="{0CF74DEB-3442-4498-A2A0-DA7C581F3020}"/>
              </a:ext>
            </a:extLst>
          </p:cNvPr>
          <p:cNvCxnSpPr>
            <a:cxnSpLocks/>
          </p:cNvCxnSpPr>
          <p:nvPr/>
        </p:nvCxnSpPr>
        <p:spPr>
          <a:xfrm>
            <a:off x="5591120" y="3117412"/>
            <a:ext cx="0" cy="387552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Ovale 114">
            <a:extLst>
              <a:ext uri="{FF2B5EF4-FFF2-40B4-BE49-F238E27FC236}">
                <a16:creationId xmlns:a16="http://schemas.microsoft.com/office/drawing/2014/main" xmlns="" id="{C9AB4E46-9F43-4065-8CB8-A657C38B897B}"/>
              </a:ext>
            </a:extLst>
          </p:cNvPr>
          <p:cNvSpPr/>
          <p:nvPr/>
        </p:nvSpPr>
        <p:spPr>
          <a:xfrm>
            <a:off x="3957702" y="6172206"/>
            <a:ext cx="1638000" cy="1638000"/>
          </a:xfrm>
          <a:prstGeom prst="ellipse">
            <a:avLst/>
          </a:prstGeom>
          <a:noFill/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xmlns="" id="{21806F88-7169-4005-B4A9-7542E585F173}"/>
              </a:ext>
            </a:extLst>
          </p:cNvPr>
          <p:cNvCxnSpPr/>
          <p:nvPr/>
        </p:nvCxnSpPr>
        <p:spPr>
          <a:xfrm>
            <a:off x="3365762" y="3426848"/>
            <a:ext cx="2880000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ttore diritto 116">
            <a:extLst>
              <a:ext uri="{FF2B5EF4-FFF2-40B4-BE49-F238E27FC236}">
                <a16:creationId xmlns:a16="http://schemas.microsoft.com/office/drawing/2014/main" xmlns="" id="{15E8C905-F7C7-41A0-8CE3-DE921C01E1D1}"/>
              </a:ext>
            </a:extLst>
          </p:cNvPr>
          <p:cNvCxnSpPr>
            <a:cxnSpLocks/>
          </p:cNvCxnSpPr>
          <p:nvPr/>
        </p:nvCxnSpPr>
        <p:spPr>
          <a:xfrm>
            <a:off x="5714801" y="3424513"/>
            <a:ext cx="0" cy="357139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Ovale 118">
            <a:extLst>
              <a:ext uri="{FF2B5EF4-FFF2-40B4-BE49-F238E27FC236}">
                <a16:creationId xmlns:a16="http://schemas.microsoft.com/office/drawing/2014/main" xmlns="" id="{516F5698-DB12-4824-9BEB-2166E4EE7667}"/>
              </a:ext>
            </a:extLst>
          </p:cNvPr>
          <p:cNvSpPr/>
          <p:nvPr/>
        </p:nvSpPr>
        <p:spPr>
          <a:xfrm>
            <a:off x="3841383" y="6055887"/>
            <a:ext cx="1872000" cy="1872000"/>
          </a:xfrm>
          <a:prstGeom prst="ellipse">
            <a:avLst/>
          </a:prstGeom>
          <a:noFill/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xmlns="" id="{20E7EAEF-17D5-4E66-A062-8D87E101BF80}"/>
              </a:ext>
            </a:extLst>
          </p:cNvPr>
          <p:cNvCxnSpPr/>
          <p:nvPr/>
        </p:nvCxnSpPr>
        <p:spPr>
          <a:xfrm>
            <a:off x="3347400" y="3701597"/>
            <a:ext cx="2880000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xmlns="" id="{012C89D3-3026-4CD9-B802-98E7C401B224}"/>
              </a:ext>
            </a:extLst>
          </p:cNvPr>
          <p:cNvCxnSpPr>
            <a:cxnSpLocks/>
          </p:cNvCxnSpPr>
          <p:nvPr/>
        </p:nvCxnSpPr>
        <p:spPr>
          <a:xfrm>
            <a:off x="5822198" y="3699800"/>
            <a:ext cx="0" cy="330415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Ovale 122">
            <a:extLst>
              <a:ext uri="{FF2B5EF4-FFF2-40B4-BE49-F238E27FC236}">
                <a16:creationId xmlns:a16="http://schemas.microsoft.com/office/drawing/2014/main" xmlns="" id="{57FB42ED-A441-45CF-A638-EF9BC8BD6BE5}"/>
              </a:ext>
            </a:extLst>
          </p:cNvPr>
          <p:cNvSpPr/>
          <p:nvPr/>
        </p:nvSpPr>
        <p:spPr>
          <a:xfrm>
            <a:off x="3624380" y="5839078"/>
            <a:ext cx="2307600" cy="2307600"/>
          </a:xfrm>
          <a:prstGeom prst="ellipse">
            <a:avLst/>
          </a:prstGeom>
          <a:noFill/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xmlns="" id="{DECCB674-2752-45C4-B17D-9560C09B431E}"/>
              </a:ext>
            </a:extLst>
          </p:cNvPr>
          <p:cNvCxnSpPr/>
          <p:nvPr/>
        </p:nvCxnSpPr>
        <p:spPr>
          <a:xfrm>
            <a:off x="3334648" y="3981743"/>
            <a:ext cx="2880000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xmlns="" id="{07262B95-FA45-493A-AFC6-40220E4A46ED}"/>
              </a:ext>
            </a:extLst>
          </p:cNvPr>
          <p:cNvCxnSpPr>
            <a:cxnSpLocks/>
          </p:cNvCxnSpPr>
          <p:nvPr/>
        </p:nvCxnSpPr>
        <p:spPr>
          <a:xfrm>
            <a:off x="5934256" y="3976024"/>
            <a:ext cx="0" cy="303269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CasellaDiTesto 19">
            <a:extLst>
              <a:ext uri="{FF2B5EF4-FFF2-40B4-BE49-F238E27FC236}">
                <a16:creationId xmlns:a16="http://schemas.microsoft.com/office/drawing/2014/main" xmlns="" id="{6EC7C100-82B1-4C27-ABE0-DCC776B163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2988" y="4044775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40" name="CasellaDiTesto 19">
            <a:extLst>
              <a:ext uri="{FF2B5EF4-FFF2-40B4-BE49-F238E27FC236}">
                <a16:creationId xmlns:a16="http://schemas.microsoft.com/office/drawing/2014/main" xmlns="" id="{37EBC999-BC60-4339-93D4-AEFE6BF4C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361" y="2331394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41" name="CasellaDiTesto 19">
            <a:extLst>
              <a:ext uri="{FF2B5EF4-FFF2-40B4-BE49-F238E27FC236}">
                <a16:creationId xmlns:a16="http://schemas.microsoft.com/office/drawing/2014/main" xmlns="" id="{4B19CF28-9AB8-4FC1-8081-AF88591D56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8349" y="2460282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42" name="CasellaDiTesto 19">
            <a:extLst>
              <a:ext uri="{FF2B5EF4-FFF2-40B4-BE49-F238E27FC236}">
                <a16:creationId xmlns:a16="http://schemas.microsoft.com/office/drawing/2014/main" xmlns="" id="{90C5C2BD-EF7F-4EF8-9F28-E96F19BE92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4781" y="2667848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43" name="CasellaDiTesto 19">
            <a:extLst>
              <a:ext uri="{FF2B5EF4-FFF2-40B4-BE49-F238E27FC236}">
                <a16:creationId xmlns:a16="http://schemas.microsoft.com/office/drawing/2014/main" xmlns="" id="{399511FB-BC25-42CB-8C62-7F313BC0ED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6244" y="2851038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44" name="CasellaDiTesto 19">
            <a:extLst>
              <a:ext uri="{FF2B5EF4-FFF2-40B4-BE49-F238E27FC236}">
                <a16:creationId xmlns:a16="http://schemas.microsoft.com/office/drawing/2014/main" xmlns="" id="{A044F05B-A99D-48C5-8D0A-B9F8C42B5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1695" y="3153709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45" name="CasellaDiTesto 19">
            <a:extLst>
              <a:ext uri="{FF2B5EF4-FFF2-40B4-BE49-F238E27FC236}">
                <a16:creationId xmlns:a16="http://schemas.microsoft.com/office/drawing/2014/main" xmlns="" id="{FDC1C3EA-FAFE-465A-A8C3-FEFB7A4D37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3970" y="3422115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46" name="CasellaDiTesto 19">
            <a:extLst>
              <a:ext uri="{FF2B5EF4-FFF2-40B4-BE49-F238E27FC236}">
                <a16:creationId xmlns:a16="http://schemas.microsoft.com/office/drawing/2014/main" xmlns="" id="{98A9231F-6C6E-4891-BD52-6B74FC3F5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0322" y="3715542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47" name="Rettangolo 146">
            <a:extLst>
              <a:ext uri="{FF2B5EF4-FFF2-40B4-BE49-F238E27FC236}">
                <a16:creationId xmlns:a16="http://schemas.microsoft.com/office/drawing/2014/main" xmlns="" id="{2CB78602-D9D2-4C9B-ABB8-C7A3E1AC3074}"/>
              </a:ext>
            </a:extLst>
          </p:cNvPr>
          <p:cNvSpPr/>
          <p:nvPr/>
        </p:nvSpPr>
        <p:spPr>
          <a:xfrm>
            <a:off x="3116708" y="6365586"/>
            <a:ext cx="372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Y’</a:t>
            </a:r>
          </a:p>
        </p:txBody>
      </p:sp>
      <p:sp>
        <p:nvSpPr>
          <p:cNvPr id="151" name="Rettangolo 150">
            <a:extLst>
              <a:ext uri="{FF2B5EF4-FFF2-40B4-BE49-F238E27FC236}">
                <a16:creationId xmlns:a16="http://schemas.microsoft.com/office/drawing/2014/main" xmlns="" id="{04A8AEF8-7391-4BFC-8BB6-39FB0CC3219B}"/>
              </a:ext>
            </a:extLst>
          </p:cNvPr>
          <p:cNvSpPr/>
          <p:nvPr/>
        </p:nvSpPr>
        <p:spPr>
          <a:xfrm>
            <a:off x="3758158" y="8181847"/>
            <a:ext cx="386644" cy="369332"/>
          </a:xfrm>
          <a:prstGeom prst="rect">
            <a:avLst/>
          </a:prstGeom>
          <a:ln w="12700">
            <a:noFill/>
          </a:ln>
        </p:spPr>
        <p:txBody>
          <a:bodyPr wrap="square">
            <a:spAutoFit/>
          </a:bodyPr>
          <a:lstStyle/>
          <a:p>
            <a:pPr lvl="0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Z’</a:t>
            </a:r>
          </a:p>
        </p:txBody>
      </p:sp>
      <p:sp>
        <p:nvSpPr>
          <p:cNvPr id="159" name="Rettangolo 158">
            <a:extLst>
              <a:ext uri="{FF2B5EF4-FFF2-40B4-BE49-F238E27FC236}">
                <a16:creationId xmlns:a16="http://schemas.microsoft.com/office/drawing/2014/main" xmlns="" id="{764AFE53-D20E-4CA5-9E84-0D967E63654E}"/>
              </a:ext>
            </a:extLst>
          </p:cNvPr>
          <p:cNvSpPr/>
          <p:nvPr/>
        </p:nvSpPr>
        <p:spPr>
          <a:xfrm>
            <a:off x="3981644" y="4658215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Z’’</a:t>
            </a:r>
          </a:p>
        </p:txBody>
      </p:sp>
      <p:sp>
        <p:nvSpPr>
          <p:cNvPr id="165" name="Rettangolo 164">
            <a:extLst>
              <a:ext uri="{FF2B5EF4-FFF2-40B4-BE49-F238E27FC236}">
                <a16:creationId xmlns:a16="http://schemas.microsoft.com/office/drawing/2014/main" xmlns="" id="{F1139A15-F51E-4227-9524-FB5408F60F3C}"/>
              </a:ext>
            </a:extLst>
          </p:cNvPr>
          <p:cNvSpPr/>
          <p:nvPr/>
        </p:nvSpPr>
        <p:spPr>
          <a:xfrm>
            <a:off x="3124151" y="4655003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Y’’</a:t>
            </a:r>
          </a:p>
        </p:txBody>
      </p:sp>
      <p:sp>
        <p:nvSpPr>
          <p:cNvPr id="166" name="CasellaDiTesto 165">
            <a:extLst>
              <a:ext uri="{FF2B5EF4-FFF2-40B4-BE49-F238E27FC236}">
                <a16:creationId xmlns:a16="http://schemas.microsoft.com/office/drawing/2014/main" xmlns="" id="{EFBA9665-5CB4-4990-91A5-B6D98092BD89}"/>
              </a:ext>
            </a:extLst>
          </p:cNvPr>
          <p:cNvSpPr txBox="1"/>
          <p:nvPr/>
        </p:nvSpPr>
        <p:spPr>
          <a:xfrm>
            <a:off x="5845087" y="4447980"/>
            <a:ext cx="372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kern="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x"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68" name="CasellaDiTesto 167">
            <a:extLst>
              <a:ext uri="{FF2B5EF4-FFF2-40B4-BE49-F238E27FC236}">
                <a16:creationId xmlns:a16="http://schemas.microsoft.com/office/drawing/2014/main" xmlns="" id="{F50BB353-C00B-4B52-94DA-E9F243481549}"/>
              </a:ext>
            </a:extLst>
          </p:cNvPr>
          <p:cNvSpPr txBox="1"/>
          <p:nvPr/>
        </p:nvSpPr>
        <p:spPr>
          <a:xfrm>
            <a:off x="6051373" y="4352246"/>
            <a:ext cx="371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FF0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º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69" name="CasellaDiTesto 168">
            <a:extLst>
              <a:ext uri="{FF2B5EF4-FFF2-40B4-BE49-F238E27FC236}">
                <a16:creationId xmlns:a16="http://schemas.microsoft.com/office/drawing/2014/main" xmlns="" id="{D22AE86D-2024-49CC-A9C2-F3B2A16597CC}"/>
              </a:ext>
            </a:extLst>
          </p:cNvPr>
          <p:cNvSpPr txBox="1"/>
          <p:nvPr/>
        </p:nvSpPr>
        <p:spPr>
          <a:xfrm>
            <a:off x="2570801" y="4341041"/>
            <a:ext cx="5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200" name="CasellaDiTesto 199">
            <a:extLst>
              <a:ext uri="{FF2B5EF4-FFF2-40B4-BE49-F238E27FC236}">
                <a16:creationId xmlns:a16="http://schemas.microsoft.com/office/drawing/2014/main" xmlns="" id="{4567B424-F220-41A8-97DC-5D745808D40F}"/>
              </a:ext>
            </a:extLst>
          </p:cNvPr>
          <p:cNvSpPr txBox="1"/>
          <p:nvPr/>
        </p:nvSpPr>
        <p:spPr>
          <a:xfrm>
            <a:off x="3254149" y="5792630"/>
            <a:ext cx="360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400" kern="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x'</a:t>
            </a:r>
            <a:endParaRPr lang="it-IT" dirty="0">
              <a:solidFill>
                <a:srgbClr val="FF0000"/>
              </a:solidFill>
            </a:endParaRPr>
          </a:p>
        </p:txBody>
      </p:sp>
      <p:grpSp>
        <p:nvGrpSpPr>
          <p:cNvPr id="234" name="Gruppo 233">
            <a:extLst>
              <a:ext uri="{FF2B5EF4-FFF2-40B4-BE49-F238E27FC236}">
                <a16:creationId xmlns:a16="http://schemas.microsoft.com/office/drawing/2014/main" xmlns="" id="{464EE6CA-CD59-4016-9F65-D58D7C28A325}"/>
              </a:ext>
            </a:extLst>
          </p:cNvPr>
          <p:cNvGrpSpPr/>
          <p:nvPr/>
        </p:nvGrpSpPr>
        <p:grpSpPr>
          <a:xfrm>
            <a:off x="4259995" y="8478072"/>
            <a:ext cx="789734" cy="416770"/>
            <a:chOff x="8476395" y="6407972"/>
            <a:chExt cx="789734" cy="416770"/>
          </a:xfrm>
        </p:grpSpPr>
        <p:sp>
          <p:nvSpPr>
            <p:cNvPr id="201" name="CasellaDiTesto 200">
              <a:extLst>
                <a:ext uri="{FF2B5EF4-FFF2-40B4-BE49-F238E27FC236}">
                  <a16:creationId xmlns:a16="http://schemas.microsoft.com/office/drawing/2014/main" xmlns="" id="{3126832A-A2FE-4722-99CC-2508A9F3854A}"/>
                </a:ext>
              </a:extLst>
            </p:cNvPr>
            <p:cNvSpPr txBox="1"/>
            <p:nvPr/>
          </p:nvSpPr>
          <p:spPr>
            <a:xfrm>
              <a:off x="8476395" y="6455410"/>
              <a:ext cx="789734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FF0000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T</a:t>
              </a:r>
              <a:r>
                <a:rPr lang="it-IT" baseline="-25000" dirty="0">
                  <a:solidFill>
                    <a:srgbClr val="FF0000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1</a:t>
              </a:r>
              <a:r>
                <a:rPr lang="it-IT" dirty="0">
                  <a:solidFill>
                    <a:srgbClr val="FF0000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x</a:t>
              </a:r>
              <a:endParaRPr lang="it-IT" dirty="0">
                <a:solidFill>
                  <a:srgbClr val="FF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99" name="Rettangolo 198">
              <a:extLst>
                <a:ext uri="{FF2B5EF4-FFF2-40B4-BE49-F238E27FC236}">
                  <a16:creationId xmlns:a16="http://schemas.microsoft.com/office/drawing/2014/main" xmlns="" id="{123F5C32-3F51-4358-887E-926ECEA82462}"/>
                </a:ext>
              </a:extLst>
            </p:cNvPr>
            <p:cNvSpPr/>
            <p:nvPr/>
          </p:nvSpPr>
          <p:spPr>
            <a:xfrm>
              <a:off x="8666365" y="6407972"/>
              <a:ext cx="28565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100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80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cxnSp>
        <p:nvCxnSpPr>
          <p:cNvPr id="206" name="Connettore diritto 205">
            <a:extLst>
              <a:ext uri="{FF2B5EF4-FFF2-40B4-BE49-F238E27FC236}">
                <a16:creationId xmlns:a16="http://schemas.microsoft.com/office/drawing/2014/main" xmlns="" id="{8D556B03-63E4-46E3-9ABB-8E31B587491B}"/>
              </a:ext>
            </a:extLst>
          </p:cNvPr>
          <p:cNvCxnSpPr>
            <a:cxnSpLocks/>
          </p:cNvCxnSpPr>
          <p:nvPr/>
        </p:nvCxnSpPr>
        <p:spPr>
          <a:xfrm>
            <a:off x="3618485" y="3980274"/>
            <a:ext cx="0" cy="133643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nettore diritto 206">
            <a:extLst>
              <a:ext uri="{FF2B5EF4-FFF2-40B4-BE49-F238E27FC236}">
                <a16:creationId xmlns:a16="http://schemas.microsoft.com/office/drawing/2014/main" xmlns="" id="{E287625D-CFC4-4CEF-8EED-1D8C4401CFDF}"/>
              </a:ext>
            </a:extLst>
          </p:cNvPr>
          <p:cNvCxnSpPr>
            <a:cxnSpLocks/>
          </p:cNvCxnSpPr>
          <p:nvPr/>
        </p:nvCxnSpPr>
        <p:spPr>
          <a:xfrm>
            <a:off x="3867159" y="3698457"/>
            <a:ext cx="0" cy="160840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ttore diritto 207">
            <a:extLst>
              <a:ext uri="{FF2B5EF4-FFF2-40B4-BE49-F238E27FC236}">
                <a16:creationId xmlns:a16="http://schemas.microsoft.com/office/drawing/2014/main" xmlns="" id="{F58BB34A-A03F-4917-9793-42A6125207E4}"/>
              </a:ext>
            </a:extLst>
          </p:cNvPr>
          <p:cNvCxnSpPr>
            <a:cxnSpLocks/>
          </p:cNvCxnSpPr>
          <p:nvPr/>
        </p:nvCxnSpPr>
        <p:spPr>
          <a:xfrm>
            <a:off x="4111669" y="3421426"/>
            <a:ext cx="0" cy="188399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Connettore diritto 208">
            <a:extLst>
              <a:ext uri="{FF2B5EF4-FFF2-40B4-BE49-F238E27FC236}">
                <a16:creationId xmlns:a16="http://schemas.microsoft.com/office/drawing/2014/main" xmlns="" id="{62B1B9C1-4ECF-4F70-9954-0F4BF9250923}"/>
              </a:ext>
            </a:extLst>
          </p:cNvPr>
          <p:cNvCxnSpPr>
            <a:cxnSpLocks/>
          </p:cNvCxnSpPr>
          <p:nvPr/>
        </p:nvCxnSpPr>
        <p:spPr>
          <a:xfrm>
            <a:off x="4379563" y="3116214"/>
            <a:ext cx="0" cy="219159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Connettore diritto 209">
            <a:extLst>
              <a:ext uri="{FF2B5EF4-FFF2-40B4-BE49-F238E27FC236}">
                <a16:creationId xmlns:a16="http://schemas.microsoft.com/office/drawing/2014/main" xmlns="" id="{1631DFB1-39B8-4D6D-8C60-D069A842EBC8}"/>
              </a:ext>
            </a:extLst>
          </p:cNvPr>
          <p:cNvCxnSpPr>
            <a:cxnSpLocks/>
          </p:cNvCxnSpPr>
          <p:nvPr/>
        </p:nvCxnSpPr>
        <p:spPr>
          <a:xfrm>
            <a:off x="4591396" y="2858299"/>
            <a:ext cx="0" cy="244543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nettore diritto 210">
            <a:extLst>
              <a:ext uri="{FF2B5EF4-FFF2-40B4-BE49-F238E27FC236}">
                <a16:creationId xmlns:a16="http://schemas.microsoft.com/office/drawing/2014/main" xmlns="" id="{698FB290-6B57-49A5-AE79-4472AF696844}"/>
              </a:ext>
            </a:extLst>
          </p:cNvPr>
          <p:cNvCxnSpPr>
            <a:cxnSpLocks/>
          </p:cNvCxnSpPr>
          <p:nvPr/>
        </p:nvCxnSpPr>
        <p:spPr>
          <a:xfrm>
            <a:off x="4808926" y="2642522"/>
            <a:ext cx="0" cy="266528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xmlns="" id="{CAACE10E-4BC0-4951-975E-8E710F635AB9}"/>
              </a:ext>
            </a:extLst>
          </p:cNvPr>
          <p:cNvCxnSpPr/>
          <p:nvPr/>
        </p:nvCxnSpPr>
        <p:spPr>
          <a:xfrm>
            <a:off x="26988" y="907542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xmlns="" id="{54F7F2E5-EA1B-4C29-A69E-E116014DD252}"/>
              </a:ext>
            </a:extLst>
          </p:cNvPr>
          <p:cNvCxnSpPr>
            <a:cxnSpLocks/>
          </p:cNvCxnSpPr>
          <p:nvPr/>
        </p:nvCxnSpPr>
        <p:spPr>
          <a:xfrm>
            <a:off x="2443714" y="5307376"/>
            <a:ext cx="1352213" cy="37674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ttore diritto 217">
            <a:extLst>
              <a:ext uri="{FF2B5EF4-FFF2-40B4-BE49-F238E27FC236}">
                <a16:creationId xmlns:a16="http://schemas.microsoft.com/office/drawing/2014/main" xmlns="" id="{B25E384C-39CD-4D3C-B2DB-9E28DB0790A2}"/>
              </a:ext>
            </a:extLst>
          </p:cNvPr>
          <p:cNvCxnSpPr>
            <a:cxnSpLocks/>
          </p:cNvCxnSpPr>
          <p:nvPr/>
        </p:nvCxnSpPr>
        <p:spPr>
          <a:xfrm>
            <a:off x="2417260" y="4682764"/>
            <a:ext cx="4170152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xmlns="" id="{C2156DB1-BD9A-4DCC-816F-FCA75768D599}"/>
              </a:ext>
            </a:extLst>
          </p:cNvPr>
          <p:cNvCxnSpPr>
            <a:cxnSpLocks/>
          </p:cNvCxnSpPr>
          <p:nvPr/>
        </p:nvCxnSpPr>
        <p:spPr>
          <a:xfrm>
            <a:off x="2991111" y="4683919"/>
            <a:ext cx="0" cy="62068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Connettore diritto 221">
            <a:extLst>
              <a:ext uri="{FF2B5EF4-FFF2-40B4-BE49-F238E27FC236}">
                <a16:creationId xmlns:a16="http://schemas.microsoft.com/office/drawing/2014/main" xmlns="" id="{2F381795-1BA6-4195-800E-41FBB779BF9D}"/>
              </a:ext>
            </a:extLst>
          </p:cNvPr>
          <p:cNvCxnSpPr>
            <a:cxnSpLocks/>
          </p:cNvCxnSpPr>
          <p:nvPr/>
        </p:nvCxnSpPr>
        <p:spPr>
          <a:xfrm>
            <a:off x="2985785" y="5302402"/>
            <a:ext cx="1352213" cy="37674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nettore diritto 229">
            <a:extLst>
              <a:ext uri="{FF2B5EF4-FFF2-40B4-BE49-F238E27FC236}">
                <a16:creationId xmlns:a16="http://schemas.microsoft.com/office/drawing/2014/main" xmlns="" id="{0DAAB117-0292-42C2-A553-2AF54F1E5C63}"/>
              </a:ext>
            </a:extLst>
          </p:cNvPr>
          <p:cNvCxnSpPr>
            <a:cxnSpLocks/>
          </p:cNvCxnSpPr>
          <p:nvPr/>
        </p:nvCxnSpPr>
        <p:spPr>
          <a:xfrm>
            <a:off x="3619197" y="5307164"/>
            <a:ext cx="1352213" cy="37674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nettore diritto 232">
            <a:extLst>
              <a:ext uri="{FF2B5EF4-FFF2-40B4-BE49-F238E27FC236}">
                <a16:creationId xmlns:a16="http://schemas.microsoft.com/office/drawing/2014/main" xmlns="" id="{633DBF71-FAE5-4A70-8B9D-44CA77D82239}"/>
              </a:ext>
            </a:extLst>
          </p:cNvPr>
          <p:cNvCxnSpPr>
            <a:cxnSpLocks/>
          </p:cNvCxnSpPr>
          <p:nvPr/>
        </p:nvCxnSpPr>
        <p:spPr>
          <a:xfrm>
            <a:off x="3866808" y="5304782"/>
            <a:ext cx="1352213" cy="37674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Connettore diritto 234">
            <a:extLst>
              <a:ext uri="{FF2B5EF4-FFF2-40B4-BE49-F238E27FC236}">
                <a16:creationId xmlns:a16="http://schemas.microsoft.com/office/drawing/2014/main" xmlns="" id="{1B9919B6-1D38-42FA-8AB9-09FD5D47074B}"/>
              </a:ext>
            </a:extLst>
          </p:cNvPr>
          <p:cNvCxnSpPr>
            <a:cxnSpLocks/>
          </p:cNvCxnSpPr>
          <p:nvPr/>
        </p:nvCxnSpPr>
        <p:spPr>
          <a:xfrm>
            <a:off x="4112218" y="5304782"/>
            <a:ext cx="1352213" cy="37674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Connettore diritto 245">
            <a:extLst>
              <a:ext uri="{FF2B5EF4-FFF2-40B4-BE49-F238E27FC236}">
                <a16:creationId xmlns:a16="http://schemas.microsoft.com/office/drawing/2014/main" xmlns="" id="{AED2C9B4-4A68-41FF-BE1F-DC4C5B30B2E3}"/>
              </a:ext>
            </a:extLst>
          </p:cNvPr>
          <p:cNvCxnSpPr>
            <a:cxnSpLocks/>
          </p:cNvCxnSpPr>
          <p:nvPr/>
        </p:nvCxnSpPr>
        <p:spPr>
          <a:xfrm>
            <a:off x="4379701" y="5302401"/>
            <a:ext cx="1352213" cy="37674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Connettore diritto 246">
            <a:extLst>
              <a:ext uri="{FF2B5EF4-FFF2-40B4-BE49-F238E27FC236}">
                <a16:creationId xmlns:a16="http://schemas.microsoft.com/office/drawing/2014/main" xmlns="" id="{49A972EB-F9CC-405F-B2E5-F215979D5AAC}"/>
              </a:ext>
            </a:extLst>
          </p:cNvPr>
          <p:cNvCxnSpPr>
            <a:cxnSpLocks/>
          </p:cNvCxnSpPr>
          <p:nvPr/>
        </p:nvCxnSpPr>
        <p:spPr>
          <a:xfrm>
            <a:off x="4593516" y="5304676"/>
            <a:ext cx="1352213" cy="37674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Connettore diritto 250">
            <a:extLst>
              <a:ext uri="{FF2B5EF4-FFF2-40B4-BE49-F238E27FC236}">
                <a16:creationId xmlns:a16="http://schemas.microsoft.com/office/drawing/2014/main" xmlns="" id="{2F45C5BF-7F0B-4C0B-AF9E-57B17D1E39EF}"/>
              </a:ext>
            </a:extLst>
          </p:cNvPr>
          <p:cNvCxnSpPr>
            <a:cxnSpLocks/>
          </p:cNvCxnSpPr>
          <p:nvPr/>
        </p:nvCxnSpPr>
        <p:spPr>
          <a:xfrm>
            <a:off x="4776623" y="5306950"/>
            <a:ext cx="1352213" cy="37674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onnettore diritto 254">
            <a:extLst>
              <a:ext uri="{FF2B5EF4-FFF2-40B4-BE49-F238E27FC236}">
                <a16:creationId xmlns:a16="http://schemas.microsoft.com/office/drawing/2014/main" xmlns="" id="{9353D970-4EFD-42B5-9208-A2870A16C887}"/>
              </a:ext>
            </a:extLst>
          </p:cNvPr>
          <p:cNvCxnSpPr>
            <a:cxnSpLocks/>
          </p:cNvCxnSpPr>
          <p:nvPr/>
        </p:nvCxnSpPr>
        <p:spPr>
          <a:xfrm>
            <a:off x="3421224" y="4671527"/>
            <a:ext cx="0" cy="18288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Connettore diritto 256">
            <a:extLst>
              <a:ext uri="{FF2B5EF4-FFF2-40B4-BE49-F238E27FC236}">
                <a16:creationId xmlns:a16="http://schemas.microsoft.com/office/drawing/2014/main" xmlns="" id="{86ED68DF-AE95-4C40-8A03-5722F5424D7A}"/>
              </a:ext>
            </a:extLst>
          </p:cNvPr>
          <p:cNvCxnSpPr>
            <a:cxnSpLocks/>
          </p:cNvCxnSpPr>
          <p:nvPr/>
        </p:nvCxnSpPr>
        <p:spPr>
          <a:xfrm>
            <a:off x="4047620" y="4671527"/>
            <a:ext cx="0" cy="356740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nettore diritto 258">
            <a:extLst>
              <a:ext uri="{FF2B5EF4-FFF2-40B4-BE49-F238E27FC236}">
                <a16:creationId xmlns:a16="http://schemas.microsoft.com/office/drawing/2014/main" xmlns="" id="{F4EFA2FC-21CC-4328-9330-78B568881E5B}"/>
              </a:ext>
            </a:extLst>
          </p:cNvPr>
          <p:cNvCxnSpPr>
            <a:cxnSpLocks/>
          </p:cNvCxnSpPr>
          <p:nvPr/>
        </p:nvCxnSpPr>
        <p:spPr>
          <a:xfrm>
            <a:off x="3937067" y="3980155"/>
            <a:ext cx="0" cy="222648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nettore diritto 260">
            <a:extLst>
              <a:ext uri="{FF2B5EF4-FFF2-40B4-BE49-F238E27FC236}">
                <a16:creationId xmlns:a16="http://schemas.microsoft.com/office/drawing/2014/main" xmlns="" id="{F735B7D4-D9E9-4D0F-B166-EB1919647BDD}"/>
              </a:ext>
            </a:extLst>
          </p:cNvPr>
          <p:cNvCxnSpPr>
            <a:cxnSpLocks/>
          </p:cNvCxnSpPr>
          <p:nvPr/>
        </p:nvCxnSpPr>
        <p:spPr>
          <a:xfrm>
            <a:off x="4632428" y="3982838"/>
            <a:ext cx="0" cy="41587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Connettore diritto 271">
            <a:extLst>
              <a:ext uri="{FF2B5EF4-FFF2-40B4-BE49-F238E27FC236}">
                <a16:creationId xmlns:a16="http://schemas.microsoft.com/office/drawing/2014/main" xmlns="" id="{FEACC861-C0FF-4DC4-93C3-68DE28AE4088}"/>
              </a:ext>
            </a:extLst>
          </p:cNvPr>
          <p:cNvCxnSpPr>
            <a:cxnSpLocks/>
          </p:cNvCxnSpPr>
          <p:nvPr/>
        </p:nvCxnSpPr>
        <p:spPr>
          <a:xfrm>
            <a:off x="4171253" y="3701988"/>
            <a:ext cx="0" cy="24437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Connettore diritto 273">
            <a:extLst>
              <a:ext uri="{FF2B5EF4-FFF2-40B4-BE49-F238E27FC236}">
                <a16:creationId xmlns:a16="http://schemas.microsoft.com/office/drawing/2014/main" xmlns="" id="{156526BF-8D2B-4572-B192-7E98C5DB21F8}"/>
              </a:ext>
            </a:extLst>
          </p:cNvPr>
          <p:cNvCxnSpPr>
            <a:cxnSpLocks/>
          </p:cNvCxnSpPr>
          <p:nvPr/>
        </p:nvCxnSpPr>
        <p:spPr>
          <a:xfrm>
            <a:off x="4850246" y="3705586"/>
            <a:ext cx="0" cy="432701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Connettore diritto 275">
            <a:extLst>
              <a:ext uri="{FF2B5EF4-FFF2-40B4-BE49-F238E27FC236}">
                <a16:creationId xmlns:a16="http://schemas.microsoft.com/office/drawing/2014/main" xmlns="" id="{24B5257C-7EC0-4B59-ABA2-5425988E3F17}"/>
              </a:ext>
            </a:extLst>
          </p:cNvPr>
          <p:cNvCxnSpPr>
            <a:cxnSpLocks/>
          </p:cNvCxnSpPr>
          <p:nvPr/>
        </p:nvCxnSpPr>
        <p:spPr>
          <a:xfrm>
            <a:off x="4411272" y="3426781"/>
            <a:ext cx="0" cy="270690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Connettore diritto 277">
            <a:extLst>
              <a:ext uri="{FF2B5EF4-FFF2-40B4-BE49-F238E27FC236}">
                <a16:creationId xmlns:a16="http://schemas.microsoft.com/office/drawing/2014/main" xmlns="" id="{9ACCC5C6-12CB-4717-83E5-2684D75363FF}"/>
              </a:ext>
            </a:extLst>
          </p:cNvPr>
          <p:cNvCxnSpPr>
            <a:cxnSpLocks/>
          </p:cNvCxnSpPr>
          <p:nvPr/>
        </p:nvCxnSpPr>
        <p:spPr>
          <a:xfrm>
            <a:off x="5044984" y="3425668"/>
            <a:ext cx="0" cy="446631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Connettore diritto 279">
            <a:extLst>
              <a:ext uri="{FF2B5EF4-FFF2-40B4-BE49-F238E27FC236}">
                <a16:creationId xmlns:a16="http://schemas.microsoft.com/office/drawing/2014/main" xmlns="" id="{90237A81-8AAE-4FDE-BCBF-ABC7C1CED74D}"/>
              </a:ext>
            </a:extLst>
          </p:cNvPr>
          <p:cNvCxnSpPr>
            <a:cxnSpLocks/>
          </p:cNvCxnSpPr>
          <p:nvPr/>
        </p:nvCxnSpPr>
        <p:spPr>
          <a:xfrm>
            <a:off x="4693681" y="3110144"/>
            <a:ext cx="0" cy="30676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Connettore diritto 286">
            <a:extLst>
              <a:ext uri="{FF2B5EF4-FFF2-40B4-BE49-F238E27FC236}">
                <a16:creationId xmlns:a16="http://schemas.microsoft.com/office/drawing/2014/main" xmlns="" id="{DE6142F0-A647-4BE2-BF1C-2C12AB8499BB}"/>
              </a:ext>
            </a:extLst>
          </p:cNvPr>
          <p:cNvCxnSpPr>
            <a:cxnSpLocks/>
          </p:cNvCxnSpPr>
          <p:nvPr/>
        </p:nvCxnSpPr>
        <p:spPr>
          <a:xfrm>
            <a:off x="5231056" y="3118513"/>
            <a:ext cx="0" cy="456250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Connettore diritto 288">
            <a:extLst>
              <a:ext uri="{FF2B5EF4-FFF2-40B4-BE49-F238E27FC236}">
                <a16:creationId xmlns:a16="http://schemas.microsoft.com/office/drawing/2014/main" xmlns="" id="{5EFBEFDE-4214-4CFE-B930-2249810B3610}"/>
              </a:ext>
            </a:extLst>
          </p:cNvPr>
          <p:cNvCxnSpPr>
            <a:cxnSpLocks/>
          </p:cNvCxnSpPr>
          <p:nvPr/>
        </p:nvCxnSpPr>
        <p:spPr>
          <a:xfrm>
            <a:off x="4944758" y="2876266"/>
            <a:ext cx="0" cy="342387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Connettore diritto 290">
            <a:extLst>
              <a:ext uri="{FF2B5EF4-FFF2-40B4-BE49-F238E27FC236}">
                <a16:creationId xmlns:a16="http://schemas.microsoft.com/office/drawing/2014/main" xmlns="" id="{11AAA8C7-B8E1-4A4F-AB3A-EFF1613AA377}"/>
              </a:ext>
            </a:extLst>
          </p:cNvPr>
          <p:cNvCxnSpPr>
            <a:cxnSpLocks/>
          </p:cNvCxnSpPr>
          <p:nvPr/>
        </p:nvCxnSpPr>
        <p:spPr>
          <a:xfrm>
            <a:off x="5352121" y="2877820"/>
            <a:ext cx="0" cy="454257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e 272">
            <a:extLst>
              <a:ext uri="{FF2B5EF4-FFF2-40B4-BE49-F238E27FC236}">
                <a16:creationId xmlns:a16="http://schemas.microsoft.com/office/drawing/2014/main" xmlns="" id="{B8463CD5-83F9-492C-94BF-82454D69BCC1}"/>
              </a:ext>
            </a:extLst>
          </p:cNvPr>
          <p:cNvSpPr/>
          <p:nvPr/>
        </p:nvSpPr>
        <p:spPr>
          <a:xfrm>
            <a:off x="3736753" y="5945765"/>
            <a:ext cx="2088000" cy="2088000"/>
          </a:xfrm>
          <a:prstGeom prst="ellipse">
            <a:avLst/>
          </a:prstGeom>
          <a:noFill/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75" name="Connettore diritto 274">
            <a:extLst>
              <a:ext uri="{FF2B5EF4-FFF2-40B4-BE49-F238E27FC236}">
                <a16:creationId xmlns:a16="http://schemas.microsoft.com/office/drawing/2014/main" xmlns="" id="{EC5AA037-48A9-4A21-B652-6FAC37A6ED85}"/>
              </a:ext>
            </a:extLst>
          </p:cNvPr>
          <p:cNvCxnSpPr>
            <a:cxnSpLocks/>
          </p:cNvCxnSpPr>
          <p:nvPr/>
        </p:nvCxnSpPr>
        <p:spPr>
          <a:xfrm>
            <a:off x="5400511" y="2639647"/>
            <a:ext cx="0" cy="44431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Connettore diritto 276">
            <a:extLst>
              <a:ext uri="{FF2B5EF4-FFF2-40B4-BE49-F238E27FC236}">
                <a16:creationId xmlns:a16="http://schemas.microsoft.com/office/drawing/2014/main" xmlns="" id="{9EF2B110-885B-4615-BD55-A3E5E6558CBC}"/>
              </a:ext>
            </a:extLst>
          </p:cNvPr>
          <p:cNvCxnSpPr/>
          <p:nvPr/>
        </p:nvCxnSpPr>
        <p:spPr>
          <a:xfrm>
            <a:off x="3473868" y="2641795"/>
            <a:ext cx="2880000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Connettore diritto 278">
            <a:extLst>
              <a:ext uri="{FF2B5EF4-FFF2-40B4-BE49-F238E27FC236}">
                <a16:creationId xmlns:a16="http://schemas.microsoft.com/office/drawing/2014/main" xmlns="" id="{47711B2E-760E-40D0-A8E0-0F3F8F3F5095}"/>
              </a:ext>
            </a:extLst>
          </p:cNvPr>
          <p:cNvCxnSpPr>
            <a:cxnSpLocks/>
          </p:cNvCxnSpPr>
          <p:nvPr/>
        </p:nvCxnSpPr>
        <p:spPr>
          <a:xfrm>
            <a:off x="3324016" y="5306304"/>
            <a:ext cx="1352213" cy="37674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Connettore diritto 280">
            <a:extLst>
              <a:ext uri="{FF2B5EF4-FFF2-40B4-BE49-F238E27FC236}">
                <a16:creationId xmlns:a16="http://schemas.microsoft.com/office/drawing/2014/main" xmlns="" id="{FB522D20-2DE1-438F-B450-31EB2A3A3BB3}"/>
              </a:ext>
            </a:extLst>
          </p:cNvPr>
          <p:cNvCxnSpPr>
            <a:cxnSpLocks/>
          </p:cNvCxnSpPr>
          <p:nvPr/>
        </p:nvCxnSpPr>
        <p:spPr>
          <a:xfrm>
            <a:off x="5212361" y="2669410"/>
            <a:ext cx="0" cy="385596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Connettore diritto 287">
            <a:extLst>
              <a:ext uri="{FF2B5EF4-FFF2-40B4-BE49-F238E27FC236}">
                <a16:creationId xmlns:a16="http://schemas.microsoft.com/office/drawing/2014/main" xmlns="" id="{242A9DBA-351A-4235-A623-1DD9A53F7F8E}"/>
              </a:ext>
            </a:extLst>
          </p:cNvPr>
          <p:cNvCxnSpPr>
            <a:cxnSpLocks/>
          </p:cNvCxnSpPr>
          <p:nvPr/>
        </p:nvCxnSpPr>
        <p:spPr>
          <a:xfrm>
            <a:off x="5406168" y="2638425"/>
            <a:ext cx="0" cy="442870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Connettore diritto 296">
            <a:extLst>
              <a:ext uri="{FF2B5EF4-FFF2-40B4-BE49-F238E27FC236}">
                <a16:creationId xmlns:a16="http://schemas.microsoft.com/office/drawing/2014/main" xmlns="" id="{FD26D262-E8F9-4B49-A6FE-6539019A575E}"/>
              </a:ext>
            </a:extLst>
          </p:cNvPr>
          <p:cNvCxnSpPr>
            <a:cxnSpLocks/>
          </p:cNvCxnSpPr>
          <p:nvPr/>
        </p:nvCxnSpPr>
        <p:spPr>
          <a:xfrm>
            <a:off x="4806649" y="5304728"/>
            <a:ext cx="1352213" cy="37674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Connettore diritto 299">
            <a:extLst>
              <a:ext uri="{FF2B5EF4-FFF2-40B4-BE49-F238E27FC236}">
                <a16:creationId xmlns:a16="http://schemas.microsoft.com/office/drawing/2014/main" xmlns="" id="{02B4FFAA-2601-4D30-BF87-68CB13E197B2}"/>
              </a:ext>
            </a:extLst>
          </p:cNvPr>
          <p:cNvCxnSpPr>
            <a:cxnSpLocks/>
          </p:cNvCxnSpPr>
          <p:nvPr/>
        </p:nvCxnSpPr>
        <p:spPr>
          <a:xfrm>
            <a:off x="5276655" y="2638425"/>
            <a:ext cx="0" cy="397743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Connettore diritto 301">
            <a:extLst>
              <a:ext uri="{FF2B5EF4-FFF2-40B4-BE49-F238E27FC236}">
                <a16:creationId xmlns:a16="http://schemas.microsoft.com/office/drawing/2014/main" xmlns="" id="{9D54068E-D5C9-4470-AF96-F12ECEA42DB0}"/>
              </a:ext>
            </a:extLst>
          </p:cNvPr>
          <p:cNvCxnSpPr>
            <a:cxnSpLocks/>
          </p:cNvCxnSpPr>
          <p:nvPr/>
        </p:nvCxnSpPr>
        <p:spPr>
          <a:xfrm>
            <a:off x="5400480" y="2636044"/>
            <a:ext cx="0" cy="441320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Connettore diritto 306">
            <a:extLst>
              <a:ext uri="{FF2B5EF4-FFF2-40B4-BE49-F238E27FC236}">
                <a16:creationId xmlns:a16="http://schemas.microsoft.com/office/drawing/2014/main" xmlns="" id="{C4E54872-E34B-4872-A57F-08F26DB2887A}"/>
              </a:ext>
            </a:extLst>
          </p:cNvPr>
          <p:cNvCxnSpPr>
            <a:cxnSpLocks/>
          </p:cNvCxnSpPr>
          <p:nvPr/>
        </p:nvCxnSpPr>
        <p:spPr>
          <a:xfrm>
            <a:off x="2813125" y="4306271"/>
            <a:ext cx="3553923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Connettore diritto 308">
            <a:extLst>
              <a:ext uri="{FF2B5EF4-FFF2-40B4-BE49-F238E27FC236}">
                <a16:creationId xmlns:a16="http://schemas.microsoft.com/office/drawing/2014/main" xmlns="" id="{993D0E4B-F350-4E70-9CB0-E053C97DC661}"/>
              </a:ext>
            </a:extLst>
          </p:cNvPr>
          <p:cNvCxnSpPr>
            <a:cxnSpLocks/>
          </p:cNvCxnSpPr>
          <p:nvPr/>
        </p:nvCxnSpPr>
        <p:spPr>
          <a:xfrm>
            <a:off x="6063377" y="4305925"/>
            <a:ext cx="0" cy="268654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0" name="Ovale 309">
            <a:extLst>
              <a:ext uri="{FF2B5EF4-FFF2-40B4-BE49-F238E27FC236}">
                <a16:creationId xmlns:a16="http://schemas.microsoft.com/office/drawing/2014/main" xmlns="" id="{A2E5C1F7-8D4E-4309-85CE-50D2CFF21198}"/>
              </a:ext>
            </a:extLst>
          </p:cNvPr>
          <p:cNvSpPr/>
          <p:nvPr/>
        </p:nvSpPr>
        <p:spPr>
          <a:xfrm>
            <a:off x="3489842" y="5701012"/>
            <a:ext cx="2574000" cy="2574000"/>
          </a:xfrm>
          <a:prstGeom prst="ellipse">
            <a:avLst/>
          </a:prstGeom>
          <a:noFill/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313" name="Connettore diritto 312">
            <a:extLst>
              <a:ext uri="{FF2B5EF4-FFF2-40B4-BE49-F238E27FC236}">
                <a16:creationId xmlns:a16="http://schemas.microsoft.com/office/drawing/2014/main" xmlns="" id="{A37A74FF-3E1E-4EF9-8AD4-DAF831111180}"/>
              </a:ext>
            </a:extLst>
          </p:cNvPr>
          <p:cNvCxnSpPr>
            <a:cxnSpLocks/>
          </p:cNvCxnSpPr>
          <p:nvPr/>
        </p:nvCxnSpPr>
        <p:spPr>
          <a:xfrm>
            <a:off x="3324113" y="4303060"/>
            <a:ext cx="0" cy="101121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Connettore diritto 316">
            <a:extLst>
              <a:ext uri="{FF2B5EF4-FFF2-40B4-BE49-F238E27FC236}">
                <a16:creationId xmlns:a16="http://schemas.microsoft.com/office/drawing/2014/main" xmlns="" id="{3A26123A-CEB0-4969-9C1B-EC15F65F0F92}"/>
              </a:ext>
            </a:extLst>
          </p:cNvPr>
          <p:cNvCxnSpPr>
            <a:cxnSpLocks/>
          </p:cNvCxnSpPr>
          <p:nvPr/>
        </p:nvCxnSpPr>
        <p:spPr>
          <a:xfrm>
            <a:off x="3686259" y="4310819"/>
            <a:ext cx="0" cy="199554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xmlns="" id="{C81B7A6D-4068-49A9-BA4B-7DD41B40BD2F}"/>
              </a:ext>
            </a:extLst>
          </p:cNvPr>
          <p:cNvCxnSpPr>
            <a:cxnSpLocks/>
          </p:cNvCxnSpPr>
          <p:nvPr/>
        </p:nvCxnSpPr>
        <p:spPr>
          <a:xfrm>
            <a:off x="4367073" y="4299751"/>
            <a:ext cx="0" cy="390903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Connettore diritto 291">
            <a:extLst>
              <a:ext uri="{FF2B5EF4-FFF2-40B4-BE49-F238E27FC236}">
                <a16:creationId xmlns:a16="http://schemas.microsoft.com/office/drawing/2014/main" xmlns="" id="{764AC60B-6860-4ED7-A251-AEC8516030E4}"/>
              </a:ext>
            </a:extLst>
          </p:cNvPr>
          <p:cNvCxnSpPr>
            <a:cxnSpLocks/>
          </p:cNvCxnSpPr>
          <p:nvPr/>
        </p:nvCxnSpPr>
        <p:spPr>
          <a:xfrm>
            <a:off x="4777128" y="2681288"/>
            <a:ext cx="0" cy="262482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7" name="CasellaDiTesto 19">
            <a:extLst>
              <a:ext uri="{FF2B5EF4-FFF2-40B4-BE49-F238E27FC236}">
                <a16:creationId xmlns:a16="http://schemas.microsoft.com/office/drawing/2014/main" xmlns="" id="{CC611DC6-8967-43CA-9916-9AD4439FAB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8063" y="4394368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31" name="CasellaDiTesto 230">
            <a:extLst>
              <a:ext uri="{FF2B5EF4-FFF2-40B4-BE49-F238E27FC236}">
                <a16:creationId xmlns:a16="http://schemas.microsoft.com/office/drawing/2014/main" xmlns="" id="{4AFC9B0B-9426-4640-811C-95F93C2B3557}"/>
              </a:ext>
            </a:extLst>
          </p:cNvPr>
          <p:cNvSpPr txBox="1"/>
          <p:nvPr/>
        </p:nvSpPr>
        <p:spPr>
          <a:xfrm>
            <a:off x="0" y="929798"/>
            <a:ext cx="45720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Con questo metodo possiamo studiare il solido immaginando di sezionarlo con un piano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 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orizzontale, partendo dalla base</a:t>
            </a:r>
          </a:p>
        </p:txBody>
      </p:sp>
      <p:sp>
        <p:nvSpPr>
          <p:cNvPr id="306" name="CasellaDiTesto 305">
            <a:extLst>
              <a:ext uri="{FF2B5EF4-FFF2-40B4-BE49-F238E27FC236}">
                <a16:creationId xmlns:a16="http://schemas.microsoft.com/office/drawing/2014/main" xmlns="" id="{50DDCA71-9435-46A8-BF13-CB2569CD7D34}"/>
              </a:ext>
            </a:extLst>
          </p:cNvPr>
          <p:cNvSpPr txBox="1"/>
          <p:nvPr/>
        </p:nvSpPr>
        <p:spPr>
          <a:xfrm>
            <a:off x="2859388" y="3987603"/>
            <a:ext cx="5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338" name="CasellaDiTesto 337">
            <a:extLst>
              <a:ext uri="{FF2B5EF4-FFF2-40B4-BE49-F238E27FC236}">
                <a16:creationId xmlns:a16="http://schemas.microsoft.com/office/drawing/2014/main" xmlns="" id="{AB380CAC-85EF-4080-900D-60F70DCA3CC1}"/>
              </a:ext>
            </a:extLst>
          </p:cNvPr>
          <p:cNvSpPr txBox="1"/>
          <p:nvPr/>
        </p:nvSpPr>
        <p:spPr>
          <a:xfrm>
            <a:off x="5784008" y="4080916"/>
            <a:ext cx="372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kern="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x"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39" name="CasellaDiTesto 338">
            <a:extLst>
              <a:ext uri="{FF2B5EF4-FFF2-40B4-BE49-F238E27FC236}">
                <a16:creationId xmlns:a16="http://schemas.microsoft.com/office/drawing/2014/main" xmlns="" id="{2BBD35D6-8695-47B0-8F96-832C9953D630}"/>
              </a:ext>
            </a:extLst>
          </p:cNvPr>
          <p:cNvSpPr txBox="1"/>
          <p:nvPr/>
        </p:nvSpPr>
        <p:spPr>
          <a:xfrm>
            <a:off x="5990294" y="3985182"/>
            <a:ext cx="371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FF0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º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40" name="Rettangolo 339">
            <a:extLst>
              <a:ext uri="{FF2B5EF4-FFF2-40B4-BE49-F238E27FC236}">
                <a16:creationId xmlns:a16="http://schemas.microsoft.com/office/drawing/2014/main" xmlns="" id="{376AD5C1-49DD-49D6-A29B-8D371D15051A}"/>
              </a:ext>
            </a:extLst>
          </p:cNvPr>
          <p:cNvSpPr/>
          <p:nvPr/>
        </p:nvSpPr>
        <p:spPr>
          <a:xfrm>
            <a:off x="4223775" y="8171109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341" name="Rettangolo 340">
            <a:extLst>
              <a:ext uri="{FF2B5EF4-FFF2-40B4-BE49-F238E27FC236}">
                <a16:creationId xmlns:a16="http://schemas.microsoft.com/office/drawing/2014/main" xmlns="" id="{1C121F6D-88E9-48E1-A096-43C413D1A013}"/>
              </a:ext>
            </a:extLst>
          </p:cNvPr>
          <p:cNvSpPr/>
          <p:nvPr/>
        </p:nvSpPr>
        <p:spPr>
          <a:xfrm>
            <a:off x="3465369" y="6058556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342" name="Rettangolo 341">
            <a:extLst>
              <a:ext uri="{FF2B5EF4-FFF2-40B4-BE49-F238E27FC236}">
                <a16:creationId xmlns:a16="http://schemas.microsoft.com/office/drawing/2014/main" xmlns="" id="{49376E4F-EB24-4009-854A-C49F52677706}"/>
              </a:ext>
            </a:extLst>
          </p:cNvPr>
          <p:cNvSpPr/>
          <p:nvPr/>
        </p:nvSpPr>
        <p:spPr>
          <a:xfrm>
            <a:off x="3477273" y="4263224"/>
            <a:ext cx="388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343" name="Rettangolo 342">
            <a:extLst>
              <a:ext uri="{FF2B5EF4-FFF2-40B4-BE49-F238E27FC236}">
                <a16:creationId xmlns:a16="http://schemas.microsoft.com/office/drawing/2014/main" xmlns="" id="{AFEA5FD6-9423-4B16-B7D0-7D77D894F833}"/>
              </a:ext>
            </a:extLst>
          </p:cNvPr>
          <p:cNvSpPr/>
          <p:nvPr/>
        </p:nvSpPr>
        <p:spPr>
          <a:xfrm>
            <a:off x="4199872" y="4263223"/>
            <a:ext cx="388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344" name="CasellaDiTesto 343">
            <a:extLst>
              <a:ext uri="{FF2B5EF4-FFF2-40B4-BE49-F238E27FC236}">
                <a16:creationId xmlns:a16="http://schemas.microsoft.com/office/drawing/2014/main" xmlns="" id="{354AD4C2-66E7-4070-B947-831B1AED5C72}"/>
              </a:ext>
            </a:extLst>
          </p:cNvPr>
          <p:cNvSpPr txBox="1"/>
          <p:nvPr/>
        </p:nvSpPr>
        <p:spPr>
          <a:xfrm>
            <a:off x="2873149" y="5792630"/>
            <a:ext cx="360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400" kern="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x'</a:t>
            </a:r>
            <a:endParaRPr lang="it-IT" dirty="0">
              <a:solidFill>
                <a:srgbClr val="FF0000"/>
              </a:solidFill>
            </a:endParaRPr>
          </a:p>
        </p:txBody>
      </p:sp>
      <p:grpSp>
        <p:nvGrpSpPr>
          <p:cNvPr id="351" name="Gruppo 350">
            <a:extLst>
              <a:ext uri="{FF2B5EF4-FFF2-40B4-BE49-F238E27FC236}">
                <a16:creationId xmlns:a16="http://schemas.microsoft.com/office/drawing/2014/main" xmlns="" id="{2B66B87D-430D-4DD9-82EC-9577C177A70C}"/>
              </a:ext>
            </a:extLst>
          </p:cNvPr>
          <p:cNvGrpSpPr/>
          <p:nvPr/>
        </p:nvGrpSpPr>
        <p:grpSpPr>
          <a:xfrm>
            <a:off x="3713895" y="8452672"/>
            <a:ext cx="789734" cy="416770"/>
            <a:chOff x="8476395" y="6407972"/>
            <a:chExt cx="789734" cy="416770"/>
          </a:xfrm>
        </p:grpSpPr>
        <p:sp>
          <p:nvSpPr>
            <p:cNvPr id="352" name="CasellaDiTesto 351">
              <a:extLst>
                <a:ext uri="{FF2B5EF4-FFF2-40B4-BE49-F238E27FC236}">
                  <a16:creationId xmlns:a16="http://schemas.microsoft.com/office/drawing/2014/main" xmlns="" id="{487A5FEA-942D-4B0E-81E3-5679EAD89173}"/>
                </a:ext>
              </a:extLst>
            </p:cNvPr>
            <p:cNvSpPr txBox="1"/>
            <p:nvPr/>
          </p:nvSpPr>
          <p:spPr>
            <a:xfrm>
              <a:off x="8476395" y="6455410"/>
              <a:ext cx="789734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FF0000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T</a:t>
              </a:r>
              <a:r>
                <a:rPr lang="it-IT" baseline="-25000" dirty="0">
                  <a:solidFill>
                    <a:srgbClr val="FF0000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1</a:t>
              </a:r>
              <a:r>
                <a:rPr lang="it-IT" dirty="0">
                  <a:solidFill>
                    <a:srgbClr val="FF0000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x</a:t>
              </a:r>
              <a:endParaRPr lang="it-IT" dirty="0">
                <a:solidFill>
                  <a:srgbClr val="FF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53" name="Rettangolo 352">
              <a:extLst>
                <a:ext uri="{FF2B5EF4-FFF2-40B4-BE49-F238E27FC236}">
                  <a16:creationId xmlns:a16="http://schemas.microsoft.com/office/drawing/2014/main" xmlns="" id="{9FD680DB-5BE8-43F4-A36B-7761C3A235C4}"/>
                </a:ext>
              </a:extLst>
            </p:cNvPr>
            <p:cNvSpPr/>
            <p:nvPr/>
          </p:nvSpPr>
          <p:spPr>
            <a:xfrm>
              <a:off x="8666365" y="6407972"/>
              <a:ext cx="28565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100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80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53" name="CasellaDiTesto 52">
            <a:extLst>
              <a:ext uri="{FF2B5EF4-FFF2-40B4-BE49-F238E27FC236}">
                <a16:creationId xmlns:a16="http://schemas.microsoft.com/office/drawing/2014/main" xmlns="" id="{59AFDB82-5D95-4362-8E7C-80E00E312C04}"/>
              </a:ext>
            </a:extLst>
          </p:cNvPr>
          <p:cNvSpPr txBox="1"/>
          <p:nvPr/>
        </p:nvSpPr>
        <p:spPr>
          <a:xfrm>
            <a:off x="0" y="1800719"/>
            <a:ext cx="410546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In questa posizione il piano ausiliario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 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intersecando il piano di sezione 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determina il segmento (YZ),</a:t>
            </a:r>
          </a:p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corda della circonferenza,</a:t>
            </a:r>
          </a:p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secondo il quale il piano</a:t>
            </a:r>
          </a:p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taglia la base (direttrice)del cono</a:t>
            </a:r>
          </a:p>
        </p:txBody>
      </p:sp>
      <p:sp>
        <p:nvSpPr>
          <p:cNvPr id="56" name="CasellaDiTesto 55">
            <a:extLst>
              <a:ext uri="{FF2B5EF4-FFF2-40B4-BE49-F238E27FC236}">
                <a16:creationId xmlns:a16="http://schemas.microsoft.com/office/drawing/2014/main" xmlns="" id="{186CCB0B-7C24-4A6F-B3B3-3E690C94438D}"/>
              </a:ext>
            </a:extLst>
          </p:cNvPr>
          <p:cNvSpPr txBox="1"/>
          <p:nvPr/>
        </p:nvSpPr>
        <p:spPr>
          <a:xfrm>
            <a:off x="0" y="3522566"/>
            <a:ext cx="289249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Rinnovando questa operazione con un piano a posto a quote superiori, si ottengono tante circonferenze tutte parallele tra loro</a:t>
            </a:r>
          </a:p>
        </p:txBody>
      </p:sp>
      <p:sp>
        <p:nvSpPr>
          <p:cNvPr id="95" name="CasellaDiTesto 94">
            <a:extLst>
              <a:ext uri="{FF2B5EF4-FFF2-40B4-BE49-F238E27FC236}">
                <a16:creationId xmlns:a16="http://schemas.microsoft.com/office/drawing/2014/main" xmlns="" id="{B267DE73-4C6C-4C48-BFB7-2F74D4CBD8EB}"/>
              </a:ext>
            </a:extLst>
          </p:cNvPr>
          <p:cNvSpPr txBox="1"/>
          <p:nvPr/>
        </p:nvSpPr>
        <p:spPr>
          <a:xfrm>
            <a:off x="0" y="5334681"/>
            <a:ext cx="2700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L’intersezione di ogni  circonferenza con la retta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=(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 </a:t>
            </a:r>
            <a:r>
              <a:rPr lang="it-IT" sz="2000" kern="0" dirty="0">
                <a:solidFill>
                  <a:srgbClr val="0070C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 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) determina le corde i cui estremi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 P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(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P’, P’’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) costituiscono il luogo geometrico dell’ellisse su 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 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e 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endParaRPr lang="it-IT" baseline="-25000" dirty="0"/>
          </a:p>
        </p:txBody>
      </p:sp>
      <p:sp>
        <p:nvSpPr>
          <p:cNvPr id="99" name="CasellaDiTesto 98">
            <a:extLst>
              <a:ext uri="{FF2B5EF4-FFF2-40B4-BE49-F238E27FC236}">
                <a16:creationId xmlns:a16="http://schemas.microsoft.com/office/drawing/2014/main" xmlns="" id="{864D5A29-CBCF-475F-ADC4-8A32B4A3B267}"/>
              </a:ext>
            </a:extLst>
          </p:cNvPr>
          <p:cNvSpPr txBox="1"/>
          <p:nvPr/>
        </p:nvSpPr>
        <p:spPr>
          <a:xfrm>
            <a:off x="27000" y="571499"/>
            <a:ext cx="6804000" cy="338554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bg1"/>
                </a:solidFill>
                <a:latin typeface="Comic Sans MS" panose="030F0702030302020204" pitchFamily="66" charset="0"/>
              </a:rPr>
              <a:t>Poiché questo metodo non si avvale delle generatrici le rimuoviamo</a:t>
            </a:r>
          </a:p>
        </p:txBody>
      </p:sp>
      <p:grpSp>
        <p:nvGrpSpPr>
          <p:cNvPr id="262" name="Gruppo 261">
            <a:extLst>
              <a:ext uri="{FF2B5EF4-FFF2-40B4-BE49-F238E27FC236}">
                <a16:creationId xmlns:a16="http://schemas.microsoft.com/office/drawing/2014/main" xmlns="" id="{975A89AE-C7F7-4033-B8B5-84A6AF4E5336}"/>
              </a:ext>
            </a:extLst>
          </p:cNvPr>
          <p:cNvGrpSpPr/>
          <p:nvPr/>
        </p:nvGrpSpPr>
        <p:grpSpPr>
          <a:xfrm>
            <a:off x="3945796" y="2236918"/>
            <a:ext cx="586063" cy="3595483"/>
            <a:chOff x="-2146881" y="2439214"/>
            <a:chExt cx="575468" cy="3595483"/>
          </a:xfrm>
        </p:grpSpPr>
        <p:sp>
          <p:nvSpPr>
            <p:cNvPr id="295" name="Arco 294">
              <a:extLst>
                <a:ext uri="{FF2B5EF4-FFF2-40B4-BE49-F238E27FC236}">
                  <a16:creationId xmlns:a16="http://schemas.microsoft.com/office/drawing/2014/main" xmlns="" id="{D989DEB5-72D9-4C88-87C4-210AB3B44683}"/>
                </a:ext>
              </a:extLst>
            </p:cNvPr>
            <p:cNvSpPr/>
            <p:nvPr/>
          </p:nvSpPr>
          <p:spPr>
            <a:xfrm rot="2340000">
              <a:off x="-2121365" y="2453852"/>
              <a:ext cx="549952" cy="3562192"/>
            </a:xfrm>
            <a:prstGeom prst="arc">
              <a:avLst>
                <a:gd name="adj1" fmla="val 6147566"/>
                <a:gd name="adj2" fmla="val 16210899"/>
              </a:avLst>
            </a:prstGeom>
            <a:ln w="127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45" name="Arco 344">
              <a:extLst>
                <a:ext uri="{FF2B5EF4-FFF2-40B4-BE49-F238E27FC236}">
                  <a16:creationId xmlns:a16="http://schemas.microsoft.com/office/drawing/2014/main" xmlns="" id="{D50683FB-C7AA-4AAA-B213-E267674FBDEF}"/>
                </a:ext>
              </a:extLst>
            </p:cNvPr>
            <p:cNvSpPr/>
            <p:nvPr/>
          </p:nvSpPr>
          <p:spPr>
            <a:xfrm rot="13140000">
              <a:off x="-2146881" y="2439214"/>
              <a:ext cx="566148" cy="3595483"/>
            </a:xfrm>
            <a:prstGeom prst="arc">
              <a:avLst>
                <a:gd name="adj1" fmla="val 5391246"/>
                <a:gd name="adj2" fmla="val 14827208"/>
              </a:avLst>
            </a:prstGeom>
            <a:ln w="1270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01" name="Gruppo 100">
            <a:extLst>
              <a:ext uri="{FF2B5EF4-FFF2-40B4-BE49-F238E27FC236}">
                <a16:creationId xmlns:a16="http://schemas.microsoft.com/office/drawing/2014/main" xmlns="" id="{D3D77993-E20E-4FCB-AA5E-9642C34A7D20}"/>
              </a:ext>
            </a:extLst>
          </p:cNvPr>
          <p:cNvGrpSpPr/>
          <p:nvPr/>
        </p:nvGrpSpPr>
        <p:grpSpPr>
          <a:xfrm>
            <a:off x="3092292" y="6146952"/>
            <a:ext cx="2343307" cy="2079171"/>
            <a:chOff x="3092292" y="6146952"/>
            <a:chExt cx="2343307" cy="2079171"/>
          </a:xfrm>
        </p:grpSpPr>
        <p:sp>
          <p:nvSpPr>
            <p:cNvPr id="260" name="Arco 259">
              <a:extLst>
                <a:ext uri="{FF2B5EF4-FFF2-40B4-BE49-F238E27FC236}">
                  <a16:creationId xmlns:a16="http://schemas.microsoft.com/office/drawing/2014/main" xmlns="" id="{F12D0399-F805-43AF-88E5-E1ECA5C4F404}"/>
                </a:ext>
              </a:extLst>
            </p:cNvPr>
            <p:cNvSpPr/>
            <p:nvPr/>
          </p:nvSpPr>
          <p:spPr>
            <a:xfrm rot="20400000">
              <a:off x="3092292" y="6146952"/>
              <a:ext cx="2343307" cy="2075225"/>
            </a:xfrm>
            <a:prstGeom prst="arc">
              <a:avLst>
                <a:gd name="adj1" fmla="val 14271002"/>
                <a:gd name="adj2" fmla="val 7285651"/>
              </a:avLst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346" name="Connettore diritto 345">
              <a:extLst>
                <a:ext uri="{FF2B5EF4-FFF2-40B4-BE49-F238E27FC236}">
                  <a16:creationId xmlns:a16="http://schemas.microsoft.com/office/drawing/2014/main" xmlns="" id="{532FAFAC-D102-46DD-A9C1-0444B7C465E0}"/>
                </a:ext>
              </a:extLst>
            </p:cNvPr>
            <p:cNvCxnSpPr>
              <a:cxnSpLocks/>
            </p:cNvCxnSpPr>
            <p:nvPr/>
          </p:nvCxnSpPr>
          <p:spPr>
            <a:xfrm>
              <a:off x="3425970" y="6525384"/>
              <a:ext cx="610426" cy="1700739"/>
            </a:xfrm>
            <a:prstGeom prst="line">
              <a:avLst/>
            </a:prstGeom>
            <a:ln w="127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7" name="CasellaDiTesto 96">
            <a:extLst>
              <a:ext uri="{FF2B5EF4-FFF2-40B4-BE49-F238E27FC236}">
                <a16:creationId xmlns:a16="http://schemas.microsoft.com/office/drawing/2014/main" xmlns="" id="{98F81DF6-D2AC-4966-B167-6BD496AA67DC}"/>
              </a:ext>
            </a:extLst>
          </p:cNvPr>
          <p:cNvSpPr txBox="1"/>
          <p:nvPr/>
        </p:nvSpPr>
        <p:spPr>
          <a:xfrm>
            <a:off x="0" y="7730836"/>
            <a:ext cx="29094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Collegando i punti così ottenuti si identifica solo la parte reale dell’ellisse di sezione  </a:t>
            </a:r>
          </a:p>
        </p:txBody>
      </p:sp>
      <p:cxnSp>
        <p:nvCxnSpPr>
          <p:cNvPr id="202" name="Connettore diritto 201">
            <a:extLst>
              <a:ext uri="{FF2B5EF4-FFF2-40B4-BE49-F238E27FC236}">
                <a16:creationId xmlns:a16="http://schemas.microsoft.com/office/drawing/2014/main" xmlns="" id="{BCDDF7E7-5D39-44D3-9306-5DBB241F58A6}"/>
              </a:ext>
            </a:extLst>
          </p:cNvPr>
          <p:cNvCxnSpPr/>
          <p:nvPr/>
        </p:nvCxnSpPr>
        <p:spPr>
          <a:xfrm>
            <a:off x="26988" y="9111996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903808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6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3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8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9" dur="5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5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6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5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0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5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6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9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0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1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6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7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2" dur="5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3" dur="5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8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3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8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3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4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5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0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1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6" dur="5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7" dur="5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0" dur="5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1" dur="5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6" dur="5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7" dur="5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0" dur="5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1" dur="5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>
                      <p:stCondLst>
                        <p:cond delay="indefinite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6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7" fill="hold">
                      <p:stCondLst>
                        <p:cond delay="indefinite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" fill="hold">
                      <p:stCondLst>
                        <p:cond delay="indefinite"/>
                      </p:stCondLst>
                      <p:childTnLst>
                        <p:par>
                          <p:cTn id="383" fill="hold">
                            <p:stCondLst>
                              <p:cond delay="0"/>
                            </p:stCondLst>
                            <p:childTnLst>
                              <p:par>
                                <p:cTn id="3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6" dur="5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7" dur="5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0" dur="5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1" dur="5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2" fill="hold">
                            <p:stCondLst>
                              <p:cond delay="500"/>
                            </p:stCondLst>
                            <p:childTnLst>
                              <p:par>
                                <p:cTn id="39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6" fill="hold">
                            <p:stCondLst>
                              <p:cond delay="1000"/>
                            </p:stCondLst>
                            <p:childTnLst>
                              <p:par>
                                <p:cTn id="39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9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0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1" fill="hold">
                            <p:stCondLst>
                              <p:cond delay="1500"/>
                            </p:stCondLst>
                            <p:childTnLst>
                              <p:par>
                                <p:cTn id="40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5" fill="hold">
                            <p:stCondLst>
                              <p:cond delay="2000"/>
                            </p:stCondLst>
                            <p:childTnLst>
                              <p:par>
                                <p:cTn id="40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9" fill="hold">
                            <p:stCondLst>
                              <p:cond delay="2500"/>
                            </p:stCondLst>
                            <p:childTnLst>
                              <p:par>
                                <p:cTn id="4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2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3" fill="hold">
                            <p:stCondLst>
                              <p:cond delay="3000"/>
                            </p:stCondLst>
                            <p:childTnLst>
                              <p:par>
                                <p:cTn id="4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6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7" fill="hold">
                            <p:stCondLst>
                              <p:cond delay="3500"/>
                            </p:stCondLst>
                            <p:childTnLst>
                              <p:par>
                                <p:cTn id="4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0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4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5" fill="hold">
                            <p:stCondLst>
                              <p:cond delay="4500"/>
                            </p:stCondLst>
                            <p:childTnLst>
                              <p:par>
                                <p:cTn id="42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9" fill="hold">
                            <p:stCondLst>
                              <p:cond delay="5000"/>
                            </p:stCondLst>
                            <p:childTnLst>
                              <p:par>
                                <p:cTn id="4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3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4" fill="hold">
                            <p:stCondLst>
                              <p:cond delay="5500"/>
                            </p:stCondLst>
                            <p:childTnLst>
                              <p:par>
                                <p:cTn id="4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8" fill="hold">
                            <p:stCondLst>
                              <p:cond delay="6000"/>
                            </p:stCondLst>
                            <p:childTnLst>
                              <p:par>
                                <p:cTn id="43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1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2" fill="hold">
                            <p:stCondLst>
                              <p:cond delay="6500"/>
                            </p:stCondLst>
                            <p:childTnLst>
                              <p:par>
                                <p:cTn id="4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5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9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0" fill="hold">
                            <p:stCondLst>
                              <p:cond delay="7500"/>
                            </p:stCondLst>
                            <p:childTnLst>
                              <p:par>
                                <p:cTn id="4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3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7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8" fill="hold">
                            <p:stCondLst>
                              <p:cond delay="8500"/>
                            </p:stCondLst>
                            <p:childTnLst>
                              <p:par>
                                <p:cTn id="45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>
                            <p:stCondLst>
                              <p:cond delay="9000"/>
                            </p:stCondLst>
                            <p:childTnLst>
                              <p:par>
                                <p:cTn id="46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5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6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7" fill="hold">
                            <p:stCondLst>
                              <p:cond delay="9500"/>
                            </p:stCondLst>
                            <p:childTnLst>
                              <p:par>
                                <p:cTn id="46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1" fill="hold">
                            <p:stCondLst>
                              <p:cond delay="10000"/>
                            </p:stCondLst>
                            <p:childTnLst>
                              <p:par>
                                <p:cTn id="47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5" fill="hold">
                            <p:stCondLst>
                              <p:cond delay="10500"/>
                            </p:stCondLst>
                            <p:childTnLst>
                              <p:par>
                                <p:cTn id="47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8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9" fill="hold">
                            <p:stCondLst>
                              <p:cond delay="11000"/>
                            </p:stCondLst>
                            <p:childTnLst>
                              <p:par>
                                <p:cTn id="48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2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3" fill="hold">
                            <p:stCondLst>
                              <p:cond delay="11500"/>
                            </p:stCondLst>
                            <p:childTnLst>
                              <p:par>
                                <p:cTn id="48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6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7" fill="hold">
                            <p:stCondLst>
                              <p:cond delay="12000"/>
                            </p:stCondLst>
                            <p:childTnLst>
                              <p:par>
                                <p:cTn id="48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0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1" fill="hold">
                            <p:stCondLst>
                              <p:cond delay="12500"/>
                            </p:stCondLst>
                            <p:childTnLst>
                              <p:par>
                                <p:cTn id="49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5" fill="hold">
                            <p:stCondLst>
                              <p:cond delay="13000"/>
                            </p:stCondLst>
                            <p:childTnLst>
                              <p:par>
                                <p:cTn id="49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8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9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0" fill="hold">
                            <p:stCondLst>
                              <p:cond delay="13500"/>
                            </p:stCondLst>
                            <p:childTnLst>
                              <p:par>
                                <p:cTn id="50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4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8" fill="hold">
                            <p:stCondLst>
                              <p:cond delay="14500"/>
                            </p:stCondLst>
                            <p:childTnLst>
                              <p:par>
                                <p:cTn id="50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1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5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6" fill="hold">
                            <p:stCondLst>
                              <p:cond delay="15500"/>
                            </p:stCondLst>
                            <p:childTnLst>
                              <p:par>
                                <p:cTn id="5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9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0" fill="hold">
                            <p:stCondLst>
                              <p:cond delay="16000"/>
                            </p:stCondLst>
                            <p:childTnLst>
                              <p:par>
                                <p:cTn id="5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3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4" fill="hold">
                            <p:stCondLst>
                              <p:cond delay="16500"/>
                            </p:stCondLst>
                            <p:childTnLst>
                              <p:par>
                                <p:cTn id="5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2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1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2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3" fill="hold">
                            <p:stCondLst>
                              <p:cond delay="17500"/>
                            </p:stCondLst>
                            <p:childTnLst>
                              <p:par>
                                <p:cTn id="5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7" fill="hold">
                            <p:stCondLst>
                              <p:cond delay="18000"/>
                            </p:stCondLst>
                            <p:childTnLst>
                              <p:par>
                                <p:cTn id="53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>
                            <p:stCondLst>
                              <p:cond delay="18500"/>
                            </p:stCondLst>
                            <p:childTnLst>
                              <p:par>
                                <p:cTn id="5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4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>
                            <p:stCondLst>
                              <p:cond delay="19000"/>
                            </p:stCondLst>
                            <p:childTnLst>
                              <p:par>
                                <p:cTn id="5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8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>
                            <p:stCondLst>
                              <p:cond delay="19500"/>
                            </p:stCondLst>
                            <p:childTnLst>
                              <p:par>
                                <p:cTn id="5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2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>
                            <p:stCondLst>
                              <p:cond delay="20000"/>
                            </p:stCondLst>
                            <p:childTnLst>
                              <p:par>
                                <p:cTn id="5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6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>
                            <p:stCondLst>
                              <p:cond delay="20500"/>
                            </p:stCondLst>
                            <p:childTnLst>
                              <p:par>
                                <p:cTn id="55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>
                            <p:stCondLst>
                              <p:cond delay="21000"/>
                            </p:stCondLst>
                            <p:childTnLst>
                              <p:par>
                                <p:cTn id="56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4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5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6" fill="hold">
                            <p:stCondLst>
                              <p:cond delay="21500"/>
                            </p:stCondLst>
                            <p:childTnLst>
                              <p:par>
                                <p:cTn id="56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57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4" fill="hold">
                            <p:stCondLst>
                              <p:cond delay="22500"/>
                            </p:stCondLst>
                            <p:childTnLst>
                              <p:par>
                                <p:cTn id="57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7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8" fill="hold">
                            <p:stCondLst>
                              <p:cond delay="23000"/>
                            </p:stCondLst>
                            <p:childTnLst>
                              <p:par>
                                <p:cTn id="57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1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2" fill="hold">
                            <p:stCondLst>
                              <p:cond delay="23500"/>
                            </p:stCondLst>
                            <p:childTnLst>
                              <p:par>
                                <p:cTn id="58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5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6" fill="hold">
                            <p:stCondLst>
                              <p:cond delay="24000"/>
                            </p:stCondLst>
                            <p:childTnLst>
                              <p:par>
                                <p:cTn id="58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9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0" fill="hold">
                            <p:stCondLst>
                              <p:cond delay="24500"/>
                            </p:stCondLst>
                            <p:childTnLst>
                              <p:par>
                                <p:cTn id="59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3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4" fill="hold">
                            <p:stCondLst>
                              <p:cond delay="25000"/>
                            </p:stCondLst>
                            <p:childTnLst>
                              <p:par>
                                <p:cTn id="59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7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8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9" fill="hold">
                            <p:stCondLst>
                              <p:cond delay="25500"/>
                            </p:stCondLst>
                            <p:childTnLst>
                              <p:par>
                                <p:cTn id="60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2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3" fill="hold">
                            <p:stCondLst>
                              <p:cond delay="26000"/>
                            </p:stCondLst>
                            <p:childTnLst>
                              <p:par>
                                <p:cTn id="60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7" fill="hold">
                            <p:stCondLst>
                              <p:cond delay="26500"/>
                            </p:stCondLst>
                            <p:childTnLst>
                              <p:par>
                                <p:cTn id="60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0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1" fill="hold">
                            <p:stCondLst>
                              <p:cond delay="27000"/>
                            </p:stCondLst>
                            <p:childTnLst>
                              <p:par>
                                <p:cTn id="6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4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5" fill="hold">
                            <p:stCondLst>
                              <p:cond delay="27500"/>
                            </p:stCondLst>
                            <p:childTnLst>
                              <p:par>
                                <p:cTn id="6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8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9" fill="hold">
                            <p:stCondLst>
                              <p:cond delay="28000"/>
                            </p:stCondLst>
                            <p:childTnLst>
                              <p:par>
                                <p:cTn id="6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2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3" fill="hold">
                      <p:stCondLst>
                        <p:cond delay="indefinite"/>
                      </p:stCondLst>
                      <p:childTnLst>
                        <p:par>
                          <p:cTn id="624" fill="hold">
                            <p:stCondLst>
                              <p:cond delay="0"/>
                            </p:stCondLst>
                            <p:childTnLst>
                              <p:par>
                                <p:cTn id="6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9" fill="hold">
                      <p:stCondLst>
                        <p:cond delay="indefinite"/>
                      </p:stCondLst>
                      <p:childTnLst>
                        <p:par>
                          <p:cTn id="630" fill="hold">
                            <p:stCondLst>
                              <p:cond delay="0"/>
                            </p:stCondLst>
                            <p:childTnLst>
                              <p:par>
                                <p:cTn id="6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4" fill="hold">
                      <p:stCondLst>
                        <p:cond delay="indefinite"/>
                      </p:stCondLst>
                      <p:childTnLst>
                        <p:par>
                          <p:cTn id="635" fill="hold">
                            <p:stCondLst>
                              <p:cond delay="0"/>
                            </p:stCondLst>
                            <p:childTnLst>
                              <p:par>
                                <p:cTn id="6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8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 animBg="1"/>
      <p:bldP spid="107" grpId="0" animBg="1"/>
      <p:bldP spid="111" grpId="0" animBg="1"/>
      <p:bldP spid="115" grpId="0" animBg="1"/>
      <p:bldP spid="119" grpId="0" animBg="1"/>
      <p:bldP spid="123" grpId="0" animBg="1"/>
      <p:bldP spid="138" grpId="0"/>
      <p:bldP spid="140" grpId="0"/>
      <p:bldP spid="141" grpId="0"/>
      <p:bldP spid="142" grpId="0"/>
      <p:bldP spid="143" grpId="0"/>
      <p:bldP spid="144" grpId="0"/>
      <p:bldP spid="145" grpId="0"/>
      <p:bldP spid="146" grpId="0"/>
      <p:bldP spid="147" grpId="0"/>
      <p:bldP spid="151" grpId="0"/>
      <p:bldP spid="159" grpId="0"/>
      <p:bldP spid="165" grpId="0"/>
      <p:bldP spid="166" grpId="0"/>
      <p:bldP spid="168" grpId="0"/>
      <p:bldP spid="169" grpId="0"/>
      <p:bldP spid="200" grpId="0"/>
      <p:bldP spid="273" grpId="0" animBg="1"/>
      <p:bldP spid="310" grpId="0" animBg="1"/>
      <p:bldP spid="437" grpId="0"/>
      <p:bldP spid="231" grpId="0"/>
      <p:bldP spid="306" grpId="0"/>
      <p:bldP spid="338" grpId="0"/>
      <p:bldP spid="339" grpId="0"/>
      <p:bldP spid="340" grpId="0"/>
      <p:bldP spid="341" grpId="0"/>
      <p:bldP spid="342" grpId="0"/>
      <p:bldP spid="343" grpId="0"/>
      <p:bldP spid="344" grpId="0"/>
      <p:bldP spid="53" grpId="0"/>
      <p:bldP spid="56" grpId="0"/>
      <p:bldP spid="95" grpId="0"/>
      <p:bldP spid="99" grpId="0" animBg="1"/>
      <p:bldP spid="9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6E6F4D0-8A18-424D-9986-E406FC16A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00" y="57150"/>
            <a:ext cx="6804000" cy="468000"/>
          </a:xfrm>
          <a:ln>
            <a:solidFill>
              <a:srgbClr val="0070C0"/>
            </a:solidFill>
          </a:ln>
        </p:spPr>
        <p:txBody>
          <a:bodyPr/>
          <a:lstStyle/>
          <a:p>
            <a: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LE CONICHE: L’ELLISSE (9)</a:t>
            </a:r>
            <a:endParaRPr lang="it-IT" dirty="0"/>
          </a:p>
        </p:txBody>
      </p:sp>
      <p:cxnSp>
        <p:nvCxnSpPr>
          <p:cNvPr id="3" name="Connettore 1 4">
            <a:extLst>
              <a:ext uri="{FF2B5EF4-FFF2-40B4-BE49-F238E27FC236}">
                <a16:creationId xmlns:a16="http://schemas.microsoft.com/office/drawing/2014/main" xmlns="" id="{8A8BFC97-C8C0-46A8-A1D9-BF5CFCA437DB}"/>
              </a:ext>
            </a:extLst>
          </p:cNvPr>
          <p:cNvCxnSpPr/>
          <p:nvPr/>
        </p:nvCxnSpPr>
        <p:spPr>
          <a:xfrm>
            <a:off x="0" y="5305425"/>
            <a:ext cx="6858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17">
            <a:extLst>
              <a:ext uri="{FF2B5EF4-FFF2-40B4-BE49-F238E27FC236}">
                <a16:creationId xmlns:a16="http://schemas.microsoft.com/office/drawing/2014/main" xmlns="" id="{B32CDE6B-1B54-4F26-AED7-5CA8FA367874}"/>
              </a:ext>
            </a:extLst>
          </p:cNvPr>
          <p:cNvCxnSpPr/>
          <p:nvPr/>
        </p:nvCxnSpPr>
        <p:spPr>
          <a:xfrm flipH="1" flipV="1">
            <a:off x="6213475" y="4678363"/>
            <a:ext cx="3175" cy="23002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12">
            <a:extLst>
              <a:ext uri="{FF2B5EF4-FFF2-40B4-BE49-F238E27FC236}">
                <a16:creationId xmlns:a16="http://schemas.microsoft.com/office/drawing/2014/main" xmlns="" id="{FF038228-C397-4A2A-B783-D4DB4534D969}"/>
              </a:ext>
            </a:extLst>
          </p:cNvPr>
          <p:cNvCxnSpPr>
            <a:cxnSpLocks/>
          </p:cNvCxnSpPr>
          <p:nvPr/>
        </p:nvCxnSpPr>
        <p:spPr>
          <a:xfrm>
            <a:off x="3432176" y="4679950"/>
            <a:ext cx="2780505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26">
            <a:extLst>
              <a:ext uri="{FF2B5EF4-FFF2-40B4-BE49-F238E27FC236}">
                <a16:creationId xmlns:a16="http://schemas.microsoft.com/office/drawing/2014/main" xmlns="" id="{0483253D-9592-449C-A1E0-D7741A1141B4}"/>
              </a:ext>
            </a:extLst>
          </p:cNvPr>
          <p:cNvCxnSpPr>
            <a:cxnSpLocks/>
            <a:stCxn id="345" idx="0"/>
          </p:cNvCxnSpPr>
          <p:nvPr/>
        </p:nvCxnSpPr>
        <p:spPr>
          <a:xfrm>
            <a:off x="5377567" y="2627042"/>
            <a:ext cx="835900" cy="205608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asellaDiTesto 41">
            <a:extLst>
              <a:ext uri="{FF2B5EF4-FFF2-40B4-BE49-F238E27FC236}">
                <a16:creationId xmlns:a16="http://schemas.microsoft.com/office/drawing/2014/main" xmlns="" id="{0AA14F0E-1C04-4EE7-9E87-8F31253F9FA7}"/>
              </a:ext>
            </a:extLst>
          </p:cNvPr>
          <p:cNvSpPr txBox="1"/>
          <p:nvPr/>
        </p:nvSpPr>
        <p:spPr>
          <a:xfrm>
            <a:off x="4653778" y="4380628"/>
            <a:ext cx="432000" cy="28800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xmlns="" id="{B7D4B407-0C30-4B1A-BAD3-4E695F2FEB3D}"/>
              </a:ext>
            </a:extLst>
          </p:cNvPr>
          <p:cNvSpPr txBox="1"/>
          <p:nvPr/>
        </p:nvSpPr>
        <p:spPr>
          <a:xfrm>
            <a:off x="4419630" y="6936015"/>
            <a:ext cx="396000" cy="28800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4" name="CasellaDiTesto 1">
            <a:extLst>
              <a:ext uri="{FF2B5EF4-FFF2-40B4-BE49-F238E27FC236}">
                <a16:creationId xmlns:a16="http://schemas.microsoft.com/office/drawing/2014/main" xmlns="" id="{0DA12CBD-B910-4788-97AE-CE03203AE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2213" y="4973638"/>
            <a:ext cx="43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grpSp>
        <p:nvGrpSpPr>
          <p:cNvPr id="48" name="Gruppo 47">
            <a:extLst>
              <a:ext uri="{FF2B5EF4-FFF2-40B4-BE49-F238E27FC236}">
                <a16:creationId xmlns:a16="http://schemas.microsoft.com/office/drawing/2014/main" xmlns="" id="{ED3F44B3-7F43-47FF-8FAA-7EAE4705BA31}"/>
              </a:ext>
            </a:extLst>
          </p:cNvPr>
          <p:cNvGrpSpPr>
            <a:grpSpLocks/>
          </p:cNvGrpSpPr>
          <p:nvPr/>
        </p:nvGrpSpPr>
        <p:grpSpPr bwMode="auto">
          <a:xfrm>
            <a:off x="4633914" y="6848475"/>
            <a:ext cx="287338" cy="288925"/>
            <a:chOff x="3018306" y="6843591"/>
            <a:chExt cx="360000" cy="360000"/>
          </a:xfrm>
        </p:grpSpPr>
        <p:cxnSp>
          <p:nvCxnSpPr>
            <p:cNvPr id="49" name="Connettore diritto 48">
              <a:extLst>
                <a:ext uri="{FF2B5EF4-FFF2-40B4-BE49-F238E27FC236}">
                  <a16:creationId xmlns:a16="http://schemas.microsoft.com/office/drawing/2014/main" xmlns="" id="{620B38CE-66A0-44E9-AF80-5B6E75347FDB}"/>
                </a:ext>
              </a:extLst>
            </p:cNvPr>
            <p:cNvCxnSpPr/>
            <p:nvPr/>
          </p:nvCxnSpPr>
          <p:spPr>
            <a:xfrm>
              <a:off x="3018306" y="7023592"/>
              <a:ext cx="36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ttore diritto 49">
              <a:extLst>
                <a:ext uri="{FF2B5EF4-FFF2-40B4-BE49-F238E27FC236}">
                  <a16:creationId xmlns:a16="http://schemas.microsoft.com/office/drawing/2014/main" xmlns="" id="{EF78549B-143A-427F-98FA-B03694AC1FA4}"/>
                </a:ext>
              </a:extLst>
            </p:cNvPr>
            <p:cNvCxnSpPr/>
            <p:nvPr/>
          </p:nvCxnSpPr>
          <p:spPr>
            <a:xfrm>
              <a:off x="3183389" y="6843591"/>
              <a:ext cx="0" cy="36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xmlns="" id="{C0CD2A96-6955-49C1-85ED-6C22FA5CFFD6}"/>
              </a:ext>
            </a:extLst>
          </p:cNvPr>
          <p:cNvCxnSpPr/>
          <p:nvPr/>
        </p:nvCxnSpPr>
        <p:spPr>
          <a:xfrm>
            <a:off x="26988" y="91059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xmlns="" id="{AB2A988D-4226-4DBA-A587-AACB558A61CC}"/>
              </a:ext>
            </a:extLst>
          </p:cNvPr>
          <p:cNvCxnSpPr/>
          <p:nvPr/>
        </p:nvCxnSpPr>
        <p:spPr>
          <a:xfrm>
            <a:off x="6088828" y="203857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CasellaDiTesto 57">
            <a:extLst>
              <a:ext uri="{FF2B5EF4-FFF2-40B4-BE49-F238E27FC236}">
                <a16:creationId xmlns:a16="http://schemas.microsoft.com/office/drawing/2014/main" xmlns="" id="{3CF90123-5A63-4C04-B44F-1332F8FCAA4B}"/>
              </a:ext>
            </a:extLst>
          </p:cNvPr>
          <p:cNvSpPr txBox="1"/>
          <p:nvPr/>
        </p:nvSpPr>
        <p:spPr>
          <a:xfrm>
            <a:off x="4583767" y="6903207"/>
            <a:ext cx="395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º</a:t>
            </a:r>
            <a:endParaRPr lang="it-IT" dirty="0"/>
          </a:p>
        </p:txBody>
      </p:sp>
      <p:sp>
        <p:nvSpPr>
          <p:cNvPr id="147" name="Rettangolo 146">
            <a:extLst>
              <a:ext uri="{FF2B5EF4-FFF2-40B4-BE49-F238E27FC236}">
                <a16:creationId xmlns:a16="http://schemas.microsoft.com/office/drawing/2014/main" xmlns="" id="{2CB78602-D9D2-4C9B-ABB8-C7A3E1AC3074}"/>
              </a:ext>
            </a:extLst>
          </p:cNvPr>
          <p:cNvSpPr/>
          <p:nvPr/>
        </p:nvSpPr>
        <p:spPr>
          <a:xfrm>
            <a:off x="3116708" y="6365586"/>
            <a:ext cx="372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Y’</a:t>
            </a:r>
          </a:p>
        </p:txBody>
      </p:sp>
      <p:sp>
        <p:nvSpPr>
          <p:cNvPr id="151" name="Rettangolo 150">
            <a:extLst>
              <a:ext uri="{FF2B5EF4-FFF2-40B4-BE49-F238E27FC236}">
                <a16:creationId xmlns:a16="http://schemas.microsoft.com/office/drawing/2014/main" xmlns="" id="{04A8AEF8-7391-4BFC-8BB6-39FB0CC3219B}"/>
              </a:ext>
            </a:extLst>
          </p:cNvPr>
          <p:cNvSpPr/>
          <p:nvPr/>
        </p:nvSpPr>
        <p:spPr>
          <a:xfrm>
            <a:off x="3688748" y="8136226"/>
            <a:ext cx="386644" cy="369332"/>
          </a:xfrm>
          <a:prstGeom prst="rect">
            <a:avLst/>
          </a:prstGeom>
          <a:ln w="12700">
            <a:noFill/>
          </a:ln>
        </p:spPr>
        <p:txBody>
          <a:bodyPr wrap="square">
            <a:spAutoFit/>
          </a:bodyPr>
          <a:lstStyle/>
          <a:p>
            <a:pPr lvl="0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Z’</a:t>
            </a:r>
          </a:p>
        </p:txBody>
      </p: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xmlns="" id="{CAACE10E-4BC0-4951-975E-8E710F635AB9}"/>
              </a:ext>
            </a:extLst>
          </p:cNvPr>
          <p:cNvCxnSpPr/>
          <p:nvPr/>
        </p:nvCxnSpPr>
        <p:spPr>
          <a:xfrm>
            <a:off x="26988" y="907542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onnettore diritto 254">
            <a:extLst>
              <a:ext uri="{FF2B5EF4-FFF2-40B4-BE49-F238E27FC236}">
                <a16:creationId xmlns:a16="http://schemas.microsoft.com/office/drawing/2014/main" xmlns="" id="{9353D970-4EFD-42B5-9208-A2870A16C887}"/>
              </a:ext>
            </a:extLst>
          </p:cNvPr>
          <p:cNvCxnSpPr>
            <a:cxnSpLocks/>
          </p:cNvCxnSpPr>
          <p:nvPr/>
        </p:nvCxnSpPr>
        <p:spPr>
          <a:xfrm>
            <a:off x="3421224" y="4671527"/>
            <a:ext cx="0" cy="18288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Connettore diritto 256">
            <a:extLst>
              <a:ext uri="{FF2B5EF4-FFF2-40B4-BE49-F238E27FC236}">
                <a16:creationId xmlns:a16="http://schemas.microsoft.com/office/drawing/2014/main" xmlns="" id="{86ED68DF-AE95-4C40-8A03-5722F5424D7A}"/>
              </a:ext>
            </a:extLst>
          </p:cNvPr>
          <p:cNvCxnSpPr>
            <a:cxnSpLocks/>
          </p:cNvCxnSpPr>
          <p:nvPr/>
        </p:nvCxnSpPr>
        <p:spPr>
          <a:xfrm>
            <a:off x="4047620" y="4671527"/>
            <a:ext cx="0" cy="356740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3" name="Gruppo 292">
            <a:extLst>
              <a:ext uri="{FF2B5EF4-FFF2-40B4-BE49-F238E27FC236}">
                <a16:creationId xmlns:a16="http://schemas.microsoft.com/office/drawing/2014/main" xmlns="" id="{D943E8E3-6D72-4F95-87CE-3E6E9CE6C3E5}"/>
              </a:ext>
            </a:extLst>
          </p:cNvPr>
          <p:cNvGrpSpPr/>
          <p:nvPr/>
        </p:nvGrpSpPr>
        <p:grpSpPr>
          <a:xfrm>
            <a:off x="3402929" y="6139103"/>
            <a:ext cx="2016000" cy="2064589"/>
            <a:chOff x="3425035" y="6130115"/>
            <a:chExt cx="1980854" cy="2064589"/>
          </a:xfrm>
        </p:grpSpPr>
        <p:cxnSp>
          <p:nvCxnSpPr>
            <p:cNvPr id="294" name="Connettore diritto 293">
              <a:extLst>
                <a:ext uri="{FF2B5EF4-FFF2-40B4-BE49-F238E27FC236}">
                  <a16:creationId xmlns:a16="http://schemas.microsoft.com/office/drawing/2014/main" xmlns="" id="{B902033F-069E-4084-8B45-D3BB248E6BA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134931" y="6130115"/>
              <a:ext cx="385313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Connettore diritto 295">
              <a:extLst>
                <a:ext uri="{FF2B5EF4-FFF2-40B4-BE49-F238E27FC236}">
                  <a16:creationId xmlns:a16="http://schemas.microsoft.com/office/drawing/2014/main" xmlns="" id="{AB69BA4E-6322-48D6-8BA7-246376914CB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26611" y="6282515"/>
              <a:ext cx="1236456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Connettore diritto 298">
              <a:extLst>
                <a:ext uri="{FF2B5EF4-FFF2-40B4-BE49-F238E27FC236}">
                  <a16:creationId xmlns:a16="http://schemas.microsoft.com/office/drawing/2014/main" xmlns="" id="{E2A073B8-785F-498E-AC89-6CF8001EBFB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13826" y="6434915"/>
              <a:ext cx="161602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Connettore diritto 300">
              <a:extLst>
                <a:ext uri="{FF2B5EF4-FFF2-40B4-BE49-F238E27FC236}">
                  <a16:creationId xmlns:a16="http://schemas.microsoft.com/office/drawing/2014/main" xmlns="" id="{B693B429-266F-4C16-B0ED-21CC4C57E71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58183" y="6587315"/>
              <a:ext cx="1809683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Connettore diritto 302">
              <a:extLst>
                <a:ext uri="{FF2B5EF4-FFF2-40B4-BE49-F238E27FC236}">
                  <a16:creationId xmlns:a16="http://schemas.microsoft.com/office/drawing/2014/main" xmlns="" id="{2225047E-E294-4D43-8A34-A22B7F25573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21413" y="6739715"/>
              <a:ext cx="1809714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Connettore diritto 307">
              <a:extLst>
                <a:ext uri="{FF2B5EF4-FFF2-40B4-BE49-F238E27FC236}">
                  <a16:creationId xmlns:a16="http://schemas.microsoft.com/office/drawing/2014/main" xmlns="" id="{42230F88-DD06-42DE-82A4-876C8A28ADD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70051" y="6892115"/>
              <a:ext cx="1812835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Connettore diritto 310">
              <a:extLst>
                <a:ext uri="{FF2B5EF4-FFF2-40B4-BE49-F238E27FC236}">
                  <a16:creationId xmlns:a16="http://schemas.microsoft.com/office/drawing/2014/main" xmlns="" id="{F99DFE66-BC11-404F-96AB-92CDE4914E9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13826" y="7044515"/>
              <a:ext cx="1792063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" name="Connettore diritto 311">
              <a:extLst>
                <a:ext uri="{FF2B5EF4-FFF2-40B4-BE49-F238E27FC236}">
                  <a16:creationId xmlns:a16="http://schemas.microsoft.com/office/drawing/2014/main" xmlns="" id="{05F127B2-BD03-4068-A8F9-DF9D0E02ED2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64636" y="6208996"/>
              <a:ext cx="937404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Connettore diritto 313">
              <a:extLst>
                <a:ext uri="{FF2B5EF4-FFF2-40B4-BE49-F238E27FC236}">
                  <a16:creationId xmlns:a16="http://schemas.microsoft.com/office/drawing/2014/main" xmlns="" id="{2B25256A-DCFD-4DD9-B42A-5A7BE647E20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05842" y="6361396"/>
              <a:ext cx="1437737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Connettore diritto 315">
              <a:extLst>
                <a:ext uri="{FF2B5EF4-FFF2-40B4-BE49-F238E27FC236}">
                  <a16:creationId xmlns:a16="http://schemas.microsoft.com/office/drawing/2014/main" xmlns="" id="{F76E7DB1-1181-4D12-AA78-E28E9D723DA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25035" y="6513796"/>
              <a:ext cx="1791074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Connettore diritto 317">
              <a:extLst>
                <a:ext uri="{FF2B5EF4-FFF2-40B4-BE49-F238E27FC236}">
                  <a16:creationId xmlns:a16="http://schemas.microsoft.com/office/drawing/2014/main" xmlns="" id="{0ED96175-4716-4A8A-8A28-3C9188F48F8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92230" y="6666196"/>
              <a:ext cx="1821644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1" name="Connettore diritto 320">
              <a:extLst>
                <a:ext uri="{FF2B5EF4-FFF2-40B4-BE49-F238E27FC236}">
                  <a16:creationId xmlns:a16="http://schemas.microsoft.com/office/drawing/2014/main" xmlns="" id="{43D4BE57-8FCC-4596-95EA-0258388E7F4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40868" y="6818596"/>
              <a:ext cx="1830515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Connettore diritto 321">
              <a:extLst>
                <a:ext uri="{FF2B5EF4-FFF2-40B4-BE49-F238E27FC236}">
                  <a16:creationId xmlns:a16="http://schemas.microsoft.com/office/drawing/2014/main" xmlns="" id="{1414EF0F-6028-43B7-9994-2004BBCD001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04098" y="6970996"/>
              <a:ext cx="179604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Connettore diritto 322">
              <a:extLst>
                <a:ext uri="{FF2B5EF4-FFF2-40B4-BE49-F238E27FC236}">
                  <a16:creationId xmlns:a16="http://schemas.microsoft.com/office/drawing/2014/main" xmlns="" id="{D888ACF8-B622-44DB-9199-AD4D146D0AB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43009" y="7123396"/>
              <a:ext cx="176288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Connettore diritto 323">
              <a:extLst>
                <a:ext uri="{FF2B5EF4-FFF2-40B4-BE49-F238E27FC236}">
                  <a16:creationId xmlns:a16="http://schemas.microsoft.com/office/drawing/2014/main" xmlns="" id="{1017A2E9-82E9-46CD-8954-4E4824F5DAF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06238" y="7276336"/>
              <a:ext cx="1688147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Connettore diritto 324">
              <a:extLst>
                <a:ext uri="{FF2B5EF4-FFF2-40B4-BE49-F238E27FC236}">
                  <a16:creationId xmlns:a16="http://schemas.microsoft.com/office/drawing/2014/main" xmlns="" id="{69A8076B-D302-4E14-BF0A-58B8822DE2B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54877" y="7428736"/>
              <a:ext cx="15935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Connettore diritto 325">
              <a:extLst>
                <a:ext uri="{FF2B5EF4-FFF2-40B4-BE49-F238E27FC236}">
                  <a16:creationId xmlns:a16="http://schemas.microsoft.com/office/drawing/2014/main" xmlns="" id="{D89E84C4-857F-4BCF-893E-7722203DB98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08379" y="7581136"/>
              <a:ext cx="1465236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Connettore diritto 326">
              <a:extLst>
                <a:ext uri="{FF2B5EF4-FFF2-40B4-BE49-F238E27FC236}">
                  <a16:creationId xmlns:a16="http://schemas.microsoft.com/office/drawing/2014/main" xmlns="" id="{1784D4A1-1859-4B81-9837-140A03F2F03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67328" y="7202817"/>
              <a:ext cx="1727057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Connettore diritto 327">
              <a:extLst>
                <a:ext uri="{FF2B5EF4-FFF2-40B4-BE49-F238E27FC236}">
                  <a16:creationId xmlns:a16="http://schemas.microsoft.com/office/drawing/2014/main" xmlns="" id="{1C30AC81-0AEE-4A2D-8871-2DEAE7A5B15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25694" y="7355217"/>
              <a:ext cx="1651439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Connettore diritto 328">
              <a:extLst>
                <a:ext uri="{FF2B5EF4-FFF2-40B4-BE49-F238E27FC236}">
                  <a16:creationId xmlns:a16="http://schemas.microsoft.com/office/drawing/2014/main" xmlns="" id="{109DD372-4EDD-4EA1-BC11-6940B3922DF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79196" y="7507617"/>
              <a:ext cx="1540428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0" name="Connettore diritto 329">
              <a:extLst>
                <a:ext uri="{FF2B5EF4-FFF2-40B4-BE49-F238E27FC236}">
                  <a16:creationId xmlns:a16="http://schemas.microsoft.com/office/drawing/2014/main" xmlns="" id="{BD17AE35-4307-4440-B173-F6AA5EF2CA0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32698" y="7660017"/>
              <a:ext cx="1406412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Connettore diritto 330">
              <a:extLst>
                <a:ext uri="{FF2B5EF4-FFF2-40B4-BE49-F238E27FC236}">
                  <a16:creationId xmlns:a16="http://schemas.microsoft.com/office/drawing/2014/main" xmlns="" id="{69A590A9-EE46-4709-AA06-0578C8B5701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57017" y="7737504"/>
              <a:ext cx="1336086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2" name="Connettore diritto 331">
              <a:extLst>
                <a:ext uri="{FF2B5EF4-FFF2-40B4-BE49-F238E27FC236}">
                  <a16:creationId xmlns:a16="http://schemas.microsoft.com/office/drawing/2014/main" xmlns="" id="{8A4B8533-BACA-405F-889A-6AD73DFF3F5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0247" y="7889904"/>
              <a:ext cx="112333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Connettore diritto 332">
              <a:extLst>
                <a:ext uri="{FF2B5EF4-FFF2-40B4-BE49-F238E27FC236}">
                  <a16:creationId xmlns:a16="http://schemas.microsoft.com/office/drawing/2014/main" xmlns="" id="{B6242C8C-EBC8-47C2-A6FD-5DD38820924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88340" y="8042304"/>
              <a:ext cx="842453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Connettore diritto 333">
              <a:extLst>
                <a:ext uri="{FF2B5EF4-FFF2-40B4-BE49-F238E27FC236}">
                  <a16:creationId xmlns:a16="http://schemas.microsoft.com/office/drawing/2014/main" xmlns="" id="{A8DE8715-E40A-4E57-898C-7B79C545E13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22387" y="8194704"/>
              <a:ext cx="451847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Connettore diritto 334">
              <a:extLst>
                <a:ext uri="{FF2B5EF4-FFF2-40B4-BE49-F238E27FC236}">
                  <a16:creationId xmlns:a16="http://schemas.microsoft.com/office/drawing/2014/main" xmlns="" id="{38F511B3-123E-4008-AFCC-B59FD4DF59E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00791" y="7816385"/>
              <a:ext cx="1211799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Connettore diritto 335">
              <a:extLst>
                <a:ext uri="{FF2B5EF4-FFF2-40B4-BE49-F238E27FC236}">
                  <a16:creationId xmlns:a16="http://schemas.microsoft.com/office/drawing/2014/main" xmlns="" id="{4D4040A8-1C1E-41F3-B38A-6BDA8B7B727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34838" y="7968785"/>
              <a:ext cx="999471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Connettore diritto 336">
              <a:extLst>
                <a:ext uri="{FF2B5EF4-FFF2-40B4-BE49-F238E27FC236}">
                  <a16:creationId xmlns:a16="http://schemas.microsoft.com/office/drawing/2014/main" xmlns="" id="{5733E2B3-93C7-47FC-8334-510404A4B00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12660" y="8121185"/>
              <a:ext cx="68011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2" name="Gruppo 261">
            <a:extLst>
              <a:ext uri="{FF2B5EF4-FFF2-40B4-BE49-F238E27FC236}">
                <a16:creationId xmlns:a16="http://schemas.microsoft.com/office/drawing/2014/main" xmlns="" id="{975A89AE-C7F7-4033-B8B5-84A6AF4E5336}"/>
              </a:ext>
            </a:extLst>
          </p:cNvPr>
          <p:cNvGrpSpPr/>
          <p:nvPr/>
        </p:nvGrpSpPr>
        <p:grpSpPr>
          <a:xfrm>
            <a:off x="3952108" y="2221233"/>
            <a:ext cx="590966" cy="3595483"/>
            <a:chOff x="-2137204" y="2423529"/>
            <a:chExt cx="576808" cy="3595483"/>
          </a:xfrm>
        </p:grpSpPr>
        <p:sp>
          <p:nvSpPr>
            <p:cNvPr id="295" name="Arco 294">
              <a:extLst>
                <a:ext uri="{FF2B5EF4-FFF2-40B4-BE49-F238E27FC236}">
                  <a16:creationId xmlns:a16="http://schemas.microsoft.com/office/drawing/2014/main" xmlns="" id="{D989DEB5-72D9-4C88-87C4-210AB3B44683}"/>
                </a:ext>
              </a:extLst>
            </p:cNvPr>
            <p:cNvSpPr/>
            <p:nvPr/>
          </p:nvSpPr>
          <p:spPr>
            <a:xfrm rot="2340000">
              <a:off x="-2110348" y="2439829"/>
              <a:ext cx="549952" cy="3562192"/>
            </a:xfrm>
            <a:prstGeom prst="arc">
              <a:avLst>
                <a:gd name="adj1" fmla="val 6147566"/>
                <a:gd name="adj2" fmla="val 16199673"/>
              </a:avLst>
            </a:prstGeom>
            <a:ln w="1270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45" name="Arco 344">
              <a:extLst>
                <a:ext uri="{FF2B5EF4-FFF2-40B4-BE49-F238E27FC236}">
                  <a16:creationId xmlns:a16="http://schemas.microsoft.com/office/drawing/2014/main" xmlns="" id="{D50683FB-C7AA-4AAA-B213-E267674FBDEF}"/>
                </a:ext>
              </a:extLst>
            </p:cNvPr>
            <p:cNvSpPr/>
            <p:nvPr/>
          </p:nvSpPr>
          <p:spPr>
            <a:xfrm rot="13140000">
              <a:off x="-2137204" y="2423529"/>
              <a:ext cx="563511" cy="3595483"/>
            </a:xfrm>
            <a:prstGeom prst="arc">
              <a:avLst>
                <a:gd name="adj1" fmla="val 5414306"/>
                <a:gd name="adj2" fmla="val 14831527"/>
              </a:avLst>
            </a:prstGeom>
            <a:ln w="1270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236" name="Rettangolo 235">
            <a:extLst>
              <a:ext uri="{FF2B5EF4-FFF2-40B4-BE49-F238E27FC236}">
                <a16:creationId xmlns:a16="http://schemas.microsoft.com/office/drawing/2014/main" xmlns="" id="{7E9CCFCD-2AD9-43F5-A4B7-054DED0878F9}"/>
              </a:ext>
            </a:extLst>
          </p:cNvPr>
          <p:cNvSpPr/>
          <p:nvPr/>
        </p:nvSpPr>
        <p:spPr>
          <a:xfrm>
            <a:off x="3856948" y="4615397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Z’’</a:t>
            </a:r>
          </a:p>
        </p:txBody>
      </p:sp>
      <p:sp>
        <p:nvSpPr>
          <p:cNvPr id="237" name="Rettangolo 236">
            <a:extLst>
              <a:ext uri="{FF2B5EF4-FFF2-40B4-BE49-F238E27FC236}">
                <a16:creationId xmlns:a16="http://schemas.microsoft.com/office/drawing/2014/main" xmlns="" id="{00EF3707-3540-49CA-8D67-6B92114C8690}"/>
              </a:ext>
            </a:extLst>
          </p:cNvPr>
          <p:cNvSpPr/>
          <p:nvPr/>
        </p:nvSpPr>
        <p:spPr>
          <a:xfrm>
            <a:off x="3233914" y="4632373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Y’’</a:t>
            </a: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xmlns="" id="{B68F15F5-4BD4-4286-868C-B1C2EEF3FD87}"/>
              </a:ext>
            </a:extLst>
          </p:cNvPr>
          <p:cNvGrpSpPr/>
          <p:nvPr/>
        </p:nvGrpSpPr>
        <p:grpSpPr>
          <a:xfrm>
            <a:off x="3337851" y="5548750"/>
            <a:ext cx="2880000" cy="2880000"/>
            <a:chOff x="3355402" y="5548750"/>
            <a:chExt cx="2880000" cy="2880000"/>
          </a:xfrm>
        </p:grpSpPr>
        <p:cxnSp>
          <p:nvCxnSpPr>
            <p:cNvPr id="285" name="Connettore diritto 284">
              <a:extLst>
                <a:ext uri="{FF2B5EF4-FFF2-40B4-BE49-F238E27FC236}">
                  <a16:creationId xmlns:a16="http://schemas.microsoft.com/office/drawing/2014/main" xmlns="" id="{9CFDF9CF-8496-489D-A8A7-FA505C3F853A}"/>
                </a:ext>
              </a:extLst>
            </p:cNvPr>
            <p:cNvCxnSpPr>
              <a:cxnSpLocks/>
            </p:cNvCxnSpPr>
            <p:nvPr/>
          </p:nvCxnSpPr>
          <p:spPr>
            <a:xfrm>
              <a:off x="3431558" y="6516725"/>
              <a:ext cx="610426" cy="1700739"/>
            </a:xfrm>
            <a:prstGeom prst="line">
              <a:avLst/>
            </a:prstGeom>
            <a:ln w="1270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Arco 7">
              <a:extLst>
                <a:ext uri="{FF2B5EF4-FFF2-40B4-BE49-F238E27FC236}">
                  <a16:creationId xmlns:a16="http://schemas.microsoft.com/office/drawing/2014/main" xmlns="" id="{88870B6C-20FE-4638-813E-0D96A482D7D4}"/>
                </a:ext>
              </a:extLst>
            </p:cNvPr>
            <p:cNvSpPr/>
            <p:nvPr/>
          </p:nvSpPr>
          <p:spPr>
            <a:xfrm>
              <a:off x="3355402" y="5548750"/>
              <a:ext cx="2880000" cy="2880000"/>
            </a:xfrm>
            <a:prstGeom prst="arc">
              <a:avLst>
                <a:gd name="adj1" fmla="val 11966270"/>
                <a:gd name="adj2" fmla="val 7254668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23" name="Gruppo 22">
            <a:extLst>
              <a:ext uri="{FF2B5EF4-FFF2-40B4-BE49-F238E27FC236}">
                <a16:creationId xmlns:a16="http://schemas.microsoft.com/office/drawing/2014/main" xmlns="" id="{B0E83021-4671-4A91-A19A-953FFB91B71E}"/>
              </a:ext>
            </a:extLst>
          </p:cNvPr>
          <p:cNvGrpSpPr/>
          <p:nvPr/>
        </p:nvGrpSpPr>
        <p:grpSpPr>
          <a:xfrm>
            <a:off x="3094712" y="965176"/>
            <a:ext cx="3132532" cy="7463349"/>
            <a:chOff x="3109872" y="965176"/>
            <a:chExt cx="3132532" cy="7463349"/>
          </a:xfrm>
        </p:grpSpPr>
        <p:sp>
          <p:nvSpPr>
            <p:cNvPr id="94" name="CasellaDiTesto 93">
              <a:extLst>
                <a:ext uri="{FF2B5EF4-FFF2-40B4-BE49-F238E27FC236}">
                  <a16:creationId xmlns:a16="http://schemas.microsoft.com/office/drawing/2014/main" xmlns="" id="{C7DA6D90-B173-4929-AE5C-FEA5B3D6AE64}"/>
                </a:ext>
              </a:extLst>
            </p:cNvPr>
            <p:cNvSpPr txBox="1"/>
            <p:nvPr/>
          </p:nvSpPr>
          <p:spPr>
            <a:xfrm>
              <a:off x="4710441" y="6940800"/>
              <a:ext cx="499252" cy="369332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V’</a:t>
              </a:r>
              <a:endParaRPr lang="it-IT" dirty="0"/>
            </a:p>
          </p:txBody>
        </p:sp>
        <p:grpSp>
          <p:nvGrpSpPr>
            <p:cNvPr id="22" name="Gruppo 21">
              <a:extLst>
                <a:ext uri="{FF2B5EF4-FFF2-40B4-BE49-F238E27FC236}">
                  <a16:creationId xmlns:a16="http://schemas.microsoft.com/office/drawing/2014/main" xmlns="" id="{FD63D7D2-2F6F-4499-BFD0-3C28461E6FBA}"/>
                </a:ext>
              </a:extLst>
            </p:cNvPr>
            <p:cNvGrpSpPr/>
            <p:nvPr/>
          </p:nvGrpSpPr>
          <p:grpSpPr>
            <a:xfrm>
              <a:off x="3109872" y="965176"/>
              <a:ext cx="3132532" cy="7463349"/>
              <a:chOff x="3109872" y="965176"/>
              <a:chExt cx="3132532" cy="7463349"/>
            </a:xfrm>
          </p:grpSpPr>
          <p:cxnSp>
            <p:nvCxnSpPr>
              <p:cNvPr id="5" name="Connettore 1 16">
                <a:extLst>
                  <a:ext uri="{FF2B5EF4-FFF2-40B4-BE49-F238E27FC236}">
                    <a16:creationId xmlns:a16="http://schemas.microsoft.com/office/drawing/2014/main" xmlns="" id="{E4505FE7-2EAF-4C50-8234-C00A022C40F2}"/>
                  </a:ext>
                </a:extLst>
              </p:cNvPr>
              <p:cNvCxnSpPr/>
              <p:nvPr/>
            </p:nvCxnSpPr>
            <p:spPr>
              <a:xfrm flipV="1">
                <a:off x="3353261" y="4676775"/>
                <a:ext cx="0" cy="2312988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1" name="Gruppo 20">
                <a:extLst>
                  <a:ext uri="{FF2B5EF4-FFF2-40B4-BE49-F238E27FC236}">
                    <a16:creationId xmlns:a16="http://schemas.microsoft.com/office/drawing/2014/main" xmlns="" id="{E101CE93-5FD5-480B-9E31-3B73BD41A334}"/>
                  </a:ext>
                </a:extLst>
              </p:cNvPr>
              <p:cNvGrpSpPr/>
              <p:nvPr/>
            </p:nvGrpSpPr>
            <p:grpSpPr>
              <a:xfrm>
                <a:off x="3109872" y="965176"/>
                <a:ext cx="3132532" cy="7463349"/>
                <a:chOff x="998681" y="965176"/>
                <a:chExt cx="3132532" cy="7463349"/>
              </a:xfrm>
            </p:grpSpPr>
            <p:grpSp>
              <p:nvGrpSpPr>
                <p:cNvPr id="12" name="Gruppo 11">
                  <a:extLst>
                    <a:ext uri="{FF2B5EF4-FFF2-40B4-BE49-F238E27FC236}">
                      <a16:creationId xmlns:a16="http://schemas.microsoft.com/office/drawing/2014/main" xmlns="" id="{DE0D14C7-B856-4FBF-92E6-66917DAF4525}"/>
                    </a:ext>
                  </a:extLst>
                </p:cNvPr>
                <p:cNvGrpSpPr/>
                <p:nvPr/>
              </p:nvGrpSpPr>
              <p:grpSpPr>
                <a:xfrm>
                  <a:off x="998681" y="5548525"/>
                  <a:ext cx="3132532" cy="2880000"/>
                  <a:chOff x="52522" y="5552869"/>
                  <a:chExt cx="3132532" cy="2880000"/>
                </a:xfrm>
              </p:grpSpPr>
              <p:grpSp>
                <p:nvGrpSpPr>
                  <p:cNvPr id="101" name="Gruppo 100">
                    <a:extLst>
                      <a:ext uri="{FF2B5EF4-FFF2-40B4-BE49-F238E27FC236}">
                        <a16:creationId xmlns:a16="http://schemas.microsoft.com/office/drawing/2014/main" xmlns="" id="{D3D77993-E20E-4FCB-AA5E-9642C34A7D20}"/>
                      </a:ext>
                    </a:extLst>
                  </p:cNvPr>
                  <p:cNvGrpSpPr/>
                  <p:nvPr/>
                </p:nvGrpSpPr>
                <p:grpSpPr>
                  <a:xfrm>
                    <a:off x="52522" y="6146952"/>
                    <a:ext cx="2343307" cy="2081552"/>
                    <a:chOff x="3092292" y="6146952"/>
                    <a:chExt cx="2343307" cy="2081552"/>
                  </a:xfrm>
                </p:grpSpPr>
                <p:sp>
                  <p:nvSpPr>
                    <p:cNvPr id="260" name="Arco 259">
                      <a:extLst>
                        <a:ext uri="{FF2B5EF4-FFF2-40B4-BE49-F238E27FC236}">
                          <a16:creationId xmlns:a16="http://schemas.microsoft.com/office/drawing/2014/main" xmlns="" id="{F12D0399-F805-43AF-88E5-E1ECA5C4F404}"/>
                        </a:ext>
                      </a:extLst>
                    </p:cNvPr>
                    <p:cNvSpPr/>
                    <p:nvPr/>
                  </p:nvSpPr>
                  <p:spPr>
                    <a:xfrm rot="20400000">
                      <a:off x="3092292" y="6146952"/>
                      <a:ext cx="2343307" cy="2075225"/>
                    </a:xfrm>
                    <a:prstGeom prst="arc">
                      <a:avLst>
                        <a:gd name="adj1" fmla="val 14271002"/>
                        <a:gd name="adj2" fmla="val 7285651"/>
                      </a:avLst>
                    </a:prstGeom>
                    <a:ln w="3175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t-IT"/>
                    </a:p>
                  </p:txBody>
                </p:sp>
                <p:cxnSp>
                  <p:nvCxnSpPr>
                    <p:cNvPr id="346" name="Connettore diritto 345">
                      <a:extLst>
                        <a:ext uri="{FF2B5EF4-FFF2-40B4-BE49-F238E27FC236}">
                          <a16:creationId xmlns:a16="http://schemas.microsoft.com/office/drawing/2014/main" xmlns="" id="{532FAFAC-D102-46DD-A9C1-0444B7C465E0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411763" y="6527765"/>
                      <a:ext cx="610426" cy="1700739"/>
                    </a:xfrm>
                    <a:prstGeom prst="line">
                      <a:avLst/>
                    </a:prstGeom>
                    <a:ln w="3175">
                      <a:solidFill>
                        <a:srgbClr val="FF0000"/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80" name="Arco 79">
                    <a:extLst>
                      <a:ext uri="{FF2B5EF4-FFF2-40B4-BE49-F238E27FC236}">
                        <a16:creationId xmlns:a16="http://schemas.microsoft.com/office/drawing/2014/main" xmlns="" id="{B09FECD9-3CF8-491D-9FA5-7DB848E0FE61}"/>
                      </a:ext>
                    </a:extLst>
                  </p:cNvPr>
                  <p:cNvSpPr/>
                  <p:nvPr/>
                </p:nvSpPr>
                <p:spPr>
                  <a:xfrm>
                    <a:off x="305054" y="5552869"/>
                    <a:ext cx="2880000" cy="2880000"/>
                  </a:xfrm>
                  <a:prstGeom prst="arc">
                    <a:avLst>
                      <a:gd name="adj1" fmla="val 7237688"/>
                      <a:gd name="adj2" fmla="val 11988191"/>
                    </a:avLst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</p:grpSp>
            <p:grpSp>
              <p:nvGrpSpPr>
                <p:cNvPr id="19" name="Gruppo 18">
                  <a:extLst>
                    <a:ext uri="{FF2B5EF4-FFF2-40B4-BE49-F238E27FC236}">
                      <a16:creationId xmlns:a16="http://schemas.microsoft.com/office/drawing/2014/main" xmlns="" id="{88DD5912-B07F-4D7A-91E8-FC7AFA82C08B}"/>
                    </a:ext>
                  </a:extLst>
                </p:cNvPr>
                <p:cNvGrpSpPr/>
                <p:nvPr/>
              </p:nvGrpSpPr>
              <p:grpSpPr>
                <a:xfrm>
                  <a:off x="1233902" y="965176"/>
                  <a:ext cx="2047896" cy="6018493"/>
                  <a:chOff x="3342816" y="965176"/>
                  <a:chExt cx="2047896" cy="6018493"/>
                </a:xfrm>
              </p:grpSpPr>
              <p:sp>
                <p:nvSpPr>
                  <p:cNvPr id="59" name="CasellaDiTesto 58">
                    <a:extLst>
                      <a:ext uri="{FF2B5EF4-FFF2-40B4-BE49-F238E27FC236}">
                        <a16:creationId xmlns:a16="http://schemas.microsoft.com/office/drawing/2014/main" xmlns="" id="{70175097-4D84-49BC-BABA-5E80665FEC31}"/>
                      </a:ext>
                    </a:extLst>
                  </p:cNvPr>
                  <p:cNvSpPr txBox="1"/>
                  <p:nvPr/>
                </p:nvSpPr>
                <p:spPr>
                  <a:xfrm>
                    <a:off x="4804924" y="965176"/>
                    <a:ext cx="585788" cy="369332"/>
                  </a:xfrm>
                  <a:prstGeom prst="rect">
                    <a:avLst/>
                  </a:prstGeom>
                  <a:solidFill>
                    <a:schemeClr val="accent1">
                      <a:lumMod val="20000"/>
                      <a:lumOff val="80000"/>
                      <a:alpha val="50000"/>
                    </a:schemeClr>
                  </a:solidFill>
                  <a:ln w="3175">
                    <a:noFill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it-IT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omic Sans MS" panose="030F0702030302020204" pitchFamily="66" charset="0"/>
                        <a:ea typeface="+mn-ea"/>
                        <a:cs typeface="Arial" panose="020B0604020202020204" pitchFamily="34" charset="0"/>
                      </a:rPr>
                      <a:t>V’’</a:t>
                    </a:r>
                  </a:p>
                </p:txBody>
              </p:sp>
              <p:grpSp>
                <p:nvGrpSpPr>
                  <p:cNvPr id="18" name="Gruppo 17">
                    <a:extLst>
                      <a:ext uri="{FF2B5EF4-FFF2-40B4-BE49-F238E27FC236}">
                        <a16:creationId xmlns:a16="http://schemas.microsoft.com/office/drawing/2014/main" xmlns="" id="{B86CE255-3B06-4D2E-B74C-E3D793B83730}"/>
                      </a:ext>
                    </a:extLst>
                  </p:cNvPr>
                  <p:cNvGrpSpPr/>
                  <p:nvPr/>
                </p:nvGrpSpPr>
                <p:grpSpPr>
                  <a:xfrm>
                    <a:off x="3342816" y="1107281"/>
                    <a:ext cx="2047634" cy="5876388"/>
                    <a:chOff x="3342816" y="1107281"/>
                    <a:chExt cx="2047634" cy="5876388"/>
                  </a:xfrm>
                </p:grpSpPr>
                <p:cxnSp>
                  <p:nvCxnSpPr>
                    <p:cNvPr id="10" name="Connettore diritto 9">
                      <a:extLst>
                        <a:ext uri="{FF2B5EF4-FFF2-40B4-BE49-F238E27FC236}">
                          <a16:creationId xmlns:a16="http://schemas.microsoft.com/office/drawing/2014/main" xmlns="" id="{99B0E298-C322-43A8-85B3-BDE39458C290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4777189" y="4672013"/>
                      <a:ext cx="0" cy="2311656"/>
                    </a:xfrm>
                    <a:prstGeom prst="line">
                      <a:avLst/>
                    </a:prstGeom>
                    <a:ln w="3175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0" name="Connettore diritto 69">
                      <a:extLst>
                        <a:ext uri="{FF2B5EF4-FFF2-40B4-BE49-F238E27FC236}">
                          <a16:creationId xmlns:a16="http://schemas.microsoft.com/office/drawing/2014/main" xmlns="" id="{B3D1B7EB-8968-43D6-89D6-05A501F44D67}"/>
                        </a:ext>
                      </a:extLst>
                    </p:cNvPr>
                    <p:cNvCxnSpPr>
                      <a:cxnSpLocks/>
                      <a:endCxn id="345" idx="0"/>
                    </p:cNvCxnSpPr>
                    <p:nvPr/>
                  </p:nvCxnSpPr>
                  <p:spPr>
                    <a:xfrm>
                      <a:off x="4777764" y="1109663"/>
                      <a:ext cx="612686" cy="1517379"/>
                    </a:xfrm>
                    <a:prstGeom prst="line">
                      <a:avLst/>
                    </a:prstGeom>
                    <a:ln w="3175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1" name="Connettore diritto 70">
                      <a:extLst>
                        <a:ext uri="{FF2B5EF4-FFF2-40B4-BE49-F238E27FC236}">
                          <a16:creationId xmlns:a16="http://schemas.microsoft.com/office/drawing/2014/main" xmlns="" id="{853AF051-7EB4-4067-A222-18D1EFC359A7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4775681" y="1119188"/>
                      <a:ext cx="0" cy="3563427"/>
                    </a:xfrm>
                    <a:prstGeom prst="line">
                      <a:avLst/>
                    </a:prstGeom>
                    <a:ln w="3175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5" name="Gruppo 14">
                      <a:extLst>
                        <a:ext uri="{FF2B5EF4-FFF2-40B4-BE49-F238E27FC236}">
                          <a16:creationId xmlns:a16="http://schemas.microsoft.com/office/drawing/2014/main" xmlns="" id="{3D04F813-B18C-434A-AF42-1D834574E10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342816" y="1107281"/>
                      <a:ext cx="1432567" cy="4697219"/>
                      <a:chOff x="-528114" y="1116806"/>
                      <a:chExt cx="1432567" cy="4697219"/>
                    </a:xfrm>
                  </p:grpSpPr>
                  <p:cxnSp>
                    <p:nvCxnSpPr>
                      <p:cNvPr id="60" name="Connettore diritto 59">
                        <a:extLst>
                          <a:ext uri="{FF2B5EF4-FFF2-40B4-BE49-F238E27FC236}">
                            <a16:creationId xmlns:a16="http://schemas.microsoft.com/office/drawing/2014/main" xmlns="" id="{7F422BBB-BA78-46AD-BD3B-93ABDFEBEF00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>
                        <a:off x="-521916" y="1116806"/>
                        <a:ext cx="1426369" cy="3579019"/>
                      </a:xfrm>
                      <a:prstGeom prst="line">
                        <a:avLst/>
                      </a:prstGeom>
                      <a:ln w="3175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282" name="Gruppo 281">
                        <a:extLst>
                          <a:ext uri="{FF2B5EF4-FFF2-40B4-BE49-F238E27FC236}">
                            <a16:creationId xmlns:a16="http://schemas.microsoft.com/office/drawing/2014/main" xmlns="" id="{6A68ADC2-A022-4B84-8F9B-B23DB43FF954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97831" y="2218542"/>
                        <a:ext cx="599276" cy="3595483"/>
                        <a:chOff x="-2137204" y="2423529"/>
                        <a:chExt cx="584918" cy="3595483"/>
                      </a:xfrm>
                    </p:grpSpPr>
                    <p:sp>
                      <p:nvSpPr>
                        <p:cNvPr id="283" name="Arco 282">
                          <a:extLst>
                            <a:ext uri="{FF2B5EF4-FFF2-40B4-BE49-F238E27FC236}">
                              <a16:creationId xmlns:a16="http://schemas.microsoft.com/office/drawing/2014/main" xmlns="" id="{B0A1879A-C63D-44C9-B65F-BD05051CB0EF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 rot="2340000">
                          <a:off x="-2102238" y="2439829"/>
                          <a:ext cx="549952" cy="3562192"/>
                        </a:xfrm>
                        <a:prstGeom prst="arc">
                          <a:avLst>
                            <a:gd name="adj1" fmla="val 6147566"/>
                            <a:gd name="adj2" fmla="val 16139430"/>
                          </a:avLst>
                        </a:prstGeom>
                        <a:ln w="3175">
                          <a:solidFill>
                            <a:srgbClr val="FF0000"/>
                          </a:solidFill>
                          <a:prstDash val="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t-IT"/>
                        </a:p>
                      </p:txBody>
                    </p:sp>
                    <p:sp>
                      <p:nvSpPr>
                        <p:cNvPr id="284" name="Arco 283">
                          <a:extLst>
                            <a:ext uri="{FF2B5EF4-FFF2-40B4-BE49-F238E27FC236}">
                              <a16:creationId xmlns:a16="http://schemas.microsoft.com/office/drawing/2014/main" xmlns="" id="{227C289A-7804-4283-BEE4-6EF6BBE31B60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 rot="13140000">
                          <a:off x="-2137204" y="2423529"/>
                          <a:ext cx="563511" cy="3595483"/>
                        </a:xfrm>
                        <a:prstGeom prst="arc">
                          <a:avLst>
                            <a:gd name="adj1" fmla="val 5455807"/>
                            <a:gd name="adj2" fmla="val 14831527"/>
                          </a:avLst>
                        </a:prstGeom>
                        <a:ln w="3175">
                          <a:solidFill>
                            <a:srgbClr val="FF0000"/>
                          </a:solidFill>
                          <a:prstDash val="solid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t-IT"/>
                        </a:p>
                      </p:txBody>
                    </p:sp>
                  </p:grpSp>
                  <p:cxnSp>
                    <p:nvCxnSpPr>
                      <p:cNvPr id="14" name="Connettore diritto 13">
                        <a:extLst>
                          <a:ext uri="{FF2B5EF4-FFF2-40B4-BE49-F238E27FC236}">
                            <a16:creationId xmlns:a16="http://schemas.microsoft.com/office/drawing/2014/main" xmlns="" id="{3A594E1D-D8D0-4F61-85F5-8FDAAE7DD255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>
                        <a:off x="-528114" y="4684379"/>
                        <a:ext cx="727764" cy="10284"/>
                      </a:xfrm>
                      <a:prstGeom prst="line">
                        <a:avLst/>
                      </a:prstGeom>
                      <a:ln w="3175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</p:grpSp>
        </p:grpSp>
      </p:grpSp>
      <p:sp>
        <p:nvSpPr>
          <p:cNvPr id="107" name="Arco 106">
            <a:extLst>
              <a:ext uri="{FF2B5EF4-FFF2-40B4-BE49-F238E27FC236}">
                <a16:creationId xmlns:a16="http://schemas.microsoft.com/office/drawing/2014/main" xmlns="" id="{C4963E47-0371-480B-8A7A-A468EE7699F2}"/>
              </a:ext>
            </a:extLst>
          </p:cNvPr>
          <p:cNvSpPr/>
          <p:nvPr/>
        </p:nvSpPr>
        <p:spPr>
          <a:xfrm rot="20400000">
            <a:off x="3090967" y="6142453"/>
            <a:ext cx="2343307" cy="2075225"/>
          </a:xfrm>
          <a:prstGeom prst="arc">
            <a:avLst>
              <a:gd name="adj1" fmla="val 14271002"/>
              <a:gd name="adj2" fmla="val 7351141"/>
            </a:avLst>
          </a:prstGeom>
          <a:ln w="127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10" name="Gruppo 109">
            <a:extLst>
              <a:ext uri="{FF2B5EF4-FFF2-40B4-BE49-F238E27FC236}">
                <a16:creationId xmlns:a16="http://schemas.microsoft.com/office/drawing/2014/main" xmlns="" id="{08682B20-FE97-4404-B2B1-C3D398D872C6}"/>
              </a:ext>
            </a:extLst>
          </p:cNvPr>
          <p:cNvGrpSpPr/>
          <p:nvPr/>
        </p:nvGrpSpPr>
        <p:grpSpPr>
          <a:xfrm>
            <a:off x="3466735" y="2630704"/>
            <a:ext cx="1941307" cy="1982746"/>
            <a:chOff x="3461226" y="2620017"/>
            <a:chExt cx="1941307" cy="1982746"/>
          </a:xfrm>
        </p:grpSpPr>
        <p:grpSp>
          <p:nvGrpSpPr>
            <p:cNvPr id="111" name="Gruppo 110">
              <a:extLst>
                <a:ext uri="{FF2B5EF4-FFF2-40B4-BE49-F238E27FC236}">
                  <a16:creationId xmlns:a16="http://schemas.microsoft.com/office/drawing/2014/main" xmlns="" id="{8FAB683A-B276-4802-925F-B02834FF1688}"/>
                </a:ext>
              </a:extLst>
            </p:cNvPr>
            <p:cNvGrpSpPr/>
            <p:nvPr/>
          </p:nvGrpSpPr>
          <p:grpSpPr>
            <a:xfrm>
              <a:off x="3723503" y="2620017"/>
              <a:ext cx="1679030" cy="1596047"/>
              <a:chOff x="7520953" y="2996535"/>
              <a:chExt cx="1679030" cy="1596047"/>
            </a:xfrm>
          </p:grpSpPr>
          <p:cxnSp>
            <p:nvCxnSpPr>
              <p:cNvPr id="119" name="Connettore diritto 118">
                <a:extLst>
                  <a:ext uri="{FF2B5EF4-FFF2-40B4-BE49-F238E27FC236}">
                    <a16:creationId xmlns:a16="http://schemas.microsoft.com/office/drawing/2014/main" xmlns="" id="{5615E885-1AE4-44D6-BC31-37851B4482A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082023" y="2996535"/>
                <a:ext cx="8188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Connettore diritto 119">
                <a:extLst>
                  <a:ext uri="{FF2B5EF4-FFF2-40B4-BE49-F238E27FC236}">
                    <a16:creationId xmlns:a16="http://schemas.microsoft.com/office/drawing/2014/main" xmlns="" id="{F46B5DEF-60F0-4341-A1FA-C337867978E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843126" y="3141561"/>
                <a:ext cx="34598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Connettore diritto 120">
                <a:extLst>
                  <a:ext uri="{FF2B5EF4-FFF2-40B4-BE49-F238E27FC236}">
                    <a16:creationId xmlns:a16="http://schemas.microsoft.com/office/drawing/2014/main" xmlns="" id="{4392D6F1-92E5-4D6F-8481-9C8D09063B5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661894" y="3293961"/>
                <a:ext cx="44896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Connettore diritto 121">
                <a:extLst>
                  <a:ext uri="{FF2B5EF4-FFF2-40B4-BE49-F238E27FC236}">
                    <a16:creationId xmlns:a16="http://schemas.microsoft.com/office/drawing/2014/main" xmlns="" id="{C173AC36-7F09-4688-98C5-347529B4B99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505374" y="3446361"/>
                <a:ext cx="53546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Connettore diritto 122">
                <a:extLst>
                  <a:ext uri="{FF2B5EF4-FFF2-40B4-BE49-F238E27FC236}">
                    <a16:creationId xmlns:a16="http://schemas.microsoft.com/office/drawing/2014/main" xmlns="" id="{CD6AEE6D-123A-45DB-A72C-A3B37535FA0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357093" y="3598761"/>
                <a:ext cx="597243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Connettore diritto 123">
                <a:extLst>
                  <a:ext uri="{FF2B5EF4-FFF2-40B4-BE49-F238E27FC236}">
                    <a16:creationId xmlns:a16="http://schemas.microsoft.com/office/drawing/2014/main" xmlns="" id="{4B401414-8A39-41C5-8822-7B64A850957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212931" y="3751161"/>
                <a:ext cx="65078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Connettore diritto 124">
                <a:extLst>
                  <a:ext uri="{FF2B5EF4-FFF2-40B4-BE49-F238E27FC236}">
                    <a16:creationId xmlns:a16="http://schemas.microsoft.com/office/drawing/2014/main" xmlns="" id="{90D311FE-53A3-4DBF-918C-D907D42B9ED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077008" y="3903561"/>
                <a:ext cx="67962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Connettore diritto 125">
                <a:extLst>
                  <a:ext uri="{FF2B5EF4-FFF2-40B4-BE49-F238E27FC236}">
                    <a16:creationId xmlns:a16="http://schemas.microsoft.com/office/drawing/2014/main" xmlns="" id="{219F1ABD-0EFB-4758-BDE5-69AC7F1D08B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933742" y="3068042"/>
                <a:ext cx="26624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Connettore diritto 126">
                <a:extLst>
                  <a:ext uri="{FF2B5EF4-FFF2-40B4-BE49-F238E27FC236}">
                    <a16:creationId xmlns:a16="http://schemas.microsoft.com/office/drawing/2014/main" xmlns="" id="{CCD4085B-26C7-4F9B-8A30-2297DA92FE8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748392" y="3220442"/>
                <a:ext cx="399534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Connettore diritto 127">
                <a:extLst>
                  <a:ext uri="{FF2B5EF4-FFF2-40B4-BE49-F238E27FC236}">
                    <a16:creationId xmlns:a16="http://schemas.microsoft.com/office/drawing/2014/main" xmlns="" id="{9DF18BFC-0BCC-4BBB-92A7-F6B4254D44D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571277" y="3372842"/>
                <a:ext cx="506627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Connettore diritto 128">
                <a:extLst>
                  <a:ext uri="{FF2B5EF4-FFF2-40B4-BE49-F238E27FC236}">
                    <a16:creationId xmlns:a16="http://schemas.microsoft.com/office/drawing/2014/main" xmlns="" id="{6F474A17-807D-4FF7-9741-392B243B531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422996" y="3525242"/>
                <a:ext cx="58076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Connettore diritto 129">
                <a:extLst>
                  <a:ext uri="{FF2B5EF4-FFF2-40B4-BE49-F238E27FC236}">
                    <a16:creationId xmlns:a16="http://schemas.microsoft.com/office/drawing/2014/main" xmlns="" id="{8A64B945-5C6F-4CDD-8888-496A3D4FC1D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282953" y="3677642"/>
                <a:ext cx="621956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Connettore diritto 130">
                <a:extLst>
                  <a:ext uri="{FF2B5EF4-FFF2-40B4-BE49-F238E27FC236}">
                    <a16:creationId xmlns:a16="http://schemas.microsoft.com/office/drawing/2014/main" xmlns="" id="{ADAFB2BA-449C-40C0-B000-5A897F03585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142909" y="3830042"/>
                <a:ext cx="667265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Connettore diritto 131">
                <a:extLst>
                  <a:ext uri="{FF2B5EF4-FFF2-40B4-BE49-F238E27FC236}">
                    <a16:creationId xmlns:a16="http://schemas.microsoft.com/office/drawing/2014/main" xmlns="" id="{032ACC59-F236-48A1-9442-15A23EE9887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011105" y="3982442"/>
                <a:ext cx="68785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Connettore diritto 132">
                <a:extLst>
                  <a:ext uri="{FF2B5EF4-FFF2-40B4-BE49-F238E27FC236}">
                    <a16:creationId xmlns:a16="http://schemas.microsoft.com/office/drawing/2014/main" xmlns="" id="{6A2A2756-32FA-4EAB-B247-5B776821FA2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875180" y="4135382"/>
                <a:ext cx="708454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Connettore diritto 133">
                <a:extLst>
                  <a:ext uri="{FF2B5EF4-FFF2-40B4-BE49-F238E27FC236}">
                    <a16:creationId xmlns:a16="http://schemas.microsoft.com/office/drawing/2014/main" xmlns="" id="{D58A825C-D8D5-4955-B1CE-B3ED88AAF4A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751613" y="4287782"/>
                <a:ext cx="733167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Connettore diritto 134">
                <a:extLst>
                  <a:ext uri="{FF2B5EF4-FFF2-40B4-BE49-F238E27FC236}">
                    <a16:creationId xmlns:a16="http://schemas.microsoft.com/office/drawing/2014/main" xmlns="" id="{F2EBD6F2-8B62-40EE-B031-78632EE938E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632165" y="4440182"/>
                <a:ext cx="72492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Connettore diritto 135">
                <a:extLst>
                  <a:ext uri="{FF2B5EF4-FFF2-40B4-BE49-F238E27FC236}">
                    <a16:creationId xmlns:a16="http://schemas.microsoft.com/office/drawing/2014/main" xmlns="" id="{738FD6D4-40F6-4EA4-B6C7-EBE657E5766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520953" y="4592582"/>
                <a:ext cx="712573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Connettore diritto 136">
                <a:extLst>
                  <a:ext uri="{FF2B5EF4-FFF2-40B4-BE49-F238E27FC236}">
                    <a16:creationId xmlns:a16="http://schemas.microsoft.com/office/drawing/2014/main" xmlns="" id="{4F85EBA3-2DB2-4F20-8A75-80C1D7C383B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936964" y="4061863"/>
                <a:ext cx="708454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Connettore diritto 137">
                <a:extLst>
                  <a:ext uri="{FF2B5EF4-FFF2-40B4-BE49-F238E27FC236}">
                    <a16:creationId xmlns:a16="http://schemas.microsoft.com/office/drawing/2014/main" xmlns="" id="{B4F2A78B-A421-416F-AD01-C754F7A9C56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817515" y="4214263"/>
                <a:ext cx="716692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Connettore diritto 138">
                <a:extLst>
                  <a:ext uri="{FF2B5EF4-FFF2-40B4-BE49-F238E27FC236}">
                    <a16:creationId xmlns:a16="http://schemas.microsoft.com/office/drawing/2014/main" xmlns="" id="{FCD207F2-AC8C-4453-ABBB-B10C6E6B80F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689828" y="4366663"/>
                <a:ext cx="72081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Connettore diritto 139">
                <a:extLst>
                  <a:ext uri="{FF2B5EF4-FFF2-40B4-BE49-F238E27FC236}">
                    <a16:creationId xmlns:a16="http://schemas.microsoft.com/office/drawing/2014/main" xmlns="" id="{36513317-B572-436C-BC10-BA521CD7D34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574500" y="4519063"/>
                <a:ext cx="729047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2" name="Gruppo 111">
              <a:extLst>
                <a:ext uri="{FF2B5EF4-FFF2-40B4-BE49-F238E27FC236}">
                  <a16:creationId xmlns:a16="http://schemas.microsoft.com/office/drawing/2014/main" xmlns="" id="{47EA6512-52BF-4B9C-AE8E-D6BE4BC4E2E9}"/>
                </a:ext>
              </a:extLst>
            </p:cNvPr>
            <p:cNvGrpSpPr/>
            <p:nvPr/>
          </p:nvGrpSpPr>
          <p:grpSpPr>
            <a:xfrm>
              <a:off x="3461226" y="4297963"/>
              <a:ext cx="896509" cy="304800"/>
              <a:chOff x="7601663" y="4214263"/>
              <a:chExt cx="896509" cy="304800"/>
            </a:xfrm>
          </p:grpSpPr>
          <p:cxnSp>
            <p:nvCxnSpPr>
              <p:cNvPr id="113" name="Connettore diritto 112">
                <a:extLst>
                  <a:ext uri="{FF2B5EF4-FFF2-40B4-BE49-F238E27FC236}">
                    <a16:creationId xmlns:a16="http://schemas.microsoft.com/office/drawing/2014/main" xmlns="" id="{FA343AAA-783C-4855-AB21-12B282E0D94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751614" y="4287782"/>
                <a:ext cx="692237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Connettore diritto 113">
                <a:extLst>
                  <a:ext uri="{FF2B5EF4-FFF2-40B4-BE49-F238E27FC236}">
                    <a16:creationId xmlns:a16="http://schemas.microsoft.com/office/drawing/2014/main" xmlns="" id="{0899C9AF-2106-49F6-9C20-B05E6E07D17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653292" y="4440182"/>
                <a:ext cx="66682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Connettore diritto 115">
                <a:extLst>
                  <a:ext uri="{FF2B5EF4-FFF2-40B4-BE49-F238E27FC236}">
                    <a16:creationId xmlns:a16="http://schemas.microsoft.com/office/drawing/2014/main" xmlns="" id="{7202C528-2A75-4160-B606-7DEB7890208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817515" y="4214263"/>
                <a:ext cx="680657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Connettore diritto 116">
                <a:extLst>
                  <a:ext uri="{FF2B5EF4-FFF2-40B4-BE49-F238E27FC236}">
                    <a16:creationId xmlns:a16="http://schemas.microsoft.com/office/drawing/2014/main" xmlns="" id="{D60FD0AC-864B-49CA-95E9-C22ED2C0D29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707937" y="4366663"/>
                <a:ext cx="675557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Connettore diritto 117">
                <a:extLst>
                  <a:ext uri="{FF2B5EF4-FFF2-40B4-BE49-F238E27FC236}">
                    <a16:creationId xmlns:a16="http://schemas.microsoft.com/office/drawing/2014/main" xmlns="" id="{28032474-9EC9-459A-8BD8-E1157B9DD8C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601663" y="4519063"/>
                <a:ext cx="649047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41" name="CasellaDiTesto 140">
            <a:extLst>
              <a:ext uri="{FF2B5EF4-FFF2-40B4-BE49-F238E27FC236}">
                <a16:creationId xmlns:a16="http://schemas.microsoft.com/office/drawing/2014/main" xmlns="" id="{64206E1F-B107-41F6-AC93-988AD75170FE}"/>
              </a:ext>
            </a:extLst>
          </p:cNvPr>
          <p:cNvSpPr txBox="1"/>
          <p:nvPr/>
        </p:nvSpPr>
        <p:spPr>
          <a:xfrm>
            <a:off x="1" y="587786"/>
            <a:ext cx="2088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Rimosse tutte le costruzioni grafiche, facendo scorrere  la parte superiore del cono si mette in evidenza la sezione ellittica in scorcio parziale </a:t>
            </a:r>
          </a:p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sia su 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</a:p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sia su 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50" name="CasellaDiTesto 149">
            <a:extLst>
              <a:ext uri="{FF2B5EF4-FFF2-40B4-BE49-F238E27FC236}">
                <a16:creationId xmlns:a16="http://schemas.microsoft.com/office/drawing/2014/main" xmlns="" id="{AABC711D-2C5E-46F3-9D42-CFCF0A7AA33A}"/>
              </a:ext>
            </a:extLst>
          </p:cNvPr>
          <p:cNvSpPr txBox="1"/>
          <p:nvPr/>
        </p:nvSpPr>
        <p:spPr>
          <a:xfrm>
            <a:off x="4854388" y="564777"/>
            <a:ext cx="20977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u="sng" dirty="0">
                <a:solidFill>
                  <a:srgbClr val="FF0000"/>
                </a:solidFill>
                <a:latin typeface="Comic Sans MS" panose="030F0702030302020204" pitchFamily="66" charset="0"/>
              </a:rPr>
              <a:t>Sezione del cono</a:t>
            </a:r>
          </a:p>
        </p:txBody>
      </p:sp>
      <p:sp>
        <p:nvSpPr>
          <p:cNvPr id="152" name="CasellaDiTesto 151">
            <a:extLst>
              <a:ext uri="{FF2B5EF4-FFF2-40B4-BE49-F238E27FC236}">
                <a16:creationId xmlns:a16="http://schemas.microsoft.com/office/drawing/2014/main" xmlns="" id="{CC26C11B-8A31-41BD-80A7-E02F3FD0AD57}"/>
              </a:ext>
            </a:extLst>
          </p:cNvPr>
          <p:cNvSpPr txBox="1"/>
          <p:nvPr/>
        </p:nvSpPr>
        <p:spPr>
          <a:xfrm>
            <a:off x="4641878" y="8487688"/>
            <a:ext cx="2433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u="sng" dirty="0">
                <a:solidFill>
                  <a:srgbClr val="FF0000"/>
                </a:solidFill>
                <a:latin typeface="Comic Sans MS" panose="030F0702030302020204" pitchFamily="66" charset="0"/>
              </a:rPr>
              <a:t>Sezione del cono</a:t>
            </a:r>
          </a:p>
        </p:txBody>
      </p:sp>
      <p:cxnSp>
        <p:nvCxnSpPr>
          <p:cNvPr id="153" name="Connettore 2 152">
            <a:extLst>
              <a:ext uri="{FF2B5EF4-FFF2-40B4-BE49-F238E27FC236}">
                <a16:creationId xmlns:a16="http://schemas.microsoft.com/office/drawing/2014/main" xmlns="" id="{3C0BF74D-A274-4C7E-968D-6E4B034734E8}"/>
              </a:ext>
            </a:extLst>
          </p:cNvPr>
          <p:cNvCxnSpPr>
            <a:cxnSpLocks/>
          </p:cNvCxnSpPr>
          <p:nvPr/>
        </p:nvCxnSpPr>
        <p:spPr>
          <a:xfrm flipH="1">
            <a:off x="4679577" y="865823"/>
            <a:ext cx="2026976" cy="2576624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2 153">
            <a:extLst>
              <a:ext uri="{FF2B5EF4-FFF2-40B4-BE49-F238E27FC236}">
                <a16:creationId xmlns:a16="http://schemas.microsoft.com/office/drawing/2014/main" xmlns="" id="{CF6F86B2-970A-4B48-81D8-21D2056A502F}"/>
              </a:ext>
            </a:extLst>
          </p:cNvPr>
          <p:cNvCxnSpPr>
            <a:cxnSpLocks/>
          </p:cNvCxnSpPr>
          <p:nvPr/>
        </p:nvCxnSpPr>
        <p:spPr>
          <a:xfrm flipH="1" flipV="1">
            <a:off x="4134416" y="7094899"/>
            <a:ext cx="606583" cy="1696017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asellaDiTesto 30">
            <a:extLst>
              <a:ext uri="{FF2B5EF4-FFF2-40B4-BE49-F238E27FC236}">
                <a16:creationId xmlns:a16="http://schemas.microsoft.com/office/drawing/2014/main" xmlns="" id="{6FCF3B93-F5F8-4FD3-B6D6-8A410AC1D245}"/>
              </a:ext>
            </a:extLst>
          </p:cNvPr>
          <p:cNvSpPr txBox="1"/>
          <p:nvPr/>
        </p:nvSpPr>
        <p:spPr>
          <a:xfrm>
            <a:off x="0" y="8130005"/>
            <a:ext cx="36255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Si dimostra, in questo modo, che con i tre metodi  si ottiene sempre lo stesso risultato</a:t>
            </a:r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xmlns="" id="{39FD84CE-87DB-4F48-AF04-8ED2AB111594}"/>
              </a:ext>
            </a:extLst>
          </p:cNvPr>
          <p:cNvCxnSpPr>
            <a:cxnSpLocks/>
          </p:cNvCxnSpPr>
          <p:nvPr/>
        </p:nvCxnSpPr>
        <p:spPr>
          <a:xfrm>
            <a:off x="4766553" y="4679004"/>
            <a:ext cx="0" cy="23151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xmlns="" id="{EF308401-08A8-4255-9FDA-0A4A1BBA348D}"/>
              </a:ext>
            </a:extLst>
          </p:cNvPr>
          <p:cNvCxnSpPr>
            <a:cxnSpLocks/>
          </p:cNvCxnSpPr>
          <p:nvPr/>
        </p:nvCxnSpPr>
        <p:spPr>
          <a:xfrm>
            <a:off x="3420932" y="4679576"/>
            <a:ext cx="62394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xmlns="" id="{F5D762A4-5C48-4E78-B74D-8883F1343A87}"/>
              </a:ext>
            </a:extLst>
          </p:cNvPr>
          <p:cNvCxnSpPr/>
          <p:nvPr/>
        </p:nvCxnSpPr>
        <p:spPr>
          <a:xfrm>
            <a:off x="26988" y="9111996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906527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93 -1.66667E-6 L -0.31713 -0.002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903" y="-139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147" grpId="0"/>
      <p:bldP spid="151" grpId="0"/>
      <p:bldP spid="236" grpId="0"/>
      <p:bldP spid="237" grpId="0"/>
      <p:bldP spid="141" grpId="0"/>
      <p:bldP spid="150" grpId="0"/>
      <p:bldP spid="152" grpId="0"/>
      <p:bldP spid="3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>
            <a:extLst>
              <a:ext uri="{FF2B5EF4-FFF2-40B4-BE49-F238E27FC236}">
                <a16:creationId xmlns:a16="http://schemas.microsoft.com/office/drawing/2014/main" xmlns="" id="{F0BAF18B-6BCA-4F04-8EAC-D01106C12E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88" y="3962400"/>
            <a:ext cx="6804025" cy="1540871"/>
          </a:xfrm>
          <a:prstGeom prst="rect">
            <a:avLst/>
          </a:prstGeom>
          <a:noFill/>
          <a:ln w="317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685800" eaLnBrk="1" hangingPunct="1">
              <a:defRPr/>
            </a:pPr>
            <a:r>
              <a:rPr lang="it-IT" altLang="it-IT" sz="2100" kern="0" dirty="0">
                <a:solidFill>
                  <a:srgbClr val="0070C0"/>
                </a:solidFill>
                <a:latin typeface="Comic Sans MS" panose="030F0702030302020204" pitchFamily="66" charset="0"/>
              </a:rPr>
              <a:t>Per maggiore completezza ed approfondimento degli argomenti si può consultare il seguente sito</a:t>
            </a:r>
          </a:p>
          <a:p>
            <a:pPr algn="ctr" defTabSz="685800" eaLnBrk="1" hangingPunct="1">
              <a:defRPr/>
            </a:pPr>
            <a:endParaRPr lang="it-IT" altLang="it-IT" sz="2100" kern="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lvl="0" algn="ctr" defTabSz="6858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2100" kern="0" dirty="0">
                <a:solidFill>
                  <a:srgbClr val="00B0F0"/>
                </a:solidFill>
                <a:latin typeface="Comic Sans MS" panose="030F0702030302020204" pitchFamily="66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https://www.eliofragassi.it</a:t>
            </a:r>
            <a:endParaRPr lang="it-IT" altLang="it-IT" sz="2100" kern="0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pPr algn="ctr" defTabSz="685800" eaLnBrk="1" hangingPunct="1">
              <a:defRPr/>
            </a:pPr>
            <a:endParaRPr lang="it-IT" altLang="it-IT" sz="1013" kern="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xmlns="" id="{11D8D290-D386-4803-BC43-9AFACB1D2E4C}"/>
              </a:ext>
            </a:extLst>
          </p:cNvPr>
          <p:cNvCxnSpPr/>
          <p:nvPr/>
        </p:nvCxnSpPr>
        <p:spPr>
          <a:xfrm>
            <a:off x="26988" y="91059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566015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1 4">
            <a:extLst>
              <a:ext uri="{FF2B5EF4-FFF2-40B4-BE49-F238E27FC236}">
                <a16:creationId xmlns:a16="http://schemas.microsoft.com/office/drawing/2014/main" xmlns="" id="{E7ED608F-CA8C-4756-9460-5357535BF69C}"/>
              </a:ext>
            </a:extLst>
          </p:cNvPr>
          <p:cNvCxnSpPr/>
          <p:nvPr/>
        </p:nvCxnSpPr>
        <p:spPr>
          <a:xfrm>
            <a:off x="0" y="5305425"/>
            <a:ext cx="6858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xmlns="" id="{B6A63236-7928-4802-9B0A-13E5815F0C80}"/>
              </a:ext>
            </a:extLst>
          </p:cNvPr>
          <p:cNvSpPr/>
          <p:nvPr/>
        </p:nvSpPr>
        <p:spPr>
          <a:xfrm rot="2700000">
            <a:off x="3336131" y="5550694"/>
            <a:ext cx="2881313" cy="2879725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xmlns="" id="{0F3462DA-00C6-46B4-9E19-5938E15FCEF0}"/>
              </a:ext>
            </a:extLst>
          </p:cNvPr>
          <p:cNvCxnSpPr/>
          <p:nvPr/>
        </p:nvCxnSpPr>
        <p:spPr>
          <a:xfrm flipV="1">
            <a:off x="3338513" y="4676775"/>
            <a:ext cx="0" cy="23129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xmlns="" id="{836ADDBA-8A93-43D8-835D-7197EDDD4D87}"/>
              </a:ext>
            </a:extLst>
          </p:cNvPr>
          <p:cNvCxnSpPr/>
          <p:nvPr/>
        </p:nvCxnSpPr>
        <p:spPr>
          <a:xfrm flipH="1" flipV="1">
            <a:off x="6213475" y="4678363"/>
            <a:ext cx="3175" cy="23002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xmlns="" id="{83459ABF-7B9B-4109-B4A1-FF184DA523F2}"/>
              </a:ext>
            </a:extLst>
          </p:cNvPr>
          <p:cNvCxnSpPr/>
          <p:nvPr/>
        </p:nvCxnSpPr>
        <p:spPr>
          <a:xfrm>
            <a:off x="3341688" y="4679950"/>
            <a:ext cx="2870200" cy="1588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xmlns="" id="{605186B0-1986-49A9-9099-C3EE068BBD9D}"/>
              </a:ext>
            </a:extLst>
          </p:cNvPr>
          <p:cNvCxnSpPr/>
          <p:nvPr/>
        </p:nvCxnSpPr>
        <p:spPr>
          <a:xfrm flipH="1">
            <a:off x="3341688" y="1079500"/>
            <a:ext cx="1436687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xmlns="" id="{F300ADE4-163D-4AFD-B7F7-A0E912396078}"/>
              </a:ext>
            </a:extLst>
          </p:cNvPr>
          <p:cNvCxnSpPr/>
          <p:nvPr/>
        </p:nvCxnSpPr>
        <p:spPr>
          <a:xfrm>
            <a:off x="4776788" y="1082675"/>
            <a:ext cx="1436687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xmlns="" id="{2ECB5C34-362F-4A3E-9ED1-302801F7909A}"/>
              </a:ext>
            </a:extLst>
          </p:cNvPr>
          <p:cNvCxnSpPr>
            <a:cxnSpLocks/>
          </p:cNvCxnSpPr>
          <p:nvPr/>
        </p:nvCxnSpPr>
        <p:spPr>
          <a:xfrm>
            <a:off x="4776788" y="4681538"/>
            <a:ext cx="0" cy="23050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xmlns="" id="{8D37F311-CF2C-4A32-AD98-0F49DFE2D41B}"/>
              </a:ext>
            </a:extLst>
          </p:cNvPr>
          <p:cNvCxnSpPr>
            <a:cxnSpLocks/>
          </p:cNvCxnSpPr>
          <p:nvPr/>
        </p:nvCxnSpPr>
        <p:spPr>
          <a:xfrm flipH="1">
            <a:off x="3521075" y="1085850"/>
            <a:ext cx="1254125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xmlns="" id="{396EAC39-8DEA-415F-8F28-D537199AA8CA}"/>
              </a:ext>
            </a:extLst>
          </p:cNvPr>
          <p:cNvCxnSpPr>
            <a:cxnSpLocks/>
          </p:cNvCxnSpPr>
          <p:nvPr/>
        </p:nvCxnSpPr>
        <p:spPr>
          <a:xfrm flipH="1">
            <a:off x="3757613" y="1085850"/>
            <a:ext cx="1017587" cy="35925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>
            <a:extLst>
              <a:ext uri="{FF2B5EF4-FFF2-40B4-BE49-F238E27FC236}">
                <a16:creationId xmlns:a16="http://schemas.microsoft.com/office/drawing/2014/main" xmlns="" id="{775FBA70-5AA2-4AA4-AC44-A53BFE6FF332}"/>
              </a:ext>
            </a:extLst>
          </p:cNvPr>
          <p:cNvCxnSpPr>
            <a:cxnSpLocks/>
            <a:stCxn id="6" idx="2"/>
          </p:cNvCxnSpPr>
          <p:nvPr/>
        </p:nvCxnSpPr>
        <p:spPr bwMode="auto">
          <a:xfrm>
            <a:off x="3757613" y="5972175"/>
            <a:ext cx="1017587" cy="10144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xmlns="" id="{3F653C3F-ED3E-4F37-8D23-F445DD872A21}"/>
              </a:ext>
            </a:extLst>
          </p:cNvPr>
          <p:cNvCxnSpPr>
            <a:cxnSpLocks/>
          </p:cNvCxnSpPr>
          <p:nvPr/>
        </p:nvCxnSpPr>
        <p:spPr bwMode="auto">
          <a:xfrm flipH="1">
            <a:off x="3767138" y="6988175"/>
            <a:ext cx="1008062" cy="1019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xmlns="" id="{985FCB5F-8ED5-491A-B39B-6CF0C12DB13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527425" y="6292850"/>
            <a:ext cx="1252538" cy="6969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xmlns="" id="{8ED34CD6-7C3F-40C6-BDFF-DEE34D758B3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376613" y="6665913"/>
            <a:ext cx="1397000" cy="3222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xmlns="" id="{8F2E63E7-75DD-4EAA-92F3-B6D6CDEEC02C}"/>
              </a:ext>
            </a:extLst>
          </p:cNvPr>
          <p:cNvCxnSpPr>
            <a:cxnSpLocks/>
          </p:cNvCxnSpPr>
          <p:nvPr/>
        </p:nvCxnSpPr>
        <p:spPr bwMode="auto">
          <a:xfrm flipH="1">
            <a:off x="3368675" y="6991350"/>
            <a:ext cx="1412875" cy="3270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xmlns="" id="{9E682175-3D6F-480D-87BD-F971ACAA70E5}"/>
              </a:ext>
            </a:extLst>
          </p:cNvPr>
          <p:cNvCxnSpPr>
            <a:cxnSpLocks/>
          </p:cNvCxnSpPr>
          <p:nvPr/>
        </p:nvCxnSpPr>
        <p:spPr bwMode="auto">
          <a:xfrm flipH="1">
            <a:off x="3522663" y="6988175"/>
            <a:ext cx="1258887" cy="7096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xmlns="" id="{60EB13D2-25C1-46CB-9C16-CF22A7B734F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079875" y="5727700"/>
            <a:ext cx="696913" cy="12652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xmlns="" id="{03E69C06-3D9B-4DB8-8EB5-0EF536EEA98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410075" y="5591175"/>
            <a:ext cx="366713" cy="14033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xmlns="" id="{1A176342-6FF4-4B79-8030-0690D0A298F8}"/>
              </a:ext>
            </a:extLst>
          </p:cNvPr>
          <p:cNvCxnSpPr>
            <a:cxnSpLocks/>
          </p:cNvCxnSpPr>
          <p:nvPr/>
        </p:nvCxnSpPr>
        <p:spPr bwMode="auto">
          <a:xfrm flipH="1">
            <a:off x="4087813" y="6991350"/>
            <a:ext cx="682625" cy="12430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xmlns="" id="{242F7B84-8D04-47EF-AEAD-85369836C274}"/>
              </a:ext>
            </a:extLst>
          </p:cNvPr>
          <p:cNvCxnSpPr>
            <a:cxnSpLocks/>
          </p:cNvCxnSpPr>
          <p:nvPr/>
        </p:nvCxnSpPr>
        <p:spPr bwMode="auto">
          <a:xfrm flipH="1">
            <a:off x="4410075" y="6991350"/>
            <a:ext cx="365125" cy="13906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7">
            <a:extLst>
              <a:ext uri="{FF2B5EF4-FFF2-40B4-BE49-F238E27FC236}">
                <a16:creationId xmlns:a16="http://schemas.microsoft.com/office/drawing/2014/main" xmlns="" id="{D754DD52-A005-41D6-B71E-FEA4EE376790}"/>
              </a:ext>
            </a:extLst>
          </p:cNvPr>
          <p:cNvCxnSpPr>
            <a:cxnSpLocks/>
            <a:stCxn id="6" idx="6"/>
          </p:cNvCxnSpPr>
          <p:nvPr/>
        </p:nvCxnSpPr>
        <p:spPr>
          <a:xfrm flipH="1" flipV="1">
            <a:off x="4778375" y="6992938"/>
            <a:ext cx="1017588" cy="1016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1 9">
            <a:extLst>
              <a:ext uri="{FF2B5EF4-FFF2-40B4-BE49-F238E27FC236}">
                <a16:creationId xmlns:a16="http://schemas.microsoft.com/office/drawing/2014/main" xmlns="" id="{B841D3AB-BA78-4282-9702-FBB2819BE69D}"/>
              </a:ext>
            </a:extLst>
          </p:cNvPr>
          <p:cNvCxnSpPr>
            <a:cxnSpLocks/>
            <a:endCxn id="6" idx="0"/>
          </p:cNvCxnSpPr>
          <p:nvPr/>
        </p:nvCxnSpPr>
        <p:spPr>
          <a:xfrm flipV="1">
            <a:off x="4778375" y="5972175"/>
            <a:ext cx="1016000" cy="10112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xmlns="" id="{0FA4D3FC-569C-49CB-9819-E20A2DBB14DE}"/>
              </a:ext>
            </a:extLst>
          </p:cNvPr>
          <p:cNvCxnSpPr>
            <a:cxnSpLocks/>
          </p:cNvCxnSpPr>
          <p:nvPr/>
        </p:nvCxnSpPr>
        <p:spPr>
          <a:xfrm>
            <a:off x="4778375" y="6992938"/>
            <a:ext cx="1243013" cy="7159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xmlns="" id="{11C4F0C3-6CAB-4CC3-8020-CBD8DA7F4F09}"/>
              </a:ext>
            </a:extLst>
          </p:cNvPr>
          <p:cNvCxnSpPr>
            <a:cxnSpLocks/>
          </p:cNvCxnSpPr>
          <p:nvPr/>
        </p:nvCxnSpPr>
        <p:spPr>
          <a:xfrm>
            <a:off x="4773613" y="6991350"/>
            <a:ext cx="1387475" cy="3905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xmlns="" id="{967C9AF8-F2EF-466B-A30E-251B754BF7A2}"/>
              </a:ext>
            </a:extLst>
          </p:cNvPr>
          <p:cNvCxnSpPr>
            <a:cxnSpLocks/>
          </p:cNvCxnSpPr>
          <p:nvPr/>
        </p:nvCxnSpPr>
        <p:spPr>
          <a:xfrm flipV="1">
            <a:off x="4772025" y="6600825"/>
            <a:ext cx="1389063" cy="3873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xmlns="" id="{1C75AF61-648E-4DF8-A454-8087F95A9F9F}"/>
              </a:ext>
            </a:extLst>
          </p:cNvPr>
          <p:cNvCxnSpPr>
            <a:cxnSpLocks/>
          </p:cNvCxnSpPr>
          <p:nvPr/>
        </p:nvCxnSpPr>
        <p:spPr>
          <a:xfrm flipV="1">
            <a:off x="4778375" y="6265863"/>
            <a:ext cx="1246188" cy="7223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xmlns="" id="{3B7DFE02-689D-42FB-94D9-023B3701F0E6}"/>
              </a:ext>
            </a:extLst>
          </p:cNvPr>
          <p:cNvCxnSpPr>
            <a:cxnSpLocks/>
          </p:cNvCxnSpPr>
          <p:nvPr/>
        </p:nvCxnSpPr>
        <p:spPr>
          <a:xfrm>
            <a:off x="4778375" y="6991350"/>
            <a:ext cx="681038" cy="1273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xmlns="" id="{51A8605C-4264-48A2-B1B1-30078237FFCA}"/>
              </a:ext>
            </a:extLst>
          </p:cNvPr>
          <p:cNvCxnSpPr>
            <a:cxnSpLocks/>
          </p:cNvCxnSpPr>
          <p:nvPr/>
        </p:nvCxnSpPr>
        <p:spPr>
          <a:xfrm>
            <a:off x="4775200" y="6988175"/>
            <a:ext cx="346075" cy="13985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xmlns="" id="{B9136D37-3151-4DC9-808A-BB3F66BA2CA3}"/>
              </a:ext>
            </a:extLst>
          </p:cNvPr>
          <p:cNvCxnSpPr>
            <a:cxnSpLocks/>
          </p:cNvCxnSpPr>
          <p:nvPr/>
        </p:nvCxnSpPr>
        <p:spPr>
          <a:xfrm flipV="1">
            <a:off x="4773613" y="5724525"/>
            <a:ext cx="682625" cy="1273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xmlns="" id="{054D8ABA-57C2-4DD7-BA9A-E9D369F45FD9}"/>
              </a:ext>
            </a:extLst>
          </p:cNvPr>
          <p:cNvCxnSpPr>
            <a:cxnSpLocks/>
          </p:cNvCxnSpPr>
          <p:nvPr/>
        </p:nvCxnSpPr>
        <p:spPr>
          <a:xfrm flipV="1">
            <a:off x="4773613" y="5580063"/>
            <a:ext cx="349250" cy="14144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xmlns="" id="{ED6E08EB-DBE1-4DE8-9E51-57CA77ABD565}"/>
              </a:ext>
            </a:extLst>
          </p:cNvPr>
          <p:cNvCxnSpPr>
            <a:cxnSpLocks/>
          </p:cNvCxnSpPr>
          <p:nvPr/>
        </p:nvCxnSpPr>
        <p:spPr>
          <a:xfrm flipV="1">
            <a:off x="3336925" y="6994525"/>
            <a:ext cx="1438275" cy="15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xmlns="" id="{13201FAD-D21C-4A46-BF1E-E7A430BD485F}"/>
              </a:ext>
            </a:extLst>
          </p:cNvPr>
          <p:cNvCxnSpPr>
            <a:cxnSpLocks/>
          </p:cNvCxnSpPr>
          <p:nvPr/>
        </p:nvCxnSpPr>
        <p:spPr>
          <a:xfrm flipH="1">
            <a:off x="4078288" y="1081088"/>
            <a:ext cx="701675" cy="35988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xmlns="" id="{4A9767E5-6DF0-4FEF-A474-EF79EDDD95FD}"/>
              </a:ext>
            </a:extLst>
          </p:cNvPr>
          <p:cNvCxnSpPr>
            <a:cxnSpLocks/>
          </p:cNvCxnSpPr>
          <p:nvPr/>
        </p:nvCxnSpPr>
        <p:spPr>
          <a:xfrm flipH="1">
            <a:off x="4411663" y="1090613"/>
            <a:ext cx="361950" cy="3586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xmlns="" id="{632D37B0-756B-4F45-8332-1F90CEEE88C9}"/>
              </a:ext>
            </a:extLst>
          </p:cNvPr>
          <p:cNvCxnSpPr>
            <a:cxnSpLocks/>
          </p:cNvCxnSpPr>
          <p:nvPr/>
        </p:nvCxnSpPr>
        <p:spPr>
          <a:xfrm flipH="1">
            <a:off x="3395663" y="1082675"/>
            <a:ext cx="1382712" cy="36036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xmlns="" id="{B9E8B098-B175-4E6F-AC6D-37944BA7D4FE}"/>
              </a:ext>
            </a:extLst>
          </p:cNvPr>
          <p:cNvCxnSpPr>
            <a:cxnSpLocks/>
          </p:cNvCxnSpPr>
          <p:nvPr/>
        </p:nvCxnSpPr>
        <p:spPr>
          <a:xfrm>
            <a:off x="4779963" y="1089025"/>
            <a:ext cx="346075" cy="35956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xmlns="" id="{C03FB220-D10D-486D-B894-255AA13E0808}"/>
              </a:ext>
            </a:extLst>
          </p:cNvPr>
          <p:cNvCxnSpPr>
            <a:cxnSpLocks/>
          </p:cNvCxnSpPr>
          <p:nvPr/>
        </p:nvCxnSpPr>
        <p:spPr>
          <a:xfrm>
            <a:off x="4772025" y="1096963"/>
            <a:ext cx="688975" cy="35829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xmlns="" id="{6B3EDDA8-FBA4-49D5-ABE3-E14D61DB8B34}"/>
              </a:ext>
            </a:extLst>
          </p:cNvPr>
          <p:cNvCxnSpPr>
            <a:cxnSpLocks/>
          </p:cNvCxnSpPr>
          <p:nvPr/>
        </p:nvCxnSpPr>
        <p:spPr>
          <a:xfrm>
            <a:off x="4779963" y="1096963"/>
            <a:ext cx="1012825" cy="3586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xmlns="" id="{BE05959B-AFF7-4B3A-B27D-18F633204016}"/>
              </a:ext>
            </a:extLst>
          </p:cNvPr>
          <p:cNvCxnSpPr>
            <a:cxnSpLocks/>
          </p:cNvCxnSpPr>
          <p:nvPr/>
        </p:nvCxnSpPr>
        <p:spPr>
          <a:xfrm>
            <a:off x="4772025" y="1089025"/>
            <a:ext cx="1254125" cy="35909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xmlns="" id="{3426C5C9-200F-43F8-A2F8-19B869551113}"/>
              </a:ext>
            </a:extLst>
          </p:cNvPr>
          <p:cNvCxnSpPr>
            <a:cxnSpLocks/>
          </p:cNvCxnSpPr>
          <p:nvPr/>
        </p:nvCxnSpPr>
        <p:spPr>
          <a:xfrm>
            <a:off x="4779963" y="1104900"/>
            <a:ext cx="1381125" cy="35782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0" name="CasellaDiTesto 3">
            <a:extLst>
              <a:ext uri="{FF2B5EF4-FFF2-40B4-BE49-F238E27FC236}">
                <a16:creationId xmlns:a16="http://schemas.microsoft.com/office/drawing/2014/main" xmlns="" id="{5B3D0C58-2449-4EAD-9DEC-1928EE7F57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" y="658813"/>
            <a:ext cx="4068763" cy="126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Sia assegnato il cono circolare retto con la base d (d’; d’’) (circonferenza direttrice) parallela a </a:t>
            </a:r>
            <a:r>
              <a:rPr kumimoji="0" lang="it-IT" altLang="it-IT" sz="20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p</a:t>
            </a:r>
            <a:r>
              <a:rPr kumimoji="0" lang="it-IT" altLang="it-IT" sz="1800" b="0" i="0" u="none" strike="noStrike" kern="1200" cap="none" spc="0" normalizeH="0" baseline="-2500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1</a:t>
            </a:r>
            <a:r>
              <a:rPr kumimoji="0" lang="it-IT" altLang="it-IT" sz="18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e l’asse a(a’; a’’) parallelo a </a:t>
            </a:r>
            <a:r>
              <a:rPr kumimoji="0" lang="it-IT" altLang="it-IT" sz="20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p</a:t>
            </a:r>
            <a:r>
              <a:rPr kumimoji="0" lang="it-IT" altLang="it-IT" sz="1800" b="0" i="0" u="none" strike="noStrike" kern="1200" cap="none" spc="0" normalizeH="0" baseline="-2500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it-IT" altLang="it-IT" sz="18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2091" name="CasellaDiTesto 8">
            <a:extLst>
              <a:ext uri="{FF2B5EF4-FFF2-40B4-BE49-F238E27FC236}">
                <a16:creationId xmlns:a16="http://schemas.microsoft.com/office/drawing/2014/main" xmlns="" id="{29C3EF3E-4162-4E6A-8942-ECB08B067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084388"/>
            <a:ext cx="3671888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Essendo il cono retto, su </a:t>
            </a:r>
            <a:r>
              <a:rPr kumimoji="0" lang="it-IT" altLang="it-IT" sz="20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p</a:t>
            </a:r>
            <a:r>
              <a:rPr kumimoji="0" lang="it-IT" altLang="it-IT" sz="1800" b="0" i="0" u="none" strike="noStrike" kern="1200" cap="none" spc="0" normalizeH="0" baseline="-2500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1</a:t>
            </a:r>
            <a:r>
              <a:rPr kumimoji="0" lang="it-IT" altLang="it-IT" sz="18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sarà C’</a:t>
            </a:r>
            <a:r>
              <a:rPr kumimoji="0" lang="it-IT" altLang="it-IT" sz="20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r>
              <a:rPr kumimoji="0" lang="it-IT" altLang="it-IT" sz="20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 mentre saranno distinti su </a:t>
            </a:r>
            <a:r>
              <a:rPr kumimoji="0" lang="it-IT" altLang="it-IT" sz="20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p</a:t>
            </a:r>
            <a:r>
              <a:rPr kumimoji="0" lang="it-IT" altLang="it-IT" sz="2000" b="0" i="0" u="none" strike="noStrike" kern="1200" cap="none" spc="0" normalizeH="0" baseline="-2500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it-IT" altLang="it-IT" sz="20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in C’’ (centro della circonferenza direttrice) centro della base e V’’ vertice del cono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xmlns="" id="{8453F189-A44F-4AC7-AB29-6A50EA226A77}"/>
              </a:ext>
            </a:extLst>
          </p:cNvPr>
          <p:cNvSpPr txBox="1"/>
          <p:nvPr/>
        </p:nvSpPr>
        <p:spPr>
          <a:xfrm>
            <a:off x="4552950" y="4206875"/>
            <a:ext cx="585788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xmlns="" id="{C5951899-97EB-4C28-AC0E-C833334D2040}"/>
              </a:ext>
            </a:extLst>
          </p:cNvPr>
          <p:cNvSpPr txBox="1"/>
          <p:nvPr/>
        </p:nvSpPr>
        <p:spPr>
          <a:xfrm>
            <a:off x="4367213" y="7067550"/>
            <a:ext cx="863600" cy="395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xmlns="" id="{B28EAFAD-9021-4A82-9B76-D35825363578}"/>
              </a:ext>
            </a:extLst>
          </p:cNvPr>
          <p:cNvSpPr txBox="1"/>
          <p:nvPr/>
        </p:nvSpPr>
        <p:spPr>
          <a:xfrm>
            <a:off x="4924425" y="828675"/>
            <a:ext cx="585788" cy="461963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V’’</a:t>
            </a:r>
          </a:p>
        </p:txBody>
      </p:sp>
      <p:sp>
        <p:nvSpPr>
          <p:cNvPr id="2095" name="CasellaDiTesto 22">
            <a:extLst>
              <a:ext uri="{FF2B5EF4-FFF2-40B4-BE49-F238E27FC236}">
                <a16:creationId xmlns:a16="http://schemas.microsoft.com/office/drawing/2014/main" xmlns="" id="{2DD19614-E8EA-48DD-BA50-8150B1B3F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57813"/>
            <a:ext cx="3240088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Considerando una sola falda le generatrici g (g’; g’’) sono costituite da segmenti finiti che hanno  un estremo sulla direttrice della base e l’altro estremo coincidente con il vertice V(V’; V’’).</a:t>
            </a:r>
          </a:p>
        </p:txBody>
      </p:sp>
      <p:sp>
        <p:nvSpPr>
          <p:cNvPr id="2096" name="CasellaDiTesto 27">
            <a:extLst>
              <a:ext uri="{FF2B5EF4-FFF2-40B4-BE49-F238E27FC236}">
                <a16:creationId xmlns:a16="http://schemas.microsoft.com/office/drawing/2014/main" xmlns="" id="{3E9A5EB2-D69E-454C-9A00-55808785F2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370763"/>
            <a:ext cx="3635375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Date le caratteristiche geometriche descritte l’angolo al vertice (</a:t>
            </a:r>
            <a:r>
              <a:rPr kumimoji="0" lang="it-IT" altLang="it-IT" sz="20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a</a:t>
            </a:r>
            <a:r>
              <a:rPr kumimoji="0" lang="it-IT" altLang="it-IT" sz="18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) sarà uguale e costante per tutte le infinite posizioni delle generatrici.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xmlns="" id="{DA82FC57-B25A-4B39-819E-FE253F97EE13}"/>
              </a:ext>
            </a:extLst>
          </p:cNvPr>
          <p:cNvSpPr txBox="1"/>
          <p:nvPr/>
        </p:nvSpPr>
        <p:spPr>
          <a:xfrm>
            <a:off x="5505450" y="2687638"/>
            <a:ext cx="431800" cy="384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g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’’</a:t>
            </a: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xmlns="" id="{10C8B7F6-6C83-4DA6-A81A-FD33A5D889E3}"/>
              </a:ext>
            </a:extLst>
          </p:cNvPr>
          <p:cNvSpPr txBox="1"/>
          <p:nvPr/>
        </p:nvSpPr>
        <p:spPr>
          <a:xfrm>
            <a:off x="5546725" y="6954838"/>
            <a:ext cx="4032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g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xmlns="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2213" y="4973638"/>
            <a:ext cx="43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60" name="CasellaDiTesto 59">
            <a:extLst>
              <a:ext uri="{FF2B5EF4-FFF2-40B4-BE49-F238E27FC236}">
                <a16:creationId xmlns:a16="http://schemas.microsoft.com/office/drawing/2014/main" xmlns="" id="{D3E8CE7C-3969-4AE0-85C7-055C1EA37C35}"/>
              </a:ext>
            </a:extLst>
          </p:cNvPr>
          <p:cNvSpPr txBox="1"/>
          <p:nvPr/>
        </p:nvSpPr>
        <p:spPr>
          <a:xfrm>
            <a:off x="5310188" y="4687888"/>
            <a:ext cx="43180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’’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xmlns="" id="{EDFE0DF8-759D-46E4-BA1E-E5638B343C72}"/>
              </a:ext>
            </a:extLst>
          </p:cNvPr>
          <p:cNvSpPr txBox="1"/>
          <p:nvPr/>
        </p:nvSpPr>
        <p:spPr>
          <a:xfrm>
            <a:off x="5497513" y="8113713"/>
            <a:ext cx="40322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xmlns="" id="{E6CF561A-57E4-4755-91F6-8FCA691C99D5}"/>
              </a:ext>
            </a:extLst>
          </p:cNvPr>
          <p:cNvSpPr/>
          <p:nvPr/>
        </p:nvSpPr>
        <p:spPr>
          <a:xfrm rot="10800000">
            <a:off x="4583113" y="1422400"/>
            <a:ext cx="801687" cy="719138"/>
          </a:xfrm>
          <a:prstGeom prst="arc">
            <a:avLst>
              <a:gd name="adj1" fmla="val 14253083"/>
              <a:gd name="adj2" fmla="val 18199782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xmlns="" id="{505D0698-21E8-4743-AEE8-A507076DD1B6}"/>
              </a:ext>
            </a:extLst>
          </p:cNvPr>
          <p:cNvSpPr txBox="1"/>
          <p:nvPr/>
        </p:nvSpPr>
        <p:spPr>
          <a:xfrm>
            <a:off x="4803775" y="1836738"/>
            <a:ext cx="288925" cy="369887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9" name="Titolo 18">
            <a:extLst>
              <a:ext uri="{FF2B5EF4-FFF2-40B4-BE49-F238E27FC236}">
                <a16:creationId xmlns:a16="http://schemas.microsoft.com/office/drawing/2014/main" xmlns="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88" y="55563"/>
            <a:ext cx="6804025" cy="466725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L’ELLISSE - Dati</a:t>
            </a:r>
            <a:b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</a:br>
            <a:endParaRPr lang="it-IT" dirty="0"/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xmlns="" id="{6701B891-914D-49F9-B2E1-E50AC3DB7EA8}"/>
              </a:ext>
            </a:extLst>
          </p:cNvPr>
          <p:cNvCxnSpPr>
            <a:cxnSpLocks/>
          </p:cNvCxnSpPr>
          <p:nvPr/>
        </p:nvCxnSpPr>
        <p:spPr>
          <a:xfrm flipV="1">
            <a:off x="4779963" y="1109663"/>
            <a:ext cx="0" cy="3590925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xmlns="" id="{D2CDEC25-B3BF-4083-AF5D-8EB2848E2F28}"/>
              </a:ext>
            </a:extLst>
          </p:cNvPr>
          <p:cNvCxnSpPr>
            <a:endCxn id="6" idx="7"/>
          </p:cNvCxnSpPr>
          <p:nvPr/>
        </p:nvCxnSpPr>
        <p:spPr>
          <a:xfrm flipV="1">
            <a:off x="4775200" y="6991350"/>
            <a:ext cx="1441450" cy="3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CasellaDiTesto 65">
            <a:extLst>
              <a:ext uri="{FF2B5EF4-FFF2-40B4-BE49-F238E27FC236}">
                <a16:creationId xmlns:a16="http://schemas.microsoft.com/office/drawing/2014/main" xmlns="" id="{E4BE6685-1BE9-4661-BE9E-E569B2B56882}"/>
              </a:ext>
            </a:extLst>
          </p:cNvPr>
          <p:cNvSpPr txBox="1"/>
          <p:nvPr/>
        </p:nvSpPr>
        <p:spPr>
          <a:xfrm>
            <a:off x="4451350" y="2840038"/>
            <a:ext cx="4318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xmlns="" id="{1E7C119C-767F-4A78-84EF-EC39332568E2}"/>
              </a:ext>
            </a:extLst>
          </p:cNvPr>
          <p:cNvSpPr txBox="1"/>
          <p:nvPr/>
        </p:nvSpPr>
        <p:spPr>
          <a:xfrm>
            <a:off x="4584700" y="6650038"/>
            <a:ext cx="4318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xmlns="" id="{8B5D3CC3-D118-4AF2-8891-78A46099111C}"/>
              </a:ext>
            </a:extLst>
          </p:cNvPr>
          <p:cNvCxnSpPr>
            <a:cxnSpLocks/>
            <a:endCxn id="6" idx="5"/>
          </p:cNvCxnSpPr>
          <p:nvPr/>
        </p:nvCxnSpPr>
        <p:spPr>
          <a:xfrm>
            <a:off x="4775200" y="7004050"/>
            <a:ext cx="1588" cy="14271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>
            <a:extLst>
              <a:ext uri="{FF2B5EF4-FFF2-40B4-BE49-F238E27FC236}">
                <a16:creationId xmlns:a16="http://schemas.microsoft.com/office/drawing/2014/main" xmlns="" id="{441FBD61-CBBC-409F-A57B-EA56F1DC3CF1}"/>
              </a:ext>
            </a:extLst>
          </p:cNvPr>
          <p:cNvSpPr txBox="1"/>
          <p:nvPr/>
        </p:nvSpPr>
        <p:spPr>
          <a:xfrm>
            <a:off x="420688" y="4124325"/>
            <a:ext cx="2592387" cy="954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Questo è il cono descritto</a:t>
            </a:r>
          </a:p>
        </p:txBody>
      </p:sp>
      <p:grpSp>
        <p:nvGrpSpPr>
          <p:cNvPr id="28" name="Gruppo 27">
            <a:extLst>
              <a:ext uri="{FF2B5EF4-FFF2-40B4-BE49-F238E27FC236}">
                <a16:creationId xmlns:a16="http://schemas.microsoft.com/office/drawing/2014/main" xmlns="" id="{08BF98BF-28F3-4AE2-8C77-166D9F6F01FC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6848475"/>
            <a:ext cx="287338" cy="288925"/>
            <a:chOff x="3018306" y="6843591"/>
            <a:chExt cx="360000" cy="360000"/>
          </a:xfrm>
        </p:grpSpPr>
        <p:cxnSp>
          <p:nvCxnSpPr>
            <p:cNvPr id="4" name="Connettore diritto 3">
              <a:extLst>
                <a:ext uri="{FF2B5EF4-FFF2-40B4-BE49-F238E27FC236}">
                  <a16:creationId xmlns:a16="http://schemas.microsoft.com/office/drawing/2014/main" xmlns="" id="{16BA5204-82DB-4482-92B2-9DF026D23A85}"/>
                </a:ext>
              </a:extLst>
            </p:cNvPr>
            <p:cNvCxnSpPr/>
            <p:nvPr/>
          </p:nvCxnSpPr>
          <p:spPr>
            <a:xfrm>
              <a:off x="3018306" y="7023592"/>
              <a:ext cx="36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diritto 22">
              <a:extLst>
                <a:ext uri="{FF2B5EF4-FFF2-40B4-BE49-F238E27FC236}">
                  <a16:creationId xmlns:a16="http://schemas.microsoft.com/office/drawing/2014/main" xmlns="" id="{5278E798-6376-4B2F-9B2D-5EF379B1BAA6}"/>
                </a:ext>
              </a:extLst>
            </p:cNvPr>
            <p:cNvCxnSpPr/>
            <p:nvPr/>
          </p:nvCxnSpPr>
          <p:spPr>
            <a:xfrm>
              <a:off x="3183389" y="6843591"/>
              <a:ext cx="0" cy="36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xmlns="" id="{E94754FB-F55D-4369-A71A-DC78E5118E19}"/>
              </a:ext>
            </a:extLst>
          </p:cNvPr>
          <p:cNvCxnSpPr/>
          <p:nvPr/>
        </p:nvCxnSpPr>
        <p:spPr>
          <a:xfrm>
            <a:off x="26988" y="91059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6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7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7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8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8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9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9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9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20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0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2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2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2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2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2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2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2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2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2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2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2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2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 nodeType="clickPar">
                      <p:stCondLst>
                        <p:cond delay="indefinite"/>
                      </p:stCondLst>
                      <p:childTnLst>
                        <p:par>
                          <p:cTn id="2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090" grpId="0"/>
      <p:bldP spid="2091" grpId="0"/>
      <p:bldP spid="14" grpId="0"/>
      <p:bldP spid="51" grpId="0"/>
      <p:bldP spid="53" grpId="0" animBg="1"/>
      <p:bldP spid="2095" grpId="0"/>
      <p:bldP spid="2096" grpId="0"/>
      <p:bldP spid="29" grpId="0"/>
      <p:bldP spid="58" grpId="0"/>
      <p:bldP spid="60" grpId="0"/>
      <p:bldP spid="64" grpId="0"/>
      <p:bldP spid="16" grpId="0"/>
      <p:bldP spid="66" grpId="0"/>
      <p:bldP spid="73" grpId="0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1 4">
            <a:extLst>
              <a:ext uri="{FF2B5EF4-FFF2-40B4-BE49-F238E27FC236}">
                <a16:creationId xmlns:a16="http://schemas.microsoft.com/office/drawing/2014/main" xmlns="" id="{E7ED608F-CA8C-4756-9460-5357535BF69C}"/>
              </a:ext>
            </a:extLst>
          </p:cNvPr>
          <p:cNvCxnSpPr/>
          <p:nvPr/>
        </p:nvCxnSpPr>
        <p:spPr>
          <a:xfrm>
            <a:off x="0" y="5305425"/>
            <a:ext cx="6858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xmlns="" id="{B6A63236-7928-4802-9B0A-13E5815F0C80}"/>
              </a:ext>
            </a:extLst>
          </p:cNvPr>
          <p:cNvSpPr/>
          <p:nvPr/>
        </p:nvSpPr>
        <p:spPr>
          <a:xfrm rot="2700000">
            <a:off x="3336131" y="5550694"/>
            <a:ext cx="2881313" cy="2879725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xmlns="" id="{0F3462DA-00C6-46B4-9E19-5938E15FCEF0}"/>
              </a:ext>
            </a:extLst>
          </p:cNvPr>
          <p:cNvCxnSpPr/>
          <p:nvPr/>
        </p:nvCxnSpPr>
        <p:spPr>
          <a:xfrm flipV="1">
            <a:off x="3338513" y="4676775"/>
            <a:ext cx="0" cy="23129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xmlns="" id="{836ADDBA-8A93-43D8-835D-7197EDDD4D87}"/>
              </a:ext>
            </a:extLst>
          </p:cNvPr>
          <p:cNvCxnSpPr/>
          <p:nvPr/>
        </p:nvCxnSpPr>
        <p:spPr>
          <a:xfrm flipH="1" flipV="1">
            <a:off x="6213475" y="4678363"/>
            <a:ext cx="3175" cy="23002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xmlns="" id="{83459ABF-7B9B-4109-B4A1-FF184DA523F2}"/>
              </a:ext>
            </a:extLst>
          </p:cNvPr>
          <p:cNvCxnSpPr/>
          <p:nvPr/>
        </p:nvCxnSpPr>
        <p:spPr>
          <a:xfrm>
            <a:off x="3341688" y="4679950"/>
            <a:ext cx="2870200" cy="1588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xmlns="" id="{605186B0-1986-49A9-9099-C3EE068BBD9D}"/>
              </a:ext>
            </a:extLst>
          </p:cNvPr>
          <p:cNvCxnSpPr/>
          <p:nvPr/>
        </p:nvCxnSpPr>
        <p:spPr>
          <a:xfrm flipH="1">
            <a:off x="3341688" y="1079500"/>
            <a:ext cx="1436687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xmlns="" id="{F300ADE4-163D-4AFD-B7F7-A0E912396078}"/>
              </a:ext>
            </a:extLst>
          </p:cNvPr>
          <p:cNvCxnSpPr/>
          <p:nvPr/>
        </p:nvCxnSpPr>
        <p:spPr>
          <a:xfrm>
            <a:off x="4776788" y="1082675"/>
            <a:ext cx="1436687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xmlns="" id="{2ECB5C34-362F-4A3E-9ED1-302801F7909A}"/>
              </a:ext>
            </a:extLst>
          </p:cNvPr>
          <p:cNvCxnSpPr>
            <a:cxnSpLocks/>
          </p:cNvCxnSpPr>
          <p:nvPr/>
        </p:nvCxnSpPr>
        <p:spPr>
          <a:xfrm>
            <a:off x="4776788" y="4681538"/>
            <a:ext cx="0" cy="23050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xmlns="" id="{8D37F311-CF2C-4A32-AD98-0F49DFE2D41B}"/>
              </a:ext>
            </a:extLst>
          </p:cNvPr>
          <p:cNvCxnSpPr>
            <a:cxnSpLocks/>
          </p:cNvCxnSpPr>
          <p:nvPr/>
        </p:nvCxnSpPr>
        <p:spPr>
          <a:xfrm flipH="1">
            <a:off x="3521075" y="1085850"/>
            <a:ext cx="1254125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xmlns="" id="{396EAC39-8DEA-415F-8F28-D537199AA8CA}"/>
              </a:ext>
            </a:extLst>
          </p:cNvPr>
          <p:cNvCxnSpPr>
            <a:cxnSpLocks/>
          </p:cNvCxnSpPr>
          <p:nvPr/>
        </p:nvCxnSpPr>
        <p:spPr>
          <a:xfrm flipH="1">
            <a:off x="3757188" y="1085850"/>
            <a:ext cx="1018016" cy="359401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>
            <a:extLst>
              <a:ext uri="{FF2B5EF4-FFF2-40B4-BE49-F238E27FC236}">
                <a16:creationId xmlns:a16="http://schemas.microsoft.com/office/drawing/2014/main" xmlns="" id="{775FBA70-5AA2-4AA4-AC44-A53BFE6FF332}"/>
              </a:ext>
            </a:extLst>
          </p:cNvPr>
          <p:cNvCxnSpPr>
            <a:cxnSpLocks/>
          </p:cNvCxnSpPr>
          <p:nvPr/>
        </p:nvCxnSpPr>
        <p:spPr bwMode="auto">
          <a:xfrm>
            <a:off x="3751654" y="5966234"/>
            <a:ext cx="1023546" cy="102035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xmlns="" id="{3F653C3F-ED3E-4F37-8D23-F445DD872A21}"/>
              </a:ext>
            </a:extLst>
          </p:cNvPr>
          <p:cNvCxnSpPr>
            <a:cxnSpLocks/>
          </p:cNvCxnSpPr>
          <p:nvPr/>
        </p:nvCxnSpPr>
        <p:spPr bwMode="auto">
          <a:xfrm flipH="1">
            <a:off x="3767138" y="6988175"/>
            <a:ext cx="1008062" cy="1019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xmlns="" id="{985FCB5F-8ED5-491A-B39B-6CF0C12DB13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527425" y="6292850"/>
            <a:ext cx="1252538" cy="6969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xmlns="" id="{8ED34CD6-7C3F-40C6-BDFF-DEE34D758B3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376613" y="6665913"/>
            <a:ext cx="1397000" cy="3222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xmlns="" id="{8F2E63E7-75DD-4EAA-92F3-B6D6CDEEC02C}"/>
              </a:ext>
            </a:extLst>
          </p:cNvPr>
          <p:cNvCxnSpPr>
            <a:cxnSpLocks/>
          </p:cNvCxnSpPr>
          <p:nvPr/>
        </p:nvCxnSpPr>
        <p:spPr bwMode="auto">
          <a:xfrm flipH="1">
            <a:off x="3368675" y="6991350"/>
            <a:ext cx="1412875" cy="3270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xmlns="" id="{9E682175-3D6F-480D-87BD-F971ACAA70E5}"/>
              </a:ext>
            </a:extLst>
          </p:cNvPr>
          <p:cNvCxnSpPr>
            <a:cxnSpLocks/>
          </p:cNvCxnSpPr>
          <p:nvPr/>
        </p:nvCxnSpPr>
        <p:spPr bwMode="auto">
          <a:xfrm flipH="1">
            <a:off x="3522663" y="6988175"/>
            <a:ext cx="1258887" cy="7096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xmlns="" id="{60EB13D2-25C1-46CB-9C16-CF22A7B734F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079875" y="5727700"/>
            <a:ext cx="696913" cy="12652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xmlns="" id="{03E69C06-3D9B-4DB8-8EB5-0EF536EEA98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410075" y="5591175"/>
            <a:ext cx="366713" cy="14033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xmlns="" id="{1A176342-6FF4-4B79-8030-0690D0A298F8}"/>
              </a:ext>
            </a:extLst>
          </p:cNvPr>
          <p:cNvCxnSpPr>
            <a:cxnSpLocks/>
          </p:cNvCxnSpPr>
          <p:nvPr/>
        </p:nvCxnSpPr>
        <p:spPr bwMode="auto">
          <a:xfrm flipH="1">
            <a:off x="4082321" y="6991350"/>
            <a:ext cx="688118" cy="125324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xmlns="" id="{242F7B84-8D04-47EF-AEAD-85369836C274}"/>
              </a:ext>
            </a:extLst>
          </p:cNvPr>
          <p:cNvCxnSpPr>
            <a:cxnSpLocks/>
          </p:cNvCxnSpPr>
          <p:nvPr/>
        </p:nvCxnSpPr>
        <p:spPr bwMode="auto">
          <a:xfrm flipH="1">
            <a:off x="4410075" y="6991350"/>
            <a:ext cx="365125" cy="13906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7">
            <a:extLst>
              <a:ext uri="{FF2B5EF4-FFF2-40B4-BE49-F238E27FC236}">
                <a16:creationId xmlns:a16="http://schemas.microsoft.com/office/drawing/2014/main" xmlns="" id="{D754DD52-A005-41D6-B71E-FEA4EE376790}"/>
              </a:ext>
            </a:extLst>
          </p:cNvPr>
          <p:cNvCxnSpPr>
            <a:cxnSpLocks/>
            <a:stCxn id="6" idx="6"/>
          </p:cNvCxnSpPr>
          <p:nvPr/>
        </p:nvCxnSpPr>
        <p:spPr>
          <a:xfrm flipH="1" flipV="1">
            <a:off x="4778375" y="6992938"/>
            <a:ext cx="1017588" cy="1016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1 9">
            <a:extLst>
              <a:ext uri="{FF2B5EF4-FFF2-40B4-BE49-F238E27FC236}">
                <a16:creationId xmlns:a16="http://schemas.microsoft.com/office/drawing/2014/main" xmlns="" id="{B841D3AB-BA78-4282-9702-FBB2819BE69D}"/>
              </a:ext>
            </a:extLst>
          </p:cNvPr>
          <p:cNvCxnSpPr>
            <a:cxnSpLocks/>
            <a:endCxn id="6" idx="0"/>
          </p:cNvCxnSpPr>
          <p:nvPr/>
        </p:nvCxnSpPr>
        <p:spPr>
          <a:xfrm flipV="1">
            <a:off x="4778375" y="5972175"/>
            <a:ext cx="1016000" cy="10112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xmlns="" id="{0FA4D3FC-569C-49CB-9819-E20A2DBB14DE}"/>
              </a:ext>
            </a:extLst>
          </p:cNvPr>
          <p:cNvCxnSpPr>
            <a:cxnSpLocks/>
          </p:cNvCxnSpPr>
          <p:nvPr/>
        </p:nvCxnSpPr>
        <p:spPr>
          <a:xfrm>
            <a:off x="4778375" y="6992938"/>
            <a:ext cx="1243013" cy="7159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xmlns="" id="{11C4F0C3-6CAB-4CC3-8020-CBD8DA7F4F09}"/>
              </a:ext>
            </a:extLst>
          </p:cNvPr>
          <p:cNvCxnSpPr>
            <a:cxnSpLocks/>
          </p:cNvCxnSpPr>
          <p:nvPr/>
        </p:nvCxnSpPr>
        <p:spPr>
          <a:xfrm>
            <a:off x="4773613" y="6991350"/>
            <a:ext cx="1387475" cy="3905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xmlns="" id="{967C9AF8-F2EF-466B-A30E-251B754BF7A2}"/>
              </a:ext>
            </a:extLst>
          </p:cNvPr>
          <p:cNvCxnSpPr>
            <a:cxnSpLocks/>
          </p:cNvCxnSpPr>
          <p:nvPr/>
        </p:nvCxnSpPr>
        <p:spPr>
          <a:xfrm flipV="1">
            <a:off x="4772025" y="6600825"/>
            <a:ext cx="1389063" cy="3873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xmlns="" id="{1C75AF61-648E-4DF8-A454-8087F95A9F9F}"/>
              </a:ext>
            </a:extLst>
          </p:cNvPr>
          <p:cNvCxnSpPr>
            <a:cxnSpLocks/>
          </p:cNvCxnSpPr>
          <p:nvPr/>
        </p:nvCxnSpPr>
        <p:spPr>
          <a:xfrm flipV="1">
            <a:off x="4778375" y="6265863"/>
            <a:ext cx="1246188" cy="7223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xmlns="" id="{3B7DFE02-689D-42FB-94D9-023B3701F0E6}"/>
              </a:ext>
            </a:extLst>
          </p:cNvPr>
          <p:cNvCxnSpPr>
            <a:cxnSpLocks/>
          </p:cNvCxnSpPr>
          <p:nvPr/>
        </p:nvCxnSpPr>
        <p:spPr>
          <a:xfrm>
            <a:off x="4778375" y="6991350"/>
            <a:ext cx="681038" cy="1273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xmlns="" id="{51A8605C-4264-48A2-B1B1-30078237FFCA}"/>
              </a:ext>
            </a:extLst>
          </p:cNvPr>
          <p:cNvCxnSpPr>
            <a:cxnSpLocks/>
          </p:cNvCxnSpPr>
          <p:nvPr/>
        </p:nvCxnSpPr>
        <p:spPr>
          <a:xfrm>
            <a:off x="4775200" y="6988175"/>
            <a:ext cx="346075" cy="13985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xmlns="" id="{B9136D37-3151-4DC9-808A-BB3F66BA2CA3}"/>
              </a:ext>
            </a:extLst>
          </p:cNvPr>
          <p:cNvCxnSpPr>
            <a:cxnSpLocks/>
          </p:cNvCxnSpPr>
          <p:nvPr/>
        </p:nvCxnSpPr>
        <p:spPr>
          <a:xfrm flipV="1">
            <a:off x="4773613" y="5724525"/>
            <a:ext cx="682625" cy="1273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xmlns="" id="{054D8ABA-57C2-4DD7-BA9A-E9D369F45FD9}"/>
              </a:ext>
            </a:extLst>
          </p:cNvPr>
          <p:cNvCxnSpPr>
            <a:cxnSpLocks/>
          </p:cNvCxnSpPr>
          <p:nvPr/>
        </p:nvCxnSpPr>
        <p:spPr>
          <a:xfrm flipV="1">
            <a:off x="4773613" y="5580063"/>
            <a:ext cx="349250" cy="14144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xmlns="" id="{ED6E08EB-DBE1-4DE8-9E51-57CA77ABD565}"/>
              </a:ext>
            </a:extLst>
          </p:cNvPr>
          <p:cNvCxnSpPr>
            <a:cxnSpLocks/>
          </p:cNvCxnSpPr>
          <p:nvPr/>
        </p:nvCxnSpPr>
        <p:spPr>
          <a:xfrm flipV="1">
            <a:off x="3336925" y="6994525"/>
            <a:ext cx="1438275" cy="15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xmlns="" id="{13201FAD-D21C-4A46-BF1E-E7A430BD485F}"/>
              </a:ext>
            </a:extLst>
          </p:cNvPr>
          <p:cNvCxnSpPr>
            <a:cxnSpLocks/>
          </p:cNvCxnSpPr>
          <p:nvPr/>
        </p:nvCxnSpPr>
        <p:spPr>
          <a:xfrm flipH="1">
            <a:off x="4078288" y="1081088"/>
            <a:ext cx="701675" cy="35988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xmlns="" id="{4A9767E5-6DF0-4FEF-A474-EF79EDDD95FD}"/>
              </a:ext>
            </a:extLst>
          </p:cNvPr>
          <p:cNvCxnSpPr>
            <a:cxnSpLocks/>
          </p:cNvCxnSpPr>
          <p:nvPr/>
        </p:nvCxnSpPr>
        <p:spPr>
          <a:xfrm flipH="1">
            <a:off x="4411663" y="1090613"/>
            <a:ext cx="361950" cy="3586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xmlns="" id="{632D37B0-756B-4F45-8332-1F90CEEE88C9}"/>
              </a:ext>
            </a:extLst>
          </p:cNvPr>
          <p:cNvCxnSpPr>
            <a:cxnSpLocks/>
          </p:cNvCxnSpPr>
          <p:nvPr/>
        </p:nvCxnSpPr>
        <p:spPr>
          <a:xfrm flipH="1">
            <a:off x="3384884" y="1082675"/>
            <a:ext cx="1393491" cy="360162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xmlns="" id="{B9E8B098-B175-4E6F-AC6D-37944BA7D4FE}"/>
              </a:ext>
            </a:extLst>
          </p:cNvPr>
          <p:cNvCxnSpPr>
            <a:cxnSpLocks/>
          </p:cNvCxnSpPr>
          <p:nvPr/>
        </p:nvCxnSpPr>
        <p:spPr>
          <a:xfrm>
            <a:off x="4779963" y="1089025"/>
            <a:ext cx="346075" cy="35956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xmlns="" id="{C03FB220-D10D-486D-B894-255AA13E0808}"/>
              </a:ext>
            </a:extLst>
          </p:cNvPr>
          <p:cNvCxnSpPr>
            <a:cxnSpLocks/>
          </p:cNvCxnSpPr>
          <p:nvPr/>
        </p:nvCxnSpPr>
        <p:spPr>
          <a:xfrm>
            <a:off x="4772025" y="1096963"/>
            <a:ext cx="695325" cy="358695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xmlns="" id="{6B3EDDA8-FBA4-49D5-ABE3-E14D61DB8B34}"/>
              </a:ext>
            </a:extLst>
          </p:cNvPr>
          <p:cNvCxnSpPr>
            <a:cxnSpLocks/>
          </p:cNvCxnSpPr>
          <p:nvPr/>
        </p:nvCxnSpPr>
        <p:spPr>
          <a:xfrm>
            <a:off x="4779963" y="1096963"/>
            <a:ext cx="1012825" cy="3586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xmlns="" id="{BE05959B-AFF7-4B3A-B27D-18F633204016}"/>
              </a:ext>
            </a:extLst>
          </p:cNvPr>
          <p:cNvCxnSpPr>
            <a:cxnSpLocks/>
          </p:cNvCxnSpPr>
          <p:nvPr/>
        </p:nvCxnSpPr>
        <p:spPr>
          <a:xfrm>
            <a:off x="4772025" y="1089025"/>
            <a:ext cx="1254125" cy="35909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xmlns="" id="{3426C5C9-200F-43F8-A2F8-19B869551113}"/>
              </a:ext>
            </a:extLst>
          </p:cNvPr>
          <p:cNvCxnSpPr>
            <a:cxnSpLocks/>
          </p:cNvCxnSpPr>
          <p:nvPr/>
        </p:nvCxnSpPr>
        <p:spPr>
          <a:xfrm>
            <a:off x="4779963" y="1104900"/>
            <a:ext cx="1381125" cy="35782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xmlns="" id="{8453F189-A44F-4AC7-AB29-6A50EA226A77}"/>
              </a:ext>
            </a:extLst>
          </p:cNvPr>
          <p:cNvSpPr txBox="1"/>
          <p:nvPr/>
        </p:nvSpPr>
        <p:spPr>
          <a:xfrm>
            <a:off x="4552950" y="4206875"/>
            <a:ext cx="585788" cy="460375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xmlns="" id="{C5951899-97EB-4C28-AC0E-C833334D2040}"/>
              </a:ext>
            </a:extLst>
          </p:cNvPr>
          <p:cNvSpPr txBox="1"/>
          <p:nvPr/>
        </p:nvSpPr>
        <p:spPr>
          <a:xfrm>
            <a:off x="4338878" y="7012757"/>
            <a:ext cx="612000" cy="360000"/>
          </a:xfrm>
          <a:prstGeom prst="rect">
            <a:avLst/>
          </a:prstGeom>
          <a:noFill/>
        </p:spPr>
        <p:txBody>
          <a:bodyPr anchor="t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  <a:r>
              <a:rPr lang="it-IT" sz="2400" dirty="0">
                <a:solidFill>
                  <a:srgbClr val="0070C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º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xmlns="" id="{B28EAFAD-9021-4A82-9B76-D35825363578}"/>
              </a:ext>
            </a:extLst>
          </p:cNvPr>
          <p:cNvSpPr txBox="1"/>
          <p:nvPr/>
        </p:nvSpPr>
        <p:spPr>
          <a:xfrm>
            <a:off x="4791357" y="866207"/>
            <a:ext cx="585788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V’’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xmlns="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2213" y="4973638"/>
            <a:ext cx="43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19" name="Titolo 18">
            <a:extLst>
              <a:ext uri="{FF2B5EF4-FFF2-40B4-BE49-F238E27FC236}">
                <a16:creationId xmlns:a16="http://schemas.microsoft.com/office/drawing/2014/main" xmlns="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88" y="22110"/>
            <a:ext cx="6804025" cy="432000"/>
          </a:xfrm>
          <a:ln w="3175"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L’ELLISSE (1)</a:t>
            </a:r>
            <a:b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</a:br>
            <a:endParaRPr lang="it-IT" dirty="0"/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xmlns="" id="{6701B891-914D-49F9-B2E1-E50AC3DB7EA8}"/>
              </a:ext>
            </a:extLst>
          </p:cNvPr>
          <p:cNvCxnSpPr>
            <a:cxnSpLocks/>
          </p:cNvCxnSpPr>
          <p:nvPr/>
        </p:nvCxnSpPr>
        <p:spPr>
          <a:xfrm flipV="1">
            <a:off x="4779963" y="1109663"/>
            <a:ext cx="0" cy="3590925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xmlns="" id="{D2CDEC25-B3BF-4083-AF5D-8EB2848E2F28}"/>
              </a:ext>
            </a:extLst>
          </p:cNvPr>
          <p:cNvCxnSpPr>
            <a:endCxn id="6" idx="7"/>
          </p:cNvCxnSpPr>
          <p:nvPr/>
        </p:nvCxnSpPr>
        <p:spPr>
          <a:xfrm flipV="1">
            <a:off x="4775200" y="6991350"/>
            <a:ext cx="1441450" cy="3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xmlns="" id="{8B5D3CC3-D118-4AF2-8891-78A46099111C}"/>
              </a:ext>
            </a:extLst>
          </p:cNvPr>
          <p:cNvCxnSpPr>
            <a:cxnSpLocks/>
            <a:endCxn id="6" idx="5"/>
          </p:cNvCxnSpPr>
          <p:nvPr/>
        </p:nvCxnSpPr>
        <p:spPr>
          <a:xfrm>
            <a:off x="4775200" y="7004050"/>
            <a:ext cx="1588" cy="14271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uppo 27">
            <a:extLst>
              <a:ext uri="{FF2B5EF4-FFF2-40B4-BE49-F238E27FC236}">
                <a16:creationId xmlns:a16="http://schemas.microsoft.com/office/drawing/2014/main" xmlns="" id="{08BF98BF-28F3-4AE2-8C77-166D9F6F01FC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6848475"/>
            <a:ext cx="287338" cy="288925"/>
            <a:chOff x="3018306" y="6843591"/>
            <a:chExt cx="360000" cy="360000"/>
          </a:xfrm>
        </p:grpSpPr>
        <p:cxnSp>
          <p:nvCxnSpPr>
            <p:cNvPr id="4" name="Connettore diritto 3">
              <a:extLst>
                <a:ext uri="{FF2B5EF4-FFF2-40B4-BE49-F238E27FC236}">
                  <a16:creationId xmlns:a16="http://schemas.microsoft.com/office/drawing/2014/main" xmlns="" id="{16BA5204-82DB-4482-92B2-9DF026D23A85}"/>
                </a:ext>
              </a:extLst>
            </p:cNvPr>
            <p:cNvCxnSpPr/>
            <p:nvPr/>
          </p:nvCxnSpPr>
          <p:spPr>
            <a:xfrm>
              <a:off x="3018306" y="7023592"/>
              <a:ext cx="36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diritto 22">
              <a:extLst>
                <a:ext uri="{FF2B5EF4-FFF2-40B4-BE49-F238E27FC236}">
                  <a16:creationId xmlns:a16="http://schemas.microsoft.com/office/drawing/2014/main" xmlns="" id="{5278E798-6376-4B2F-9B2D-5EF379B1BAA6}"/>
                </a:ext>
              </a:extLst>
            </p:cNvPr>
            <p:cNvCxnSpPr/>
            <p:nvPr/>
          </p:nvCxnSpPr>
          <p:spPr>
            <a:xfrm>
              <a:off x="3183389" y="6843591"/>
              <a:ext cx="0" cy="36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xmlns="" id="{E94754FB-F55D-4369-A71A-DC78E5118E19}"/>
              </a:ext>
            </a:extLst>
          </p:cNvPr>
          <p:cNvCxnSpPr/>
          <p:nvPr/>
        </p:nvCxnSpPr>
        <p:spPr>
          <a:xfrm>
            <a:off x="26988" y="91059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xmlns="" id="{5EA165A7-49A1-491F-8915-DEE58E50D76D}"/>
              </a:ext>
            </a:extLst>
          </p:cNvPr>
          <p:cNvCxnSpPr>
            <a:cxnSpLocks/>
          </p:cNvCxnSpPr>
          <p:nvPr/>
        </p:nvCxnSpPr>
        <p:spPr>
          <a:xfrm flipV="1">
            <a:off x="2442991" y="1060704"/>
            <a:ext cx="3761124" cy="424491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xmlns="" id="{F94ADEF5-5E4E-4F76-ADAE-D816A64C3C4D}"/>
              </a:ext>
            </a:extLst>
          </p:cNvPr>
          <p:cNvCxnSpPr>
            <a:cxnSpLocks/>
          </p:cNvCxnSpPr>
          <p:nvPr/>
        </p:nvCxnSpPr>
        <p:spPr>
          <a:xfrm>
            <a:off x="2443714" y="5307376"/>
            <a:ext cx="1140734" cy="317825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CasellaDiTesto 19">
            <a:extLst>
              <a:ext uri="{FF2B5EF4-FFF2-40B4-BE49-F238E27FC236}">
                <a16:creationId xmlns:a16="http://schemas.microsoft.com/office/drawing/2014/main" xmlns="" id="{7631A069-A7AD-4F65-89F5-4E81AD07C4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7143" y="1014540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78" name="CasellaDiTesto 19">
            <a:extLst>
              <a:ext uri="{FF2B5EF4-FFF2-40B4-BE49-F238E27FC236}">
                <a16:creationId xmlns:a16="http://schemas.microsoft.com/office/drawing/2014/main" xmlns="" id="{4B804BDD-AB93-4584-8797-839947873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2839" y="8034130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87" name="CasellaDiTesto 86">
            <a:extLst>
              <a:ext uri="{FF2B5EF4-FFF2-40B4-BE49-F238E27FC236}">
                <a16:creationId xmlns:a16="http://schemas.microsoft.com/office/drawing/2014/main" xmlns="" id="{2043D1CA-B857-43A7-8CC1-545011E7A40A}"/>
              </a:ext>
            </a:extLst>
          </p:cNvPr>
          <p:cNvSpPr txBox="1"/>
          <p:nvPr/>
        </p:nvSpPr>
        <p:spPr>
          <a:xfrm>
            <a:off x="4044021" y="2541334"/>
            <a:ext cx="4318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cs typeface="Arial" panose="020B0604020202020204" pitchFamily="34" charset="0"/>
              </a:rPr>
              <a:t>g’’</a:t>
            </a:r>
          </a:p>
        </p:txBody>
      </p:sp>
      <p:sp>
        <p:nvSpPr>
          <p:cNvPr id="88" name="CasellaDiTesto 87">
            <a:extLst>
              <a:ext uri="{FF2B5EF4-FFF2-40B4-BE49-F238E27FC236}">
                <a16:creationId xmlns:a16="http://schemas.microsoft.com/office/drawing/2014/main" xmlns="" id="{279C930E-C897-43AB-B51E-501C11AF789D}"/>
              </a:ext>
            </a:extLst>
          </p:cNvPr>
          <p:cNvSpPr txBox="1"/>
          <p:nvPr/>
        </p:nvSpPr>
        <p:spPr>
          <a:xfrm>
            <a:off x="4175125" y="6095302"/>
            <a:ext cx="4032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cs typeface="Arial" panose="020B0604020202020204" pitchFamily="34" charset="0"/>
              </a:rPr>
              <a:t>g’</a:t>
            </a:r>
          </a:p>
        </p:txBody>
      </p: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xmlns="" id="{FAFE53BE-7E51-4229-B016-0B440EE48033}"/>
              </a:ext>
            </a:extLst>
          </p:cNvPr>
          <p:cNvCxnSpPr>
            <a:cxnSpLocks/>
          </p:cNvCxnSpPr>
          <p:nvPr/>
        </p:nvCxnSpPr>
        <p:spPr>
          <a:xfrm>
            <a:off x="3093338" y="5308851"/>
            <a:ext cx="0" cy="173736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xmlns="" id="{B2940CAD-47CC-4A24-AA8A-9A0149AD9610}"/>
              </a:ext>
            </a:extLst>
          </p:cNvPr>
          <p:cNvCxnSpPr>
            <a:cxnSpLocks/>
          </p:cNvCxnSpPr>
          <p:nvPr/>
        </p:nvCxnSpPr>
        <p:spPr>
          <a:xfrm>
            <a:off x="3579880" y="5298579"/>
            <a:ext cx="0" cy="5050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>
            <a:extLst>
              <a:ext uri="{FF2B5EF4-FFF2-40B4-BE49-F238E27FC236}">
                <a16:creationId xmlns:a16="http://schemas.microsoft.com/office/drawing/2014/main" xmlns="" id="{BA9E35B9-0602-4B10-8196-7969C46FB126}"/>
              </a:ext>
            </a:extLst>
          </p:cNvPr>
          <p:cNvSpPr txBox="1"/>
          <p:nvPr/>
        </p:nvSpPr>
        <p:spPr>
          <a:xfrm>
            <a:off x="3509209" y="5582653"/>
            <a:ext cx="5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g</a:t>
            </a:r>
          </a:p>
        </p:txBody>
      </p:sp>
      <p:sp>
        <p:nvSpPr>
          <p:cNvPr id="80" name="CasellaDiTesto 79">
            <a:extLst>
              <a:ext uri="{FF2B5EF4-FFF2-40B4-BE49-F238E27FC236}">
                <a16:creationId xmlns:a16="http://schemas.microsoft.com/office/drawing/2014/main" xmlns="" id="{F399F986-FD1F-48E2-B571-0EEE17A695A7}"/>
              </a:ext>
            </a:extLst>
          </p:cNvPr>
          <p:cNvSpPr txBox="1"/>
          <p:nvPr/>
        </p:nvSpPr>
        <p:spPr>
          <a:xfrm>
            <a:off x="2630904" y="6793831"/>
            <a:ext cx="5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g</a:t>
            </a:r>
          </a:p>
        </p:txBody>
      </p:sp>
      <p:cxnSp>
        <p:nvCxnSpPr>
          <p:cNvPr id="82" name="Connettore 1 7">
            <a:extLst>
              <a:ext uri="{FF2B5EF4-FFF2-40B4-BE49-F238E27FC236}">
                <a16:creationId xmlns:a16="http://schemas.microsoft.com/office/drawing/2014/main" xmlns="" id="{25422318-7F26-46E3-9193-117772E2160D}"/>
              </a:ext>
            </a:extLst>
          </p:cNvPr>
          <p:cNvCxnSpPr>
            <a:cxnSpLocks/>
          </p:cNvCxnSpPr>
          <p:nvPr/>
        </p:nvCxnSpPr>
        <p:spPr bwMode="auto">
          <a:xfrm>
            <a:off x="3086778" y="5304759"/>
            <a:ext cx="3111011" cy="3101308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xmlns="" id="{F6D5F0D9-0A21-459E-98F7-154277EAC8A6}"/>
              </a:ext>
            </a:extLst>
          </p:cNvPr>
          <p:cNvCxnSpPr>
            <a:cxnSpLocks/>
          </p:cNvCxnSpPr>
          <p:nvPr/>
        </p:nvCxnSpPr>
        <p:spPr>
          <a:xfrm>
            <a:off x="3091990" y="1261872"/>
            <a:ext cx="0" cy="4048065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CasellaDiTesto 19">
            <a:extLst>
              <a:ext uri="{FF2B5EF4-FFF2-40B4-BE49-F238E27FC236}">
                <a16:creationId xmlns:a16="http://schemas.microsoft.com/office/drawing/2014/main" xmlns="" id="{B3FD19B0-260B-4905-AA61-C9200817D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6108" y="8009521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84" name="CasellaDiTesto 19">
            <a:extLst>
              <a:ext uri="{FF2B5EF4-FFF2-40B4-BE49-F238E27FC236}">
                <a16:creationId xmlns:a16="http://schemas.microsoft.com/office/drawing/2014/main" xmlns="" id="{E28A75D0-19C1-4F67-8630-81B8C9797D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5083" y="1161561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cxnSp>
        <p:nvCxnSpPr>
          <p:cNvPr id="85" name="Connettore 1 7">
            <a:extLst>
              <a:ext uri="{FF2B5EF4-FFF2-40B4-BE49-F238E27FC236}">
                <a16:creationId xmlns:a16="http://schemas.microsoft.com/office/drawing/2014/main" xmlns="" id="{C6B247EA-7898-4EC6-B789-DF7409BB13C8}"/>
              </a:ext>
            </a:extLst>
          </p:cNvPr>
          <p:cNvCxnSpPr>
            <a:cxnSpLocks/>
          </p:cNvCxnSpPr>
          <p:nvPr/>
        </p:nvCxnSpPr>
        <p:spPr bwMode="auto">
          <a:xfrm>
            <a:off x="2084942" y="4304179"/>
            <a:ext cx="1013858" cy="1010694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CasellaDiTesto 85">
            <a:extLst>
              <a:ext uri="{FF2B5EF4-FFF2-40B4-BE49-F238E27FC236}">
                <a16:creationId xmlns:a16="http://schemas.microsoft.com/office/drawing/2014/main" xmlns="" id="{E440FF6E-0155-4842-A4AD-ED4552AA71F0}"/>
              </a:ext>
            </a:extLst>
          </p:cNvPr>
          <p:cNvSpPr txBox="1"/>
          <p:nvPr/>
        </p:nvSpPr>
        <p:spPr>
          <a:xfrm>
            <a:off x="2681757" y="4250374"/>
            <a:ext cx="5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89" name="CasellaDiTesto 88">
            <a:extLst>
              <a:ext uri="{FF2B5EF4-FFF2-40B4-BE49-F238E27FC236}">
                <a16:creationId xmlns:a16="http://schemas.microsoft.com/office/drawing/2014/main" xmlns="" id="{0B4AD229-7822-4D76-9F73-5C80FC037FAE}"/>
              </a:ext>
            </a:extLst>
          </p:cNvPr>
          <p:cNvSpPr txBox="1"/>
          <p:nvPr/>
        </p:nvSpPr>
        <p:spPr>
          <a:xfrm>
            <a:off x="1861935" y="3983595"/>
            <a:ext cx="5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57" name="CasellaDiTesto 56">
            <a:extLst>
              <a:ext uri="{FF2B5EF4-FFF2-40B4-BE49-F238E27FC236}">
                <a16:creationId xmlns:a16="http://schemas.microsoft.com/office/drawing/2014/main" xmlns="" id="{02BF7883-0913-4C82-B867-7384C4098E99}"/>
              </a:ext>
            </a:extLst>
          </p:cNvPr>
          <p:cNvSpPr txBox="1"/>
          <p:nvPr/>
        </p:nvSpPr>
        <p:spPr>
          <a:xfrm>
            <a:off x="5905386" y="2412226"/>
            <a:ext cx="504000" cy="39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  <a:endParaRPr lang="it-IT" sz="2000" dirty="0">
              <a:solidFill>
                <a:srgbClr val="FF0000"/>
              </a:solidFill>
              <a:latin typeface="MS Shell Dlg 2" panose="020B0604030504040204" pitchFamily="34" charset="0"/>
            </a:endParaRPr>
          </a:p>
          <a:p>
            <a:endParaRPr lang="it-IT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0" name="CasellaDiTesto 89">
            <a:extLst>
              <a:ext uri="{FF2B5EF4-FFF2-40B4-BE49-F238E27FC236}">
                <a16:creationId xmlns:a16="http://schemas.microsoft.com/office/drawing/2014/main" xmlns="" id="{37A57DC7-7C6F-44DB-8282-2902C2933852}"/>
              </a:ext>
            </a:extLst>
          </p:cNvPr>
          <p:cNvSpPr txBox="1"/>
          <p:nvPr/>
        </p:nvSpPr>
        <p:spPr>
          <a:xfrm>
            <a:off x="4380368" y="6118633"/>
            <a:ext cx="679010" cy="39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  <a:endParaRPr lang="it-IT" sz="2000" dirty="0">
              <a:solidFill>
                <a:srgbClr val="FF0000"/>
              </a:solidFill>
              <a:latin typeface="MS Shell Dlg 2" panose="020B0604030504040204" pitchFamily="34" charset="0"/>
            </a:endParaRPr>
          </a:p>
          <a:p>
            <a:endParaRPr lang="it-IT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xmlns="" id="{DCE22FF9-58E4-4B9F-9EA4-BC4873AF1CE6}"/>
              </a:ext>
            </a:extLst>
          </p:cNvPr>
          <p:cNvCxnSpPr>
            <a:cxnSpLocks/>
          </p:cNvCxnSpPr>
          <p:nvPr/>
        </p:nvCxnSpPr>
        <p:spPr>
          <a:xfrm>
            <a:off x="3973640" y="3950641"/>
            <a:ext cx="0" cy="225046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CasellaDiTesto 92">
            <a:extLst>
              <a:ext uri="{FF2B5EF4-FFF2-40B4-BE49-F238E27FC236}">
                <a16:creationId xmlns:a16="http://schemas.microsoft.com/office/drawing/2014/main" xmlns="" id="{1EDB5213-09A5-4BA9-B1C3-2A2A560B5C54}"/>
              </a:ext>
            </a:extLst>
          </p:cNvPr>
          <p:cNvSpPr txBox="1"/>
          <p:nvPr/>
        </p:nvSpPr>
        <p:spPr>
          <a:xfrm>
            <a:off x="3939403" y="3817441"/>
            <a:ext cx="434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95" name="CasellaDiTesto 94">
            <a:extLst>
              <a:ext uri="{FF2B5EF4-FFF2-40B4-BE49-F238E27FC236}">
                <a16:creationId xmlns:a16="http://schemas.microsoft.com/office/drawing/2014/main" xmlns="" id="{B5572438-2D72-4145-8CDB-A80A5552869D}"/>
              </a:ext>
            </a:extLst>
          </p:cNvPr>
          <p:cNvSpPr txBox="1"/>
          <p:nvPr/>
        </p:nvSpPr>
        <p:spPr>
          <a:xfrm>
            <a:off x="3975563" y="5955777"/>
            <a:ext cx="434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94" name="CasellaDiTesto 93">
            <a:extLst>
              <a:ext uri="{FF2B5EF4-FFF2-40B4-BE49-F238E27FC236}">
                <a16:creationId xmlns:a16="http://schemas.microsoft.com/office/drawing/2014/main" xmlns="" id="{CE825A1E-D2A8-47CD-8E63-05650432AE12}"/>
              </a:ext>
            </a:extLst>
          </p:cNvPr>
          <p:cNvSpPr txBox="1"/>
          <p:nvPr/>
        </p:nvSpPr>
        <p:spPr>
          <a:xfrm>
            <a:off x="0" y="3760901"/>
            <a:ext cx="2448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Prima di passare alla ricerca della</a:t>
            </a:r>
          </a:p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curva di sezione </a:t>
            </a:r>
          </a:p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ricordiamo i  tre passaggi relativi</a:t>
            </a:r>
          </a:p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alla ricerca del punto d’intersezione tra un piano ed una retta secondo l’algoritmo di cui sopra</a:t>
            </a:r>
          </a:p>
        </p:txBody>
      </p: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xmlns="" id="{639EE892-E260-4D22-8D0B-3BCDCC9EBFCF}"/>
              </a:ext>
            </a:extLst>
          </p:cNvPr>
          <p:cNvCxnSpPr>
            <a:cxnSpLocks/>
          </p:cNvCxnSpPr>
          <p:nvPr/>
        </p:nvCxnSpPr>
        <p:spPr>
          <a:xfrm>
            <a:off x="-4392000" y="7634514"/>
            <a:ext cx="4392000" cy="0"/>
          </a:xfrm>
          <a:prstGeom prst="line">
            <a:avLst/>
          </a:prstGeom>
          <a:noFill/>
          <a:ln w="0" cap="flat" cmpd="sng" algn="ctr">
            <a:solidFill>
              <a:srgbClr val="70AD47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grpSp>
        <p:nvGrpSpPr>
          <p:cNvPr id="142" name="Gruppo 141">
            <a:extLst>
              <a:ext uri="{FF2B5EF4-FFF2-40B4-BE49-F238E27FC236}">
                <a16:creationId xmlns:a16="http://schemas.microsoft.com/office/drawing/2014/main" xmlns="" id="{B25D8ED4-7567-4BAE-A4FC-86E49A32C34A}"/>
              </a:ext>
            </a:extLst>
          </p:cNvPr>
          <p:cNvGrpSpPr/>
          <p:nvPr/>
        </p:nvGrpSpPr>
        <p:grpSpPr>
          <a:xfrm>
            <a:off x="60288" y="915979"/>
            <a:ext cx="4032000" cy="2773174"/>
            <a:chOff x="-5543388" y="1903003"/>
            <a:chExt cx="3462742" cy="2773174"/>
          </a:xfrm>
        </p:grpSpPr>
        <p:sp>
          <p:nvSpPr>
            <p:cNvPr id="97" name="CasellaDiTesto 96">
              <a:extLst>
                <a:ext uri="{FF2B5EF4-FFF2-40B4-BE49-F238E27FC236}">
                  <a16:creationId xmlns:a16="http://schemas.microsoft.com/office/drawing/2014/main" xmlns="" id="{F6DB120A-B7F6-41AF-8825-85FED14D6353}"/>
                </a:ext>
              </a:extLst>
            </p:cNvPr>
            <p:cNvSpPr txBox="1"/>
            <p:nvPr/>
          </p:nvSpPr>
          <p:spPr>
            <a:xfrm>
              <a:off x="-5543388" y="3162685"/>
              <a:ext cx="540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Ç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b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Symbol" panose="05050102010706020507" pitchFamily="18" charset="2"/>
                </a:rPr>
                <a:t>)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sp>
          <p:nvSpPr>
            <p:cNvPr id="98" name="CasellaDiTesto 97">
              <a:extLst>
                <a:ext uri="{FF2B5EF4-FFF2-40B4-BE49-F238E27FC236}">
                  <a16:creationId xmlns:a16="http://schemas.microsoft.com/office/drawing/2014/main" xmlns="" id="{AF6B3FDD-FF9B-42EE-8954-09BC2DAAA283}"/>
                </a:ext>
              </a:extLst>
            </p:cNvPr>
            <p:cNvSpPr txBox="1"/>
            <p:nvPr/>
          </p:nvSpPr>
          <p:spPr>
            <a:xfrm>
              <a:off x="-4522128" y="2217074"/>
              <a:ext cx="468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aÌ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Symbol" panose="05050102010706020507" pitchFamily="18" charset="2"/>
                </a:rPr>
                <a:t>g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99" name="CasellaDiTesto 98">
              <a:extLst>
                <a:ext uri="{FF2B5EF4-FFF2-40B4-BE49-F238E27FC236}">
                  <a16:creationId xmlns:a16="http://schemas.microsoft.com/office/drawing/2014/main" xmlns="" id="{256E7A0D-EA84-47F8-BE19-88B3107B4AE1}"/>
                </a:ext>
              </a:extLst>
            </p:cNvPr>
            <p:cNvSpPr txBox="1"/>
            <p:nvPr/>
          </p:nvSpPr>
          <p:spPr>
            <a:xfrm>
              <a:off x="-4522348" y="3155936"/>
              <a:ext cx="468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b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Ça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100" name="CasellaDiTesto 99">
              <a:extLst>
                <a:ext uri="{FF2B5EF4-FFF2-40B4-BE49-F238E27FC236}">
                  <a16:creationId xmlns:a16="http://schemas.microsoft.com/office/drawing/2014/main" xmlns="" id="{DE39AA40-BEC1-4296-9FDB-E01A6AA66EC4}"/>
                </a:ext>
              </a:extLst>
            </p:cNvPr>
            <p:cNvSpPr txBox="1"/>
            <p:nvPr/>
          </p:nvSpPr>
          <p:spPr>
            <a:xfrm>
              <a:off x="-4523488" y="4098500"/>
              <a:ext cx="437852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g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Ç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x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101" name="Connettore 2 100">
              <a:extLst>
                <a:ext uri="{FF2B5EF4-FFF2-40B4-BE49-F238E27FC236}">
                  <a16:creationId xmlns:a16="http://schemas.microsoft.com/office/drawing/2014/main" xmlns="" id="{7A6F2DB4-8D05-4488-A6E7-EDD61183CB53}"/>
                </a:ext>
              </a:extLst>
            </p:cNvPr>
            <p:cNvCxnSpPr>
              <a:cxnSpLocks/>
            </p:cNvCxnSpPr>
            <p:nvPr/>
          </p:nvCxnSpPr>
          <p:spPr>
            <a:xfrm>
              <a:off x="-5004635" y="3300570"/>
              <a:ext cx="108000" cy="2588"/>
            </a:xfrm>
            <a:prstGeom prst="straightConnector1">
              <a:avLst/>
            </a:prstGeom>
            <a:noFill/>
            <a:ln w="6350" cap="flat" cmpd="sng" algn="ctr">
              <a:solidFill>
                <a:srgbClr val="0070C0"/>
              </a:solidFill>
              <a:prstDash val="solid"/>
              <a:miter lim="800000"/>
              <a:tailEnd type="stealth"/>
            </a:ln>
            <a:effectLst/>
          </p:spPr>
        </p:cxnSp>
        <p:sp>
          <p:nvSpPr>
            <p:cNvPr id="102" name="CasellaDiTesto 101">
              <a:extLst>
                <a:ext uri="{FF2B5EF4-FFF2-40B4-BE49-F238E27FC236}">
                  <a16:creationId xmlns:a16="http://schemas.microsoft.com/office/drawing/2014/main" xmlns="" id="{9E21B903-520B-4C86-9C48-3F69A3DAA9DE}"/>
                </a:ext>
              </a:extLst>
            </p:cNvPr>
            <p:cNvSpPr txBox="1"/>
            <p:nvPr/>
          </p:nvSpPr>
          <p:spPr>
            <a:xfrm>
              <a:off x="-4890510" y="3149865"/>
              <a:ext cx="186817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P</a:t>
              </a:r>
            </a:p>
          </p:txBody>
        </p:sp>
        <p:sp>
          <p:nvSpPr>
            <p:cNvPr id="103" name="Parentesi graffa aperta 55">
              <a:extLst>
                <a:ext uri="{FF2B5EF4-FFF2-40B4-BE49-F238E27FC236}">
                  <a16:creationId xmlns:a16="http://schemas.microsoft.com/office/drawing/2014/main" xmlns="" id="{EE0E70C7-A1F0-4680-94F7-EADF3CE52AA0}"/>
                </a:ext>
              </a:extLst>
            </p:cNvPr>
            <p:cNvSpPr>
              <a:spLocks/>
            </p:cNvSpPr>
            <p:nvPr/>
          </p:nvSpPr>
          <p:spPr bwMode="auto">
            <a:xfrm>
              <a:off x="-4700719" y="2112966"/>
              <a:ext cx="108000" cy="2340000"/>
            </a:xfrm>
            <a:prstGeom prst="leftBrace">
              <a:avLst>
                <a:gd name="adj1" fmla="val 56597"/>
                <a:gd name="adj2" fmla="val 50000"/>
              </a:avLst>
            </a:prstGeom>
            <a:noFill/>
            <a:ln w="0">
              <a:solidFill>
                <a:srgbClr val="4472C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104" name="Parentesi graffa aperta 54">
              <a:extLst>
                <a:ext uri="{FF2B5EF4-FFF2-40B4-BE49-F238E27FC236}">
                  <a16:creationId xmlns:a16="http://schemas.microsoft.com/office/drawing/2014/main" xmlns="" id="{1FCC5BD0-7417-4C21-B4AC-33BBC633261C}"/>
                </a:ext>
              </a:extLst>
            </p:cNvPr>
            <p:cNvSpPr>
              <a:spLocks/>
            </p:cNvSpPr>
            <p:nvPr/>
          </p:nvSpPr>
          <p:spPr bwMode="auto">
            <a:xfrm>
              <a:off x="-4072251" y="1903003"/>
              <a:ext cx="108000" cy="900000"/>
            </a:xfrm>
            <a:prstGeom prst="leftBrace">
              <a:avLst>
                <a:gd name="adj1" fmla="val 39683"/>
                <a:gd name="adj2" fmla="val 50000"/>
              </a:avLst>
            </a:prstGeom>
            <a:noFill/>
            <a:ln w="0">
              <a:solidFill>
                <a:srgbClr val="4472C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105" name="Parentesi graffa aperta 54">
              <a:extLst>
                <a:ext uri="{FF2B5EF4-FFF2-40B4-BE49-F238E27FC236}">
                  <a16:creationId xmlns:a16="http://schemas.microsoft.com/office/drawing/2014/main" xmlns="" id="{3C98942E-E766-44A6-AE29-8C22FB4107D9}"/>
                </a:ext>
              </a:extLst>
            </p:cNvPr>
            <p:cNvSpPr>
              <a:spLocks/>
            </p:cNvSpPr>
            <p:nvPr/>
          </p:nvSpPr>
          <p:spPr bwMode="auto">
            <a:xfrm>
              <a:off x="-4068474" y="2840439"/>
              <a:ext cx="108000" cy="900000"/>
            </a:xfrm>
            <a:prstGeom prst="leftBrace">
              <a:avLst>
                <a:gd name="adj1" fmla="val 39683"/>
                <a:gd name="adj2" fmla="val 50000"/>
              </a:avLst>
            </a:prstGeom>
            <a:noFill/>
            <a:ln w="0">
              <a:solidFill>
                <a:srgbClr val="4472C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106" name="Parentesi graffa aperta 54">
              <a:extLst>
                <a:ext uri="{FF2B5EF4-FFF2-40B4-BE49-F238E27FC236}">
                  <a16:creationId xmlns:a16="http://schemas.microsoft.com/office/drawing/2014/main" xmlns="" id="{B69A5DE1-20C1-496E-B2E5-5F56316FA2D2}"/>
                </a:ext>
              </a:extLst>
            </p:cNvPr>
            <p:cNvSpPr>
              <a:spLocks/>
            </p:cNvSpPr>
            <p:nvPr/>
          </p:nvSpPr>
          <p:spPr bwMode="auto">
            <a:xfrm>
              <a:off x="-4076175" y="3776177"/>
              <a:ext cx="120611" cy="900000"/>
            </a:xfrm>
            <a:prstGeom prst="leftBrace">
              <a:avLst>
                <a:gd name="adj1" fmla="val 39683"/>
                <a:gd name="adj2" fmla="val 50000"/>
              </a:avLst>
            </a:prstGeom>
            <a:noFill/>
            <a:ln w="0">
              <a:solidFill>
                <a:srgbClr val="4472C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107" name="CasellaDiTesto 106">
              <a:extLst>
                <a:ext uri="{FF2B5EF4-FFF2-40B4-BE49-F238E27FC236}">
                  <a16:creationId xmlns:a16="http://schemas.microsoft.com/office/drawing/2014/main" xmlns="" id="{ECC687DD-CD28-49EE-8AAC-AC60FA99BCC0}"/>
                </a:ext>
              </a:extLst>
            </p:cNvPr>
            <p:cNvSpPr txBox="1"/>
            <p:nvPr/>
          </p:nvSpPr>
          <p:spPr>
            <a:xfrm>
              <a:off x="-3992294" y="1942985"/>
              <a:ext cx="747268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a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Ì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1g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108" name="CasellaDiTesto 107">
              <a:extLst>
                <a:ext uri="{FF2B5EF4-FFF2-40B4-BE49-F238E27FC236}">
                  <a16:creationId xmlns:a16="http://schemas.microsoft.com/office/drawing/2014/main" xmlns="" id="{3DE4821D-7CC3-4AFB-AD25-6F7AC42DE4ED}"/>
                </a:ext>
              </a:extLst>
            </p:cNvPr>
            <p:cNvSpPr txBox="1"/>
            <p:nvPr/>
          </p:nvSpPr>
          <p:spPr>
            <a:xfrm>
              <a:off x="-3992294" y="2492834"/>
              <a:ext cx="747268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a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Ì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2g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109" name="CasellaDiTesto 108">
              <a:extLst>
                <a:ext uri="{FF2B5EF4-FFF2-40B4-BE49-F238E27FC236}">
                  <a16:creationId xmlns:a16="http://schemas.microsoft.com/office/drawing/2014/main" xmlns="" id="{FE498C53-3628-48D6-88DB-FA53C4FF16C8}"/>
                </a:ext>
              </a:extLst>
            </p:cNvPr>
            <p:cNvSpPr txBox="1"/>
            <p:nvPr/>
          </p:nvSpPr>
          <p:spPr>
            <a:xfrm>
              <a:off x="-3992126" y="2911557"/>
              <a:ext cx="747268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b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Ç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110" name="CasellaDiTesto 109">
              <a:extLst>
                <a:ext uri="{FF2B5EF4-FFF2-40B4-BE49-F238E27FC236}">
                  <a16:creationId xmlns:a16="http://schemas.microsoft.com/office/drawing/2014/main" xmlns="" id="{019CE8AD-ECD3-4D55-A6CE-5A50F6F5A0E4}"/>
                </a:ext>
              </a:extLst>
            </p:cNvPr>
            <p:cNvSpPr txBox="1"/>
            <p:nvPr/>
          </p:nvSpPr>
          <p:spPr>
            <a:xfrm>
              <a:off x="-3982078" y="3436978"/>
              <a:ext cx="747268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b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Ç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111" name="CasellaDiTesto 110">
              <a:extLst>
                <a:ext uri="{FF2B5EF4-FFF2-40B4-BE49-F238E27FC236}">
                  <a16:creationId xmlns:a16="http://schemas.microsoft.com/office/drawing/2014/main" xmlns="" id="{FF01A83E-FAC0-4FF9-86C6-9E81AD8A1F23}"/>
                </a:ext>
              </a:extLst>
            </p:cNvPr>
            <p:cNvSpPr txBox="1"/>
            <p:nvPr/>
          </p:nvSpPr>
          <p:spPr>
            <a:xfrm>
              <a:off x="-3990971" y="3845620"/>
              <a:ext cx="747268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g’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 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Ç 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x’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112" name="CasellaDiTesto 111">
              <a:extLst>
                <a:ext uri="{FF2B5EF4-FFF2-40B4-BE49-F238E27FC236}">
                  <a16:creationId xmlns:a16="http://schemas.microsoft.com/office/drawing/2014/main" xmlns="" id="{35E30664-96DD-4727-A92D-E32BF7EEF714}"/>
                </a:ext>
              </a:extLst>
            </p:cNvPr>
            <p:cNvSpPr txBox="1"/>
            <p:nvPr/>
          </p:nvSpPr>
          <p:spPr>
            <a:xfrm>
              <a:off x="-3988767" y="4364073"/>
              <a:ext cx="747268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g’’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 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Ç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’’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cxnSp>
          <p:nvCxnSpPr>
            <p:cNvPr id="113" name="Connettore 2 112">
              <a:extLst>
                <a:ext uri="{FF2B5EF4-FFF2-40B4-BE49-F238E27FC236}">
                  <a16:creationId xmlns:a16="http://schemas.microsoft.com/office/drawing/2014/main" xmlns="" id="{736ABEC1-269F-47FC-956B-90333E9DDA52}"/>
                </a:ext>
              </a:extLst>
            </p:cNvPr>
            <p:cNvCxnSpPr>
              <a:cxnSpLocks/>
            </p:cNvCxnSpPr>
            <p:nvPr/>
          </p:nvCxnSpPr>
          <p:spPr>
            <a:xfrm>
              <a:off x="-3236054" y="3051193"/>
              <a:ext cx="108000" cy="2588"/>
            </a:xfrm>
            <a:prstGeom prst="straightConnector1">
              <a:avLst/>
            </a:prstGeom>
            <a:noFill/>
            <a:ln w="6350" cap="flat" cmpd="sng" algn="ctr">
              <a:solidFill>
                <a:srgbClr val="0070C0"/>
              </a:solidFill>
              <a:prstDash val="solid"/>
              <a:miter lim="800000"/>
              <a:tailEnd type="stealth"/>
            </a:ln>
            <a:effectLst/>
          </p:spPr>
        </p:cxnSp>
        <p:cxnSp>
          <p:nvCxnSpPr>
            <p:cNvPr id="114" name="Connettore 2 113">
              <a:extLst>
                <a:ext uri="{FF2B5EF4-FFF2-40B4-BE49-F238E27FC236}">
                  <a16:creationId xmlns:a16="http://schemas.microsoft.com/office/drawing/2014/main" xmlns="" id="{4DB86B2F-3184-4B6D-A91D-53B7456C3117}"/>
                </a:ext>
              </a:extLst>
            </p:cNvPr>
            <p:cNvCxnSpPr>
              <a:cxnSpLocks/>
            </p:cNvCxnSpPr>
            <p:nvPr/>
          </p:nvCxnSpPr>
          <p:spPr>
            <a:xfrm>
              <a:off x="-3225288" y="3559509"/>
              <a:ext cx="108000" cy="2588"/>
            </a:xfrm>
            <a:prstGeom prst="straightConnector1">
              <a:avLst/>
            </a:prstGeom>
            <a:noFill/>
            <a:ln w="3175" cap="flat" cmpd="sng" algn="ctr">
              <a:solidFill>
                <a:srgbClr val="0070C0"/>
              </a:solidFill>
              <a:prstDash val="solid"/>
              <a:miter lim="800000"/>
              <a:tailEnd type="stealth"/>
            </a:ln>
            <a:effectLst/>
          </p:spPr>
        </p:cxnSp>
        <p:sp>
          <p:nvSpPr>
            <p:cNvPr id="115" name="CasellaDiTesto 114">
              <a:extLst>
                <a:ext uri="{FF2B5EF4-FFF2-40B4-BE49-F238E27FC236}">
                  <a16:creationId xmlns:a16="http://schemas.microsoft.com/office/drawing/2014/main" xmlns="" id="{15F38A20-AE39-4385-B3B3-B6C7243866CA}"/>
                </a:ext>
              </a:extLst>
            </p:cNvPr>
            <p:cNvSpPr txBox="1"/>
            <p:nvPr/>
          </p:nvSpPr>
          <p:spPr>
            <a:xfrm>
              <a:off x="-3113490" y="2912415"/>
              <a:ext cx="756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</a:rPr>
                <a:t>Î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x’)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endParaRPr>
            </a:p>
          </p:txBody>
        </p:sp>
        <p:sp>
          <p:nvSpPr>
            <p:cNvPr id="116" name="CasellaDiTesto 115">
              <a:extLst>
                <a:ext uri="{FF2B5EF4-FFF2-40B4-BE49-F238E27FC236}">
                  <a16:creationId xmlns:a16="http://schemas.microsoft.com/office/drawing/2014/main" xmlns="" id="{E20B069F-87CD-4207-B718-D8EC6CA8836D}"/>
                </a:ext>
              </a:extLst>
            </p:cNvPr>
            <p:cNvSpPr txBox="1"/>
            <p:nvPr/>
          </p:nvSpPr>
          <p:spPr>
            <a:xfrm>
              <a:off x="-3110858" y="3436829"/>
              <a:ext cx="756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Î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x’’)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endParaRPr>
            </a:p>
          </p:txBody>
        </p:sp>
        <p:sp>
          <p:nvSpPr>
            <p:cNvPr id="117" name="Parentesi graffa aperta 54">
              <a:extLst>
                <a:ext uri="{FF2B5EF4-FFF2-40B4-BE49-F238E27FC236}">
                  <a16:creationId xmlns:a16="http://schemas.microsoft.com/office/drawing/2014/main" xmlns="" id="{1771BDC7-7EA0-4071-BD3A-67028B21AD89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-2396940" y="2844294"/>
              <a:ext cx="121431" cy="900000"/>
            </a:xfrm>
            <a:prstGeom prst="leftBrace">
              <a:avLst>
                <a:gd name="adj1" fmla="val 39683"/>
                <a:gd name="adj2" fmla="val 50000"/>
              </a:avLst>
            </a:prstGeom>
            <a:noFill/>
            <a:ln w="0">
              <a:solidFill>
                <a:srgbClr val="4472C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118" name="CasellaDiTesto 117">
              <a:extLst>
                <a:ext uri="{FF2B5EF4-FFF2-40B4-BE49-F238E27FC236}">
                  <a16:creationId xmlns:a16="http://schemas.microsoft.com/office/drawing/2014/main" xmlns="" id="{53ACC4CD-E4B4-4C7F-BE38-8A11EF78A95F}"/>
                </a:ext>
              </a:extLst>
            </p:cNvPr>
            <p:cNvSpPr txBox="1"/>
            <p:nvPr/>
          </p:nvSpPr>
          <p:spPr>
            <a:xfrm>
              <a:off x="-2273302" y="3142235"/>
              <a:ext cx="192656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x</a:t>
              </a:r>
            </a:p>
          </p:txBody>
        </p:sp>
        <p:cxnSp>
          <p:nvCxnSpPr>
            <p:cNvPr id="119" name="Connettore 2 118">
              <a:extLst>
                <a:ext uri="{FF2B5EF4-FFF2-40B4-BE49-F238E27FC236}">
                  <a16:creationId xmlns:a16="http://schemas.microsoft.com/office/drawing/2014/main" xmlns="" id="{D5A7045D-6B2F-43EB-8A3E-4B2A985ED9A1}"/>
                </a:ext>
              </a:extLst>
            </p:cNvPr>
            <p:cNvCxnSpPr>
              <a:cxnSpLocks/>
            </p:cNvCxnSpPr>
            <p:nvPr/>
          </p:nvCxnSpPr>
          <p:spPr>
            <a:xfrm>
              <a:off x="-3249607" y="3984646"/>
              <a:ext cx="108000" cy="2588"/>
            </a:xfrm>
            <a:prstGeom prst="straightConnector1">
              <a:avLst/>
            </a:prstGeom>
            <a:noFill/>
            <a:ln w="3175" cap="flat" cmpd="sng" algn="ctr">
              <a:solidFill>
                <a:srgbClr val="0070C0"/>
              </a:solidFill>
              <a:prstDash val="solid"/>
              <a:miter lim="800000"/>
              <a:tailEnd type="stealth"/>
            </a:ln>
            <a:effectLst/>
          </p:spPr>
        </p:cxnSp>
        <p:cxnSp>
          <p:nvCxnSpPr>
            <p:cNvPr id="120" name="Connettore 2 119">
              <a:extLst>
                <a:ext uri="{FF2B5EF4-FFF2-40B4-BE49-F238E27FC236}">
                  <a16:creationId xmlns:a16="http://schemas.microsoft.com/office/drawing/2014/main" xmlns="" id="{95101E54-72DB-450B-80F2-1840B3CD7429}"/>
                </a:ext>
              </a:extLst>
            </p:cNvPr>
            <p:cNvCxnSpPr>
              <a:cxnSpLocks/>
            </p:cNvCxnSpPr>
            <p:nvPr/>
          </p:nvCxnSpPr>
          <p:spPr>
            <a:xfrm>
              <a:off x="-3246915" y="4507662"/>
              <a:ext cx="108000" cy="2588"/>
            </a:xfrm>
            <a:prstGeom prst="straightConnector1">
              <a:avLst/>
            </a:prstGeom>
            <a:noFill/>
            <a:ln w="6350" cap="flat" cmpd="sng" algn="ctr">
              <a:solidFill>
                <a:srgbClr val="0070C0"/>
              </a:solidFill>
              <a:prstDash val="solid"/>
              <a:miter lim="800000"/>
              <a:tailEnd type="stealth"/>
            </a:ln>
            <a:effectLst/>
          </p:spPr>
        </p:cxnSp>
        <p:sp>
          <p:nvSpPr>
            <p:cNvPr id="121" name="CasellaDiTesto 120">
              <a:extLst>
                <a:ext uri="{FF2B5EF4-FFF2-40B4-BE49-F238E27FC236}">
                  <a16:creationId xmlns:a16="http://schemas.microsoft.com/office/drawing/2014/main" xmlns="" id="{09A2E305-B8DC-4E04-A1FB-852BA46F50E8}"/>
                </a:ext>
              </a:extLst>
            </p:cNvPr>
            <p:cNvSpPr txBox="1"/>
            <p:nvPr/>
          </p:nvSpPr>
          <p:spPr>
            <a:xfrm>
              <a:off x="-3137553" y="3836760"/>
              <a:ext cx="324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P’</a:t>
              </a:r>
            </a:p>
          </p:txBody>
        </p:sp>
        <p:sp>
          <p:nvSpPr>
            <p:cNvPr id="122" name="CasellaDiTesto 121">
              <a:extLst>
                <a:ext uri="{FF2B5EF4-FFF2-40B4-BE49-F238E27FC236}">
                  <a16:creationId xmlns:a16="http://schemas.microsoft.com/office/drawing/2014/main" xmlns="" id="{525EACDA-58D3-4597-806D-86AC690D0B2E}"/>
                </a:ext>
              </a:extLst>
            </p:cNvPr>
            <p:cNvSpPr txBox="1"/>
            <p:nvPr/>
          </p:nvSpPr>
          <p:spPr>
            <a:xfrm>
              <a:off x="-3138829" y="4367643"/>
              <a:ext cx="324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P’’</a:t>
              </a:r>
            </a:p>
          </p:txBody>
        </p:sp>
        <p:sp>
          <p:nvSpPr>
            <p:cNvPr id="123" name="Parentesi graffa aperta 54">
              <a:extLst>
                <a:ext uri="{FF2B5EF4-FFF2-40B4-BE49-F238E27FC236}">
                  <a16:creationId xmlns:a16="http://schemas.microsoft.com/office/drawing/2014/main" xmlns="" id="{114F6D39-F32E-411E-B4FB-553D3B454B5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-2858067" y="3770324"/>
              <a:ext cx="144000" cy="900000"/>
            </a:xfrm>
            <a:prstGeom prst="leftBrace">
              <a:avLst>
                <a:gd name="adj1" fmla="val 39683"/>
                <a:gd name="adj2" fmla="val 50000"/>
              </a:avLst>
            </a:prstGeom>
            <a:noFill/>
            <a:ln w="0">
              <a:solidFill>
                <a:srgbClr val="4472C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124" name="CasellaDiTesto 123">
              <a:extLst>
                <a:ext uri="{FF2B5EF4-FFF2-40B4-BE49-F238E27FC236}">
                  <a16:creationId xmlns:a16="http://schemas.microsoft.com/office/drawing/2014/main" xmlns="" id="{E825EDF0-0CF4-45C2-9224-79A9337C93B6}"/>
                </a:ext>
              </a:extLst>
            </p:cNvPr>
            <p:cNvSpPr txBox="1"/>
            <p:nvPr/>
          </p:nvSpPr>
          <p:spPr>
            <a:xfrm>
              <a:off x="-2690264" y="4110828"/>
              <a:ext cx="175141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P</a:t>
              </a:r>
            </a:p>
          </p:txBody>
        </p:sp>
        <p:cxnSp>
          <p:nvCxnSpPr>
            <p:cNvPr id="125" name="Connettore a gomito 124">
              <a:extLst>
                <a:ext uri="{FF2B5EF4-FFF2-40B4-BE49-F238E27FC236}">
                  <a16:creationId xmlns:a16="http://schemas.microsoft.com/office/drawing/2014/main" xmlns="" id="{D47DEAF6-AC7D-460C-BE47-77D2AB332C70}"/>
                </a:ext>
              </a:extLst>
            </p:cNvPr>
            <p:cNvCxnSpPr>
              <a:cxnSpLocks/>
              <a:stCxn id="124" idx="2"/>
              <a:endCxn id="102" idx="2"/>
            </p:cNvCxnSpPr>
            <p:nvPr/>
          </p:nvCxnSpPr>
          <p:spPr>
            <a:xfrm rot="5400000" flipH="1">
              <a:off x="-4180379" y="2810142"/>
              <a:ext cx="960963" cy="2194408"/>
            </a:xfrm>
            <a:prstGeom prst="bentConnector3">
              <a:avLst>
                <a:gd name="adj1" fmla="val -34146"/>
              </a:avLst>
            </a:prstGeom>
            <a:noFill/>
            <a:ln w="3175" cap="flat" cmpd="sng" algn="ctr">
              <a:solidFill>
                <a:srgbClr val="4472C4"/>
              </a:solidFill>
              <a:prstDash val="solid"/>
              <a:miter lim="800000"/>
              <a:tailEnd type="stealth"/>
            </a:ln>
            <a:effectLst/>
          </p:spPr>
        </p:cxnSp>
        <p:grpSp>
          <p:nvGrpSpPr>
            <p:cNvPr id="127" name="Gruppo 126">
              <a:extLst>
                <a:ext uri="{FF2B5EF4-FFF2-40B4-BE49-F238E27FC236}">
                  <a16:creationId xmlns:a16="http://schemas.microsoft.com/office/drawing/2014/main" xmlns="" id="{1E461B27-74F4-45A0-BF3A-E00E9462ED60}"/>
                </a:ext>
              </a:extLst>
            </p:cNvPr>
            <p:cNvGrpSpPr/>
            <p:nvPr/>
          </p:nvGrpSpPr>
          <p:grpSpPr>
            <a:xfrm>
              <a:off x="-4643217" y="2164557"/>
              <a:ext cx="108000" cy="345600"/>
              <a:chOff x="3829938" y="8077199"/>
              <a:chExt cx="460800" cy="460800"/>
            </a:xfrm>
          </p:grpSpPr>
          <p:sp>
            <p:nvSpPr>
              <p:cNvPr id="128" name="Ovale 127">
                <a:extLst>
                  <a:ext uri="{FF2B5EF4-FFF2-40B4-BE49-F238E27FC236}">
                    <a16:creationId xmlns:a16="http://schemas.microsoft.com/office/drawing/2014/main" xmlns="" id="{6D69BC53-8A62-4B6C-A56D-73C81D26B8C5}"/>
                  </a:ext>
                </a:extLst>
              </p:cNvPr>
              <p:cNvSpPr/>
              <p:nvPr/>
            </p:nvSpPr>
            <p:spPr>
              <a:xfrm>
                <a:off x="3829938" y="8077199"/>
                <a:ext cx="460800" cy="460800"/>
              </a:xfrm>
              <a:prstGeom prst="ellips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200" b="0" i="0" u="none" strike="noStrike" kern="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  <p:sp>
            <p:nvSpPr>
              <p:cNvPr id="129" name="CasellaDiTesto 128">
                <a:extLst>
                  <a:ext uri="{FF2B5EF4-FFF2-40B4-BE49-F238E27FC236}">
                    <a16:creationId xmlns:a16="http://schemas.microsoft.com/office/drawing/2014/main" xmlns="" id="{8DEBDBC5-D13A-4211-BF16-35185A7384E3}"/>
                  </a:ext>
                </a:extLst>
              </p:cNvPr>
              <p:cNvSpPr txBox="1"/>
              <p:nvPr/>
            </p:nvSpPr>
            <p:spPr>
              <a:xfrm>
                <a:off x="3829938" y="8128014"/>
                <a:ext cx="460800" cy="369332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1</a:t>
                </a:r>
              </a:p>
            </p:txBody>
          </p:sp>
        </p:grpSp>
        <p:grpSp>
          <p:nvGrpSpPr>
            <p:cNvPr id="130" name="Gruppo 129">
              <a:extLst>
                <a:ext uri="{FF2B5EF4-FFF2-40B4-BE49-F238E27FC236}">
                  <a16:creationId xmlns:a16="http://schemas.microsoft.com/office/drawing/2014/main" xmlns="" id="{E1690C0E-DBB0-4A98-8369-F21B1BCF3219}"/>
                </a:ext>
              </a:extLst>
            </p:cNvPr>
            <p:cNvGrpSpPr/>
            <p:nvPr/>
          </p:nvGrpSpPr>
          <p:grpSpPr>
            <a:xfrm>
              <a:off x="-4645831" y="3120596"/>
              <a:ext cx="108001" cy="345600"/>
              <a:chOff x="3840221" y="8052320"/>
              <a:chExt cx="460804" cy="460800"/>
            </a:xfrm>
          </p:grpSpPr>
          <p:sp>
            <p:nvSpPr>
              <p:cNvPr id="131" name="Ovale 130">
                <a:extLst>
                  <a:ext uri="{FF2B5EF4-FFF2-40B4-BE49-F238E27FC236}">
                    <a16:creationId xmlns:a16="http://schemas.microsoft.com/office/drawing/2014/main" xmlns="" id="{D751AAE6-4972-4ADA-A051-0ED7EFA9D6F9}"/>
                  </a:ext>
                </a:extLst>
              </p:cNvPr>
              <p:cNvSpPr/>
              <p:nvPr/>
            </p:nvSpPr>
            <p:spPr>
              <a:xfrm>
                <a:off x="3840221" y="8052320"/>
                <a:ext cx="460800" cy="460800"/>
              </a:xfrm>
              <a:prstGeom prst="ellips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200" b="0" i="0" u="none" strike="noStrike" kern="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  <p:sp>
            <p:nvSpPr>
              <p:cNvPr id="132" name="CasellaDiTesto 131">
                <a:extLst>
                  <a:ext uri="{FF2B5EF4-FFF2-40B4-BE49-F238E27FC236}">
                    <a16:creationId xmlns:a16="http://schemas.microsoft.com/office/drawing/2014/main" xmlns="" id="{2F193C0E-BF65-4C68-929A-665A8FAC5CAE}"/>
                  </a:ext>
                </a:extLst>
              </p:cNvPr>
              <p:cNvSpPr txBox="1"/>
              <p:nvPr/>
            </p:nvSpPr>
            <p:spPr>
              <a:xfrm>
                <a:off x="3840225" y="8122935"/>
                <a:ext cx="460800" cy="369332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2</a:t>
                </a:r>
              </a:p>
            </p:txBody>
          </p:sp>
        </p:grpSp>
        <p:grpSp>
          <p:nvGrpSpPr>
            <p:cNvPr id="133" name="Gruppo 132">
              <a:extLst>
                <a:ext uri="{FF2B5EF4-FFF2-40B4-BE49-F238E27FC236}">
                  <a16:creationId xmlns:a16="http://schemas.microsoft.com/office/drawing/2014/main" xmlns="" id="{13AD508E-5408-48B3-9C20-12E366798E9B}"/>
                </a:ext>
              </a:extLst>
            </p:cNvPr>
            <p:cNvGrpSpPr/>
            <p:nvPr/>
          </p:nvGrpSpPr>
          <p:grpSpPr>
            <a:xfrm>
              <a:off x="-4638588" y="4062554"/>
              <a:ext cx="108000" cy="345600"/>
              <a:chOff x="3803094" y="8077199"/>
              <a:chExt cx="460803" cy="460800"/>
            </a:xfrm>
          </p:grpSpPr>
          <p:sp>
            <p:nvSpPr>
              <p:cNvPr id="134" name="Ovale 133">
                <a:extLst>
                  <a:ext uri="{FF2B5EF4-FFF2-40B4-BE49-F238E27FC236}">
                    <a16:creationId xmlns:a16="http://schemas.microsoft.com/office/drawing/2014/main" xmlns="" id="{EF0ABC1C-04C2-44E3-8FED-D1069FED6E3B}"/>
                  </a:ext>
                </a:extLst>
              </p:cNvPr>
              <p:cNvSpPr/>
              <p:nvPr/>
            </p:nvSpPr>
            <p:spPr>
              <a:xfrm>
                <a:off x="3803094" y="8077199"/>
                <a:ext cx="460803" cy="460800"/>
              </a:xfrm>
              <a:prstGeom prst="ellips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200" b="0" i="0" u="none" strike="noStrike" kern="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  <p:sp>
            <p:nvSpPr>
              <p:cNvPr id="135" name="CasellaDiTesto 134">
                <a:extLst>
                  <a:ext uri="{FF2B5EF4-FFF2-40B4-BE49-F238E27FC236}">
                    <a16:creationId xmlns:a16="http://schemas.microsoft.com/office/drawing/2014/main" xmlns="" id="{DBDC4866-D78A-4C90-B7DB-0FDA222BD730}"/>
                  </a:ext>
                </a:extLst>
              </p:cNvPr>
              <p:cNvSpPr txBox="1"/>
              <p:nvPr/>
            </p:nvSpPr>
            <p:spPr>
              <a:xfrm>
                <a:off x="3803098" y="8122934"/>
                <a:ext cx="460799" cy="369332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3</a:t>
                </a:r>
              </a:p>
            </p:txBody>
          </p:sp>
        </p:grpSp>
        <p:sp>
          <p:nvSpPr>
            <p:cNvPr id="137" name="CasellaDiTesto 136">
              <a:extLst>
                <a:ext uri="{FF2B5EF4-FFF2-40B4-BE49-F238E27FC236}">
                  <a16:creationId xmlns:a16="http://schemas.microsoft.com/office/drawing/2014/main" xmlns="" id="{D193416B-760E-422F-8FA5-EA8578B2C7F7}"/>
                </a:ext>
              </a:extLst>
            </p:cNvPr>
            <p:cNvSpPr txBox="1"/>
            <p:nvPr/>
          </p:nvSpPr>
          <p:spPr>
            <a:xfrm>
              <a:off x="-4529572" y="2217074"/>
              <a:ext cx="468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aÌ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Symbol" panose="05050102010706020507" pitchFamily="18" charset="2"/>
                </a:rPr>
                <a:t>g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47" name="CasellaDiTesto 46">
            <a:extLst>
              <a:ext uri="{FF2B5EF4-FFF2-40B4-BE49-F238E27FC236}">
                <a16:creationId xmlns:a16="http://schemas.microsoft.com/office/drawing/2014/main" xmlns="" id="{60933B6D-2A06-4AD4-B0C9-D179A11D361C}"/>
              </a:ext>
            </a:extLst>
          </p:cNvPr>
          <p:cNvSpPr txBox="1"/>
          <p:nvPr/>
        </p:nvSpPr>
        <p:spPr>
          <a:xfrm>
            <a:off x="-1" y="7097391"/>
            <a:ext cx="29111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Si tratta di sviluppare, per ogni generatrice, la ricerca  del punto d’intersezione tra una retta g(g’; g’’) ed il piano di sezione (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0070C0"/>
                </a:solidFill>
                <a:latin typeface="Symbol" panose="05050102010706020507" pitchFamily="18" charset="2"/>
              </a:rPr>
              <a:t>Ðp</a:t>
            </a:r>
            <a:r>
              <a:rPr lang="it-IT" sz="16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;</a:t>
            </a:r>
            <a:r>
              <a:rPr lang="it-IT" sz="1600" dirty="0">
                <a:solidFill>
                  <a:srgbClr val="0070C0"/>
                </a:solidFill>
                <a:latin typeface="Symbol" panose="05050102010706020507" pitchFamily="18" charset="2"/>
              </a:rPr>
              <a:t>Ð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it-IT" sz="1600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)</a:t>
            </a:r>
          </a:p>
        </p:txBody>
      </p: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xmlns="" id="{B9FB0C0C-0997-4278-BB99-BD74D80E0849}"/>
              </a:ext>
            </a:extLst>
          </p:cNvPr>
          <p:cNvCxnSpPr>
            <a:cxnSpLocks/>
          </p:cNvCxnSpPr>
          <p:nvPr/>
        </p:nvCxnSpPr>
        <p:spPr>
          <a:xfrm flipH="1">
            <a:off x="3093267" y="4674606"/>
            <a:ext cx="663922" cy="238407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xmlns="" id="{270FD8F8-AD39-421F-8A8F-B24D7BBCCDF9}"/>
              </a:ext>
            </a:extLst>
          </p:cNvPr>
          <p:cNvCxnSpPr>
            <a:cxnSpLocks/>
          </p:cNvCxnSpPr>
          <p:nvPr/>
        </p:nvCxnSpPr>
        <p:spPr>
          <a:xfrm>
            <a:off x="3094008" y="5310787"/>
            <a:ext cx="664081" cy="6637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>
            <a:extLst>
              <a:ext uri="{FF2B5EF4-FFF2-40B4-BE49-F238E27FC236}">
                <a16:creationId xmlns:a16="http://schemas.microsoft.com/office/drawing/2014/main" xmlns="" id="{11697626-0376-44CA-B0A1-B89CA4BAC764}"/>
              </a:ext>
            </a:extLst>
          </p:cNvPr>
          <p:cNvSpPr txBox="1"/>
          <p:nvPr/>
        </p:nvSpPr>
        <p:spPr>
          <a:xfrm>
            <a:off x="1459953" y="8463486"/>
            <a:ext cx="525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Questa procedura applicata ad ogni generatrice ci consente di determinare i punti della sezione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xmlns="" id="{3F575FA9-F6B5-428B-8AC7-DC15A45B6FA1}"/>
              </a:ext>
            </a:extLst>
          </p:cNvPr>
          <p:cNvSpPr txBox="1"/>
          <p:nvPr/>
        </p:nvSpPr>
        <p:spPr>
          <a:xfrm>
            <a:off x="27000" y="487240"/>
            <a:ext cx="6804000" cy="40011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chemeClr val="bg1"/>
                </a:solidFill>
                <a:latin typeface="Comic Sans MS" panose="030F0702030302020204" pitchFamily="66" charset="0"/>
              </a:rPr>
              <a:t>Sezione con piano generico </a:t>
            </a:r>
            <a:r>
              <a:rPr lang="it-IT" sz="2000" dirty="0">
                <a:solidFill>
                  <a:schemeClr val="bg1"/>
                </a:solidFill>
                <a:latin typeface="Symbol" panose="05050102010706020507" pitchFamily="18" charset="2"/>
              </a:rPr>
              <a:t>b </a:t>
            </a:r>
            <a:r>
              <a:rPr lang="it-IT" sz="2000" dirty="0">
                <a:solidFill>
                  <a:schemeClr val="bg1"/>
                </a:solidFill>
                <a:latin typeface="Comic Sans MS" panose="030F0702030302020204" pitchFamily="66" charset="0"/>
              </a:rPr>
              <a:t>– Primo metodo</a:t>
            </a:r>
          </a:p>
        </p:txBody>
      </p: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xmlns="" id="{321CC675-AB2A-4C3C-8907-0BBCB0FBEE22}"/>
              </a:ext>
            </a:extLst>
          </p:cNvPr>
          <p:cNvCxnSpPr/>
          <p:nvPr/>
        </p:nvCxnSpPr>
        <p:spPr>
          <a:xfrm>
            <a:off x="26988" y="9111996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xmlns="" id="{2F723AF2-91F0-4CE1-9230-DD8E904C8516}"/>
              </a:ext>
            </a:extLst>
          </p:cNvPr>
          <p:cNvCxnSpPr>
            <a:cxnSpLocks/>
          </p:cNvCxnSpPr>
          <p:nvPr/>
        </p:nvCxnSpPr>
        <p:spPr>
          <a:xfrm>
            <a:off x="2087745" y="4301633"/>
            <a:ext cx="0" cy="1003412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xmlns="" id="{52C3CF42-3C62-40F6-8452-314423B67AF6}"/>
              </a:ext>
            </a:extLst>
          </p:cNvPr>
          <p:cNvCxnSpPr>
            <a:cxnSpLocks/>
          </p:cNvCxnSpPr>
          <p:nvPr/>
        </p:nvCxnSpPr>
        <p:spPr>
          <a:xfrm flipV="1">
            <a:off x="2085975" y="2121408"/>
            <a:ext cx="4401440" cy="318401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xmlns="" id="{B240F9A2-BDF9-4372-ABAF-EC105CB0F348}"/>
              </a:ext>
            </a:extLst>
          </p:cNvPr>
          <p:cNvCxnSpPr>
            <a:cxnSpLocks/>
          </p:cNvCxnSpPr>
          <p:nvPr/>
        </p:nvCxnSpPr>
        <p:spPr>
          <a:xfrm flipH="1" flipV="1">
            <a:off x="2087698" y="4307596"/>
            <a:ext cx="355292" cy="100253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0C90BB0E-CA31-4B8D-8B03-011CF78A1623}"/>
              </a:ext>
            </a:extLst>
          </p:cNvPr>
          <p:cNvSpPr txBox="1"/>
          <p:nvPr/>
        </p:nvSpPr>
        <p:spPr>
          <a:xfrm>
            <a:off x="-1" y="6251512"/>
            <a:ext cx="276186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Per semplicità ed economia grafica il piano ausiliario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 sarà proiettante in prima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xmlns="" id="{618C119E-B5A3-4BB8-A25D-80D6A70A1968}"/>
              </a:ext>
            </a:extLst>
          </p:cNvPr>
          <p:cNvSpPr txBox="1"/>
          <p:nvPr/>
        </p:nvSpPr>
        <p:spPr>
          <a:xfrm>
            <a:off x="4767759" y="7026713"/>
            <a:ext cx="468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V’</a:t>
            </a:r>
            <a:endParaRPr lang="it-IT" dirty="0"/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xmlns="" id="{2EBE164C-AB1F-4911-8F9C-4E86FC2D6117}"/>
              </a:ext>
            </a:extLst>
          </p:cNvPr>
          <p:cNvSpPr txBox="1"/>
          <p:nvPr/>
        </p:nvSpPr>
        <p:spPr>
          <a:xfrm>
            <a:off x="0" y="989926"/>
            <a:ext cx="2844000" cy="261610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Trattasi di sviluppare il concetto di intersezione tra un piano e una retta che, nello specifico, è una generatrice del cono. In sintesi è necessario eseguire, per ogni generatrice, la seguente operazione (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it-IT" sz="2000" dirty="0">
                <a:latin typeface="Symbol" panose="05050102010706020507" pitchFamily="18" charset="2"/>
              </a:rPr>
              <a:t>Ç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g)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xmlns="" id="{C8BBA26F-3553-4FF8-95D3-AB452CA669A5}"/>
              </a:ext>
            </a:extLst>
          </p:cNvPr>
          <p:cNvSpPr txBox="1"/>
          <p:nvPr/>
        </p:nvSpPr>
        <p:spPr>
          <a:xfrm>
            <a:off x="5372171" y="3016249"/>
            <a:ext cx="1440000" cy="40011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1° -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it-IT" sz="2000" dirty="0">
                <a:latin typeface="Symbol" panose="05050102010706020507" pitchFamily="18" charset="2"/>
              </a:rPr>
              <a:t>Ì</a:t>
            </a:r>
            <a:r>
              <a:rPr lang="it-IT" sz="2000" dirty="0">
                <a:latin typeface="Comic Sans MS" panose="030F0702030302020204" pitchFamily="66" charset="0"/>
              </a:rPr>
              <a:t>  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g</a:t>
            </a:r>
          </a:p>
        </p:txBody>
      </p:sp>
      <p:sp>
        <p:nvSpPr>
          <p:cNvPr id="138" name="CasellaDiTesto 137">
            <a:extLst>
              <a:ext uri="{FF2B5EF4-FFF2-40B4-BE49-F238E27FC236}">
                <a16:creationId xmlns:a16="http://schemas.microsoft.com/office/drawing/2014/main" xmlns="" id="{96EACCBF-F135-4CC6-84D6-CFBD642C08AC}"/>
              </a:ext>
            </a:extLst>
          </p:cNvPr>
          <p:cNvSpPr txBox="1"/>
          <p:nvPr/>
        </p:nvSpPr>
        <p:spPr>
          <a:xfrm>
            <a:off x="5372171" y="3444000"/>
            <a:ext cx="1440000" cy="40011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2° -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it-IT" sz="2000" dirty="0">
                <a:latin typeface="Symbol" panose="05050102010706020507" pitchFamily="18" charset="2"/>
              </a:rPr>
              <a:t>Ç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  <a:endParaRPr lang="it-IT" sz="2000" dirty="0">
              <a:solidFill>
                <a:srgbClr val="FF0000"/>
              </a:solidFill>
              <a:latin typeface="Symbol" panose="05050102010706020507" pitchFamily="18" charset="2"/>
            </a:endParaRPr>
          </a:p>
        </p:txBody>
      </p:sp>
      <p:sp>
        <p:nvSpPr>
          <p:cNvPr id="139" name="CasellaDiTesto 138">
            <a:extLst>
              <a:ext uri="{FF2B5EF4-FFF2-40B4-BE49-F238E27FC236}">
                <a16:creationId xmlns:a16="http://schemas.microsoft.com/office/drawing/2014/main" xmlns="" id="{311CA733-98D8-458A-BBCD-18A5D1F6CB75}"/>
              </a:ext>
            </a:extLst>
          </p:cNvPr>
          <p:cNvSpPr txBox="1"/>
          <p:nvPr/>
        </p:nvSpPr>
        <p:spPr>
          <a:xfrm>
            <a:off x="5372171" y="3871751"/>
            <a:ext cx="1440000" cy="40011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3° - 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g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Ç 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endParaRPr lang="it-IT" sz="20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7" name="Connettore 2 36">
            <a:extLst>
              <a:ext uri="{FF2B5EF4-FFF2-40B4-BE49-F238E27FC236}">
                <a16:creationId xmlns:a16="http://schemas.microsoft.com/office/drawing/2014/main" xmlns="" id="{D777A884-45CA-4935-B868-E78B66CDD501}"/>
              </a:ext>
            </a:extLst>
          </p:cNvPr>
          <p:cNvCxnSpPr>
            <a:cxnSpLocks/>
            <a:endCxn id="44" idx="1"/>
          </p:cNvCxnSpPr>
          <p:nvPr/>
        </p:nvCxnSpPr>
        <p:spPr>
          <a:xfrm>
            <a:off x="1804524" y="1359462"/>
            <a:ext cx="3567647" cy="1856842"/>
          </a:xfrm>
          <a:prstGeom prst="straightConnector1">
            <a:avLst/>
          </a:prstGeom>
          <a:ln w="317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2 139">
            <a:extLst>
              <a:ext uri="{FF2B5EF4-FFF2-40B4-BE49-F238E27FC236}">
                <a16:creationId xmlns:a16="http://schemas.microsoft.com/office/drawing/2014/main" xmlns="" id="{1F4AC2FF-D277-4F9B-85D4-FEE12F1CC930}"/>
              </a:ext>
            </a:extLst>
          </p:cNvPr>
          <p:cNvCxnSpPr>
            <a:cxnSpLocks/>
            <a:endCxn id="138" idx="1"/>
          </p:cNvCxnSpPr>
          <p:nvPr/>
        </p:nvCxnSpPr>
        <p:spPr>
          <a:xfrm>
            <a:off x="1780248" y="2314322"/>
            <a:ext cx="3591923" cy="1329733"/>
          </a:xfrm>
          <a:prstGeom prst="straightConnector1">
            <a:avLst/>
          </a:prstGeom>
          <a:ln w="317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2 140">
            <a:extLst>
              <a:ext uri="{FF2B5EF4-FFF2-40B4-BE49-F238E27FC236}">
                <a16:creationId xmlns:a16="http://schemas.microsoft.com/office/drawing/2014/main" xmlns="" id="{A08C28A4-A477-410E-B0AB-D5449105DF39}"/>
              </a:ext>
            </a:extLst>
          </p:cNvPr>
          <p:cNvCxnSpPr>
            <a:cxnSpLocks/>
            <a:endCxn id="139" idx="1"/>
          </p:cNvCxnSpPr>
          <p:nvPr/>
        </p:nvCxnSpPr>
        <p:spPr>
          <a:xfrm>
            <a:off x="1764064" y="3244906"/>
            <a:ext cx="3608107" cy="826900"/>
          </a:xfrm>
          <a:prstGeom prst="straightConnector1">
            <a:avLst/>
          </a:prstGeom>
          <a:ln w="317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00856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4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7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8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 animBg="1"/>
      <p:bldP spid="51" grpId="0"/>
      <p:bldP spid="76" grpId="0"/>
      <p:bldP spid="78" grpId="0"/>
      <p:bldP spid="87" grpId="0"/>
      <p:bldP spid="88" grpId="0"/>
      <p:bldP spid="16" grpId="0"/>
      <p:bldP spid="80" grpId="0"/>
      <p:bldP spid="83" grpId="0"/>
      <p:bldP spid="84" grpId="0"/>
      <p:bldP spid="86" grpId="0"/>
      <p:bldP spid="89" grpId="0"/>
      <p:bldP spid="57" grpId="0"/>
      <p:bldP spid="90" grpId="0"/>
      <p:bldP spid="93" grpId="0"/>
      <p:bldP spid="95" grpId="0"/>
      <p:bldP spid="94" grpId="0"/>
      <p:bldP spid="47" grpId="0"/>
      <p:bldP spid="20" grpId="0"/>
      <p:bldP spid="29" grpId="0" animBg="1"/>
      <p:bldP spid="2" grpId="0"/>
      <p:bldP spid="34" grpId="0"/>
      <p:bldP spid="34" grpId="1"/>
      <p:bldP spid="44" grpId="0" animBg="1"/>
      <p:bldP spid="138" grpId="0" animBg="1"/>
      <p:bldP spid="13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1 4">
            <a:extLst>
              <a:ext uri="{FF2B5EF4-FFF2-40B4-BE49-F238E27FC236}">
                <a16:creationId xmlns:a16="http://schemas.microsoft.com/office/drawing/2014/main" xmlns="" id="{E7ED608F-CA8C-4756-9460-5357535BF69C}"/>
              </a:ext>
            </a:extLst>
          </p:cNvPr>
          <p:cNvCxnSpPr>
            <a:cxnSpLocks/>
          </p:cNvCxnSpPr>
          <p:nvPr/>
        </p:nvCxnSpPr>
        <p:spPr>
          <a:xfrm>
            <a:off x="171450" y="5305425"/>
            <a:ext cx="653415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xmlns="" id="{B6A63236-7928-4802-9B0A-13E5815F0C80}"/>
              </a:ext>
            </a:extLst>
          </p:cNvPr>
          <p:cNvSpPr/>
          <p:nvPr/>
        </p:nvSpPr>
        <p:spPr>
          <a:xfrm rot="2700000">
            <a:off x="3336131" y="5550694"/>
            <a:ext cx="2881313" cy="2879725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xmlns="" id="{0F3462DA-00C6-46B4-9E19-5938E15FCEF0}"/>
              </a:ext>
            </a:extLst>
          </p:cNvPr>
          <p:cNvCxnSpPr/>
          <p:nvPr/>
        </p:nvCxnSpPr>
        <p:spPr>
          <a:xfrm flipV="1">
            <a:off x="3338513" y="4676775"/>
            <a:ext cx="0" cy="23129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xmlns="" id="{836ADDBA-8A93-43D8-835D-7197EDDD4D87}"/>
              </a:ext>
            </a:extLst>
          </p:cNvPr>
          <p:cNvCxnSpPr/>
          <p:nvPr/>
        </p:nvCxnSpPr>
        <p:spPr>
          <a:xfrm flipH="1" flipV="1">
            <a:off x="6213475" y="4678363"/>
            <a:ext cx="3175" cy="23002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xmlns="" id="{83459ABF-7B9B-4109-B4A1-FF184DA523F2}"/>
              </a:ext>
            </a:extLst>
          </p:cNvPr>
          <p:cNvCxnSpPr/>
          <p:nvPr/>
        </p:nvCxnSpPr>
        <p:spPr>
          <a:xfrm>
            <a:off x="3341688" y="4679950"/>
            <a:ext cx="2870200" cy="1588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xmlns="" id="{605186B0-1986-49A9-9099-C3EE068BBD9D}"/>
              </a:ext>
            </a:extLst>
          </p:cNvPr>
          <p:cNvCxnSpPr>
            <a:cxnSpLocks/>
          </p:cNvCxnSpPr>
          <p:nvPr/>
        </p:nvCxnSpPr>
        <p:spPr>
          <a:xfrm flipH="1">
            <a:off x="3341688" y="1079500"/>
            <a:ext cx="1436687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xmlns="" id="{F300ADE4-163D-4AFD-B7F7-A0E912396078}"/>
              </a:ext>
            </a:extLst>
          </p:cNvPr>
          <p:cNvCxnSpPr/>
          <p:nvPr/>
        </p:nvCxnSpPr>
        <p:spPr>
          <a:xfrm>
            <a:off x="4776788" y="1082675"/>
            <a:ext cx="1436687" cy="360045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xmlns="" id="{2ECB5C34-362F-4A3E-9ED1-302801F7909A}"/>
              </a:ext>
            </a:extLst>
          </p:cNvPr>
          <p:cNvCxnSpPr>
            <a:cxnSpLocks/>
          </p:cNvCxnSpPr>
          <p:nvPr/>
        </p:nvCxnSpPr>
        <p:spPr>
          <a:xfrm>
            <a:off x="4776788" y="4681538"/>
            <a:ext cx="0" cy="23050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xmlns="" id="{8D37F311-CF2C-4A32-AD98-0F49DFE2D41B}"/>
              </a:ext>
            </a:extLst>
          </p:cNvPr>
          <p:cNvCxnSpPr>
            <a:cxnSpLocks/>
          </p:cNvCxnSpPr>
          <p:nvPr/>
        </p:nvCxnSpPr>
        <p:spPr>
          <a:xfrm flipH="1">
            <a:off x="3521075" y="1085850"/>
            <a:ext cx="1254125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xmlns="" id="{396EAC39-8DEA-415F-8F28-D537199AA8CA}"/>
              </a:ext>
            </a:extLst>
          </p:cNvPr>
          <p:cNvCxnSpPr>
            <a:cxnSpLocks/>
          </p:cNvCxnSpPr>
          <p:nvPr/>
        </p:nvCxnSpPr>
        <p:spPr>
          <a:xfrm flipH="1">
            <a:off x="3764187" y="1085850"/>
            <a:ext cx="1011016" cy="359539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>
            <a:extLst>
              <a:ext uri="{FF2B5EF4-FFF2-40B4-BE49-F238E27FC236}">
                <a16:creationId xmlns:a16="http://schemas.microsoft.com/office/drawing/2014/main" xmlns="" id="{775FBA70-5AA2-4AA4-AC44-A53BFE6FF332}"/>
              </a:ext>
            </a:extLst>
          </p:cNvPr>
          <p:cNvCxnSpPr>
            <a:cxnSpLocks/>
            <a:stCxn id="6" idx="2"/>
          </p:cNvCxnSpPr>
          <p:nvPr/>
        </p:nvCxnSpPr>
        <p:spPr bwMode="auto">
          <a:xfrm>
            <a:off x="3757613" y="5972175"/>
            <a:ext cx="1017587" cy="10144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xmlns="" id="{3F653C3F-ED3E-4F37-8D23-F445DD872A21}"/>
              </a:ext>
            </a:extLst>
          </p:cNvPr>
          <p:cNvCxnSpPr>
            <a:cxnSpLocks/>
            <a:endCxn id="6" idx="4"/>
          </p:cNvCxnSpPr>
          <p:nvPr/>
        </p:nvCxnSpPr>
        <p:spPr bwMode="auto">
          <a:xfrm flipH="1">
            <a:off x="3758651" y="6994990"/>
            <a:ext cx="1011388" cy="101370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xmlns="" id="{985FCB5F-8ED5-491A-B39B-6CF0C12DB13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511995" y="6284265"/>
            <a:ext cx="1267969" cy="70549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xmlns="" id="{8ED34CD6-7C3F-40C6-BDFF-DEE34D758B3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383756" y="6667500"/>
            <a:ext cx="1389857" cy="3206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xmlns="" id="{8F2E63E7-75DD-4EAA-92F3-B6D6CDEEC02C}"/>
              </a:ext>
            </a:extLst>
          </p:cNvPr>
          <p:cNvCxnSpPr>
            <a:cxnSpLocks/>
          </p:cNvCxnSpPr>
          <p:nvPr/>
        </p:nvCxnSpPr>
        <p:spPr bwMode="auto">
          <a:xfrm flipH="1">
            <a:off x="3368676" y="6993731"/>
            <a:ext cx="1402587" cy="32464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xmlns="" id="{9E682175-3D6F-480D-87BD-F971ACAA70E5}"/>
              </a:ext>
            </a:extLst>
          </p:cNvPr>
          <p:cNvCxnSpPr>
            <a:cxnSpLocks/>
          </p:cNvCxnSpPr>
          <p:nvPr/>
        </p:nvCxnSpPr>
        <p:spPr bwMode="auto">
          <a:xfrm flipH="1">
            <a:off x="3522664" y="6998110"/>
            <a:ext cx="1241261" cy="69967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xmlns="" id="{60EB13D2-25C1-46CB-9C16-CF22A7B734F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079875" y="5727700"/>
            <a:ext cx="696913" cy="12652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xmlns="" id="{03E69C06-3D9B-4DB8-8EB5-0EF536EEA98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410081" y="5591183"/>
            <a:ext cx="725899" cy="277790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xmlns="" id="{1A176342-6FF4-4B79-8030-0690D0A298F8}"/>
              </a:ext>
            </a:extLst>
          </p:cNvPr>
          <p:cNvCxnSpPr>
            <a:cxnSpLocks/>
          </p:cNvCxnSpPr>
          <p:nvPr/>
        </p:nvCxnSpPr>
        <p:spPr bwMode="auto">
          <a:xfrm flipH="1">
            <a:off x="4082323" y="6996533"/>
            <a:ext cx="685271" cy="124805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7">
            <a:extLst>
              <a:ext uri="{FF2B5EF4-FFF2-40B4-BE49-F238E27FC236}">
                <a16:creationId xmlns:a16="http://schemas.microsoft.com/office/drawing/2014/main" xmlns="" id="{D754DD52-A005-41D6-B71E-FEA4EE376790}"/>
              </a:ext>
            </a:extLst>
          </p:cNvPr>
          <p:cNvCxnSpPr>
            <a:cxnSpLocks/>
            <a:stCxn id="6" idx="6"/>
          </p:cNvCxnSpPr>
          <p:nvPr/>
        </p:nvCxnSpPr>
        <p:spPr>
          <a:xfrm flipH="1" flipV="1">
            <a:off x="4778375" y="6992938"/>
            <a:ext cx="1017588" cy="1016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1 9">
            <a:extLst>
              <a:ext uri="{FF2B5EF4-FFF2-40B4-BE49-F238E27FC236}">
                <a16:creationId xmlns:a16="http://schemas.microsoft.com/office/drawing/2014/main" xmlns="" id="{B841D3AB-BA78-4282-9702-FBB2819BE69D}"/>
              </a:ext>
            </a:extLst>
          </p:cNvPr>
          <p:cNvCxnSpPr>
            <a:cxnSpLocks/>
            <a:endCxn id="6" idx="0"/>
          </p:cNvCxnSpPr>
          <p:nvPr/>
        </p:nvCxnSpPr>
        <p:spPr>
          <a:xfrm flipV="1">
            <a:off x="4778375" y="5972420"/>
            <a:ext cx="1016549" cy="101099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xmlns="" id="{0FA4D3FC-569C-49CB-9819-E20A2DBB14DE}"/>
              </a:ext>
            </a:extLst>
          </p:cNvPr>
          <p:cNvCxnSpPr>
            <a:cxnSpLocks/>
          </p:cNvCxnSpPr>
          <p:nvPr/>
        </p:nvCxnSpPr>
        <p:spPr>
          <a:xfrm>
            <a:off x="4778375" y="6992938"/>
            <a:ext cx="1266097" cy="6995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xmlns="" id="{1C75AF61-648E-4DF8-A454-8087F95A9F9F}"/>
              </a:ext>
            </a:extLst>
          </p:cNvPr>
          <p:cNvCxnSpPr>
            <a:cxnSpLocks/>
          </p:cNvCxnSpPr>
          <p:nvPr/>
        </p:nvCxnSpPr>
        <p:spPr>
          <a:xfrm flipV="1">
            <a:off x="4778375" y="6287729"/>
            <a:ext cx="1251257" cy="70044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xmlns="" id="{B9136D37-3151-4DC9-808A-BB3F66BA2CA3}"/>
              </a:ext>
            </a:extLst>
          </p:cNvPr>
          <p:cNvCxnSpPr>
            <a:cxnSpLocks/>
          </p:cNvCxnSpPr>
          <p:nvPr/>
        </p:nvCxnSpPr>
        <p:spPr>
          <a:xfrm flipV="1">
            <a:off x="4773613" y="5730892"/>
            <a:ext cx="690783" cy="126680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xmlns="" id="{054D8ABA-57C2-4DD7-BA9A-E9D369F45FD9}"/>
              </a:ext>
            </a:extLst>
          </p:cNvPr>
          <p:cNvCxnSpPr>
            <a:cxnSpLocks/>
          </p:cNvCxnSpPr>
          <p:nvPr/>
        </p:nvCxnSpPr>
        <p:spPr>
          <a:xfrm flipV="1">
            <a:off x="4773613" y="5603823"/>
            <a:ext cx="365515" cy="139070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xmlns="" id="{ED6E08EB-DBE1-4DE8-9E51-57CA77ABD565}"/>
              </a:ext>
            </a:extLst>
          </p:cNvPr>
          <p:cNvCxnSpPr>
            <a:cxnSpLocks/>
          </p:cNvCxnSpPr>
          <p:nvPr/>
        </p:nvCxnSpPr>
        <p:spPr>
          <a:xfrm flipV="1">
            <a:off x="3336925" y="6994525"/>
            <a:ext cx="1438275" cy="15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xmlns="" id="{13201FAD-D21C-4A46-BF1E-E7A430BD485F}"/>
              </a:ext>
            </a:extLst>
          </p:cNvPr>
          <p:cNvCxnSpPr>
            <a:cxnSpLocks/>
          </p:cNvCxnSpPr>
          <p:nvPr/>
        </p:nvCxnSpPr>
        <p:spPr>
          <a:xfrm flipH="1">
            <a:off x="4078288" y="1081088"/>
            <a:ext cx="701675" cy="35988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xmlns="" id="{4A9767E5-6DF0-4FEF-A474-EF79EDDD95FD}"/>
              </a:ext>
            </a:extLst>
          </p:cNvPr>
          <p:cNvCxnSpPr>
            <a:cxnSpLocks/>
          </p:cNvCxnSpPr>
          <p:nvPr/>
        </p:nvCxnSpPr>
        <p:spPr>
          <a:xfrm flipH="1">
            <a:off x="4411663" y="1090613"/>
            <a:ext cx="361950" cy="3586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xmlns="" id="{632D37B0-756B-4F45-8332-1F90CEEE88C9}"/>
              </a:ext>
            </a:extLst>
          </p:cNvPr>
          <p:cNvCxnSpPr>
            <a:cxnSpLocks/>
          </p:cNvCxnSpPr>
          <p:nvPr/>
        </p:nvCxnSpPr>
        <p:spPr>
          <a:xfrm flipH="1">
            <a:off x="3384884" y="1082675"/>
            <a:ext cx="1393491" cy="360162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xmlns="" id="{B9E8B098-B175-4E6F-AC6D-37944BA7D4FE}"/>
              </a:ext>
            </a:extLst>
          </p:cNvPr>
          <p:cNvCxnSpPr>
            <a:cxnSpLocks/>
          </p:cNvCxnSpPr>
          <p:nvPr/>
        </p:nvCxnSpPr>
        <p:spPr>
          <a:xfrm>
            <a:off x="4779963" y="1089025"/>
            <a:ext cx="346075" cy="35956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xmlns="" id="{C03FB220-D10D-486D-B894-255AA13E0808}"/>
              </a:ext>
            </a:extLst>
          </p:cNvPr>
          <p:cNvCxnSpPr>
            <a:cxnSpLocks/>
          </p:cNvCxnSpPr>
          <p:nvPr/>
        </p:nvCxnSpPr>
        <p:spPr>
          <a:xfrm>
            <a:off x="4772025" y="1096963"/>
            <a:ext cx="695325" cy="358695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xmlns="" id="{6B3EDDA8-FBA4-49D5-ABE3-E14D61DB8B34}"/>
              </a:ext>
            </a:extLst>
          </p:cNvPr>
          <p:cNvCxnSpPr>
            <a:cxnSpLocks/>
          </p:cNvCxnSpPr>
          <p:nvPr/>
        </p:nvCxnSpPr>
        <p:spPr>
          <a:xfrm>
            <a:off x="4779963" y="1096963"/>
            <a:ext cx="1018381" cy="35845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xmlns="" id="{BE05959B-AFF7-4B3A-B27D-18F633204016}"/>
              </a:ext>
            </a:extLst>
          </p:cNvPr>
          <p:cNvCxnSpPr>
            <a:cxnSpLocks/>
          </p:cNvCxnSpPr>
          <p:nvPr/>
        </p:nvCxnSpPr>
        <p:spPr>
          <a:xfrm>
            <a:off x="4772025" y="1089025"/>
            <a:ext cx="1254125" cy="35909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xmlns="" id="{3426C5C9-200F-43F8-A2F8-19B869551113}"/>
              </a:ext>
            </a:extLst>
          </p:cNvPr>
          <p:cNvCxnSpPr>
            <a:cxnSpLocks/>
          </p:cNvCxnSpPr>
          <p:nvPr/>
        </p:nvCxnSpPr>
        <p:spPr>
          <a:xfrm>
            <a:off x="4779963" y="1104900"/>
            <a:ext cx="1381125" cy="35782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xmlns="" id="{8453F189-A44F-4AC7-AB29-6A50EA226A77}"/>
              </a:ext>
            </a:extLst>
          </p:cNvPr>
          <p:cNvSpPr txBox="1"/>
          <p:nvPr/>
        </p:nvSpPr>
        <p:spPr>
          <a:xfrm>
            <a:off x="4566280" y="4396153"/>
            <a:ext cx="432000" cy="25200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xmlns="" id="{C5951899-97EB-4C28-AC0E-C833334D2040}"/>
              </a:ext>
            </a:extLst>
          </p:cNvPr>
          <p:cNvSpPr txBox="1"/>
          <p:nvPr/>
        </p:nvSpPr>
        <p:spPr>
          <a:xfrm>
            <a:off x="4294082" y="6947585"/>
            <a:ext cx="696463" cy="216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xmlns="" id="{B28EAFAD-9021-4A82-9B76-D35825363578}"/>
              </a:ext>
            </a:extLst>
          </p:cNvPr>
          <p:cNvSpPr txBox="1"/>
          <p:nvPr/>
        </p:nvSpPr>
        <p:spPr>
          <a:xfrm>
            <a:off x="4916428" y="831341"/>
            <a:ext cx="432000" cy="25200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V’’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xmlns="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6200" y="4977408"/>
            <a:ext cx="43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19" name="Titolo 18">
            <a:extLst>
              <a:ext uri="{FF2B5EF4-FFF2-40B4-BE49-F238E27FC236}">
                <a16:creationId xmlns:a16="http://schemas.microsoft.com/office/drawing/2014/main" xmlns="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88" y="36513"/>
            <a:ext cx="6804025" cy="466725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L’ELLISSE (2)</a:t>
            </a:r>
            <a:b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</a:br>
            <a:endParaRPr lang="it-IT" dirty="0"/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xmlns="" id="{6701B891-914D-49F9-B2E1-E50AC3DB7EA8}"/>
              </a:ext>
            </a:extLst>
          </p:cNvPr>
          <p:cNvCxnSpPr>
            <a:cxnSpLocks/>
          </p:cNvCxnSpPr>
          <p:nvPr/>
        </p:nvCxnSpPr>
        <p:spPr>
          <a:xfrm flipV="1">
            <a:off x="4779963" y="1109663"/>
            <a:ext cx="0" cy="3590925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xmlns="" id="{D2CDEC25-B3BF-4083-AF5D-8EB2848E2F28}"/>
              </a:ext>
            </a:extLst>
          </p:cNvPr>
          <p:cNvCxnSpPr>
            <a:cxnSpLocks/>
          </p:cNvCxnSpPr>
          <p:nvPr/>
        </p:nvCxnSpPr>
        <p:spPr>
          <a:xfrm flipV="1">
            <a:off x="4775200" y="6998970"/>
            <a:ext cx="1441450" cy="3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CasellaDiTesto 65">
            <a:extLst>
              <a:ext uri="{FF2B5EF4-FFF2-40B4-BE49-F238E27FC236}">
                <a16:creationId xmlns:a16="http://schemas.microsoft.com/office/drawing/2014/main" xmlns="" id="{E4BE6685-1BE9-4661-BE9E-E569B2B56882}"/>
              </a:ext>
            </a:extLst>
          </p:cNvPr>
          <p:cNvSpPr txBox="1"/>
          <p:nvPr/>
        </p:nvSpPr>
        <p:spPr>
          <a:xfrm>
            <a:off x="4451350" y="2840038"/>
            <a:ext cx="4318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xmlns="" id="{1E7C119C-767F-4A78-84EF-EC39332568E2}"/>
              </a:ext>
            </a:extLst>
          </p:cNvPr>
          <p:cNvSpPr txBox="1"/>
          <p:nvPr/>
        </p:nvSpPr>
        <p:spPr>
          <a:xfrm>
            <a:off x="4584700" y="6650038"/>
            <a:ext cx="431800" cy="369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xmlns="" id="{8B5D3CC3-D118-4AF2-8891-78A46099111C}"/>
              </a:ext>
            </a:extLst>
          </p:cNvPr>
          <p:cNvCxnSpPr>
            <a:cxnSpLocks/>
            <a:endCxn id="6" idx="5"/>
          </p:cNvCxnSpPr>
          <p:nvPr/>
        </p:nvCxnSpPr>
        <p:spPr>
          <a:xfrm>
            <a:off x="4775200" y="7004050"/>
            <a:ext cx="1588" cy="14271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uppo 27">
            <a:extLst>
              <a:ext uri="{FF2B5EF4-FFF2-40B4-BE49-F238E27FC236}">
                <a16:creationId xmlns:a16="http://schemas.microsoft.com/office/drawing/2014/main" xmlns="" id="{08BF98BF-28F3-4AE2-8C77-166D9F6F01FC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6848475"/>
            <a:ext cx="287338" cy="288925"/>
            <a:chOff x="3018306" y="6843591"/>
            <a:chExt cx="360000" cy="360000"/>
          </a:xfrm>
        </p:grpSpPr>
        <p:cxnSp>
          <p:nvCxnSpPr>
            <p:cNvPr id="4" name="Connettore diritto 3">
              <a:extLst>
                <a:ext uri="{FF2B5EF4-FFF2-40B4-BE49-F238E27FC236}">
                  <a16:creationId xmlns:a16="http://schemas.microsoft.com/office/drawing/2014/main" xmlns="" id="{16BA5204-82DB-4482-92B2-9DF026D23A85}"/>
                </a:ext>
              </a:extLst>
            </p:cNvPr>
            <p:cNvCxnSpPr/>
            <p:nvPr/>
          </p:nvCxnSpPr>
          <p:spPr>
            <a:xfrm>
              <a:off x="3018306" y="7023592"/>
              <a:ext cx="36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diritto 22">
              <a:extLst>
                <a:ext uri="{FF2B5EF4-FFF2-40B4-BE49-F238E27FC236}">
                  <a16:creationId xmlns:a16="http://schemas.microsoft.com/office/drawing/2014/main" xmlns="" id="{5278E798-6376-4B2F-9B2D-5EF379B1BAA6}"/>
                </a:ext>
              </a:extLst>
            </p:cNvPr>
            <p:cNvCxnSpPr/>
            <p:nvPr/>
          </p:nvCxnSpPr>
          <p:spPr>
            <a:xfrm>
              <a:off x="3183389" y="6843591"/>
              <a:ext cx="0" cy="36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xmlns="" id="{E94754FB-F55D-4369-A71A-DC78E5118E19}"/>
              </a:ext>
            </a:extLst>
          </p:cNvPr>
          <p:cNvCxnSpPr/>
          <p:nvPr/>
        </p:nvCxnSpPr>
        <p:spPr>
          <a:xfrm>
            <a:off x="26988" y="91059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xmlns="" id="{5EA165A7-49A1-491F-8915-DEE58E50D76D}"/>
              </a:ext>
            </a:extLst>
          </p:cNvPr>
          <p:cNvCxnSpPr>
            <a:cxnSpLocks/>
          </p:cNvCxnSpPr>
          <p:nvPr/>
        </p:nvCxnSpPr>
        <p:spPr>
          <a:xfrm flipV="1">
            <a:off x="2436725" y="555423"/>
            <a:ext cx="4215087" cy="475727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sellaDiTesto 36">
            <a:extLst>
              <a:ext uri="{FF2B5EF4-FFF2-40B4-BE49-F238E27FC236}">
                <a16:creationId xmlns:a16="http://schemas.microsoft.com/office/drawing/2014/main" xmlns="" id="{0422D9E8-855D-4CE9-BB1A-94B763A45807}"/>
              </a:ext>
            </a:extLst>
          </p:cNvPr>
          <p:cNvSpPr txBox="1"/>
          <p:nvPr/>
        </p:nvSpPr>
        <p:spPr>
          <a:xfrm>
            <a:off x="0" y="1075055"/>
            <a:ext cx="4716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Immaginiamo di tagliare il cono con un piano generico (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Ðp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;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Ð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) per cui sarà:</a:t>
            </a:r>
          </a:p>
        </p:txBody>
      </p:sp>
      <p:sp>
        <p:nvSpPr>
          <p:cNvPr id="76" name="CasellaDiTesto 19">
            <a:extLst>
              <a:ext uri="{FF2B5EF4-FFF2-40B4-BE49-F238E27FC236}">
                <a16:creationId xmlns:a16="http://schemas.microsoft.com/office/drawing/2014/main" xmlns="" id="{7631A069-A7AD-4F65-89F5-4E81AD07C4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7142" y="1014540"/>
            <a:ext cx="540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78" name="CasellaDiTesto 19">
            <a:extLst>
              <a:ext uri="{FF2B5EF4-FFF2-40B4-BE49-F238E27FC236}">
                <a16:creationId xmlns:a16="http://schemas.microsoft.com/office/drawing/2014/main" xmlns="" id="{4B804BDD-AB93-4584-8797-839947873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4269" y="8559871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3112" name="CasellaDiTesto 3111">
            <a:extLst>
              <a:ext uri="{FF2B5EF4-FFF2-40B4-BE49-F238E27FC236}">
                <a16:creationId xmlns:a16="http://schemas.microsoft.com/office/drawing/2014/main" xmlns="" id="{D3288846-56E2-46CC-8F88-BEC547B13C76}"/>
              </a:ext>
            </a:extLst>
          </p:cNvPr>
          <p:cNvSpPr txBox="1"/>
          <p:nvPr/>
        </p:nvSpPr>
        <p:spPr>
          <a:xfrm>
            <a:off x="0" y="1847018"/>
            <a:ext cx="39600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Data la tipologia geometrica del piano, esso taglierà le generatrici in punti che avranno quote e aggetti diversi ma apparterranno tutti al piano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di sezione</a:t>
            </a:r>
          </a:p>
        </p:txBody>
      </p:sp>
      <p:sp>
        <p:nvSpPr>
          <p:cNvPr id="3114" name="CasellaDiTesto 3113">
            <a:extLst>
              <a:ext uri="{FF2B5EF4-FFF2-40B4-BE49-F238E27FC236}">
                <a16:creationId xmlns:a16="http://schemas.microsoft.com/office/drawing/2014/main" xmlns="" id="{631335FC-ED45-47D8-8DCE-1BE6A853C831}"/>
              </a:ext>
            </a:extLst>
          </p:cNvPr>
          <p:cNvSpPr txBox="1"/>
          <p:nvPr/>
        </p:nvSpPr>
        <p:spPr>
          <a:xfrm>
            <a:off x="4597477" y="3296983"/>
            <a:ext cx="432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  <a:endParaRPr lang="it-IT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xmlns="" id="{133B0955-EAAB-4276-9FBC-03F241B81DF3}"/>
              </a:ext>
            </a:extLst>
          </p:cNvPr>
          <p:cNvSpPr txBox="1"/>
          <p:nvPr/>
        </p:nvSpPr>
        <p:spPr>
          <a:xfrm>
            <a:off x="0" y="7410712"/>
            <a:ext cx="2988000" cy="1584000"/>
          </a:xfrm>
          <a:prstGeom prst="rect">
            <a:avLst/>
          </a:prstGeom>
          <a:solidFill>
            <a:schemeClr val="accent6">
              <a:lumMod val="60000"/>
              <a:lumOff val="40000"/>
              <a:alpha val="47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Luogo geometrico dei punti del piano che hanno costante la somma da due punti fissi detti fuochi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91CBD0D8-4887-434C-9385-995B68B59D22}"/>
              </a:ext>
            </a:extLst>
          </p:cNvPr>
          <p:cNvSpPr txBox="1"/>
          <p:nvPr/>
        </p:nvSpPr>
        <p:spPr>
          <a:xfrm>
            <a:off x="3408087" y="4176364"/>
            <a:ext cx="43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xmlns="" id="{48203071-A387-459A-9A04-50CCCE30B86E}"/>
              </a:ext>
            </a:extLst>
          </p:cNvPr>
          <p:cNvSpPr/>
          <p:nvPr/>
        </p:nvSpPr>
        <p:spPr>
          <a:xfrm>
            <a:off x="3031622" y="4683416"/>
            <a:ext cx="388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29" name="Rettangolo 28">
            <a:extLst>
              <a:ext uri="{FF2B5EF4-FFF2-40B4-BE49-F238E27FC236}">
                <a16:creationId xmlns:a16="http://schemas.microsoft.com/office/drawing/2014/main" xmlns="" id="{7F62F5AD-B992-4EA6-9C4C-A64EBCBE46DC}"/>
              </a:ext>
            </a:extLst>
          </p:cNvPr>
          <p:cNvSpPr/>
          <p:nvPr/>
        </p:nvSpPr>
        <p:spPr>
          <a:xfrm>
            <a:off x="2853167" y="5016716"/>
            <a:ext cx="388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86" name="Rettangolo 85">
            <a:extLst>
              <a:ext uri="{FF2B5EF4-FFF2-40B4-BE49-F238E27FC236}">
                <a16:creationId xmlns:a16="http://schemas.microsoft.com/office/drawing/2014/main" xmlns="" id="{5FAB72E0-070B-4DFC-9D01-F0FF87FCD66E}"/>
              </a:ext>
            </a:extLst>
          </p:cNvPr>
          <p:cNvSpPr/>
          <p:nvPr/>
        </p:nvSpPr>
        <p:spPr>
          <a:xfrm>
            <a:off x="3086686" y="6823830"/>
            <a:ext cx="3465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87" name="Rettangolo 86">
            <a:extLst>
              <a:ext uri="{FF2B5EF4-FFF2-40B4-BE49-F238E27FC236}">
                <a16:creationId xmlns:a16="http://schemas.microsoft.com/office/drawing/2014/main" xmlns="" id="{7C72658A-10AB-4C0B-8197-6D44DF7F51DD}"/>
              </a:ext>
            </a:extLst>
          </p:cNvPr>
          <p:cNvSpPr/>
          <p:nvPr/>
        </p:nvSpPr>
        <p:spPr>
          <a:xfrm>
            <a:off x="3471302" y="6337325"/>
            <a:ext cx="3465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88" name="Rettangolo 87">
            <a:extLst>
              <a:ext uri="{FF2B5EF4-FFF2-40B4-BE49-F238E27FC236}">
                <a16:creationId xmlns:a16="http://schemas.microsoft.com/office/drawing/2014/main" xmlns="" id="{1C0F6408-11B8-4669-8680-A989875B9F7C}"/>
              </a:ext>
            </a:extLst>
          </p:cNvPr>
          <p:cNvSpPr/>
          <p:nvPr/>
        </p:nvSpPr>
        <p:spPr>
          <a:xfrm>
            <a:off x="3256088" y="6572572"/>
            <a:ext cx="3465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xmlns="" id="{D9230DD9-6D1B-44C9-B856-D62DCDB79905}"/>
              </a:ext>
            </a:extLst>
          </p:cNvPr>
          <p:cNvSpPr txBox="1"/>
          <p:nvPr/>
        </p:nvSpPr>
        <p:spPr>
          <a:xfrm>
            <a:off x="676656" y="7008133"/>
            <a:ext cx="151597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così definita</a:t>
            </a:r>
            <a:endParaRPr lang="it-IT" dirty="0"/>
          </a:p>
        </p:txBody>
      </p: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xmlns="" id="{1D59C03D-2637-4BA5-8F8B-9F115EE033AD}"/>
              </a:ext>
            </a:extLst>
          </p:cNvPr>
          <p:cNvCxnSpPr/>
          <p:nvPr/>
        </p:nvCxnSpPr>
        <p:spPr>
          <a:xfrm>
            <a:off x="26988" y="9093708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xmlns="" id="{3C254C6C-0EA8-4400-B5A8-36D4BE1F4B4F}"/>
              </a:ext>
            </a:extLst>
          </p:cNvPr>
          <p:cNvCxnSpPr>
            <a:cxnSpLocks/>
          </p:cNvCxnSpPr>
          <p:nvPr/>
        </p:nvCxnSpPr>
        <p:spPr>
          <a:xfrm>
            <a:off x="2443714" y="5307376"/>
            <a:ext cx="1354478" cy="377377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xmlns="" id="{B5072C60-A0E3-4EFD-9D59-F14F12EFAF89}"/>
              </a:ext>
            </a:extLst>
          </p:cNvPr>
          <p:cNvCxnSpPr>
            <a:cxnSpLocks/>
          </p:cNvCxnSpPr>
          <p:nvPr/>
        </p:nvCxnSpPr>
        <p:spPr>
          <a:xfrm>
            <a:off x="2524836" y="6996688"/>
            <a:ext cx="4046786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xmlns="" id="{EBFC0C75-C9BB-485E-9FAD-A5F2C1B3E95E}"/>
              </a:ext>
            </a:extLst>
          </p:cNvPr>
          <p:cNvCxnSpPr>
            <a:cxnSpLocks/>
          </p:cNvCxnSpPr>
          <p:nvPr/>
        </p:nvCxnSpPr>
        <p:spPr>
          <a:xfrm>
            <a:off x="3049610" y="5303150"/>
            <a:ext cx="0" cy="169200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xmlns="" id="{A7A9BA55-332C-4332-AC0A-FA1E93B7433E}"/>
              </a:ext>
            </a:extLst>
          </p:cNvPr>
          <p:cNvCxnSpPr>
            <a:cxnSpLocks/>
          </p:cNvCxnSpPr>
          <p:nvPr/>
        </p:nvCxnSpPr>
        <p:spPr>
          <a:xfrm flipV="1">
            <a:off x="3049360" y="1062314"/>
            <a:ext cx="3761124" cy="424491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1 23">
            <a:extLst>
              <a:ext uri="{FF2B5EF4-FFF2-40B4-BE49-F238E27FC236}">
                <a16:creationId xmlns:a16="http://schemas.microsoft.com/office/drawing/2014/main" xmlns="" id="{277D2F10-BB89-40B7-A9A0-0F85F7470497}"/>
              </a:ext>
            </a:extLst>
          </p:cNvPr>
          <p:cNvCxnSpPr>
            <a:cxnSpLocks/>
          </p:cNvCxnSpPr>
          <p:nvPr/>
        </p:nvCxnSpPr>
        <p:spPr>
          <a:xfrm flipH="1">
            <a:off x="3118861" y="4676836"/>
            <a:ext cx="223086" cy="55907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xmlns="" id="{576FBACB-8C95-4F44-8F39-8A606B4D670E}"/>
              </a:ext>
            </a:extLst>
          </p:cNvPr>
          <p:cNvCxnSpPr>
            <a:cxnSpLocks/>
          </p:cNvCxnSpPr>
          <p:nvPr/>
        </p:nvCxnSpPr>
        <p:spPr>
          <a:xfrm>
            <a:off x="3121644" y="5223795"/>
            <a:ext cx="0" cy="17712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xmlns="" id="{4F8C40FD-A370-4D39-8E8F-674A7E9844DF}"/>
              </a:ext>
            </a:extLst>
          </p:cNvPr>
          <p:cNvCxnSpPr>
            <a:cxnSpLocks/>
          </p:cNvCxnSpPr>
          <p:nvPr/>
        </p:nvCxnSpPr>
        <p:spPr>
          <a:xfrm>
            <a:off x="5404492" y="2645614"/>
            <a:ext cx="0" cy="434979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xmlns="" id="{153D20A2-D106-4756-BF51-2F404DE223CC}"/>
              </a:ext>
            </a:extLst>
          </p:cNvPr>
          <p:cNvCxnSpPr>
            <a:cxnSpLocks/>
          </p:cNvCxnSpPr>
          <p:nvPr/>
        </p:nvCxnSpPr>
        <p:spPr>
          <a:xfrm flipV="1">
            <a:off x="1751390" y="5306941"/>
            <a:ext cx="692946" cy="78208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xmlns="" id="{41BB648C-0B7D-4046-8021-C639ADCBD52F}"/>
              </a:ext>
            </a:extLst>
          </p:cNvPr>
          <p:cNvCxnSpPr>
            <a:cxnSpLocks/>
          </p:cNvCxnSpPr>
          <p:nvPr/>
        </p:nvCxnSpPr>
        <p:spPr>
          <a:xfrm flipH="1">
            <a:off x="3107531" y="4666734"/>
            <a:ext cx="284371" cy="73498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xmlns="" id="{8FD56979-3567-47BF-B52F-A49EA1661E2D}"/>
              </a:ext>
            </a:extLst>
          </p:cNvPr>
          <p:cNvCxnSpPr>
            <a:cxnSpLocks/>
          </p:cNvCxnSpPr>
          <p:nvPr/>
        </p:nvCxnSpPr>
        <p:spPr>
          <a:xfrm>
            <a:off x="3313017" y="4863947"/>
            <a:ext cx="0" cy="178768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xmlns="" id="{3E629EFA-5F02-472C-A1C9-61C2301249A8}"/>
              </a:ext>
            </a:extLst>
          </p:cNvPr>
          <p:cNvCxnSpPr>
            <a:cxnSpLocks/>
          </p:cNvCxnSpPr>
          <p:nvPr/>
        </p:nvCxnSpPr>
        <p:spPr>
          <a:xfrm flipH="1">
            <a:off x="3276600" y="4680998"/>
            <a:ext cx="247045" cy="70923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1" name="Connettore diritto 3130">
            <a:extLst>
              <a:ext uri="{FF2B5EF4-FFF2-40B4-BE49-F238E27FC236}">
                <a16:creationId xmlns:a16="http://schemas.microsoft.com/office/drawing/2014/main" xmlns="" id="{C6C0FFCB-E4E5-4D0F-95AD-F7125FD00B7D}"/>
              </a:ext>
            </a:extLst>
          </p:cNvPr>
          <p:cNvCxnSpPr>
            <a:cxnSpLocks/>
          </p:cNvCxnSpPr>
          <p:nvPr/>
        </p:nvCxnSpPr>
        <p:spPr>
          <a:xfrm>
            <a:off x="3621882" y="4398167"/>
            <a:ext cx="0" cy="19548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xmlns="" id="{832D87F1-9877-4BE4-8A93-F487A91E60DD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752600" y="5305550"/>
            <a:ext cx="4975514" cy="2768379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xmlns="" id="{FCCA7823-1698-42F1-B643-B0B0CAAA2EA0}"/>
              </a:ext>
            </a:extLst>
          </p:cNvPr>
          <p:cNvCxnSpPr>
            <a:cxnSpLocks/>
          </p:cNvCxnSpPr>
          <p:nvPr/>
        </p:nvCxnSpPr>
        <p:spPr>
          <a:xfrm>
            <a:off x="1754916" y="559669"/>
            <a:ext cx="0" cy="4742726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xmlns="" id="{C0E64DFF-651A-4737-A3CD-1A4C3E1CD938}"/>
              </a:ext>
            </a:extLst>
          </p:cNvPr>
          <p:cNvCxnSpPr>
            <a:cxnSpLocks/>
          </p:cNvCxnSpPr>
          <p:nvPr/>
        </p:nvCxnSpPr>
        <p:spPr>
          <a:xfrm>
            <a:off x="2615381" y="5304503"/>
            <a:ext cx="0" cy="474406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xmlns="" id="{672818DA-0B35-47D6-BA27-720D6F812DA1}"/>
              </a:ext>
            </a:extLst>
          </p:cNvPr>
          <p:cNvCxnSpPr>
            <a:cxnSpLocks/>
          </p:cNvCxnSpPr>
          <p:nvPr/>
        </p:nvCxnSpPr>
        <p:spPr>
          <a:xfrm flipV="1">
            <a:off x="1752600" y="1512094"/>
            <a:ext cx="5066633" cy="45765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xmlns="" id="{07D735D7-39B5-463D-BA00-6BF3E01299B5}"/>
              </a:ext>
            </a:extLst>
          </p:cNvPr>
          <p:cNvCxnSpPr>
            <a:cxnSpLocks/>
          </p:cNvCxnSpPr>
          <p:nvPr/>
        </p:nvCxnSpPr>
        <p:spPr>
          <a:xfrm>
            <a:off x="5374645" y="2811014"/>
            <a:ext cx="0" cy="4518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xmlns="" id="{60A527F8-AE56-43B2-B245-9375D37FA31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08781" y="5912331"/>
            <a:ext cx="6655701" cy="1535349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xmlns="" id="{A638D6C1-EE12-452B-91CE-F4CF5D900659}"/>
              </a:ext>
            </a:extLst>
          </p:cNvPr>
          <p:cNvCxnSpPr>
            <a:cxnSpLocks/>
          </p:cNvCxnSpPr>
          <p:nvPr/>
        </p:nvCxnSpPr>
        <p:spPr>
          <a:xfrm>
            <a:off x="2893657" y="5308979"/>
            <a:ext cx="0" cy="124877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ttore diritto 116">
            <a:extLst>
              <a:ext uri="{FF2B5EF4-FFF2-40B4-BE49-F238E27FC236}">
                <a16:creationId xmlns:a16="http://schemas.microsoft.com/office/drawing/2014/main" xmlns="" id="{BD31FC15-4721-4354-86F4-BE155C0F423D}"/>
              </a:ext>
            </a:extLst>
          </p:cNvPr>
          <p:cNvCxnSpPr>
            <a:cxnSpLocks/>
          </p:cNvCxnSpPr>
          <p:nvPr/>
        </p:nvCxnSpPr>
        <p:spPr>
          <a:xfrm flipH="1">
            <a:off x="87682" y="1251585"/>
            <a:ext cx="6724264" cy="695576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ttore diritto 142">
            <a:extLst>
              <a:ext uri="{FF2B5EF4-FFF2-40B4-BE49-F238E27FC236}">
                <a16:creationId xmlns:a16="http://schemas.microsoft.com/office/drawing/2014/main" xmlns="" id="{B930938F-A928-45FF-B909-6580B992DD32}"/>
              </a:ext>
            </a:extLst>
          </p:cNvPr>
          <p:cNvCxnSpPr>
            <a:cxnSpLocks/>
          </p:cNvCxnSpPr>
          <p:nvPr/>
        </p:nvCxnSpPr>
        <p:spPr>
          <a:xfrm>
            <a:off x="5399378" y="2710572"/>
            <a:ext cx="0" cy="445472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1 7">
            <a:extLst>
              <a:ext uri="{FF2B5EF4-FFF2-40B4-BE49-F238E27FC236}">
                <a16:creationId xmlns:a16="http://schemas.microsoft.com/office/drawing/2014/main" xmlns="" id="{A6139768-7965-413E-B81E-D0CEBDB2EBDC}"/>
              </a:ext>
            </a:extLst>
          </p:cNvPr>
          <p:cNvCxnSpPr>
            <a:cxnSpLocks/>
          </p:cNvCxnSpPr>
          <p:nvPr/>
        </p:nvCxnSpPr>
        <p:spPr bwMode="auto">
          <a:xfrm>
            <a:off x="2088833" y="4311944"/>
            <a:ext cx="4456299" cy="4442397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xmlns="" id="{230E8DBB-D21E-49F0-A0D6-8421574086EE}"/>
              </a:ext>
            </a:extLst>
          </p:cNvPr>
          <p:cNvCxnSpPr>
            <a:cxnSpLocks/>
          </p:cNvCxnSpPr>
          <p:nvPr/>
        </p:nvCxnSpPr>
        <p:spPr>
          <a:xfrm>
            <a:off x="749147" y="586280"/>
            <a:ext cx="1696111" cy="472562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xmlns="" id="{929DFBED-7274-4DCF-8AD0-4AF11B45A292}"/>
              </a:ext>
            </a:extLst>
          </p:cNvPr>
          <p:cNvCxnSpPr>
            <a:cxnSpLocks/>
          </p:cNvCxnSpPr>
          <p:nvPr/>
        </p:nvCxnSpPr>
        <p:spPr>
          <a:xfrm>
            <a:off x="2085499" y="4311968"/>
            <a:ext cx="0" cy="99441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xmlns="" id="{8750BB7F-640C-4457-BBCB-78DB7B120640}"/>
              </a:ext>
            </a:extLst>
          </p:cNvPr>
          <p:cNvCxnSpPr>
            <a:cxnSpLocks/>
          </p:cNvCxnSpPr>
          <p:nvPr/>
        </p:nvCxnSpPr>
        <p:spPr>
          <a:xfrm>
            <a:off x="3081262" y="559041"/>
            <a:ext cx="0" cy="4749756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xmlns="" id="{5B8D7795-0761-4924-9DA6-727A049F7283}"/>
              </a:ext>
            </a:extLst>
          </p:cNvPr>
          <p:cNvCxnSpPr>
            <a:cxnSpLocks/>
          </p:cNvCxnSpPr>
          <p:nvPr/>
        </p:nvCxnSpPr>
        <p:spPr>
          <a:xfrm flipV="1">
            <a:off x="2082800" y="1878806"/>
            <a:ext cx="4734541" cy="342858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ttore diritto 165">
            <a:extLst>
              <a:ext uri="{FF2B5EF4-FFF2-40B4-BE49-F238E27FC236}">
                <a16:creationId xmlns:a16="http://schemas.microsoft.com/office/drawing/2014/main" xmlns="" id="{4B72FB42-473B-4BB9-A863-E291241452DC}"/>
              </a:ext>
            </a:extLst>
          </p:cNvPr>
          <p:cNvCxnSpPr>
            <a:cxnSpLocks/>
          </p:cNvCxnSpPr>
          <p:nvPr/>
        </p:nvCxnSpPr>
        <p:spPr>
          <a:xfrm>
            <a:off x="5310542" y="2972144"/>
            <a:ext cx="0" cy="455568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ttore diritto 167">
            <a:extLst>
              <a:ext uri="{FF2B5EF4-FFF2-40B4-BE49-F238E27FC236}">
                <a16:creationId xmlns:a16="http://schemas.microsoft.com/office/drawing/2014/main" xmlns="" id="{2336CA66-89FF-45D9-AF30-2FA55B0C4ABB}"/>
              </a:ext>
            </a:extLst>
          </p:cNvPr>
          <p:cNvCxnSpPr>
            <a:cxnSpLocks/>
          </p:cNvCxnSpPr>
          <p:nvPr/>
        </p:nvCxnSpPr>
        <p:spPr>
          <a:xfrm>
            <a:off x="3971796" y="3943780"/>
            <a:ext cx="0" cy="224747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xmlns="" id="{AB221C50-8902-4410-A106-56B738B72F9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208646" y="516621"/>
            <a:ext cx="4706312" cy="8544252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7" name="Connettore diritto 3106">
            <a:extLst>
              <a:ext uri="{FF2B5EF4-FFF2-40B4-BE49-F238E27FC236}">
                <a16:creationId xmlns:a16="http://schemas.microsoft.com/office/drawing/2014/main" xmlns="" id="{2C737531-0E8E-411F-8E5B-6EAD2823418B}"/>
              </a:ext>
            </a:extLst>
          </p:cNvPr>
          <p:cNvCxnSpPr>
            <a:cxnSpLocks/>
          </p:cNvCxnSpPr>
          <p:nvPr/>
        </p:nvCxnSpPr>
        <p:spPr>
          <a:xfrm>
            <a:off x="3848562" y="557213"/>
            <a:ext cx="0" cy="475763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9" name="Connettore diritto 3108">
            <a:extLst>
              <a:ext uri="{FF2B5EF4-FFF2-40B4-BE49-F238E27FC236}">
                <a16:creationId xmlns:a16="http://schemas.microsoft.com/office/drawing/2014/main" xmlns="" id="{EA6622FD-A637-4879-BDAA-5DD98A5A29DA}"/>
              </a:ext>
            </a:extLst>
          </p:cNvPr>
          <p:cNvCxnSpPr>
            <a:cxnSpLocks/>
          </p:cNvCxnSpPr>
          <p:nvPr/>
        </p:nvCxnSpPr>
        <p:spPr>
          <a:xfrm flipV="1">
            <a:off x="199484" y="2559837"/>
            <a:ext cx="6610891" cy="259605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9" name="Connettore diritto 3118">
            <a:extLst>
              <a:ext uri="{FF2B5EF4-FFF2-40B4-BE49-F238E27FC236}">
                <a16:creationId xmlns:a16="http://schemas.microsoft.com/office/drawing/2014/main" xmlns="" id="{C70EEFEA-9CF9-450C-B377-A19B20D8BB9A}"/>
              </a:ext>
            </a:extLst>
          </p:cNvPr>
          <p:cNvCxnSpPr>
            <a:cxnSpLocks/>
          </p:cNvCxnSpPr>
          <p:nvPr/>
        </p:nvCxnSpPr>
        <p:spPr>
          <a:xfrm>
            <a:off x="4300151" y="3550508"/>
            <a:ext cx="0" cy="258256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nettore diritto 211">
            <a:extLst>
              <a:ext uri="{FF2B5EF4-FFF2-40B4-BE49-F238E27FC236}">
                <a16:creationId xmlns:a16="http://schemas.microsoft.com/office/drawing/2014/main" xmlns="" id="{D22DA36D-9524-46CD-8141-F1266D5AB920}"/>
              </a:ext>
            </a:extLst>
          </p:cNvPr>
          <p:cNvCxnSpPr>
            <a:cxnSpLocks/>
          </p:cNvCxnSpPr>
          <p:nvPr/>
        </p:nvCxnSpPr>
        <p:spPr>
          <a:xfrm>
            <a:off x="5178663" y="3202366"/>
            <a:ext cx="0" cy="4518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nettore diritto 214">
            <a:extLst>
              <a:ext uri="{FF2B5EF4-FFF2-40B4-BE49-F238E27FC236}">
                <a16:creationId xmlns:a16="http://schemas.microsoft.com/office/drawing/2014/main" xmlns="" id="{FD7AB3B5-4FBF-45EE-AF1E-F6E1C66896B4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332282" y="5305561"/>
            <a:ext cx="977107" cy="3739287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6" name="Connettore diritto 3125">
            <a:extLst>
              <a:ext uri="{FF2B5EF4-FFF2-40B4-BE49-F238E27FC236}">
                <a16:creationId xmlns:a16="http://schemas.microsoft.com/office/drawing/2014/main" xmlns="" id="{0D2BBA95-9769-4B1C-8228-E474B8F5E8C4}"/>
              </a:ext>
            </a:extLst>
          </p:cNvPr>
          <p:cNvCxnSpPr>
            <a:cxnSpLocks/>
          </p:cNvCxnSpPr>
          <p:nvPr/>
        </p:nvCxnSpPr>
        <p:spPr>
          <a:xfrm>
            <a:off x="4332273" y="552138"/>
            <a:ext cx="0" cy="475961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Connettore diritto 239">
            <a:extLst>
              <a:ext uri="{FF2B5EF4-FFF2-40B4-BE49-F238E27FC236}">
                <a16:creationId xmlns:a16="http://schemas.microsoft.com/office/drawing/2014/main" xmlns="" id="{43D6DD9C-01D4-4EA0-9FAC-2C6FA729DF43}"/>
              </a:ext>
            </a:extLst>
          </p:cNvPr>
          <p:cNvCxnSpPr>
            <a:cxnSpLocks/>
          </p:cNvCxnSpPr>
          <p:nvPr/>
        </p:nvCxnSpPr>
        <p:spPr>
          <a:xfrm flipH="1" flipV="1">
            <a:off x="4331590" y="3172475"/>
            <a:ext cx="2445406" cy="101393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nettore diritto 260">
            <a:extLst>
              <a:ext uri="{FF2B5EF4-FFF2-40B4-BE49-F238E27FC236}">
                <a16:creationId xmlns:a16="http://schemas.microsoft.com/office/drawing/2014/main" xmlns="" id="{848C37D1-C764-44AA-B80E-05E01F6AA158}"/>
              </a:ext>
            </a:extLst>
          </p:cNvPr>
          <p:cNvCxnSpPr>
            <a:cxnSpLocks/>
          </p:cNvCxnSpPr>
          <p:nvPr/>
        </p:nvCxnSpPr>
        <p:spPr>
          <a:xfrm>
            <a:off x="4554906" y="3264720"/>
            <a:ext cx="0" cy="289077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Connettore diritto 267">
            <a:extLst>
              <a:ext uri="{FF2B5EF4-FFF2-40B4-BE49-F238E27FC236}">
                <a16:creationId xmlns:a16="http://schemas.microsoft.com/office/drawing/2014/main" xmlns="" id="{08AC9E2A-A8CE-43E6-AB18-8457E96ABA68}"/>
              </a:ext>
            </a:extLst>
          </p:cNvPr>
          <p:cNvCxnSpPr>
            <a:cxnSpLocks/>
          </p:cNvCxnSpPr>
          <p:nvPr/>
        </p:nvCxnSpPr>
        <p:spPr bwMode="auto">
          <a:xfrm flipH="1">
            <a:off x="4771836" y="6665230"/>
            <a:ext cx="1412875" cy="3270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diritto 120">
            <a:extLst>
              <a:ext uri="{FF2B5EF4-FFF2-40B4-BE49-F238E27FC236}">
                <a16:creationId xmlns:a16="http://schemas.microsoft.com/office/drawing/2014/main" xmlns="" id="{3FE52F02-CFD4-4B68-AC1F-CBB3506BCE13}"/>
              </a:ext>
            </a:extLst>
          </p:cNvPr>
          <p:cNvCxnSpPr>
            <a:cxnSpLocks/>
          </p:cNvCxnSpPr>
          <p:nvPr/>
        </p:nvCxnSpPr>
        <p:spPr bwMode="auto">
          <a:xfrm flipH="1">
            <a:off x="2758384" y="6530737"/>
            <a:ext cx="4016989" cy="929778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nettore diritto 232">
            <a:extLst>
              <a:ext uri="{FF2B5EF4-FFF2-40B4-BE49-F238E27FC236}">
                <a16:creationId xmlns:a16="http://schemas.microsoft.com/office/drawing/2014/main" xmlns="" id="{6D628D48-9588-4990-99AD-8E3F074717B8}"/>
              </a:ext>
            </a:extLst>
          </p:cNvPr>
          <p:cNvCxnSpPr>
            <a:cxnSpLocks/>
          </p:cNvCxnSpPr>
          <p:nvPr/>
        </p:nvCxnSpPr>
        <p:spPr>
          <a:xfrm>
            <a:off x="3184318" y="5302601"/>
            <a:ext cx="0" cy="2063144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Connettore diritto 237">
            <a:extLst>
              <a:ext uri="{FF2B5EF4-FFF2-40B4-BE49-F238E27FC236}">
                <a16:creationId xmlns:a16="http://schemas.microsoft.com/office/drawing/2014/main" xmlns="" id="{96895955-5D54-4FA6-8107-A6B8B3A8A305}"/>
              </a:ext>
            </a:extLst>
          </p:cNvPr>
          <p:cNvCxnSpPr>
            <a:cxnSpLocks/>
          </p:cNvCxnSpPr>
          <p:nvPr/>
        </p:nvCxnSpPr>
        <p:spPr>
          <a:xfrm flipH="1">
            <a:off x="3111910" y="932688"/>
            <a:ext cx="3648461" cy="446150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xmlns="" id="{2CB085C8-7717-44AA-803B-C2CA6542D8D9}"/>
              </a:ext>
            </a:extLst>
          </p:cNvPr>
          <p:cNvCxnSpPr>
            <a:cxnSpLocks/>
          </p:cNvCxnSpPr>
          <p:nvPr/>
        </p:nvCxnSpPr>
        <p:spPr>
          <a:xfrm>
            <a:off x="5368606" y="2632693"/>
            <a:ext cx="0" cy="42228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xmlns="" id="{C2E041AC-5107-48C5-882A-FEBCCBBD1E75}"/>
              </a:ext>
            </a:extLst>
          </p:cNvPr>
          <p:cNvCxnSpPr>
            <a:cxnSpLocks/>
          </p:cNvCxnSpPr>
          <p:nvPr/>
        </p:nvCxnSpPr>
        <p:spPr bwMode="auto">
          <a:xfrm flipH="1">
            <a:off x="2309459" y="5865230"/>
            <a:ext cx="4465914" cy="2517362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xmlns="" id="{16EF582F-E140-4A07-A343-E5AA7C478E93}"/>
              </a:ext>
            </a:extLst>
          </p:cNvPr>
          <p:cNvCxnSpPr>
            <a:cxnSpLocks/>
          </p:cNvCxnSpPr>
          <p:nvPr/>
        </p:nvCxnSpPr>
        <p:spPr>
          <a:xfrm>
            <a:off x="3339686" y="5303044"/>
            <a:ext cx="0" cy="2499172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nettore diritto 255">
            <a:extLst>
              <a:ext uri="{FF2B5EF4-FFF2-40B4-BE49-F238E27FC236}">
                <a16:creationId xmlns:a16="http://schemas.microsoft.com/office/drawing/2014/main" xmlns="" id="{1AD21605-6D67-49B3-B554-D3B911141028}"/>
              </a:ext>
            </a:extLst>
          </p:cNvPr>
          <p:cNvCxnSpPr>
            <a:cxnSpLocks/>
          </p:cNvCxnSpPr>
          <p:nvPr/>
        </p:nvCxnSpPr>
        <p:spPr>
          <a:xfrm flipV="1">
            <a:off x="3276600" y="638978"/>
            <a:ext cx="3507069" cy="475515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xmlns="" id="{4779D588-5A27-4264-ACE0-57E9AE514C24}"/>
              </a:ext>
            </a:extLst>
          </p:cNvPr>
          <p:cNvCxnSpPr>
            <a:cxnSpLocks/>
          </p:cNvCxnSpPr>
          <p:nvPr/>
        </p:nvCxnSpPr>
        <p:spPr>
          <a:xfrm>
            <a:off x="3109644" y="5387559"/>
            <a:ext cx="0" cy="19944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xmlns="" id="{7045E118-0392-484E-B914-152C9F1210D5}"/>
              </a:ext>
            </a:extLst>
          </p:cNvPr>
          <p:cNvCxnSpPr>
            <a:cxnSpLocks/>
          </p:cNvCxnSpPr>
          <p:nvPr/>
        </p:nvCxnSpPr>
        <p:spPr>
          <a:xfrm>
            <a:off x="3279088" y="5385179"/>
            <a:ext cx="0" cy="245389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Connettore diritto 277">
            <a:extLst>
              <a:ext uri="{FF2B5EF4-FFF2-40B4-BE49-F238E27FC236}">
                <a16:creationId xmlns:a16="http://schemas.microsoft.com/office/drawing/2014/main" xmlns="" id="{177EE6E2-FA47-41DA-9682-274D97FE1F1A}"/>
              </a:ext>
            </a:extLst>
          </p:cNvPr>
          <p:cNvCxnSpPr>
            <a:cxnSpLocks/>
          </p:cNvCxnSpPr>
          <p:nvPr/>
        </p:nvCxnSpPr>
        <p:spPr>
          <a:xfrm>
            <a:off x="5007326" y="3448455"/>
            <a:ext cx="0" cy="44352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xmlns="" id="{66D0F4AE-FF27-4CCC-9DDA-0B5745FBCBF7}"/>
              </a:ext>
            </a:extLst>
          </p:cNvPr>
          <p:cNvCxnSpPr>
            <a:cxnSpLocks/>
          </p:cNvCxnSpPr>
          <p:nvPr/>
        </p:nvCxnSpPr>
        <p:spPr>
          <a:xfrm>
            <a:off x="5311778" y="2633857"/>
            <a:ext cx="0" cy="4068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ttore 1 9">
            <a:extLst>
              <a:ext uri="{FF2B5EF4-FFF2-40B4-BE49-F238E27FC236}">
                <a16:creationId xmlns:a16="http://schemas.microsoft.com/office/drawing/2014/main" xmlns="" id="{09999B87-A9EF-42D7-B654-2082C048A1DC}"/>
              </a:ext>
            </a:extLst>
          </p:cNvPr>
          <p:cNvCxnSpPr>
            <a:cxnSpLocks/>
          </p:cNvCxnSpPr>
          <p:nvPr/>
        </p:nvCxnSpPr>
        <p:spPr bwMode="auto">
          <a:xfrm flipH="1">
            <a:off x="2700250" y="5308847"/>
            <a:ext cx="3762694" cy="3757459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Connettore diritto 288">
            <a:extLst>
              <a:ext uri="{FF2B5EF4-FFF2-40B4-BE49-F238E27FC236}">
                <a16:creationId xmlns:a16="http://schemas.microsoft.com/office/drawing/2014/main" xmlns="" id="{256F098A-8B48-411C-9F00-689C7C5C3712}"/>
              </a:ext>
            </a:extLst>
          </p:cNvPr>
          <p:cNvCxnSpPr>
            <a:cxnSpLocks/>
          </p:cNvCxnSpPr>
          <p:nvPr/>
        </p:nvCxnSpPr>
        <p:spPr>
          <a:xfrm>
            <a:off x="6462615" y="549835"/>
            <a:ext cx="0" cy="4765344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diritto 92">
            <a:extLst>
              <a:ext uri="{FF2B5EF4-FFF2-40B4-BE49-F238E27FC236}">
                <a16:creationId xmlns:a16="http://schemas.microsoft.com/office/drawing/2014/main" xmlns="" id="{57892D9D-9BEE-4462-ABB6-FD3B8F654E08}"/>
              </a:ext>
            </a:extLst>
          </p:cNvPr>
          <p:cNvCxnSpPr>
            <a:cxnSpLocks/>
          </p:cNvCxnSpPr>
          <p:nvPr/>
        </p:nvCxnSpPr>
        <p:spPr>
          <a:xfrm>
            <a:off x="3506740" y="5304752"/>
            <a:ext cx="0" cy="2955636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Connettore diritto 290">
            <a:extLst>
              <a:ext uri="{FF2B5EF4-FFF2-40B4-BE49-F238E27FC236}">
                <a16:creationId xmlns:a16="http://schemas.microsoft.com/office/drawing/2014/main" xmlns="" id="{6FF150AF-BB59-40D8-B836-D193FF47A6C1}"/>
              </a:ext>
            </a:extLst>
          </p:cNvPr>
          <p:cNvCxnSpPr>
            <a:cxnSpLocks/>
          </p:cNvCxnSpPr>
          <p:nvPr/>
        </p:nvCxnSpPr>
        <p:spPr>
          <a:xfrm flipV="1">
            <a:off x="3506739" y="757382"/>
            <a:ext cx="2961794" cy="455045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Connettore diritto 297">
            <a:extLst>
              <a:ext uri="{FF2B5EF4-FFF2-40B4-BE49-F238E27FC236}">
                <a16:creationId xmlns:a16="http://schemas.microsoft.com/office/drawing/2014/main" xmlns="" id="{441789D7-61E0-40E8-BB47-0A1CC81F1152}"/>
              </a:ext>
            </a:extLst>
          </p:cNvPr>
          <p:cNvCxnSpPr>
            <a:cxnSpLocks/>
          </p:cNvCxnSpPr>
          <p:nvPr/>
        </p:nvCxnSpPr>
        <p:spPr>
          <a:xfrm>
            <a:off x="5225874" y="2673190"/>
            <a:ext cx="0" cy="3870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Connettore diritto 300">
            <a:extLst>
              <a:ext uri="{FF2B5EF4-FFF2-40B4-BE49-F238E27FC236}">
                <a16:creationId xmlns:a16="http://schemas.microsoft.com/office/drawing/2014/main" xmlns="" id="{2F9C6833-4FE8-4975-9602-788A378D2429}"/>
              </a:ext>
            </a:extLst>
          </p:cNvPr>
          <p:cNvCxnSpPr>
            <a:cxnSpLocks/>
          </p:cNvCxnSpPr>
          <p:nvPr/>
        </p:nvCxnSpPr>
        <p:spPr>
          <a:xfrm>
            <a:off x="3646635" y="5094808"/>
            <a:ext cx="0" cy="302572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Connettore diritto 304">
            <a:extLst>
              <a:ext uri="{FF2B5EF4-FFF2-40B4-BE49-F238E27FC236}">
                <a16:creationId xmlns:a16="http://schemas.microsoft.com/office/drawing/2014/main" xmlns="" id="{F3622773-FB1E-42E6-A9A4-1C3954AB1257}"/>
              </a:ext>
            </a:extLst>
          </p:cNvPr>
          <p:cNvCxnSpPr>
            <a:cxnSpLocks/>
          </p:cNvCxnSpPr>
          <p:nvPr/>
        </p:nvCxnSpPr>
        <p:spPr bwMode="auto">
          <a:xfrm flipH="1">
            <a:off x="3627718" y="5309667"/>
            <a:ext cx="2065404" cy="376163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Connettore diritto 317">
            <a:extLst>
              <a:ext uri="{FF2B5EF4-FFF2-40B4-BE49-F238E27FC236}">
                <a16:creationId xmlns:a16="http://schemas.microsoft.com/office/drawing/2014/main" xmlns="" id="{1C2A8550-6973-4BA4-956E-7CF8EDC23766}"/>
              </a:ext>
            </a:extLst>
          </p:cNvPr>
          <p:cNvCxnSpPr>
            <a:cxnSpLocks/>
          </p:cNvCxnSpPr>
          <p:nvPr/>
        </p:nvCxnSpPr>
        <p:spPr>
          <a:xfrm>
            <a:off x="5692896" y="547077"/>
            <a:ext cx="0" cy="4757493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xmlns="" id="{142B7E36-2783-48E4-97A1-CD233DE0149F}"/>
              </a:ext>
            </a:extLst>
          </p:cNvPr>
          <p:cNvCxnSpPr>
            <a:cxnSpLocks/>
          </p:cNvCxnSpPr>
          <p:nvPr/>
        </p:nvCxnSpPr>
        <p:spPr>
          <a:xfrm>
            <a:off x="3729038" y="5307806"/>
            <a:ext cx="0" cy="3576638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ttore diritto 114">
            <a:extLst>
              <a:ext uri="{FF2B5EF4-FFF2-40B4-BE49-F238E27FC236}">
                <a16:creationId xmlns:a16="http://schemas.microsoft.com/office/drawing/2014/main" xmlns="" id="{11924E6A-737F-44B3-A215-94D5A5DA200B}"/>
              </a:ext>
            </a:extLst>
          </p:cNvPr>
          <p:cNvCxnSpPr>
            <a:cxnSpLocks/>
          </p:cNvCxnSpPr>
          <p:nvPr/>
        </p:nvCxnSpPr>
        <p:spPr>
          <a:xfrm flipV="1">
            <a:off x="3733800" y="1633539"/>
            <a:ext cx="1962150" cy="367188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Connettore diritto 319">
            <a:extLst>
              <a:ext uri="{FF2B5EF4-FFF2-40B4-BE49-F238E27FC236}">
                <a16:creationId xmlns:a16="http://schemas.microsoft.com/office/drawing/2014/main" xmlns="" id="{F76F168A-93B3-4712-82B7-8AD52FEE5B5D}"/>
              </a:ext>
            </a:extLst>
          </p:cNvPr>
          <p:cNvCxnSpPr>
            <a:cxnSpLocks/>
          </p:cNvCxnSpPr>
          <p:nvPr/>
        </p:nvCxnSpPr>
        <p:spPr>
          <a:xfrm>
            <a:off x="5094568" y="2761297"/>
            <a:ext cx="0" cy="365771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xmlns="" id="{4B245FAE-16B1-4ED6-AA1F-5B1A8753E7F4}"/>
              </a:ext>
            </a:extLst>
          </p:cNvPr>
          <p:cNvCxnSpPr>
            <a:cxnSpLocks/>
          </p:cNvCxnSpPr>
          <p:nvPr/>
        </p:nvCxnSpPr>
        <p:spPr>
          <a:xfrm>
            <a:off x="4086225" y="4638675"/>
            <a:ext cx="0" cy="359568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Connettore diritto 322">
            <a:extLst>
              <a:ext uri="{FF2B5EF4-FFF2-40B4-BE49-F238E27FC236}">
                <a16:creationId xmlns:a16="http://schemas.microsoft.com/office/drawing/2014/main" xmlns="" id="{7476B783-00BC-46F5-B19D-10A2224D0449}"/>
              </a:ext>
            </a:extLst>
          </p:cNvPr>
          <p:cNvCxnSpPr>
            <a:cxnSpLocks/>
          </p:cNvCxnSpPr>
          <p:nvPr/>
        </p:nvCxnSpPr>
        <p:spPr bwMode="auto">
          <a:xfrm flipH="1">
            <a:off x="4241494" y="5304865"/>
            <a:ext cx="977289" cy="3722199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Connettore diritto 327">
            <a:extLst>
              <a:ext uri="{FF2B5EF4-FFF2-40B4-BE49-F238E27FC236}">
                <a16:creationId xmlns:a16="http://schemas.microsoft.com/office/drawing/2014/main" xmlns="" id="{6DD05466-7513-444A-B04C-E4ED0DBDFE08}"/>
              </a:ext>
            </a:extLst>
          </p:cNvPr>
          <p:cNvCxnSpPr>
            <a:cxnSpLocks/>
          </p:cNvCxnSpPr>
          <p:nvPr/>
        </p:nvCxnSpPr>
        <p:spPr>
          <a:xfrm>
            <a:off x="5217318" y="547077"/>
            <a:ext cx="0" cy="4765041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Connettore diritto 330">
            <a:extLst>
              <a:ext uri="{FF2B5EF4-FFF2-40B4-BE49-F238E27FC236}">
                <a16:creationId xmlns:a16="http://schemas.microsoft.com/office/drawing/2014/main" xmlns="" id="{EFE44A6D-02B9-429F-98F6-551D78F43703}"/>
              </a:ext>
            </a:extLst>
          </p:cNvPr>
          <p:cNvCxnSpPr>
            <a:cxnSpLocks/>
          </p:cNvCxnSpPr>
          <p:nvPr/>
        </p:nvCxnSpPr>
        <p:spPr>
          <a:xfrm>
            <a:off x="4045744" y="5305425"/>
            <a:ext cx="0" cy="3739423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Connettore diritto 337">
            <a:extLst>
              <a:ext uri="{FF2B5EF4-FFF2-40B4-BE49-F238E27FC236}">
                <a16:creationId xmlns:a16="http://schemas.microsoft.com/office/drawing/2014/main" xmlns="" id="{1541B00E-9AB2-4CCA-9BC2-1CA90B138B1F}"/>
              </a:ext>
            </a:extLst>
          </p:cNvPr>
          <p:cNvCxnSpPr>
            <a:cxnSpLocks/>
          </p:cNvCxnSpPr>
          <p:nvPr/>
        </p:nvCxnSpPr>
        <p:spPr>
          <a:xfrm flipV="1">
            <a:off x="4048125" y="2171701"/>
            <a:ext cx="1169194" cy="313134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Connettore diritto 344">
            <a:extLst>
              <a:ext uri="{FF2B5EF4-FFF2-40B4-BE49-F238E27FC236}">
                <a16:creationId xmlns:a16="http://schemas.microsoft.com/office/drawing/2014/main" xmlns="" id="{DE89AC94-55E9-4AB1-9118-3A907B7A4727}"/>
              </a:ext>
            </a:extLst>
          </p:cNvPr>
          <p:cNvCxnSpPr>
            <a:cxnSpLocks/>
          </p:cNvCxnSpPr>
          <p:nvPr/>
        </p:nvCxnSpPr>
        <p:spPr>
          <a:xfrm>
            <a:off x="4460081" y="4198143"/>
            <a:ext cx="0" cy="400288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xmlns="" id="{EEA3837E-EDBE-4AA2-A597-247FEA755217}"/>
              </a:ext>
            </a:extLst>
          </p:cNvPr>
          <p:cNvCxnSpPr>
            <a:cxnSpLocks/>
          </p:cNvCxnSpPr>
          <p:nvPr/>
        </p:nvCxnSpPr>
        <p:spPr>
          <a:xfrm>
            <a:off x="4956502" y="2879126"/>
            <a:ext cx="0" cy="3420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Ovale 162">
            <a:extLst>
              <a:ext uri="{FF2B5EF4-FFF2-40B4-BE49-F238E27FC236}">
                <a16:creationId xmlns:a16="http://schemas.microsoft.com/office/drawing/2014/main" xmlns="" id="{FFB27F4E-56B0-4B61-8890-FC987D1793E7}"/>
              </a:ext>
            </a:extLst>
          </p:cNvPr>
          <p:cNvSpPr/>
          <p:nvPr/>
        </p:nvSpPr>
        <p:spPr>
          <a:xfrm rot="20400000">
            <a:off x="3077974" y="6145425"/>
            <a:ext cx="2332214" cy="2067326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8" name="Ovale 177">
            <a:extLst>
              <a:ext uri="{FF2B5EF4-FFF2-40B4-BE49-F238E27FC236}">
                <a16:creationId xmlns:a16="http://schemas.microsoft.com/office/drawing/2014/main" xmlns="" id="{08D394A3-017F-4216-93A4-6FAA90F89866}"/>
              </a:ext>
            </a:extLst>
          </p:cNvPr>
          <p:cNvSpPr/>
          <p:nvPr/>
        </p:nvSpPr>
        <p:spPr>
          <a:xfrm rot="2354774">
            <a:off x="3986390" y="2231856"/>
            <a:ext cx="549512" cy="3581267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4" name="CasellaDiTesto 19">
            <a:extLst>
              <a:ext uri="{FF2B5EF4-FFF2-40B4-BE49-F238E27FC236}">
                <a16:creationId xmlns:a16="http://schemas.microsoft.com/office/drawing/2014/main" xmlns="" id="{68A3CC2D-011C-4C31-87D9-03B64B0B26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9180" y="6890487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19" name="CasellaDiTesto 19">
            <a:extLst>
              <a:ext uri="{FF2B5EF4-FFF2-40B4-BE49-F238E27FC236}">
                <a16:creationId xmlns:a16="http://schemas.microsoft.com/office/drawing/2014/main" xmlns="" id="{41089912-EFEB-4CB5-8810-17A4D60A1C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4595" y="7283901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xmlns="" id="{14FE54D7-3394-47E3-B77E-B7E691886862}"/>
              </a:ext>
            </a:extLst>
          </p:cNvPr>
          <p:cNvCxnSpPr>
            <a:cxnSpLocks/>
          </p:cNvCxnSpPr>
          <p:nvPr/>
        </p:nvCxnSpPr>
        <p:spPr>
          <a:xfrm>
            <a:off x="3426618" y="4674394"/>
            <a:ext cx="0" cy="184070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nettore diritto 224">
            <a:extLst>
              <a:ext uri="{FF2B5EF4-FFF2-40B4-BE49-F238E27FC236}">
                <a16:creationId xmlns:a16="http://schemas.microsoft.com/office/drawing/2014/main" xmlns="" id="{0CC3C24C-DB58-4C4C-B52B-3F82D6FB2EB1}"/>
              </a:ext>
            </a:extLst>
          </p:cNvPr>
          <p:cNvCxnSpPr>
            <a:cxnSpLocks/>
          </p:cNvCxnSpPr>
          <p:nvPr/>
        </p:nvCxnSpPr>
        <p:spPr>
          <a:xfrm>
            <a:off x="4050505" y="4679156"/>
            <a:ext cx="0" cy="355758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xmlns="" id="{0B90BB9C-826E-46C6-BD33-6B090AE660D7}"/>
              </a:ext>
            </a:extLst>
          </p:cNvPr>
          <p:cNvCxnSpPr>
            <a:cxnSpLocks/>
          </p:cNvCxnSpPr>
          <p:nvPr/>
        </p:nvCxnSpPr>
        <p:spPr>
          <a:xfrm>
            <a:off x="1754125" y="5297556"/>
            <a:ext cx="0" cy="79200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CasellaDiTesto 19">
            <a:extLst>
              <a:ext uri="{FF2B5EF4-FFF2-40B4-BE49-F238E27FC236}">
                <a16:creationId xmlns:a16="http://schemas.microsoft.com/office/drawing/2014/main" xmlns="" id="{CD31C0B6-8CF2-465C-87FB-5B9159C4D6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0728" y="7886024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xmlns="" id="{8DB0D809-E931-4193-925E-243D8294D19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778736" y="6996112"/>
            <a:ext cx="1399382" cy="3159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nettore diritto 223">
            <a:extLst>
              <a:ext uri="{FF2B5EF4-FFF2-40B4-BE49-F238E27FC236}">
                <a16:creationId xmlns:a16="http://schemas.microsoft.com/office/drawing/2014/main" xmlns="" id="{009CF48E-B22D-405F-93FA-01B8D3B65C47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774482" y="6982894"/>
            <a:ext cx="696913" cy="12652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nettore diritto 225">
            <a:extLst>
              <a:ext uri="{FF2B5EF4-FFF2-40B4-BE49-F238E27FC236}">
                <a16:creationId xmlns:a16="http://schemas.microsoft.com/office/drawing/2014/main" xmlns="" id="{7FA4E1D9-FA8E-477D-97E6-F65BF613C33B}"/>
              </a:ext>
            </a:extLst>
          </p:cNvPr>
          <p:cNvCxnSpPr>
            <a:cxnSpLocks/>
          </p:cNvCxnSpPr>
          <p:nvPr/>
        </p:nvCxnSpPr>
        <p:spPr>
          <a:xfrm flipV="1">
            <a:off x="4412037" y="6999329"/>
            <a:ext cx="365515" cy="139070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nettore diritto 226">
            <a:extLst>
              <a:ext uri="{FF2B5EF4-FFF2-40B4-BE49-F238E27FC236}">
                <a16:creationId xmlns:a16="http://schemas.microsoft.com/office/drawing/2014/main" xmlns="" id="{8C360609-0221-4E32-B176-9231AE0E720E}"/>
              </a:ext>
            </a:extLst>
          </p:cNvPr>
          <p:cNvCxnSpPr>
            <a:cxnSpLocks/>
          </p:cNvCxnSpPr>
          <p:nvPr/>
        </p:nvCxnSpPr>
        <p:spPr>
          <a:xfrm flipH="1">
            <a:off x="3646380" y="4674820"/>
            <a:ext cx="117825" cy="41900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uppo 35">
            <a:extLst>
              <a:ext uri="{FF2B5EF4-FFF2-40B4-BE49-F238E27FC236}">
                <a16:creationId xmlns:a16="http://schemas.microsoft.com/office/drawing/2014/main" xmlns="" id="{77BEEA3D-82A2-418C-8C5D-605DFD1AA8AF}"/>
              </a:ext>
            </a:extLst>
          </p:cNvPr>
          <p:cNvGrpSpPr/>
          <p:nvPr/>
        </p:nvGrpSpPr>
        <p:grpSpPr>
          <a:xfrm>
            <a:off x="0" y="3452656"/>
            <a:ext cx="2160000" cy="1783402"/>
            <a:chOff x="0" y="2663014"/>
            <a:chExt cx="3312000" cy="1783402"/>
          </a:xfrm>
        </p:grpSpPr>
        <p:sp>
          <p:nvSpPr>
            <p:cNvPr id="64" name="CasellaDiTesto 63">
              <a:extLst>
                <a:ext uri="{FF2B5EF4-FFF2-40B4-BE49-F238E27FC236}">
                  <a16:creationId xmlns:a16="http://schemas.microsoft.com/office/drawing/2014/main" xmlns="" id="{B2749352-83CE-46C6-BC8D-15E4E7A5A0AD}"/>
                </a:ext>
              </a:extLst>
            </p:cNvPr>
            <p:cNvSpPr txBox="1"/>
            <p:nvPr/>
          </p:nvSpPr>
          <p:spPr>
            <a:xfrm>
              <a:off x="0" y="2663014"/>
              <a:ext cx="3312000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Tutte le rette d’intersezione tra i  piani </a:t>
              </a:r>
              <a:r>
                <a:rPr lang="it-IT" sz="2000" dirty="0">
                  <a:solidFill>
                    <a:srgbClr val="00206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 e </a:t>
              </a:r>
              <a:r>
                <a:rPr lang="it-IT" sz="2000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 passeranno per il medesimo punto </a:t>
              </a:r>
              <a:r>
                <a:rPr lang="it-IT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</a:t>
              </a:r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(</a:t>
              </a:r>
              <a:r>
                <a:rPr lang="it-IT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X’</a:t>
              </a:r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,</a:t>
              </a:r>
              <a:r>
                <a:rPr lang="it-IT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X’’</a:t>
              </a:r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)=(</a:t>
              </a:r>
              <a:r>
                <a:rPr lang="it-IT" sz="2000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    a)</a:t>
              </a:r>
            </a:p>
          </p:txBody>
        </p:sp>
        <p:sp>
          <p:nvSpPr>
            <p:cNvPr id="228" name="Rettangolo 227">
              <a:extLst>
                <a:ext uri="{FF2B5EF4-FFF2-40B4-BE49-F238E27FC236}">
                  <a16:creationId xmlns:a16="http://schemas.microsoft.com/office/drawing/2014/main" xmlns="" id="{6F5D4FE0-6A2F-4FDF-8E7B-402EB447299B}"/>
                </a:ext>
              </a:extLst>
            </p:cNvPr>
            <p:cNvSpPr/>
            <p:nvPr/>
          </p:nvSpPr>
          <p:spPr>
            <a:xfrm>
              <a:off x="1903046" y="4046306"/>
              <a:ext cx="38183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2000" kern="0" dirty="0">
                  <a:solidFill>
                    <a:srgbClr val="0070C0"/>
                  </a:solidFill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Ç</a:t>
              </a:r>
              <a:endParaRPr lang="it-IT" sz="2000" dirty="0">
                <a:solidFill>
                  <a:srgbClr val="0070C0"/>
                </a:solidFill>
              </a:endParaRPr>
            </a:p>
          </p:txBody>
        </p:sp>
      </p:grpSp>
      <p:sp>
        <p:nvSpPr>
          <p:cNvPr id="22" name="Rettangolo 21">
            <a:extLst>
              <a:ext uri="{FF2B5EF4-FFF2-40B4-BE49-F238E27FC236}">
                <a16:creationId xmlns:a16="http://schemas.microsoft.com/office/drawing/2014/main" xmlns="" id="{70FC4122-BB32-4FC4-A9A4-96770684A620}"/>
              </a:ext>
            </a:extLst>
          </p:cNvPr>
          <p:cNvSpPr/>
          <p:nvPr/>
        </p:nvSpPr>
        <p:spPr>
          <a:xfrm>
            <a:off x="4893999" y="6954005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  <a:endParaRPr lang="it-IT" dirty="0"/>
          </a:p>
        </p:txBody>
      </p:sp>
      <p:sp>
        <p:nvSpPr>
          <p:cNvPr id="223" name="CasellaDiTesto 222">
            <a:extLst>
              <a:ext uri="{FF2B5EF4-FFF2-40B4-BE49-F238E27FC236}">
                <a16:creationId xmlns:a16="http://schemas.microsoft.com/office/drawing/2014/main" xmlns="" id="{42959601-EA2D-4A71-9C96-FC09FD0184D1}"/>
              </a:ext>
            </a:extLst>
          </p:cNvPr>
          <p:cNvSpPr txBox="1"/>
          <p:nvPr/>
        </p:nvSpPr>
        <p:spPr>
          <a:xfrm>
            <a:off x="4758390" y="7267387"/>
            <a:ext cx="216000" cy="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 wrap="square"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endParaRPr kumimoji="0" lang="it-IT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xmlns="" id="{31EBB9A2-EFCA-4A9A-AD8A-876CE44873D2}"/>
              </a:ext>
            </a:extLst>
          </p:cNvPr>
          <p:cNvSpPr txBox="1"/>
          <p:nvPr/>
        </p:nvSpPr>
        <p:spPr>
          <a:xfrm>
            <a:off x="0" y="5331675"/>
            <a:ext cx="2916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I punti ottenuti con questa procedura apparterranno al piano</a:t>
            </a:r>
          </a:p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di sezione e costituiranno il luogo geometrico chiamato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ellisse</a:t>
            </a:r>
          </a:p>
        </p:txBody>
      </p:sp>
      <p:sp>
        <p:nvSpPr>
          <p:cNvPr id="203" name="CasellaDiTesto 19">
            <a:extLst>
              <a:ext uri="{FF2B5EF4-FFF2-40B4-BE49-F238E27FC236}">
                <a16:creationId xmlns:a16="http://schemas.microsoft.com/office/drawing/2014/main" xmlns="" id="{2D3C89D5-A031-4088-9021-3DDC302356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5642" y="434574"/>
            <a:ext cx="540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Comic Sans MS" panose="030F0702030302020204" pitchFamily="66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Comic Sans MS" panose="030F0702030302020204" pitchFamily="66" charset="0"/>
              </a:rPr>
              <a:t>2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04" name="CasellaDiTesto 19">
            <a:extLst>
              <a:ext uri="{FF2B5EF4-FFF2-40B4-BE49-F238E27FC236}">
                <a16:creationId xmlns:a16="http://schemas.microsoft.com/office/drawing/2014/main" xmlns="" id="{5809D6B9-3002-4556-8CEF-88E4E5C6B2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4642" y="421874"/>
            <a:ext cx="540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Comic Sans MS" panose="030F0702030302020204" pitchFamily="66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Comic Sans MS" panose="030F0702030302020204" pitchFamily="66" charset="0"/>
              </a:rPr>
              <a:t>2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18" name="CasellaDiTesto 19">
            <a:extLst>
              <a:ext uri="{FF2B5EF4-FFF2-40B4-BE49-F238E27FC236}">
                <a16:creationId xmlns:a16="http://schemas.microsoft.com/office/drawing/2014/main" xmlns="" id="{9D578529-AD59-4C25-89E3-F823E63A5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1475" y="447274"/>
            <a:ext cx="540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Comic Sans MS" panose="030F0702030302020204" pitchFamily="66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Comic Sans MS" panose="030F0702030302020204" pitchFamily="66" charset="0"/>
              </a:rPr>
              <a:t>2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21" name="CasellaDiTesto 19">
            <a:extLst>
              <a:ext uri="{FF2B5EF4-FFF2-40B4-BE49-F238E27FC236}">
                <a16:creationId xmlns:a16="http://schemas.microsoft.com/office/drawing/2014/main" xmlns="" id="{189F7569-5CCC-4E57-A2F3-2D99B1DB9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9242" y="434574"/>
            <a:ext cx="540000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Comic Sans MS" panose="030F0702030302020204" pitchFamily="66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Comic Sans MS" panose="030F0702030302020204" pitchFamily="66" charset="0"/>
              </a:rPr>
              <a:t>2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29" name="CasellaDiTesto 19">
            <a:extLst>
              <a:ext uri="{FF2B5EF4-FFF2-40B4-BE49-F238E27FC236}">
                <a16:creationId xmlns:a16="http://schemas.microsoft.com/office/drawing/2014/main" xmlns="" id="{A0034E62-6B5C-4849-AED2-1387B310D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1042" y="430341"/>
            <a:ext cx="540000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Comic Sans MS" panose="030F0702030302020204" pitchFamily="66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Comic Sans MS" panose="030F0702030302020204" pitchFamily="66" charset="0"/>
              </a:rPr>
              <a:t>2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30" name="CasellaDiTesto 19">
            <a:extLst>
              <a:ext uri="{FF2B5EF4-FFF2-40B4-BE49-F238E27FC236}">
                <a16:creationId xmlns:a16="http://schemas.microsoft.com/office/drawing/2014/main" xmlns="" id="{4EDC0212-0D7D-42C9-87F3-98C19819B7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7276" y="451507"/>
            <a:ext cx="540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Comic Sans MS" panose="030F0702030302020204" pitchFamily="66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Comic Sans MS" panose="030F0702030302020204" pitchFamily="66" charset="0"/>
              </a:rPr>
              <a:t>2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31" name="CasellaDiTesto 19">
            <a:extLst>
              <a:ext uri="{FF2B5EF4-FFF2-40B4-BE49-F238E27FC236}">
                <a16:creationId xmlns:a16="http://schemas.microsoft.com/office/drawing/2014/main" xmlns="" id="{35B31894-927D-440F-863E-8ADC260F25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6334" y="442064"/>
            <a:ext cx="540000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Comic Sans MS" panose="030F0702030302020204" pitchFamily="66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Comic Sans MS" panose="030F0702030302020204" pitchFamily="66" charset="0"/>
              </a:rPr>
              <a:t>2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32" name="CasellaDiTesto 19">
            <a:extLst>
              <a:ext uri="{FF2B5EF4-FFF2-40B4-BE49-F238E27FC236}">
                <a16:creationId xmlns:a16="http://schemas.microsoft.com/office/drawing/2014/main" xmlns="" id="{14E72158-9622-4701-8806-CC10F18FC4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3175" y="8365737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34" name="CasellaDiTesto 19">
            <a:extLst>
              <a:ext uri="{FF2B5EF4-FFF2-40B4-BE49-F238E27FC236}">
                <a16:creationId xmlns:a16="http://schemas.microsoft.com/office/drawing/2014/main" xmlns="" id="{B5B6062D-67D6-4F31-BCF9-FD0E0ACE9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8993" y="8725956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35" name="CasellaDiTesto 19">
            <a:extLst>
              <a:ext uri="{FF2B5EF4-FFF2-40B4-BE49-F238E27FC236}">
                <a16:creationId xmlns:a16="http://schemas.microsoft.com/office/drawing/2014/main" xmlns="" id="{BFE798FF-4D1E-412C-A127-5F8A30CF4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8443" y="8696515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xmlns="" id="{E52DFD61-0829-4E26-8935-FD1A83EEB8BB}"/>
              </a:ext>
            </a:extLst>
          </p:cNvPr>
          <p:cNvCxnSpPr/>
          <p:nvPr/>
        </p:nvCxnSpPr>
        <p:spPr>
          <a:xfrm>
            <a:off x="26988" y="9111996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47753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1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1" dur="500"/>
                                        <p:tgtEl>
                                          <p:spTgt spid="3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6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6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1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6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1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6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1" dur="500"/>
                                        <p:tgtEl>
                                          <p:spTgt spid="3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6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1" dur="500"/>
                                        <p:tgtEl>
                                          <p:spTgt spid="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6" dur="500"/>
                                        <p:tgtEl>
                                          <p:spTgt spid="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1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6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1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6" dur="500"/>
                                        <p:tgtEl>
                                          <p:spTgt spid="3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1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6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1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6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1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6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1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6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1" dur="5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6" dur="5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1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6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1"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6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>
                      <p:stCondLst>
                        <p:cond delay="indefinite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7" fill="hold">
                      <p:stCondLst>
                        <p:cond delay="indefinite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" fill="hold">
                      <p:stCondLst>
                        <p:cond delay="indefinite"/>
                      </p:stCondLst>
                      <p:childTnLst>
                        <p:par>
                          <p:cTn id="383" fill="hold">
                            <p:stCondLst>
                              <p:cond delay="0"/>
                            </p:stCondLst>
                            <p:childTnLst>
                              <p:par>
                                <p:cTn id="38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6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1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2" fill="hold">
                      <p:stCondLst>
                        <p:cond delay="indefinite"/>
                      </p:stCondLst>
                      <p:childTnLst>
                        <p:par>
                          <p:cTn id="393" fill="hold">
                            <p:stCondLst>
                              <p:cond delay="0"/>
                            </p:stCondLst>
                            <p:childTnLst>
                              <p:par>
                                <p:cTn id="3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6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7" fill="hold">
                      <p:stCondLst>
                        <p:cond delay="indefinite"/>
                      </p:stCondLst>
                      <p:childTnLst>
                        <p:par>
                          <p:cTn id="398" fill="hold">
                            <p:stCondLst>
                              <p:cond delay="0"/>
                            </p:stCondLst>
                            <p:childTnLst>
                              <p:par>
                                <p:cTn id="39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1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2" fill="hold">
                      <p:stCondLst>
                        <p:cond delay="indefinite"/>
                      </p:stCondLst>
                      <p:childTnLst>
                        <p:par>
                          <p:cTn id="403" fill="hold">
                            <p:stCondLst>
                              <p:cond delay="0"/>
                            </p:stCondLst>
                            <p:childTnLst>
                              <p:par>
                                <p:cTn id="40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7" fill="hold">
                      <p:stCondLst>
                        <p:cond delay="indefinite"/>
                      </p:stCondLst>
                      <p:childTnLst>
                        <p:par>
                          <p:cTn id="408" fill="hold">
                            <p:stCondLst>
                              <p:cond delay="0"/>
                            </p:stCondLst>
                            <p:childTnLst>
                              <p:par>
                                <p:cTn id="4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1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2" fill="hold">
                      <p:stCondLst>
                        <p:cond delay="indefinite"/>
                      </p:stCondLst>
                      <p:childTnLst>
                        <p:par>
                          <p:cTn id="413" fill="hold">
                            <p:stCondLst>
                              <p:cond delay="0"/>
                            </p:stCondLst>
                            <p:childTnLst>
                              <p:par>
                                <p:cTn id="4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6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7" fill="hold">
                      <p:stCondLst>
                        <p:cond delay="indefinite"/>
                      </p:stCondLst>
                      <p:childTnLst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1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2" fill="hold">
                      <p:stCondLst>
                        <p:cond delay="indefinite"/>
                      </p:stCondLst>
                      <p:childTnLst>
                        <p:par>
                          <p:cTn id="423" fill="hold">
                            <p:stCondLst>
                              <p:cond delay="0"/>
                            </p:stCondLst>
                            <p:childTnLst>
                              <p:par>
                                <p:cTn id="4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6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7" fill="hold">
                      <p:stCondLst>
                        <p:cond delay="indefinite"/>
                      </p:stCondLst>
                      <p:childTnLst>
                        <p:par>
                          <p:cTn id="428" fill="hold">
                            <p:stCondLst>
                              <p:cond delay="0"/>
                            </p:stCondLst>
                            <p:childTnLst>
                              <p:par>
                                <p:cTn id="4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1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2" fill="hold">
                      <p:stCondLst>
                        <p:cond delay="indefinite"/>
                      </p:stCondLst>
                      <p:childTnLst>
                        <p:par>
                          <p:cTn id="433" fill="hold">
                            <p:stCondLst>
                              <p:cond delay="0"/>
                            </p:stCondLst>
                            <p:childTnLst>
                              <p:par>
                                <p:cTn id="4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7" fill="hold">
                      <p:stCondLst>
                        <p:cond delay="indefinite"/>
                      </p:stCondLst>
                      <p:childTnLst>
                        <p:par>
                          <p:cTn id="438" fill="hold">
                            <p:stCondLst>
                              <p:cond delay="0"/>
                            </p:stCondLst>
                            <p:childTnLst>
                              <p:par>
                                <p:cTn id="4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1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2" fill="hold">
                      <p:stCondLst>
                        <p:cond delay="indefinite"/>
                      </p:stCondLst>
                      <p:childTnLst>
                        <p:par>
                          <p:cTn id="443" fill="hold">
                            <p:stCondLst>
                              <p:cond delay="0"/>
                            </p:stCondLst>
                            <p:childTnLst>
                              <p:par>
                                <p:cTn id="4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6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7" fill="hold">
                      <p:stCondLst>
                        <p:cond delay="indefinite"/>
                      </p:stCondLst>
                      <p:childTnLst>
                        <p:par>
                          <p:cTn id="448" fill="hold">
                            <p:stCondLst>
                              <p:cond delay="0"/>
                            </p:stCondLst>
                            <p:childTnLst>
                              <p:par>
                                <p:cTn id="4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1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2" fill="hold">
                      <p:stCondLst>
                        <p:cond delay="indefinite"/>
                      </p:stCondLst>
                      <p:childTnLst>
                        <p:par>
                          <p:cTn id="453" fill="hold">
                            <p:stCondLst>
                              <p:cond delay="0"/>
                            </p:stCondLst>
                            <p:childTnLst>
                              <p:par>
                                <p:cTn id="4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6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7" fill="hold">
                      <p:stCondLst>
                        <p:cond delay="indefinite"/>
                      </p:stCondLst>
                      <p:childTnLst>
                        <p:par>
                          <p:cTn id="458" fill="hold">
                            <p:stCondLst>
                              <p:cond delay="0"/>
                            </p:stCondLst>
                            <p:childTnLst>
                              <p:par>
                                <p:cTn id="4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2" fill="hold">
                      <p:stCondLst>
                        <p:cond delay="indefinite"/>
                      </p:stCondLst>
                      <p:childTnLst>
                        <p:par>
                          <p:cTn id="463" fill="hold">
                            <p:stCondLst>
                              <p:cond delay="0"/>
                            </p:stCondLst>
                            <p:childTnLst>
                              <p:par>
                                <p:cTn id="4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6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7" fill="hold">
                      <p:stCondLst>
                        <p:cond delay="indefinite"/>
                      </p:stCondLst>
                      <p:childTnLst>
                        <p:par>
                          <p:cTn id="468" fill="hold">
                            <p:stCondLst>
                              <p:cond delay="0"/>
                            </p:stCondLst>
                            <p:childTnLst>
                              <p:par>
                                <p:cTn id="4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1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2" fill="hold">
                      <p:stCondLst>
                        <p:cond delay="indefinite"/>
                      </p:stCondLst>
                      <p:childTnLst>
                        <p:par>
                          <p:cTn id="473" fill="hold">
                            <p:stCondLst>
                              <p:cond delay="0"/>
                            </p:stCondLst>
                            <p:childTnLst>
                              <p:par>
                                <p:cTn id="47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7" fill="hold">
                      <p:stCondLst>
                        <p:cond delay="indefinite"/>
                      </p:stCondLst>
                      <p:childTnLst>
                        <p:par>
                          <p:cTn id="478" fill="hold">
                            <p:stCondLst>
                              <p:cond delay="0"/>
                            </p:stCondLst>
                            <p:childTnLst>
                              <p:par>
                                <p:cTn id="47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1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2" fill="hold">
                      <p:stCondLst>
                        <p:cond delay="indefinite"/>
                      </p:stCondLst>
                      <p:childTnLst>
                        <p:par>
                          <p:cTn id="483" fill="hold">
                            <p:stCondLst>
                              <p:cond delay="0"/>
                            </p:stCondLst>
                            <p:childTnLst>
                              <p:par>
                                <p:cTn id="48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7" fill="hold">
                      <p:stCondLst>
                        <p:cond delay="indefinite"/>
                      </p:stCondLst>
                      <p:childTnLst>
                        <p:par>
                          <p:cTn id="488" fill="hold">
                            <p:stCondLst>
                              <p:cond delay="0"/>
                            </p:stCondLst>
                            <p:childTnLst>
                              <p:par>
                                <p:cTn id="4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1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2" fill="hold">
                      <p:stCondLst>
                        <p:cond delay="indefinite"/>
                      </p:stCondLst>
                      <p:childTnLst>
                        <p:par>
                          <p:cTn id="493" fill="hold">
                            <p:stCondLst>
                              <p:cond delay="0"/>
                            </p:stCondLst>
                            <p:childTnLst>
                              <p:par>
                                <p:cTn id="4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6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7" fill="hold">
                      <p:stCondLst>
                        <p:cond delay="indefinite"/>
                      </p:stCondLst>
                      <p:childTnLst>
                        <p:par>
                          <p:cTn id="498" fill="hold">
                            <p:stCondLst>
                              <p:cond delay="0"/>
                            </p:stCondLst>
                            <p:childTnLst>
                              <p:par>
                                <p:cTn id="49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3" fill="hold">
                      <p:stCondLst>
                        <p:cond delay="indefinite"/>
                      </p:stCondLst>
                      <p:childTnLst>
                        <p:par>
                          <p:cTn id="504" fill="hold">
                            <p:stCondLst>
                              <p:cond delay="0"/>
                            </p:stCondLst>
                            <p:childTnLst>
                              <p:par>
                                <p:cTn id="5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9" fill="hold">
                      <p:stCondLst>
                        <p:cond delay="indefinite"/>
                      </p:stCondLst>
                      <p:childTnLst>
                        <p:par>
                          <p:cTn id="510" fill="hold">
                            <p:stCondLst>
                              <p:cond delay="0"/>
                            </p:stCondLst>
                            <p:childTnLst>
                              <p:par>
                                <p:cTn id="5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4" fill="hold">
                      <p:stCondLst>
                        <p:cond delay="indefinite"/>
                      </p:stCondLst>
                      <p:childTnLst>
                        <p:par>
                          <p:cTn id="515" fill="hold">
                            <p:stCondLst>
                              <p:cond delay="0"/>
                            </p:stCondLst>
                            <p:childTnLst>
                              <p:par>
                                <p:cTn id="5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8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76" grpId="0"/>
      <p:bldP spid="78" grpId="0"/>
      <p:bldP spid="3112" grpId="0"/>
      <p:bldP spid="3114" grpId="0"/>
      <p:bldP spid="16" grpId="0" animBg="1"/>
      <p:bldP spid="2" grpId="0"/>
      <p:bldP spid="20" grpId="0"/>
      <p:bldP spid="29" grpId="0"/>
      <p:bldP spid="86" grpId="0"/>
      <p:bldP spid="87" grpId="0"/>
      <p:bldP spid="88" grpId="0"/>
      <p:bldP spid="30" grpId="0"/>
      <p:bldP spid="163" grpId="0" animBg="1"/>
      <p:bldP spid="178" grpId="0" animBg="1"/>
      <p:bldP spid="214" grpId="0"/>
      <p:bldP spid="219" grpId="0"/>
      <p:bldP spid="257" grpId="0"/>
      <p:bldP spid="22" grpId="0"/>
      <p:bldP spid="223" grpId="0" animBg="1"/>
      <p:bldP spid="42" grpId="0"/>
      <p:bldP spid="203" grpId="0"/>
      <p:bldP spid="204" grpId="0"/>
      <p:bldP spid="218" grpId="0"/>
      <p:bldP spid="221" grpId="0"/>
      <p:bldP spid="229" grpId="0"/>
      <p:bldP spid="230" grpId="0"/>
      <p:bldP spid="231" grpId="0"/>
      <p:bldP spid="232" grpId="0"/>
      <p:bldP spid="234" grpId="0"/>
      <p:bldP spid="2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1 4">
            <a:extLst>
              <a:ext uri="{FF2B5EF4-FFF2-40B4-BE49-F238E27FC236}">
                <a16:creationId xmlns:a16="http://schemas.microsoft.com/office/drawing/2014/main" xmlns="" id="{E7ED608F-CA8C-4756-9460-5357535BF69C}"/>
              </a:ext>
            </a:extLst>
          </p:cNvPr>
          <p:cNvCxnSpPr>
            <a:cxnSpLocks/>
          </p:cNvCxnSpPr>
          <p:nvPr/>
        </p:nvCxnSpPr>
        <p:spPr>
          <a:xfrm>
            <a:off x="171450" y="5305425"/>
            <a:ext cx="653415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xmlns="" id="{B6A63236-7928-4802-9B0A-13E5815F0C80}"/>
              </a:ext>
            </a:extLst>
          </p:cNvPr>
          <p:cNvSpPr/>
          <p:nvPr/>
        </p:nvSpPr>
        <p:spPr>
          <a:xfrm rot="2700000">
            <a:off x="3336131" y="5550694"/>
            <a:ext cx="2881313" cy="2879725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xmlns="" id="{0F3462DA-00C6-46B4-9E19-5938E15FCEF0}"/>
              </a:ext>
            </a:extLst>
          </p:cNvPr>
          <p:cNvCxnSpPr/>
          <p:nvPr/>
        </p:nvCxnSpPr>
        <p:spPr>
          <a:xfrm flipV="1">
            <a:off x="3338513" y="4676775"/>
            <a:ext cx="0" cy="23129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xmlns="" id="{836ADDBA-8A93-43D8-835D-7197EDDD4D87}"/>
              </a:ext>
            </a:extLst>
          </p:cNvPr>
          <p:cNvCxnSpPr/>
          <p:nvPr/>
        </p:nvCxnSpPr>
        <p:spPr>
          <a:xfrm flipH="1" flipV="1">
            <a:off x="6213475" y="4678363"/>
            <a:ext cx="3175" cy="23002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xmlns="" id="{83459ABF-7B9B-4109-B4A1-FF184DA523F2}"/>
              </a:ext>
            </a:extLst>
          </p:cNvPr>
          <p:cNvCxnSpPr/>
          <p:nvPr/>
        </p:nvCxnSpPr>
        <p:spPr>
          <a:xfrm>
            <a:off x="3341688" y="4679950"/>
            <a:ext cx="2870200" cy="1588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xmlns="" id="{605186B0-1986-49A9-9099-C3EE068BBD9D}"/>
              </a:ext>
            </a:extLst>
          </p:cNvPr>
          <p:cNvCxnSpPr>
            <a:cxnSpLocks/>
          </p:cNvCxnSpPr>
          <p:nvPr/>
        </p:nvCxnSpPr>
        <p:spPr>
          <a:xfrm flipH="1">
            <a:off x="3341688" y="1079500"/>
            <a:ext cx="1436687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xmlns="" id="{F300ADE4-163D-4AFD-B7F7-A0E912396078}"/>
              </a:ext>
            </a:extLst>
          </p:cNvPr>
          <p:cNvCxnSpPr/>
          <p:nvPr/>
        </p:nvCxnSpPr>
        <p:spPr>
          <a:xfrm>
            <a:off x="4776788" y="1082675"/>
            <a:ext cx="1436687" cy="360045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xmlns="" id="{2ECB5C34-362F-4A3E-9ED1-302801F7909A}"/>
              </a:ext>
            </a:extLst>
          </p:cNvPr>
          <p:cNvCxnSpPr>
            <a:cxnSpLocks/>
          </p:cNvCxnSpPr>
          <p:nvPr/>
        </p:nvCxnSpPr>
        <p:spPr>
          <a:xfrm>
            <a:off x="4776788" y="4681538"/>
            <a:ext cx="0" cy="23050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xmlns="" id="{8D37F311-CF2C-4A32-AD98-0F49DFE2D41B}"/>
              </a:ext>
            </a:extLst>
          </p:cNvPr>
          <p:cNvCxnSpPr>
            <a:cxnSpLocks/>
          </p:cNvCxnSpPr>
          <p:nvPr/>
        </p:nvCxnSpPr>
        <p:spPr>
          <a:xfrm flipH="1">
            <a:off x="3521075" y="1085850"/>
            <a:ext cx="1254125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xmlns="" id="{396EAC39-8DEA-415F-8F28-D537199AA8CA}"/>
              </a:ext>
            </a:extLst>
          </p:cNvPr>
          <p:cNvCxnSpPr>
            <a:cxnSpLocks/>
          </p:cNvCxnSpPr>
          <p:nvPr/>
        </p:nvCxnSpPr>
        <p:spPr>
          <a:xfrm flipH="1">
            <a:off x="3764187" y="1085850"/>
            <a:ext cx="1011016" cy="359539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>
            <a:extLst>
              <a:ext uri="{FF2B5EF4-FFF2-40B4-BE49-F238E27FC236}">
                <a16:creationId xmlns:a16="http://schemas.microsoft.com/office/drawing/2014/main" xmlns="" id="{775FBA70-5AA2-4AA4-AC44-A53BFE6FF332}"/>
              </a:ext>
            </a:extLst>
          </p:cNvPr>
          <p:cNvCxnSpPr>
            <a:cxnSpLocks/>
            <a:stCxn id="6" idx="2"/>
          </p:cNvCxnSpPr>
          <p:nvPr/>
        </p:nvCxnSpPr>
        <p:spPr bwMode="auto">
          <a:xfrm>
            <a:off x="3757613" y="5972175"/>
            <a:ext cx="1017587" cy="10144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xmlns="" id="{3F653C3F-ED3E-4F37-8D23-F445DD872A21}"/>
              </a:ext>
            </a:extLst>
          </p:cNvPr>
          <p:cNvCxnSpPr>
            <a:cxnSpLocks/>
            <a:endCxn id="6" idx="4"/>
          </p:cNvCxnSpPr>
          <p:nvPr/>
        </p:nvCxnSpPr>
        <p:spPr bwMode="auto">
          <a:xfrm flipH="1">
            <a:off x="3758651" y="6994990"/>
            <a:ext cx="1011388" cy="101370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xmlns="" id="{985FCB5F-8ED5-491A-B39B-6CF0C12DB13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511995" y="6284265"/>
            <a:ext cx="1267969" cy="70549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xmlns="" id="{8ED34CD6-7C3F-40C6-BDFF-DEE34D758B3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373436" y="6665119"/>
            <a:ext cx="1400178" cy="32305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xmlns="" id="{8F2E63E7-75DD-4EAA-92F3-B6D6CDEEC02C}"/>
              </a:ext>
            </a:extLst>
          </p:cNvPr>
          <p:cNvCxnSpPr>
            <a:cxnSpLocks/>
          </p:cNvCxnSpPr>
          <p:nvPr/>
        </p:nvCxnSpPr>
        <p:spPr bwMode="auto">
          <a:xfrm flipH="1">
            <a:off x="3368676" y="6993731"/>
            <a:ext cx="1402587" cy="32464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xmlns="" id="{9E682175-3D6F-480D-87BD-F971ACAA70E5}"/>
              </a:ext>
            </a:extLst>
          </p:cNvPr>
          <p:cNvCxnSpPr>
            <a:cxnSpLocks/>
          </p:cNvCxnSpPr>
          <p:nvPr/>
        </p:nvCxnSpPr>
        <p:spPr bwMode="auto">
          <a:xfrm flipH="1">
            <a:off x="3522664" y="6998110"/>
            <a:ext cx="1241261" cy="69967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xmlns="" id="{60EB13D2-25C1-46CB-9C16-CF22A7B734F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079875" y="5727700"/>
            <a:ext cx="696913" cy="12652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xmlns="" id="{03E69C06-3D9B-4DB8-8EB5-0EF536EEA98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410081" y="5591183"/>
            <a:ext cx="725899" cy="277790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xmlns="" id="{1A176342-6FF4-4B79-8030-0690D0A298F8}"/>
              </a:ext>
            </a:extLst>
          </p:cNvPr>
          <p:cNvCxnSpPr>
            <a:cxnSpLocks/>
          </p:cNvCxnSpPr>
          <p:nvPr/>
        </p:nvCxnSpPr>
        <p:spPr bwMode="auto">
          <a:xfrm flipH="1">
            <a:off x="4082323" y="6996533"/>
            <a:ext cx="685271" cy="124805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7">
            <a:extLst>
              <a:ext uri="{FF2B5EF4-FFF2-40B4-BE49-F238E27FC236}">
                <a16:creationId xmlns:a16="http://schemas.microsoft.com/office/drawing/2014/main" xmlns="" id="{D754DD52-A005-41D6-B71E-FEA4EE376790}"/>
              </a:ext>
            </a:extLst>
          </p:cNvPr>
          <p:cNvCxnSpPr>
            <a:cxnSpLocks/>
            <a:stCxn id="6" idx="6"/>
          </p:cNvCxnSpPr>
          <p:nvPr/>
        </p:nvCxnSpPr>
        <p:spPr>
          <a:xfrm flipH="1" flipV="1">
            <a:off x="4778375" y="6992938"/>
            <a:ext cx="1017588" cy="1016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1 9">
            <a:extLst>
              <a:ext uri="{FF2B5EF4-FFF2-40B4-BE49-F238E27FC236}">
                <a16:creationId xmlns:a16="http://schemas.microsoft.com/office/drawing/2014/main" xmlns="" id="{B841D3AB-BA78-4282-9702-FBB2819BE69D}"/>
              </a:ext>
            </a:extLst>
          </p:cNvPr>
          <p:cNvCxnSpPr>
            <a:cxnSpLocks/>
            <a:endCxn id="6" idx="0"/>
          </p:cNvCxnSpPr>
          <p:nvPr/>
        </p:nvCxnSpPr>
        <p:spPr>
          <a:xfrm flipV="1">
            <a:off x="4778375" y="5972420"/>
            <a:ext cx="1016549" cy="101099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xmlns="" id="{0FA4D3FC-569C-49CB-9819-E20A2DBB14DE}"/>
              </a:ext>
            </a:extLst>
          </p:cNvPr>
          <p:cNvCxnSpPr>
            <a:cxnSpLocks/>
          </p:cNvCxnSpPr>
          <p:nvPr/>
        </p:nvCxnSpPr>
        <p:spPr>
          <a:xfrm>
            <a:off x="4778375" y="6992938"/>
            <a:ext cx="1266097" cy="6995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xmlns="" id="{1C75AF61-648E-4DF8-A454-8087F95A9F9F}"/>
              </a:ext>
            </a:extLst>
          </p:cNvPr>
          <p:cNvCxnSpPr>
            <a:cxnSpLocks/>
          </p:cNvCxnSpPr>
          <p:nvPr/>
        </p:nvCxnSpPr>
        <p:spPr>
          <a:xfrm flipV="1">
            <a:off x="4778375" y="6287729"/>
            <a:ext cx="1251257" cy="70044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xmlns="" id="{B9136D37-3151-4DC9-808A-BB3F66BA2CA3}"/>
              </a:ext>
            </a:extLst>
          </p:cNvPr>
          <p:cNvCxnSpPr>
            <a:cxnSpLocks/>
          </p:cNvCxnSpPr>
          <p:nvPr/>
        </p:nvCxnSpPr>
        <p:spPr>
          <a:xfrm flipV="1">
            <a:off x="4773613" y="5730892"/>
            <a:ext cx="690783" cy="126680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xmlns="" id="{054D8ABA-57C2-4DD7-BA9A-E9D369F45FD9}"/>
              </a:ext>
            </a:extLst>
          </p:cNvPr>
          <p:cNvCxnSpPr>
            <a:cxnSpLocks/>
          </p:cNvCxnSpPr>
          <p:nvPr/>
        </p:nvCxnSpPr>
        <p:spPr>
          <a:xfrm flipV="1">
            <a:off x="4773613" y="5603823"/>
            <a:ext cx="365515" cy="139070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xmlns="" id="{ED6E08EB-DBE1-4DE8-9E51-57CA77ABD565}"/>
              </a:ext>
            </a:extLst>
          </p:cNvPr>
          <p:cNvCxnSpPr>
            <a:cxnSpLocks/>
          </p:cNvCxnSpPr>
          <p:nvPr/>
        </p:nvCxnSpPr>
        <p:spPr>
          <a:xfrm flipV="1">
            <a:off x="3336925" y="6994525"/>
            <a:ext cx="1438275" cy="15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xmlns="" id="{13201FAD-D21C-4A46-BF1E-E7A430BD485F}"/>
              </a:ext>
            </a:extLst>
          </p:cNvPr>
          <p:cNvCxnSpPr>
            <a:cxnSpLocks/>
          </p:cNvCxnSpPr>
          <p:nvPr/>
        </p:nvCxnSpPr>
        <p:spPr>
          <a:xfrm flipH="1">
            <a:off x="4078288" y="1081088"/>
            <a:ext cx="701675" cy="35988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xmlns="" id="{4A9767E5-6DF0-4FEF-A474-EF79EDDD95FD}"/>
              </a:ext>
            </a:extLst>
          </p:cNvPr>
          <p:cNvCxnSpPr>
            <a:cxnSpLocks/>
          </p:cNvCxnSpPr>
          <p:nvPr/>
        </p:nvCxnSpPr>
        <p:spPr>
          <a:xfrm flipH="1">
            <a:off x="4411663" y="1090613"/>
            <a:ext cx="361950" cy="3586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xmlns="" id="{632D37B0-756B-4F45-8332-1F90CEEE88C9}"/>
              </a:ext>
            </a:extLst>
          </p:cNvPr>
          <p:cNvCxnSpPr>
            <a:cxnSpLocks/>
          </p:cNvCxnSpPr>
          <p:nvPr/>
        </p:nvCxnSpPr>
        <p:spPr>
          <a:xfrm flipH="1">
            <a:off x="3384884" y="1082675"/>
            <a:ext cx="1393491" cy="360162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xmlns="" id="{B9E8B098-B175-4E6F-AC6D-37944BA7D4FE}"/>
              </a:ext>
            </a:extLst>
          </p:cNvPr>
          <p:cNvCxnSpPr>
            <a:cxnSpLocks/>
          </p:cNvCxnSpPr>
          <p:nvPr/>
        </p:nvCxnSpPr>
        <p:spPr>
          <a:xfrm>
            <a:off x="4779963" y="1089025"/>
            <a:ext cx="346075" cy="35956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xmlns="" id="{C03FB220-D10D-486D-B894-255AA13E0808}"/>
              </a:ext>
            </a:extLst>
          </p:cNvPr>
          <p:cNvCxnSpPr>
            <a:cxnSpLocks/>
          </p:cNvCxnSpPr>
          <p:nvPr/>
        </p:nvCxnSpPr>
        <p:spPr>
          <a:xfrm>
            <a:off x="4772025" y="1096963"/>
            <a:ext cx="695325" cy="358695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xmlns="" id="{6B3EDDA8-FBA4-49D5-ABE3-E14D61DB8B34}"/>
              </a:ext>
            </a:extLst>
          </p:cNvPr>
          <p:cNvCxnSpPr>
            <a:cxnSpLocks/>
          </p:cNvCxnSpPr>
          <p:nvPr/>
        </p:nvCxnSpPr>
        <p:spPr>
          <a:xfrm>
            <a:off x="4779963" y="1096963"/>
            <a:ext cx="1018381" cy="35845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xmlns="" id="{BE05959B-AFF7-4B3A-B27D-18F633204016}"/>
              </a:ext>
            </a:extLst>
          </p:cNvPr>
          <p:cNvCxnSpPr>
            <a:cxnSpLocks/>
          </p:cNvCxnSpPr>
          <p:nvPr/>
        </p:nvCxnSpPr>
        <p:spPr>
          <a:xfrm>
            <a:off x="4772025" y="1089025"/>
            <a:ext cx="1254125" cy="35909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xmlns="" id="{3426C5C9-200F-43F8-A2F8-19B869551113}"/>
              </a:ext>
            </a:extLst>
          </p:cNvPr>
          <p:cNvCxnSpPr>
            <a:cxnSpLocks/>
          </p:cNvCxnSpPr>
          <p:nvPr/>
        </p:nvCxnSpPr>
        <p:spPr>
          <a:xfrm>
            <a:off x="4779963" y="1104900"/>
            <a:ext cx="1381125" cy="35782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xmlns="" id="{8453F189-A44F-4AC7-AB29-6A50EA226A77}"/>
              </a:ext>
            </a:extLst>
          </p:cNvPr>
          <p:cNvSpPr txBox="1"/>
          <p:nvPr/>
        </p:nvSpPr>
        <p:spPr>
          <a:xfrm>
            <a:off x="4566280" y="4396153"/>
            <a:ext cx="432000" cy="25200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xmlns="" id="{C5951899-97EB-4C28-AC0E-C833334D2040}"/>
              </a:ext>
            </a:extLst>
          </p:cNvPr>
          <p:cNvSpPr txBox="1"/>
          <p:nvPr/>
        </p:nvSpPr>
        <p:spPr>
          <a:xfrm>
            <a:off x="4294082" y="6947585"/>
            <a:ext cx="696463" cy="216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xmlns="" id="{B28EAFAD-9021-4A82-9B76-D35825363578}"/>
              </a:ext>
            </a:extLst>
          </p:cNvPr>
          <p:cNvSpPr txBox="1"/>
          <p:nvPr/>
        </p:nvSpPr>
        <p:spPr>
          <a:xfrm>
            <a:off x="4916428" y="831341"/>
            <a:ext cx="432000" cy="25200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V’’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xmlns="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6200" y="4977408"/>
            <a:ext cx="43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19" name="Titolo 18">
            <a:extLst>
              <a:ext uri="{FF2B5EF4-FFF2-40B4-BE49-F238E27FC236}">
                <a16:creationId xmlns:a16="http://schemas.microsoft.com/office/drawing/2014/main" xmlns="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88" y="36513"/>
            <a:ext cx="6804025" cy="466725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L’ELLISSE (3)</a:t>
            </a:r>
            <a:b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</a:br>
            <a:endParaRPr lang="it-IT" dirty="0"/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xmlns="" id="{6701B891-914D-49F9-B2E1-E50AC3DB7EA8}"/>
              </a:ext>
            </a:extLst>
          </p:cNvPr>
          <p:cNvCxnSpPr>
            <a:cxnSpLocks/>
          </p:cNvCxnSpPr>
          <p:nvPr/>
        </p:nvCxnSpPr>
        <p:spPr>
          <a:xfrm flipV="1">
            <a:off x="4779963" y="1109663"/>
            <a:ext cx="0" cy="3590925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xmlns="" id="{D2CDEC25-B3BF-4083-AF5D-8EB2848E2F28}"/>
              </a:ext>
            </a:extLst>
          </p:cNvPr>
          <p:cNvCxnSpPr>
            <a:cxnSpLocks/>
          </p:cNvCxnSpPr>
          <p:nvPr/>
        </p:nvCxnSpPr>
        <p:spPr>
          <a:xfrm flipV="1">
            <a:off x="4775200" y="6998970"/>
            <a:ext cx="1441450" cy="3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CasellaDiTesto 65">
            <a:extLst>
              <a:ext uri="{FF2B5EF4-FFF2-40B4-BE49-F238E27FC236}">
                <a16:creationId xmlns:a16="http://schemas.microsoft.com/office/drawing/2014/main" xmlns="" id="{E4BE6685-1BE9-4661-BE9E-E569B2B56882}"/>
              </a:ext>
            </a:extLst>
          </p:cNvPr>
          <p:cNvSpPr txBox="1"/>
          <p:nvPr/>
        </p:nvSpPr>
        <p:spPr>
          <a:xfrm>
            <a:off x="4451350" y="2840038"/>
            <a:ext cx="4318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xmlns="" id="{1E7C119C-767F-4A78-84EF-EC39332568E2}"/>
              </a:ext>
            </a:extLst>
          </p:cNvPr>
          <p:cNvSpPr txBox="1"/>
          <p:nvPr/>
        </p:nvSpPr>
        <p:spPr>
          <a:xfrm>
            <a:off x="4584700" y="6650038"/>
            <a:ext cx="431800" cy="369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xmlns="" id="{8B5D3CC3-D118-4AF2-8891-78A46099111C}"/>
              </a:ext>
            </a:extLst>
          </p:cNvPr>
          <p:cNvCxnSpPr>
            <a:cxnSpLocks/>
            <a:endCxn id="6" idx="5"/>
          </p:cNvCxnSpPr>
          <p:nvPr/>
        </p:nvCxnSpPr>
        <p:spPr>
          <a:xfrm>
            <a:off x="4775200" y="7004050"/>
            <a:ext cx="1588" cy="14271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uppo 27">
            <a:extLst>
              <a:ext uri="{FF2B5EF4-FFF2-40B4-BE49-F238E27FC236}">
                <a16:creationId xmlns:a16="http://schemas.microsoft.com/office/drawing/2014/main" xmlns="" id="{08BF98BF-28F3-4AE2-8C77-166D9F6F01FC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6848475"/>
            <a:ext cx="287338" cy="288925"/>
            <a:chOff x="3018306" y="6843591"/>
            <a:chExt cx="360000" cy="360000"/>
          </a:xfrm>
        </p:grpSpPr>
        <p:cxnSp>
          <p:nvCxnSpPr>
            <p:cNvPr id="4" name="Connettore diritto 3">
              <a:extLst>
                <a:ext uri="{FF2B5EF4-FFF2-40B4-BE49-F238E27FC236}">
                  <a16:creationId xmlns:a16="http://schemas.microsoft.com/office/drawing/2014/main" xmlns="" id="{16BA5204-82DB-4482-92B2-9DF026D23A85}"/>
                </a:ext>
              </a:extLst>
            </p:cNvPr>
            <p:cNvCxnSpPr/>
            <p:nvPr/>
          </p:nvCxnSpPr>
          <p:spPr>
            <a:xfrm>
              <a:off x="3018306" y="7023592"/>
              <a:ext cx="36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diritto 22">
              <a:extLst>
                <a:ext uri="{FF2B5EF4-FFF2-40B4-BE49-F238E27FC236}">
                  <a16:creationId xmlns:a16="http://schemas.microsoft.com/office/drawing/2014/main" xmlns="" id="{5278E798-6376-4B2F-9B2D-5EF379B1BAA6}"/>
                </a:ext>
              </a:extLst>
            </p:cNvPr>
            <p:cNvCxnSpPr/>
            <p:nvPr/>
          </p:nvCxnSpPr>
          <p:spPr>
            <a:xfrm>
              <a:off x="3183389" y="6843591"/>
              <a:ext cx="0" cy="36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xmlns="" id="{E94754FB-F55D-4369-A71A-DC78E5118E19}"/>
              </a:ext>
            </a:extLst>
          </p:cNvPr>
          <p:cNvCxnSpPr/>
          <p:nvPr/>
        </p:nvCxnSpPr>
        <p:spPr>
          <a:xfrm>
            <a:off x="26988" y="91059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xmlns="" id="{5EA165A7-49A1-491F-8915-DEE58E50D76D}"/>
              </a:ext>
            </a:extLst>
          </p:cNvPr>
          <p:cNvCxnSpPr>
            <a:cxnSpLocks/>
          </p:cNvCxnSpPr>
          <p:nvPr/>
        </p:nvCxnSpPr>
        <p:spPr>
          <a:xfrm flipV="1">
            <a:off x="2436725" y="555423"/>
            <a:ext cx="4215087" cy="475727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CasellaDiTesto 19">
            <a:extLst>
              <a:ext uri="{FF2B5EF4-FFF2-40B4-BE49-F238E27FC236}">
                <a16:creationId xmlns:a16="http://schemas.microsoft.com/office/drawing/2014/main" xmlns="" id="{7631A069-A7AD-4F65-89F5-4E81AD07C4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7142" y="1014540"/>
            <a:ext cx="540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78" name="CasellaDiTesto 19">
            <a:extLst>
              <a:ext uri="{FF2B5EF4-FFF2-40B4-BE49-F238E27FC236}">
                <a16:creationId xmlns:a16="http://schemas.microsoft.com/office/drawing/2014/main" xmlns="" id="{4B804BDD-AB93-4584-8797-839947873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4269" y="8559871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xmlns="" id="{1D59C03D-2637-4BA5-8F8B-9F115EE033AD}"/>
              </a:ext>
            </a:extLst>
          </p:cNvPr>
          <p:cNvCxnSpPr/>
          <p:nvPr/>
        </p:nvCxnSpPr>
        <p:spPr>
          <a:xfrm>
            <a:off x="26988" y="9093708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xmlns="" id="{3C254C6C-0EA8-4400-B5A8-36D4BE1F4B4F}"/>
              </a:ext>
            </a:extLst>
          </p:cNvPr>
          <p:cNvCxnSpPr>
            <a:cxnSpLocks/>
          </p:cNvCxnSpPr>
          <p:nvPr/>
        </p:nvCxnSpPr>
        <p:spPr>
          <a:xfrm>
            <a:off x="2443714" y="5307376"/>
            <a:ext cx="1354478" cy="377377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1 23">
            <a:extLst>
              <a:ext uri="{FF2B5EF4-FFF2-40B4-BE49-F238E27FC236}">
                <a16:creationId xmlns:a16="http://schemas.microsoft.com/office/drawing/2014/main" xmlns="" id="{277D2F10-BB89-40B7-A9A0-0F85F7470497}"/>
              </a:ext>
            </a:extLst>
          </p:cNvPr>
          <p:cNvCxnSpPr>
            <a:cxnSpLocks/>
          </p:cNvCxnSpPr>
          <p:nvPr/>
        </p:nvCxnSpPr>
        <p:spPr>
          <a:xfrm flipH="1">
            <a:off x="3122246" y="4672287"/>
            <a:ext cx="223559" cy="56025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xmlns="" id="{41BB648C-0B7D-4046-8021-C639ADCBD52F}"/>
              </a:ext>
            </a:extLst>
          </p:cNvPr>
          <p:cNvCxnSpPr>
            <a:cxnSpLocks/>
          </p:cNvCxnSpPr>
          <p:nvPr/>
        </p:nvCxnSpPr>
        <p:spPr>
          <a:xfrm flipH="1">
            <a:off x="3103962" y="4664010"/>
            <a:ext cx="288276" cy="74507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xmlns="" id="{3E629EFA-5F02-472C-A1C9-61C2301249A8}"/>
              </a:ext>
            </a:extLst>
          </p:cNvPr>
          <p:cNvCxnSpPr>
            <a:cxnSpLocks/>
          </p:cNvCxnSpPr>
          <p:nvPr/>
        </p:nvCxnSpPr>
        <p:spPr>
          <a:xfrm flipH="1">
            <a:off x="3276935" y="4678274"/>
            <a:ext cx="247045" cy="70923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Connettore diritto 267">
            <a:extLst>
              <a:ext uri="{FF2B5EF4-FFF2-40B4-BE49-F238E27FC236}">
                <a16:creationId xmlns:a16="http://schemas.microsoft.com/office/drawing/2014/main" xmlns="" id="{08AC9E2A-A8CE-43E6-AB18-8457E96ABA68}"/>
              </a:ext>
            </a:extLst>
          </p:cNvPr>
          <p:cNvCxnSpPr>
            <a:cxnSpLocks/>
          </p:cNvCxnSpPr>
          <p:nvPr/>
        </p:nvCxnSpPr>
        <p:spPr bwMode="auto">
          <a:xfrm flipH="1">
            <a:off x="4771836" y="6665230"/>
            <a:ext cx="1412875" cy="3270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Ovale 162">
            <a:extLst>
              <a:ext uri="{FF2B5EF4-FFF2-40B4-BE49-F238E27FC236}">
                <a16:creationId xmlns:a16="http://schemas.microsoft.com/office/drawing/2014/main" xmlns="" id="{FFB27F4E-56B0-4B61-8890-FC987D1793E7}"/>
              </a:ext>
            </a:extLst>
          </p:cNvPr>
          <p:cNvSpPr/>
          <p:nvPr/>
        </p:nvSpPr>
        <p:spPr>
          <a:xfrm rot="20400000">
            <a:off x="3070582" y="6146728"/>
            <a:ext cx="2339835" cy="2067326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xmlns="" id="{14FE54D7-3394-47E3-B77E-B7E691886862}"/>
              </a:ext>
            </a:extLst>
          </p:cNvPr>
          <p:cNvCxnSpPr>
            <a:cxnSpLocks/>
          </p:cNvCxnSpPr>
          <p:nvPr/>
        </p:nvCxnSpPr>
        <p:spPr>
          <a:xfrm>
            <a:off x="3426618" y="4674394"/>
            <a:ext cx="0" cy="184070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nettore diritto 224">
            <a:extLst>
              <a:ext uri="{FF2B5EF4-FFF2-40B4-BE49-F238E27FC236}">
                <a16:creationId xmlns:a16="http://schemas.microsoft.com/office/drawing/2014/main" xmlns="" id="{0CC3C24C-DB58-4C4C-B52B-3F82D6FB2EB1}"/>
              </a:ext>
            </a:extLst>
          </p:cNvPr>
          <p:cNvCxnSpPr>
            <a:cxnSpLocks/>
          </p:cNvCxnSpPr>
          <p:nvPr/>
        </p:nvCxnSpPr>
        <p:spPr>
          <a:xfrm>
            <a:off x="4050505" y="4679156"/>
            <a:ext cx="0" cy="355758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xmlns="" id="{8DB0D809-E931-4193-925E-243D8294D19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778736" y="6996112"/>
            <a:ext cx="1399382" cy="3159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nettore diritto 223">
            <a:extLst>
              <a:ext uri="{FF2B5EF4-FFF2-40B4-BE49-F238E27FC236}">
                <a16:creationId xmlns:a16="http://schemas.microsoft.com/office/drawing/2014/main" xmlns="" id="{009CF48E-B22D-405F-93FA-01B8D3B65C47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774482" y="6982894"/>
            <a:ext cx="696913" cy="12652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nettore diritto 225">
            <a:extLst>
              <a:ext uri="{FF2B5EF4-FFF2-40B4-BE49-F238E27FC236}">
                <a16:creationId xmlns:a16="http://schemas.microsoft.com/office/drawing/2014/main" xmlns="" id="{7FA4E1D9-FA8E-477D-97E6-F65BF613C33B}"/>
              </a:ext>
            </a:extLst>
          </p:cNvPr>
          <p:cNvCxnSpPr>
            <a:cxnSpLocks/>
          </p:cNvCxnSpPr>
          <p:nvPr/>
        </p:nvCxnSpPr>
        <p:spPr>
          <a:xfrm flipV="1">
            <a:off x="4412037" y="6999329"/>
            <a:ext cx="365515" cy="139070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nettore diritto 226">
            <a:extLst>
              <a:ext uri="{FF2B5EF4-FFF2-40B4-BE49-F238E27FC236}">
                <a16:creationId xmlns:a16="http://schemas.microsoft.com/office/drawing/2014/main" xmlns="" id="{8C360609-0221-4E32-B176-9231AE0E720E}"/>
              </a:ext>
            </a:extLst>
          </p:cNvPr>
          <p:cNvCxnSpPr>
            <a:cxnSpLocks/>
          </p:cNvCxnSpPr>
          <p:nvPr/>
        </p:nvCxnSpPr>
        <p:spPr>
          <a:xfrm flipH="1">
            <a:off x="3646715" y="4672096"/>
            <a:ext cx="117825" cy="41900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nettore diritto 227">
            <a:extLst>
              <a:ext uri="{FF2B5EF4-FFF2-40B4-BE49-F238E27FC236}">
                <a16:creationId xmlns:a16="http://schemas.microsoft.com/office/drawing/2014/main" xmlns="" id="{0C2E3BDF-DDF7-44EF-B8CF-6DA45DBCD94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291714" y="6647248"/>
            <a:ext cx="84899" cy="195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nettore diritto 231">
            <a:extLst>
              <a:ext uri="{FF2B5EF4-FFF2-40B4-BE49-F238E27FC236}">
                <a16:creationId xmlns:a16="http://schemas.microsoft.com/office/drawing/2014/main" xmlns="" id="{742F6C36-9CBB-4753-B1D8-EFCCB562537B}"/>
              </a:ext>
            </a:extLst>
          </p:cNvPr>
          <p:cNvCxnSpPr>
            <a:cxnSpLocks/>
          </p:cNvCxnSpPr>
          <p:nvPr/>
        </p:nvCxnSpPr>
        <p:spPr>
          <a:xfrm>
            <a:off x="3121819" y="6995011"/>
            <a:ext cx="216697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nettore diritto 233">
            <a:extLst>
              <a:ext uri="{FF2B5EF4-FFF2-40B4-BE49-F238E27FC236}">
                <a16:creationId xmlns:a16="http://schemas.microsoft.com/office/drawing/2014/main" xmlns="" id="{CB6A3A97-757F-4C7C-93DC-520187AC97F0}"/>
              </a:ext>
            </a:extLst>
          </p:cNvPr>
          <p:cNvCxnSpPr>
            <a:cxnSpLocks/>
          </p:cNvCxnSpPr>
          <p:nvPr/>
        </p:nvCxnSpPr>
        <p:spPr bwMode="auto">
          <a:xfrm flipH="1">
            <a:off x="3089552" y="7317581"/>
            <a:ext cx="288062" cy="666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Connettore diritto 234">
            <a:extLst>
              <a:ext uri="{FF2B5EF4-FFF2-40B4-BE49-F238E27FC236}">
                <a16:creationId xmlns:a16="http://schemas.microsoft.com/office/drawing/2014/main" xmlns="" id="{9F87CCC8-5D56-4205-87C3-9072BF7E4AED}"/>
              </a:ext>
            </a:extLst>
          </p:cNvPr>
          <p:cNvCxnSpPr>
            <a:cxnSpLocks/>
          </p:cNvCxnSpPr>
          <p:nvPr/>
        </p:nvCxnSpPr>
        <p:spPr bwMode="auto">
          <a:xfrm flipH="1">
            <a:off x="3276600" y="7696200"/>
            <a:ext cx="248049" cy="13982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Connettore 1 9">
            <a:extLst>
              <a:ext uri="{FF2B5EF4-FFF2-40B4-BE49-F238E27FC236}">
                <a16:creationId xmlns:a16="http://schemas.microsoft.com/office/drawing/2014/main" xmlns="" id="{0DE40B92-2B0E-4077-BEF0-51A6C83753E2}"/>
              </a:ext>
            </a:extLst>
          </p:cNvPr>
          <p:cNvCxnSpPr>
            <a:cxnSpLocks/>
          </p:cNvCxnSpPr>
          <p:nvPr/>
        </p:nvCxnSpPr>
        <p:spPr bwMode="auto">
          <a:xfrm flipH="1">
            <a:off x="3645694" y="7996238"/>
            <a:ext cx="124737" cy="12502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2" name="Gruppo 251">
            <a:extLst>
              <a:ext uri="{FF2B5EF4-FFF2-40B4-BE49-F238E27FC236}">
                <a16:creationId xmlns:a16="http://schemas.microsoft.com/office/drawing/2014/main" xmlns="" id="{83EBD3DA-04F6-4578-94F8-863C3B76EFE3}"/>
              </a:ext>
            </a:extLst>
          </p:cNvPr>
          <p:cNvGrpSpPr/>
          <p:nvPr/>
        </p:nvGrpSpPr>
        <p:grpSpPr>
          <a:xfrm>
            <a:off x="3967681" y="2210614"/>
            <a:ext cx="576732" cy="3595483"/>
            <a:chOff x="3967681" y="2210614"/>
            <a:chExt cx="576732" cy="3595483"/>
          </a:xfrm>
        </p:grpSpPr>
        <p:sp>
          <p:nvSpPr>
            <p:cNvPr id="69" name="Arco 68">
              <a:extLst>
                <a:ext uri="{FF2B5EF4-FFF2-40B4-BE49-F238E27FC236}">
                  <a16:creationId xmlns:a16="http://schemas.microsoft.com/office/drawing/2014/main" xmlns="" id="{BA9144FD-5EE0-47E5-8F7C-6D5726F74EC5}"/>
                </a:ext>
              </a:extLst>
            </p:cNvPr>
            <p:cNvSpPr/>
            <p:nvPr/>
          </p:nvSpPr>
          <p:spPr>
            <a:xfrm rot="2340000">
              <a:off x="3983116" y="2221683"/>
              <a:ext cx="561297" cy="3562192"/>
            </a:xfrm>
            <a:prstGeom prst="arc">
              <a:avLst>
                <a:gd name="adj1" fmla="val 6119625"/>
                <a:gd name="adj2" fmla="val 16210899"/>
              </a:avLst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41" name="Arco 240">
              <a:extLst>
                <a:ext uri="{FF2B5EF4-FFF2-40B4-BE49-F238E27FC236}">
                  <a16:creationId xmlns:a16="http://schemas.microsoft.com/office/drawing/2014/main" xmlns="" id="{B8397B18-1C8C-43BD-B61D-8E3C79BB7AC6}"/>
                </a:ext>
              </a:extLst>
            </p:cNvPr>
            <p:cNvSpPr/>
            <p:nvPr/>
          </p:nvSpPr>
          <p:spPr>
            <a:xfrm rot="13140000">
              <a:off x="3967681" y="2210614"/>
              <a:ext cx="566148" cy="3595483"/>
            </a:xfrm>
            <a:prstGeom prst="arc">
              <a:avLst>
                <a:gd name="adj1" fmla="val 5391246"/>
                <a:gd name="adj2" fmla="val 16908708"/>
              </a:avLst>
            </a:prstGeom>
            <a:ln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F1F5E987-1C0D-4925-A5BB-CF58E67FA359}"/>
              </a:ext>
            </a:extLst>
          </p:cNvPr>
          <p:cNvSpPr txBox="1"/>
          <p:nvPr/>
        </p:nvSpPr>
        <p:spPr>
          <a:xfrm>
            <a:off x="0" y="595374"/>
            <a:ext cx="416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Rimosse tutte le didascalie e le costruzioni connesse all’applicazione dell’algoritmo grafico l’operazione si presenta con la seguente immagine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xmlns="" id="{D8C4BB03-17C0-4EAF-B36F-B68061E42228}"/>
              </a:ext>
            </a:extLst>
          </p:cNvPr>
          <p:cNvSpPr txBox="1"/>
          <p:nvPr/>
        </p:nvSpPr>
        <p:spPr>
          <a:xfrm>
            <a:off x="0" y="1879598"/>
            <a:ext cx="38438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Come è evidente </a:t>
            </a:r>
            <a:r>
              <a:rPr lang="it-IT" u="sng" dirty="0">
                <a:solidFill>
                  <a:srgbClr val="FF0000"/>
                </a:solidFill>
                <a:latin typeface="Comic Sans MS" panose="030F0702030302020204" pitchFamily="66" charset="0"/>
              </a:rPr>
              <a:t>parte dell’ellisse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non appartiene al solido 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xmlns="" id="{9EB6C594-369B-47F8-A9E3-096949984EF0}"/>
              </a:ext>
            </a:extLst>
          </p:cNvPr>
          <p:cNvSpPr txBox="1"/>
          <p:nvPr/>
        </p:nvSpPr>
        <p:spPr>
          <a:xfrm>
            <a:off x="0" y="2500859"/>
            <a:ext cx="313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Ricordando che le generatrici sono rette, esse sono state estese oltre la direttrice individuando così i punti</a:t>
            </a:r>
          </a:p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del piano che completano</a:t>
            </a:r>
          </a:p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la descrizione grafica del luogo geometrico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xmlns="" id="{2535DD52-C3B6-4EE3-8876-931EEAB8EB76}"/>
              </a:ext>
            </a:extLst>
          </p:cNvPr>
          <p:cNvSpPr txBox="1"/>
          <p:nvPr/>
        </p:nvSpPr>
        <p:spPr>
          <a:xfrm>
            <a:off x="0" y="4956634"/>
            <a:ext cx="2404534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Inoltre poiché la base del cono non appartiene a 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ma se ne distacca, il piano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nel suo sviluppo interseca la direttrice (base) nei punti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Y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(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Y’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,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Y’’) 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e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Z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(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Z’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,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Z’’) 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secondo un segmento parallelo a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xmlns="" id="{A4FDBF4B-ACB1-47CB-8FA9-6F3ECA62AAD1}"/>
              </a:ext>
            </a:extLst>
          </p:cNvPr>
          <p:cNvCxnSpPr>
            <a:cxnSpLocks/>
          </p:cNvCxnSpPr>
          <p:nvPr/>
        </p:nvCxnSpPr>
        <p:spPr>
          <a:xfrm>
            <a:off x="3109116" y="5305880"/>
            <a:ext cx="28528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2" name="Gruppo 81">
            <a:extLst>
              <a:ext uri="{FF2B5EF4-FFF2-40B4-BE49-F238E27FC236}">
                <a16:creationId xmlns:a16="http://schemas.microsoft.com/office/drawing/2014/main" xmlns="" id="{8484AFA7-1CC0-4C50-89F6-572F268622C0}"/>
              </a:ext>
            </a:extLst>
          </p:cNvPr>
          <p:cNvGrpSpPr/>
          <p:nvPr/>
        </p:nvGrpSpPr>
        <p:grpSpPr>
          <a:xfrm>
            <a:off x="3093481" y="4696280"/>
            <a:ext cx="949415" cy="688481"/>
            <a:chOff x="3093481" y="4696280"/>
            <a:chExt cx="949415" cy="688481"/>
          </a:xfrm>
        </p:grpSpPr>
        <p:cxnSp>
          <p:nvCxnSpPr>
            <p:cNvPr id="229" name="Connettore diritto 228">
              <a:extLst>
                <a:ext uri="{FF2B5EF4-FFF2-40B4-BE49-F238E27FC236}">
                  <a16:creationId xmlns:a16="http://schemas.microsoft.com/office/drawing/2014/main" xmlns="" id="{6F40356E-DA56-4C3E-BDEF-4C30C4D15E03}"/>
                </a:ext>
              </a:extLst>
            </p:cNvPr>
            <p:cNvCxnSpPr>
              <a:cxnSpLocks/>
            </p:cNvCxnSpPr>
            <p:nvPr/>
          </p:nvCxnSpPr>
          <p:spPr>
            <a:xfrm>
              <a:off x="3418825" y="4696280"/>
              <a:ext cx="624071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ttore diritto 84">
              <a:extLst>
                <a:ext uri="{FF2B5EF4-FFF2-40B4-BE49-F238E27FC236}">
                  <a16:creationId xmlns:a16="http://schemas.microsoft.com/office/drawing/2014/main" xmlns="" id="{2CBA55F4-1472-4085-91D5-9F9680898FFE}"/>
                </a:ext>
              </a:extLst>
            </p:cNvPr>
            <p:cNvCxnSpPr>
              <a:cxnSpLocks/>
            </p:cNvCxnSpPr>
            <p:nvPr/>
          </p:nvCxnSpPr>
          <p:spPr>
            <a:xfrm>
              <a:off x="3309714" y="4848680"/>
              <a:ext cx="575231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nettore diritto 85">
              <a:extLst>
                <a:ext uri="{FF2B5EF4-FFF2-40B4-BE49-F238E27FC236}">
                  <a16:creationId xmlns:a16="http://schemas.microsoft.com/office/drawing/2014/main" xmlns="" id="{0DC29C97-E7E4-4D27-AA19-A5307C93E8D4}"/>
                </a:ext>
              </a:extLst>
            </p:cNvPr>
            <p:cNvCxnSpPr>
              <a:cxnSpLocks/>
            </p:cNvCxnSpPr>
            <p:nvPr/>
          </p:nvCxnSpPr>
          <p:spPr>
            <a:xfrm>
              <a:off x="3227217" y="5001080"/>
              <a:ext cx="50197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ttore diritto 86">
              <a:extLst>
                <a:ext uri="{FF2B5EF4-FFF2-40B4-BE49-F238E27FC236}">
                  <a16:creationId xmlns:a16="http://schemas.microsoft.com/office/drawing/2014/main" xmlns="" id="{3322BB74-79D6-46F7-B6B5-3A06F998CDEA}"/>
                </a:ext>
              </a:extLst>
            </p:cNvPr>
            <p:cNvCxnSpPr>
              <a:cxnSpLocks/>
            </p:cNvCxnSpPr>
            <p:nvPr/>
          </p:nvCxnSpPr>
          <p:spPr>
            <a:xfrm>
              <a:off x="3153051" y="5153480"/>
              <a:ext cx="420955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ttore diritto 94">
              <a:extLst>
                <a:ext uri="{FF2B5EF4-FFF2-40B4-BE49-F238E27FC236}">
                  <a16:creationId xmlns:a16="http://schemas.microsoft.com/office/drawing/2014/main" xmlns="" id="{A6A7EFA6-DC7B-4112-98C9-830A2A3CFF21}"/>
                </a:ext>
              </a:extLst>
            </p:cNvPr>
            <p:cNvCxnSpPr>
              <a:cxnSpLocks/>
            </p:cNvCxnSpPr>
            <p:nvPr/>
          </p:nvCxnSpPr>
          <p:spPr>
            <a:xfrm>
              <a:off x="3354745" y="4775161"/>
              <a:ext cx="596937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ttore diritto 97">
              <a:extLst>
                <a:ext uri="{FF2B5EF4-FFF2-40B4-BE49-F238E27FC236}">
                  <a16:creationId xmlns:a16="http://schemas.microsoft.com/office/drawing/2014/main" xmlns="" id="{94CA5D3B-C636-4951-85A0-1E2EE3D821CF}"/>
                </a:ext>
              </a:extLst>
            </p:cNvPr>
            <p:cNvCxnSpPr>
              <a:cxnSpLocks/>
            </p:cNvCxnSpPr>
            <p:nvPr/>
          </p:nvCxnSpPr>
          <p:spPr>
            <a:xfrm>
              <a:off x="3263587" y="4927561"/>
              <a:ext cx="545384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nettore diritto 99">
              <a:extLst>
                <a:ext uri="{FF2B5EF4-FFF2-40B4-BE49-F238E27FC236}">
                  <a16:creationId xmlns:a16="http://schemas.microsoft.com/office/drawing/2014/main" xmlns="" id="{BB8B70B3-D6EF-4512-8421-0FE03904A074}"/>
                </a:ext>
              </a:extLst>
            </p:cNvPr>
            <p:cNvCxnSpPr>
              <a:cxnSpLocks/>
            </p:cNvCxnSpPr>
            <p:nvPr/>
          </p:nvCxnSpPr>
          <p:spPr>
            <a:xfrm>
              <a:off x="3187679" y="5079961"/>
              <a:ext cx="466631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Connettore diritto 100">
              <a:extLst>
                <a:ext uri="{FF2B5EF4-FFF2-40B4-BE49-F238E27FC236}">
                  <a16:creationId xmlns:a16="http://schemas.microsoft.com/office/drawing/2014/main" xmlns="" id="{DCA438D0-CD36-4E5A-BBBB-44A6D7A26A44}"/>
                </a:ext>
              </a:extLst>
            </p:cNvPr>
            <p:cNvCxnSpPr>
              <a:cxnSpLocks/>
            </p:cNvCxnSpPr>
            <p:nvPr/>
          </p:nvCxnSpPr>
          <p:spPr>
            <a:xfrm>
              <a:off x="3125856" y="5232361"/>
              <a:ext cx="366229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Connettore diritto 101">
              <a:extLst>
                <a:ext uri="{FF2B5EF4-FFF2-40B4-BE49-F238E27FC236}">
                  <a16:creationId xmlns:a16="http://schemas.microsoft.com/office/drawing/2014/main" xmlns="" id="{48469F10-AF2B-4F4F-AC42-E0F56FD590BA}"/>
                </a:ext>
              </a:extLst>
            </p:cNvPr>
            <p:cNvCxnSpPr>
              <a:cxnSpLocks/>
            </p:cNvCxnSpPr>
            <p:nvPr/>
          </p:nvCxnSpPr>
          <p:spPr>
            <a:xfrm>
              <a:off x="3093481" y="5384761"/>
              <a:ext cx="180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uppo 82">
            <a:extLst>
              <a:ext uri="{FF2B5EF4-FFF2-40B4-BE49-F238E27FC236}">
                <a16:creationId xmlns:a16="http://schemas.microsoft.com/office/drawing/2014/main" xmlns="" id="{95942B17-7450-4A30-992F-20EFBCB92811}"/>
              </a:ext>
            </a:extLst>
          </p:cNvPr>
          <p:cNvGrpSpPr/>
          <p:nvPr/>
        </p:nvGrpSpPr>
        <p:grpSpPr>
          <a:xfrm>
            <a:off x="3081004" y="6570561"/>
            <a:ext cx="882367" cy="1603421"/>
            <a:chOff x="3081004" y="6570561"/>
            <a:chExt cx="882367" cy="1603421"/>
          </a:xfrm>
        </p:grpSpPr>
        <p:cxnSp>
          <p:nvCxnSpPr>
            <p:cNvPr id="152" name="Connettore diritto 151">
              <a:extLst>
                <a:ext uri="{FF2B5EF4-FFF2-40B4-BE49-F238E27FC236}">
                  <a16:creationId xmlns:a16="http://schemas.microsoft.com/office/drawing/2014/main" xmlns="" id="{CDF392BA-4E53-4DCA-A1BE-7F1E9770CD06}"/>
                </a:ext>
              </a:extLst>
            </p:cNvPr>
            <p:cNvCxnSpPr>
              <a:cxnSpLocks/>
            </p:cNvCxnSpPr>
            <p:nvPr/>
          </p:nvCxnSpPr>
          <p:spPr>
            <a:xfrm>
              <a:off x="3351829" y="6570561"/>
              <a:ext cx="52418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Connettore diritto 152">
              <a:extLst>
                <a:ext uri="{FF2B5EF4-FFF2-40B4-BE49-F238E27FC236}">
                  <a16:creationId xmlns:a16="http://schemas.microsoft.com/office/drawing/2014/main" xmlns="" id="{C11CACB2-94E4-4423-886E-299EF2737385}"/>
                </a:ext>
              </a:extLst>
            </p:cNvPr>
            <p:cNvCxnSpPr>
              <a:cxnSpLocks/>
            </p:cNvCxnSpPr>
            <p:nvPr/>
          </p:nvCxnSpPr>
          <p:spPr>
            <a:xfrm>
              <a:off x="3238257" y="6722961"/>
              <a:ext cx="128133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Connettore diritto 153">
              <a:extLst>
                <a:ext uri="{FF2B5EF4-FFF2-40B4-BE49-F238E27FC236}">
                  <a16:creationId xmlns:a16="http://schemas.microsoft.com/office/drawing/2014/main" xmlns="" id="{1E98A3A7-6A7C-4646-A0E6-12AF3367C3F1}"/>
                </a:ext>
              </a:extLst>
            </p:cNvPr>
            <p:cNvCxnSpPr>
              <a:cxnSpLocks/>
            </p:cNvCxnSpPr>
            <p:nvPr/>
          </p:nvCxnSpPr>
          <p:spPr>
            <a:xfrm>
              <a:off x="3153806" y="6875361"/>
              <a:ext cx="189287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Connettore diritto 154">
              <a:extLst>
                <a:ext uri="{FF2B5EF4-FFF2-40B4-BE49-F238E27FC236}">
                  <a16:creationId xmlns:a16="http://schemas.microsoft.com/office/drawing/2014/main" xmlns="" id="{81F7534E-2104-4571-AA46-BF66199377B3}"/>
                </a:ext>
              </a:extLst>
            </p:cNvPr>
            <p:cNvCxnSpPr>
              <a:cxnSpLocks/>
            </p:cNvCxnSpPr>
            <p:nvPr/>
          </p:nvCxnSpPr>
          <p:spPr>
            <a:xfrm>
              <a:off x="3107213" y="7027761"/>
              <a:ext cx="227144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Connettore diritto 155">
              <a:extLst>
                <a:ext uri="{FF2B5EF4-FFF2-40B4-BE49-F238E27FC236}">
                  <a16:creationId xmlns:a16="http://schemas.microsoft.com/office/drawing/2014/main" xmlns="" id="{E6D70C6F-E08E-4F49-A178-F04D1758ECF1}"/>
                </a:ext>
              </a:extLst>
            </p:cNvPr>
            <p:cNvCxnSpPr>
              <a:cxnSpLocks/>
            </p:cNvCxnSpPr>
            <p:nvPr/>
          </p:nvCxnSpPr>
          <p:spPr>
            <a:xfrm>
              <a:off x="3086828" y="7180161"/>
              <a:ext cx="265001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Connettore diritto 156">
              <a:extLst>
                <a:ext uri="{FF2B5EF4-FFF2-40B4-BE49-F238E27FC236}">
                  <a16:creationId xmlns:a16="http://schemas.microsoft.com/office/drawing/2014/main" xmlns="" id="{7F17087D-6199-4048-A058-6ED11694E873}"/>
                </a:ext>
              </a:extLst>
            </p:cNvPr>
            <p:cNvCxnSpPr>
              <a:cxnSpLocks/>
            </p:cNvCxnSpPr>
            <p:nvPr/>
          </p:nvCxnSpPr>
          <p:spPr>
            <a:xfrm>
              <a:off x="3081004" y="7332561"/>
              <a:ext cx="297034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Connettore diritto 157">
              <a:extLst>
                <a:ext uri="{FF2B5EF4-FFF2-40B4-BE49-F238E27FC236}">
                  <a16:creationId xmlns:a16="http://schemas.microsoft.com/office/drawing/2014/main" xmlns="" id="{FB60FBE0-0D3F-4E53-8A25-E0562FDCA3FD}"/>
                </a:ext>
              </a:extLst>
            </p:cNvPr>
            <p:cNvCxnSpPr>
              <a:cxnSpLocks/>
            </p:cNvCxnSpPr>
            <p:nvPr/>
          </p:nvCxnSpPr>
          <p:spPr>
            <a:xfrm>
              <a:off x="3104301" y="7484961"/>
              <a:ext cx="320331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Connettore diritto 144">
              <a:extLst>
                <a:ext uri="{FF2B5EF4-FFF2-40B4-BE49-F238E27FC236}">
                  <a16:creationId xmlns:a16="http://schemas.microsoft.com/office/drawing/2014/main" xmlns="" id="{FFFDB86B-E511-4F3B-BC24-2D2A93CF3660}"/>
                </a:ext>
              </a:extLst>
            </p:cNvPr>
            <p:cNvCxnSpPr>
              <a:cxnSpLocks/>
            </p:cNvCxnSpPr>
            <p:nvPr/>
          </p:nvCxnSpPr>
          <p:spPr>
            <a:xfrm>
              <a:off x="3287763" y="6649442"/>
              <a:ext cx="93187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Connettore diritto 145">
              <a:extLst>
                <a:ext uri="{FF2B5EF4-FFF2-40B4-BE49-F238E27FC236}">
                  <a16:creationId xmlns:a16="http://schemas.microsoft.com/office/drawing/2014/main" xmlns="" id="{5BD0036C-932E-4D18-AB52-D2199B140A21}"/>
                </a:ext>
              </a:extLst>
            </p:cNvPr>
            <p:cNvCxnSpPr>
              <a:cxnSpLocks/>
            </p:cNvCxnSpPr>
            <p:nvPr/>
          </p:nvCxnSpPr>
          <p:spPr>
            <a:xfrm>
              <a:off x="3203312" y="6801842"/>
              <a:ext cx="148517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Connettore diritto 146">
              <a:extLst>
                <a:ext uri="{FF2B5EF4-FFF2-40B4-BE49-F238E27FC236}">
                  <a16:creationId xmlns:a16="http://schemas.microsoft.com/office/drawing/2014/main" xmlns="" id="{0D3CAC25-8A0D-40A3-ABBD-00BDD563118B}"/>
                </a:ext>
              </a:extLst>
            </p:cNvPr>
            <p:cNvCxnSpPr>
              <a:cxnSpLocks/>
            </p:cNvCxnSpPr>
            <p:nvPr/>
          </p:nvCxnSpPr>
          <p:spPr>
            <a:xfrm>
              <a:off x="3127597" y="6954242"/>
              <a:ext cx="209672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Connettore diritto 147">
              <a:extLst>
                <a:ext uri="{FF2B5EF4-FFF2-40B4-BE49-F238E27FC236}">
                  <a16:creationId xmlns:a16="http://schemas.microsoft.com/office/drawing/2014/main" xmlns="" id="{E05033A0-E4B0-4FF3-9637-9FE85810683A}"/>
                </a:ext>
              </a:extLst>
            </p:cNvPr>
            <p:cNvCxnSpPr>
              <a:cxnSpLocks/>
            </p:cNvCxnSpPr>
            <p:nvPr/>
          </p:nvCxnSpPr>
          <p:spPr>
            <a:xfrm>
              <a:off x="3095564" y="7106642"/>
              <a:ext cx="253353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Connettore diritto 148">
              <a:extLst>
                <a:ext uri="{FF2B5EF4-FFF2-40B4-BE49-F238E27FC236}">
                  <a16:creationId xmlns:a16="http://schemas.microsoft.com/office/drawing/2014/main" xmlns="" id="{BE10F415-BE81-46D8-A3DA-7456995EC407}"/>
                </a:ext>
              </a:extLst>
            </p:cNvPr>
            <p:cNvCxnSpPr>
              <a:cxnSpLocks/>
            </p:cNvCxnSpPr>
            <p:nvPr/>
          </p:nvCxnSpPr>
          <p:spPr>
            <a:xfrm>
              <a:off x="3083916" y="7259042"/>
              <a:ext cx="279562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Connettore diritto 149">
              <a:extLst>
                <a:ext uri="{FF2B5EF4-FFF2-40B4-BE49-F238E27FC236}">
                  <a16:creationId xmlns:a16="http://schemas.microsoft.com/office/drawing/2014/main" xmlns="" id="{ED6A620D-8D46-48D1-A3AF-66DC1F488C93}"/>
                </a:ext>
              </a:extLst>
            </p:cNvPr>
            <p:cNvCxnSpPr>
              <a:cxnSpLocks/>
            </p:cNvCxnSpPr>
            <p:nvPr/>
          </p:nvCxnSpPr>
          <p:spPr>
            <a:xfrm>
              <a:off x="3101389" y="7411442"/>
              <a:ext cx="302858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Connettore diritto 150">
              <a:extLst>
                <a:ext uri="{FF2B5EF4-FFF2-40B4-BE49-F238E27FC236}">
                  <a16:creationId xmlns:a16="http://schemas.microsoft.com/office/drawing/2014/main" xmlns="" id="{CD62942F-AEF5-445F-85CB-6A6B71B84AFE}"/>
                </a:ext>
              </a:extLst>
            </p:cNvPr>
            <p:cNvCxnSpPr>
              <a:cxnSpLocks/>
            </p:cNvCxnSpPr>
            <p:nvPr/>
          </p:nvCxnSpPr>
          <p:spPr>
            <a:xfrm>
              <a:off x="3127597" y="7563842"/>
              <a:ext cx="33198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Connettore diritto 135">
              <a:extLst>
                <a:ext uri="{FF2B5EF4-FFF2-40B4-BE49-F238E27FC236}">
                  <a16:creationId xmlns:a16="http://schemas.microsoft.com/office/drawing/2014/main" xmlns="" id="{2F3D17F5-8135-4AA8-A2AC-2DFCD2543581}"/>
                </a:ext>
              </a:extLst>
            </p:cNvPr>
            <p:cNvCxnSpPr>
              <a:cxnSpLocks/>
            </p:cNvCxnSpPr>
            <p:nvPr/>
          </p:nvCxnSpPr>
          <p:spPr>
            <a:xfrm>
              <a:off x="3200400" y="7716782"/>
              <a:ext cx="329068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Connettore diritto 136">
              <a:extLst>
                <a:ext uri="{FF2B5EF4-FFF2-40B4-BE49-F238E27FC236}">
                  <a16:creationId xmlns:a16="http://schemas.microsoft.com/office/drawing/2014/main" xmlns="" id="{39F081D6-9397-4A0B-BC93-BF2CFEB84BF7}"/>
                </a:ext>
              </a:extLst>
            </p:cNvPr>
            <p:cNvCxnSpPr>
              <a:cxnSpLocks/>
            </p:cNvCxnSpPr>
            <p:nvPr/>
          </p:nvCxnSpPr>
          <p:spPr>
            <a:xfrm>
              <a:off x="3305236" y="7869182"/>
              <a:ext cx="334891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Connettore diritto 137">
              <a:extLst>
                <a:ext uri="{FF2B5EF4-FFF2-40B4-BE49-F238E27FC236}">
                  <a16:creationId xmlns:a16="http://schemas.microsoft.com/office/drawing/2014/main" xmlns="" id="{41EE93C9-5D65-4A4D-83CE-6F9BE93B1F6E}"/>
                </a:ext>
              </a:extLst>
            </p:cNvPr>
            <p:cNvCxnSpPr>
              <a:cxnSpLocks/>
            </p:cNvCxnSpPr>
            <p:nvPr/>
          </p:nvCxnSpPr>
          <p:spPr>
            <a:xfrm>
              <a:off x="3471225" y="8021582"/>
              <a:ext cx="302859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Connettore diritto 138">
              <a:extLst>
                <a:ext uri="{FF2B5EF4-FFF2-40B4-BE49-F238E27FC236}">
                  <a16:creationId xmlns:a16="http://schemas.microsoft.com/office/drawing/2014/main" xmlns="" id="{55B93E67-C9CD-433D-8ECF-69D1E7EAF5ED}"/>
                </a:ext>
              </a:extLst>
            </p:cNvPr>
            <p:cNvCxnSpPr>
              <a:cxnSpLocks/>
            </p:cNvCxnSpPr>
            <p:nvPr/>
          </p:nvCxnSpPr>
          <p:spPr>
            <a:xfrm>
              <a:off x="3771172" y="8173982"/>
              <a:ext cx="192199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Connettore diritto 127">
              <a:extLst>
                <a:ext uri="{FF2B5EF4-FFF2-40B4-BE49-F238E27FC236}">
                  <a16:creationId xmlns:a16="http://schemas.microsoft.com/office/drawing/2014/main" xmlns="" id="{6D629587-6EB2-4B5E-8E3A-D7B5C2597BAF}"/>
                </a:ext>
              </a:extLst>
            </p:cNvPr>
            <p:cNvCxnSpPr>
              <a:cxnSpLocks/>
            </p:cNvCxnSpPr>
            <p:nvPr/>
          </p:nvCxnSpPr>
          <p:spPr>
            <a:xfrm>
              <a:off x="3156718" y="7643263"/>
              <a:ext cx="33198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Connettore diritto 128">
              <a:extLst>
                <a:ext uri="{FF2B5EF4-FFF2-40B4-BE49-F238E27FC236}">
                  <a16:creationId xmlns:a16="http://schemas.microsoft.com/office/drawing/2014/main" xmlns="" id="{64B15897-8E75-428E-A5E4-2F36BA471F95}"/>
                </a:ext>
              </a:extLst>
            </p:cNvPr>
            <p:cNvCxnSpPr>
              <a:cxnSpLocks/>
            </p:cNvCxnSpPr>
            <p:nvPr/>
          </p:nvCxnSpPr>
          <p:spPr>
            <a:xfrm>
              <a:off x="3244082" y="7795663"/>
              <a:ext cx="340715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Connettore diritto 129">
              <a:extLst>
                <a:ext uri="{FF2B5EF4-FFF2-40B4-BE49-F238E27FC236}">
                  <a16:creationId xmlns:a16="http://schemas.microsoft.com/office/drawing/2014/main" xmlns="" id="{DE42D432-3079-4C07-AC31-F9B758D5B03A}"/>
                </a:ext>
              </a:extLst>
            </p:cNvPr>
            <p:cNvCxnSpPr>
              <a:cxnSpLocks/>
            </p:cNvCxnSpPr>
            <p:nvPr/>
          </p:nvCxnSpPr>
          <p:spPr>
            <a:xfrm>
              <a:off x="3383862" y="7948063"/>
              <a:ext cx="320332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Connettore diritto 130">
              <a:extLst>
                <a:ext uri="{FF2B5EF4-FFF2-40B4-BE49-F238E27FC236}">
                  <a16:creationId xmlns:a16="http://schemas.microsoft.com/office/drawing/2014/main" xmlns="" id="{03B1AB36-5465-4FFD-B3CA-A142C3C11C98}"/>
                </a:ext>
              </a:extLst>
            </p:cNvPr>
            <p:cNvCxnSpPr>
              <a:cxnSpLocks/>
            </p:cNvCxnSpPr>
            <p:nvPr/>
          </p:nvCxnSpPr>
          <p:spPr>
            <a:xfrm>
              <a:off x="3602270" y="8100463"/>
              <a:ext cx="262089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8" name="CasellaDiTesto 287">
            <a:extLst>
              <a:ext uri="{FF2B5EF4-FFF2-40B4-BE49-F238E27FC236}">
                <a16:creationId xmlns:a16="http://schemas.microsoft.com/office/drawing/2014/main" xmlns="" id="{54A2294E-9D20-43FE-A003-9B09E92131F2}"/>
              </a:ext>
            </a:extLst>
          </p:cNvPr>
          <p:cNvSpPr txBox="1"/>
          <p:nvPr/>
        </p:nvSpPr>
        <p:spPr>
          <a:xfrm>
            <a:off x="3851172" y="4360984"/>
            <a:ext cx="4320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Z’’</a:t>
            </a:r>
          </a:p>
        </p:txBody>
      </p:sp>
      <p:sp>
        <p:nvSpPr>
          <p:cNvPr id="289" name="CasellaDiTesto 288">
            <a:extLst>
              <a:ext uri="{FF2B5EF4-FFF2-40B4-BE49-F238E27FC236}">
                <a16:creationId xmlns:a16="http://schemas.microsoft.com/office/drawing/2014/main" xmlns="" id="{FCBF8F3B-53E1-4D36-A3A9-95951FB6DD72}"/>
              </a:ext>
            </a:extLst>
          </p:cNvPr>
          <p:cNvSpPr txBox="1"/>
          <p:nvPr/>
        </p:nvSpPr>
        <p:spPr>
          <a:xfrm>
            <a:off x="3807714" y="8202740"/>
            <a:ext cx="396000" cy="369332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Z’</a:t>
            </a:r>
          </a:p>
        </p:txBody>
      </p:sp>
      <p:sp>
        <p:nvSpPr>
          <p:cNvPr id="290" name="CasellaDiTesto 289">
            <a:extLst>
              <a:ext uri="{FF2B5EF4-FFF2-40B4-BE49-F238E27FC236}">
                <a16:creationId xmlns:a16="http://schemas.microsoft.com/office/drawing/2014/main" xmlns="" id="{75397676-B984-4A73-B3A4-6B55A8D8EAAE}"/>
              </a:ext>
            </a:extLst>
          </p:cNvPr>
          <p:cNvSpPr txBox="1"/>
          <p:nvPr/>
        </p:nvSpPr>
        <p:spPr>
          <a:xfrm>
            <a:off x="3241572" y="4372707"/>
            <a:ext cx="4320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Y’’</a:t>
            </a:r>
          </a:p>
        </p:txBody>
      </p:sp>
      <p:sp>
        <p:nvSpPr>
          <p:cNvPr id="291" name="CasellaDiTesto 290">
            <a:extLst>
              <a:ext uri="{FF2B5EF4-FFF2-40B4-BE49-F238E27FC236}">
                <a16:creationId xmlns:a16="http://schemas.microsoft.com/office/drawing/2014/main" xmlns="" id="{41959703-1691-4BE7-A114-532B2CEFE42F}"/>
              </a:ext>
            </a:extLst>
          </p:cNvPr>
          <p:cNvSpPr txBox="1"/>
          <p:nvPr/>
        </p:nvSpPr>
        <p:spPr>
          <a:xfrm>
            <a:off x="3417418" y="6283569"/>
            <a:ext cx="4320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Y’</a:t>
            </a:r>
          </a:p>
        </p:txBody>
      </p:sp>
      <p:cxnSp>
        <p:nvCxnSpPr>
          <p:cNvPr id="92" name="Connettore 2 91">
            <a:extLst>
              <a:ext uri="{FF2B5EF4-FFF2-40B4-BE49-F238E27FC236}">
                <a16:creationId xmlns:a16="http://schemas.microsoft.com/office/drawing/2014/main" xmlns="" id="{C13E7867-CE71-4527-8155-392B7A1C2F4C}"/>
              </a:ext>
            </a:extLst>
          </p:cNvPr>
          <p:cNvCxnSpPr>
            <a:cxnSpLocks/>
          </p:cNvCxnSpPr>
          <p:nvPr/>
        </p:nvCxnSpPr>
        <p:spPr>
          <a:xfrm>
            <a:off x="2714625" y="2188845"/>
            <a:ext cx="778853" cy="2887248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Connettore 2 291">
            <a:extLst>
              <a:ext uri="{FF2B5EF4-FFF2-40B4-BE49-F238E27FC236}">
                <a16:creationId xmlns:a16="http://schemas.microsoft.com/office/drawing/2014/main" xmlns="" id="{ED2D3202-82BF-4911-8A8A-CFFC2B90CA55}"/>
              </a:ext>
            </a:extLst>
          </p:cNvPr>
          <p:cNvCxnSpPr>
            <a:cxnSpLocks/>
          </p:cNvCxnSpPr>
          <p:nvPr/>
        </p:nvCxnSpPr>
        <p:spPr>
          <a:xfrm>
            <a:off x="2708031" y="2192215"/>
            <a:ext cx="574431" cy="5334000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xmlns="" id="{4A2DED30-BD92-4DD5-8049-B9369D48DBBC}"/>
              </a:ext>
            </a:extLst>
          </p:cNvPr>
          <p:cNvCxnSpPr>
            <a:cxnSpLocks/>
          </p:cNvCxnSpPr>
          <p:nvPr/>
        </p:nvCxnSpPr>
        <p:spPr>
          <a:xfrm>
            <a:off x="3649185" y="5082493"/>
            <a:ext cx="0" cy="304332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xmlns="" id="{76D70620-BDFD-4E87-B478-6985AEDB287E}"/>
              </a:ext>
            </a:extLst>
          </p:cNvPr>
          <p:cNvCxnSpPr>
            <a:cxnSpLocks/>
          </p:cNvCxnSpPr>
          <p:nvPr/>
        </p:nvCxnSpPr>
        <p:spPr>
          <a:xfrm>
            <a:off x="3285482" y="5385423"/>
            <a:ext cx="0" cy="244681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xmlns="" id="{BA4E7063-26B7-4EA5-A427-028F17EEBCAB}"/>
              </a:ext>
            </a:extLst>
          </p:cNvPr>
          <p:cNvCxnSpPr>
            <a:cxnSpLocks/>
          </p:cNvCxnSpPr>
          <p:nvPr/>
        </p:nvCxnSpPr>
        <p:spPr>
          <a:xfrm>
            <a:off x="3096101" y="5385423"/>
            <a:ext cx="0" cy="200831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xmlns="" id="{EA4243EF-2D7E-4A2C-A099-C690CB2A72C3}"/>
              </a:ext>
            </a:extLst>
          </p:cNvPr>
          <p:cNvCxnSpPr>
            <a:cxnSpLocks/>
          </p:cNvCxnSpPr>
          <p:nvPr/>
        </p:nvCxnSpPr>
        <p:spPr>
          <a:xfrm>
            <a:off x="3127473" y="5231153"/>
            <a:ext cx="0" cy="176802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xmlns="" id="{C0E668F2-3270-44C1-80F3-D5ACB2CB25EF}"/>
              </a:ext>
            </a:extLst>
          </p:cNvPr>
          <p:cNvCxnSpPr>
            <a:cxnSpLocks/>
          </p:cNvCxnSpPr>
          <p:nvPr/>
        </p:nvCxnSpPr>
        <p:spPr>
          <a:xfrm>
            <a:off x="3294831" y="4900174"/>
            <a:ext cx="0" cy="17549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3" name="CasellaDiTesto 252">
            <a:extLst>
              <a:ext uri="{FF2B5EF4-FFF2-40B4-BE49-F238E27FC236}">
                <a16:creationId xmlns:a16="http://schemas.microsoft.com/office/drawing/2014/main" xmlns="" id="{77FEE55F-7B26-458E-9AC6-CD21C26CD0A1}"/>
              </a:ext>
            </a:extLst>
          </p:cNvPr>
          <p:cNvSpPr txBox="1"/>
          <p:nvPr/>
        </p:nvSpPr>
        <p:spPr>
          <a:xfrm>
            <a:off x="-1" y="8164548"/>
            <a:ext cx="3312000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L’ellisse, quindi, è in parte reale ed appartiene alla falda del cono e in parte virtuale</a:t>
            </a:r>
          </a:p>
        </p:txBody>
      </p: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xmlns="" id="{C89E10ED-82EA-4D80-9074-267D74F9548A}"/>
              </a:ext>
            </a:extLst>
          </p:cNvPr>
          <p:cNvCxnSpPr>
            <a:cxnSpLocks/>
          </p:cNvCxnSpPr>
          <p:nvPr/>
        </p:nvCxnSpPr>
        <p:spPr>
          <a:xfrm>
            <a:off x="3410723" y="6489290"/>
            <a:ext cx="624629" cy="174031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sellaDiTesto 28">
            <a:extLst>
              <a:ext uri="{FF2B5EF4-FFF2-40B4-BE49-F238E27FC236}">
                <a16:creationId xmlns:a16="http://schemas.microsoft.com/office/drawing/2014/main" xmlns="" id="{35D401BB-86A3-4748-BA1E-C363BDC760C2}"/>
              </a:ext>
            </a:extLst>
          </p:cNvPr>
          <p:cNvSpPr txBox="1"/>
          <p:nvPr/>
        </p:nvSpPr>
        <p:spPr>
          <a:xfrm>
            <a:off x="5394960" y="2241619"/>
            <a:ext cx="1476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u="sng" dirty="0">
                <a:solidFill>
                  <a:srgbClr val="FF0000"/>
                </a:solidFill>
                <a:latin typeface="Comic Sans MS" panose="030F0702030302020204" pitchFamily="66" charset="0"/>
              </a:rPr>
              <a:t>Ellisse reale</a:t>
            </a:r>
          </a:p>
        </p:txBody>
      </p:sp>
      <p:sp>
        <p:nvSpPr>
          <p:cNvPr id="132" name="CasellaDiTesto 131">
            <a:extLst>
              <a:ext uri="{FF2B5EF4-FFF2-40B4-BE49-F238E27FC236}">
                <a16:creationId xmlns:a16="http://schemas.microsoft.com/office/drawing/2014/main" xmlns="" id="{86A05AE3-E4C7-4B0A-B2D2-F520CE631063}"/>
              </a:ext>
            </a:extLst>
          </p:cNvPr>
          <p:cNvSpPr txBox="1"/>
          <p:nvPr/>
        </p:nvSpPr>
        <p:spPr>
          <a:xfrm>
            <a:off x="4395216" y="4808035"/>
            <a:ext cx="1800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u="sng" dirty="0">
                <a:solidFill>
                  <a:srgbClr val="FF0000"/>
                </a:solidFill>
                <a:latin typeface="Comic Sans MS" panose="030F0702030302020204" pitchFamily="66" charset="0"/>
              </a:rPr>
              <a:t>Ellisse virtuale</a:t>
            </a:r>
          </a:p>
        </p:txBody>
      </p:sp>
      <p:sp>
        <p:nvSpPr>
          <p:cNvPr id="133" name="CasellaDiTesto 132">
            <a:extLst>
              <a:ext uri="{FF2B5EF4-FFF2-40B4-BE49-F238E27FC236}">
                <a16:creationId xmlns:a16="http://schemas.microsoft.com/office/drawing/2014/main" xmlns="" id="{C96EC425-DE14-487D-9A83-349C15D21CB6}"/>
              </a:ext>
            </a:extLst>
          </p:cNvPr>
          <p:cNvSpPr txBox="1"/>
          <p:nvPr/>
        </p:nvSpPr>
        <p:spPr>
          <a:xfrm>
            <a:off x="5144256" y="6197923"/>
            <a:ext cx="1476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u="sng" dirty="0">
                <a:solidFill>
                  <a:srgbClr val="FF0000"/>
                </a:solidFill>
                <a:latin typeface="Comic Sans MS" panose="030F0702030302020204" pitchFamily="66" charset="0"/>
              </a:rPr>
              <a:t>Ellisse reale</a:t>
            </a:r>
          </a:p>
        </p:txBody>
      </p:sp>
      <p:sp>
        <p:nvSpPr>
          <p:cNvPr id="134" name="CasellaDiTesto 133">
            <a:extLst>
              <a:ext uri="{FF2B5EF4-FFF2-40B4-BE49-F238E27FC236}">
                <a16:creationId xmlns:a16="http://schemas.microsoft.com/office/drawing/2014/main" xmlns="" id="{04F1C789-6704-46EC-8062-FDE004B7B7C2}"/>
              </a:ext>
            </a:extLst>
          </p:cNvPr>
          <p:cNvSpPr txBox="1"/>
          <p:nvPr/>
        </p:nvSpPr>
        <p:spPr>
          <a:xfrm>
            <a:off x="4053840" y="8573500"/>
            <a:ext cx="1800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u="sng" dirty="0">
                <a:solidFill>
                  <a:srgbClr val="FF0000"/>
                </a:solidFill>
                <a:latin typeface="Comic Sans MS" panose="030F0702030302020204" pitchFamily="66" charset="0"/>
              </a:rPr>
              <a:t>Ellisse virtuale</a:t>
            </a:r>
          </a:p>
        </p:txBody>
      </p:sp>
      <p:cxnSp>
        <p:nvCxnSpPr>
          <p:cNvPr id="231" name="Connettore 2 230">
            <a:extLst>
              <a:ext uri="{FF2B5EF4-FFF2-40B4-BE49-F238E27FC236}">
                <a16:creationId xmlns:a16="http://schemas.microsoft.com/office/drawing/2014/main" xmlns="" id="{EAFD5A4C-3DB0-485C-B7DC-7BFF0654B467}"/>
              </a:ext>
            </a:extLst>
          </p:cNvPr>
          <p:cNvCxnSpPr>
            <a:cxnSpLocks/>
          </p:cNvCxnSpPr>
          <p:nvPr/>
        </p:nvCxnSpPr>
        <p:spPr>
          <a:xfrm flipH="1">
            <a:off x="4902507" y="2551001"/>
            <a:ext cx="1853569" cy="1128633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nettore 2 236">
            <a:extLst>
              <a:ext uri="{FF2B5EF4-FFF2-40B4-BE49-F238E27FC236}">
                <a16:creationId xmlns:a16="http://schemas.microsoft.com/office/drawing/2014/main" xmlns="" id="{3A32CBB6-B69C-4B28-9DA6-4CDEA5D617B3}"/>
              </a:ext>
            </a:extLst>
          </p:cNvPr>
          <p:cNvCxnSpPr>
            <a:cxnSpLocks/>
          </p:cNvCxnSpPr>
          <p:nvPr/>
        </p:nvCxnSpPr>
        <p:spPr>
          <a:xfrm flipH="1" flipV="1">
            <a:off x="3844888" y="4968608"/>
            <a:ext cx="648485" cy="145043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Connettore 2 238">
            <a:extLst>
              <a:ext uri="{FF2B5EF4-FFF2-40B4-BE49-F238E27FC236}">
                <a16:creationId xmlns:a16="http://schemas.microsoft.com/office/drawing/2014/main" xmlns="" id="{6A8590C0-8FDE-4CD5-AC39-D1575BC93640}"/>
              </a:ext>
            </a:extLst>
          </p:cNvPr>
          <p:cNvCxnSpPr>
            <a:cxnSpLocks/>
          </p:cNvCxnSpPr>
          <p:nvPr/>
        </p:nvCxnSpPr>
        <p:spPr>
          <a:xfrm flipH="1">
            <a:off x="5376232" y="6499811"/>
            <a:ext cx="1141052" cy="914541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Connettore 2 241">
            <a:extLst>
              <a:ext uri="{FF2B5EF4-FFF2-40B4-BE49-F238E27FC236}">
                <a16:creationId xmlns:a16="http://schemas.microsoft.com/office/drawing/2014/main" xmlns="" id="{FBEC90BA-BFF4-4463-880C-A330C32FBC58}"/>
              </a:ext>
            </a:extLst>
          </p:cNvPr>
          <p:cNvCxnSpPr>
            <a:cxnSpLocks/>
          </p:cNvCxnSpPr>
          <p:nvPr/>
        </p:nvCxnSpPr>
        <p:spPr>
          <a:xfrm flipH="1" flipV="1">
            <a:off x="3580482" y="8130448"/>
            <a:ext cx="575087" cy="766023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xmlns="" id="{30443FDA-6D1A-4504-B15B-FAF907B74AF4}"/>
              </a:ext>
            </a:extLst>
          </p:cNvPr>
          <p:cNvCxnSpPr/>
          <p:nvPr/>
        </p:nvCxnSpPr>
        <p:spPr>
          <a:xfrm>
            <a:off x="26988" y="9111996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421718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2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7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6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1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8" dur="10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9" dur="10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78" grpId="0"/>
      <p:bldP spid="163" grpId="0" animBg="1"/>
      <p:bldP spid="2" grpId="0"/>
      <p:bldP spid="16" grpId="0"/>
      <p:bldP spid="20" grpId="0"/>
      <p:bldP spid="22" grpId="0"/>
      <p:bldP spid="288" grpId="0"/>
      <p:bldP spid="289" grpId="0"/>
      <p:bldP spid="290" grpId="0"/>
      <p:bldP spid="291" grpId="0"/>
      <p:bldP spid="253" grpId="0"/>
      <p:bldP spid="29" grpId="0"/>
      <p:bldP spid="132" grpId="0"/>
      <p:bldP spid="133" grpId="0"/>
      <p:bldP spid="1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1 4">
            <a:extLst>
              <a:ext uri="{FF2B5EF4-FFF2-40B4-BE49-F238E27FC236}">
                <a16:creationId xmlns:a16="http://schemas.microsoft.com/office/drawing/2014/main" xmlns="" id="{E7ED608F-CA8C-4756-9460-5357535BF69C}"/>
              </a:ext>
            </a:extLst>
          </p:cNvPr>
          <p:cNvCxnSpPr>
            <a:cxnSpLocks/>
          </p:cNvCxnSpPr>
          <p:nvPr/>
        </p:nvCxnSpPr>
        <p:spPr>
          <a:xfrm>
            <a:off x="171450" y="5305425"/>
            <a:ext cx="653415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xmlns="" id="{836ADDBA-8A93-43D8-835D-7197EDDD4D87}"/>
              </a:ext>
            </a:extLst>
          </p:cNvPr>
          <p:cNvCxnSpPr/>
          <p:nvPr/>
        </p:nvCxnSpPr>
        <p:spPr>
          <a:xfrm flipH="1" flipV="1">
            <a:off x="6223906" y="4678363"/>
            <a:ext cx="3175" cy="23002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xmlns="" id="{83459ABF-7B9B-4109-B4A1-FF184DA523F2}"/>
              </a:ext>
            </a:extLst>
          </p:cNvPr>
          <p:cNvCxnSpPr>
            <a:cxnSpLocks/>
          </p:cNvCxnSpPr>
          <p:nvPr/>
        </p:nvCxnSpPr>
        <p:spPr>
          <a:xfrm>
            <a:off x="4044910" y="4681538"/>
            <a:ext cx="2166978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xmlns="" id="{F300ADE4-163D-4AFD-B7F7-A0E912396078}"/>
              </a:ext>
            </a:extLst>
          </p:cNvPr>
          <p:cNvCxnSpPr>
            <a:cxnSpLocks/>
          </p:cNvCxnSpPr>
          <p:nvPr/>
        </p:nvCxnSpPr>
        <p:spPr>
          <a:xfrm>
            <a:off x="5387546" y="2613282"/>
            <a:ext cx="825929" cy="2069843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xmlns="" id="{2ECB5C34-362F-4A3E-9ED1-302801F7909A}"/>
              </a:ext>
            </a:extLst>
          </p:cNvPr>
          <p:cNvCxnSpPr>
            <a:cxnSpLocks/>
          </p:cNvCxnSpPr>
          <p:nvPr/>
        </p:nvCxnSpPr>
        <p:spPr>
          <a:xfrm>
            <a:off x="4795217" y="5537675"/>
            <a:ext cx="0" cy="67511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>
            <a:extLst>
              <a:ext uri="{FF2B5EF4-FFF2-40B4-BE49-F238E27FC236}">
                <a16:creationId xmlns:a16="http://schemas.microsoft.com/office/drawing/2014/main" xmlns="" id="{775FBA70-5AA2-4AA4-AC44-A53BFE6FF332}"/>
              </a:ext>
            </a:extLst>
          </p:cNvPr>
          <p:cNvCxnSpPr>
            <a:cxnSpLocks/>
          </p:cNvCxnSpPr>
          <p:nvPr/>
        </p:nvCxnSpPr>
        <p:spPr bwMode="auto">
          <a:xfrm>
            <a:off x="3750234" y="5963999"/>
            <a:ext cx="208599" cy="20873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xmlns="" id="{985FCB5F-8ED5-491A-B39B-6CF0C12DB13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511996" y="6284266"/>
            <a:ext cx="102118" cy="5681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xmlns="" id="{60EB13D2-25C1-46CB-9C16-CF22A7B734F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079876" y="5727700"/>
            <a:ext cx="219670" cy="3988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xmlns="" id="{03E69C06-3D9B-4DB8-8EB5-0EF536EEA98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410083" y="5591184"/>
            <a:ext cx="146988" cy="56250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xmlns="" id="{1A176342-6FF4-4B79-8030-0690D0A298F8}"/>
              </a:ext>
            </a:extLst>
          </p:cNvPr>
          <p:cNvCxnSpPr>
            <a:cxnSpLocks/>
          </p:cNvCxnSpPr>
          <p:nvPr/>
        </p:nvCxnSpPr>
        <p:spPr bwMode="auto">
          <a:xfrm flipH="1">
            <a:off x="4082324" y="8218403"/>
            <a:ext cx="14378" cy="261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7">
            <a:extLst>
              <a:ext uri="{FF2B5EF4-FFF2-40B4-BE49-F238E27FC236}">
                <a16:creationId xmlns:a16="http://schemas.microsoft.com/office/drawing/2014/main" xmlns="" id="{D754DD52-A005-41D6-B71E-FEA4EE376790}"/>
              </a:ext>
            </a:extLst>
          </p:cNvPr>
          <p:cNvCxnSpPr>
            <a:cxnSpLocks/>
          </p:cNvCxnSpPr>
          <p:nvPr/>
        </p:nvCxnSpPr>
        <p:spPr>
          <a:xfrm flipH="1" flipV="1">
            <a:off x="5295665" y="7509403"/>
            <a:ext cx="491965" cy="49199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1 9">
            <a:extLst>
              <a:ext uri="{FF2B5EF4-FFF2-40B4-BE49-F238E27FC236}">
                <a16:creationId xmlns:a16="http://schemas.microsoft.com/office/drawing/2014/main" xmlns="" id="{B841D3AB-BA78-4282-9702-FBB2819BE69D}"/>
              </a:ext>
            </a:extLst>
          </p:cNvPr>
          <p:cNvCxnSpPr>
            <a:cxnSpLocks/>
          </p:cNvCxnSpPr>
          <p:nvPr/>
        </p:nvCxnSpPr>
        <p:spPr>
          <a:xfrm flipV="1">
            <a:off x="5209977" y="5964560"/>
            <a:ext cx="577092" cy="5739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xmlns="" id="{0FA4D3FC-569C-49CB-9819-E20A2DBB14DE}"/>
              </a:ext>
            </a:extLst>
          </p:cNvPr>
          <p:cNvCxnSpPr>
            <a:cxnSpLocks/>
          </p:cNvCxnSpPr>
          <p:nvPr/>
        </p:nvCxnSpPr>
        <p:spPr>
          <a:xfrm>
            <a:off x="5368383" y="7318932"/>
            <a:ext cx="676089" cy="37355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xmlns="" id="{1C75AF61-648E-4DF8-A454-8087F95A9F9F}"/>
              </a:ext>
            </a:extLst>
          </p:cNvPr>
          <p:cNvCxnSpPr>
            <a:cxnSpLocks/>
          </p:cNvCxnSpPr>
          <p:nvPr/>
        </p:nvCxnSpPr>
        <p:spPr>
          <a:xfrm flipV="1">
            <a:off x="5307606" y="6287729"/>
            <a:ext cx="722026" cy="40418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xmlns="" id="{B9136D37-3151-4DC9-808A-BB3F66BA2CA3}"/>
              </a:ext>
            </a:extLst>
          </p:cNvPr>
          <p:cNvCxnSpPr>
            <a:cxnSpLocks/>
          </p:cNvCxnSpPr>
          <p:nvPr/>
        </p:nvCxnSpPr>
        <p:spPr>
          <a:xfrm flipV="1">
            <a:off x="5098247" y="5730893"/>
            <a:ext cx="366149" cy="67147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xmlns="" id="{054D8ABA-57C2-4DD7-BA9A-E9D369F45FD9}"/>
              </a:ext>
            </a:extLst>
          </p:cNvPr>
          <p:cNvCxnSpPr>
            <a:cxnSpLocks/>
          </p:cNvCxnSpPr>
          <p:nvPr/>
        </p:nvCxnSpPr>
        <p:spPr>
          <a:xfrm flipV="1">
            <a:off x="4956421" y="5603823"/>
            <a:ext cx="182707" cy="69515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xmlns="" id="{13201FAD-D21C-4A46-BF1E-E7A430BD485F}"/>
              </a:ext>
            </a:extLst>
          </p:cNvPr>
          <p:cNvCxnSpPr>
            <a:cxnSpLocks/>
          </p:cNvCxnSpPr>
          <p:nvPr/>
        </p:nvCxnSpPr>
        <p:spPr>
          <a:xfrm flipH="1">
            <a:off x="4078290" y="4621506"/>
            <a:ext cx="11393" cy="5844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xmlns="" id="{4A9767E5-6DF0-4FEF-A474-EF79EDDD95FD}"/>
              </a:ext>
            </a:extLst>
          </p:cNvPr>
          <p:cNvCxnSpPr>
            <a:cxnSpLocks/>
          </p:cNvCxnSpPr>
          <p:nvPr/>
        </p:nvCxnSpPr>
        <p:spPr>
          <a:xfrm flipH="1">
            <a:off x="4411663" y="4201297"/>
            <a:ext cx="47990" cy="47547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xmlns="" id="{B9E8B098-B175-4E6F-AC6D-37944BA7D4FE}"/>
              </a:ext>
            </a:extLst>
          </p:cNvPr>
          <p:cNvCxnSpPr>
            <a:cxnSpLocks/>
          </p:cNvCxnSpPr>
          <p:nvPr/>
        </p:nvCxnSpPr>
        <p:spPr>
          <a:xfrm>
            <a:off x="5008544" y="3463962"/>
            <a:ext cx="117494" cy="122075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xmlns="" id="{C03FB220-D10D-486D-B894-255AA13E0808}"/>
              </a:ext>
            </a:extLst>
          </p:cNvPr>
          <p:cNvCxnSpPr>
            <a:cxnSpLocks/>
          </p:cNvCxnSpPr>
          <p:nvPr/>
        </p:nvCxnSpPr>
        <p:spPr>
          <a:xfrm>
            <a:off x="5179807" y="3200573"/>
            <a:ext cx="287543" cy="148334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xmlns="" id="{6B3EDDA8-FBA4-49D5-ABE3-E14D61DB8B34}"/>
              </a:ext>
            </a:extLst>
          </p:cNvPr>
          <p:cNvCxnSpPr>
            <a:cxnSpLocks/>
          </p:cNvCxnSpPr>
          <p:nvPr/>
        </p:nvCxnSpPr>
        <p:spPr>
          <a:xfrm>
            <a:off x="5308899" y="2958751"/>
            <a:ext cx="489445" cy="17227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xmlns="" id="{BE05959B-AFF7-4B3A-B27D-18F633204016}"/>
              </a:ext>
            </a:extLst>
          </p:cNvPr>
          <p:cNvCxnSpPr>
            <a:cxnSpLocks/>
          </p:cNvCxnSpPr>
          <p:nvPr/>
        </p:nvCxnSpPr>
        <p:spPr>
          <a:xfrm>
            <a:off x="5372088" y="2807181"/>
            <a:ext cx="654062" cy="187276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xmlns="" id="{3426C5C9-200F-43F8-A2F8-19B869551113}"/>
              </a:ext>
            </a:extLst>
          </p:cNvPr>
          <p:cNvCxnSpPr>
            <a:cxnSpLocks/>
          </p:cNvCxnSpPr>
          <p:nvPr/>
        </p:nvCxnSpPr>
        <p:spPr>
          <a:xfrm>
            <a:off x="5402025" y="2716541"/>
            <a:ext cx="759063" cy="196658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xmlns="" id="{8453F189-A44F-4AC7-AB29-6A50EA226A77}"/>
              </a:ext>
            </a:extLst>
          </p:cNvPr>
          <p:cNvSpPr txBox="1"/>
          <p:nvPr/>
        </p:nvSpPr>
        <p:spPr>
          <a:xfrm>
            <a:off x="4701503" y="4396153"/>
            <a:ext cx="432000" cy="25200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xmlns="" id="{C5951899-97EB-4C28-AC0E-C833334D2040}"/>
              </a:ext>
            </a:extLst>
          </p:cNvPr>
          <p:cNvSpPr txBox="1"/>
          <p:nvPr/>
        </p:nvSpPr>
        <p:spPr>
          <a:xfrm>
            <a:off x="4284893" y="7021104"/>
            <a:ext cx="396000" cy="2520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xmlns="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6200" y="4977408"/>
            <a:ext cx="43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19" name="Titolo 18">
            <a:extLst>
              <a:ext uri="{FF2B5EF4-FFF2-40B4-BE49-F238E27FC236}">
                <a16:creationId xmlns:a16="http://schemas.microsoft.com/office/drawing/2014/main" xmlns="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88" y="36513"/>
            <a:ext cx="6804025" cy="466725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L’ELLISSE (4)</a:t>
            </a:r>
            <a:b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</a:br>
            <a:endParaRPr lang="it-IT" dirty="0"/>
          </a:p>
        </p:txBody>
      </p: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xmlns="" id="{D2CDEC25-B3BF-4083-AF5D-8EB2848E2F28}"/>
              </a:ext>
            </a:extLst>
          </p:cNvPr>
          <p:cNvCxnSpPr>
            <a:cxnSpLocks/>
          </p:cNvCxnSpPr>
          <p:nvPr/>
        </p:nvCxnSpPr>
        <p:spPr>
          <a:xfrm>
            <a:off x="5396003" y="6988380"/>
            <a:ext cx="85877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CasellaDiTesto 72">
            <a:extLst>
              <a:ext uri="{FF2B5EF4-FFF2-40B4-BE49-F238E27FC236}">
                <a16:creationId xmlns:a16="http://schemas.microsoft.com/office/drawing/2014/main" xmlns="" id="{1E7C119C-767F-4A78-84EF-EC39332568E2}"/>
              </a:ext>
            </a:extLst>
          </p:cNvPr>
          <p:cNvSpPr txBox="1"/>
          <p:nvPr/>
        </p:nvSpPr>
        <p:spPr>
          <a:xfrm>
            <a:off x="4584700" y="6650038"/>
            <a:ext cx="431800" cy="369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xmlns="" id="{8B5D3CC3-D118-4AF2-8891-78A46099111C}"/>
              </a:ext>
            </a:extLst>
          </p:cNvPr>
          <p:cNvCxnSpPr>
            <a:cxnSpLocks/>
          </p:cNvCxnSpPr>
          <p:nvPr/>
        </p:nvCxnSpPr>
        <p:spPr>
          <a:xfrm>
            <a:off x="4768933" y="8061253"/>
            <a:ext cx="396" cy="36170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uppo 27">
            <a:extLst>
              <a:ext uri="{FF2B5EF4-FFF2-40B4-BE49-F238E27FC236}">
                <a16:creationId xmlns:a16="http://schemas.microsoft.com/office/drawing/2014/main" xmlns="" id="{08BF98BF-28F3-4AE2-8C77-166D9F6F01FC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6848475"/>
            <a:ext cx="287338" cy="288925"/>
            <a:chOff x="3018306" y="6843591"/>
            <a:chExt cx="360000" cy="360000"/>
          </a:xfrm>
        </p:grpSpPr>
        <p:cxnSp>
          <p:nvCxnSpPr>
            <p:cNvPr id="4" name="Connettore diritto 3">
              <a:extLst>
                <a:ext uri="{FF2B5EF4-FFF2-40B4-BE49-F238E27FC236}">
                  <a16:creationId xmlns:a16="http://schemas.microsoft.com/office/drawing/2014/main" xmlns="" id="{16BA5204-82DB-4482-92B2-9DF026D23A85}"/>
                </a:ext>
              </a:extLst>
            </p:cNvPr>
            <p:cNvCxnSpPr/>
            <p:nvPr/>
          </p:nvCxnSpPr>
          <p:spPr>
            <a:xfrm>
              <a:off x="3018306" y="7023592"/>
              <a:ext cx="36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diritto 22">
              <a:extLst>
                <a:ext uri="{FF2B5EF4-FFF2-40B4-BE49-F238E27FC236}">
                  <a16:creationId xmlns:a16="http://schemas.microsoft.com/office/drawing/2014/main" xmlns="" id="{5278E798-6376-4B2F-9B2D-5EF379B1BAA6}"/>
                </a:ext>
              </a:extLst>
            </p:cNvPr>
            <p:cNvCxnSpPr/>
            <p:nvPr/>
          </p:nvCxnSpPr>
          <p:spPr>
            <a:xfrm>
              <a:off x="3183389" y="6843591"/>
              <a:ext cx="0" cy="36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xmlns="" id="{E94754FB-F55D-4369-A71A-DC78E5118E19}"/>
              </a:ext>
            </a:extLst>
          </p:cNvPr>
          <p:cNvCxnSpPr/>
          <p:nvPr/>
        </p:nvCxnSpPr>
        <p:spPr>
          <a:xfrm>
            <a:off x="26988" y="91059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xmlns="" id="{1D59C03D-2637-4BA5-8F8B-9F115EE033AD}"/>
              </a:ext>
            </a:extLst>
          </p:cNvPr>
          <p:cNvCxnSpPr/>
          <p:nvPr/>
        </p:nvCxnSpPr>
        <p:spPr>
          <a:xfrm>
            <a:off x="26988" y="9093708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Connettore diritto 267">
            <a:extLst>
              <a:ext uri="{FF2B5EF4-FFF2-40B4-BE49-F238E27FC236}">
                <a16:creationId xmlns:a16="http://schemas.microsoft.com/office/drawing/2014/main" xmlns="" id="{08AC9E2A-A8CE-43E6-AB18-8457E96ABA68}"/>
              </a:ext>
            </a:extLst>
          </p:cNvPr>
          <p:cNvCxnSpPr>
            <a:cxnSpLocks/>
          </p:cNvCxnSpPr>
          <p:nvPr/>
        </p:nvCxnSpPr>
        <p:spPr bwMode="auto">
          <a:xfrm flipH="1">
            <a:off x="5366968" y="6665230"/>
            <a:ext cx="817744" cy="1892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xmlns="" id="{14FE54D7-3394-47E3-B77E-B7E691886862}"/>
              </a:ext>
            </a:extLst>
          </p:cNvPr>
          <p:cNvCxnSpPr>
            <a:cxnSpLocks/>
          </p:cNvCxnSpPr>
          <p:nvPr/>
        </p:nvCxnSpPr>
        <p:spPr>
          <a:xfrm>
            <a:off x="3426618" y="4674394"/>
            <a:ext cx="0" cy="184070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nettore diritto 224">
            <a:extLst>
              <a:ext uri="{FF2B5EF4-FFF2-40B4-BE49-F238E27FC236}">
                <a16:creationId xmlns:a16="http://schemas.microsoft.com/office/drawing/2014/main" xmlns="" id="{0CC3C24C-DB58-4C4C-B52B-3F82D6FB2EB1}"/>
              </a:ext>
            </a:extLst>
          </p:cNvPr>
          <p:cNvCxnSpPr>
            <a:cxnSpLocks/>
          </p:cNvCxnSpPr>
          <p:nvPr/>
        </p:nvCxnSpPr>
        <p:spPr>
          <a:xfrm>
            <a:off x="4050505" y="4679156"/>
            <a:ext cx="0" cy="355758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xmlns="" id="{8DB0D809-E931-4193-925E-243D8294D19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398622" y="7136052"/>
            <a:ext cx="779496" cy="17597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nettore diritto 223">
            <a:extLst>
              <a:ext uri="{FF2B5EF4-FFF2-40B4-BE49-F238E27FC236}">
                <a16:creationId xmlns:a16="http://schemas.microsoft.com/office/drawing/2014/main" xmlns="" id="{009CF48E-B22D-405F-93FA-01B8D3B65C47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184088" y="7726529"/>
            <a:ext cx="287308" cy="52160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nettore diritto 225">
            <a:extLst>
              <a:ext uri="{FF2B5EF4-FFF2-40B4-BE49-F238E27FC236}">
                <a16:creationId xmlns:a16="http://schemas.microsoft.com/office/drawing/2014/main" xmlns="" id="{7FA4E1D9-FA8E-477D-97E6-F65BF613C33B}"/>
              </a:ext>
            </a:extLst>
          </p:cNvPr>
          <p:cNvCxnSpPr>
            <a:cxnSpLocks/>
          </p:cNvCxnSpPr>
          <p:nvPr/>
        </p:nvCxnSpPr>
        <p:spPr>
          <a:xfrm flipV="1">
            <a:off x="4412037" y="8196010"/>
            <a:ext cx="50994" cy="19402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CasellaDiTesto 287">
            <a:extLst>
              <a:ext uri="{FF2B5EF4-FFF2-40B4-BE49-F238E27FC236}">
                <a16:creationId xmlns:a16="http://schemas.microsoft.com/office/drawing/2014/main" xmlns="" id="{54A2294E-9D20-43FE-A003-9B09E92131F2}"/>
              </a:ext>
            </a:extLst>
          </p:cNvPr>
          <p:cNvSpPr txBox="1"/>
          <p:nvPr/>
        </p:nvSpPr>
        <p:spPr>
          <a:xfrm>
            <a:off x="3886538" y="4647888"/>
            <a:ext cx="432000" cy="36933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Z’’</a:t>
            </a:r>
          </a:p>
        </p:txBody>
      </p:sp>
      <p:sp>
        <p:nvSpPr>
          <p:cNvPr id="289" name="CasellaDiTesto 288">
            <a:extLst>
              <a:ext uri="{FF2B5EF4-FFF2-40B4-BE49-F238E27FC236}">
                <a16:creationId xmlns:a16="http://schemas.microsoft.com/office/drawing/2014/main" xmlns="" id="{FCBF8F3B-53E1-4D36-A3A9-95951FB6DD72}"/>
              </a:ext>
            </a:extLst>
          </p:cNvPr>
          <p:cNvSpPr txBox="1"/>
          <p:nvPr/>
        </p:nvSpPr>
        <p:spPr>
          <a:xfrm>
            <a:off x="3885121" y="8216375"/>
            <a:ext cx="396000" cy="369332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Z’</a:t>
            </a:r>
          </a:p>
        </p:txBody>
      </p:sp>
      <p:sp>
        <p:nvSpPr>
          <p:cNvPr id="290" name="CasellaDiTesto 289">
            <a:extLst>
              <a:ext uri="{FF2B5EF4-FFF2-40B4-BE49-F238E27FC236}">
                <a16:creationId xmlns:a16="http://schemas.microsoft.com/office/drawing/2014/main" xmlns="" id="{75397676-B984-4A73-B3A4-6B55A8D8EAAE}"/>
              </a:ext>
            </a:extLst>
          </p:cNvPr>
          <p:cNvSpPr txBox="1"/>
          <p:nvPr/>
        </p:nvSpPr>
        <p:spPr>
          <a:xfrm>
            <a:off x="3266428" y="4638590"/>
            <a:ext cx="432000" cy="36933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Y’’</a:t>
            </a:r>
          </a:p>
        </p:txBody>
      </p:sp>
      <p:sp>
        <p:nvSpPr>
          <p:cNvPr id="291" name="CasellaDiTesto 290">
            <a:extLst>
              <a:ext uri="{FF2B5EF4-FFF2-40B4-BE49-F238E27FC236}">
                <a16:creationId xmlns:a16="http://schemas.microsoft.com/office/drawing/2014/main" xmlns="" id="{41959703-1691-4BE7-A114-532B2CEFE42F}"/>
              </a:ext>
            </a:extLst>
          </p:cNvPr>
          <p:cNvSpPr txBox="1"/>
          <p:nvPr/>
        </p:nvSpPr>
        <p:spPr>
          <a:xfrm>
            <a:off x="3074412" y="6234142"/>
            <a:ext cx="432000" cy="36933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Y’</a:t>
            </a:r>
          </a:p>
        </p:txBody>
      </p:sp>
      <p:grpSp>
        <p:nvGrpSpPr>
          <p:cNvPr id="197" name="Gruppo 196">
            <a:extLst>
              <a:ext uri="{FF2B5EF4-FFF2-40B4-BE49-F238E27FC236}">
                <a16:creationId xmlns:a16="http://schemas.microsoft.com/office/drawing/2014/main" xmlns="" id="{39EC91F6-C94C-4515-8DBB-12E7E9D4A1AE}"/>
              </a:ext>
            </a:extLst>
          </p:cNvPr>
          <p:cNvGrpSpPr/>
          <p:nvPr/>
        </p:nvGrpSpPr>
        <p:grpSpPr>
          <a:xfrm>
            <a:off x="3961209" y="2212265"/>
            <a:ext cx="576732" cy="3595483"/>
            <a:chOff x="-2146881" y="2439214"/>
            <a:chExt cx="576732" cy="3595483"/>
          </a:xfrm>
        </p:grpSpPr>
        <p:sp>
          <p:nvSpPr>
            <p:cNvPr id="198" name="Arco 197">
              <a:extLst>
                <a:ext uri="{FF2B5EF4-FFF2-40B4-BE49-F238E27FC236}">
                  <a16:creationId xmlns:a16="http://schemas.microsoft.com/office/drawing/2014/main" xmlns="" id="{649231C7-F0EE-461F-A8CD-688CC80F0845}"/>
                </a:ext>
              </a:extLst>
            </p:cNvPr>
            <p:cNvSpPr/>
            <p:nvPr/>
          </p:nvSpPr>
          <p:spPr>
            <a:xfrm rot="2340000">
              <a:off x="-2131446" y="2450283"/>
              <a:ext cx="561297" cy="3562192"/>
            </a:xfrm>
            <a:prstGeom prst="arc">
              <a:avLst>
                <a:gd name="adj1" fmla="val 6132555"/>
                <a:gd name="adj2" fmla="val 16210899"/>
              </a:avLst>
            </a:prstGeom>
            <a:ln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99" name="Arco 198">
              <a:extLst>
                <a:ext uri="{FF2B5EF4-FFF2-40B4-BE49-F238E27FC236}">
                  <a16:creationId xmlns:a16="http://schemas.microsoft.com/office/drawing/2014/main" xmlns="" id="{70252D2C-A0E5-4248-B642-63093EF299DA}"/>
                </a:ext>
              </a:extLst>
            </p:cNvPr>
            <p:cNvSpPr/>
            <p:nvPr/>
          </p:nvSpPr>
          <p:spPr>
            <a:xfrm rot="13140000">
              <a:off x="-2146881" y="2439214"/>
              <a:ext cx="566148" cy="3595483"/>
            </a:xfrm>
            <a:prstGeom prst="arc">
              <a:avLst>
                <a:gd name="adj1" fmla="val 5391246"/>
                <a:gd name="adj2" fmla="val 14904286"/>
              </a:avLst>
            </a:prstGeom>
            <a:ln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xmlns="" id="{AC714223-39E4-4FD0-B01E-F637240EF2D8}"/>
              </a:ext>
            </a:extLst>
          </p:cNvPr>
          <p:cNvCxnSpPr>
            <a:cxnSpLocks/>
          </p:cNvCxnSpPr>
          <p:nvPr/>
        </p:nvCxnSpPr>
        <p:spPr>
          <a:xfrm>
            <a:off x="3415971" y="4680970"/>
            <a:ext cx="63486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nettore diritto 220">
            <a:extLst>
              <a:ext uri="{FF2B5EF4-FFF2-40B4-BE49-F238E27FC236}">
                <a16:creationId xmlns:a16="http://schemas.microsoft.com/office/drawing/2014/main" xmlns="" id="{C35EAC11-2BE5-4255-A7FA-53E80BBB13A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023602" y="7904649"/>
            <a:ext cx="122788" cy="4698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0" name="Gruppo 319">
            <a:extLst>
              <a:ext uri="{FF2B5EF4-FFF2-40B4-BE49-F238E27FC236}">
                <a16:creationId xmlns:a16="http://schemas.microsoft.com/office/drawing/2014/main" xmlns="" id="{54E2D6F9-ADF4-46E7-AA3E-F9B1D60EACF1}"/>
              </a:ext>
            </a:extLst>
          </p:cNvPr>
          <p:cNvGrpSpPr/>
          <p:nvPr/>
        </p:nvGrpSpPr>
        <p:grpSpPr>
          <a:xfrm>
            <a:off x="3078177" y="6138497"/>
            <a:ext cx="2343307" cy="2087416"/>
            <a:chOff x="3071168" y="6142184"/>
            <a:chExt cx="2343307" cy="2087416"/>
          </a:xfrm>
        </p:grpSpPr>
        <p:cxnSp>
          <p:nvCxnSpPr>
            <p:cNvPr id="321" name="Connettore diritto 320">
              <a:extLst>
                <a:ext uri="{FF2B5EF4-FFF2-40B4-BE49-F238E27FC236}">
                  <a16:creationId xmlns:a16="http://schemas.microsoft.com/office/drawing/2014/main" xmlns="" id="{A7729D05-EA40-4652-8CBF-199A6C6723BA}"/>
                </a:ext>
              </a:extLst>
            </p:cNvPr>
            <p:cNvCxnSpPr>
              <a:cxnSpLocks/>
            </p:cNvCxnSpPr>
            <p:nvPr/>
          </p:nvCxnSpPr>
          <p:spPr>
            <a:xfrm>
              <a:off x="3417810" y="6509037"/>
              <a:ext cx="617542" cy="1720563"/>
            </a:xfrm>
            <a:prstGeom prst="line">
              <a:avLst/>
            </a:prstGeom>
            <a:ln w="63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2" name="Arco 321">
              <a:extLst>
                <a:ext uri="{FF2B5EF4-FFF2-40B4-BE49-F238E27FC236}">
                  <a16:creationId xmlns:a16="http://schemas.microsoft.com/office/drawing/2014/main" xmlns="" id="{44457A3B-650F-457E-B852-4662BED05C31}"/>
                </a:ext>
              </a:extLst>
            </p:cNvPr>
            <p:cNvSpPr/>
            <p:nvPr/>
          </p:nvSpPr>
          <p:spPr>
            <a:xfrm rot="20400000">
              <a:off x="3071168" y="6142184"/>
              <a:ext cx="2343307" cy="2075225"/>
            </a:xfrm>
            <a:prstGeom prst="arc">
              <a:avLst>
                <a:gd name="adj1" fmla="val 14384946"/>
                <a:gd name="adj2" fmla="val 7285651"/>
              </a:avLst>
            </a:prstGeom>
            <a:ln w="63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333" name="Connettore diritto 332">
            <a:extLst>
              <a:ext uri="{FF2B5EF4-FFF2-40B4-BE49-F238E27FC236}">
                <a16:creationId xmlns:a16="http://schemas.microsoft.com/office/drawing/2014/main" xmlns="" id="{8D653889-12B7-495F-837F-86F979BDF945}"/>
              </a:ext>
            </a:extLst>
          </p:cNvPr>
          <p:cNvCxnSpPr>
            <a:cxnSpLocks/>
          </p:cNvCxnSpPr>
          <p:nvPr/>
        </p:nvCxnSpPr>
        <p:spPr>
          <a:xfrm>
            <a:off x="4797259" y="3765176"/>
            <a:ext cx="0" cy="92646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4" name="CasellaDiTesto 343">
            <a:extLst>
              <a:ext uri="{FF2B5EF4-FFF2-40B4-BE49-F238E27FC236}">
                <a16:creationId xmlns:a16="http://schemas.microsoft.com/office/drawing/2014/main" xmlns="" id="{6674E8D5-5006-4D26-B489-0A5FEC93451E}"/>
              </a:ext>
            </a:extLst>
          </p:cNvPr>
          <p:cNvSpPr txBox="1"/>
          <p:nvPr/>
        </p:nvSpPr>
        <p:spPr>
          <a:xfrm>
            <a:off x="4466315" y="7035596"/>
            <a:ext cx="288000" cy="180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º</a:t>
            </a:r>
            <a:endParaRPr lang="it-IT" dirty="0"/>
          </a:p>
        </p:txBody>
      </p:sp>
      <p:sp>
        <p:nvSpPr>
          <p:cNvPr id="329" name="Arco 328">
            <a:extLst>
              <a:ext uri="{FF2B5EF4-FFF2-40B4-BE49-F238E27FC236}">
                <a16:creationId xmlns:a16="http://schemas.microsoft.com/office/drawing/2014/main" xmlns="" id="{4D051F53-855B-4C39-988E-AE07D8DCE1FF}"/>
              </a:ext>
            </a:extLst>
          </p:cNvPr>
          <p:cNvSpPr/>
          <p:nvPr/>
        </p:nvSpPr>
        <p:spPr>
          <a:xfrm>
            <a:off x="3348120" y="5548946"/>
            <a:ext cx="2880000" cy="2880000"/>
          </a:xfrm>
          <a:prstGeom prst="arc">
            <a:avLst>
              <a:gd name="adj1" fmla="val 11941834"/>
              <a:gd name="adj2" fmla="val 7183308"/>
            </a:avLst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3104" name="Gruppo 3103">
            <a:extLst>
              <a:ext uri="{FF2B5EF4-FFF2-40B4-BE49-F238E27FC236}">
                <a16:creationId xmlns:a16="http://schemas.microsoft.com/office/drawing/2014/main" xmlns="" id="{AD04D5B1-E97A-44AE-89B1-00B1C8E100E9}"/>
              </a:ext>
            </a:extLst>
          </p:cNvPr>
          <p:cNvGrpSpPr/>
          <p:nvPr/>
        </p:nvGrpSpPr>
        <p:grpSpPr>
          <a:xfrm>
            <a:off x="3085393" y="895128"/>
            <a:ext cx="3179581" cy="7509004"/>
            <a:chOff x="-141693" y="895128"/>
            <a:chExt cx="3179581" cy="7509004"/>
          </a:xfrm>
        </p:grpSpPr>
        <p:sp>
          <p:nvSpPr>
            <p:cNvPr id="66" name="CasellaDiTesto 65">
              <a:extLst>
                <a:ext uri="{FF2B5EF4-FFF2-40B4-BE49-F238E27FC236}">
                  <a16:creationId xmlns:a16="http://schemas.microsoft.com/office/drawing/2014/main" xmlns="" id="{E4BE6685-1BE9-4661-BE9E-E569B2B56882}"/>
                </a:ext>
              </a:extLst>
            </p:cNvPr>
            <p:cNvSpPr txBox="1"/>
            <p:nvPr/>
          </p:nvSpPr>
          <p:spPr>
            <a:xfrm>
              <a:off x="1235510" y="2429491"/>
              <a:ext cx="431800" cy="36988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Arial" panose="020B0604020202020204" pitchFamily="34" charset="0"/>
                </a:rPr>
                <a:t>a</a:t>
              </a:r>
              <a:r>
                <a:rPr kumimoji="0" lang="it-IT" sz="1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’</a:t>
              </a:r>
              <a:r>
                <a:rPr kumimoji="0" lang="it-IT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’</a:t>
              </a:r>
            </a:p>
          </p:txBody>
        </p:sp>
        <p:cxnSp>
          <p:nvCxnSpPr>
            <p:cNvPr id="17" name="Connettore 1 16">
              <a:extLst>
                <a:ext uri="{FF2B5EF4-FFF2-40B4-BE49-F238E27FC236}">
                  <a16:creationId xmlns:a16="http://schemas.microsoft.com/office/drawing/2014/main" xmlns="" id="{0F3462DA-00C6-46B4-9E19-5938E15FCEF0}"/>
                </a:ext>
              </a:extLst>
            </p:cNvPr>
            <p:cNvCxnSpPr/>
            <p:nvPr/>
          </p:nvCxnSpPr>
          <p:spPr>
            <a:xfrm flipV="1">
              <a:off x="129189" y="4680668"/>
              <a:ext cx="0" cy="2312988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9" name="CasellaDiTesto 338">
              <a:extLst>
                <a:ext uri="{FF2B5EF4-FFF2-40B4-BE49-F238E27FC236}">
                  <a16:creationId xmlns:a16="http://schemas.microsoft.com/office/drawing/2014/main" xmlns="" id="{D64A5FBD-7286-45A9-8C12-9B85AAA3D1AB}"/>
                </a:ext>
              </a:extLst>
            </p:cNvPr>
            <p:cNvSpPr txBox="1"/>
            <p:nvPr/>
          </p:nvSpPr>
          <p:spPr>
            <a:xfrm>
              <a:off x="1371711" y="6954926"/>
              <a:ext cx="50400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Arial" panose="020B0604020202020204" pitchFamily="34" charset="0"/>
                </a:rPr>
                <a:t>V’</a:t>
              </a:r>
            </a:p>
          </p:txBody>
        </p:sp>
        <p:grpSp>
          <p:nvGrpSpPr>
            <p:cNvPr id="351" name="Gruppo 350">
              <a:extLst>
                <a:ext uri="{FF2B5EF4-FFF2-40B4-BE49-F238E27FC236}">
                  <a16:creationId xmlns:a16="http://schemas.microsoft.com/office/drawing/2014/main" xmlns="" id="{1B4E431D-94C8-418A-82B9-5C729521A790}"/>
                </a:ext>
              </a:extLst>
            </p:cNvPr>
            <p:cNvGrpSpPr/>
            <p:nvPr/>
          </p:nvGrpSpPr>
          <p:grpSpPr>
            <a:xfrm>
              <a:off x="-141693" y="895128"/>
              <a:ext cx="3179581" cy="7509004"/>
              <a:chOff x="3080478" y="895128"/>
              <a:chExt cx="3179581" cy="7509004"/>
            </a:xfrm>
          </p:grpSpPr>
          <p:cxnSp>
            <p:nvCxnSpPr>
              <p:cNvPr id="33" name="Connettore diritto 32">
                <a:extLst>
                  <a:ext uri="{FF2B5EF4-FFF2-40B4-BE49-F238E27FC236}">
                    <a16:creationId xmlns:a16="http://schemas.microsoft.com/office/drawing/2014/main" xmlns="" id="{6701B891-914D-49F9-B2E1-E50AC3DB7EA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792419" y="1099043"/>
                <a:ext cx="0" cy="5896047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9" name="Gruppo 88">
                <a:extLst>
                  <a:ext uri="{FF2B5EF4-FFF2-40B4-BE49-F238E27FC236}">
                    <a16:creationId xmlns:a16="http://schemas.microsoft.com/office/drawing/2014/main" xmlns="" id="{D623C960-FE0E-4E76-B545-C3A9C63701D8}"/>
                  </a:ext>
                </a:extLst>
              </p:cNvPr>
              <p:cNvGrpSpPr/>
              <p:nvPr/>
            </p:nvGrpSpPr>
            <p:grpSpPr>
              <a:xfrm>
                <a:off x="3352654" y="1073670"/>
                <a:ext cx="2024719" cy="4741825"/>
                <a:chOff x="-2774381" y="1304778"/>
                <a:chExt cx="2024719" cy="4741825"/>
              </a:xfrm>
            </p:grpSpPr>
            <p:grpSp>
              <p:nvGrpSpPr>
                <p:cNvPr id="286" name="Gruppo 285">
                  <a:extLst>
                    <a:ext uri="{FF2B5EF4-FFF2-40B4-BE49-F238E27FC236}">
                      <a16:creationId xmlns:a16="http://schemas.microsoft.com/office/drawing/2014/main" xmlns="" id="{709F3588-F8A3-401C-A1CB-7B374A1DBA34}"/>
                    </a:ext>
                  </a:extLst>
                </p:cNvPr>
                <p:cNvGrpSpPr/>
                <p:nvPr/>
              </p:nvGrpSpPr>
              <p:grpSpPr>
                <a:xfrm>
                  <a:off x="-2163550" y="2447523"/>
                  <a:ext cx="594378" cy="3599080"/>
                  <a:chOff x="-2163550" y="2447523"/>
                  <a:chExt cx="594378" cy="3599080"/>
                </a:xfrm>
              </p:grpSpPr>
              <p:sp>
                <p:nvSpPr>
                  <p:cNvPr id="69" name="Arco 68">
                    <a:extLst>
                      <a:ext uri="{FF2B5EF4-FFF2-40B4-BE49-F238E27FC236}">
                        <a16:creationId xmlns:a16="http://schemas.microsoft.com/office/drawing/2014/main" xmlns="" id="{BA9144FD-5EE0-47E5-8F7C-6D5726F74EC5}"/>
                      </a:ext>
                    </a:extLst>
                  </p:cNvPr>
                  <p:cNvSpPr/>
                  <p:nvPr/>
                </p:nvSpPr>
                <p:spPr>
                  <a:xfrm rot="2340000">
                    <a:off x="-2139239" y="2447523"/>
                    <a:ext cx="570067" cy="3562192"/>
                  </a:xfrm>
                  <a:prstGeom prst="arc">
                    <a:avLst>
                      <a:gd name="adj1" fmla="val 6132555"/>
                      <a:gd name="adj2" fmla="val 16183630"/>
                    </a:avLst>
                  </a:prstGeom>
                  <a:ln>
                    <a:solidFill>
                      <a:srgbClr val="FF0000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241" name="Arco 240">
                    <a:extLst>
                      <a:ext uri="{FF2B5EF4-FFF2-40B4-BE49-F238E27FC236}">
                        <a16:creationId xmlns:a16="http://schemas.microsoft.com/office/drawing/2014/main" xmlns="" id="{B8397B18-1C8C-43BD-B61D-8E3C79BB7AC6}"/>
                      </a:ext>
                    </a:extLst>
                  </p:cNvPr>
                  <p:cNvSpPr/>
                  <p:nvPr/>
                </p:nvSpPr>
                <p:spPr>
                  <a:xfrm rot="13140000">
                    <a:off x="-2163550" y="2451120"/>
                    <a:ext cx="566148" cy="3595483"/>
                  </a:xfrm>
                  <a:prstGeom prst="arc">
                    <a:avLst>
                      <a:gd name="adj1" fmla="val 5391246"/>
                      <a:gd name="adj2" fmla="val 14846111"/>
                    </a:avLst>
                  </a:prstGeom>
                  <a:ln>
                    <a:solidFill>
                      <a:srgbClr val="FF0000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</p:grpSp>
            <p:grpSp>
              <p:nvGrpSpPr>
                <p:cNvPr id="282" name="Gruppo 281">
                  <a:extLst>
                    <a:ext uri="{FF2B5EF4-FFF2-40B4-BE49-F238E27FC236}">
                      <a16:creationId xmlns:a16="http://schemas.microsoft.com/office/drawing/2014/main" xmlns="" id="{1F39CB35-142B-4599-964C-58F2FE14377F}"/>
                    </a:ext>
                  </a:extLst>
                </p:cNvPr>
                <p:cNvGrpSpPr/>
                <p:nvPr/>
              </p:nvGrpSpPr>
              <p:grpSpPr>
                <a:xfrm>
                  <a:off x="-2774381" y="1304778"/>
                  <a:ext cx="2024719" cy="3610122"/>
                  <a:chOff x="3340181" y="1076178"/>
                  <a:chExt cx="2024719" cy="3610122"/>
                </a:xfrm>
              </p:grpSpPr>
              <p:cxnSp>
                <p:nvCxnSpPr>
                  <p:cNvPr id="24" name="Connettore 1 23">
                    <a:extLst>
                      <a:ext uri="{FF2B5EF4-FFF2-40B4-BE49-F238E27FC236}">
                        <a16:creationId xmlns:a16="http://schemas.microsoft.com/office/drawing/2014/main" xmlns="" id="{605186B0-1986-49A9-9099-C3EE068BBD9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3341688" y="1079500"/>
                    <a:ext cx="1436687" cy="3600450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Connettore diritto 44">
                    <a:extLst>
                      <a:ext uri="{FF2B5EF4-FFF2-40B4-BE49-F238E27FC236}">
                        <a16:creationId xmlns:a16="http://schemas.microsoft.com/office/drawing/2014/main" xmlns="" id="{8D37F311-CF2C-4A32-AD98-0F49DFE2D41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3521075" y="1085850"/>
                    <a:ext cx="1254125" cy="3600450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Connettore diritto 47">
                    <a:extLst>
                      <a:ext uri="{FF2B5EF4-FFF2-40B4-BE49-F238E27FC236}">
                        <a16:creationId xmlns:a16="http://schemas.microsoft.com/office/drawing/2014/main" xmlns="" id="{396EAC39-8DEA-415F-8F28-D537199AA8C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3764187" y="1085850"/>
                    <a:ext cx="1011016" cy="3595394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" name="Connettore diritto 25">
                    <a:extLst>
                      <a:ext uri="{FF2B5EF4-FFF2-40B4-BE49-F238E27FC236}">
                        <a16:creationId xmlns:a16="http://schemas.microsoft.com/office/drawing/2014/main" xmlns="" id="{632D37B0-756B-4F45-8332-1F90CEEE88C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3384884" y="1082675"/>
                    <a:ext cx="1393491" cy="3601620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4" name="Connettore diritto 253">
                    <a:extLst>
                      <a:ext uri="{FF2B5EF4-FFF2-40B4-BE49-F238E27FC236}">
                        <a16:creationId xmlns:a16="http://schemas.microsoft.com/office/drawing/2014/main" xmlns="" id="{5979BF74-B695-47D1-AE3B-BE7476F8B576}"/>
                      </a:ext>
                    </a:extLst>
                  </p:cNvPr>
                  <p:cNvCxnSpPr/>
                  <p:nvPr/>
                </p:nvCxnSpPr>
                <p:spPr>
                  <a:xfrm>
                    <a:off x="3340181" y="4682660"/>
                    <a:ext cx="698904" cy="0"/>
                  </a:xfrm>
                  <a:prstGeom prst="line">
                    <a:avLst/>
                  </a:prstGeom>
                  <a:ln w="63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Connettore diritto 33">
                    <a:extLst>
                      <a:ext uri="{FF2B5EF4-FFF2-40B4-BE49-F238E27FC236}">
                        <a16:creationId xmlns:a16="http://schemas.microsoft.com/office/drawing/2014/main" xmlns="" id="{0A116E05-99A7-462B-A17C-3112EF2289A2}"/>
                      </a:ext>
                    </a:extLst>
                  </p:cNvPr>
                  <p:cNvCxnSpPr>
                    <a:cxnSpLocks/>
                    <a:endCxn id="241" idx="0"/>
                  </p:cNvCxnSpPr>
                  <p:nvPr/>
                </p:nvCxnSpPr>
                <p:spPr>
                  <a:xfrm>
                    <a:off x="4752975" y="1092994"/>
                    <a:ext cx="608761" cy="1527462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Connettore diritto 36">
                    <a:extLst>
                      <a:ext uri="{FF2B5EF4-FFF2-40B4-BE49-F238E27FC236}">
                        <a16:creationId xmlns:a16="http://schemas.microsoft.com/office/drawing/2014/main" xmlns="" id="{7A5EC0A9-B3DF-4F65-9462-FC64A96806BD}"/>
                      </a:ext>
                    </a:extLst>
                  </p:cNvPr>
                  <p:cNvCxnSpPr>
                    <a:cxnSpLocks/>
                    <a:endCxn id="241" idx="0"/>
                  </p:cNvCxnSpPr>
                  <p:nvPr/>
                </p:nvCxnSpPr>
                <p:spPr>
                  <a:xfrm>
                    <a:off x="4775981" y="1090246"/>
                    <a:ext cx="585755" cy="1530210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Connettore diritto 42">
                    <a:extLst>
                      <a:ext uri="{FF2B5EF4-FFF2-40B4-BE49-F238E27FC236}">
                        <a16:creationId xmlns:a16="http://schemas.microsoft.com/office/drawing/2014/main" xmlns="" id="{756630E4-380E-4000-A4AE-598B550E4DF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774406" y="1095375"/>
                    <a:ext cx="590494" cy="1681986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Connettore diritto 48">
                    <a:extLst>
                      <a:ext uri="{FF2B5EF4-FFF2-40B4-BE49-F238E27FC236}">
                        <a16:creationId xmlns:a16="http://schemas.microsoft.com/office/drawing/2014/main" xmlns="" id="{D721269A-1600-4E32-AE4E-47284CBC662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775982" y="1083212"/>
                    <a:ext cx="524359" cy="1856134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Connettore diritto 56">
                    <a:extLst>
                      <a:ext uri="{FF2B5EF4-FFF2-40B4-BE49-F238E27FC236}">
                        <a16:creationId xmlns:a16="http://schemas.microsoft.com/office/drawing/2014/main" xmlns="" id="{A7835245-D717-4002-88FF-786E2695BE7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768948" y="1076179"/>
                    <a:ext cx="406471" cy="2094456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6" name="Connettore diritto 255">
                    <a:extLst>
                      <a:ext uri="{FF2B5EF4-FFF2-40B4-BE49-F238E27FC236}">
                        <a16:creationId xmlns:a16="http://schemas.microsoft.com/office/drawing/2014/main" xmlns="" id="{C1E164EB-E79D-4DFA-9A7E-BCCE0263594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768947" y="1076178"/>
                    <a:ext cx="240259" cy="2381480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9" name="Connettore diritto 258">
                    <a:extLst>
                      <a:ext uri="{FF2B5EF4-FFF2-40B4-BE49-F238E27FC236}">
                        <a16:creationId xmlns:a16="http://schemas.microsoft.com/office/drawing/2014/main" xmlns="" id="{FD6F6989-CABB-4990-852A-950CAE06CCA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4461258" y="1090246"/>
                    <a:ext cx="314725" cy="3105268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2" name="Connettore diritto 261">
                    <a:extLst>
                      <a:ext uri="{FF2B5EF4-FFF2-40B4-BE49-F238E27FC236}">
                        <a16:creationId xmlns:a16="http://schemas.microsoft.com/office/drawing/2014/main" xmlns="" id="{90E37C32-5ABB-4DA0-933E-3D61815E88F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4084142" y="1095375"/>
                    <a:ext cx="697409" cy="3551270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340" name="CasellaDiTesto 339">
                <a:extLst>
                  <a:ext uri="{FF2B5EF4-FFF2-40B4-BE49-F238E27FC236}">
                    <a16:creationId xmlns:a16="http://schemas.microsoft.com/office/drawing/2014/main" xmlns="" id="{EA5D1B67-F2A0-4BA8-91AA-20A674403909}"/>
                  </a:ext>
                </a:extLst>
              </p:cNvPr>
              <p:cNvSpPr txBox="1"/>
              <p:nvPr/>
            </p:nvSpPr>
            <p:spPr>
              <a:xfrm>
                <a:off x="4714998" y="895128"/>
                <a:ext cx="504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Arial" panose="020B0604020202020204" pitchFamily="34" charset="0"/>
                  </a:rPr>
                  <a:t>V’’</a:t>
                </a:r>
              </a:p>
            </p:txBody>
          </p:sp>
          <p:grpSp>
            <p:nvGrpSpPr>
              <p:cNvPr id="350" name="Gruppo 349">
                <a:extLst>
                  <a:ext uri="{FF2B5EF4-FFF2-40B4-BE49-F238E27FC236}">
                    <a16:creationId xmlns:a16="http://schemas.microsoft.com/office/drawing/2014/main" xmlns="" id="{D24C436A-CCC5-4EF7-99EF-526E8F1A8003}"/>
                  </a:ext>
                </a:extLst>
              </p:cNvPr>
              <p:cNvGrpSpPr/>
              <p:nvPr/>
            </p:nvGrpSpPr>
            <p:grpSpPr>
              <a:xfrm>
                <a:off x="3080478" y="5524132"/>
                <a:ext cx="3179581" cy="2880000"/>
                <a:chOff x="-245109" y="5524132"/>
                <a:chExt cx="3179581" cy="2880000"/>
              </a:xfrm>
            </p:grpSpPr>
            <p:sp>
              <p:nvSpPr>
                <p:cNvPr id="189" name="Arco 188">
                  <a:extLst>
                    <a:ext uri="{FF2B5EF4-FFF2-40B4-BE49-F238E27FC236}">
                      <a16:creationId xmlns:a16="http://schemas.microsoft.com/office/drawing/2014/main" xmlns="" id="{AF41A99B-98F0-41AF-8575-9AE9967D0B15}"/>
                    </a:ext>
                  </a:extLst>
                </p:cNvPr>
                <p:cNvSpPr/>
                <p:nvPr/>
              </p:nvSpPr>
              <p:spPr>
                <a:xfrm rot="2700000">
                  <a:off x="36472" y="5506132"/>
                  <a:ext cx="2880000" cy="2916000"/>
                </a:xfrm>
                <a:prstGeom prst="arc">
                  <a:avLst>
                    <a:gd name="adj1" fmla="val 4558538"/>
                    <a:gd name="adj2" fmla="val 9258835"/>
                  </a:avLst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grpSp>
              <p:nvGrpSpPr>
                <p:cNvPr id="328" name="Gruppo 327">
                  <a:extLst>
                    <a:ext uri="{FF2B5EF4-FFF2-40B4-BE49-F238E27FC236}">
                      <a16:creationId xmlns:a16="http://schemas.microsoft.com/office/drawing/2014/main" xmlns="" id="{04CA3F11-3A1A-4F8E-A2F5-3BEA66CCCE92}"/>
                    </a:ext>
                  </a:extLst>
                </p:cNvPr>
                <p:cNvGrpSpPr/>
                <p:nvPr/>
              </p:nvGrpSpPr>
              <p:grpSpPr>
                <a:xfrm>
                  <a:off x="-245109" y="6115795"/>
                  <a:ext cx="2343307" cy="2107161"/>
                  <a:chOff x="-4462051" y="5365508"/>
                  <a:chExt cx="2343307" cy="2107161"/>
                </a:xfrm>
              </p:grpSpPr>
              <p:cxnSp>
                <p:nvCxnSpPr>
                  <p:cNvPr id="161" name="Connettore diritto 160">
                    <a:extLst>
                      <a:ext uri="{FF2B5EF4-FFF2-40B4-BE49-F238E27FC236}">
                        <a16:creationId xmlns:a16="http://schemas.microsoft.com/office/drawing/2014/main" xmlns="" id="{F9A6084B-1B31-4AC7-A206-61E85F35481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-2755465" y="6227302"/>
                    <a:ext cx="0" cy="1091378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Connettore diritto 170">
                    <a:extLst>
                      <a:ext uri="{FF2B5EF4-FFF2-40B4-BE49-F238E27FC236}">
                        <a16:creationId xmlns:a16="http://schemas.microsoft.com/office/drawing/2014/main" xmlns="" id="{0A6FD35A-E3EB-49F8-AD52-0DD611F0F67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-2766514" y="5935611"/>
                    <a:ext cx="540025" cy="312913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326" name="Gruppo 325">
                    <a:extLst>
                      <a:ext uri="{FF2B5EF4-FFF2-40B4-BE49-F238E27FC236}">
                        <a16:creationId xmlns:a16="http://schemas.microsoft.com/office/drawing/2014/main" xmlns="" id="{38C90108-65BB-4828-9404-D59E97515AC0}"/>
                      </a:ext>
                    </a:extLst>
                  </p:cNvPr>
                  <p:cNvGrpSpPr/>
                  <p:nvPr/>
                </p:nvGrpSpPr>
                <p:grpSpPr>
                  <a:xfrm>
                    <a:off x="-4462051" y="5365508"/>
                    <a:ext cx="2343307" cy="2107161"/>
                    <a:chOff x="3071810" y="6120882"/>
                    <a:chExt cx="2343307" cy="2107161"/>
                  </a:xfrm>
                </p:grpSpPr>
                <p:cxnSp>
                  <p:nvCxnSpPr>
                    <p:cNvPr id="10" name="Connettore 1 9">
                      <a:extLst>
                        <a:ext uri="{FF2B5EF4-FFF2-40B4-BE49-F238E27FC236}">
                          <a16:creationId xmlns:a16="http://schemas.microsoft.com/office/drawing/2014/main" xmlns="" id="{3F653C3F-ED3E-4F37-8D23-F445DD872A21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 flipH="1">
                      <a:off x="3765302" y="6987130"/>
                      <a:ext cx="1011388" cy="1013703"/>
                    </a:xfrm>
                    <a:prstGeom prst="line">
                      <a:avLst/>
                    </a:prstGeom>
                    <a:ln w="3175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" name="Connettore diritto 24">
                      <a:extLst>
                        <a:ext uri="{FF2B5EF4-FFF2-40B4-BE49-F238E27FC236}">
                          <a16:creationId xmlns:a16="http://schemas.microsoft.com/office/drawing/2014/main" xmlns="" id="{8ED34CD6-7C3F-40C6-BDFF-DEE34D758B3A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 flipH="1" flipV="1">
                      <a:off x="3373436" y="6665119"/>
                      <a:ext cx="1400178" cy="323057"/>
                    </a:xfrm>
                    <a:prstGeom prst="line">
                      <a:avLst/>
                    </a:prstGeom>
                    <a:ln w="3175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8" name="Connettore diritto 37">
                      <a:extLst>
                        <a:ext uri="{FF2B5EF4-FFF2-40B4-BE49-F238E27FC236}">
                          <a16:creationId xmlns:a16="http://schemas.microsoft.com/office/drawing/2014/main" xmlns="" id="{8F2E63E7-75DD-4EAA-92F3-B6D6CDEEC02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 flipH="1">
                      <a:off x="3368676" y="6993731"/>
                      <a:ext cx="1402587" cy="324644"/>
                    </a:xfrm>
                    <a:prstGeom prst="line">
                      <a:avLst/>
                    </a:prstGeom>
                    <a:ln w="3175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" name="Connettore diritto 39">
                      <a:extLst>
                        <a:ext uri="{FF2B5EF4-FFF2-40B4-BE49-F238E27FC236}">
                          <a16:creationId xmlns:a16="http://schemas.microsoft.com/office/drawing/2014/main" xmlns="" id="{9E682175-3D6F-480D-87BD-F971ACAA70E5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 flipH="1">
                      <a:off x="3522664" y="6998110"/>
                      <a:ext cx="1241261" cy="699678"/>
                    </a:xfrm>
                    <a:prstGeom prst="line">
                      <a:avLst/>
                    </a:prstGeom>
                    <a:ln w="3175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2" name="Connettore diritto 71">
                      <a:extLst>
                        <a:ext uri="{FF2B5EF4-FFF2-40B4-BE49-F238E27FC236}">
                          <a16:creationId xmlns:a16="http://schemas.microsoft.com/office/drawing/2014/main" xmlns="" id="{ED6E08EB-DBE1-4DE8-9E51-57CA77ABD565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3336925" y="6994525"/>
                      <a:ext cx="1438275" cy="1588"/>
                    </a:xfrm>
                    <a:prstGeom prst="line">
                      <a:avLst/>
                    </a:prstGeom>
                    <a:ln w="3175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85" name="Arco 284">
                      <a:extLst>
                        <a:ext uri="{FF2B5EF4-FFF2-40B4-BE49-F238E27FC236}">
                          <a16:creationId xmlns:a16="http://schemas.microsoft.com/office/drawing/2014/main" xmlns="" id="{21230D6A-AF63-4B4B-8F78-D50DACC6459F}"/>
                        </a:ext>
                      </a:extLst>
                    </p:cNvPr>
                    <p:cNvSpPr/>
                    <p:nvPr/>
                  </p:nvSpPr>
                  <p:spPr>
                    <a:xfrm rot="20400000">
                      <a:off x="3071810" y="6146303"/>
                      <a:ext cx="2343307" cy="2075225"/>
                    </a:xfrm>
                    <a:prstGeom prst="arc">
                      <a:avLst>
                        <a:gd name="adj1" fmla="val 14384946"/>
                        <a:gd name="adj2" fmla="val 7285651"/>
                      </a:avLst>
                    </a:prstGeom>
                    <a:ln w="635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t-IT"/>
                    </a:p>
                  </p:txBody>
                </p:sp>
                <p:cxnSp>
                  <p:nvCxnSpPr>
                    <p:cNvPr id="310" name="Connettore diritto 309">
                      <a:extLst>
                        <a:ext uri="{FF2B5EF4-FFF2-40B4-BE49-F238E27FC236}">
                          <a16:creationId xmlns:a16="http://schemas.microsoft.com/office/drawing/2014/main" xmlns="" id="{BA6AD8D1-03FF-46AB-8B2F-E60F37BA49D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4560803" y="6147007"/>
                      <a:ext cx="466531" cy="1757888"/>
                    </a:xfrm>
                    <a:prstGeom prst="line">
                      <a:avLst/>
                    </a:prstGeom>
                    <a:ln w="3175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6" name="Connettore diritto 315">
                      <a:extLst>
                        <a:ext uri="{FF2B5EF4-FFF2-40B4-BE49-F238E27FC236}">
                          <a16:creationId xmlns:a16="http://schemas.microsoft.com/office/drawing/2014/main" xmlns="" id="{65259498-9CC0-45A4-9B79-5AC7E4108ED1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4295814" y="6120882"/>
                      <a:ext cx="892006" cy="1616062"/>
                    </a:xfrm>
                    <a:prstGeom prst="line">
                      <a:avLst/>
                    </a:prstGeom>
                    <a:ln w="3175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4" name="Connettore diritto 103">
                      <a:extLst>
                        <a:ext uri="{FF2B5EF4-FFF2-40B4-BE49-F238E27FC236}">
                          <a16:creationId xmlns:a16="http://schemas.microsoft.com/office/drawing/2014/main" xmlns="" id="{AFDA8F88-348E-46DF-86FF-B9140AF1D7B0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959912" y="6173133"/>
                      <a:ext cx="1343608" cy="1347340"/>
                    </a:xfrm>
                    <a:prstGeom prst="line">
                      <a:avLst/>
                    </a:prstGeom>
                    <a:ln w="3175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9" name="Connettore diritto 108">
                      <a:extLst>
                        <a:ext uri="{FF2B5EF4-FFF2-40B4-BE49-F238E27FC236}">
                          <a16:creationId xmlns:a16="http://schemas.microsoft.com/office/drawing/2014/main" xmlns="" id="{60790D5E-C50F-4D84-8C9A-955874F8129A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609081" y="6333620"/>
                      <a:ext cx="1761619" cy="992777"/>
                    </a:xfrm>
                    <a:prstGeom prst="line">
                      <a:avLst/>
                    </a:prstGeom>
                    <a:ln w="3175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7" name="Connettore diritto 116">
                      <a:extLst>
                        <a:ext uri="{FF2B5EF4-FFF2-40B4-BE49-F238E27FC236}">
                          <a16:creationId xmlns:a16="http://schemas.microsoft.com/office/drawing/2014/main" xmlns="" id="{EFAD5B43-A16B-435C-9E18-4E4226FEAA8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4463766" y="6288833"/>
                      <a:ext cx="492655" cy="1918374"/>
                    </a:xfrm>
                    <a:prstGeom prst="line">
                      <a:avLst/>
                    </a:prstGeom>
                    <a:ln w="3175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2" name="Connettore diritto 121">
                      <a:extLst>
                        <a:ext uri="{FF2B5EF4-FFF2-40B4-BE49-F238E27FC236}">
                          <a16:creationId xmlns:a16="http://schemas.microsoft.com/office/drawing/2014/main" xmlns="" id="{2E227AEA-5492-4C2F-84F0-13CD3D72D5F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4094874" y="6397603"/>
                      <a:ext cx="1007862" cy="1830440"/>
                    </a:xfrm>
                    <a:prstGeom prst="line">
                      <a:avLst/>
                    </a:prstGeom>
                    <a:ln w="3175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6" name="Connettore diritto 165">
                      <a:extLst>
                        <a:ext uri="{FF2B5EF4-FFF2-40B4-BE49-F238E27FC236}">
                          <a16:creationId xmlns:a16="http://schemas.microsoft.com/office/drawing/2014/main" xmlns="" id="{4736F051-446C-4C70-A5FF-A17795AF1481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4778221" y="6531052"/>
                      <a:ext cx="438754" cy="463296"/>
                    </a:xfrm>
                    <a:prstGeom prst="line">
                      <a:avLst/>
                    </a:prstGeom>
                    <a:ln w="3175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5" name="Connettore diritto 174">
                      <a:extLst>
                        <a:ext uri="{FF2B5EF4-FFF2-40B4-BE49-F238E27FC236}">
                          <a16:creationId xmlns:a16="http://schemas.microsoft.com/office/drawing/2014/main" xmlns="" id="{4FE6D3ED-AD82-4D75-AD63-3B5907DA5E2A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4787811" y="6858000"/>
                      <a:ext cx="573898" cy="136347"/>
                    </a:xfrm>
                    <a:prstGeom prst="line">
                      <a:avLst/>
                    </a:prstGeom>
                    <a:ln w="3175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0" name="Connettore diritto 179">
                      <a:extLst>
                        <a:ext uri="{FF2B5EF4-FFF2-40B4-BE49-F238E27FC236}">
                          <a16:creationId xmlns:a16="http://schemas.microsoft.com/office/drawing/2014/main" xmlns="" id="{FADA374F-B6DF-491D-8C40-A6C4E224FB2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4778220" y="6994347"/>
                      <a:ext cx="616072" cy="0"/>
                    </a:xfrm>
                    <a:prstGeom prst="line">
                      <a:avLst/>
                    </a:prstGeom>
                    <a:ln w="3175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3" name="Connettore diritto 182">
                      <a:extLst>
                        <a:ext uri="{FF2B5EF4-FFF2-40B4-BE49-F238E27FC236}">
                          <a16:creationId xmlns:a16="http://schemas.microsoft.com/office/drawing/2014/main" xmlns="" id="{2384E89A-D4FC-4D85-A5F5-16BFAA1FCE8A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4781417" y="6991150"/>
                      <a:ext cx="628250" cy="148204"/>
                    </a:xfrm>
                    <a:prstGeom prst="line">
                      <a:avLst/>
                    </a:prstGeom>
                    <a:ln w="3175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345" name="Connettore diritto 344">
                  <a:extLst>
                    <a:ext uri="{FF2B5EF4-FFF2-40B4-BE49-F238E27FC236}">
                      <a16:creationId xmlns:a16="http://schemas.microsoft.com/office/drawing/2014/main" xmlns="" id="{7E9DCBAC-6675-49A7-97EF-5DCF2E683D2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7119" y="6503514"/>
                  <a:ext cx="617542" cy="1720563"/>
                </a:xfrm>
                <a:prstGeom prst="line">
                  <a:avLst/>
                </a:prstGeom>
                <a:ln w="6350">
                  <a:solidFill>
                    <a:srgbClr val="FF000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D862E9A6-828B-4C64-8B09-8C620EF5838D}"/>
              </a:ext>
            </a:extLst>
          </p:cNvPr>
          <p:cNvSpPr txBox="1"/>
          <p:nvPr/>
        </p:nvSpPr>
        <p:spPr>
          <a:xfrm>
            <a:off x="1" y="545582"/>
            <a:ext cx="2088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Rimosse tutte le costruzioni grafiche, facendo scorrere  la parte superiore del cono si mette in evidenza la sezione ellittica in scorcio parziale </a:t>
            </a:r>
          </a:p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sia su 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</a:p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sia su 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</a:p>
        </p:txBody>
      </p:sp>
      <p:grpSp>
        <p:nvGrpSpPr>
          <p:cNvPr id="258" name="Gruppo 257">
            <a:extLst>
              <a:ext uri="{FF2B5EF4-FFF2-40B4-BE49-F238E27FC236}">
                <a16:creationId xmlns:a16="http://schemas.microsoft.com/office/drawing/2014/main" xmlns="" id="{08E70635-CA23-4D2C-A509-6EF575CF8EAE}"/>
              </a:ext>
            </a:extLst>
          </p:cNvPr>
          <p:cNvGrpSpPr/>
          <p:nvPr/>
        </p:nvGrpSpPr>
        <p:grpSpPr>
          <a:xfrm>
            <a:off x="3378368" y="2616969"/>
            <a:ext cx="2022017" cy="2063639"/>
            <a:chOff x="3380516" y="2612643"/>
            <a:chExt cx="2022017" cy="2063639"/>
          </a:xfrm>
        </p:grpSpPr>
        <p:grpSp>
          <p:nvGrpSpPr>
            <p:cNvPr id="6" name="Gruppo 5">
              <a:extLst>
                <a:ext uri="{FF2B5EF4-FFF2-40B4-BE49-F238E27FC236}">
                  <a16:creationId xmlns:a16="http://schemas.microsoft.com/office/drawing/2014/main" xmlns="" id="{1D74F2FC-087A-4B42-883B-9C153B8D7B62}"/>
                </a:ext>
              </a:extLst>
            </p:cNvPr>
            <p:cNvGrpSpPr/>
            <p:nvPr/>
          </p:nvGrpSpPr>
          <p:grpSpPr>
            <a:xfrm>
              <a:off x="3723503" y="2612643"/>
              <a:ext cx="1679030" cy="1603421"/>
              <a:chOff x="7520953" y="2989161"/>
              <a:chExt cx="1679030" cy="1603421"/>
            </a:xfrm>
          </p:grpSpPr>
          <p:cxnSp>
            <p:nvCxnSpPr>
              <p:cNvPr id="112" name="Connettore diritto 111">
                <a:extLst>
                  <a:ext uri="{FF2B5EF4-FFF2-40B4-BE49-F238E27FC236}">
                    <a16:creationId xmlns:a16="http://schemas.microsoft.com/office/drawing/2014/main" xmlns="" id="{4A52D3C3-ACC8-4981-A2A0-84F6745363F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082023" y="2989161"/>
                <a:ext cx="8188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Connettore diritto 112">
                <a:extLst>
                  <a:ext uri="{FF2B5EF4-FFF2-40B4-BE49-F238E27FC236}">
                    <a16:creationId xmlns:a16="http://schemas.microsoft.com/office/drawing/2014/main" xmlns="" id="{CAFB8CC1-9833-4D54-820D-21A909462AF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843126" y="3141561"/>
                <a:ext cx="34598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Connettore diritto 113">
                <a:extLst>
                  <a:ext uri="{FF2B5EF4-FFF2-40B4-BE49-F238E27FC236}">
                    <a16:creationId xmlns:a16="http://schemas.microsoft.com/office/drawing/2014/main" xmlns="" id="{D80090A2-EC2F-40F2-953B-0A2A645D598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661894" y="3293961"/>
                <a:ext cx="44896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Connettore diritto 114">
                <a:extLst>
                  <a:ext uri="{FF2B5EF4-FFF2-40B4-BE49-F238E27FC236}">
                    <a16:creationId xmlns:a16="http://schemas.microsoft.com/office/drawing/2014/main" xmlns="" id="{A50C658C-E453-4505-A0EC-484B98600BF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505374" y="3446361"/>
                <a:ext cx="53546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Connettore diritto 115">
                <a:extLst>
                  <a:ext uri="{FF2B5EF4-FFF2-40B4-BE49-F238E27FC236}">
                    <a16:creationId xmlns:a16="http://schemas.microsoft.com/office/drawing/2014/main" xmlns="" id="{01A8A59D-8EC8-4E81-8804-1E021D99108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357093" y="3598761"/>
                <a:ext cx="597243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Connettore diritto 117">
                <a:extLst>
                  <a:ext uri="{FF2B5EF4-FFF2-40B4-BE49-F238E27FC236}">
                    <a16:creationId xmlns:a16="http://schemas.microsoft.com/office/drawing/2014/main" xmlns="" id="{CA91A917-C491-40C8-BD66-01D93FC5473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212931" y="3751161"/>
                <a:ext cx="65078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Connettore diritto 118">
                <a:extLst>
                  <a:ext uri="{FF2B5EF4-FFF2-40B4-BE49-F238E27FC236}">
                    <a16:creationId xmlns:a16="http://schemas.microsoft.com/office/drawing/2014/main" xmlns="" id="{D773415A-7236-4BE0-A7E9-798EE593A21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077008" y="3903561"/>
                <a:ext cx="67962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Connettore diritto 119">
                <a:extLst>
                  <a:ext uri="{FF2B5EF4-FFF2-40B4-BE49-F238E27FC236}">
                    <a16:creationId xmlns:a16="http://schemas.microsoft.com/office/drawing/2014/main" xmlns="" id="{CA1CF1D3-8B51-4EEB-9EAF-F270F544505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933742" y="3068042"/>
                <a:ext cx="26624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Connettore diritto 120">
                <a:extLst>
                  <a:ext uri="{FF2B5EF4-FFF2-40B4-BE49-F238E27FC236}">
                    <a16:creationId xmlns:a16="http://schemas.microsoft.com/office/drawing/2014/main" xmlns="" id="{FA10B183-56F8-4EF4-AED4-523587CD0C3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748392" y="3220442"/>
                <a:ext cx="399534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Connettore diritto 122">
                <a:extLst>
                  <a:ext uri="{FF2B5EF4-FFF2-40B4-BE49-F238E27FC236}">
                    <a16:creationId xmlns:a16="http://schemas.microsoft.com/office/drawing/2014/main" xmlns="" id="{5FC59781-B46D-46A0-8853-6ABED6345A1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571277" y="3372842"/>
                <a:ext cx="506627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Connettore diritto 123">
                <a:extLst>
                  <a:ext uri="{FF2B5EF4-FFF2-40B4-BE49-F238E27FC236}">
                    <a16:creationId xmlns:a16="http://schemas.microsoft.com/office/drawing/2014/main" xmlns="" id="{EF37EC1B-23DE-455E-8AE8-C8B88CCB4AE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422996" y="3525242"/>
                <a:ext cx="58076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Connettore diritto 124">
                <a:extLst>
                  <a:ext uri="{FF2B5EF4-FFF2-40B4-BE49-F238E27FC236}">
                    <a16:creationId xmlns:a16="http://schemas.microsoft.com/office/drawing/2014/main" xmlns="" id="{C73B6962-2D95-4A8C-8448-B617677CFCB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282953" y="3677642"/>
                <a:ext cx="621956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Connettore diritto 125">
                <a:extLst>
                  <a:ext uri="{FF2B5EF4-FFF2-40B4-BE49-F238E27FC236}">
                    <a16:creationId xmlns:a16="http://schemas.microsoft.com/office/drawing/2014/main" xmlns="" id="{F603233B-1697-4643-85E3-000D217FA34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142909" y="3830042"/>
                <a:ext cx="667265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Connettore diritto 126">
                <a:extLst>
                  <a:ext uri="{FF2B5EF4-FFF2-40B4-BE49-F238E27FC236}">
                    <a16:creationId xmlns:a16="http://schemas.microsoft.com/office/drawing/2014/main" xmlns="" id="{6BE25439-873A-41BB-8BF0-D46FCEFDE2C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011105" y="3982442"/>
                <a:ext cx="68785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Connettore diritto 127">
                <a:extLst>
                  <a:ext uri="{FF2B5EF4-FFF2-40B4-BE49-F238E27FC236}">
                    <a16:creationId xmlns:a16="http://schemas.microsoft.com/office/drawing/2014/main" xmlns="" id="{5F160EB3-EF64-4D53-95C2-FC34B7ACDEB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875180" y="4135382"/>
                <a:ext cx="708454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Connettore diritto 128">
                <a:extLst>
                  <a:ext uri="{FF2B5EF4-FFF2-40B4-BE49-F238E27FC236}">
                    <a16:creationId xmlns:a16="http://schemas.microsoft.com/office/drawing/2014/main" xmlns="" id="{3CDFF86F-8E03-43CD-B129-FFF28157E3F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751613" y="4287782"/>
                <a:ext cx="733167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Connettore diritto 129">
                <a:extLst>
                  <a:ext uri="{FF2B5EF4-FFF2-40B4-BE49-F238E27FC236}">
                    <a16:creationId xmlns:a16="http://schemas.microsoft.com/office/drawing/2014/main" xmlns="" id="{C3838858-5716-445D-A771-35044282A43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632165" y="4440182"/>
                <a:ext cx="72492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Connettore diritto 130">
                <a:extLst>
                  <a:ext uri="{FF2B5EF4-FFF2-40B4-BE49-F238E27FC236}">
                    <a16:creationId xmlns:a16="http://schemas.microsoft.com/office/drawing/2014/main" xmlns="" id="{45307F3E-ABD8-4348-98A5-796660D3A71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520953" y="4592582"/>
                <a:ext cx="712573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Connettore diritto 131">
                <a:extLst>
                  <a:ext uri="{FF2B5EF4-FFF2-40B4-BE49-F238E27FC236}">
                    <a16:creationId xmlns:a16="http://schemas.microsoft.com/office/drawing/2014/main" xmlns="" id="{10E7DC62-8201-42D0-80FD-4339B4A1370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936964" y="4061863"/>
                <a:ext cx="708454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Connettore diritto 132">
                <a:extLst>
                  <a:ext uri="{FF2B5EF4-FFF2-40B4-BE49-F238E27FC236}">
                    <a16:creationId xmlns:a16="http://schemas.microsoft.com/office/drawing/2014/main" xmlns="" id="{6B768FC3-0675-41F7-959F-610E4F474C9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817515" y="4214263"/>
                <a:ext cx="716692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Connettore diritto 133">
                <a:extLst>
                  <a:ext uri="{FF2B5EF4-FFF2-40B4-BE49-F238E27FC236}">
                    <a16:creationId xmlns:a16="http://schemas.microsoft.com/office/drawing/2014/main" xmlns="" id="{AD749FC6-6CBD-45D2-ADC4-7A12AFDA3BB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689828" y="4366663"/>
                <a:ext cx="72081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Connettore diritto 134">
                <a:extLst>
                  <a:ext uri="{FF2B5EF4-FFF2-40B4-BE49-F238E27FC236}">
                    <a16:creationId xmlns:a16="http://schemas.microsoft.com/office/drawing/2014/main" xmlns="" id="{4E235946-29C6-407F-ACEC-0CD842CE805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574500" y="4519063"/>
                <a:ext cx="729047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0" name="Gruppo 199">
              <a:extLst>
                <a:ext uri="{FF2B5EF4-FFF2-40B4-BE49-F238E27FC236}">
                  <a16:creationId xmlns:a16="http://schemas.microsoft.com/office/drawing/2014/main" xmlns="" id="{CBC7F31E-5FAB-42BF-839D-1BDE31744E7C}"/>
                </a:ext>
              </a:extLst>
            </p:cNvPr>
            <p:cNvGrpSpPr/>
            <p:nvPr/>
          </p:nvGrpSpPr>
          <p:grpSpPr>
            <a:xfrm>
              <a:off x="3380516" y="4297963"/>
              <a:ext cx="977219" cy="378319"/>
              <a:chOff x="7520953" y="4214263"/>
              <a:chExt cx="977219" cy="378319"/>
            </a:xfrm>
          </p:grpSpPr>
          <p:cxnSp>
            <p:nvCxnSpPr>
              <p:cNvPr id="217" name="Connettore diritto 216">
                <a:extLst>
                  <a:ext uri="{FF2B5EF4-FFF2-40B4-BE49-F238E27FC236}">
                    <a16:creationId xmlns:a16="http://schemas.microsoft.com/office/drawing/2014/main" xmlns="" id="{68CB4EC6-AD68-44AF-AF9E-517C63929FC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751614" y="4287782"/>
                <a:ext cx="692237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Connettore diritto 217">
                <a:extLst>
                  <a:ext uri="{FF2B5EF4-FFF2-40B4-BE49-F238E27FC236}">
                    <a16:creationId xmlns:a16="http://schemas.microsoft.com/office/drawing/2014/main" xmlns="" id="{10B68CAB-ABD0-4297-BB93-7D7DCD50611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653292" y="4440182"/>
                <a:ext cx="66682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Connettore diritto 218">
                <a:extLst>
                  <a:ext uri="{FF2B5EF4-FFF2-40B4-BE49-F238E27FC236}">
                    <a16:creationId xmlns:a16="http://schemas.microsoft.com/office/drawing/2014/main" xmlns="" id="{94142460-89A7-408B-AE7B-2B44D5BCA6F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520953" y="4592582"/>
                <a:ext cx="712573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2" name="Connettore diritto 221">
                <a:extLst>
                  <a:ext uri="{FF2B5EF4-FFF2-40B4-BE49-F238E27FC236}">
                    <a16:creationId xmlns:a16="http://schemas.microsoft.com/office/drawing/2014/main" xmlns="" id="{B2DAE488-B9B6-4B20-8423-7B129A306BA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817515" y="4214263"/>
                <a:ext cx="680657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Connettore diritto 222">
                <a:extLst>
                  <a:ext uri="{FF2B5EF4-FFF2-40B4-BE49-F238E27FC236}">
                    <a16:creationId xmlns:a16="http://schemas.microsoft.com/office/drawing/2014/main" xmlns="" id="{2B5C7596-7034-481F-AE8F-AC472103729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707937" y="4366663"/>
                <a:ext cx="675557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Connettore diritto 256">
                <a:extLst>
                  <a:ext uri="{FF2B5EF4-FFF2-40B4-BE49-F238E27FC236}">
                    <a16:creationId xmlns:a16="http://schemas.microsoft.com/office/drawing/2014/main" xmlns="" id="{CD45CFFB-F67A-432B-A264-F20D7596EC2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601663" y="4519063"/>
                <a:ext cx="649047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75" name="Gruppo 274">
            <a:extLst>
              <a:ext uri="{FF2B5EF4-FFF2-40B4-BE49-F238E27FC236}">
                <a16:creationId xmlns:a16="http://schemas.microsoft.com/office/drawing/2014/main" xmlns="" id="{33C8AE9C-3C1E-404F-B2FE-5FC514111889}"/>
              </a:ext>
            </a:extLst>
          </p:cNvPr>
          <p:cNvGrpSpPr/>
          <p:nvPr/>
        </p:nvGrpSpPr>
        <p:grpSpPr>
          <a:xfrm>
            <a:off x="3425035" y="6130115"/>
            <a:ext cx="1980854" cy="2064589"/>
            <a:chOff x="3425035" y="6130115"/>
            <a:chExt cx="1980854" cy="2064589"/>
          </a:xfrm>
        </p:grpSpPr>
        <p:cxnSp>
          <p:nvCxnSpPr>
            <p:cNvPr id="137" name="Connettore diritto 136">
              <a:extLst>
                <a:ext uri="{FF2B5EF4-FFF2-40B4-BE49-F238E27FC236}">
                  <a16:creationId xmlns:a16="http://schemas.microsoft.com/office/drawing/2014/main" xmlns="" id="{BF582442-AD38-4F5F-87E8-610D9685ECD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134931" y="6130115"/>
              <a:ext cx="385313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Connettore diritto 137">
              <a:extLst>
                <a:ext uri="{FF2B5EF4-FFF2-40B4-BE49-F238E27FC236}">
                  <a16:creationId xmlns:a16="http://schemas.microsoft.com/office/drawing/2014/main" xmlns="" id="{9D766E06-B015-4100-B68D-A0A02FFED50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26611" y="6282515"/>
              <a:ext cx="1236456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Connettore diritto 138">
              <a:extLst>
                <a:ext uri="{FF2B5EF4-FFF2-40B4-BE49-F238E27FC236}">
                  <a16:creationId xmlns:a16="http://schemas.microsoft.com/office/drawing/2014/main" xmlns="" id="{0935A564-28CE-447F-BC6D-A5CFF632F0D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13826" y="6434915"/>
              <a:ext cx="161602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Connettore diritto 139">
              <a:extLst>
                <a:ext uri="{FF2B5EF4-FFF2-40B4-BE49-F238E27FC236}">
                  <a16:creationId xmlns:a16="http://schemas.microsoft.com/office/drawing/2014/main" xmlns="" id="{309826FC-E848-4BD6-8433-64706DF6DFF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58183" y="6587315"/>
              <a:ext cx="1809683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Connettore diritto 140">
              <a:extLst>
                <a:ext uri="{FF2B5EF4-FFF2-40B4-BE49-F238E27FC236}">
                  <a16:creationId xmlns:a16="http://schemas.microsoft.com/office/drawing/2014/main" xmlns="" id="{CF0B0A8A-9EF3-4E4D-9B62-C177B7D76DD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21413" y="6739715"/>
              <a:ext cx="1809714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Connettore diritto 141">
              <a:extLst>
                <a:ext uri="{FF2B5EF4-FFF2-40B4-BE49-F238E27FC236}">
                  <a16:creationId xmlns:a16="http://schemas.microsoft.com/office/drawing/2014/main" xmlns="" id="{BBD14272-A5BC-4E96-98E1-439B80D0713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70051" y="6892115"/>
              <a:ext cx="1812835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Connettore diritto 142">
              <a:extLst>
                <a:ext uri="{FF2B5EF4-FFF2-40B4-BE49-F238E27FC236}">
                  <a16:creationId xmlns:a16="http://schemas.microsoft.com/office/drawing/2014/main" xmlns="" id="{871D9240-D2F0-482B-A00A-7E6D577316B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13826" y="7044515"/>
              <a:ext cx="1792063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Connettore diritto 143">
              <a:extLst>
                <a:ext uri="{FF2B5EF4-FFF2-40B4-BE49-F238E27FC236}">
                  <a16:creationId xmlns:a16="http://schemas.microsoft.com/office/drawing/2014/main" xmlns="" id="{E2E565FE-C109-4C9C-9EA3-824164841C8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64636" y="6208996"/>
              <a:ext cx="937404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Connettore diritto 144">
              <a:extLst>
                <a:ext uri="{FF2B5EF4-FFF2-40B4-BE49-F238E27FC236}">
                  <a16:creationId xmlns:a16="http://schemas.microsoft.com/office/drawing/2014/main" xmlns="" id="{3D1E5B27-412B-4CE9-96B5-057B63A212F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05842" y="6361396"/>
              <a:ext cx="1437737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Connettore diritto 145">
              <a:extLst>
                <a:ext uri="{FF2B5EF4-FFF2-40B4-BE49-F238E27FC236}">
                  <a16:creationId xmlns:a16="http://schemas.microsoft.com/office/drawing/2014/main" xmlns="" id="{6C85CC9E-870A-405A-BE54-C738E79EE75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25035" y="6513796"/>
              <a:ext cx="1791074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Connettore diritto 146">
              <a:extLst>
                <a:ext uri="{FF2B5EF4-FFF2-40B4-BE49-F238E27FC236}">
                  <a16:creationId xmlns:a16="http://schemas.microsoft.com/office/drawing/2014/main" xmlns="" id="{AC525785-220D-4315-9639-81E18B186C5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92230" y="6666196"/>
              <a:ext cx="1821644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Connettore diritto 147">
              <a:extLst>
                <a:ext uri="{FF2B5EF4-FFF2-40B4-BE49-F238E27FC236}">
                  <a16:creationId xmlns:a16="http://schemas.microsoft.com/office/drawing/2014/main" xmlns="" id="{FE6E7DD2-76E1-4D77-8C85-4260C243B6B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40868" y="6818596"/>
              <a:ext cx="1830515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Connettore diritto 148">
              <a:extLst>
                <a:ext uri="{FF2B5EF4-FFF2-40B4-BE49-F238E27FC236}">
                  <a16:creationId xmlns:a16="http://schemas.microsoft.com/office/drawing/2014/main" xmlns="" id="{76DE264F-5CF5-46AD-ADB8-0C2F4396703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04098" y="6970996"/>
              <a:ext cx="179604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Connettore diritto 149">
              <a:extLst>
                <a:ext uri="{FF2B5EF4-FFF2-40B4-BE49-F238E27FC236}">
                  <a16:creationId xmlns:a16="http://schemas.microsoft.com/office/drawing/2014/main" xmlns="" id="{6CFBA472-CF6E-479F-B7E6-1803AF8FFA6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43009" y="7123396"/>
              <a:ext cx="176288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Connettore diritto 150">
              <a:extLst>
                <a:ext uri="{FF2B5EF4-FFF2-40B4-BE49-F238E27FC236}">
                  <a16:creationId xmlns:a16="http://schemas.microsoft.com/office/drawing/2014/main" xmlns="" id="{6B2E7147-CE03-427E-ACFA-754B779D746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06238" y="7276336"/>
              <a:ext cx="1688147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Connettore diritto 151">
              <a:extLst>
                <a:ext uri="{FF2B5EF4-FFF2-40B4-BE49-F238E27FC236}">
                  <a16:creationId xmlns:a16="http://schemas.microsoft.com/office/drawing/2014/main" xmlns="" id="{92EEABA0-6695-4184-BEB4-B498203A0E1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54877" y="7428736"/>
              <a:ext cx="15935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Connettore diritto 152">
              <a:extLst>
                <a:ext uri="{FF2B5EF4-FFF2-40B4-BE49-F238E27FC236}">
                  <a16:creationId xmlns:a16="http://schemas.microsoft.com/office/drawing/2014/main" xmlns="" id="{1D678536-7D4B-451C-A17D-93A4808F1B7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08379" y="7581136"/>
              <a:ext cx="1465236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Connettore diritto 154">
              <a:extLst>
                <a:ext uri="{FF2B5EF4-FFF2-40B4-BE49-F238E27FC236}">
                  <a16:creationId xmlns:a16="http://schemas.microsoft.com/office/drawing/2014/main" xmlns="" id="{BFD8DEEA-E658-46D3-8C7E-D0D0699731C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67328" y="7202817"/>
              <a:ext cx="1727057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Connettore diritto 155">
              <a:extLst>
                <a:ext uri="{FF2B5EF4-FFF2-40B4-BE49-F238E27FC236}">
                  <a16:creationId xmlns:a16="http://schemas.microsoft.com/office/drawing/2014/main" xmlns="" id="{5059BA0A-0DDA-4705-BEAF-7174DEF99A0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25694" y="7355217"/>
              <a:ext cx="1651439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Connettore diritto 156">
              <a:extLst>
                <a:ext uri="{FF2B5EF4-FFF2-40B4-BE49-F238E27FC236}">
                  <a16:creationId xmlns:a16="http://schemas.microsoft.com/office/drawing/2014/main" xmlns="" id="{CA582A45-BB28-4086-8F04-E0227F668B6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79196" y="7507617"/>
              <a:ext cx="1540428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Connettore diritto 157">
              <a:extLst>
                <a:ext uri="{FF2B5EF4-FFF2-40B4-BE49-F238E27FC236}">
                  <a16:creationId xmlns:a16="http://schemas.microsoft.com/office/drawing/2014/main" xmlns="" id="{DE2B403A-37E8-410F-A9A1-C60DECB77BD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32698" y="7660017"/>
              <a:ext cx="1406412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Connettore diritto 162">
              <a:extLst>
                <a:ext uri="{FF2B5EF4-FFF2-40B4-BE49-F238E27FC236}">
                  <a16:creationId xmlns:a16="http://schemas.microsoft.com/office/drawing/2014/main" xmlns="" id="{4DEBD00A-18F8-4B8A-85FF-C23D216579B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57017" y="7737504"/>
              <a:ext cx="1336086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Connettore diritto 163">
              <a:extLst>
                <a:ext uri="{FF2B5EF4-FFF2-40B4-BE49-F238E27FC236}">
                  <a16:creationId xmlns:a16="http://schemas.microsoft.com/office/drawing/2014/main" xmlns="" id="{0FA95352-6716-4826-B6D8-BF23DF02112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0247" y="7889904"/>
              <a:ext cx="112333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Connettore diritto 164">
              <a:extLst>
                <a:ext uri="{FF2B5EF4-FFF2-40B4-BE49-F238E27FC236}">
                  <a16:creationId xmlns:a16="http://schemas.microsoft.com/office/drawing/2014/main" xmlns="" id="{58A9A95E-0FBA-4035-8124-0FB895C3597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88340" y="8042304"/>
              <a:ext cx="842453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Connettore diritto 166">
              <a:extLst>
                <a:ext uri="{FF2B5EF4-FFF2-40B4-BE49-F238E27FC236}">
                  <a16:creationId xmlns:a16="http://schemas.microsoft.com/office/drawing/2014/main" xmlns="" id="{8EE5C630-88D8-419F-8E3E-F413606E441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22387" y="8194704"/>
              <a:ext cx="451847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Connettore diritto 171">
              <a:extLst>
                <a:ext uri="{FF2B5EF4-FFF2-40B4-BE49-F238E27FC236}">
                  <a16:creationId xmlns:a16="http://schemas.microsoft.com/office/drawing/2014/main" xmlns="" id="{D2ACEEEE-853A-4138-BF20-B14DC3DB722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00791" y="7816385"/>
              <a:ext cx="1211799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Connettore diritto 172">
              <a:extLst>
                <a:ext uri="{FF2B5EF4-FFF2-40B4-BE49-F238E27FC236}">
                  <a16:creationId xmlns:a16="http://schemas.microsoft.com/office/drawing/2014/main" xmlns="" id="{430D3DBB-8E31-48FE-AD77-E6E116E2AF1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34838" y="7968785"/>
              <a:ext cx="999471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Connettore diritto 173">
              <a:extLst>
                <a:ext uri="{FF2B5EF4-FFF2-40B4-BE49-F238E27FC236}">
                  <a16:creationId xmlns:a16="http://schemas.microsoft.com/office/drawing/2014/main" xmlns="" id="{E6F5EDF3-15B4-4E1A-9F5F-688434FDDD6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12660" y="8121185"/>
              <a:ext cx="68011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6" name="CasellaDiTesto 275">
            <a:extLst>
              <a:ext uri="{FF2B5EF4-FFF2-40B4-BE49-F238E27FC236}">
                <a16:creationId xmlns:a16="http://schemas.microsoft.com/office/drawing/2014/main" xmlns="" id="{1A057010-3E0B-4D07-9491-29C9F5E9BA46}"/>
              </a:ext>
            </a:extLst>
          </p:cNvPr>
          <p:cNvSpPr txBox="1"/>
          <p:nvPr/>
        </p:nvSpPr>
        <p:spPr>
          <a:xfrm>
            <a:off x="4854388" y="564777"/>
            <a:ext cx="20977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u="sng" dirty="0">
                <a:solidFill>
                  <a:srgbClr val="FF0000"/>
                </a:solidFill>
                <a:latin typeface="Comic Sans MS" panose="030F0702030302020204" pitchFamily="66" charset="0"/>
              </a:rPr>
              <a:t>Sezione del cono</a:t>
            </a:r>
          </a:p>
        </p:txBody>
      </p:sp>
      <p:sp>
        <p:nvSpPr>
          <p:cNvPr id="277" name="CasellaDiTesto 276">
            <a:extLst>
              <a:ext uri="{FF2B5EF4-FFF2-40B4-BE49-F238E27FC236}">
                <a16:creationId xmlns:a16="http://schemas.microsoft.com/office/drawing/2014/main" xmlns="" id="{B300A6E6-A6A5-44B2-AA90-7D719CF17B45}"/>
              </a:ext>
            </a:extLst>
          </p:cNvPr>
          <p:cNvSpPr txBox="1"/>
          <p:nvPr/>
        </p:nvSpPr>
        <p:spPr>
          <a:xfrm>
            <a:off x="1208867" y="8471646"/>
            <a:ext cx="2433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u="sng" dirty="0">
                <a:solidFill>
                  <a:srgbClr val="FF0000"/>
                </a:solidFill>
                <a:latin typeface="Comic Sans MS" panose="030F0702030302020204" pitchFamily="66" charset="0"/>
              </a:rPr>
              <a:t>Sezione del cono</a:t>
            </a:r>
          </a:p>
        </p:txBody>
      </p:sp>
      <p:cxnSp>
        <p:nvCxnSpPr>
          <p:cNvPr id="279" name="Connettore 2 278">
            <a:extLst>
              <a:ext uri="{FF2B5EF4-FFF2-40B4-BE49-F238E27FC236}">
                <a16:creationId xmlns:a16="http://schemas.microsoft.com/office/drawing/2014/main" xmlns="" id="{24C30A08-B7E6-4BB2-9169-9B9212D88525}"/>
              </a:ext>
            </a:extLst>
          </p:cNvPr>
          <p:cNvCxnSpPr>
            <a:cxnSpLocks/>
          </p:cNvCxnSpPr>
          <p:nvPr/>
        </p:nvCxnSpPr>
        <p:spPr>
          <a:xfrm flipH="1">
            <a:off x="4679577" y="865823"/>
            <a:ext cx="2026976" cy="2576624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Connettore 2 280">
            <a:extLst>
              <a:ext uri="{FF2B5EF4-FFF2-40B4-BE49-F238E27FC236}">
                <a16:creationId xmlns:a16="http://schemas.microsoft.com/office/drawing/2014/main" xmlns="" id="{1B8008BC-C2BA-4D14-B52D-DC0CA1BDF22B}"/>
              </a:ext>
            </a:extLst>
          </p:cNvPr>
          <p:cNvCxnSpPr>
            <a:cxnSpLocks/>
          </p:cNvCxnSpPr>
          <p:nvPr/>
        </p:nvCxnSpPr>
        <p:spPr>
          <a:xfrm flipV="1">
            <a:off x="3046095" y="7532177"/>
            <a:ext cx="1401919" cy="1246063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xmlns="" id="{47C52633-78A4-4BDF-AA7C-EFCA4A19ACFC}"/>
              </a:ext>
            </a:extLst>
          </p:cNvPr>
          <p:cNvCxnSpPr>
            <a:cxnSpLocks/>
          </p:cNvCxnSpPr>
          <p:nvPr/>
        </p:nvCxnSpPr>
        <p:spPr>
          <a:xfrm>
            <a:off x="4795736" y="4679004"/>
            <a:ext cx="0" cy="230545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xmlns="" id="{FC1E612D-CB31-4AAA-BE56-DD725841C5BA}"/>
              </a:ext>
            </a:extLst>
          </p:cNvPr>
          <p:cNvCxnSpPr/>
          <p:nvPr/>
        </p:nvCxnSpPr>
        <p:spPr>
          <a:xfrm>
            <a:off x="26988" y="9111996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87671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81481E-6 3.05556E-6 L -0.30672 3.0555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47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" grpId="0"/>
      <p:bldP spid="289" grpId="0"/>
      <p:bldP spid="290" grpId="0"/>
      <p:bldP spid="291" grpId="0"/>
      <p:bldP spid="344" grpId="0"/>
      <p:bldP spid="2" grpId="0"/>
      <p:bldP spid="276" grpId="0"/>
      <p:bldP spid="27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159E956-64AD-4421-A6D9-B59187156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5887"/>
            <a:ext cx="6804000" cy="468000"/>
          </a:xfrm>
          <a:ln>
            <a:solidFill>
              <a:srgbClr val="0070C0"/>
            </a:solidFill>
          </a:ln>
        </p:spPr>
        <p:txBody>
          <a:bodyPr/>
          <a:lstStyle/>
          <a:p>
            <a: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LE CONICHE: L’ELLISSE (5)</a:t>
            </a:r>
            <a:endParaRPr lang="it-IT" dirty="0"/>
          </a:p>
        </p:txBody>
      </p:sp>
      <p:cxnSp>
        <p:nvCxnSpPr>
          <p:cNvPr id="3" name="Connettore 1 4">
            <a:extLst>
              <a:ext uri="{FF2B5EF4-FFF2-40B4-BE49-F238E27FC236}">
                <a16:creationId xmlns:a16="http://schemas.microsoft.com/office/drawing/2014/main" xmlns="" id="{3CD833B5-D24C-4119-8DA8-59BDD59AFD44}"/>
              </a:ext>
            </a:extLst>
          </p:cNvPr>
          <p:cNvCxnSpPr/>
          <p:nvPr/>
        </p:nvCxnSpPr>
        <p:spPr>
          <a:xfrm>
            <a:off x="0" y="5305425"/>
            <a:ext cx="6858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e 3">
            <a:extLst>
              <a:ext uri="{FF2B5EF4-FFF2-40B4-BE49-F238E27FC236}">
                <a16:creationId xmlns:a16="http://schemas.microsoft.com/office/drawing/2014/main" xmlns="" id="{E4C600CD-AFEC-4913-A589-D1941C6EC701}"/>
              </a:ext>
            </a:extLst>
          </p:cNvPr>
          <p:cNvSpPr/>
          <p:nvPr/>
        </p:nvSpPr>
        <p:spPr>
          <a:xfrm rot="2700000">
            <a:off x="3336131" y="5550694"/>
            <a:ext cx="2881313" cy="2879725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5" name="Connettore 1 16">
            <a:extLst>
              <a:ext uri="{FF2B5EF4-FFF2-40B4-BE49-F238E27FC236}">
                <a16:creationId xmlns:a16="http://schemas.microsoft.com/office/drawing/2014/main" xmlns="" id="{78B81025-3F9E-4E2E-9636-FB84B1F24F5B}"/>
              </a:ext>
            </a:extLst>
          </p:cNvPr>
          <p:cNvCxnSpPr/>
          <p:nvPr/>
        </p:nvCxnSpPr>
        <p:spPr>
          <a:xfrm flipV="1">
            <a:off x="3338513" y="4676775"/>
            <a:ext cx="0" cy="23129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17">
            <a:extLst>
              <a:ext uri="{FF2B5EF4-FFF2-40B4-BE49-F238E27FC236}">
                <a16:creationId xmlns:a16="http://schemas.microsoft.com/office/drawing/2014/main" xmlns="" id="{1C472F50-9B5B-4485-989E-C5C20A66F893}"/>
              </a:ext>
            </a:extLst>
          </p:cNvPr>
          <p:cNvCxnSpPr/>
          <p:nvPr/>
        </p:nvCxnSpPr>
        <p:spPr>
          <a:xfrm flipH="1" flipV="1">
            <a:off x="6213475" y="4678363"/>
            <a:ext cx="3175" cy="23002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12">
            <a:extLst>
              <a:ext uri="{FF2B5EF4-FFF2-40B4-BE49-F238E27FC236}">
                <a16:creationId xmlns:a16="http://schemas.microsoft.com/office/drawing/2014/main" xmlns="" id="{C9A64A89-254D-4EF5-9FB0-5D3481AEA77E}"/>
              </a:ext>
            </a:extLst>
          </p:cNvPr>
          <p:cNvCxnSpPr/>
          <p:nvPr/>
        </p:nvCxnSpPr>
        <p:spPr>
          <a:xfrm>
            <a:off x="3341688" y="4679950"/>
            <a:ext cx="2870200" cy="1588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23">
            <a:extLst>
              <a:ext uri="{FF2B5EF4-FFF2-40B4-BE49-F238E27FC236}">
                <a16:creationId xmlns:a16="http://schemas.microsoft.com/office/drawing/2014/main" xmlns="" id="{241A5B86-800E-41C2-8B7C-A38048E6367C}"/>
              </a:ext>
            </a:extLst>
          </p:cNvPr>
          <p:cNvCxnSpPr/>
          <p:nvPr/>
        </p:nvCxnSpPr>
        <p:spPr>
          <a:xfrm flipH="1">
            <a:off x="3341688" y="1079500"/>
            <a:ext cx="1436687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26">
            <a:extLst>
              <a:ext uri="{FF2B5EF4-FFF2-40B4-BE49-F238E27FC236}">
                <a16:creationId xmlns:a16="http://schemas.microsoft.com/office/drawing/2014/main" xmlns="" id="{59CF4B2F-B91C-4E67-916E-594C41FEC8D8}"/>
              </a:ext>
            </a:extLst>
          </p:cNvPr>
          <p:cNvCxnSpPr/>
          <p:nvPr/>
        </p:nvCxnSpPr>
        <p:spPr>
          <a:xfrm>
            <a:off x="4776788" y="1082675"/>
            <a:ext cx="1436687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xmlns="" id="{DA3B4D1D-0940-4F6D-AC65-F08043D2DB81}"/>
              </a:ext>
            </a:extLst>
          </p:cNvPr>
          <p:cNvCxnSpPr>
            <a:cxnSpLocks/>
          </p:cNvCxnSpPr>
          <p:nvPr/>
        </p:nvCxnSpPr>
        <p:spPr>
          <a:xfrm>
            <a:off x="4776788" y="4681538"/>
            <a:ext cx="0" cy="23050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xmlns="" id="{3D52D07E-AE3A-4AFF-B625-EC6A681ADD06}"/>
              </a:ext>
            </a:extLst>
          </p:cNvPr>
          <p:cNvCxnSpPr>
            <a:cxnSpLocks/>
          </p:cNvCxnSpPr>
          <p:nvPr/>
        </p:nvCxnSpPr>
        <p:spPr>
          <a:xfrm flipH="1">
            <a:off x="3521075" y="1085850"/>
            <a:ext cx="1254125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xmlns="" id="{CE487F75-7DF1-4EC8-8EEB-2896D8DA1E94}"/>
              </a:ext>
            </a:extLst>
          </p:cNvPr>
          <p:cNvCxnSpPr>
            <a:cxnSpLocks/>
          </p:cNvCxnSpPr>
          <p:nvPr/>
        </p:nvCxnSpPr>
        <p:spPr>
          <a:xfrm flipH="1">
            <a:off x="3757188" y="1085850"/>
            <a:ext cx="1018016" cy="359401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7">
            <a:extLst>
              <a:ext uri="{FF2B5EF4-FFF2-40B4-BE49-F238E27FC236}">
                <a16:creationId xmlns:a16="http://schemas.microsoft.com/office/drawing/2014/main" xmlns="" id="{34FC667E-B1B8-4D65-8E28-713257720E16}"/>
              </a:ext>
            </a:extLst>
          </p:cNvPr>
          <p:cNvCxnSpPr>
            <a:cxnSpLocks/>
          </p:cNvCxnSpPr>
          <p:nvPr/>
        </p:nvCxnSpPr>
        <p:spPr bwMode="auto">
          <a:xfrm>
            <a:off x="3751654" y="5966234"/>
            <a:ext cx="1023546" cy="102035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9">
            <a:extLst>
              <a:ext uri="{FF2B5EF4-FFF2-40B4-BE49-F238E27FC236}">
                <a16:creationId xmlns:a16="http://schemas.microsoft.com/office/drawing/2014/main" xmlns="" id="{3CCFD9B0-BC9E-404E-BF59-0893FBCC9D68}"/>
              </a:ext>
            </a:extLst>
          </p:cNvPr>
          <p:cNvCxnSpPr>
            <a:cxnSpLocks/>
          </p:cNvCxnSpPr>
          <p:nvPr/>
        </p:nvCxnSpPr>
        <p:spPr bwMode="auto">
          <a:xfrm flipH="1">
            <a:off x="3767138" y="6988175"/>
            <a:ext cx="1008062" cy="1019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xmlns="" id="{4BAA7EE3-D952-4774-A7F8-75F77983DA14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527425" y="6292850"/>
            <a:ext cx="1252538" cy="6969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xmlns="" id="{00EF1749-A57D-4461-A5C9-AEC1FEB99B37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376613" y="6665913"/>
            <a:ext cx="1397000" cy="3222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xmlns="" id="{CE088B41-1D10-49F2-8D7C-3E96D241C9B2}"/>
              </a:ext>
            </a:extLst>
          </p:cNvPr>
          <p:cNvCxnSpPr>
            <a:cxnSpLocks/>
          </p:cNvCxnSpPr>
          <p:nvPr/>
        </p:nvCxnSpPr>
        <p:spPr bwMode="auto">
          <a:xfrm flipH="1">
            <a:off x="3368675" y="6991350"/>
            <a:ext cx="1412875" cy="3270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xmlns="" id="{086F715A-2CB0-42B8-9972-5EEB7FBA1603}"/>
              </a:ext>
            </a:extLst>
          </p:cNvPr>
          <p:cNvCxnSpPr>
            <a:cxnSpLocks/>
          </p:cNvCxnSpPr>
          <p:nvPr/>
        </p:nvCxnSpPr>
        <p:spPr bwMode="auto">
          <a:xfrm flipH="1">
            <a:off x="3522663" y="6988175"/>
            <a:ext cx="1258887" cy="7096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xmlns="" id="{97D32A69-1AD2-48EA-AA1F-97E800A5F06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079875" y="5727700"/>
            <a:ext cx="696913" cy="12652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xmlns="" id="{6E418A78-4F88-450B-B621-63D2B332D38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410075" y="5591175"/>
            <a:ext cx="366713" cy="14033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xmlns="" id="{1014A63E-81A1-4657-8D23-53F16EF755A2}"/>
              </a:ext>
            </a:extLst>
          </p:cNvPr>
          <p:cNvCxnSpPr>
            <a:cxnSpLocks/>
          </p:cNvCxnSpPr>
          <p:nvPr/>
        </p:nvCxnSpPr>
        <p:spPr bwMode="auto">
          <a:xfrm flipH="1">
            <a:off x="4082321" y="6991350"/>
            <a:ext cx="688118" cy="125324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xmlns="" id="{0D4AF3D2-86E4-4F9B-8806-FC1FC4E5BB6B}"/>
              </a:ext>
            </a:extLst>
          </p:cNvPr>
          <p:cNvCxnSpPr>
            <a:cxnSpLocks/>
          </p:cNvCxnSpPr>
          <p:nvPr/>
        </p:nvCxnSpPr>
        <p:spPr bwMode="auto">
          <a:xfrm flipH="1">
            <a:off x="4410075" y="6991350"/>
            <a:ext cx="365125" cy="13906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1 7">
            <a:extLst>
              <a:ext uri="{FF2B5EF4-FFF2-40B4-BE49-F238E27FC236}">
                <a16:creationId xmlns:a16="http://schemas.microsoft.com/office/drawing/2014/main" xmlns="" id="{97A48502-73F6-42EF-A9FF-0C682BDE3404}"/>
              </a:ext>
            </a:extLst>
          </p:cNvPr>
          <p:cNvCxnSpPr>
            <a:cxnSpLocks/>
            <a:stCxn id="4" idx="6"/>
          </p:cNvCxnSpPr>
          <p:nvPr/>
        </p:nvCxnSpPr>
        <p:spPr>
          <a:xfrm flipH="1" flipV="1">
            <a:off x="4778375" y="6992938"/>
            <a:ext cx="1017588" cy="1016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9">
            <a:extLst>
              <a:ext uri="{FF2B5EF4-FFF2-40B4-BE49-F238E27FC236}">
                <a16:creationId xmlns:a16="http://schemas.microsoft.com/office/drawing/2014/main" xmlns="" id="{22E84B61-CE25-43FD-A091-E392D4F641CE}"/>
              </a:ext>
            </a:extLst>
          </p:cNvPr>
          <p:cNvCxnSpPr>
            <a:cxnSpLocks/>
            <a:endCxn id="4" idx="0"/>
          </p:cNvCxnSpPr>
          <p:nvPr/>
        </p:nvCxnSpPr>
        <p:spPr>
          <a:xfrm flipV="1">
            <a:off x="4778375" y="5972175"/>
            <a:ext cx="1016000" cy="10112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xmlns="" id="{CB08F47B-E584-4C0F-AB79-95AC47702195}"/>
              </a:ext>
            </a:extLst>
          </p:cNvPr>
          <p:cNvCxnSpPr>
            <a:cxnSpLocks/>
          </p:cNvCxnSpPr>
          <p:nvPr/>
        </p:nvCxnSpPr>
        <p:spPr>
          <a:xfrm>
            <a:off x="4778375" y="6992938"/>
            <a:ext cx="1243013" cy="7159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xmlns="" id="{912C6C59-C498-408A-91CB-2CEB43D5CE86}"/>
              </a:ext>
            </a:extLst>
          </p:cNvPr>
          <p:cNvCxnSpPr>
            <a:cxnSpLocks/>
          </p:cNvCxnSpPr>
          <p:nvPr/>
        </p:nvCxnSpPr>
        <p:spPr>
          <a:xfrm>
            <a:off x="4773613" y="6991350"/>
            <a:ext cx="1387475" cy="3905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xmlns="" id="{B46E15A9-5484-4535-BE6F-395CB333524A}"/>
              </a:ext>
            </a:extLst>
          </p:cNvPr>
          <p:cNvCxnSpPr>
            <a:cxnSpLocks/>
          </p:cNvCxnSpPr>
          <p:nvPr/>
        </p:nvCxnSpPr>
        <p:spPr>
          <a:xfrm flipV="1">
            <a:off x="4772025" y="6600825"/>
            <a:ext cx="1389063" cy="3873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xmlns="" id="{7978BDE8-CA01-4CFC-82C3-5C8E3F838D65}"/>
              </a:ext>
            </a:extLst>
          </p:cNvPr>
          <p:cNvCxnSpPr>
            <a:cxnSpLocks/>
          </p:cNvCxnSpPr>
          <p:nvPr/>
        </p:nvCxnSpPr>
        <p:spPr>
          <a:xfrm flipV="1">
            <a:off x="4778375" y="6265863"/>
            <a:ext cx="1246188" cy="7223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xmlns="" id="{475D7B22-E3A3-4271-99A5-278ED2D85246}"/>
              </a:ext>
            </a:extLst>
          </p:cNvPr>
          <p:cNvCxnSpPr>
            <a:cxnSpLocks/>
          </p:cNvCxnSpPr>
          <p:nvPr/>
        </p:nvCxnSpPr>
        <p:spPr>
          <a:xfrm>
            <a:off x="4778375" y="6991350"/>
            <a:ext cx="681038" cy="1273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xmlns="" id="{4A9EA3CC-C43A-4DA1-9335-79ABE980CE67}"/>
              </a:ext>
            </a:extLst>
          </p:cNvPr>
          <p:cNvCxnSpPr>
            <a:cxnSpLocks/>
          </p:cNvCxnSpPr>
          <p:nvPr/>
        </p:nvCxnSpPr>
        <p:spPr>
          <a:xfrm>
            <a:off x="4775200" y="6988175"/>
            <a:ext cx="346075" cy="13985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xmlns="" id="{6D344637-70C7-48E1-A87C-D47E9711AC77}"/>
              </a:ext>
            </a:extLst>
          </p:cNvPr>
          <p:cNvCxnSpPr>
            <a:cxnSpLocks/>
          </p:cNvCxnSpPr>
          <p:nvPr/>
        </p:nvCxnSpPr>
        <p:spPr>
          <a:xfrm flipV="1">
            <a:off x="4773613" y="5724525"/>
            <a:ext cx="682625" cy="1273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xmlns="" id="{B62027DE-6D2C-4F8C-AE4D-1D7BA52FF046}"/>
              </a:ext>
            </a:extLst>
          </p:cNvPr>
          <p:cNvCxnSpPr>
            <a:cxnSpLocks/>
          </p:cNvCxnSpPr>
          <p:nvPr/>
        </p:nvCxnSpPr>
        <p:spPr>
          <a:xfrm flipV="1">
            <a:off x="4773613" y="5580063"/>
            <a:ext cx="349250" cy="14144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xmlns="" id="{8024918F-77E7-44C6-B896-F1ADEDAE8893}"/>
              </a:ext>
            </a:extLst>
          </p:cNvPr>
          <p:cNvCxnSpPr>
            <a:cxnSpLocks/>
          </p:cNvCxnSpPr>
          <p:nvPr/>
        </p:nvCxnSpPr>
        <p:spPr>
          <a:xfrm flipV="1">
            <a:off x="3336925" y="6994525"/>
            <a:ext cx="1438275" cy="15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xmlns="" id="{394604E5-D470-4D2E-908F-B34B9B62854E}"/>
              </a:ext>
            </a:extLst>
          </p:cNvPr>
          <p:cNvCxnSpPr>
            <a:cxnSpLocks/>
          </p:cNvCxnSpPr>
          <p:nvPr/>
        </p:nvCxnSpPr>
        <p:spPr>
          <a:xfrm flipH="1">
            <a:off x="4078288" y="1081088"/>
            <a:ext cx="701675" cy="35988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xmlns="" id="{01C06972-D7C1-4892-9F83-EEBC3840A8F4}"/>
              </a:ext>
            </a:extLst>
          </p:cNvPr>
          <p:cNvCxnSpPr>
            <a:cxnSpLocks/>
          </p:cNvCxnSpPr>
          <p:nvPr/>
        </p:nvCxnSpPr>
        <p:spPr>
          <a:xfrm flipH="1">
            <a:off x="4411663" y="1090613"/>
            <a:ext cx="361950" cy="3586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xmlns="" id="{6684F300-800C-42A6-AE90-A4A5AA984275}"/>
              </a:ext>
            </a:extLst>
          </p:cNvPr>
          <p:cNvCxnSpPr>
            <a:cxnSpLocks/>
          </p:cNvCxnSpPr>
          <p:nvPr/>
        </p:nvCxnSpPr>
        <p:spPr>
          <a:xfrm flipH="1">
            <a:off x="3384884" y="1082675"/>
            <a:ext cx="1393491" cy="360162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xmlns="" id="{F226359D-0028-4445-BCC0-8678F54DC83C}"/>
              </a:ext>
            </a:extLst>
          </p:cNvPr>
          <p:cNvCxnSpPr>
            <a:cxnSpLocks/>
          </p:cNvCxnSpPr>
          <p:nvPr/>
        </p:nvCxnSpPr>
        <p:spPr>
          <a:xfrm>
            <a:off x="4779963" y="1089025"/>
            <a:ext cx="346075" cy="35956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xmlns="" id="{3A51A8C3-BC49-4878-96BF-3751D729ECE8}"/>
              </a:ext>
            </a:extLst>
          </p:cNvPr>
          <p:cNvCxnSpPr>
            <a:cxnSpLocks/>
          </p:cNvCxnSpPr>
          <p:nvPr/>
        </p:nvCxnSpPr>
        <p:spPr>
          <a:xfrm>
            <a:off x="4772025" y="1096963"/>
            <a:ext cx="695325" cy="358695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xmlns="" id="{7E226DF0-0E0A-452D-8384-DE8B63CAA365}"/>
              </a:ext>
            </a:extLst>
          </p:cNvPr>
          <p:cNvCxnSpPr>
            <a:cxnSpLocks/>
          </p:cNvCxnSpPr>
          <p:nvPr/>
        </p:nvCxnSpPr>
        <p:spPr>
          <a:xfrm>
            <a:off x="4779963" y="1096963"/>
            <a:ext cx="1012825" cy="3586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xmlns="" id="{D05D8AD0-B2EE-47B1-8D37-A74AA8F58599}"/>
              </a:ext>
            </a:extLst>
          </p:cNvPr>
          <p:cNvCxnSpPr>
            <a:cxnSpLocks/>
          </p:cNvCxnSpPr>
          <p:nvPr/>
        </p:nvCxnSpPr>
        <p:spPr>
          <a:xfrm>
            <a:off x="4772025" y="1089025"/>
            <a:ext cx="1254125" cy="35909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xmlns="" id="{CBF70CFD-839B-44ED-AD00-5A93ED1C4A43}"/>
              </a:ext>
            </a:extLst>
          </p:cNvPr>
          <p:cNvCxnSpPr>
            <a:cxnSpLocks/>
          </p:cNvCxnSpPr>
          <p:nvPr/>
        </p:nvCxnSpPr>
        <p:spPr>
          <a:xfrm>
            <a:off x="4779963" y="1104900"/>
            <a:ext cx="1381125" cy="35782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asellaDiTesto 41">
            <a:extLst>
              <a:ext uri="{FF2B5EF4-FFF2-40B4-BE49-F238E27FC236}">
                <a16:creationId xmlns:a16="http://schemas.microsoft.com/office/drawing/2014/main" xmlns="" id="{89C2FE32-9D3E-4108-8241-6AD2486039A4}"/>
              </a:ext>
            </a:extLst>
          </p:cNvPr>
          <p:cNvSpPr txBox="1"/>
          <p:nvPr/>
        </p:nvSpPr>
        <p:spPr>
          <a:xfrm>
            <a:off x="4552950" y="4206875"/>
            <a:ext cx="585788" cy="460375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xmlns="" id="{DB06E4C3-D72D-4B29-A05D-BAB4B2E71CA6}"/>
              </a:ext>
            </a:extLst>
          </p:cNvPr>
          <p:cNvSpPr txBox="1"/>
          <p:nvPr/>
        </p:nvSpPr>
        <p:spPr>
          <a:xfrm>
            <a:off x="4338878" y="7012757"/>
            <a:ext cx="612000" cy="360000"/>
          </a:xfrm>
          <a:prstGeom prst="rect">
            <a:avLst/>
          </a:prstGeom>
          <a:noFill/>
        </p:spPr>
        <p:txBody>
          <a:bodyPr anchor="t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  <a:r>
              <a:rPr lang="it-IT" sz="2400" dirty="0">
                <a:solidFill>
                  <a:srgbClr val="0070C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º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xmlns="" id="{7A997628-F204-4E69-A5B0-E55F433DABD3}"/>
              </a:ext>
            </a:extLst>
          </p:cNvPr>
          <p:cNvSpPr txBox="1"/>
          <p:nvPr/>
        </p:nvSpPr>
        <p:spPr>
          <a:xfrm>
            <a:off x="4868442" y="921980"/>
            <a:ext cx="585788" cy="461963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V’’</a:t>
            </a:r>
          </a:p>
        </p:txBody>
      </p:sp>
      <p:sp>
        <p:nvSpPr>
          <p:cNvPr id="45" name="CasellaDiTesto 1">
            <a:extLst>
              <a:ext uri="{FF2B5EF4-FFF2-40B4-BE49-F238E27FC236}">
                <a16:creationId xmlns:a16="http://schemas.microsoft.com/office/drawing/2014/main" xmlns="" id="{9C89E0C5-5942-4BDF-93FD-5C7D1236BF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2213" y="4973638"/>
            <a:ext cx="43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xmlns="" id="{E5374BE8-5155-423F-903D-34854CC16715}"/>
              </a:ext>
            </a:extLst>
          </p:cNvPr>
          <p:cNvCxnSpPr>
            <a:cxnSpLocks/>
          </p:cNvCxnSpPr>
          <p:nvPr/>
        </p:nvCxnSpPr>
        <p:spPr>
          <a:xfrm flipV="1">
            <a:off x="4779963" y="1109663"/>
            <a:ext cx="0" cy="3590925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xmlns="" id="{B020D959-95AE-4443-844A-EB3B38E71190}"/>
              </a:ext>
            </a:extLst>
          </p:cNvPr>
          <p:cNvCxnSpPr>
            <a:endCxn id="4" idx="7"/>
          </p:cNvCxnSpPr>
          <p:nvPr/>
        </p:nvCxnSpPr>
        <p:spPr>
          <a:xfrm flipV="1">
            <a:off x="4775200" y="6991350"/>
            <a:ext cx="1441450" cy="3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xmlns="" id="{CF501055-5E73-4687-A465-647E1B9DF6D9}"/>
              </a:ext>
            </a:extLst>
          </p:cNvPr>
          <p:cNvCxnSpPr>
            <a:cxnSpLocks/>
            <a:endCxn id="4" idx="5"/>
          </p:cNvCxnSpPr>
          <p:nvPr/>
        </p:nvCxnSpPr>
        <p:spPr>
          <a:xfrm>
            <a:off x="4775200" y="7004050"/>
            <a:ext cx="1588" cy="14271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Gruppo 48">
            <a:extLst>
              <a:ext uri="{FF2B5EF4-FFF2-40B4-BE49-F238E27FC236}">
                <a16:creationId xmlns:a16="http://schemas.microsoft.com/office/drawing/2014/main" xmlns="" id="{BF05979A-9880-4D06-B234-BDC0C149D4AA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6848475"/>
            <a:ext cx="287338" cy="288925"/>
            <a:chOff x="3018306" y="6843591"/>
            <a:chExt cx="360000" cy="360000"/>
          </a:xfrm>
        </p:grpSpPr>
        <p:cxnSp>
          <p:nvCxnSpPr>
            <p:cNvPr id="50" name="Connettore diritto 49">
              <a:extLst>
                <a:ext uri="{FF2B5EF4-FFF2-40B4-BE49-F238E27FC236}">
                  <a16:creationId xmlns:a16="http://schemas.microsoft.com/office/drawing/2014/main" xmlns="" id="{024D8661-8975-41EE-87E6-CB707679AD6E}"/>
                </a:ext>
              </a:extLst>
            </p:cNvPr>
            <p:cNvCxnSpPr/>
            <p:nvPr/>
          </p:nvCxnSpPr>
          <p:spPr>
            <a:xfrm>
              <a:off x="3018306" y="7023592"/>
              <a:ext cx="36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ttore diritto 50">
              <a:extLst>
                <a:ext uri="{FF2B5EF4-FFF2-40B4-BE49-F238E27FC236}">
                  <a16:creationId xmlns:a16="http://schemas.microsoft.com/office/drawing/2014/main" xmlns="" id="{9DD410C6-64CC-4C79-A05C-11B427BCD7CD}"/>
                </a:ext>
              </a:extLst>
            </p:cNvPr>
            <p:cNvCxnSpPr/>
            <p:nvPr/>
          </p:nvCxnSpPr>
          <p:spPr>
            <a:xfrm>
              <a:off x="3183389" y="6843591"/>
              <a:ext cx="0" cy="36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xmlns="" id="{CA7498C7-F625-4EC6-B580-072219CE58DD}"/>
              </a:ext>
            </a:extLst>
          </p:cNvPr>
          <p:cNvCxnSpPr/>
          <p:nvPr/>
        </p:nvCxnSpPr>
        <p:spPr>
          <a:xfrm>
            <a:off x="26988" y="91059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xmlns="" id="{8F8E2BE1-2BE8-4AFC-B314-E4F99E27A950}"/>
              </a:ext>
            </a:extLst>
          </p:cNvPr>
          <p:cNvCxnSpPr>
            <a:cxnSpLocks/>
          </p:cNvCxnSpPr>
          <p:nvPr/>
        </p:nvCxnSpPr>
        <p:spPr>
          <a:xfrm flipV="1">
            <a:off x="2442991" y="1060704"/>
            <a:ext cx="3761124" cy="424491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xmlns="" id="{D4BEC340-7525-48C4-B1E4-4E623D08E520}"/>
              </a:ext>
            </a:extLst>
          </p:cNvPr>
          <p:cNvCxnSpPr>
            <a:cxnSpLocks/>
          </p:cNvCxnSpPr>
          <p:nvPr/>
        </p:nvCxnSpPr>
        <p:spPr>
          <a:xfrm>
            <a:off x="2443714" y="5307376"/>
            <a:ext cx="1304831" cy="363545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asellaDiTesto 19">
            <a:extLst>
              <a:ext uri="{FF2B5EF4-FFF2-40B4-BE49-F238E27FC236}">
                <a16:creationId xmlns:a16="http://schemas.microsoft.com/office/drawing/2014/main" xmlns="" id="{FD3F6DA6-7247-4DC6-8249-B5B6765D77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7143" y="1014540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56" name="CasellaDiTesto 19">
            <a:extLst>
              <a:ext uri="{FF2B5EF4-FFF2-40B4-BE49-F238E27FC236}">
                <a16:creationId xmlns:a16="http://schemas.microsoft.com/office/drawing/2014/main" xmlns="" id="{4967C023-6E87-4522-B94D-88C7FED22A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2496" y="8608194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57" name="CasellaDiTesto 56">
            <a:extLst>
              <a:ext uri="{FF2B5EF4-FFF2-40B4-BE49-F238E27FC236}">
                <a16:creationId xmlns:a16="http://schemas.microsoft.com/office/drawing/2014/main" xmlns="" id="{DFF67D17-9648-40BB-A8E7-9A68C9D84564}"/>
              </a:ext>
            </a:extLst>
          </p:cNvPr>
          <p:cNvSpPr txBox="1"/>
          <p:nvPr/>
        </p:nvSpPr>
        <p:spPr>
          <a:xfrm>
            <a:off x="4044021" y="2541334"/>
            <a:ext cx="4318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cs typeface="Arial" panose="020B0604020202020204" pitchFamily="34" charset="0"/>
              </a:rPr>
              <a:t>g’’</a:t>
            </a: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xmlns="" id="{7535AB87-2079-4BC3-9D1E-FF08687FA291}"/>
              </a:ext>
            </a:extLst>
          </p:cNvPr>
          <p:cNvSpPr txBox="1"/>
          <p:nvPr/>
        </p:nvSpPr>
        <p:spPr>
          <a:xfrm>
            <a:off x="4141064" y="6121502"/>
            <a:ext cx="4032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cs typeface="Arial" panose="020B0604020202020204" pitchFamily="34" charset="0"/>
              </a:rPr>
              <a:t>g’</a:t>
            </a:r>
          </a:p>
        </p:txBody>
      </p:sp>
      <p:sp>
        <p:nvSpPr>
          <p:cNvPr id="61" name="CasellaDiTesto 60">
            <a:extLst>
              <a:ext uri="{FF2B5EF4-FFF2-40B4-BE49-F238E27FC236}">
                <a16:creationId xmlns:a16="http://schemas.microsoft.com/office/drawing/2014/main" xmlns="" id="{FAFBD068-32BD-4181-B71D-834D1D0EF686}"/>
              </a:ext>
            </a:extLst>
          </p:cNvPr>
          <p:cNvSpPr txBox="1"/>
          <p:nvPr/>
        </p:nvSpPr>
        <p:spPr>
          <a:xfrm>
            <a:off x="3500327" y="5598349"/>
            <a:ext cx="5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g</a:t>
            </a:r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xmlns="" id="{A438B125-492B-48DB-A315-DC2C367BBE6D}"/>
              </a:ext>
            </a:extLst>
          </p:cNvPr>
          <p:cNvSpPr txBox="1"/>
          <p:nvPr/>
        </p:nvSpPr>
        <p:spPr>
          <a:xfrm>
            <a:off x="2599313" y="6796047"/>
            <a:ext cx="5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g</a:t>
            </a:r>
          </a:p>
        </p:txBody>
      </p:sp>
      <p:sp>
        <p:nvSpPr>
          <p:cNvPr id="65" name="CasellaDiTesto 19">
            <a:extLst>
              <a:ext uri="{FF2B5EF4-FFF2-40B4-BE49-F238E27FC236}">
                <a16:creationId xmlns:a16="http://schemas.microsoft.com/office/drawing/2014/main" xmlns="" id="{4533B59A-CA61-489C-85FC-4E28778E6C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8588" y="8613025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66" name="CasellaDiTesto 19">
            <a:extLst>
              <a:ext uri="{FF2B5EF4-FFF2-40B4-BE49-F238E27FC236}">
                <a16:creationId xmlns:a16="http://schemas.microsoft.com/office/drawing/2014/main" xmlns="" id="{AEB97860-7D46-4BB1-BEB6-60C5F3BE4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3917" y="1192912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68" name="CasellaDiTesto 67">
            <a:extLst>
              <a:ext uri="{FF2B5EF4-FFF2-40B4-BE49-F238E27FC236}">
                <a16:creationId xmlns:a16="http://schemas.microsoft.com/office/drawing/2014/main" xmlns="" id="{D2694F84-009A-4D2F-B9E5-D14FACAA79FD}"/>
              </a:ext>
            </a:extLst>
          </p:cNvPr>
          <p:cNvSpPr txBox="1"/>
          <p:nvPr/>
        </p:nvSpPr>
        <p:spPr>
          <a:xfrm>
            <a:off x="4042652" y="3219020"/>
            <a:ext cx="5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69" name="CasellaDiTesto 68">
            <a:extLst>
              <a:ext uri="{FF2B5EF4-FFF2-40B4-BE49-F238E27FC236}">
                <a16:creationId xmlns:a16="http://schemas.microsoft.com/office/drawing/2014/main" xmlns="" id="{7B2588E5-AFA8-43D2-8663-067483469873}"/>
              </a:ext>
            </a:extLst>
          </p:cNvPr>
          <p:cNvSpPr txBox="1"/>
          <p:nvPr/>
        </p:nvSpPr>
        <p:spPr>
          <a:xfrm>
            <a:off x="3617583" y="8281275"/>
            <a:ext cx="5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70" name="CasellaDiTesto 69">
            <a:extLst>
              <a:ext uri="{FF2B5EF4-FFF2-40B4-BE49-F238E27FC236}">
                <a16:creationId xmlns:a16="http://schemas.microsoft.com/office/drawing/2014/main" xmlns="" id="{F05F50D5-C502-41C7-95AF-AC480326900D}"/>
              </a:ext>
            </a:extLst>
          </p:cNvPr>
          <p:cNvSpPr txBox="1"/>
          <p:nvPr/>
        </p:nvSpPr>
        <p:spPr>
          <a:xfrm>
            <a:off x="4335972" y="2566810"/>
            <a:ext cx="504000" cy="39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  <a:endParaRPr lang="it-IT" sz="2000" dirty="0">
              <a:solidFill>
                <a:srgbClr val="FF0000"/>
              </a:solidFill>
              <a:latin typeface="MS Shell Dlg 2" panose="020B0604030504040204" pitchFamily="34" charset="0"/>
            </a:endParaRPr>
          </a:p>
          <a:p>
            <a:endParaRPr lang="it-IT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1" name="CasellaDiTesto 70">
            <a:extLst>
              <a:ext uri="{FF2B5EF4-FFF2-40B4-BE49-F238E27FC236}">
                <a16:creationId xmlns:a16="http://schemas.microsoft.com/office/drawing/2014/main" xmlns="" id="{C7D37C4E-9385-4671-B61D-EE0F0BD75A35}"/>
              </a:ext>
            </a:extLst>
          </p:cNvPr>
          <p:cNvSpPr txBox="1"/>
          <p:nvPr/>
        </p:nvSpPr>
        <p:spPr>
          <a:xfrm>
            <a:off x="3717002" y="6931331"/>
            <a:ext cx="39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  <a:endParaRPr lang="it-IT" sz="2000" dirty="0">
              <a:solidFill>
                <a:srgbClr val="FF0000"/>
              </a:solidFill>
              <a:latin typeface="MS Shell Dlg 2" panose="020B0604030504040204" pitchFamily="34" charset="0"/>
            </a:endParaRPr>
          </a:p>
          <a:p>
            <a:endParaRPr lang="it-IT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xmlns="" id="{3C86C41B-422E-4155-8A0E-2D85B4FD0AB8}"/>
              </a:ext>
            </a:extLst>
          </p:cNvPr>
          <p:cNvCxnSpPr>
            <a:cxnSpLocks/>
          </p:cNvCxnSpPr>
          <p:nvPr/>
        </p:nvCxnSpPr>
        <p:spPr>
          <a:xfrm>
            <a:off x="3090879" y="5299916"/>
            <a:ext cx="0" cy="174096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CasellaDiTesto 72">
            <a:extLst>
              <a:ext uri="{FF2B5EF4-FFF2-40B4-BE49-F238E27FC236}">
                <a16:creationId xmlns:a16="http://schemas.microsoft.com/office/drawing/2014/main" xmlns="" id="{9E6A6945-5D23-4755-B0BF-7AA78947CE8A}"/>
              </a:ext>
            </a:extLst>
          </p:cNvPr>
          <p:cNvSpPr txBox="1"/>
          <p:nvPr/>
        </p:nvSpPr>
        <p:spPr>
          <a:xfrm>
            <a:off x="3796041" y="3667143"/>
            <a:ext cx="434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xmlns="" id="{55FA2622-72CF-4F73-A765-E857B97FC2E4}"/>
              </a:ext>
            </a:extLst>
          </p:cNvPr>
          <p:cNvSpPr txBox="1"/>
          <p:nvPr/>
        </p:nvSpPr>
        <p:spPr>
          <a:xfrm>
            <a:off x="3710749" y="5982193"/>
            <a:ext cx="434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grpSp>
        <p:nvGrpSpPr>
          <p:cNvPr id="76" name="Gruppo 75">
            <a:extLst>
              <a:ext uri="{FF2B5EF4-FFF2-40B4-BE49-F238E27FC236}">
                <a16:creationId xmlns:a16="http://schemas.microsoft.com/office/drawing/2014/main" xmlns="" id="{17334ADD-FA05-4A20-9A0E-E1672E408222}"/>
              </a:ext>
            </a:extLst>
          </p:cNvPr>
          <p:cNvGrpSpPr/>
          <p:nvPr/>
        </p:nvGrpSpPr>
        <p:grpSpPr>
          <a:xfrm>
            <a:off x="27432" y="1062947"/>
            <a:ext cx="4032000" cy="2773174"/>
            <a:chOff x="-5543388" y="1903003"/>
            <a:chExt cx="3462742" cy="2773174"/>
          </a:xfrm>
        </p:grpSpPr>
        <p:sp>
          <p:nvSpPr>
            <p:cNvPr id="77" name="CasellaDiTesto 76">
              <a:extLst>
                <a:ext uri="{FF2B5EF4-FFF2-40B4-BE49-F238E27FC236}">
                  <a16:creationId xmlns:a16="http://schemas.microsoft.com/office/drawing/2014/main" xmlns="" id="{C688B743-32BE-4BFC-B075-0529D20197C1}"/>
                </a:ext>
              </a:extLst>
            </p:cNvPr>
            <p:cNvSpPr txBox="1"/>
            <p:nvPr/>
          </p:nvSpPr>
          <p:spPr>
            <a:xfrm>
              <a:off x="-5543388" y="3162685"/>
              <a:ext cx="540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Ç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b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Symbol" panose="05050102010706020507" pitchFamily="18" charset="2"/>
                </a:rPr>
                <a:t>)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sp>
          <p:nvSpPr>
            <p:cNvPr id="78" name="CasellaDiTesto 77">
              <a:extLst>
                <a:ext uri="{FF2B5EF4-FFF2-40B4-BE49-F238E27FC236}">
                  <a16:creationId xmlns:a16="http://schemas.microsoft.com/office/drawing/2014/main" xmlns="" id="{1D9E5091-19DF-488A-B7EE-7256D63CD64E}"/>
                </a:ext>
              </a:extLst>
            </p:cNvPr>
            <p:cNvSpPr txBox="1"/>
            <p:nvPr/>
          </p:nvSpPr>
          <p:spPr>
            <a:xfrm>
              <a:off x="-4522128" y="2217074"/>
              <a:ext cx="468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aÌ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Symbol" panose="05050102010706020507" pitchFamily="18" charset="2"/>
                </a:rPr>
                <a:t>g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79" name="CasellaDiTesto 78">
              <a:extLst>
                <a:ext uri="{FF2B5EF4-FFF2-40B4-BE49-F238E27FC236}">
                  <a16:creationId xmlns:a16="http://schemas.microsoft.com/office/drawing/2014/main" xmlns="" id="{FD87D384-8A97-4FEA-A8C2-EA3F6964FFB6}"/>
                </a:ext>
              </a:extLst>
            </p:cNvPr>
            <p:cNvSpPr txBox="1"/>
            <p:nvPr/>
          </p:nvSpPr>
          <p:spPr>
            <a:xfrm>
              <a:off x="-4522348" y="3155936"/>
              <a:ext cx="468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b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Ça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80" name="CasellaDiTesto 79">
              <a:extLst>
                <a:ext uri="{FF2B5EF4-FFF2-40B4-BE49-F238E27FC236}">
                  <a16:creationId xmlns:a16="http://schemas.microsoft.com/office/drawing/2014/main" xmlns="" id="{E4862BC7-E5CA-49D0-98F3-C5CFD1AD9036}"/>
                </a:ext>
              </a:extLst>
            </p:cNvPr>
            <p:cNvSpPr txBox="1"/>
            <p:nvPr/>
          </p:nvSpPr>
          <p:spPr>
            <a:xfrm>
              <a:off x="-4523488" y="4098500"/>
              <a:ext cx="437852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g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Ç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x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81" name="Connettore 2 80">
              <a:extLst>
                <a:ext uri="{FF2B5EF4-FFF2-40B4-BE49-F238E27FC236}">
                  <a16:creationId xmlns:a16="http://schemas.microsoft.com/office/drawing/2014/main" xmlns="" id="{68614A40-956E-4EDA-BBD8-C3D1B3403A0A}"/>
                </a:ext>
              </a:extLst>
            </p:cNvPr>
            <p:cNvCxnSpPr>
              <a:cxnSpLocks/>
            </p:cNvCxnSpPr>
            <p:nvPr/>
          </p:nvCxnSpPr>
          <p:spPr>
            <a:xfrm>
              <a:off x="-5004635" y="3300570"/>
              <a:ext cx="108000" cy="2588"/>
            </a:xfrm>
            <a:prstGeom prst="straightConnector1">
              <a:avLst/>
            </a:prstGeom>
            <a:noFill/>
            <a:ln w="6350" cap="flat" cmpd="sng" algn="ctr">
              <a:solidFill>
                <a:srgbClr val="0070C0"/>
              </a:solidFill>
              <a:prstDash val="solid"/>
              <a:miter lim="800000"/>
              <a:tailEnd type="stealth"/>
            </a:ln>
            <a:effectLst/>
          </p:spPr>
        </p:cxnSp>
        <p:sp>
          <p:nvSpPr>
            <p:cNvPr id="82" name="CasellaDiTesto 81">
              <a:extLst>
                <a:ext uri="{FF2B5EF4-FFF2-40B4-BE49-F238E27FC236}">
                  <a16:creationId xmlns:a16="http://schemas.microsoft.com/office/drawing/2014/main" xmlns="" id="{70F15F30-D1F5-4F55-BB9D-E5B220334143}"/>
                </a:ext>
              </a:extLst>
            </p:cNvPr>
            <p:cNvSpPr txBox="1"/>
            <p:nvPr/>
          </p:nvSpPr>
          <p:spPr>
            <a:xfrm>
              <a:off x="-4890510" y="3149865"/>
              <a:ext cx="186817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P</a:t>
              </a:r>
            </a:p>
          </p:txBody>
        </p:sp>
        <p:sp>
          <p:nvSpPr>
            <p:cNvPr id="83" name="Parentesi graffa aperta 55">
              <a:extLst>
                <a:ext uri="{FF2B5EF4-FFF2-40B4-BE49-F238E27FC236}">
                  <a16:creationId xmlns:a16="http://schemas.microsoft.com/office/drawing/2014/main" xmlns="" id="{C1F3A3EB-6AB6-4CE1-B8F4-470A5DB15DB7}"/>
                </a:ext>
              </a:extLst>
            </p:cNvPr>
            <p:cNvSpPr>
              <a:spLocks/>
            </p:cNvSpPr>
            <p:nvPr/>
          </p:nvSpPr>
          <p:spPr bwMode="auto">
            <a:xfrm>
              <a:off x="-4700719" y="2112966"/>
              <a:ext cx="108000" cy="2340000"/>
            </a:xfrm>
            <a:prstGeom prst="leftBrace">
              <a:avLst>
                <a:gd name="adj1" fmla="val 56597"/>
                <a:gd name="adj2" fmla="val 50000"/>
              </a:avLst>
            </a:prstGeom>
            <a:noFill/>
            <a:ln w="0">
              <a:solidFill>
                <a:srgbClr val="4472C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84" name="Parentesi graffa aperta 54">
              <a:extLst>
                <a:ext uri="{FF2B5EF4-FFF2-40B4-BE49-F238E27FC236}">
                  <a16:creationId xmlns:a16="http://schemas.microsoft.com/office/drawing/2014/main" xmlns="" id="{7E0C72B7-0175-4466-87DF-1C36A6427F4E}"/>
                </a:ext>
              </a:extLst>
            </p:cNvPr>
            <p:cNvSpPr>
              <a:spLocks/>
            </p:cNvSpPr>
            <p:nvPr/>
          </p:nvSpPr>
          <p:spPr bwMode="auto">
            <a:xfrm>
              <a:off x="-4072251" y="1903003"/>
              <a:ext cx="108000" cy="900000"/>
            </a:xfrm>
            <a:prstGeom prst="leftBrace">
              <a:avLst>
                <a:gd name="adj1" fmla="val 39683"/>
                <a:gd name="adj2" fmla="val 50000"/>
              </a:avLst>
            </a:prstGeom>
            <a:noFill/>
            <a:ln w="0">
              <a:solidFill>
                <a:srgbClr val="4472C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85" name="Parentesi graffa aperta 54">
              <a:extLst>
                <a:ext uri="{FF2B5EF4-FFF2-40B4-BE49-F238E27FC236}">
                  <a16:creationId xmlns:a16="http://schemas.microsoft.com/office/drawing/2014/main" xmlns="" id="{211D0A6E-5466-42CB-9AA9-5C3AE288DC3C}"/>
                </a:ext>
              </a:extLst>
            </p:cNvPr>
            <p:cNvSpPr>
              <a:spLocks/>
            </p:cNvSpPr>
            <p:nvPr/>
          </p:nvSpPr>
          <p:spPr bwMode="auto">
            <a:xfrm>
              <a:off x="-4068474" y="2840439"/>
              <a:ext cx="108000" cy="900000"/>
            </a:xfrm>
            <a:prstGeom prst="leftBrace">
              <a:avLst>
                <a:gd name="adj1" fmla="val 39683"/>
                <a:gd name="adj2" fmla="val 50000"/>
              </a:avLst>
            </a:prstGeom>
            <a:noFill/>
            <a:ln w="0">
              <a:solidFill>
                <a:srgbClr val="4472C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86" name="Parentesi graffa aperta 54">
              <a:extLst>
                <a:ext uri="{FF2B5EF4-FFF2-40B4-BE49-F238E27FC236}">
                  <a16:creationId xmlns:a16="http://schemas.microsoft.com/office/drawing/2014/main" xmlns="" id="{A09098BA-3513-4823-995C-2A11CA2CF479}"/>
                </a:ext>
              </a:extLst>
            </p:cNvPr>
            <p:cNvSpPr>
              <a:spLocks/>
            </p:cNvSpPr>
            <p:nvPr/>
          </p:nvSpPr>
          <p:spPr bwMode="auto">
            <a:xfrm>
              <a:off x="-4076175" y="3776177"/>
              <a:ext cx="120611" cy="900000"/>
            </a:xfrm>
            <a:prstGeom prst="leftBrace">
              <a:avLst>
                <a:gd name="adj1" fmla="val 39683"/>
                <a:gd name="adj2" fmla="val 50000"/>
              </a:avLst>
            </a:prstGeom>
            <a:noFill/>
            <a:ln w="0">
              <a:solidFill>
                <a:srgbClr val="4472C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87" name="CasellaDiTesto 86">
              <a:extLst>
                <a:ext uri="{FF2B5EF4-FFF2-40B4-BE49-F238E27FC236}">
                  <a16:creationId xmlns:a16="http://schemas.microsoft.com/office/drawing/2014/main" xmlns="" id="{23B0265D-B211-4DFC-9287-C9D3518D93B6}"/>
                </a:ext>
              </a:extLst>
            </p:cNvPr>
            <p:cNvSpPr txBox="1"/>
            <p:nvPr/>
          </p:nvSpPr>
          <p:spPr>
            <a:xfrm>
              <a:off x="-3992294" y="1942985"/>
              <a:ext cx="747268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a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Ì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1g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88" name="CasellaDiTesto 87">
              <a:extLst>
                <a:ext uri="{FF2B5EF4-FFF2-40B4-BE49-F238E27FC236}">
                  <a16:creationId xmlns:a16="http://schemas.microsoft.com/office/drawing/2014/main" xmlns="" id="{9CA67571-D651-4677-9EA3-78C8A3885CB0}"/>
                </a:ext>
              </a:extLst>
            </p:cNvPr>
            <p:cNvSpPr txBox="1"/>
            <p:nvPr/>
          </p:nvSpPr>
          <p:spPr>
            <a:xfrm>
              <a:off x="-3992294" y="2492834"/>
              <a:ext cx="747268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a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Ì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2g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89" name="CasellaDiTesto 88">
              <a:extLst>
                <a:ext uri="{FF2B5EF4-FFF2-40B4-BE49-F238E27FC236}">
                  <a16:creationId xmlns:a16="http://schemas.microsoft.com/office/drawing/2014/main" xmlns="" id="{601565E5-D41D-437B-81E2-C0A2126C0A11}"/>
                </a:ext>
              </a:extLst>
            </p:cNvPr>
            <p:cNvSpPr txBox="1"/>
            <p:nvPr/>
          </p:nvSpPr>
          <p:spPr>
            <a:xfrm>
              <a:off x="-3992126" y="2911557"/>
              <a:ext cx="747268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b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Ç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90" name="CasellaDiTesto 89">
              <a:extLst>
                <a:ext uri="{FF2B5EF4-FFF2-40B4-BE49-F238E27FC236}">
                  <a16:creationId xmlns:a16="http://schemas.microsoft.com/office/drawing/2014/main" xmlns="" id="{BADA3FAA-1BBD-405F-B3FA-EC1A1C0FCCCF}"/>
                </a:ext>
              </a:extLst>
            </p:cNvPr>
            <p:cNvSpPr txBox="1"/>
            <p:nvPr/>
          </p:nvSpPr>
          <p:spPr>
            <a:xfrm>
              <a:off x="-3982078" y="3436978"/>
              <a:ext cx="747268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b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Ç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91" name="CasellaDiTesto 90">
              <a:extLst>
                <a:ext uri="{FF2B5EF4-FFF2-40B4-BE49-F238E27FC236}">
                  <a16:creationId xmlns:a16="http://schemas.microsoft.com/office/drawing/2014/main" xmlns="" id="{3DAA2039-3128-4F86-96FE-76DCD8F11589}"/>
                </a:ext>
              </a:extLst>
            </p:cNvPr>
            <p:cNvSpPr txBox="1"/>
            <p:nvPr/>
          </p:nvSpPr>
          <p:spPr>
            <a:xfrm>
              <a:off x="-3990971" y="3845620"/>
              <a:ext cx="747268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g’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 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Ç 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x’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92" name="CasellaDiTesto 91">
              <a:extLst>
                <a:ext uri="{FF2B5EF4-FFF2-40B4-BE49-F238E27FC236}">
                  <a16:creationId xmlns:a16="http://schemas.microsoft.com/office/drawing/2014/main" xmlns="" id="{0496DB40-5AE1-4945-8D17-AE0DE45D0A9E}"/>
                </a:ext>
              </a:extLst>
            </p:cNvPr>
            <p:cNvSpPr txBox="1"/>
            <p:nvPr/>
          </p:nvSpPr>
          <p:spPr>
            <a:xfrm>
              <a:off x="-3988767" y="4364073"/>
              <a:ext cx="747268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g’’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 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Ç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’’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cxnSp>
          <p:nvCxnSpPr>
            <p:cNvPr id="93" name="Connettore 2 92">
              <a:extLst>
                <a:ext uri="{FF2B5EF4-FFF2-40B4-BE49-F238E27FC236}">
                  <a16:creationId xmlns:a16="http://schemas.microsoft.com/office/drawing/2014/main" xmlns="" id="{115A5835-69B2-4360-B68A-68D4F0D4EDD1}"/>
                </a:ext>
              </a:extLst>
            </p:cNvPr>
            <p:cNvCxnSpPr>
              <a:cxnSpLocks/>
            </p:cNvCxnSpPr>
            <p:nvPr/>
          </p:nvCxnSpPr>
          <p:spPr>
            <a:xfrm>
              <a:off x="-3236054" y="3051193"/>
              <a:ext cx="108000" cy="2588"/>
            </a:xfrm>
            <a:prstGeom prst="straightConnector1">
              <a:avLst/>
            </a:prstGeom>
            <a:noFill/>
            <a:ln w="6350" cap="flat" cmpd="sng" algn="ctr">
              <a:solidFill>
                <a:srgbClr val="0070C0"/>
              </a:solidFill>
              <a:prstDash val="solid"/>
              <a:miter lim="800000"/>
              <a:tailEnd type="stealth"/>
            </a:ln>
            <a:effectLst/>
          </p:spPr>
        </p:cxnSp>
        <p:cxnSp>
          <p:nvCxnSpPr>
            <p:cNvPr id="94" name="Connettore 2 93">
              <a:extLst>
                <a:ext uri="{FF2B5EF4-FFF2-40B4-BE49-F238E27FC236}">
                  <a16:creationId xmlns:a16="http://schemas.microsoft.com/office/drawing/2014/main" xmlns="" id="{E39B0ACA-68E8-4AD5-B707-0098723312B1}"/>
                </a:ext>
              </a:extLst>
            </p:cNvPr>
            <p:cNvCxnSpPr>
              <a:cxnSpLocks/>
            </p:cNvCxnSpPr>
            <p:nvPr/>
          </p:nvCxnSpPr>
          <p:spPr>
            <a:xfrm>
              <a:off x="-3225288" y="3559509"/>
              <a:ext cx="108000" cy="2588"/>
            </a:xfrm>
            <a:prstGeom prst="straightConnector1">
              <a:avLst/>
            </a:prstGeom>
            <a:noFill/>
            <a:ln w="3175" cap="flat" cmpd="sng" algn="ctr">
              <a:solidFill>
                <a:srgbClr val="0070C0"/>
              </a:solidFill>
              <a:prstDash val="solid"/>
              <a:miter lim="800000"/>
              <a:tailEnd type="stealth"/>
            </a:ln>
            <a:effectLst/>
          </p:spPr>
        </p:cxnSp>
        <p:sp>
          <p:nvSpPr>
            <p:cNvPr id="95" name="CasellaDiTesto 94">
              <a:extLst>
                <a:ext uri="{FF2B5EF4-FFF2-40B4-BE49-F238E27FC236}">
                  <a16:creationId xmlns:a16="http://schemas.microsoft.com/office/drawing/2014/main" xmlns="" id="{51D9E7B1-7778-435E-9228-8E3204B6561D}"/>
                </a:ext>
              </a:extLst>
            </p:cNvPr>
            <p:cNvSpPr txBox="1"/>
            <p:nvPr/>
          </p:nvSpPr>
          <p:spPr>
            <a:xfrm>
              <a:off x="-3113490" y="2912415"/>
              <a:ext cx="756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</a:rPr>
                <a:t>Î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x’)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endParaRPr>
            </a:p>
          </p:txBody>
        </p:sp>
        <p:sp>
          <p:nvSpPr>
            <p:cNvPr id="96" name="CasellaDiTesto 95">
              <a:extLst>
                <a:ext uri="{FF2B5EF4-FFF2-40B4-BE49-F238E27FC236}">
                  <a16:creationId xmlns:a16="http://schemas.microsoft.com/office/drawing/2014/main" xmlns="" id="{AC6854D0-CC92-4964-A8F1-970285699A64}"/>
                </a:ext>
              </a:extLst>
            </p:cNvPr>
            <p:cNvSpPr txBox="1"/>
            <p:nvPr/>
          </p:nvSpPr>
          <p:spPr>
            <a:xfrm>
              <a:off x="-3110858" y="3436829"/>
              <a:ext cx="756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Î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x’’)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endParaRPr>
            </a:p>
          </p:txBody>
        </p:sp>
        <p:sp>
          <p:nvSpPr>
            <p:cNvPr id="97" name="Parentesi graffa aperta 54">
              <a:extLst>
                <a:ext uri="{FF2B5EF4-FFF2-40B4-BE49-F238E27FC236}">
                  <a16:creationId xmlns:a16="http://schemas.microsoft.com/office/drawing/2014/main" xmlns="" id="{FB1F76E5-7651-410B-9BA1-9E18D45225F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-2396940" y="2844294"/>
              <a:ext cx="121431" cy="900000"/>
            </a:xfrm>
            <a:prstGeom prst="leftBrace">
              <a:avLst>
                <a:gd name="adj1" fmla="val 39683"/>
                <a:gd name="adj2" fmla="val 50000"/>
              </a:avLst>
            </a:prstGeom>
            <a:noFill/>
            <a:ln w="0">
              <a:solidFill>
                <a:srgbClr val="4472C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98" name="CasellaDiTesto 97">
              <a:extLst>
                <a:ext uri="{FF2B5EF4-FFF2-40B4-BE49-F238E27FC236}">
                  <a16:creationId xmlns:a16="http://schemas.microsoft.com/office/drawing/2014/main" xmlns="" id="{D4E3DD73-F1B1-4DBA-A6B1-05178C32912B}"/>
                </a:ext>
              </a:extLst>
            </p:cNvPr>
            <p:cNvSpPr txBox="1"/>
            <p:nvPr/>
          </p:nvSpPr>
          <p:spPr>
            <a:xfrm>
              <a:off x="-2273302" y="3142235"/>
              <a:ext cx="192656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x</a:t>
              </a:r>
            </a:p>
          </p:txBody>
        </p:sp>
        <p:cxnSp>
          <p:nvCxnSpPr>
            <p:cNvPr id="99" name="Connettore 2 98">
              <a:extLst>
                <a:ext uri="{FF2B5EF4-FFF2-40B4-BE49-F238E27FC236}">
                  <a16:creationId xmlns:a16="http://schemas.microsoft.com/office/drawing/2014/main" xmlns="" id="{A890E23F-D643-47F4-9013-6BD102BB8DE3}"/>
                </a:ext>
              </a:extLst>
            </p:cNvPr>
            <p:cNvCxnSpPr>
              <a:cxnSpLocks/>
            </p:cNvCxnSpPr>
            <p:nvPr/>
          </p:nvCxnSpPr>
          <p:spPr>
            <a:xfrm>
              <a:off x="-3249607" y="3984646"/>
              <a:ext cx="108000" cy="2588"/>
            </a:xfrm>
            <a:prstGeom prst="straightConnector1">
              <a:avLst/>
            </a:prstGeom>
            <a:noFill/>
            <a:ln w="3175" cap="flat" cmpd="sng" algn="ctr">
              <a:solidFill>
                <a:srgbClr val="0070C0"/>
              </a:solidFill>
              <a:prstDash val="solid"/>
              <a:miter lim="800000"/>
              <a:tailEnd type="stealth"/>
            </a:ln>
            <a:effectLst/>
          </p:spPr>
        </p:cxnSp>
        <p:cxnSp>
          <p:nvCxnSpPr>
            <p:cNvPr id="100" name="Connettore 2 99">
              <a:extLst>
                <a:ext uri="{FF2B5EF4-FFF2-40B4-BE49-F238E27FC236}">
                  <a16:creationId xmlns:a16="http://schemas.microsoft.com/office/drawing/2014/main" xmlns="" id="{17BD1262-6523-415D-A124-A14F5D2FC6D3}"/>
                </a:ext>
              </a:extLst>
            </p:cNvPr>
            <p:cNvCxnSpPr>
              <a:cxnSpLocks/>
            </p:cNvCxnSpPr>
            <p:nvPr/>
          </p:nvCxnSpPr>
          <p:spPr>
            <a:xfrm>
              <a:off x="-3246915" y="4507662"/>
              <a:ext cx="108000" cy="2588"/>
            </a:xfrm>
            <a:prstGeom prst="straightConnector1">
              <a:avLst/>
            </a:prstGeom>
            <a:noFill/>
            <a:ln w="6350" cap="flat" cmpd="sng" algn="ctr">
              <a:solidFill>
                <a:srgbClr val="0070C0"/>
              </a:solidFill>
              <a:prstDash val="solid"/>
              <a:miter lim="800000"/>
              <a:tailEnd type="stealth"/>
            </a:ln>
            <a:effectLst/>
          </p:spPr>
        </p:cxnSp>
        <p:sp>
          <p:nvSpPr>
            <p:cNvPr id="101" name="CasellaDiTesto 100">
              <a:extLst>
                <a:ext uri="{FF2B5EF4-FFF2-40B4-BE49-F238E27FC236}">
                  <a16:creationId xmlns:a16="http://schemas.microsoft.com/office/drawing/2014/main" xmlns="" id="{A57E2329-FDA9-41E1-98B0-FF44189D7D7C}"/>
                </a:ext>
              </a:extLst>
            </p:cNvPr>
            <p:cNvSpPr txBox="1"/>
            <p:nvPr/>
          </p:nvSpPr>
          <p:spPr>
            <a:xfrm>
              <a:off x="-3137553" y="3836760"/>
              <a:ext cx="324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P’</a:t>
              </a:r>
            </a:p>
          </p:txBody>
        </p:sp>
        <p:sp>
          <p:nvSpPr>
            <p:cNvPr id="102" name="CasellaDiTesto 101">
              <a:extLst>
                <a:ext uri="{FF2B5EF4-FFF2-40B4-BE49-F238E27FC236}">
                  <a16:creationId xmlns:a16="http://schemas.microsoft.com/office/drawing/2014/main" xmlns="" id="{9C52A30F-021B-4B45-8EB6-CCA2577F6316}"/>
                </a:ext>
              </a:extLst>
            </p:cNvPr>
            <p:cNvSpPr txBox="1"/>
            <p:nvPr/>
          </p:nvSpPr>
          <p:spPr>
            <a:xfrm>
              <a:off x="-3138829" y="4367643"/>
              <a:ext cx="324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P’’</a:t>
              </a:r>
            </a:p>
          </p:txBody>
        </p:sp>
        <p:sp>
          <p:nvSpPr>
            <p:cNvPr id="103" name="Parentesi graffa aperta 54">
              <a:extLst>
                <a:ext uri="{FF2B5EF4-FFF2-40B4-BE49-F238E27FC236}">
                  <a16:creationId xmlns:a16="http://schemas.microsoft.com/office/drawing/2014/main" xmlns="" id="{345158D5-FB69-44C3-B077-6C39CF7BC809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-2858067" y="3770324"/>
              <a:ext cx="144000" cy="900000"/>
            </a:xfrm>
            <a:prstGeom prst="leftBrace">
              <a:avLst>
                <a:gd name="adj1" fmla="val 39683"/>
                <a:gd name="adj2" fmla="val 50000"/>
              </a:avLst>
            </a:prstGeom>
            <a:noFill/>
            <a:ln w="0">
              <a:solidFill>
                <a:srgbClr val="4472C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104" name="CasellaDiTesto 103">
              <a:extLst>
                <a:ext uri="{FF2B5EF4-FFF2-40B4-BE49-F238E27FC236}">
                  <a16:creationId xmlns:a16="http://schemas.microsoft.com/office/drawing/2014/main" xmlns="" id="{94BDC95B-D3C8-446B-A21F-CABCCD3198A6}"/>
                </a:ext>
              </a:extLst>
            </p:cNvPr>
            <p:cNvSpPr txBox="1"/>
            <p:nvPr/>
          </p:nvSpPr>
          <p:spPr>
            <a:xfrm>
              <a:off x="-2690264" y="4110828"/>
              <a:ext cx="175141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P</a:t>
              </a:r>
            </a:p>
          </p:txBody>
        </p:sp>
        <p:cxnSp>
          <p:nvCxnSpPr>
            <p:cNvPr id="105" name="Connettore a gomito 104">
              <a:extLst>
                <a:ext uri="{FF2B5EF4-FFF2-40B4-BE49-F238E27FC236}">
                  <a16:creationId xmlns:a16="http://schemas.microsoft.com/office/drawing/2014/main" xmlns="" id="{E23EE0A8-7F90-4EC6-98B4-78C8BDD198BF}"/>
                </a:ext>
              </a:extLst>
            </p:cNvPr>
            <p:cNvCxnSpPr>
              <a:cxnSpLocks/>
              <a:stCxn id="104" idx="2"/>
              <a:endCxn id="82" idx="2"/>
            </p:cNvCxnSpPr>
            <p:nvPr/>
          </p:nvCxnSpPr>
          <p:spPr>
            <a:xfrm rot="5400000" flipH="1">
              <a:off x="-4180379" y="2810142"/>
              <a:ext cx="960963" cy="2194408"/>
            </a:xfrm>
            <a:prstGeom prst="bentConnector3">
              <a:avLst>
                <a:gd name="adj1" fmla="val -34146"/>
              </a:avLst>
            </a:prstGeom>
            <a:noFill/>
            <a:ln w="3175" cap="flat" cmpd="sng" algn="ctr">
              <a:solidFill>
                <a:srgbClr val="4472C4"/>
              </a:solidFill>
              <a:prstDash val="solid"/>
              <a:miter lim="800000"/>
              <a:tailEnd type="stealth"/>
            </a:ln>
            <a:effectLst/>
          </p:spPr>
        </p:cxnSp>
        <p:grpSp>
          <p:nvGrpSpPr>
            <p:cNvPr id="106" name="Gruppo 105">
              <a:extLst>
                <a:ext uri="{FF2B5EF4-FFF2-40B4-BE49-F238E27FC236}">
                  <a16:creationId xmlns:a16="http://schemas.microsoft.com/office/drawing/2014/main" xmlns="" id="{41BB42B6-884A-43B3-AD21-42A44DD68558}"/>
                </a:ext>
              </a:extLst>
            </p:cNvPr>
            <p:cNvGrpSpPr/>
            <p:nvPr/>
          </p:nvGrpSpPr>
          <p:grpSpPr>
            <a:xfrm>
              <a:off x="-4643217" y="2164557"/>
              <a:ext cx="108000" cy="345600"/>
              <a:chOff x="3829938" y="8077199"/>
              <a:chExt cx="460800" cy="460800"/>
            </a:xfrm>
          </p:grpSpPr>
          <p:sp>
            <p:nvSpPr>
              <p:cNvPr id="117" name="Ovale 116">
                <a:extLst>
                  <a:ext uri="{FF2B5EF4-FFF2-40B4-BE49-F238E27FC236}">
                    <a16:creationId xmlns:a16="http://schemas.microsoft.com/office/drawing/2014/main" xmlns="" id="{FBA631C0-3F23-488C-9FCE-9A3574EF915A}"/>
                  </a:ext>
                </a:extLst>
              </p:cNvPr>
              <p:cNvSpPr/>
              <p:nvPr/>
            </p:nvSpPr>
            <p:spPr>
              <a:xfrm>
                <a:off x="3829938" y="8077199"/>
                <a:ext cx="460800" cy="460800"/>
              </a:xfrm>
              <a:prstGeom prst="ellips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200" b="0" i="0" u="none" strike="noStrike" kern="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  <p:sp>
            <p:nvSpPr>
              <p:cNvPr id="118" name="CasellaDiTesto 117">
                <a:extLst>
                  <a:ext uri="{FF2B5EF4-FFF2-40B4-BE49-F238E27FC236}">
                    <a16:creationId xmlns:a16="http://schemas.microsoft.com/office/drawing/2014/main" xmlns="" id="{5C17CC2C-E21A-4C31-9BC8-853C82A15412}"/>
                  </a:ext>
                </a:extLst>
              </p:cNvPr>
              <p:cNvSpPr txBox="1"/>
              <p:nvPr/>
            </p:nvSpPr>
            <p:spPr>
              <a:xfrm>
                <a:off x="3829938" y="8128014"/>
                <a:ext cx="460800" cy="369332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1</a:t>
                </a:r>
              </a:p>
            </p:txBody>
          </p:sp>
        </p:grpSp>
        <p:grpSp>
          <p:nvGrpSpPr>
            <p:cNvPr id="107" name="Gruppo 106">
              <a:extLst>
                <a:ext uri="{FF2B5EF4-FFF2-40B4-BE49-F238E27FC236}">
                  <a16:creationId xmlns:a16="http://schemas.microsoft.com/office/drawing/2014/main" xmlns="" id="{62B95E26-D799-48BE-A7A8-0E7622F54C7C}"/>
                </a:ext>
              </a:extLst>
            </p:cNvPr>
            <p:cNvGrpSpPr/>
            <p:nvPr/>
          </p:nvGrpSpPr>
          <p:grpSpPr>
            <a:xfrm>
              <a:off x="-4645831" y="3120596"/>
              <a:ext cx="108001" cy="345600"/>
              <a:chOff x="3840221" y="8052320"/>
              <a:chExt cx="460804" cy="460800"/>
            </a:xfrm>
          </p:grpSpPr>
          <p:sp>
            <p:nvSpPr>
              <p:cNvPr id="115" name="Ovale 114">
                <a:extLst>
                  <a:ext uri="{FF2B5EF4-FFF2-40B4-BE49-F238E27FC236}">
                    <a16:creationId xmlns:a16="http://schemas.microsoft.com/office/drawing/2014/main" xmlns="" id="{BAC27C85-5656-4D8C-89D5-3BD3242009C4}"/>
                  </a:ext>
                </a:extLst>
              </p:cNvPr>
              <p:cNvSpPr/>
              <p:nvPr/>
            </p:nvSpPr>
            <p:spPr>
              <a:xfrm>
                <a:off x="3840221" y="8052320"/>
                <a:ext cx="460800" cy="460800"/>
              </a:xfrm>
              <a:prstGeom prst="ellips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200" b="0" i="0" u="none" strike="noStrike" kern="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  <p:sp>
            <p:nvSpPr>
              <p:cNvPr id="116" name="CasellaDiTesto 115">
                <a:extLst>
                  <a:ext uri="{FF2B5EF4-FFF2-40B4-BE49-F238E27FC236}">
                    <a16:creationId xmlns:a16="http://schemas.microsoft.com/office/drawing/2014/main" xmlns="" id="{D755FB66-D721-4F1F-B2C1-13929FD30085}"/>
                  </a:ext>
                </a:extLst>
              </p:cNvPr>
              <p:cNvSpPr txBox="1"/>
              <p:nvPr/>
            </p:nvSpPr>
            <p:spPr>
              <a:xfrm>
                <a:off x="3840225" y="8122935"/>
                <a:ext cx="460800" cy="369332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2</a:t>
                </a:r>
              </a:p>
            </p:txBody>
          </p:sp>
        </p:grpSp>
        <p:grpSp>
          <p:nvGrpSpPr>
            <p:cNvPr id="108" name="Gruppo 107">
              <a:extLst>
                <a:ext uri="{FF2B5EF4-FFF2-40B4-BE49-F238E27FC236}">
                  <a16:creationId xmlns:a16="http://schemas.microsoft.com/office/drawing/2014/main" xmlns="" id="{648E3880-01BA-4369-8216-795E602E1A9A}"/>
                </a:ext>
              </a:extLst>
            </p:cNvPr>
            <p:cNvGrpSpPr/>
            <p:nvPr/>
          </p:nvGrpSpPr>
          <p:grpSpPr>
            <a:xfrm>
              <a:off x="-4638588" y="4062554"/>
              <a:ext cx="108000" cy="345600"/>
              <a:chOff x="3803094" y="8077199"/>
              <a:chExt cx="460803" cy="460800"/>
            </a:xfrm>
          </p:grpSpPr>
          <p:sp>
            <p:nvSpPr>
              <p:cNvPr id="113" name="Ovale 112">
                <a:extLst>
                  <a:ext uri="{FF2B5EF4-FFF2-40B4-BE49-F238E27FC236}">
                    <a16:creationId xmlns:a16="http://schemas.microsoft.com/office/drawing/2014/main" xmlns="" id="{6C649784-6205-4011-BD01-F0C4AD095884}"/>
                  </a:ext>
                </a:extLst>
              </p:cNvPr>
              <p:cNvSpPr/>
              <p:nvPr/>
            </p:nvSpPr>
            <p:spPr>
              <a:xfrm>
                <a:off x="3803094" y="8077199"/>
                <a:ext cx="460803" cy="460800"/>
              </a:xfrm>
              <a:prstGeom prst="ellips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200" b="0" i="0" u="none" strike="noStrike" kern="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  <p:sp>
            <p:nvSpPr>
              <p:cNvPr id="114" name="CasellaDiTesto 113">
                <a:extLst>
                  <a:ext uri="{FF2B5EF4-FFF2-40B4-BE49-F238E27FC236}">
                    <a16:creationId xmlns:a16="http://schemas.microsoft.com/office/drawing/2014/main" xmlns="" id="{9D77A22F-FD18-4B4F-9055-5D50DB83DC1C}"/>
                  </a:ext>
                </a:extLst>
              </p:cNvPr>
              <p:cNvSpPr txBox="1"/>
              <p:nvPr/>
            </p:nvSpPr>
            <p:spPr>
              <a:xfrm>
                <a:off x="3803098" y="8122934"/>
                <a:ext cx="460799" cy="369332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3</a:t>
                </a:r>
              </a:p>
            </p:txBody>
          </p:sp>
        </p:grpSp>
        <p:sp>
          <p:nvSpPr>
            <p:cNvPr id="109" name="CasellaDiTesto 108">
              <a:extLst>
                <a:ext uri="{FF2B5EF4-FFF2-40B4-BE49-F238E27FC236}">
                  <a16:creationId xmlns:a16="http://schemas.microsoft.com/office/drawing/2014/main" xmlns="" id="{FB6F6D90-D2D7-4C61-8708-4254857833B6}"/>
                </a:ext>
              </a:extLst>
            </p:cNvPr>
            <p:cNvSpPr txBox="1"/>
            <p:nvPr/>
          </p:nvSpPr>
          <p:spPr>
            <a:xfrm>
              <a:off x="-4529572" y="2217074"/>
              <a:ext cx="468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aÌ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Symbol" panose="05050102010706020507" pitchFamily="18" charset="2"/>
                </a:rPr>
                <a:t>g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22" name="CasellaDiTesto 121">
            <a:extLst>
              <a:ext uri="{FF2B5EF4-FFF2-40B4-BE49-F238E27FC236}">
                <a16:creationId xmlns:a16="http://schemas.microsoft.com/office/drawing/2014/main" xmlns="" id="{79575FF4-E3F5-4D77-AD3C-6151ECA0FFD8}"/>
              </a:ext>
            </a:extLst>
          </p:cNvPr>
          <p:cNvSpPr txBox="1"/>
          <p:nvPr/>
        </p:nvSpPr>
        <p:spPr>
          <a:xfrm>
            <a:off x="-39189" y="7152216"/>
            <a:ext cx="3312000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Questa procedura adottata per ogni generatrice ci consente di determinare i punti dell’ellisse di sezione </a:t>
            </a:r>
          </a:p>
        </p:txBody>
      </p: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xmlns="" id="{282729AB-F258-4FE7-9EC3-7D64E6601483}"/>
              </a:ext>
            </a:extLst>
          </p:cNvPr>
          <p:cNvCxnSpPr/>
          <p:nvPr/>
        </p:nvCxnSpPr>
        <p:spPr>
          <a:xfrm>
            <a:off x="26988" y="9111996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CasellaDiTesto 128">
            <a:extLst>
              <a:ext uri="{FF2B5EF4-FFF2-40B4-BE49-F238E27FC236}">
                <a16:creationId xmlns:a16="http://schemas.microsoft.com/office/drawing/2014/main" xmlns="" id="{985A72E1-AA95-4CB5-A699-F3172E8E4E7B}"/>
              </a:ext>
            </a:extLst>
          </p:cNvPr>
          <p:cNvSpPr txBox="1"/>
          <p:nvPr/>
        </p:nvSpPr>
        <p:spPr>
          <a:xfrm>
            <a:off x="4767759" y="7026713"/>
            <a:ext cx="468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V’</a:t>
            </a:r>
            <a:endParaRPr lang="it-IT" dirty="0"/>
          </a:p>
        </p:txBody>
      </p:sp>
      <p:cxnSp>
        <p:nvCxnSpPr>
          <p:cNvPr id="143" name="Connettore diritto 142">
            <a:extLst>
              <a:ext uri="{FF2B5EF4-FFF2-40B4-BE49-F238E27FC236}">
                <a16:creationId xmlns:a16="http://schemas.microsoft.com/office/drawing/2014/main" xmlns="" id="{5C006609-9DC2-4E31-B0B9-A09EFB379FDC}"/>
              </a:ext>
            </a:extLst>
          </p:cNvPr>
          <p:cNvCxnSpPr>
            <a:cxnSpLocks/>
          </p:cNvCxnSpPr>
          <p:nvPr/>
        </p:nvCxnSpPr>
        <p:spPr>
          <a:xfrm flipH="1">
            <a:off x="3092418" y="4679768"/>
            <a:ext cx="666607" cy="235339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ttore 1 7">
            <a:extLst>
              <a:ext uri="{FF2B5EF4-FFF2-40B4-BE49-F238E27FC236}">
                <a16:creationId xmlns:a16="http://schemas.microsoft.com/office/drawing/2014/main" xmlns="" id="{DAA76605-991A-49FB-BBA6-21C23A492D22}"/>
              </a:ext>
            </a:extLst>
          </p:cNvPr>
          <p:cNvCxnSpPr>
            <a:cxnSpLocks/>
          </p:cNvCxnSpPr>
          <p:nvPr/>
        </p:nvCxnSpPr>
        <p:spPr bwMode="auto">
          <a:xfrm>
            <a:off x="3087516" y="5304148"/>
            <a:ext cx="674303" cy="6722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xmlns="" id="{43A509BB-08BC-4494-93AD-B81CF5C7B549}"/>
              </a:ext>
            </a:extLst>
          </p:cNvPr>
          <p:cNvCxnSpPr>
            <a:cxnSpLocks/>
          </p:cNvCxnSpPr>
          <p:nvPr/>
        </p:nvCxnSpPr>
        <p:spPr>
          <a:xfrm>
            <a:off x="3581171" y="5300682"/>
            <a:ext cx="0" cy="3690918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xmlns="" id="{0E78990E-4C62-4C40-9DE0-4A174D7F0B01}"/>
              </a:ext>
            </a:extLst>
          </p:cNvPr>
          <p:cNvCxnSpPr>
            <a:cxnSpLocks/>
          </p:cNvCxnSpPr>
          <p:nvPr/>
        </p:nvCxnSpPr>
        <p:spPr>
          <a:xfrm>
            <a:off x="4114027" y="3421194"/>
            <a:ext cx="0" cy="1882326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xmlns="" id="{0A866094-BDF0-4C11-A918-8F1138DEE9BD}"/>
              </a:ext>
            </a:extLst>
          </p:cNvPr>
          <p:cNvCxnSpPr>
            <a:cxnSpLocks/>
          </p:cNvCxnSpPr>
          <p:nvPr/>
        </p:nvCxnSpPr>
        <p:spPr>
          <a:xfrm flipH="1">
            <a:off x="3578998" y="5303520"/>
            <a:ext cx="533936" cy="316974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Rettangolo 168">
            <a:extLst>
              <a:ext uri="{FF2B5EF4-FFF2-40B4-BE49-F238E27FC236}">
                <a16:creationId xmlns:a16="http://schemas.microsoft.com/office/drawing/2014/main" xmlns="" id="{0107BA4B-07B5-4A46-A9EE-97CB91EBC004}"/>
              </a:ext>
            </a:extLst>
          </p:cNvPr>
          <p:cNvSpPr/>
          <p:nvPr/>
        </p:nvSpPr>
        <p:spPr>
          <a:xfrm>
            <a:off x="4202929" y="2558074"/>
            <a:ext cx="3257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dirty="0"/>
          </a:p>
        </p:txBody>
      </p: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xmlns="" id="{F41575B0-36E5-41EC-A18F-5C1A481853C1}"/>
              </a:ext>
            </a:extLst>
          </p:cNvPr>
          <p:cNvCxnSpPr>
            <a:cxnSpLocks/>
          </p:cNvCxnSpPr>
          <p:nvPr/>
        </p:nvCxnSpPr>
        <p:spPr>
          <a:xfrm>
            <a:off x="3979334" y="3888712"/>
            <a:ext cx="0" cy="229195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CasellaDiTesto 176">
            <a:extLst>
              <a:ext uri="{FF2B5EF4-FFF2-40B4-BE49-F238E27FC236}">
                <a16:creationId xmlns:a16="http://schemas.microsoft.com/office/drawing/2014/main" xmlns="" id="{B09B9664-ADCE-4302-A199-E97016841D0A}"/>
              </a:ext>
            </a:extLst>
          </p:cNvPr>
          <p:cNvSpPr txBox="1"/>
          <p:nvPr/>
        </p:nvSpPr>
        <p:spPr>
          <a:xfrm>
            <a:off x="0" y="4171354"/>
            <a:ext cx="3132000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Per sviluppare l’algoritmo di cui sopra si può utilizzare un</a:t>
            </a:r>
          </a:p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piano ausiliario </a:t>
            </a:r>
            <a:r>
              <a:rPr lang="it-IT" sz="16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 qualsiasi</a:t>
            </a:r>
          </a:p>
        </p:txBody>
      </p:sp>
      <p:sp>
        <p:nvSpPr>
          <p:cNvPr id="179" name="CasellaDiTesto 178">
            <a:extLst>
              <a:ext uri="{FF2B5EF4-FFF2-40B4-BE49-F238E27FC236}">
                <a16:creationId xmlns:a16="http://schemas.microsoft.com/office/drawing/2014/main" xmlns="" id="{E72D2E48-266A-471A-B797-EC551665CBB4}"/>
              </a:ext>
            </a:extLst>
          </p:cNvPr>
          <p:cNvSpPr txBox="1"/>
          <p:nvPr/>
        </p:nvSpPr>
        <p:spPr>
          <a:xfrm>
            <a:off x="0" y="8214349"/>
            <a:ext cx="37359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Si verifica che il risultato sarà</a:t>
            </a:r>
          </a:p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lo stesso anche se l’algoritmo si sviluppa con piani differenti</a:t>
            </a:r>
          </a:p>
        </p:txBody>
      </p: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xmlns="" id="{17D45403-7D5A-4AD3-AF7E-D1A52EC87CAF}"/>
              </a:ext>
            </a:extLst>
          </p:cNvPr>
          <p:cNvCxnSpPr>
            <a:cxnSpLocks/>
          </p:cNvCxnSpPr>
          <p:nvPr/>
        </p:nvCxnSpPr>
        <p:spPr>
          <a:xfrm>
            <a:off x="3582563" y="5309208"/>
            <a:ext cx="0" cy="493715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xmlns="" id="{7142132F-D3F8-4070-BCEA-70E14AB9CC08}"/>
              </a:ext>
            </a:extLst>
          </p:cNvPr>
          <p:cNvCxnSpPr>
            <a:cxnSpLocks/>
          </p:cNvCxnSpPr>
          <p:nvPr/>
        </p:nvCxnSpPr>
        <p:spPr>
          <a:xfrm flipH="1">
            <a:off x="3582537" y="517793"/>
            <a:ext cx="1355027" cy="4783801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CasellaDiTesto 190">
            <a:extLst>
              <a:ext uri="{FF2B5EF4-FFF2-40B4-BE49-F238E27FC236}">
                <a16:creationId xmlns:a16="http://schemas.microsoft.com/office/drawing/2014/main" xmlns="" id="{02EA361B-BA29-41F6-B44D-7A3FFA40FFB4}"/>
              </a:ext>
            </a:extLst>
          </p:cNvPr>
          <p:cNvSpPr txBox="1"/>
          <p:nvPr/>
        </p:nvSpPr>
        <p:spPr>
          <a:xfrm>
            <a:off x="-1" y="5017873"/>
            <a:ext cx="3303037" cy="206210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/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Per semplicità ed </a:t>
            </a:r>
          </a:p>
          <a:p>
            <a:pPr lvl="0"/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economia grafica si </a:t>
            </a:r>
          </a:p>
          <a:p>
            <a:pPr lvl="0"/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consiglia o un piano </a:t>
            </a:r>
          </a:p>
          <a:p>
            <a:pPr lvl="0"/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proiettante in prima, </a:t>
            </a:r>
          </a:p>
          <a:p>
            <a:pPr lvl="0"/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come nell’esercizio </a:t>
            </a:r>
          </a:p>
          <a:p>
            <a:pPr lvl="0"/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precedente, o un piano proiettante in seconda come nell’esempio che segue.</a:t>
            </a:r>
            <a:endParaRPr lang="it-IT" sz="1600" dirty="0"/>
          </a:p>
        </p:txBody>
      </p:sp>
      <p:sp>
        <p:nvSpPr>
          <p:cNvPr id="59" name="CasellaDiTesto 58">
            <a:extLst>
              <a:ext uri="{FF2B5EF4-FFF2-40B4-BE49-F238E27FC236}">
                <a16:creationId xmlns:a16="http://schemas.microsoft.com/office/drawing/2014/main" xmlns="" id="{281BCFFD-EE03-456B-BFA3-16AEF0D68949}"/>
              </a:ext>
            </a:extLst>
          </p:cNvPr>
          <p:cNvSpPr txBox="1"/>
          <p:nvPr/>
        </p:nvSpPr>
        <p:spPr>
          <a:xfrm>
            <a:off x="54000" y="582785"/>
            <a:ext cx="6804000" cy="400110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it-IT" sz="2000" dirty="0">
                <a:solidFill>
                  <a:schemeClr val="bg1"/>
                </a:solidFill>
                <a:latin typeface="Comic Sans MS" panose="030F0702030302020204" pitchFamily="66" charset="0"/>
              </a:rPr>
              <a:t>Sezione con piano generico </a:t>
            </a:r>
            <a:r>
              <a:rPr lang="it-IT" sz="2000" dirty="0">
                <a:solidFill>
                  <a:schemeClr val="bg1"/>
                </a:solidFill>
                <a:latin typeface="Symbol" panose="05050102010706020507" pitchFamily="18" charset="2"/>
              </a:rPr>
              <a:t>b </a:t>
            </a:r>
            <a:r>
              <a:rPr lang="it-IT" sz="2000" dirty="0">
                <a:solidFill>
                  <a:schemeClr val="bg1"/>
                </a:solidFill>
                <a:latin typeface="Comic Sans MS" panose="030F0702030302020204" pitchFamily="66" charset="0"/>
              </a:rPr>
              <a:t>– Secondo metodo</a:t>
            </a:r>
          </a:p>
        </p:txBody>
      </p:sp>
      <p:sp>
        <p:nvSpPr>
          <p:cNvPr id="126" name="CasellaDiTesto 125">
            <a:extLst>
              <a:ext uri="{FF2B5EF4-FFF2-40B4-BE49-F238E27FC236}">
                <a16:creationId xmlns:a16="http://schemas.microsoft.com/office/drawing/2014/main" xmlns="" id="{10A6CD74-B620-496E-B431-FC7BCEF7D953}"/>
              </a:ext>
            </a:extLst>
          </p:cNvPr>
          <p:cNvSpPr txBox="1"/>
          <p:nvPr/>
        </p:nvSpPr>
        <p:spPr>
          <a:xfrm>
            <a:off x="0" y="989926"/>
            <a:ext cx="2844000" cy="261610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Si tratta di sviluppare il concetto di intersezione tra un piano e una retta che, nello specifico, è una generatrice del cono. In sintesi è necessario eseguire, per ogni generatrice, la seguente operazione (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it-IT" sz="2000" dirty="0">
                <a:latin typeface="Symbol" panose="05050102010706020507" pitchFamily="18" charset="2"/>
              </a:rPr>
              <a:t>Ç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g)</a:t>
            </a:r>
          </a:p>
        </p:txBody>
      </p:sp>
      <p:sp>
        <p:nvSpPr>
          <p:cNvPr id="127" name="CasellaDiTesto 126">
            <a:extLst>
              <a:ext uri="{FF2B5EF4-FFF2-40B4-BE49-F238E27FC236}">
                <a16:creationId xmlns:a16="http://schemas.microsoft.com/office/drawing/2014/main" xmlns="" id="{78C4A9B4-E366-408E-A4A4-E4D6B71E2322}"/>
              </a:ext>
            </a:extLst>
          </p:cNvPr>
          <p:cNvSpPr txBox="1"/>
          <p:nvPr/>
        </p:nvSpPr>
        <p:spPr>
          <a:xfrm>
            <a:off x="5372171" y="3016249"/>
            <a:ext cx="1440000" cy="40011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1° -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it-IT" sz="2000" dirty="0">
                <a:latin typeface="Symbol" panose="05050102010706020507" pitchFamily="18" charset="2"/>
              </a:rPr>
              <a:t>Ì</a:t>
            </a:r>
            <a:r>
              <a:rPr lang="it-IT" sz="2000" dirty="0">
                <a:latin typeface="Comic Sans MS" panose="030F0702030302020204" pitchFamily="66" charset="0"/>
              </a:rPr>
              <a:t>  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g</a:t>
            </a:r>
          </a:p>
        </p:txBody>
      </p:sp>
      <p:sp>
        <p:nvSpPr>
          <p:cNvPr id="128" name="CasellaDiTesto 127">
            <a:extLst>
              <a:ext uri="{FF2B5EF4-FFF2-40B4-BE49-F238E27FC236}">
                <a16:creationId xmlns:a16="http://schemas.microsoft.com/office/drawing/2014/main" xmlns="" id="{EACFB32E-D7D3-4C45-8E2B-111BF05C067F}"/>
              </a:ext>
            </a:extLst>
          </p:cNvPr>
          <p:cNvSpPr txBox="1"/>
          <p:nvPr/>
        </p:nvSpPr>
        <p:spPr>
          <a:xfrm>
            <a:off x="5372171" y="3444000"/>
            <a:ext cx="1440000" cy="40011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2° -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it-IT" sz="2000" dirty="0">
                <a:latin typeface="Symbol" panose="05050102010706020507" pitchFamily="18" charset="2"/>
              </a:rPr>
              <a:t>Ç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  <a:endParaRPr lang="it-IT" sz="2000" dirty="0">
              <a:solidFill>
                <a:srgbClr val="FF0000"/>
              </a:solidFill>
              <a:latin typeface="Symbol" panose="05050102010706020507" pitchFamily="18" charset="2"/>
            </a:endParaRPr>
          </a:p>
        </p:txBody>
      </p:sp>
      <p:sp>
        <p:nvSpPr>
          <p:cNvPr id="130" name="CasellaDiTesto 129">
            <a:extLst>
              <a:ext uri="{FF2B5EF4-FFF2-40B4-BE49-F238E27FC236}">
                <a16:creationId xmlns:a16="http://schemas.microsoft.com/office/drawing/2014/main" xmlns="" id="{778D7303-E8B7-459A-BF63-E2AFCD96DEAB}"/>
              </a:ext>
            </a:extLst>
          </p:cNvPr>
          <p:cNvSpPr txBox="1"/>
          <p:nvPr/>
        </p:nvSpPr>
        <p:spPr>
          <a:xfrm>
            <a:off x="5372171" y="3871751"/>
            <a:ext cx="1440000" cy="40011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3° - 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g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Ç 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endParaRPr lang="it-IT" sz="20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31" name="Connettore 2 130">
            <a:extLst>
              <a:ext uri="{FF2B5EF4-FFF2-40B4-BE49-F238E27FC236}">
                <a16:creationId xmlns:a16="http://schemas.microsoft.com/office/drawing/2014/main" xmlns="" id="{9C2C8CC3-EB3F-4F65-941C-01EC5DDCEF73}"/>
              </a:ext>
            </a:extLst>
          </p:cNvPr>
          <p:cNvCxnSpPr>
            <a:cxnSpLocks/>
          </p:cNvCxnSpPr>
          <p:nvPr/>
        </p:nvCxnSpPr>
        <p:spPr>
          <a:xfrm>
            <a:off x="1761067" y="1515533"/>
            <a:ext cx="3611104" cy="1700771"/>
          </a:xfrm>
          <a:prstGeom prst="straightConnector1">
            <a:avLst/>
          </a:prstGeom>
          <a:ln w="317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2 131">
            <a:extLst>
              <a:ext uri="{FF2B5EF4-FFF2-40B4-BE49-F238E27FC236}">
                <a16:creationId xmlns:a16="http://schemas.microsoft.com/office/drawing/2014/main" xmlns="" id="{054CC76C-5787-42AB-8921-532112D5A143}"/>
              </a:ext>
            </a:extLst>
          </p:cNvPr>
          <p:cNvCxnSpPr>
            <a:cxnSpLocks/>
          </p:cNvCxnSpPr>
          <p:nvPr/>
        </p:nvCxnSpPr>
        <p:spPr>
          <a:xfrm>
            <a:off x="1765300" y="2451100"/>
            <a:ext cx="3606871" cy="1192955"/>
          </a:xfrm>
          <a:prstGeom prst="straightConnector1">
            <a:avLst/>
          </a:prstGeom>
          <a:ln w="317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2 132">
            <a:extLst>
              <a:ext uri="{FF2B5EF4-FFF2-40B4-BE49-F238E27FC236}">
                <a16:creationId xmlns:a16="http://schemas.microsoft.com/office/drawing/2014/main" xmlns="" id="{23769C02-00FD-4330-9B17-9C2CFB49A6AA}"/>
              </a:ext>
            </a:extLst>
          </p:cNvPr>
          <p:cNvCxnSpPr>
            <a:cxnSpLocks/>
          </p:cNvCxnSpPr>
          <p:nvPr/>
        </p:nvCxnSpPr>
        <p:spPr>
          <a:xfrm>
            <a:off x="1748367" y="3390900"/>
            <a:ext cx="3623804" cy="680906"/>
          </a:xfrm>
          <a:prstGeom prst="straightConnector1">
            <a:avLst/>
          </a:prstGeom>
          <a:ln w="317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7795793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3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8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3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4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5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6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2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1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2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9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5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1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2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2" grpId="0" animBg="1"/>
      <p:bldP spid="43" grpId="0"/>
      <p:bldP spid="55" grpId="0"/>
      <p:bldP spid="56" grpId="0"/>
      <p:bldP spid="57" grpId="0"/>
      <p:bldP spid="58" grpId="0"/>
      <p:bldP spid="61" grpId="0"/>
      <p:bldP spid="62" grpId="0"/>
      <p:bldP spid="65" grpId="0"/>
      <p:bldP spid="66" grpId="0"/>
      <p:bldP spid="68" grpId="0"/>
      <p:bldP spid="69" grpId="0"/>
      <p:bldP spid="70" grpId="0"/>
      <p:bldP spid="71" grpId="0"/>
      <p:bldP spid="73" grpId="0"/>
      <p:bldP spid="74" grpId="0"/>
      <p:bldP spid="122" grpId="0"/>
      <p:bldP spid="169" grpId="0"/>
      <p:bldP spid="177" grpId="0"/>
      <p:bldP spid="179" grpId="0"/>
      <p:bldP spid="191" grpId="0"/>
      <p:bldP spid="126" grpId="0"/>
      <p:bldP spid="126" grpId="1"/>
      <p:bldP spid="127" grpId="0" animBg="1"/>
      <p:bldP spid="128" grpId="0" animBg="1"/>
      <p:bldP spid="1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E920E16-E906-4119-88C6-60C9B5C55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00" y="37322"/>
            <a:ext cx="6804000" cy="468000"/>
          </a:xfrm>
          <a:ln>
            <a:solidFill>
              <a:srgbClr val="0070C0"/>
            </a:solidFill>
          </a:ln>
        </p:spPr>
        <p:txBody>
          <a:bodyPr/>
          <a:lstStyle/>
          <a:p>
            <a: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LE CONICHE: L’ELLISSE (6)</a:t>
            </a:r>
            <a:endParaRPr lang="it-IT" dirty="0"/>
          </a:p>
        </p:txBody>
      </p:sp>
      <p:cxnSp>
        <p:nvCxnSpPr>
          <p:cNvPr id="3" name="Connettore 1 4">
            <a:extLst>
              <a:ext uri="{FF2B5EF4-FFF2-40B4-BE49-F238E27FC236}">
                <a16:creationId xmlns:a16="http://schemas.microsoft.com/office/drawing/2014/main" xmlns="" id="{837C094C-3981-4E95-9813-9FE55B0F894E}"/>
              </a:ext>
            </a:extLst>
          </p:cNvPr>
          <p:cNvCxnSpPr/>
          <p:nvPr/>
        </p:nvCxnSpPr>
        <p:spPr>
          <a:xfrm>
            <a:off x="0" y="5305425"/>
            <a:ext cx="6858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e 3">
            <a:extLst>
              <a:ext uri="{FF2B5EF4-FFF2-40B4-BE49-F238E27FC236}">
                <a16:creationId xmlns:a16="http://schemas.microsoft.com/office/drawing/2014/main" xmlns="" id="{15EE0D3A-4AD5-47F4-8578-FA3B07E4EEB4}"/>
              </a:ext>
            </a:extLst>
          </p:cNvPr>
          <p:cNvSpPr/>
          <p:nvPr/>
        </p:nvSpPr>
        <p:spPr>
          <a:xfrm rot="2700000">
            <a:off x="3336131" y="5550694"/>
            <a:ext cx="2881313" cy="2879725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5" name="Connettore 1 16">
            <a:extLst>
              <a:ext uri="{FF2B5EF4-FFF2-40B4-BE49-F238E27FC236}">
                <a16:creationId xmlns:a16="http://schemas.microsoft.com/office/drawing/2014/main" xmlns="" id="{43DF7E72-9F52-4E9F-A67C-FDCEB3D48CB6}"/>
              </a:ext>
            </a:extLst>
          </p:cNvPr>
          <p:cNvCxnSpPr/>
          <p:nvPr/>
        </p:nvCxnSpPr>
        <p:spPr>
          <a:xfrm flipV="1">
            <a:off x="3338513" y="4676775"/>
            <a:ext cx="0" cy="23129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17">
            <a:extLst>
              <a:ext uri="{FF2B5EF4-FFF2-40B4-BE49-F238E27FC236}">
                <a16:creationId xmlns:a16="http://schemas.microsoft.com/office/drawing/2014/main" xmlns="" id="{A82DA495-0F0B-48F4-AB5D-89AC47F633E7}"/>
              </a:ext>
            </a:extLst>
          </p:cNvPr>
          <p:cNvCxnSpPr/>
          <p:nvPr/>
        </p:nvCxnSpPr>
        <p:spPr>
          <a:xfrm flipH="1" flipV="1">
            <a:off x="6213475" y="4678363"/>
            <a:ext cx="3175" cy="23002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12">
            <a:extLst>
              <a:ext uri="{FF2B5EF4-FFF2-40B4-BE49-F238E27FC236}">
                <a16:creationId xmlns:a16="http://schemas.microsoft.com/office/drawing/2014/main" xmlns="" id="{5F2F969E-6953-44CE-9F0D-829192CF37EE}"/>
              </a:ext>
            </a:extLst>
          </p:cNvPr>
          <p:cNvCxnSpPr/>
          <p:nvPr/>
        </p:nvCxnSpPr>
        <p:spPr>
          <a:xfrm>
            <a:off x="3341688" y="4679950"/>
            <a:ext cx="2870200" cy="1588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23">
            <a:extLst>
              <a:ext uri="{FF2B5EF4-FFF2-40B4-BE49-F238E27FC236}">
                <a16:creationId xmlns:a16="http://schemas.microsoft.com/office/drawing/2014/main" xmlns="" id="{E5FC99C2-F1AD-4561-A412-6F5268160DA5}"/>
              </a:ext>
            </a:extLst>
          </p:cNvPr>
          <p:cNvCxnSpPr/>
          <p:nvPr/>
        </p:nvCxnSpPr>
        <p:spPr>
          <a:xfrm flipH="1">
            <a:off x="3341688" y="1079500"/>
            <a:ext cx="1436687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26">
            <a:extLst>
              <a:ext uri="{FF2B5EF4-FFF2-40B4-BE49-F238E27FC236}">
                <a16:creationId xmlns:a16="http://schemas.microsoft.com/office/drawing/2014/main" xmlns="" id="{55719AD5-E4A4-4588-8C0B-B39D3A77EE2C}"/>
              </a:ext>
            </a:extLst>
          </p:cNvPr>
          <p:cNvCxnSpPr/>
          <p:nvPr/>
        </p:nvCxnSpPr>
        <p:spPr>
          <a:xfrm>
            <a:off x="4776788" y="1082675"/>
            <a:ext cx="1436687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xmlns="" id="{F7E24016-9660-4A4D-ABAA-820CFEE449FA}"/>
              </a:ext>
            </a:extLst>
          </p:cNvPr>
          <p:cNvCxnSpPr>
            <a:cxnSpLocks/>
          </p:cNvCxnSpPr>
          <p:nvPr/>
        </p:nvCxnSpPr>
        <p:spPr>
          <a:xfrm>
            <a:off x="4776788" y="4681538"/>
            <a:ext cx="0" cy="23050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xmlns="" id="{87405751-993C-4919-8688-4B35B7FB2CD0}"/>
              </a:ext>
            </a:extLst>
          </p:cNvPr>
          <p:cNvCxnSpPr>
            <a:cxnSpLocks/>
          </p:cNvCxnSpPr>
          <p:nvPr/>
        </p:nvCxnSpPr>
        <p:spPr>
          <a:xfrm flipH="1">
            <a:off x="3521075" y="1085850"/>
            <a:ext cx="1254125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xmlns="" id="{5D487B8B-A4C6-4418-9ADA-CCB998629B79}"/>
              </a:ext>
            </a:extLst>
          </p:cNvPr>
          <p:cNvCxnSpPr>
            <a:cxnSpLocks/>
          </p:cNvCxnSpPr>
          <p:nvPr/>
        </p:nvCxnSpPr>
        <p:spPr>
          <a:xfrm flipH="1">
            <a:off x="3757188" y="1085850"/>
            <a:ext cx="1018016" cy="359401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7">
            <a:extLst>
              <a:ext uri="{FF2B5EF4-FFF2-40B4-BE49-F238E27FC236}">
                <a16:creationId xmlns:a16="http://schemas.microsoft.com/office/drawing/2014/main" xmlns="" id="{F108D665-E4A7-4B45-9BD3-2072E468E410}"/>
              </a:ext>
            </a:extLst>
          </p:cNvPr>
          <p:cNvCxnSpPr>
            <a:cxnSpLocks/>
          </p:cNvCxnSpPr>
          <p:nvPr/>
        </p:nvCxnSpPr>
        <p:spPr bwMode="auto">
          <a:xfrm>
            <a:off x="3751654" y="5966234"/>
            <a:ext cx="1023546" cy="102035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9">
            <a:extLst>
              <a:ext uri="{FF2B5EF4-FFF2-40B4-BE49-F238E27FC236}">
                <a16:creationId xmlns:a16="http://schemas.microsoft.com/office/drawing/2014/main" xmlns="" id="{877FD507-1F3E-48CC-AA02-73DFB8AB75DC}"/>
              </a:ext>
            </a:extLst>
          </p:cNvPr>
          <p:cNvCxnSpPr>
            <a:cxnSpLocks/>
          </p:cNvCxnSpPr>
          <p:nvPr/>
        </p:nvCxnSpPr>
        <p:spPr bwMode="auto">
          <a:xfrm flipH="1">
            <a:off x="3767138" y="6988175"/>
            <a:ext cx="1008062" cy="1019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xmlns="" id="{95490352-DCEA-41C4-A721-D74FAE4059D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527425" y="6292850"/>
            <a:ext cx="1252538" cy="6969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xmlns="" id="{EF8D8F7D-D4E9-4288-8B38-00A1DEC90E2E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376613" y="6665913"/>
            <a:ext cx="1393031" cy="32305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xmlns="" id="{3777D3F5-CEF4-4467-81DF-DEB40C967DCF}"/>
              </a:ext>
            </a:extLst>
          </p:cNvPr>
          <p:cNvCxnSpPr>
            <a:cxnSpLocks/>
          </p:cNvCxnSpPr>
          <p:nvPr/>
        </p:nvCxnSpPr>
        <p:spPr bwMode="auto">
          <a:xfrm flipH="1">
            <a:off x="3368675" y="6991350"/>
            <a:ext cx="1412875" cy="3270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xmlns="" id="{349D0B86-0310-4548-B0C6-A48515E047BD}"/>
              </a:ext>
            </a:extLst>
          </p:cNvPr>
          <p:cNvCxnSpPr>
            <a:cxnSpLocks/>
          </p:cNvCxnSpPr>
          <p:nvPr/>
        </p:nvCxnSpPr>
        <p:spPr bwMode="auto">
          <a:xfrm flipH="1">
            <a:off x="3522663" y="6988175"/>
            <a:ext cx="1258887" cy="7096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xmlns="" id="{0AD5E295-A2B5-4439-B14B-97724473E947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079875" y="5727700"/>
            <a:ext cx="696913" cy="12652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xmlns="" id="{B99BDA80-7830-4276-970D-B4A2CBC8DCDD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410075" y="5591175"/>
            <a:ext cx="366713" cy="14033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xmlns="" id="{CAC31BE4-81C3-494D-BCB2-7FB27D6B0F69}"/>
              </a:ext>
            </a:extLst>
          </p:cNvPr>
          <p:cNvCxnSpPr>
            <a:cxnSpLocks/>
          </p:cNvCxnSpPr>
          <p:nvPr/>
        </p:nvCxnSpPr>
        <p:spPr bwMode="auto">
          <a:xfrm flipH="1">
            <a:off x="4082321" y="6991350"/>
            <a:ext cx="688118" cy="125324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xmlns="" id="{EABC516F-71D3-4174-8374-D1B2843F6353}"/>
              </a:ext>
            </a:extLst>
          </p:cNvPr>
          <p:cNvCxnSpPr>
            <a:cxnSpLocks/>
          </p:cNvCxnSpPr>
          <p:nvPr/>
        </p:nvCxnSpPr>
        <p:spPr bwMode="auto">
          <a:xfrm flipH="1">
            <a:off x="4410075" y="6991350"/>
            <a:ext cx="365125" cy="13906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1 7">
            <a:extLst>
              <a:ext uri="{FF2B5EF4-FFF2-40B4-BE49-F238E27FC236}">
                <a16:creationId xmlns:a16="http://schemas.microsoft.com/office/drawing/2014/main" xmlns="" id="{83E8F593-FAE1-4E9D-8D0F-F0078FC8099F}"/>
              </a:ext>
            </a:extLst>
          </p:cNvPr>
          <p:cNvCxnSpPr>
            <a:cxnSpLocks/>
            <a:stCxn id="4" idx="6"/>
          </p:cNvCxnSpPr>
          <p:nvPr/>
        </p:nvCxnSpPr>
        <p:spPr>
          <a:xfrm flipH="1" flipV="1">
            <a:off x="4778375" y="6992938"/>
            <a:ext cx="1017588" cy="1016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9">
            <a:extLst>
              <a:ext uri="{FF2B5EF4-FFF2-40B4-BE49-F238E27FC236}">
                <a16:creationId xmlns:a16="http://schemas.microsoft.com/office/drawing/2014/main" xmlns="" id="{148CF12F-9759-4BE3-9F7D-ABDB5D2154EE}"/>
              </a:ext>
            </a:extLst>
          </p:cNvPr>
          <p:cNvCxnSpPr>
            <a:cxnSpLocks/>
            <a:endCxn id="4" idx="0"/>
          </p:cNvCxnSpPr>
          <p:nvPr/>
        </p:nvCxnSpPr>
        <p:spPr>
          <a:xfrm flipV="1">
            <a:off x="4778375" y="5972175"/>
            <a:ext cx="1016000" cy="10112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xmlns="" id="{661DBC01-E278-42E3-AF44-2F7510AEAE07}"/>
              </a:ext>
            </a:extLst>
          </p:cNvPr>
          <p:cNvCxnSpPr>
            <a:cxnSpLocks/>
          </p:cNvCxnSpPr>
          <p:nvPr/>
        </p:nvCxnSpPr>
        <p:spPr>
          <a:xfrm>
            <a:off x="4778375" y="6992938"/>
            <a:ext cx="1243013" cy="7159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xmlns="" id="{CE5CF912-E341-4AF1-88A2-37F6A689F142}"/>
              </a:ext>
            </a:extLst>
          </p:cNvPr>
          <p:cNvCxnSpPr>
            <a:cxnSpLocks/>
          </p:cNvCxnSpPr>
          <p:nvPr/>
        </p:nvCxnSpPr>
        <p:spPr>
          <a:xfrm>
            <a:off x="4773613" y="6991350"/>
            <a:ext cx="1387475" cy="3905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xmlns="" id="{06BD7DC6-9B52-4A23-AFEC-68FBE088B287}"/>
              </a:ext>
            </a:extLst>
          </p:cNvPr>
          <p:cNvCxnSpPr>
            <a:cxnSpLocks/>
          </p:cNvCxnSpPr>
          <p:nvPr/>
        </p:nvCxnSpPr>
        <p:spPr>
          <a:xfrm flipV="1">
            <a:off x="4786313" y="6600825"/>
            <a:ext cx="1374775" cy="3905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xmlns="" id="{2F78E404-C14E-4D47-8D6C-C4120598373A}"/>
              </a:ext>
            </a:extLst>
          </p:cNvPr>
          <p:cNvCxnSpPr>
            <a:cxnSpLocks/>
          </p:cNvCxnSpPr>
          <p:nvPr/>
        </p:nvCxnSpPr>
        <p:spPr>
          <a:xfrm flipV="1">
            <a:off x="4778375" y="6265863"/>
            <a:ext cx="1246188" cy="7223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xmlns="" id="{A8393F39-528E-4AC1-9AEA-734C04882101}"/>
              </a:ext>
            </a:extLst>
          </p:cNvPr>
          <p:cNvCxnSpPr>
            <a:cxnSpLocks/>
          </p:cNvCxnSpPr>
          <p:nvPr/>
        </p:nvCxnSpPr>
        <p:spPr>
          <a:xfrm>
            <a:off x="4778375" y="6991350"/>
            <a:ext cx="681038" cy="1273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xmlns="" id="{05DF18F3-2341-4FC7-8815-9B3178BA60B4}"/>
              </a:ext>
            </a:extLst>
          </p:cNvPr>
          <p:cNvCxnSpPr>
            <a:cxnSpLocks/>
          </p:cNvCxnSpPr>
          <p:nvPr/>
        </p:nvCxnSpPr>
        <p:spPr>
          <a:xfrm>
            <a:off x="4775200" y="6988175"/>
            <a:ext cx="346075" cy="13985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xmlns="" id="{1F3EA50C-4732-4830-BBDA-530CABFD2771}"/>
              </a:ext>
            </a:extLst>
          </p:cNvPr>
          <p:cNvCxnSpPr>
            <a:cxnSpLocks/>
          </p:cNvCxnSpPr>
          <p:nvPr/>
        </p:nvCxnSpPr>
        <p:spPr>
          <a:xfrm flipV="1">
            <a:off x="4773613" y="5724525"/>
            <a:ext cx="682625" cy="1273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xmlns="" id="{710F02DB-4E32-4738-A0AF-345DBF0DF5EA}"/>
              </a:ext>
            </a:extLst>
          </p:cNvPr>
          <p:cNvCxnSpPr>
            <a:cxnSpLocks/>
          </p:cNvCxnSpPr>
          <p:nvPr/>
        </p:nvCxnSpPr>
        <p:spPr>
          <a:xfrm flipV="1">
            <a:off x="4773613" y="5580063"/>
            <a:ext cx="349250" cy="14144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xmlns="" id="{30A97098-B5FB-449A-8FA1-F7F24AAAC227}"/>
              </a:ext>
            </a:extLst>
          </p:cNvPr>
          <p:cNvCxnSpPr>
            <a:cxnSpLocks/>
          </p:cNvCxnSpPr>
          <p:nvPr/>
        </p:nvCxnSpPr>
        <p:spPr>
          <a:xfrm flipV="1">
            <a:off x="3336925" y="6994525"/>
            <a:ext cx="1438275" cy="15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xmlns="" id="{5ED4A76E-22BA-4633-88DA-BDBA32371C5E}"/>
              </a:ext>
            </a:extLst>
          </p:cNvPr>
          <p:cNvCxnSpPr>
            <a:cxnSpLocks/>
          </p:cNvCxnSpPr>
          <p:nvPr/>
        </p:nvCxnSpPr>
        <p:spPr>
          <a:xfrm flipH="1">
            <a:off x="4078288" y="1081088"/>
            <a:ext cx="701675" cy="35988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xmlns="" id="{E470D632-697A-4C6C-BB6F-6B464707DCDA}"/>
              </a:ext>
            </a:extLst>
          </p:cNvPr>
          <p:cNvCxnSpPr>
            <a:cxnSpLocks/>
          </p:cNvCxnSpPr>
          <p:nvPr/>
        </p:nvCxnSpPr>
        <p:spPr>
          <a:xfrm flipH="1">
            <a:off x="4411663" y="1090613"/>
            <a:ext cx="361950" cy="3586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xmlns="" id="{26719C55-F1FC-4799-BC01-D85057963FE8}"/>
              </a:ext>
            </a:extLst>
          </p:cNvPr>
          <p:cNvCxnSpPr>
            <a:cxnSpLocks/>
          </p:cNvCxnSpPr>
          <p:nvPr/>
        </p:nvCxnSpPr>
        <p:spPr>
          <a:xfrm flipH="1">
            <a:off x="3384884" y="1082675"/>
            <a:ext cx="1393491" cy="360162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xmlns="" id="{2B6918C7-0E06-4258-A76C-A4DECE11E17D}"/>
              </a:ext>
            </a:extLst>
          </p:cNvPr>
          <p:cNvCxnSpPr>
            <a:cxnSpLocks/>
          </p:cNvCxnSpPr>
          <p:nvPr/>
        </p:nvCxnSpPr>
        <p:spPr>
          <a:xfrm>
            <a:off x="4779963" y="1089025"/>
            <a:ext cx="346075" cy="35956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xmlns="" id="{898838EC-ADF1-4E2D-87AF-52108FAB99A4}"/>
              </a:ext>
            </a:extLst>
          </p:cNvPr>
          <p:cNvCxnSpPr>
            <a:cxnSpLocks/>
          </p:cNvCxnSpPr>
          <p:nvPr/>
        </p:nvCxnSpPr>
        <p:spPr>
          <a:xfrm>
            <a:off x="4779563" y="1082694"/>
            <a:ext cx="687787" cy="36012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xmlns="" id="{ABCCEC35-88E7-492B-99EF-AD22F00ACEC7}"/>
              </a:ext>
            </a:extLst>
          </p:cNvPr>
          <p:cNvCxnSpPr>
            <a:cxnSpLocks/>
          </p:cNvCxnSpPr>
          <p:nvPr/>
        </p:nvCxnSpPr>
        <p:spPr>
          <a:xfrm>
            <a:off x="4782368" y="1099524"/>
            <a:ext cx="1010420" cy="358360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xmlns="" id="{8C9F83E7-1B7B-471F-8D4A-17190FDFD627}"/>
              </a:ext>
            </a:extLst>
          </p:cNvPr>
          <p:cNvCxnSpPr>
            <a:cxnSpLocks/>
          </p:cNvCxnSpPr>
          <p:nvPr/>
        </p:nvCxnSpPr>
        <p:spPr>
          <a:xfrm>
            <a:off x="4772025" y="1089025"/>
            <a:ext cx="1254125" cy="35909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xmlns="" id="{C80461B3-2CC6-4BCE-ABC0-F197773E49BE}"/>
              </a:ext>
            </a:extLst>
          </p:cNvPr>
          <p:cNvCxnSpPr>
            <a:cxnSpLocks/>
          </p:cNvCxnSpPr>
          <p:nvPr/>
        </p:nvCxnSpPr>
        <p:spPr>
          <a:xfrm>
            <a:off x="4779963" y="1104900"/>
            <a:ext cx="1381125" cy="35782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asellaDiTesto 41">
            <a:extLst>
              <a:ext uri="{FF2B5EF4-FFF2-40B4-BE49-F238E27FC236}">
                <a16:creationId xmlns:a16="http://schemas.microsoft.com/office/drawing/2014/main" xmlns="" id="{FA2AF8B1-4CF5-417B-BEDD-669ADBCF0F0D}"/>
              </a:ext>
            </a:extLst>
          </p:cNvPr>
          <p:cNvSpPr txBox="1"/>
          <p:nvPr/>
        </p:nvSpPr>
        <p:spPr>
          <a:xfrm>
            <a:off x="4552950" y="4206875"/>
            <a:ext cx="585788" cy="460375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xmlns="" id="{6401F1F6-4457-4BB1-98EE-78D409D45FD0}"/>
              </a:ext>
            </a:extLst>
          </p:cNvPr>
          <p:cNvSpPr txBox="1"/>
          <p:nvPr/>
        </p:nvSpPr>
        <p:spPr>
          <a:xfrm>
            <a:off x="4367213" y="7067550"/>
            <a:ext cx="863600" cy="395288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xmlns="" id="{A0D36EF8-E47B-4B7E-9578-69117FE36E56}"/>
              </a:ext>
            </a:extLst>
          </p:cNvPr>
          <p:cNvSpPr txBox="1"/>
          <p:nvPr/>
        </p:nvSpPr>
        <p:spPr>
          <a:xfrm>
            <a:off x="4924425" y="828675"/>
            <a:ext cx="585788" cy="461963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V’’</a:t>
            </a:r>
          </a:p>
        </p:txBody>
      </p:sp>
      <p:sp>
        <p:nvSpPr>
          <p:cNvPr id="45" name="CasellaDiTesto 1">
            <a:extLst>
              <a:ext uri="{FF2B5EF4-FFF2-40B4-BE49-F238E27FC236}">
                <a16:creationId xmlns:a16="http://schemas.microsoft.com/office/drawing/2014/main" xmlns="" id="{6F857D18-6FF4-45E9-A10E-32A602A27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0638" y="4868836"/>
            <a:ext cx="43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xmlns="" id="{AE1E2D6F-07AA-4046-BF83-317B769A0FE9}"/>
              </a:ext>
            </a:extLst>
          </p:cNvPr>
          <p:cNvCxnSpPr>
            <a:cxnSpLocks/>
          </p:cNvCxnSpPr>
          <p:nvPr/>
        </p:nvCxnSpPr>
        <p:spPr>
          <a:xfrm flipV="1">
            <a:off x="4779963" y="1078706"/>
            <a:ext cx="0" cy="3621883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xmlns="" id="{42EA0A35-B0F8-4BF4-B677-21FF936B8E98}"/>
              </a:ext>
            </a:extLst>
          </p:cNvPr>
          <p:cNvCxnSpPr>
            <a:endCxn id="4" idx="7"/>
          </p:cNvCxnSpPr>
          <p:nvPr/>
        </p:nvCxnSpPr>
        <p:spPr>
          <a:xfrm flipV="1">
            <a:off x="4775200" y="6991350"/>
            <a:ext cx="1441450" cy="3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xmlns="" id="{6A13C2FD-0924-4522-BE58-F704F0309471}"/>
              </a:ext>
            </a:extLst>
          </p:cNvPr>
          <p:cNvCxnSpPr>
            <a:cxnSpLocks/>
            <a:endCxn id="4" idx="5"/>
          </p:cNvCxnSpPr>
          <p:nvPr/>
        </p:nvCxnSpPr>
        <p:spPr>
          <a:xfrm>
            <a:off x="4775200" y="7004050"/>
            <a:ext cx="1588" cy="14271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Gruppo 48">
            <a:extLst>
              <a:ext uri="{FF2B5EF4-FFF2-40B4-BE49-F238E27FC236}">
                <a16:creationId xmlns:a16="http://schemas.microsoft.com/office/drawing/2014/main" xmlns="" id="{1C272AEB-3D0E-4516-BA83-99A3F9C1F8FA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6848475"/>
            <a:ext cx="287338" cy="288925"/>
            <a:chOff x="3018306" y="6843591"/>
            <a:chExt cx="360000" cy="360000"/>
          </a:xfrm>
        </p:grpSpPr>
        <p:cxnSp>
          <p:nvCxnSpPr>
            <p:cNvPr id="50" name="Connettore diritto 49">
              <a:extLst>
                <a:ext uri="{FF2B5EF4-FFF2-40B4-BE49-F238E27FC236}">
                  <a16:creationId xmlns:a16="http://schemas.microsoft.com/office/drawing/2014/main" xmlns="" id="{2B89BDC5-0A6A-4E97-8B63-C79906CD4E4F}"/>
                </a:ext>
              </a:extLst>
            </p:cNvPr>
            <p:cNvCxnSpPr/>
            <p:nvPr/>
          </p:nvCxnSpPr>
          <p:spPr>
            <a:xfrm>
              <a:off x="3018306" y="7023592"/>
              <a:ext cx="36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ttore diritto 50">
              <a:extLst>
                <a:ext uri="{FF2B5EF4-FFF2-40B4-BE49-F238E27FC236}">
                  <a16:creationId xmlns:a16="http://schemas.microsoft.com/office/drawing/2014/main" xmlns="" id="{2D4658FE-36B2-47F1-B8D7-030B975E3B11}"/>
                </a:ext>
              </a:extLst>
            </p:cNvPr>
            <p:cNvCxnSpPr/>
            <p:nvPr/>
          </p:nvCxnSpPr>
          <p:spPr>
            <a:xfrm>
              <a:off x="3183389" y="6843591"/>
              <a:ext cx="0" cy="36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xmlns="" id="{9F521E8C-610A-4E0E-86C8-975ECB654707}"/>
              </a:ext>
            </a:extLst>
          </p:cNvPr>
          <p:cNvCxnSpPr/>
          <p:nvPr/>
        </p:nvCxnSpPr>
        <p:spPr>
          <a:xfrm>
            <a:off x="26988" y="91059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xmlns="" id="{BD59E982-7339-4DCB-8C7F-ED1503715094}"/>
              </a:ext>
            </a:extLst>
          </p:cNvPr>
          <p:cNvCxnSpPr>
            <a:cxnSpLocks/>
          </p:cNvCxnSpPr>
          <p:nvPr/>
        </p:nvCxnSpPr>
        <p:spPr>
          <a:xfrm flipV="1">
            <a:off x="2442991" y="1060704"/>
            <a:ext cx="3761124" cy="424491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xmlns="" id="{15A385A2-8242-4B65-AE69-738806F2CBCD}"/>
              </a:ext>
            </a:extLst>
          </p:cNvPr>
          <p:cNvCxnSpPr>
            <a:cxnSpLocks/>
          </p:cNvCxnSpPr>
          <p:nvPr/>
        </p:nvCxnSpPr>
        <p:spPr>
          <a:xfrm>
            <a:off x="2443714" y="5307376"/>
            <a:ext cx="1352213" cy="37674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asellaDiTesto 19">
            <a:extLst>
              <a:ext uri="{FF2B5EF4-FFF2-40B4-BE49-F238E27FC236}">
                <a16:creationId xmlns:a16="http://schemas.microsoft.com/office/drawing/2014/main" xmlns="" id="{0AE877BB-2C23-4BDE-B897-1208A38829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7143" y="1014540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56" name="CasellaDiTesto 19">
            <a:extLst>
              <a:ext uri="{FF2B5EF4-FFF2-40B4-BE49-F238E27FC236}">
                <a16:creationId xmlns:a16="http://schemas.microsoft.com/office/drawing/2014/main" xmlns="" id="{B8BB0420-251C-46BD-8AC2-19A09D4A4C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344" y="8034130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57" name="CasellaDiTesto 56">
            <a:extLst>
              <a:ext uri="{FF2B5EF4-FFF2-40B4-BE49-F238E27FC236}">
                <a16:creationId xmlns:a16="http://schemas.microsoft.com/office/drawing/2014/main" xmlns="" id="{8D6B3883-147A-4304-882B-E801DDB010D5}"/>
              </a:ext>
            </a:extLst>
          </p:cNvPr>
          <p:cNvSpPr txBox="1"/>
          <p:nvPr/>
        </p:nvSpPr>
        <p:spPr>
          <a:xfrm>
            <a:off x="4044021" y="2541334"/>
            <a:ext cx="4318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cs typeface="Arial" panose="020B0604020202020204" pitchFamily="34" charset="0"/>
              </a:rPr>
              <a:t>g’’</a:t>
            </a: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xmlns="" id="{C2F12109-5186-4D11-A235-1B688DB3EAA5}"/>
              </a:ext>
            </a:extLst>
          </p:cNvPr>
          <p:cNvSpPr txBox="1"/>
          <p:nvPr/>
        </p:nvSpPr>
        <p:spPr>
          <a:xfrm>
            <a:off x="3577668" y="6740118"/>
            <a:ext cx="3600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cs typeface="Arial" panose="020B0604020202020204" pitchFamily="34" charset="0"/>
              </a:rPr>
              <a:t>g’</a:t>
            </a:r>
          </a:p>
        </p:txBody>
      </p:sp>
      <p:sp>
        <p:nvSpPr>
          <p:cNvPr id="65" name="CasellaDiTesto 19">
            <a:extLst>
              <a:ext uri="{FF2B5EF4-FFF2-40B4-BE49-F238E27FC236}">
                <a16:creationId xmlns:a16="http://schemas.microsoft.com/office/drawing/2014/main" xmlns="" id="{6815434C-A29F-4FD5-8E5A-46326FA67F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8099" y="8724622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66" name="CasellaDiTesto 19">
            <a:extLst>
              <a:ext uri="{FF2B5EF4-FFF2-40B4-BE49-F238E27FC236}">
                <a16:creationId xmlns:a16="http://schemas.microsoft.com/office/drawing/2014/main" xmlns="" id="{CFD20D41-909D-48C4-8EEE-B76333FF6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1315" y="441863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68" name="CasellaDiTesto 67">
            <a:extLst>
              <a:ext uri="{FF2B5EF4-FFF2-40B4-BE49-F238E27FC236}">
                <a16:creationId xmlns:a16="http://schemas.microsoft.com/office/drawing/2014/main" xmlns="" id="{0302BD8F-0C50-45BE-9BF2-E5749E1AF6BA}"/>
              </a:ext>
            </a:extLst>
          </p:cNvPr>
          <p:cNvSpPr txBox="1"/>
          <p:nvPr/>
        </p:nvSpPr>
        <p:spPr>
          <a:xfrm>
            <a:off x="3130555" y="3726298"/>
            <a:ext cx="5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69" name="CasellaDiTesto 68">
            <a:extLst>
              <a:ext uri="{FF2B5EF4-FFF2-40B4-BE49-F238E27FC236}">
                <a16:creationId xmlns:a16="http://schemas.microsoft.com/office/drawing/2014/main" xmlns="" id="{7860E114-1B40-4BA6-801F-201388AF8C62}"/>
              </a:ext>
            </a:extLst>
          </p:cNvPr>
          <p:cNvSpPr txBox="1"/>
          <p:nvPr/>
        </p:nvSpPr>
        <p:spPr>
          <a:xfrm>
            <a:off x="2626833" y="6962143"/>
            <a:ext cx="5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71" name="CasellaDiTesto 70">
            <a:extLst>
              <a:ext uri="{FF2B5EF4-FFF2-40B4-BE49-F238E27FC236}">
                <a16:creationId xmlns:a16="http://schemas.microsoft.com/office/drawing/2014/main" xmlns="" id="{C7E6ABD1-AA1A-4390-AE7A-A4D720CBA346}"/>
              </a:ext>
            </a:extLst>
          </p:cNvPr>
          <p:cNvSpPr txBox="1"/>
          <p:nvPr/>
        </p:nvSpPr>
        <p:spPr>
          <a:xfrm>
            <a:off x="3273505" y="5428721"/>
            <a:ext cx="396000" cy="252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  <a:endParaRPr lang="it-IT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xmlns="" id="{3BD6C23A-C19A-4933-BEB5-2D8A867BB314}"/>
              </a:ext>
            </a:extLst>
          </p:cNvPr>
          <p:cNvSpPr txBox="1"/>
          <p:nvPr/>
        </p:nvSpPr>
        <p:spPr>
          <a:xfrm>
            <a:off x="2822713" y="4995915"/>
            <a:ext cx="434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xmlns="" id="{8057693D-A66E-49A7-8C69-C9F1E0D91760}"/>
              </a:ext>
            </a:extLst>
          </p:cNvPr>
          <p:cNvSpPr txBox="1"/>
          <p:nvPr/>
        </p:nvSpPr>
        <p:spPr>
          <a:xfrm>
            <a:off x="2834160" y="6701765"/>
            <a:ext cx="434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122" name="CasellaDiTesto 121">
            <a:extLst>
              <a:ext uri="{FF2B5EF4-FFF2-40B4-BE49-F238E27FC236}">
                <a16:creationId xmlns:a16="http://schemas.microsoft.com/office/drawing/2014/main" xmlns="" id="{3F7E52A8-A5F7-452B-A898-3DF8C0794A8F}"/>
              </a:ext>
            </a:extLst>
          </p:cNvPr>
          <p:cNvSpPr txBox="1"/>
          <p:nvPr/>
        </p:nvSpPr>
        <p:spPr>
          <a:xfrm>
            <a:off x="0" y="6435604"/>
            <a:ext cx="292308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Ripetendo questa procedura grafica applicandola  ad ogni generatrice ci permette di individuare un numero finito di punti che ci consente di disegnare il luogo geometrico della curva ellittica</a:t>
            </a:r>
          </a:p>
        </p:txBody>
      </p: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xmlns="" id="{E97160C1-A6FA-41EF-A8A4-018FA60A89FB}"/>
              </a:ext>
            </a:extLst>
          </p:cNvPr>
          <p:cNvCxnSpPr/>
          <p:nvPr/>
        </p:nvCxnSpPr>
        <p:spPr>
          <a:xfrm>
            <a:off x="26988" y="9111996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xmlns="" id="{3F65B4CC-805F-48C8-AFF9-1C2A7A28A817}"/>
              </a:ext>
            </a:extLst>
          </p:cNvPr>
          <p:cNvCxnSpPr>
            <a:cxnSpLocks/>
          </p:cNvCxnSpPr>
          <p:nvPr/>
        </p:nvCxnSpPr>
        <p:spPr>
          <a:xfrm flipH="1">
            <a:off x="3581257" y="543968"/>
            <a:ext cx="1348537" cy="4760912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xmlns="" id="{ACA23B6D-1233-4CFF-817E-44A34B2F4FEC}"/>
              </a:ext>
            </a:extLst>
          </p:cNvPr>
          <p:cNvCxnSpPr>
            <a:cxnSpLocks/>
          </p:cNvCxnSpPr>
          <p:nvPr/>
        </p:nvCxnSpPr>
        <p:spPr>
          <a:xfrm>
            <a:off x="3582920" y="5304765"/>
            <a:ext cx="0" cy="3803551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xmlns="" id="{08D8E039-DDF0-4156-A275-549091D47DA3}"/>
              </a:ext>
            </a:extLst>
          </p:cNvPr>
          <p:cNvCxnSpPr>
            <a:cxnSpLocks/>
          </p:cNvCxnSpPr>
          <p:nvPr/>
        </p:nvCxnSpPr>
        <p:spPr>
          <a:xfrm>
            <a:off x="4111069" y="3416440"/>
            <a:ext cx="0" cy="18991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xmlns="" id="{F421007D-CF3F-4068-AEB4-C0DDFE873D50}"/>
              </a:ext>
            </a:extLst>
          </p:cNvPr>
          <p:cNvCxnSpPr>
            <a:cxnSpLocks/>
          </p:cNvCxnSpPr>
          <p:nvPr/>
        </p:nvCxnSpPr>
        <p:spPr>
          <a:xfrm flipH="1">
            <a:off x="3582903" y="5305120"/>
            <a:ext cx="527899" cy="320266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1 9">
            <a:extLst>
              <a:ext uri="{FF2B5EF4-FFF2-40B4-BE49-F238E27FC236}">
                <a16:creationId xmlns:a16="http://schemas.microsoft.com/office/drawing/2014/main" xmlns="" id="{E2CF5112-3028-47D1-8A80-29605A0C3958}"/>
              </a:ext>
            </a:extLst>
          </p:cNvPr>
          <p:cNvCxnSpPr>
            <a:cxnSpLocks/>
          </p:cNvCxnSpPr>
          <p:nvPr/>
        </p:nvCxnSpPr>
        <p:spPr bwMode="auto">
          <a:xfrm flipH="1">
            <a:off x="3649439" y="8006928"/>
            <a:ext cx="116457" cy="11774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xmlns="" id="{B39A9C1A-4A6C-4C36-949F-E4B08315AD7D}"/>
              </a:ext>
            </a:extLst>
          </p:cNvPr>
          <p:cNvCxnSpPr>
            <a:cxnSpLocks/>
          </p:cNvCxnSpPr>
          <p:nvPr/>
        </p:nvCxnSpPr>
        <p:spPr>
          <a:xfrm flipH="1">
            <a:off x="3953526" y="522778"/>
            <a:ext cx="935510" cy="4798252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xmlns="" id="{CF0E4071-20ED-4B27-A666-67147D466E4B}"/>
              </a:ext>
            </a:extLst>
          </p:cNvPr>
          <p:cNvCxnSpPr>
            <a:cxnSpLocks/>
          </p:cNvCxnSpPr>
          <p:nvPr/>
        </p:nvCxnSpPr>
        <p:spPr>
          <a:xfrm>
            <a:off x="3956757" y="5307875"/>
            <a:ext cx="0" cy="379152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xmlns="" id="{DD54F3A4-AD7D-4F67-BD1E-B24E2A2A5D9A}"/>
              </a:ext>
            </a:extLst>
          </p:cNvPr>
          <p:cNvCxnSpPr>
            <a:cxnSpLocks/>
          </p:cNvCxnSpPr>
          <p:nvPr/>
        </p:nvCxnSpPr>
        <p:spPr>
          <a:xfrm>
            <a:off x="4386633" y="3120971"/>
            <a:ext cx="0" cy="21900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xmlns="" id="{B767A8BB-AF89-4595-BAF4-497BE4CB6A07}"/>
              </a:ext>
            </a:extLst>
          </p:cNvPr>
          <p:cNvCxnSpPr>
            <a:cxnSpLocks/>
          </p:cNvCxnSpPr>
          <p:nvPr/>
        </p:nvCxnSpPr>
        <p:spPr>
          <a:xfrm flipH="1">
            <a:off x="3999346" y="5306199"/>
            <a:ext cx="387288" cy="379765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xmlns="" id="{4D7E88E3-D91F-4455-B516-33F62E13CD5A}"/>
              </a:ext>
            </a:extLst>
          </p:cNvPr>
          <p:cNvCxnSpPr>
            <a:cxnSpLocks/>
          </p:cNvCxnSpPr>
          <p:nvPr/>
        </p:nvCxnSpPr>
        <p:spPr>
          <a:xfrm flipH="1">
            <a:off x="3282466" y="530619"/>
            <a:ext cx="1682705" cy="4830863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xmlns="" id="{C8CC647F-311A-406A-9B3B-06A5640C5F5E}"/>
              </a:ext>
            </a:extLst>
          </p:cNvPr>
          <p:cNvCxnSpPr>
            <a:cxnSpLocks/>
          </p:cNvCxnSpPr>
          <p:nvPr/>
        </p:nvCxnSpPr>
        <p:spPr>
          <a:xfrm>
            <a:off x="3303745" y="5302544"/>
            <a:ext cx="0" cy="3805772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ttore diritto 165">
            <a:extLst>
              <a:ext uri="{FF2B5EF4-FFF2-40B4-BE49-F238E27FC236}">
                <a16:creationId xmlns:a16="http://schemas.microsoft.com/office/drawing/2014/main" xmlns="" id="{EC901A3B-9C09-4AAA-9C39-0B494C1BC3DE}"/>
              </a:ext>
            </a:extLst>
          </p:cNvPr>
          <p:cNvCxnSpPr>
            <a:cxnSpLocks/>
          </p:cNvCxnSpPr>
          <p:nvPr/>
        </p:nvCxnSpPr>
        <p:spPr>
          <a:xfrm>
            <a:off x="3860919" y="3707466"/>
            <a:ext cx="0" cy="159765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xmlns="" id="{C1619A7B-A99E-47C7-A8C1-75F377538CBE}"/>
              </a:ext>
            </a:extLst>
          </p:cNvPr>
          <p:cNvCxnSpPr>
            <a:cxnSpLocks/>
          </p:cNvCxnSpPr>
          <p:nvPr/>
        </p:nvCxnSpPr>
        <p:spPr>
          <a:xfrm flipH="1">
            <a:off x="3280894" y="5300232"/>
            <a:ext cx="582258" cy="254890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ttore diritto 170">
            <a:extLst>
              <a:ext uri="{FF2B5EF4-FFF2-40B4-BE49-F238E27FC236}">
                <a16:creationId xmlns:a16="http://schemas.microsoft.com/office/drawing/2014/main" xmlns="" id="{E974FF1F-48D4-491E-8DA4-F1B1F1271272}"/>
              </a:ext>
            </a:extLst>
          </p:cNvPr>
          <p:cNvCxnSpPr>
            <a:cxnSpLocks/>
          </p:cNvCxnSpPr>
          <p:nvPr/>
        </p:nvCxnSpPr>
        <p:spPr bwMode="auto">
          <a:xfrm flipH="1">
            <a:off x="3282846" y="7695080"/>
            <a:ext cx="243517" cy="13726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1 23">
            <a:extLst>
              <a:ext uri="{FF2B5EF4-FFF2-40B4-BE49-F238E27FC236}">
                <a16:creationId xmlns:a16="http://schemas.microsoft.com/office/drawing/2014/main" xmlns="" id="{8FA26AA6-D5E0-487F-BEC0-99CD28559850}"/>
              </a:ext>
            </a:extLst>
          </p:cNvPr>
          <p:cNvCxnSpPr>
            <a:cxnSpLocks/>
          </p:cNvCxnSpPr>
          <p:nvPr/>
        </p:nvCxnSpPr>
        <p:spPr>
          <a:xfrm flipH="1">
            <a:off x="3088874" y="527282"/>
            <a:ext cx="1908265" cy="4782263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xmlns="" id="{366AFEC3-E893-4BAD-BDAC-318B932D8072}"/>
              </a:ext>
            </a:extLst>
          </p:cNvPr>
          <p:cNvCxnSpPr>
            <a:cxnSpLocks/>
          </p:cNvCxnSpPr>
          <p:nvPr/>
        </p:nvCxnSpPr>
        <p:spPr>
          <a:xfrm flipH="1">
            <a:off x="3102429" y="519044"/>
            <a:ext cx="1893399" cy="4893684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xmlns="" id="{76C519E3-D20A-48D3-9373-14F1555D5067}"/>
              </a:ext>
            </a:extLst>
          </p:cNvPr>
          <p:cNvCxnSpPr>
            <a:cxnSpLocks/>
          </p:cNvCxnSpPr>
          <p:nvPr/>
        </p:nvCxnSpPr>
        <p:spPr>
          <a:xfrm>
            <a:off x="3144611" y="5308321"/>
            <a:ext cx="0" cy="3791074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xmlns="" id="{0E77A05A-23E4-42F8-8DE6-9413D318F45A}"/>
              </a:ext>
            </a:extLst>
          </p:cNvPr>
          <p:cNvCxnSpPr>
            <a:cxnSpLocks/>
          </p:cNvCxnSpPr>
          <p:nvPr/>
        </p:nvCxnSpPr>
        <p:spPr>
          <a:xfrm>
            <a:off x="3690746" y="3889191"/>
            <a:ext cx="0" cy="141592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ttore diritto 183">
            <a:extLst>
              <a:ext uri="{FF2B5EF4-FFF2-40B4-BE49-F238E27FC236}">
                <a16:creationId xmlns:a16="http://schemas.microsoft.com/office/drawing/2014/main" xmlns="" id="{B0349BE1-8C47-4E49-8AAD-772AF6F326AF}"/>
              </a:ext>
            </a:extLst>
          </p:cNvPr>
          <p:cNvCxnSpPr>
            <a:cxnSpLocks/>
          </p:cNvCxnSpPr>
          <p:nvPr/>
        </p:nvCxnSpPr>
        <p:spPr>
          <a:xfrm flipH="1">
            <a:off x="3107299" y="5305425"/>
            <a:ext cx="586020" cy="207642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xmlns="" id="{822B0ABD-7687-4D05-8B19-E1079B760EB7}"/>
              </a:ext>
            </a:extLst>
          </p:cNvPr>
          <p:cNvCxnSpPr>
            <a:cxnSpLocks/>
          </p:cNvCxnSpPr>
          <p:nvPr/>
        </p:nvCxnSpPr>
        <p:spPr bwMode="auto">
          <a:xfrm flipH="1">
            <a:off x="3112166" y="7317866"/>
            <a:ext cx="264904" cy="6131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xmlns="" id="{545ED695-92D6-40B0-8289-FA74989A8551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310025" y="6648728"/>
            <a:ext cx="70323" cy="1622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xmlns="" id="{D96F7AD3-7547-4F10-85BB-ABA7741BC574}"/>
              </a:ext>
            </a:extLst>
          </p:cNvPr>
          <p:cNvCxnSpPr>
            <a:cxnSpLocks/>
          </p:cNvCxnSpPr>
          <p:nvPr/>
        </p:nvCxnSpPr>
        <p:spPr>
          <a:xfrm>
            <a:off x="3094118" y="5306099"/>
            <a:ext cx="0" cy="3793296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nettore diritto 196">
            <a:extLst>
              <a:ext uri="{FF2B5EF4-FFF2-40B4-BE49-F238E27FC236}">
                <a16:creationId xmlns:a16="http://schemas.microsoft.com/office/drawing/2014/main" xmlns="" id="{6AD56BEC-375F-4BA4-80DA-0232FFB08E6E}"/>
              </a:ext>
            </a:extLst>
          </p:cNvPr>
          <p:cNvCxnSpPr>
            <a:cxnSpLocks/>
          </p:cNvCxnSpPr>
          <p:nvPr/>
        </p:nvCxnSpPr>
        <p:spPr>
          <a:xfrm>
            <a:off x="3121756" y="6994969"/>
            <a:ext cx="222306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ttore diritto 198">
            <a:extLst>
              <a:ext uri="{FF2B5EF4-FFF2-40B4-BE49-F238E27FC236}">
                <a16:creationId xmlns:a16="http://schemas.microsoft.com/office/drawing/2014/main" xmlns="" id="{70B6A2A0-9552-42C1-A54E-645DCCFC6A4E}"/>
              </a:ext>
            </a:extLst>
          </p:cNvPr>
          <p:cNvCxnSpPr>
            <a:cxnSpLocks/>
          </p:cNvCxnSpPr>
          <p:nvPr/>
        </p:nvCxnSpPr>
        <p:spPr>
          <a:xfrm>
            <a:off x="3621877" y="3966946"/>
            <a:ext cx="0" cy="134083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diritto 200">
            <a:extLst>
              <a:ext uri="{FF2B5EF4-FFF2-40B4-BE49-F238E27FC236}">
                <a16:creationId xmlns:a16="http://schemas.microsoft.com/office/drawing/2014/main" xmlns="" id="{9C1FDBBA-6E8D-4A94-95A7-CF2719F71BA9}"/>
              </a:ext>
            </a:extLst>
          </p:cNvPr>
          <p:cNvCxnSpPr>
            <a:cxnSpLocks/>
          </p:cNvCxnSpPr>
          <p:nvPr/>
        </p:nvCxnSpPr>
        <p:spPr>
          <a:xfrm flipH="1">
            <a:off x="3095097" y="5303786"/>
            <a:ext cx="526516" cy="179814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nettore diritto 205">
            <a:extLst>
              <a:ext uri="{FF2B5EF4-FFF2-40B4-BE49-F238E27FC236}">
                <a16:creationId xmlns:a16="http://schemas.microsoft.com/office/drawing/2014/main" xmlns="" id="{4B03EA2F-C2C9-47AA-A4D1-A9EEC8E96CE4}"/>
              </a:ext>
            </a:extLst>
          </p:cNvPr>
          <p:cNvCxnSpPr>
            <a:cxnSpLocks/>
          </p:cNvCxnSpPr>
          <p:nvPr/>
        </p:nvCxnSpPr>
        <p:spPr>
          <a:xfrm flipH="1">
            <a:off x="4344101" y="537293"/>
            <a:ext cx="481742" cy="4773073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nettore diritto 212">
            <a:extLst>
              <a:ext uri="{FF2B5EF4-FFF2-40B4-BE49-F238E27FC236}">
                <a16:creationId xmlns:a16="http://schemas.microsoft.com/office/drawing/2014/main" xmlns="" id="{D0D7D1D9-F2F6-4600-89D6-41BA53253A92}"/>
              </a:ext>
            </a:extLst>
          </p:cNvPr>
          <p:cNvCxnSpPr>
            <a:cxnSpLocks/>
          </p:cNvCxnSpPr>
          <p:nvPr/>
        </p:nvCxnSpPr>
        <p:spPr>
          <a:xfrm>
            <a:off x="4592821" y="2875338"/>
            <a:ext cx="0" cy="243356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nettore diritto 214">
            <a:extLst>
              <a:ext uri="{FF2B5EF4-FFF2-40B4-BE49-F238E27FC236}">
                <a16:creationId xmlns:a16="http://schemas.microsoft.com/office/drawing/2014/main" xmlns="" id="{15CCD175-CB11-4F3B-9886-7BC9E8563055}"/>
              </a:ext>
            </a:extLst>
          </p:cNvPr>
          <p:cNvCxnSpPr>
            <a:cxnSpLocks/>
          </p:cNvCxnSpPr>
          <p:nvPr/>
        </p:nvCxnSpPr>
        <p:spPr>
          <a:xfrm flipH="1">
            <a:off x="4416020" y="5292762"/>
            <a:ext cx="177496" cy="382001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xmlns="" id="{611B3A11-BB0D-4487-BCF1-2E13DDC9205D}"/>
              </a:ext>
            </a:extLst>
          </p:cNvPr>
          <p:cNvCxnSpPr>
            <a:cxnSpLocks/>
          </p:cNvCxnSpPr>
          <p:nvPr/>
        </p:nvCxnSpPr>
        <p:spPr>
          <a:xfrm>
            <a:off x="4343869" y="5305268"/>
            <a:ext cx="0" cy="3798588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nettore diritto 222">
            <a:extLst>
              <a:ext uri="{FF2B5EF4-FFF2-40B4-BE49-F238E27FC236}">
                <a16:creationId xmlns:a16="http://schemas.microsoft.com/office/drawing/2014/main" xmlns="" id="{95ADDFB4-C746-4E19-B5FE-A53C460F0DD4}"/>
              </a:ext>
            </a:extLst>
          </p:cNvPr>
          <p:cNvCxnSpPr>
            <a:cxnSpLocks/>
          </p:cNvCxnSpPr>
          <p:nvPr/>
        </p:nvCxnSpPr>
        <p:spPr>
          <a:xfrm>
            <a:off x="4728444" y="550642"/>
            <a:ext cx="457740" cy="4755881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nettore diritto 226">
            <a:extLst>
              <a:ext uri="{FF2B5EF4-FFF2-40B4-BE49-F238E27FC236}">
                <a16:creationId xmlns:a16="http://schemas.microsoft.com/office/drawing/2014/main" xmlns="" id="{429F16CC-5027-42CC-B9DF-E3796F7ECF12}"/>
              </a:ext>
            </a:extLst>
          </p:cNvPr>
          <p:cNvCxnSpPr>
            <a:cxnSpLocks/>
          </p:cNvCxnSpPr>
          <p:nvPr/>
        </p:nvCxnSpPr>
        <p:spPr>
          <a:xfrm>
            <a:off x="5185376" y="5306083"/>
            <a:ext cx="0" cy="3776445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nettore diritto 231">
            <a:extLst>
              <a:ext uri="{FF2B5EF4-FFF2-40B4-BE49-F238E27FC236}">
                <a16:creationId xmlns:a16="http://schemas.microsoft.com/office/drawing/2014/main" xmlns="" id="{8C2A4881-44CC-4A99-A820-ACC801C1A4DC}"/>
              </a:ext>
            </a:extLst>
          </p:cNvPr>
          <p:cNvCxnSpPr>
            <a:cxnSpLocks/>
          </p:cNvCxnSpPr>
          <p:nvPr/>
        </p:nvCxnSpPr>
        <p:spPr>
          <a:xfrm>
            <a:off x="4918567" y="2499032"/>
            <a:ext cx="0" cy="281402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nettore diritto 233">
            <a:extLst>
              <a:ext uri="{FF2B5EF4-FFF2-40B4-BE49-F238E27FC236}">
                <a16:creationId xmlns:a16="http://schemas.microsoft.com/office/drawing/2014/main" xmlns="" id="{4976B0C2-6BD7-4400-8515-6E2E5B8CBD1E}"/>
              </a:ext>
            </a:extLst>
          </p:cNvPr>
          <p:cNvCxnSpPr>
            <a:cxnSpLocks/>
          </p:cNvCxnSpPr>
          <p:nvPr/>
        </p:nvCxnSpPr>
        <p:spPr>
          <a:xfrm>
            <a:off x="4919262" y="5302152"/>
            <a:ext cx="132324" cy="378037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Connettore diritto 238">
            <a:extLst>
              <a:ext uri="{FF2B5EF4-FFF2-40B4-BE49-F238E27FC236}">
                <a16:creationId xmlns:a16="http://schemas.microsoft.com/office/drawing/2014/main" xmlns="" id="{5A17A42A-0A39-42D9-8F03-C3AB40DDC8C8}"/>
              </a:ext>
            </a:extLst>
          </p:cNvPr>
          <p:cNvCxnSpPr>
            <a:cxnSpLocks/>
          </p:cNvCxnSpPr>
          <p:nvPr/>
        </p:nvCxnSpPr>
        <p:spPr>
          <a:xfrm>
            <a:off x="4675338" y="547305"/>
            <a:ext cx="910753" cy="4757434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Connettore diritto 247">
            <a:extLst>
              <a:ext uri="{FF2B5EF4-FFF2-40B4-BE49-F238E27FC236}">
                <a16:creationId xmlns:a16="http://schemas.microsoft.com/office/drawing/2014/main" xmlns="" id="{A321E709-CFE7-4137-8D6F-EDA6D72A61AC}"/>
              </a:ext>
            </a:extLst>
          </p:cNvPr>
          <p:cNvCxnSpPr>
            <a:cxnSpLocks/>
          </p:cNvCxnSpPr>
          <p:nvPr/>
        </p:nvCxnSpPr>
        <p:spPr>
          <a:xfrm>
            <a:off x="5587409" y="5301409"/>
            <a:ext cx="0" cy="3781119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Connettore diritto 248">
            <a:extLst>
              <a:ext uri="{FF2B5EF4-FFF2-40B4-BE49-F238E27FC236}">
                <a16:creationId xmlns:a16="http://schemas.microsoft.com/office/drawing/2014/main" xmlns="" id="{127B65F8-60DE-482F-B764-780601EAAAFF}"/>
              </a:ext>
            </a:extLst>
          </p:cNvPr>
          <p:cNvCxnSpPr>
            <a:cxnSpLocks/>
          </p:cNvCxnSpPr>
          <p:nvPr/>
        </p:nvCxnSpPr>
        <p:spPr>
          <a:xfrm>
            <a:off x="5028893" y="2384966"/>
            <a:ext cx="0" cy="292192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Connettore diritto 250">
            <a:extLst>
              <a:ext uri="{FF2B5EF4-FFF2-40B4-BE49-F238E27FC236}">
                <a16:creationId xmlns:a16="http://schemas.microsoft.com/office/drawing/2014/main" xmlns="" id="{E768D45E-E275-4BF8-8B28-B76A033359C0}"/>
              </a:ext>
            </a:extLst>
          </p:cNvPr>
          <p:cNvCxnSpPr>
            <a:cxnSpLocks/>
          </p:cNvCxnSpPr>
          <p:nvPr/>
        </p:nvCxnSpPr>
        <p:spPr>
          <a:xfrm>
            <a:off x="5029588" y="5289062"/>
            <a:ext cx="239353" cy="380115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onnettore diritto 257">
            <a:extLst>
              <a:ext uri="{FF2B5EF4-FFF2-40B4-BE49-F238E27FC236}">
                <a16:creationId xmlns:a16="http://schemas.microsoft.com/office/drawing/2014/main" xmlns="" id="{1F625E16-606C-46BC-BA85-C6024E71F616}"/>
              </a:ext>
            </a:extLst>
          </p:cNvPr>
          <p:cNvCxnSpPr>
            <a:cxnSpLocks/>
          </p:cNvCxnSpPr>
          <p:nvPr/>
        </p:nvCxnSpPr>
        <p:spPr>
          <a:xfrm>
            <a:off x="4624674" y="547305"/>
            <a:ext cx="1343374" cy="476447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onnettore diritto 259">
            <a:extLst>
              <a:ext uri="{FF2B5EF4-FFF2-40B4-BE49-F238E27FC236}">
                <a16:creationId xmlns:a16="http://schemas.microsoft.com/office/drawing/2014/main" xmlns="" id="{975C4A18-7F94-4445-8388-3E8CD003577D}"/>
              </a:ext>
            </a:extLst>
          </p:cNvPr>
          <p:cNvCxnSpPr>
            <a:cxnSpLocks/>
          </p:cNvCxnSpPr>
          <p:nvPr/>
        </p:nvCxnSpPr>
        <p:spPr>
          <a:xfrm>
            <a:off x="5965608" y="5312839"/>
            <a:ext cx="0" cy="3777373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nettore diritto 260">
            <a:extLst>
              <a:ext uri="{FF2B5EF4-FFF2-40B4-BE49-F238E27FC236}">
                <a16:creationId xmlns:a16="http://schemas.microsoft.com/office/drawing/2014/main" xmlns="" id="{2C7A2239-DA84-4A09-B1A4-64D670C0C7EB}"/>
              </a:ext>
            </a:extLst>
          </p:cNvPr>
          <p:cNvCxnSpPr>
            <a:cxnSpLocks/>
          </p:cNvCxnSpPr>
          <p:nvPr/>
        </p:nvCxnSpPr>
        <p:spPr>
          <a:xfrm>
            <a:off x="5116523" y="2285906"/>
            <a:ext cx="0" cy="302523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nettore diritto 262">
            <a:extLst>
              <a:ext uri="{FF2B5EF4-FFF2-40B4-BE49-F238E27FC236}">
                <a16:creationId xmlns:a16="http://schemas.microsoft.com/office/drawing/2014/main" xmlns="" id="{788D2C80-01CA-4B10-B8AE-C6EBB76150CA}"/>
              </a:ext>
            </a:extLst>
          </p:cNvPr>
          <p:cNvCxnSpPr>
            <a:cxnSpLocks/>
          </p:cNvCxnSpPr>
          <p:nvPr/>
        </p:nvCxnSpPr>
        <p:spPr>
          <a:xfrm>
            <a:off x="5117218" y="5304302"/>
            <a:ext cx="325528" cy="377054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Connettore diritto 267">
            <a:extLst>
              <a:ext uri="{FF2B5EF4-FFF2-40B4-BE49-F238E27FC236}">
                <a16:creationId xmlns:a16="http://schemas.microsoft.com/office/drawing/2014/main" xmlns="" id="{5C0A2035-40FC-4B52-975A-C3E04B0220B9}"/>
              </a:ext>
            </a:extLst>
          </p:cNvPr>
          <p:cNvCxnSpPr>
            <a:cxnSpLocks/>
          </p:cNvCxnSpPr>
          <p:nvPr/>
        </p:nvCxnSpPr>
        <p:spPr>
          <a:xfrm>
            <a:off x="4769680" y="1078230"/>
            <a:ext cx="1477450" cy="423037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Connettore diritto 269">
            <a:extLst>
              <a:ext uri="{FF2B5EF4-FFF2-40B4-BE49-F238E27FC236}">
                <a16:creationId xmlns:a16="http://schemas.microsoft.com/office/drawing/2014/main" xmlns="" id="{5918C37F-382C-4CF4-A8CC-6F6915ED0A7A}"/>
              </a:ext>
            </a:extLst>
          </p:cNvPr>
          <p:cNvCxnSpPr>
            <a:cxnSpLocks/>
          </p:cNvCxnSpPr>
          <p:nvPr/>
        </p:nvCxnSpPr>
        <p:spPr>
          <a:xfrm>
            <a:off x="6247548" y="5305219"/>
            <a:ext cx="0" cy="3784993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Connettore diritto 272">
            <a:extLst>
              <a:ext uri="{FF2B5EF4-FFF2-40B4-BE49-F238E27FC236}">
                <a16:creationId xmlns:a16="http://schemas.microsoft.com/office/drawing/2014/main" xmlns="" id="{BCAC2819-F994-48F4-9D46-D4CB2C8D62B2}"/>
              </a:ext>
            </a:extLst>
          </p:cNvPr>
          <p:cNvCxnSpPr>
            <a:cxnSpLocks/>
          </p:cNvCxnSpPr>
          <p:nvPr/>
        </p:nvCxnSpPr>
        <p:spPr>
          <a:xfrm>
            <a:off x="5168660" y="2225750"/>
            <a:ext cx="0" cy="309220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Connettore diritto 274">
            <a:extLst>
              <a:ext uri="{FF2B5EF4-FFF2-40B4-BE49-F238E27FC236}">
                <a16:creationId xmlns:a16="http://schemas.microsoft.com/office/drawing/2014/main" xmlns="" id="{F4D96057-460E-43FB-BEA6-89B4C3A42B62}"/>
              </a:ext>
            </a:extLst>
          </p:cNvPr>
          <p:cNvCxnSpPr>
            <a:cxnSpLocks/>
          </p:cNvCxnSpPr>
          <p:nvPr/>
        </p:nvCxnSpPr>
        <p:spPr>
          <a:xfrm>
            <a:off x="5169355" y="5300291"/>
            <a:ext cx="383956" cy="376686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Connettore diritto 278">
            <a:extLst>
              <a:ext uri="{FF2B5EF4-FFF2-40B4-BE49-F238E27FC236}">
                <a16:creationId xmlns:a16="http://schemas.microsoft.com/office/drawing/2014/main" xmlns="" id="{B762BC74-9581-4BA0-8647-80F389FC2C64}"/>
              </a:ext>
            </a:extLst>
          </p:cNvPr>
          <p:cNvCxnSpPr>
            <a:cxnSpLocks/>
          </p:cNvCxnSpPr>
          <p:nvPr/>
        </p:nvCxnSpPr>
        <p:spPr>
          <a:xfrm>
            <a:off x="4576411" y="583406"/>
            <a:ext cx="1823539" cy="472373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Connettore diritto 280">
            <a:extLst>
              <a:ext uri="{FF2B5EF4-FFF2-40B4-BE49-F238E27FC236}">
                <a16:creationId xmlns:a16="http://schemas.microsoft.com/office/drawing/2014/main" xmlns="" id="{6966BB99-5116-4397-AC1D-6FEC268FBAB2}"/>
              </a:ext>
            </a:extLst>
          </p:cNvPr>
          <p:cNvCxnSpPr>
            <a:cxnSpLocks/>
          </p:cNvCxnSpPr>
          <p:nvPr/>
        </p:nvCxnSpPr>
        <p:spPr>
          <a:xfrm>
            <a:off x="6397328" y="5303035"/>
            <a:ext cx="0" cy="3771809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Connettore diritto 281">
            <a:extLst>
              <a:ext uri="{FF2B5EF4-FFF2-40B4-BE49-F238E27FC236}">
                <a16:creationId xmlns:a16="http://schemas.microsoft.com/office/drawing/2014/main" xmlns="" id="{F3983C7C-0C2D-425C-9F8C-72CBAB3EA807}"/>
              </a:ext>
            </a:extLst>
          </p:cNvPr>
          <p:cNvCxnSpPr>
            <a:cxnSpLocks/>
          </p:cNvCxnSpPr>
          <p:nvPr/>
        </p:nvCxnSpPr>
        <p:spPr>
          <a:xfrm>
            <a:off x="5200059" y="2192126"/>
            <a:ext cx="0" cy="311349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Connettore diritto 283">
            <a:extLst>
              <a:ext uri="{FF2B5EF4-FFF2-40B4-BE49-F238E27FC236}">
                <a16:creationId xmlns:a16="http://schemas.microsoft.com/office/drawing/2014/main" xmlns="" id="{6B1B71F0-86B4-4CDE-A6A0-AB2BBE9C3981}"/>
              </a:ext>
            </a:extLst>
          </p:cNvPr>
          <p:cNvCxnSpPr>
            <a:cxnSpLocks/>
          </p:cNvCxnSpPr>
          <p:nvPr/>
        </p:nvCxnSpPr>
        <p:spPr>
          <a:xfrm>
            <a:off x="5195992" y="5308588"/>
            <a:ext cx="411076" cy="376625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Connettore 1 26">
            <a:extLst>
              <a:ext uri="{FF2B5EF4-FFF2-40B4-BE49-F238E27FC236}">
                <a16:creationId xmlns:a16="http://schemas.microsoft.com/office/drawing/2014/main" xmlns="" id="{8725656C-0AD5-4968-AFD2-86097576B475}"/>
              </a:ext>
            </a:extLst>
          </p:cNvPr>
          <p:cNvCxnSpPr>
            <a:cxnSpLocks/>
          </p:cNvCxnSpPr>
          <p:nvPr/>
        </p:nvCxnSpPr>
        <p:spPr>
          <a:xfrm>
            <a:off x="4562475" y="552450"/>
            <a:ext cx="1902058" cy="4758356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Connettore diritto 292">
            <a:extLst>
              <a:ext uri="{FF2B5EF4-FFF2-40B4-BE49-F238E27FC236}">
                <a16:creationId xmlns:a16="http://schemas.microsoft.com/office/drawing/2014/main" xmlns="" id="{2ED4A033-0D00-44BA-8523-90AE3DBD962D}"/>
              </a:ext>
            </a:extLst>
          </p:cNvPr>
          <p:cNvCxnSpPr>
            <a:cxnSpLocks/>
          </p:cNvCxnSpPr>
          <p:nvPr/>
        </p:nvCxnSpPr>
        <p:spPr>
          <a:xfrm>
            <a:off x="6460646" y="5308712"/>
            <a:ext cx="0" cy="3773816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onnettore diritto 293">
            <a:extLst>
              <a:ext uri="{FF2B5EF4-FFF2-40B4-BE49-F238E27FC236}">
                <a16:creationId xmlns:a16="http://schemas.microsoft.com/office/drawing/2014/main" xmlns="" id="{A3FFCACA-F4BC-4E11-840D-BD825B5ACF34}"/>
              </a:ext>
            </a:extLst>
          </p:cNvPr>
          <p:cNvCxnSpPr>
            <a:cxnSpLocks/>
          </p:cNvCxnSpPr>
          <p:nvPr/>
        </p:nvCxnSpPr>
        <p:spPr>
          <a:xfrm>
            <a:off x="5214075" y="2171603"/>
            <a:ext cx="0" cy="313925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nettore diritto 295">
            <a:extLst>
              <a:ext uri="{FF2B5EF4-FFF2-40B4-BE49-F238E27FC236}">
                <a16:creationId xmlns:a16="http://schemas.microsoft.com/office/drawing/2014/main" xmlns="" id="{F8FEDC8D-E57E-410C-8A70-2F9141C0B41F}"/>
              </a:ext>
            </a:extLst>
          </p:cNvPr>
          <p:cNvCxnSpPr>
            <a:cxnSpLocks/>
          </p:cNvCxnSpPr>
          <p:nvPr/>
        </p:nvCxnSpPr>
        <p:spPr>
          <a:xfrm>
            <a:off x="5214769" y="5303784"/>
            <a:ext cx="421370" cy="377874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Connettore diritto 300">
            <a:extLst>
              <a:ext uri="{FF2B5EF4-FFF2-40B4-BE49-F238E27FC236}">
                <a16:creationId xmlns:a16="http://schemas.microsoft.com/office/drawing/2014/main" xmlns="" id="{1BDAA47F-C2D1-4B6F-AC77-5254157BD9F5}"/>
              </a:ext>
            </a:extLst>
          </p:cNvPr>
          <p:cNvCxnSpPr>
            <a:cxnSpLocks/>
          </p:cNvCxnSpPr>
          <p:nvPr/>
        </p:nvCxnSpPr>
        <p:spPr>
          <a:xfrm>
            <a:off x="3126154" y="5197231"/>
            <a:ext cx="0" cy="179792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Connettore diritto 302">
            <a:extLst>
              <a:ext uri="{FF2B5EF4-FFF2-40B4-BE49-F238E27FC236}">
                <a16:creationId xmlns:a16="http://schemas.microsoft.com/office/drawing/2014/main" xmlns="" id="{FE12ADB2-F56E-4528-B06A-8249CAE4AA46}"/>
              </a:ext>
            </a:extLst>
          </p:cNvPr>
          <p:cNvCxnSpPr>
            <a:cxnSpLocks/>
          </p:cNvCxnSpPr>
          <p:nvPr/>
        </p:nvCxnSpPr>
        <p:spPr>
          <a:xfrm>
            <a:off x="3313723" y="4845539"/>
            <a:ext cx="0" cy="179363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Connettore diritto 303">
            <a:extLst>
              <a:ext uri="{FF2B5EF4-FFF2-40B4-BE49-F238E27FC236}">
                <a16:creationId xmlns:a16="http://schemas.microsoft.com/office/drawing/2014/main" xmlns="" id="{517CE113-E22C-4338-9B05-381F46353BB5}"/>
              </a:ext>
            </a:extLst>
          </p:cNvPr>
          <p:cNvCxnSpPr>
            <a:cxnSpLocks/>
          </p:cNvCxnSpPr>
          <p:nvPr/>
        </p:nvCxnSpPr>
        <p:spPr>
          <a:xfrm>
            <a:off x="3617279" y="4397311"/>
            <a:ext cx="0" cy="195775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Connettore diritto 311">
            <a:extLst>
              <a:ext uri="{FF2B5EF4-FFF2-40B4-BE49-F238E27FC236}">
                <a16:creationId xmlns:a16="http://schemas.microsoft.com/office/drawing/2014/main" xmlns="" id="{3DF439EE-FF4A-4C81-A55C-B43D282BA1D3}"/>
              </a:ext>
            </a:extLst>
          </p:cNvPr>
          <p:cNvCxnSpPr>
            <a:cxnSpLocks/>
          </p:cNvCxnSpPr>
          <p:nvPr/>
        </p:nvCxnSpPr>
        <p:spPr>
          <a:xfrm>
            <a:off x="3102206" y="5406722"/>
            <a:ext cx="0" cy="1980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Connettore diritto 321">
            <a:extLst>
              <a:ext uri="{FF2B5EF4-FFF2-40B4-BE49-F238E27FC236}">
                <a16:creationId xmlns:a16="http://schemas.microsoft.com/office/drawing/2014/main" xmlns="" id="{538E9117-2DF6-41CC-8D5D-4565C21A7330}"/>
              </a:ext>
            </a:extLst>
          </p:cNvPr>
          <p:cNvCxnSpPr>
            <a:cxnSpLocks/>
          </p:cNvCxnSpPr>
          <p:nvPr/>
        </p:nvCxnSpPr>
        <p:spPr>
          <a:xfrm>
            <a:off x="4089850" y="4591050"/>
            <a:ext cx="0" cy="364214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Connettore diritto 325">
            <a:extLst>
              <a:ext uri="{FF2B5EF4-FFF2-40B4-BE49-F238E27FC236}">
                <a16:creationId xmlns:a16="http://schemas.microsoft.com/office/drawing/2014/main" xmlns="" id="{1FC06173-4D76-4CEC-87D8-6B8CB58085F9}"/>
              </a:ext>
            </a:extLst>
          </p:cNvPr>
          <p:cNvCxnSpPr>
            <a:cxnSpLocks/>
          </p:cNvCxnSpPr>
          <p:nvPr/>
        </p:nvCxnSpPr>
        <p:spPr>
          <a:xfrm>
            <a:off x="3280771" y="5354423"/>
            <a:ext cx="0" cy="2484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Connettore diritto 328">
            <a:extLst>
              <a:ext uri="{FF2B5EF4-FFF2-40B4-BE49-F238E27FC236}">
                <a16:creationId xmlns:a16="http://schemas.microsoft.com/office/drawing/2014/main" xmlns="" id="{D9AA660D-2C0F-4037-89BF-139A5177531E}"/>
              </a:ext>
            </a:extLst>
          </p:cNvPr>
          <p:cNvCxnSpPr>
            <a:cxnSpLocks/>
          </p:cNvCxnSpPr>
          <p:nvPr/>
        </p:nvCxnSpPr>
        <p:spPr>
          <a:xfrm>
            <a:off x="3653624" y="5046174"/>
            <a:ext cx="0" cy="307547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Connettore diritto 330">
            <a:extLst>
              <a:ext uri="{FF2B5EF4-FFF2-40B4-BE49-F238E27FC236}">
                <a16:creationId xmlns:a16="http://schemas.microsoft.com/office/drawing/2014/main" xmlns="" id="{F2AF8338-F060-4166-8BA3-52B5CF614311}"/>
              </a:ext>
            </a:extLst>
          </p:cNvPr>
          <p:cNvCxnSpPr>
            <a:cxnSpLocks/>
          </p:cNvCxnSpPr>
          <p:nvPr/>
        </p:nvCxnSpPr>
        <p:spPr>
          <a:xfrm>
            <a:off x="4295939" y="3555269"/>
            <a:ext cx="0" cy="263731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Connettore diritto 333">
            <a:extLst>
              <a:ext uri="{FF2B5EF4-FFF2-40B4-BE49-F238E27FC236}">
                <a16:creationId xmlns:a16="http://schemas.microsoft.com/office/drawing/2014/main" xmlns="" id="{61A681DD-B82A-4EB8-A294-D3BE88419A94}"/>
              </a:ext>
            </a:extLst>
          </p:cNvPr>
          <p:cNvCxnSpPr>
            <a:cxnSpLocks/>
          </p:cNvCxnSpPr>
          <p:nvPr/>
        </p:nvCxnSpPr>
        <p:spPr>
          <a:xfrm>
            <a:off x="4549004" y="3284865"/>
            <a:ext cx="0" cy="294484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Connettore diritto 339">
            <a:extLst>
              <a:ext uri="{FF2B5EF4-FFF2-40B4-BE49-F238E27FC236}">
                <a16:creationId xmlns:a16="http://schemas.microsoft.com/office/drawing/2014/main" xmlns="" id="{E64C56AE-40E6-4F27-A427-AAD37890448D}"/>
              </a:ext>
            </a:extLst>
          </p:cNvPr>
          <p:cNvCxnSpPr>
            <a:cxnSpLocks/>
          </p:cNvCxnSpPr>
          <p:nvPr/>
        </p:nvCxnSpPr>
        <p:spPr>
          <a:xfrm>
            <a:off x="4460407" y="4172820"/>
            <a:ext cx="0" cy="40085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Connettore diritto 342">
            <a:extLst>
              <a:ext uri="{FF2B5EF4-FFF2-40B4-BE49-F238E27FC236}">
                <a16:creationId xmlns:a16="http://schemas.microsoft.com/office/drawing/2014/main" xmlns="" id="{E393A3D2-ED97-404C-A3EC-8E769AF99228}"/>
              </a:ext>
            </a:extLst>
          </p:cNvPr>
          <p:cNvCxnSpPr>
            <a:cxnSpLocks/>
          </p:cNvCxnSpPr>
          <p:nvPr/>
        </p:nvCxnSpPr>
        <p:spPr>
          <a:xfrm>
            <a:off x="4956693" y="2886719"/>
            <a:ext cx="0" cy="339686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Connettore diritto 344">
            <a:extLst>
              <a:ext uri="{FF2B5EF4-FFF2-40B4-BE49-F238E27FC236}">
                <a16:creationId xmlns:a16="http://schemas.microsoft.com/office/drawing/2014/main" xmlns="" id="{257159E6-D56A-43A1-A02F-5D1E09BAD92B}"/>
              </a:ext>
            </a:extLst>
          </p:cNvPr>
          <p:cNvCxnSpPr>
            <a:cxnSpLocks/>
          </p:cNvCxnSpPr>
          <p:nvPr/>
        </p:nvCxnSpPr>
        <p:spPr>
          <a:xfrm>
            <a:off x="5007345" y="3420877"/>
            <a:ext cx="0" cy="452762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Connettore diritto 346">
            <a:extLst>
              <a:ext uri="{FF2B5EF4-FFF2-40B4-BE49-F238E27FC236}">
                <a16:creationId xmlns:a16="http://schemas.microsoft.com/office/drawing/2014/main" xmlns="" id="{6E8D161A-A7ED-4204-9ABC-AE5A74357199}"/>
              </a:ext>
            </a:extLst>
          </p:cNvPr>
          <p:cNvCxnSpPr>
            <a:cxnSpLocks/>
          </p:cNvCxnSpPr>
          <p:nvPr/>
        </p:nvCxnSpPr>
        <p:spPr>
          <a:xfrm>
            <a:off x="5101556" y="2774702"/>
            <a:ext cx="0" cy="363021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Connettore diritto 350">
            <a:extLst>
              <a:ext uri="{FF2B5EF4-FFF2-40B4-BE49-F238E27FC236}">
                <a16:creationId xmlns:a16="http://schemas.microsoft.com/office/drawing/2014/main" xmlns="" id="{5298FD27-EB81-40A3-9F16-CE116697C6FD}"/>
              </a:ext>
            </a:extLst>
          </p:cNvPr>
          <p:cNvCxnSpPr>
            <a:cxnSpLocks/>
          </p:cNvCxnSpPr>
          <p:nvPr/>
        </p:nvCxnSpPr>
        <p:spPr>
          <a:xfrm>
            <a:off x="5186404" y="3196401"/>
            <a:ext cx="0" cy="45686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Connettore diritto 353">
            <a:extLst>
              <a:ext uri="{FF2B5EF4-FFF2-40B4-BE49-F238E27FC236}">
                <a16:creationId xmlns:a16="http://schemas.microsoft.com/office/drawing/2014/main" xmlns="" id="{10DC6F06-80FB-42A1-87CB-847BC732ABF5}"/>
              </a:ext>
            </a:extLst>
          </p:cNvPr>
          <p:cNvCxnSpPr>
            <a:cxnSpLocks/>
          </p:cNvCxnSpPr>
          <p:nvPr/>
        </p:nvCxnSpPr>
        <p:spPr>
          <a:xfrm>
            <a:off x="5407673" y="2652560"/>
            <a:ext cx="0" cy="434199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Connettore diritto 357">
            <a:extLst>
              <a:ext uri="{FF2B5EF4-FFF2-40B4-BE49-F238E27FC236}">
                <a16:creationId xmlns:a16="http://schemas.microsoft.com/office/drawing/2014/main" xmlns="" id="{0B288DCD-3FCE-42F1-BAC7-00F5B1525620}"/>
              </a:ext>
            </a:extLst>
          </p:cNvPr>
          <p:cNvCxnSpPr>
            <a:cxnSpLocks/>
          </p:cNvCxnSpPr>
          <p:nvPr/>
        </p:nvCxnSpPr>
        <p:spPr>
          <a:xfrm>
            <a:off x="5362050" y="2620077"/>
            <a:ext cx="0" cy="422320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Connettore diritto 360">
            <a:extLst>
              <a:ext uri="{FF2B5EF4-FFF2-40B4-BE49-F238E27FC236}">
                <a16:creationId xmlns:a16="http://schemas.microsoft.com/office/drawing/2014/main" xmlns="" id="{B682BED9-E72D-4366-9DED-79875AEC4FBE}"/>
              </a:ext>
            </a:extLst>
          </p:cNvPr>
          <p:cNvCxnSpPr>
            <a:cxnSpLocks/>
          </p:cNvCxnSpPr>
          <p:nvPr/>
        </p:nvCxnSpPr>
        <p:spPr>
          <a:xfrm>
            <a:off x="5402820" y="2725727"/>
            <a:ext cx="0" cy="444161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Connettore diritto 363">
            <a:extLst>
              <a:ext uri="{FF2B5EF4-FFF2-40B4-BE49-F238E27FC236}">
                <a16:creationId xmlns:a16="http://schemas.microsoft.com/office/drawing/2014/main" xmlns="" id="{07A23E91-D058-4009-B6BE-D8843301469C}"/>
              </a:ext>
            </a:extLst>
          </p:cNvPr>
          <p:cNvCxnSpPr>
            <a:cxnSpLocks/>
          </p:cNvCxnSpPr>
          <p:nvPr/>
        </p:nvCxnSpPr>
        <p:spPr>
          <a:xfrm>
            <a:off x="5313515" y="2638364"/>
            <a:ext cx="0" cy="404362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Connettore diritto 366">
            <a:extLst>
              <a:ext uri="{FF2B5EF4-FFF2-40B4-BE49-F238E27FC236}">
                <a16:creationId xmlns:a16="http://schemas.microsoft.com/office/drawing/2014/main" xmlns="" id="{FD8CDEDB-C858-4290-B911-7423FDC31027}"/>
              </a:ext>
            </a:extLst>
          </p:cNvPr>
          <p:cNvCxnSpPr>
            <a:cxnSpLocks/>
          </p:cNvCxnSpPr>
          <p:nvPr/>
        </p:nvCxnSpPr>
        <p:spPr>
          <a:xfrm>
            <a:off x="5377581" y="2816003"/>
            <a:ext cx="0" cy="452412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Connettore diritto 369">
            <a:extLst>
              <a:ext uri="{FF2B5EF4-FFF2-40B4-BE49-F238E27FC236}">
                <a16:creationId xmlns:a16="http://schemas.microsoft.com/office/drawing/2014/main" xmlns="" id="{F192D32A-42CC-4059-8176-34EF6B7CD367}"/>
              </a:ext>
            </a:extLst>
          </p:cNvPr>
          <p:cNvCxnSpPr>
            <a:cxnSpLocks/>
          </p:cNvCxnSpPr>
          <p:nvPr/>
        </p:nvCxnSpPr>
        <p:spPr>
          <a:xfrm>
            <a:off x="5227123" y="2673310"/>
            <a:ext cx="0" cy="386696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Connettore diritto 372">
            <a:extLst>
              <a:ext uri="{FF2B5EF4-FFF2-40B4-BE49-F238E27FC236}">
                <a16:creationId xmlns:a16="http://schemas.microsoft.com/office/drawing/2014/main" xmlns="" id="{21C1CFF4-C3AD-4AE6-AD34-02D14C6E21EF}"/>
              </a:ext>
            </a:extLst>
          </p:cNvPr>
          <p:cNvCxnSpPr>
            <a:cxnSpLocks/>
          </p:cNvCxnSpPr>
          <p:nvPr/>
        </p:nvCxnSpPr>
        <p:spPr>
          <a:xfrm>
            <a:off x="5311574" y="2967432"/>
            <a:ext cx="0" cy="456004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7" name="Ovale 376">
            <a:extLst>
              <a:ext uri="{FF2B5EF4-FFF2-40B4-BE49-F238E27FC236}">
                <a16:creationId xmlns:a16="http://schemas.microsoft.com/office/drawing/2014/main" xmlns="" id="{939AC1DB-3976-4006-8698-656167E38C0A}"/>
              </a:ext>
            </a:extLst>
          </p:cNvPr>
          <p:cNvSpPr/>
          <p:nvPr/>
        </p:nvSpPr>
        <p:spPr>
          <a:xfrm rot="2379829">
            <a:off x="3991664" y="2217635"/>
            <a:ext cx="507903" cy="3609567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8" name="Ovale 377">
            <a:extLst>
              <a:ext uri="{FF2B5EF4-FFF2-40B4-BE49-F238E27FC236}">
                <a16:creationId xmlns:a16="http://schemas.microsoft.com/office/drawing/2014/main" xmlns="" id="{B32FBE53-1DE7-47A1-84BC-73100430026A}"/>
              </a:ext>
            </a:extLst>
          </p:cNvPr>
          <p:cNvSpPr/>
          <p:nvPr/>
        </p:nvSpPr>
        <p:spPr>
          <a:xfrm rot="20400000">
            <a:off x="3082304" y="6150739"/>
            <a:ext cx="2339835" cy="2067326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02" name="Connettore diritto 201">
            <a:extLst>
              <a:ext uri="{FF2B5EF4-FFF2-40B4-BE49-F238E27FC236}">
                <a16:creationId xmlns:a16="http://schemas.microsoft.com/office/drawing/2014/main" xmlns="" id="{880EFDB9-634E-4A3D-B234-93733D2732A9}"/>
              </a:ext>
            </a:extLst>
          </p:cNvPr>
          <p:cNvCxnSpPr>
            <a:cxnSpLocks/>
          </p:cNvCxnSpPr>
          <p:nvPr/>
        </p:nvCxnSpPr>
        <p:spPr>
          <a:xfrm>
            <a:off x="3959070" y="3969347"/>
            <a:ext cx="0" cy="221660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CasellaDiTesto 223">
            <a:extLst>
              <a:ext uri="{FF2B5EF4-FFF2-40B4-BE49-F238E27FC236}">
                <a16:creationId xmlns:a16="http://schemas.microsoft.com/office/drawing/2014/main" xmlns="" id="{C0B52EBB-0785-4C0E-ABF8-6BC401F10840}"/>
              </a:ext>
            </a:extLst>
          </p:cNvPr>
          <p:cNvSpPr txBox="1"/>
          <p:nvPr/>
        </p:nvSpPr>
        <p:spPr>
          <a:xfrm>
            <a:off x="0" y="835540"/>
            <a:ext cx="441373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L’esercizio si sviluppa mediante un piano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proiettante in seconda proiezione</a:t>
            </a:r>
          </a:p>
        </p:txBody>
      </p:sp>
      <p:sp>
        <p:nvSpPr>
          <p:cNvPr id="228" name="CasellaDiTesto 227">
            <a:extLst>
              <a:ext uri="{FF2B5EF4-FFF2-40B4-BE49-F238E27FC236}">
                <a16:creationId xmlns:a16="http://schemas.microsoft.com/office/drawing/2014/main" xmlns="" id="{A2AFB713-341C-4F0F-82D8-712E3809912E}"/>
              </a:ext>
            </a:extLst>
          </p:cNvPr>
          <p:cNvSpPr txBox="1"/>
          <p:nvPr/>
        </p:nvSpPr>
        <p:spPr>
          <a:xfrm>
            <a:off x="0" y="1571001"/>
            <a:ext cx="443132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Quindi, invece di partire dall’immagine su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, iniziamo le operazioni di ricerca del piano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dall’immagine su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29" name="CasellaDiTesto 228">
            <a:extLst>
              <a:ext uri="{FF2B5EF4-FFF2-40B4-BE49-F238E27FC236}">
                <a16:creationId xmlns:a16="http://schemas.microsoft.com/office/drawing/2014/main" xmlns="" id="{6432B309-FBE8-42BB-8422-AEDF22CDF3F5}"/>
              </a:ext>
            </a:extLst>
          </p:cNvPr>
          <p:cNvSpPr txBox="1"/>
          <p:nvPr/>
        </p:nvSpPr>
        <p:spPr>
          <a:xfrm>
            <a:off x="-2" y="2552242"/>
            <a:ext cx="4104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Definita la 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contenente la generatrice g’’ definiamo la 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perpendicolare alla linea di terra</a:t>
            </a:r>
          </a:p>
        </p:txBody>
      </p:sp>
      <p:sp>
        <p:nvSpPr>
          <p:cNvPr id="230" name="CasellaDiTesto 229">
            <a:extLst>
              <a:ext uri="{FF2B5EF4-FFF2-40B4-BE49-F238E27FC236}">
                <a16:creationId xmlns:a16="http://schemas.microsoft.com/office/drawing/2014/main" xmlns="" id="{2267B428-6E94-4C27-8880-4163153326B5}"/>
              </a:ext>
            </a:extLst>
          </p:cNvPr>
          <p:cNvSpPr txBox="1"/>
          <p:nvPr/>
        </p:nvSpPr>
        <p:spPr>
          <a:xfrm>
            <a:off x="-1" y="3555024"/>
            <a:ext cx="26640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L’intersezione tra i due piani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e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determina la retta generica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(</a:t>
            </a:r>
            <a:r>
              <a:rPr lang="it-IT" dirty="0" err="1">
                <a:solidFill>
                  <a:srgbClr val="FF0000"/>
                </a:solidFill>
                <a:latin typeface="Comic Sans MS" panose="030F0702030302020204" pitchFamily="66" charset="0"/>
              </a:rPr>
              <a:t>x’,x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’’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) che a sua volta intersecando la retta g(g’, g’’) ci restituisce</a:t>
            </a:r>
          </a:p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il punto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(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P’, P’’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)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d’intersezione del piano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con la generatrice del cono</a:t>
            </a:r>
          </a:p>
        </p:txBody>
      </p:sp>
      <p:sp>
        <p:nvSpPr>
          <p:cNvPr id="200" name="CasellaDiTesto 19">
            <a:extLst>
              <a:ext uri="{FF2B5EF4-FFF2-40B4-BE49-F238E27FC236}">
                <a16:creationId xmlns:a16="http://schemas.microsoft.com/office/drawing/2014/main" xmlns="" id="{950E6EE2-FD32-4096-BA13-3B08F9DABA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0929" y="441069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03" name="CasellaDiTesto 19">
            <a:extLst>
              <a:ext uri="{FF2B5EF4-FFF2-40B4-BE49-F238E27FC236}">
                <a16:creationId xmlns:a16="http://schemas.microsoft.com/office/drawing/2014/main" xmlns="" id="{A4BCBE7E-31DB-4EB6-B2D5-F3FF23713B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8600" y="8536859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07" name="CasellaDiTesto 19">
            <a:extLst>
              <a:ext uri="{FF2B5EF4-FFF2-40B4-BE49-F238E27FC236}">
                <a16:creationId xmlns:a16="http://schemas.microsoft.com/office/drawing/2014/main" xmlns="" id="{BBEBFCB8-35D0-423A-9B1F-8DDC22C05F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9351" y="441559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08" name="CasellaDiTesto 19">
            <a:extLst>
              <a:ext uri="{FF2B5EF4-FFF2-40B4-BE49-F238E27FC236}">
                <a16:creationId xmlns:a16="http://schemas.microsoft.com/office/drawing/2014/main" xmlns="" id="{8362FD44-8A73-4532-BDFF-EB2CE6EB83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5896" y="8722837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09" name="CasellaDiTesto 19">
            <a:extLst>
              <a:ext uri="{FF2B5EF4-FFF2-40B4-BE49-F238E27FC236}">
                <a16:creationId xmlns:a16="http://schemas.microsoft.com/office/drawing/2014/main" xmlns="" id="{5C7530CF-8D61-45AE-B73A-00D08AC4E5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0558" y="441299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10" name="CasellaDiTesto 19">
            <a:extLst>
              <a:ext uri="{FF2B5EF4-FFF2-40B4-BE49-F238E27FC236}">
                <a16:creationId xmlns:a16="http://schemas.microsoft.com/office/drawing/2014/main" xmlns="" id="{777B70F4-FE44-43C2-80ED-DA92B260D0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7305" y="8557862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11" name="CasellaDiTesto 19">
            <a:extLst>
              <a:ext uri="{FF2B5EF4-FFF2-40B4-BE49-F238E27FC236}">
                <a16:creationId xmlns:a16="http://schemas.microsoft.com/office/drawing/2014/main" xmlns="" id="{1019FDED-46C8-4E75-B1EB-B63499DB32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8493" y="443361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12" name="CasellaDiTesto 19">
            <a:extLst>
              <a:ext uri="{FF2B5EF4-FFF2-40B4-BE49-F238E27FC236}">
                <a16:creationId xmlns:a16="http://schemas.microsoft.com/office/drawing/2014/main" xmlns="" id="{5B590593-02F5-4351-AB1B-D645D79C7E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4432" y="8735476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14" name="CasellaDiTesto 19">
            <a:extLst>
              <a:ext uri="{FF2B5EF4-FFF2-40B4-BE49-F238E27FC236}">
                <a16:creationId xmlns:a16="http://schemas.microsoft.com/office/drawing/2014/main" xmlns="" id="{97C6F56C-400E-47B4-A2AF-4D82274DD0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7574" y="442943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17" name="CasellaDiTesto 19">
            <a:extLst>
              <a:ext uri="{FF2B5EF4-FFF2-40B4-BE49-F238E27FC236}">
                <a16:creationId xmlns:a16="http://schemas.microsoft.com/office/drawing/2014/main" xmlns="" id="{636B8F60-FF22-461F-A62E-E615F36740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5089" y="8534549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19" name="CasellaDiTesto 19">
            <a:extLst>
              <a:ext uri="{FF2B5EF4-FFF2-40B4-BE49-F238E27FC236}">
                <a16:creationId xmlns:a16="http://schemas.microsoft.com/office/drawing/2014/main" xmlns="" id="{2B3C47C4-2782-481A-9DFD-7C55DBB51C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0851" y="438665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20" name="CasellaDiTesto 19">
            <a:extLst>
              <a:ext uri="{FF2B5EF4-FFF2-40B4-BE49-F238E27FC236}">
                <a16:creationId xmlns:a16="http://schemas.microsoft.com/office/drawing/2014/main" xmlns="" id="{C838FE0C-D90C-4C62-94BB-A99BFA2CD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9832" y="8710681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25" name="CasellaDiTesto 19">
            <a:extLst>
              <a:ext uri="{FF2B5EF4-FFF2-40B4-BE49-F238E27FC236}">
                <a16:creationId xmlns:a16="http://schemas.microsoft.com/office/drawing/2014/main" xmlns="" id="{27E12D51-8FFF-4B9B-B701-A9F2E4142E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1803" y="440063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31" name="CasellaDiTesto 19">
            <a:extLst>
              <a:ext uri="{FF2B5EF4-FFF2-40B4-BE49-F238E27FC236}">
                <a16:creationId xmlns:a16="http://schemas.microsoft.com/office/drawing/2014/main" xmlns="" id="{D73CFA7E-CCCE-4F8D-9998-F3D0F5AB2D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7836" y="442556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35" name="CasellaDiTesto 19">
            <a:extLst>
              <a:ext uri="{FF2B5EF4-FFF2-40B4-BE49-F238E27FC236}">
                <a16:creationId xmlns:a16="http://schemas.microsoft.com/office/drawing/2014/main" xmlns="" id="{F1EF0B4C-3A59-4FF6-8292-2E5DB3E45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9449" y="443246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36" name="CasellaDiTesto 19">
            <a:extLst>
              <a:ext uri="{FF2B5EF4-FFF2-40B4-BE49-F238E27FC236}">
                <a16:creationId xmlns:a16="http://schemas.microsoft.com/office/drawing/2014/main" xmlns="" id="{172F1D0E-8B62-41C5-AE82-A66001478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9203" y="441335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40" name="CasellaDiTesto 19">
            <a:extLst>
              <a:ext uri="{FF2B5EF4-FFF2-40B4-BE49-F238E27FC236}">
                <a16:creationId xmlns:a16="http://schemas.microsoft.com/office/drawing/2014/main" xmlns="" id="{3CE0DD6A-037A-4333-8511-B68D1EFA21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4603" y="8527498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41" name="CasellaDiTesto 19">
            <a:extLst>
              <a:ext uri="{FF2B5EF4-FFF2-40B4-BE49-F238E27FC236}">
                <a16:creationId xmlns:a16="http://schemas.microsoft.com/office/drawing/2014/main" xmlns="" id="{1FA763A3-F2EF-47A4-9E7D-DC32A9777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3358" y="8737431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42" name="CasellaDiTesto 19">
            <a:extLst>
              <a:ext uri="{FF2B5EF4-FFF2-40B4-BE49-F238E27FC236}">
                <a16:creationId xmlns:a16="http://schemas.microsoft.com/office/drawing/2014/main" xmlns="" id="{B7C5336B-ED87-4A29-9AA0-320D98A471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8251" y="8551959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43" name="CasellaDiTesto 19">
            <a:extLst>
              <a:ext uri="{FF2B5EF4-FFF2-40B4-BE49-F238E27FC236}">
                <a16:creationId xmlns:a16="http://schemas.microsoft.com/office/drawing/2014/main" xmlns="" id="{14FE4722-7B71-4B8D-89BA-2D6BE31B03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0473" y="8695813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44" name="CasellaDiTesto 19">
            <a:extLst>
              <a:ext uri="{FF2B5EF4-FFF2-40B4-BE49-F238E27FC236}">
                <a16:creationId xmlns:a16="http://schemas.microsoft.com/office/drawing/2014/main" xmlns="" id="{E90D620A-09F8-46E6-A31B-4BAB2436D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7952" y="441252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45" name="CasellaDiTesto 19">
            <a:extLst>
              <a:ext uri="{FF2B5EF4-FFF2-40B4-BE49-F238E27FC236}">
                <a16:creationId xmlns:a16="http://schemas.microsoft.com/office/drawing/2014/main" xmlns="" id="{50B09F19-A770-421B-87ED-2E14B3FCF1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6967" y="8555610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grpSp>
        <p:nvGrpSpPr>
          <p:cNvPr id="274" name="Gruppo 273">
            <a:extLst>
              <a:ext uri="{FF2B5EF4-FFF2-40B4-BE49-F238E27FC236}">
                <a16:creationId xmlns:a16="http://schemas.microsoft.com/office/drawing/2014/main" xmlns="" id="{3B1624C7-CCA9-4CA0-AB72-0F5119BDF6F4}"/>
              </a:ext>
            </a:extLst>
          </p:cNvPr>
          <p:cNvGrpSpPr/>
          <p:nvPr/>
        </p:nvGrpSpPr>
        <p:grpSpPr>
          <a:xfrm>
            <a:off x="5496312" y="998621"/>
            <a:ext cx="844330" cy="413943"/>
            <a:chOff x="7698091" y="3850105"/>
            <a:chExt cx="844330" cy="413943"/>
          </a:xfrm>
        </p:grpSpPr>
        <p:sp>
          <p:nvSpPr>
            <p:cNvPr id="70" name="CasellaDiTesto 69">
              <a:extLst>
                <a:ext uri="{FF2B5EF4-FFF2-40B4-BE49-F238E27FC236}">
                  <a16:creationId xmlns:a16="http://schemas.microsoft.com/office/drawing/2014/main" xmlns="" id="{A5869D34-C758-4EAD-97F7-73E59EAD15D4}"/>
                </a:ext>
              </a:extLst>
            </p:cNvPr>
            <p:cNvSpPr txBox="1"/>
            <p:nvPr/>
          </p:nvSpPr>
          <p:spPr>
            <a:xfrm>
              <a:off x="7698091" y="3868048"/>
              <a:ext cx="504000" cy="396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x’’</a:t>
              </a:r>
              <a:endParaRPr lang="it-IT" sz="200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  <a:p>
              <a:endParaRPr lang="it-IT" dirty="0">
                <a:solidFill>
                  <a:srgbClr val="FF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72" name="CasellaDiTesto 271">
              <a:extLst>
                <a:ext uri="{FF2B5EF4-FFF2-40B4-BE49-F238E27FC236}">
                  <a16:creationId xmlns:a16="http://schemas.microsoft.com/office/drawing/2014/main" xmlns="" id="{42A8A1BE-AEE2-443B-B3EC-81EDB62D2DAD}"/>
                </a:ext>
              </a:extLst>
            </p:cNvPr>
            <p:cNvSpPr txBox="1"/>
            <p:nvPr/>
          </p:nvSpPr>
          <p:spPr>
            <a:xfrm>
              <a:off x="8001000" y="3850105"/>
              <a:ext cx="54142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000" dirty="0">
                  <a:solidFill>
                    <a:srgbClr val="FF0000"/>
                  </a:solidFill>
                  <a:latin typeface="Symbol" panose="05050102010706020507" pitchFamily="18" charset="2"/>
                </a:rPr>
                <a:t>º</a:t>
              </a:r>
              <a:endParaRPr lang="it-IT" dirty="0"/>
            </a:p>
          </p:txBody>
        </p:sp>
      </p:grpSp>
      <p:cxnSp>
        <p:nvCxnSpPr>
          <p:cNvPr id="174" name="Connettore diritto 173">
            <a:extLst>
              <a:ext uri="{FF2B5EF4-FFF2-40B4-BE49-F238E27FC236}">
                <a16:creationId xmlns:a16="http://schemas.microsoft.com/office/drawing/2014/main" xmlns="" id="{BCE16ACC-4D32-4E9B-9C8C-D3CB40A4EBCC}"/>
              </a:ext>
            </a:extLst>
          </p:cNvPr>
          <p:cNvCxnSpPr/>
          <p:nvPr/>
        </p:nvCxnSpPr>
        <p:spPr>
          <a:xfrm>
            <a:off x="179388" y="9264396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406485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6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1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2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3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3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8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9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0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5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5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0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5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1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6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2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7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2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7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3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8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3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4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9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4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9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4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9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4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5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0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5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6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1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6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1" dur="5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>
                      <p:stCondLst>
                        <p:cond delay="indefinite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6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7" fill="hold">
                      <p:stCondLst>
                        <p:cond delay="indefinite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1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" fill="hold">
                      <p:stCondLst>
                        <p:cond delay="indefinite"/>
                      </p:stCondLst>
                      <p:childTnLst>
                        <p:par>
                          <p:cTn id="383" fill="hold">
                            <p:stCondLst>
                              <p:cond delay="0"/>
                            </p:stCondLst>
                            <p:childTnLst>
                              <p:par>
                                <p:cTn id="38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6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7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8" fill="hold">
                      <p:stCondLst>
                        <p:cond delay="indefinite"/>
                      </p:stCondLst>
                      <p:childTnLst>
                        <p:par>
                          <p:cTn id="389" fill="hold">
                            <p:stCondLst>
                              <p:cond delay="0"/>
                            </p:stCondLst>
                            <p:childTnLst>
                              <p:par>
                                <p:cTn id="3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2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7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8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3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4" fill="hold">
                      <p:stCondLst>
                        <p:cond delay="indefinite"/>
                      </p:stCondLst>
                      <p:childTnLst>
                        <p:par>
                          <p:cTn id="405" fill="hold">
                            <p:stCondLst>
                              <p:cond delay="0"/>
                            </p:stCondLst>
                            <p:childTnLst>
                              <p:par>
                                <p:cTn id="40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8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9" fill="hold">
                      <p:stCondLst>
                        <p:cond delay="indefinite"/>
                      </p:stCondLst>
                      <p:childTnLst>
                        <p:par>
                          <p:cTn id="410" fill="hold">
                            <p:stCondLst>
                              <p:cond delay="0"/>
                            </p:stCondLst>
                            <p:childTnLst>
                              <p:par>
                                <p:cTn id="4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3" dur="5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4" fill="hold">
                      <p:stCondLst>
                        <p:cond delay="indefinite"/>
                      </p:stCondLst>
                      <p:childTnLst>
                        <p:par>
                          <p:cTn id="415" fill="hold">
                            <p:stCondLst>
                              <p:cond delay="0"/>
                            </p:stCondLst>
                            <p:childTnLst>
                              <p:par>
                                <p:cTn id="4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8" dur="5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3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4" fill="hold">
                      <p:stCondLst>
                        <p:cond delay="indefinite"/>
                      </p:stCondLst>
                      <p:childTnLst>
                        <p:par>
                          <p:cTn id="425" fill="hold">
                            <p:stCondLst>
                              <p:cond delay="0"/>
                            </p:stCondLst>
                            <p:childTnLst>
                              <p:par>
                                <p:cTn id="4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8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9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0" fill="hold">
                      <p:stCondLst>
                        <p:cond delay="indefinite"/>
                      </p:stCondLst>
                      <p:childTnLst>
                        <p:par>
                          <p:cTn id="431" fill="hold">
                            <p:stCondLst>
                              <p:cond delay="0"/>
                            </p:stCondLst>
                            <p:childTnLst>
                              <p:par>
                                <p:cTn id="4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4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5" fill="hold">
                      <p:stCondLst>
                        <p:cond delay="indefinite"/>
                      </p:stCondLst>
                      <p:childTnLst>
                        <p:par>
                          <p:cTn id="436" fill="hold">
                            <p:stCondLst>
                              <p:cond delay="0"/>
                            </p:stCondLst>
                            <p:childTnLst>
                              <p:par>
                                <p:cTn id="4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9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0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1" fill="hold">
                      <p:stCondLst>
                        <p:cond delay="indefinite"/>
                      </p:stCondLst>
                      <p:childTnLst>
                        <p:par>
                          <p:cTn id="442" fill="hold">
                            <p:stCondLst>
                              <p:cond delay="0"/>
                            </p:stCondLst>
                            <p:childTnLst>
                              <p:par>
                                <p:cTn id="4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5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6" fill="hold">
                      <p:stCondLst>
                        <p:cond delay="indefinite"/>
                      </p:stCondLst>
                      <p:childTnLst>
                        <p:par>
                          <p:cTn id="447" fill="hold">
                            <p:stCondLst>
                              <p:cond delay="0"/>
                            </p:stCondLst>
                            <p:childTnLst>
                              <p:par>
                                <p:cTn id="4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0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1" fill="hold">
                      <p:stCondLst>
                        <p:cond delay="indefinite"/>
                      </p:stCondLst>
                      <p:childTnLst>
                        <p:par>
                          <p:cTn id="452" fill="hold">
                            <p:stCondLst>
                              <p:cond delay="0"/>
                            </p:stCondLst>
                            <p:childTnLst>
                              <p:par>
                                <p:cTn id="4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5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6" fill="hold">
                      <p:stCondLst>
                        <p:cond delay="indefinite"/>
                      </p:stCondLst>
                      <p:childTnLst>
                        <p:par>
                          <p:cTn id="457" fill="hold">
                            <p:stCondLst>
                              <p:cond delay="0"/>
                            </p:stCondLst>
                            <p:childTnLst>
                              <p:par>
                                <p:cTn id="4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0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1" fill="hold">
                      <p:stCondLst>
                        <p:cond delay="indefinite"/>
                      </p:stCondLst>
                      <p:childTnLst>
                        <p:par>
                          <p:cTn id="462" fill="hold">
                            <p:stCondLst>
                              <p:cond delay="0"/>
                            </p:stCondLst>
                            <p:childTnLst>
                              <p:par>
                                <p:cTn id="4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5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6" fill="hold">
                      <p:stCondLst>
                        <p:cond delay="indefinite"/>
                      </p:stCondLst>
                      <p:childTnLst>
                        <p:par>
                          <p:cTn id="467" fill="hold">
                            <p:stCondLst>
                              <p:cond delay="0"/>
                            </p:stCondLst>
                            <p:childTnLst>
                              <p:par>
                                <p:cTn id="46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0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1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2" fill="hold">
                      <p:stCondLst>
                        <p:cond delay="indefinite"/>
                      </p:stCondLst>
                      <p:childTnLst>
                        <p:par>
                          <p:cTn id="473" fill="hold">
                            <p:stCondLst>
                              <p:cond delay="0"/>
                            </p:stCondLst>
                            <p:childTnLst>
                              <p:par>
                                <p:cTn id="47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6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7" fill="hold">
                      <p:stCondLst>
                        <p:cond delay="indefinite"/>
                      </p:stCondLst>
                      <p:childTnLst>
                        <p:par>
                          <p:cTn id="478" fill="hold">
                            <p:stCondLst>
                              <p:cond delay="0"/>
                            </p:stCondLst>
                            <p:childTnLst>
                              <p:par>
                                <p:cTn id="47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1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2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3" fill="hold">
                      <p:stCondLst>
                        <p:cond delay="indefinite"/>
                      </p:stCondLst>
                      <p:childTnLst>
                        <p:par>
                          <p:cTn id="484" fill="hold">
                            <p:stCondLst>
                              <p:cond delay="0"/>
                            </p:stCondLst>
                            <p:childTnLst>
                              <p:par>
                                <p:cTn id="4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7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8" fill="hold">
                      <p:stCondLst>
                        <p:cond delay="indefinite"/>
                      </p:stCondLst>
                      <p:childTnLst>
                        <p:par>
                          <p:cTn id="489" fill="hold">
                            <p:stCondLst>
                              <p:cond delay="0"/>
                            </p:stCondLst>
                            <p:childTnLst>
                              <p:par>
                                <p:cTn id="4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2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3" fill="hold">
                      <p:stCondLst>
                        <p:cond delay="indefinite"/>
                      </p:stCondLst>
                      <p:childTnLst>
                        <p:par>
                          <p:cTn id="494" fill="hold">
                            <p:stCondLst>
                              <p:cond delay="0"/>
                            </p:stCondLst>
                            <p:childTnLst>
                              <p:par>
                                <p:cTn id="4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7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8" fill="hold">
                      <p:stCondLst>
                        <p:cond delay="indefinite"/>
                      </p:stCondLst>
                      <p:childTnLst>
                        <p:par>
                          <p:cTn id="499" fill="hold">
                            <p:stCondLst>
                              <p:cond delay="0"/>
                            </p:stCondLst>
                            <p:childTnLst>
                              <p:par>
                                <p:cTn id="5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2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3" fill="hold">
                      <p:stCondLst>
                        <p:cond delay="indefinite"/>
                      </p:stCondLst>
                      <p:childTnLst>
                        <p:par>
                          <p:cTn id="504" fill="hold">
                            <p:stCondLst>
                              <p:cond delay="0"/>
                            </p:stCondLst>
                            <p:childTnLst>
                              <p:par>
                                <p:cTn id="50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7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8" fill="hold">
                      <p:stCondLst>
                        <p:cond delay="indefinite"/>
                      </p:stCondLst>
                      <p:childTnLst>
                        <p:par>
                          <p:cTn id="509" fill="hold">
                            <p:stCondLst>
                              <p:cond delay="0"/>
                            </p:stCondLst>
                            <p:childTnLst>
                              <p:par>
                                <p:cTn id="5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3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4" fill="hold">
                      <p:stCondLst>
                        <p:cond delay="indefinite"/>
                      </p:stCondLst>
                      <p:childTnLst>
                        <p:par>
                          <p:cTn id="515" fill="hold">
                            <p:stCondLst>
                              <p:cond delay="0"/>
                            </p:stCondLst>
                            <p:childTnLst>
                              <p:par>
                                <p:cTn id="5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8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9" fill="hold">
                      <p:stCondLst>
                        <p:cond delay="indefinite"/>
                      </p:stCondLst>
                      <p:childTnLst>
                        <p:par>
                          <p:cTn id="520" fill="hold">
                            <p:stCondLst>
                              <p:cond delay="0"/>
                            </p:stCondLst>
                            <p:childTnLst>
                              <p:par>
                                <p:cTn id="5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3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4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5" fill="hold">
                      <p:stCondLst>
                        <p:cond delay="indefinite"/>
                      </p:stCondLst>
                      <p:childTnLst>
                        <p:par>
                          <p:cTn id="526" fill="hold">
                            <p:stCondLst>
                              <p:cond delay="0"/>
                            </p:stCondLst>
                            <p:childTnLst>
                              <p:par>
                                <p:cTn id="5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9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0" fill="hold">
                      <p:stCondLst>
                        <p:cond delay="indefinite"/>
                      </p:stCondLst>
                      <p:childTnLst>
                        <p:par>
                          <p:cTn id="531" fill="hold">
                            <p:stCondLst>
                              <p:cond delay="0"/>
                            </p:stCondLst>
                            <p:childTnLst>
                              <p:par>
                                <p:cTn id="5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4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5" fill="hold">
                      <p:stCondLst>
                        <p:cond delay="indefinite"/>
                      </p:stCondLst>
                      <p:childTnLst>
                        <p:par>
                          <p:cTn id="536" fill="hold">
                            <p:stCondLst>
                              <p:cond delay="0"/>
                            </p:stCondLst>
                            <p:childTnLst>
                              <p:par>
                                <p:cTn id="5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9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0" fill="hold">
                      <p:stCondLst>
                        <p:cond delay="indefinite"/>
                      </p:stCondLst>
                      <p:childTnLst>
                        <p:par>
                          <p:cTn id="541" fill="hold">
                            <p:stCondLst>
                              <p:cond delay="0"/>
                            </p:stCondLst>
                            <p:childTnLst>
                              <p:par>
                                <p:cTn id="5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4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5" fill="hold">
                      <p:stCondLst>
                        <p:cond delay="indefinite"/>
                      </p:stCondLst>
                      <p:childTnLst>
                        <p:par>
                          <p:cTn id="546" fill="hold">
                            <p:stCondLst>
                              <p:cond delay="0"/>
                            </p:stCondLst>
                            <p:childTnLst>
                              <p:par>
                                <p:cTn id="5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9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0" fill="hold">
                      <p:stCondLst>
                        <p:cond delay="indefinite"/>
                      </p:stCondLst>
                      <p:childTnLst>
                        <p:par>
                          <p:cTn id="551" fill="hold">
                            <p:stCondLst>
                              <p:cond delay="0"/>
                            </p:stCondLst>
                            <p:childTnLst>
                              <p:par>
                                <p:cTn id="5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4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5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6" fill="hold">
                      <p:stCondLst>
                        <p:cond delay="indefinite"/>
                      </p:stCondLst>
                      <p:childTnLst>
                        <p:par>
                          <p:cTn id="557" fill="hold">
                            <p:stCondLst>
                              <p:cond delay="0"/>
                            </p:stCondLst>
                            <p:childTnLst>
                              <p:par>
                                <p:cTn id="5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0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1" fill="hold">
                      <p:stCondLst>
                        <p:cond delay="indefinite"/>
                      </p:stCondLst>
                      <p:childTnLst>
                        <p:par>
                          <p:cTn id="562" fill="hold">
                            <p:stCondLst>
                              <p:cond delay="0"/>
                            </p:stCondLst>
                            <p:childTnLst>
                              <p:par>
                                <p:cTn id="5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5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6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7" fill="hold">
                      <p:stCondLst>
                        <p:cond delay="indefinite"/>
                      </p:stCondLst>
                      <p:childTnLst>
                        <p:par>
                          <p:cTn id="568" fill="hold">
                            <p:stCondLst>
                              <p:cond delay="0"/>
                            </p:stCondLst>
                            <p:childTnLst>
                              <p:par>
                                <p:cTn id="56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1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2" fill="hold">
                      <p:stCondLst>
                        <p:cond delay="indefinite"/>
                      </p:stCondLst>
                      <p:childTnLst>
                        <p:par>
                          <p:cTn id="573" fill="hold">
                            <p:stCondLst>
                              <p:cond delay="0"/>
                            </p:stCondLst>
                            <p:childTnLst>
                              <p:par>
                                <p:cTn id="5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6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7" fill="hold">
                      <p:stCondLst>
                        <p:cond delay="indefinite"/>
                      </p:stCondLst>
                      <p:childTnLst>
                        <p:par>
                          <p:cTn id="578" fill="hold">
                            <p:stCondLst>
                              <p:cond delay="0"/>
                            </p:stCondLst>
                            <p:childTnLst>
                              <p:par>
                                <p:cTn id="5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1" dur="5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2" fill="hold">
                      <p:stCondLst>
                        <p:cond delay="indefinite"/>
                      </p:stCondLst>
                      <p:childTnLst>
                        <p:par>
                          <p:cTn id="583" fill="hold">
                            <p:stCondLst>
                              <p:cond delay="0"/>
                            </p:stCondLst>
                            <p:childTnLst>
                              <p:par>
                                <p:cTn id="5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6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7" fill="hold">
                      <p:stCondLst>
                        <p:cond delay="indefinite"/>
                      </p:stCondLst>
                      <p:childTnLst>
                        <p:par>
                          <p:cTn id="588" fill="hold">
                            <p:stCondLst>
                              <p:cond delay="0"/>
                            </p:stCondLst>
                            <p:childTnLst>
                              <p:par>
                                <p:cTn id="5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1" dur="10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2" fill="hold">
                      <p:stCondLst>
                        <p:cond delay="indefinite"/>
                      </p:stCondLst>
                      <p:childTnLst>
                        <p:par>
                          <p:cTn id="593" fill="hold">
                            <p:stCondLst>
                              <p:cond delay="0"/>
                            </p:stCondLst>
                            <p:childTnLst>
                              <p:par>
                                <p:cTn id="5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6" dur="10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6" grpId="0"/>
      <p:bldP spid="68" grpId="0"/>
      <p:bldP spid="69" grpId="0"/>
      <p:bldP spid="71" grpId="0"/>
      <p:bldP spid="73" grpId="0"/>
      <p:bldP spid="74" grpId="0"/>
      <p:bldP spid="122" grpId="0"/>
      <p:bldP spid="377" grpId="0" animBg="1"/>
      <p:bldP spid="378" grpId="0" animBg="1"/>
      <p:bldP spid="224" grpId="0"/>
      <p:bldP spid="228" grpId="0"/>
      <p:bldP spid="229" grpId="0"/>
      <p:bldP spid="230" grpId="0"/>
      <p:bldP spid="200" grpId="0"/>
      <p:bldP spid="203" grpId="0"/>
      <p:bldP spid="207" grpId="0"/>
      <p:bldP spid="208" grpId="0"/>
      <p:bldP spid="209" grpId="0"/>
      <p:bldP spid="210" grpId="0"/>
      <p:bldP spid="211" grpId="0"/>
      <p:bldP spid="212" grpId="0"/>
      <p:bldP spid="214" grpId="0"/>
      <p:bldP spid="217" grpId="0"/>
      <p:bldP spid="219" grpId="0"/>
      <p:bldP spid="220" grpId="0"/>
      <p:bldP spid="225" grpId="0"/>
      <p:bldP spid="231" grpId="0"/>
      <p:bldP spid="235" grpId="0"/>
      <p:bldP spid="236" grpId="0"/>
      <p:bldP spid="240" grpId="0"/>
      <p:bldP spid="241" grpId="0"/>
      <p:bldP spid="242" grpId="0"/>
      <p:bldP spid="243" grpId="0"/>
      <p:bldP spid="244" grpId="0"/>
      <p:bldP spid="2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E920E16-E906-4119-88C6-60C9B5C55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00" y="37322"/>
            <a:ext cx="6804000" cy="468000"/>
          </a:xfrm>
          <a:ln>
            <a:solidFill>
              <a:srgbClr val="0070C0"/>
            </a:solidFill>
          </a:ln>
        </p:spPr>
        <p:txBody>
          <a:bodyPr/>
          <a:lstStyle/>
          <a:p>
            <a: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LE CONICHE: L’ELLISSE (7)</a:t>
            </a:r>
            <a:endParaRPr lang="it-IT" dirty="0"/>
          </a:p>
        </p:txBody>
      </p:sp>
      <p:cxnSp>
        <p:nvCxnSpPr>
          <p:cNvPr id="3" name="Connettore 1 4">
            <a:extLst>
              <a:ext uri="{FF2B5EF4-FFF2-40B4-BE49-F238E27FC236}">
                <a16:creationId xmlns:a16="http://schemas.microsoft.com/office/drawing/2014/main" xmlns="" id="{837C094C-3981-4E95-9813-9FE55B0F894E}"/>
              </a:ext>
            </a:extLst>
          </p:cNvPr>
          <p:cNvCxnSpPr/>
          <p:nvPr/>
        </p:nvCxnSpPr>
        <p:spPr>
          <a:xfrm>
            <a:off x="0" y="5305425"/>
            <a:ext cx="6858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e 3">
            <a:extLst>
              <a:ext uri="{FF2B5EF4-FFF2-40B4-BE49-F238E27FC236}">
                <a16:creationId xmlns:a16="http://schemas.microsoft.com/office/drawing/2014/main" xmlns="" id="{15EE0D3A-4AD5-47F4-8578-FA3B07E4EEB4}"/>
              </a:ext>
            </a:extLst>
          </p:cNvPr>
          <p:cNvSpPr/>
          <p:nvPr/>
        </p:nvSpPr>
        <p:spPr>
          <a:xfrm rot="2700000">
            <a:off x="3336131" y="5550694"/>
            <a:ext cx="2881313" cy="2879725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5" name="Connettore 1 16">
            <a:extLst>
              <a:ext uri="{FF2B5EF4-FFF2-40B4-BE49-F238E27FC236}">
                <a16:creationId xmlns:a16="http://schemas.microsoft.com/office/drawing/2014/main" xmlns="" id="{43DF7E72-9F52-4E9F-A67C-FDCEB3D48CB6}"/>
              </a:ext>
            </a:extLst>
          </p:cNvPr>
          <p:cNvCxnSpPr/>
          <p:nvPr/>
        </p:nvCxnSpPr>
        <p:spPr>
          <a:xfrm flipV="1">
            <a:off x="3338513" y="4676775"/>
            <a:ext cx="0" cy="23129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17">
            <a:extLst>
              <a:ext uri="{FF2B5EF4-FFF2-40B4-BE49-F238E27FC236}">
                <a16:creationId xmlns:a16="http://schemas.microsoft.com/office/drawing/2014/main" xmlns="" id="{A82DA495-0F0B-48F4-AB5D-89AC47F633E7}"/>
              </a:ext>
            </a:extLst>
          </p:cNvPr>
          <p:cNvCxnSpPr/>
          <p:nvPr/>
        </p:nvCxnSpPr>
        <p:spPr>
          <a:xfrm flipH="1" flipV="1">
            <a:off x="6213475" y="4678363"/>
            <a:ext cx="3175" cy="23002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12">
            <a:extLst>
              <a:ext uri="{FF2B5EF4-FFF2-40B4-BE49-F238E27FC236}">
                <a16:creationId xmlns:a16="http://schemas.microsoft.com/office/drawing/2014/main" xmlns="" id="{5F2F969E-6953-44CE-9F0D-829192CF37EE}"/>
              </a:ext>
            </a:extLst>
          </p:cNvPr>
          <p:cNvCxnSpPr/>
          <p:nvPr/>
        </p:nvCxnSpPr>
        <p:spPr>
          <a:xfrm>
            <a:off x="3341688" y="4679950"/>
            <a:ext cx="2870200" cy="1588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23">
            <a:extLst>
              <a:ext uri="{FF2B5EF4-FFF2-40B4-BE49-F238E27FC236}">
                <a16:creationId xmlns:a16="http://schemas.microsoft.com/office/drawing/2014/main" xmlns="" id="{E5FC99C2-F1AD-4561-A412-6F5268160DA5}"/>
              </a:ext>
            </a:extLst>
          </p:cNvPr>
          <p:cNvCxnSpPr/>
          <p:nvPr/>
        </p:nvCxnSpPr>
        <p:spPr>
          <a:xfrm flipH="1">
            <a:off x="3341688" y="1079500"/>
            <a:ext cx="1436687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26">
            <a:extLst>
              <a:ext uri="{FF2B5EF4-FFF2-40B4-BE49-F238E27FC236}">
                <a16:creationId xmlns:a16="http://schemas.microsoft.com/office/drawing/2014/main" xmlns="" id="{55719AD5-E4A4-4588-8C0B-B39D3A77EE2C}"/>
              </a:ext>
            </a:extLst>
          </p:cNvPr>
          <p:cNvCxnSpPr/>
          <p:nvPr/>
        </p:nvCxnSpPr>
        <p:spPr>
          <a:xfrm>
            <a:off x="4776788" y="1082675"/>
            <a:ext cx="1436687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xmlns="" id="{F7E24016-9660-4A4D-ABAA-820CFEE449FA}"/>
              </a:ext>
            </a:extLst>
          </p:cNvPr>
          <p:cNvCxnSpPr>
            <a:cxnSpLocks/>
          </p:cNvCxnSpPr>
          <p:nvPr/>
        </p:nvCxnSpPr>
        <p:spPr>
          <a:xfrm>
            <a:off x="4776788" y="4681538"/>
            <a:ext cx="0" cy="23050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xmlns="" id="{87405751-993C-4919-8688-4B35B7FB2CD0}"/>
              </a:ext>
            </a:extLst>
          </p:cNvPr>
          <p:cNvCxnSpPr>
            <a:cxnSpLocks/>
          </p:cNvCxnSpPr>
          <p:nvPr/>
        </p:nvCxnSpPr>
        <p:spPr>
          <a:xfrm flipH="1">
            <a:off x="3521075" y="1085850"/>
            <a:ext cx="1254125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xmlns="" id="{5D487B8B-A4C6-4418-9ADA-CCB998629B79}"/>
              </a:ext>
            </a:extLst>
          </p:cNvPr>
          <p:cNvCxnSpPr>
            <a:cxnSpLocks/>
          </p:cNvCxnSpPr>
          <p:nvPr/>
        </p:nvCxnSpPr>
        <p:spPr>
          <a:xfrm flipH="1">
            <a:off x="3757188" y="1085850"/>
            <a:ext cx="1018016" cy="359401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7">
            <a:extLst>
              <a:ext uri="{FF2B5EF4-FFF2-40B4-BE49-F238E27FC236}">
                <a16:creationId xmlns:a16="http://schemas.microsoft.com/office/drawing/2014/main" xmlns="" id="{F108D665-E4A7-4B45-9BD3-2072E468E410}"/>
              </a:ext>
            </a:extLst>
          </p:cNvPr>
          <p:cNvCxnSpPr>
            <a:cxnSpLocks/>
          </p:cNvCxnSpPr>
          <p:nvPr/>
        </p:nvCxnSpPr>
        <p:spPr bwMode="auto">
          <a:xfrm>
            <a:off x="3751654" y="5966234"/>
            <a:ext cx="1023546" cy="102035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9">
            <a:extLst>
              <a:ext uri="{FF2B5EF4-FFF2-40B4-BE49-F238E27FC236}">
                <a16:creationId xmlns:a16="http://schemas.microsoft.com/office/drawing/2014/main" xmlns="" id="{877FD507-1F3E-48CC-AA02-73DFB8AB75DC}"/>
              </a:ext>
            </a:extLst>
          </p:cNvPr>
          <p:cNvCxnSpPr>
            <a:cxnSpLocks/>
          </p:cNvCxnSpPr>
          <p:nvPr/>
        </p:nvCxnSpPr>
        <p:spPr bwMode="auto">
          <a:xfrm flipH="1">
            <a:off x="3767138" y="6988175"/>
            <a:ext cx="1008062" cy="1019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xmlns="" id="{95490352-DCEA-41C4-A721-D74FAE4059D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522482" y="6290100"/>
            <a:ext cx="1257481" cy="69966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xmlns="" id="{EF8D8F7D-D4E9-4288-8B38-00A1DEC90E2E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376613" y="6665913"/>
            <a:ext cx="1393031" cy="32305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xmlns="" id="{3777D3F5-CEF4-4467-81DF-DEB40C967DCF}"/>
              </a:ext>
            </a:extLst>
          </p:cNvPr>
          <p:cNvCxnSpPr>
            <a:cxnSpLocks/>
          </p:cNvCxnSpPr>
          <p:nvPr/>
        </p:nvCxnSpPr>
        <p:spPr bwMode="auto">
          <a:xfrm flipH="1">
            <a:off x="3368675" y="6991350"/>
            <a:ext cx="1412875" cy="3270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xmlns="" id="{349D0B86-0310-4548-B0C6-A48515E047BD}"/>
              </a:ext>
            </a:extLst>
          </p:cNvPr>
          <p:cNvCxnSpPr>
            <a:cxnSpLocks/>
          </p:cNvCxnSpPr>
          <p:nvPr/>
        </p:nvCxnSpPr>
        <p:spPr bwMode="auto">
          <a:xfrm flipH="1">
            <a:off x="3522663" y="6988175"/>
            <a:ext cx="1258887" cy="7096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xmlns="" id="{0AD5E295-A2B5-4439-B14B-97724473E947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079875" y="5727700"/>
            <a:ext cx="696913" cy="12652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xmlns="" id="{B99BDA80-7830-4276-970D-B4A2CBC8DCDD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410075" y="5591175"/>
            <a:ext cx="366713" cy="14033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xmlns="" id="{CAC31BE4-81C3-494D-BCB2-7FB27D6B0F69}"/>
              </a:ext>
            </a:extLst>
          </p:cNvPr>
          <p:cNvCxnSpPr>
            <a:cxnSpLocks/>
          </p:cNvCxnSpPr>
          <p:nvPr/>
        </p:nvCxnSpPr>
        <p:spPr bwMode="auto">
          <a:xfrm flipH="1">
            <a:off x="4082321" y="6991350"/>
            <a:ext cx="688118" cy="125324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xmlns="" id="{EABC516F-71D3-4174-8374-D1B2843F6353}"/>
              </a:ext>
            </a:extLst>
          </p:cNvPr>
          <p:cNvCxnSpPr>
            <a:cxnSpLocks/>
          </p:cNvCxnSpPr>
          <p:nvPr/>
        </p:nvCxnSpPr>
        <p:spPr bwMode="auto">
          <a:xfrm flipH="1">
            <a:off x="4410075" y="6991350"/>
            <a:ext cx="365125" cy="13906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1 7">
            <a:extLst>
              <a:ext uri="{FF2B5EF4-FFF2-40B4-BE49-F238E27FC236}">
                <a16:creationId xmlns:a16="http://schemas.microsoft.com/office/drawing/2014/main" xmlns="" id="{83E8F593-FAE1-4E9D-8D0F-F0078FC8099F}"/>
              </a:ext>
            </a:extLst>
          </p:cNvPr>
          <p:cNvCxnSpPr>
            <a:cxnSpLocks/>
            <a:stCxn id="4" idx="6"/>
          </p:cNvCxnSpPr>
          <p:nvPr/>
        </p:nvCxnSpPr>
        <p:spPr>
          <a:xfrm flipH="1" flipV="1">
            <a:off x="4778375" y="6992938"/>
            <a:ext cx="1017588" cy="1016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9">
            <a:extLst>
              <a:ext uri="{FF2B5EF4-FFF2-40B4-BE49-F238E27FC236}">
                <a16:creationId xmlns:a16="http://schemas.microsoft.com/office/drawing/2014/main" xmlns="" id="{148CF12F-9759-4BE3-9F7D-ABDB5D2154EE}"/>
              </a:ext>
            </a:extLst>
          </p:cNvPr>
          <p:cNvCxnSpPr>
            <a:cxnSpLocks/>
            <a:endCxn id="4" idx="0"/>
          </p:cNvCxnSpPr>
          <p:nvPr/>
        </p:nvCxnSpPr>
        <p:spPr>
          <a:xfrm flipV="1">
            <a:off x="4778375" y="5972175"/>
            <a:ext cx="1016000" cy="10112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xmlns="" id="{661DBC01-E278-42E3-AF44-2F7510AEAE07}"/>
              </a:ext>
            </a:extLst>
          </p:cNvPr>
          <p:cNvCxnSpPr>
            <a:cxnSpLocks/>
          </p:cNvCxnSpPr>
          <p:nvPr/>
        </p:nvCxnSpPr>
        <p:spPr>
          <a:xfrm>
            <a:off x="4778375" y="6992938"/>
            <a:ext cx="1243013" cy="7159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xmlns="" id="{CE5CF912-E341-4AF1-88A2-37F6A689F142}"/>
              </a:ext>
            </a:extLst>
          </p:cNvPr>
          <p:cNvCxnSpPr>
            <a:cxnSpLocks/>
          </p:cNvCxnSpPr>
          <p:nvPr/>
        </p:nvCxnSpPr>
        <p:spPr>
          <a:xfrm>
            <a:off x="4773613" y="6991350"/>
            <a:ext cx="1387475" cy="3905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xmlns="" id="{06BD7DC6-9B52-4A23-AFEC-68FBE088B287}"/>
              </a:ext>
            </a:extLst>
          </p:cNvPr>
          <p:cNvCxnSpPr>
            <a:cxnSpLocks/>
          </p:cNvCxnSpPr>
          <p:nvPr/>
        </p:nvCxnSpPr>
        <p:spPr>
          <a:xfrm flipV="1">
            <a:off x="4786313" y="6600825"/>
            <a:ext cx="1374775" cy="3905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xmlns="" id="{2F78E404-C14E-4D47-8D6C-C4120598373A}"/>
              </a:ext>
            </a:extLst>
          </p:cNvPr>
          <p:cNvCxnSpPr>
            <a:cxnSpLocks/>
          </p:cNvCxnSpPr>
          <p:nvPr/>
        </p:nvCxnSpPr>
        <p:spPr>
          <a:xfrm flipV="1">
            <a:off x="4778375" y="6265863"/>
            <a:ext cx="1246188" cy="7223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xmlns="" id="{A8393F39-528E-4AC1-9AEA-734C04882101}"/>
              </a:ext>
            </a:extLst>
          </p:cNvPr>
          <p:cNvCxnSpPr>
            <a:cxnSpLocks/>
          </p:cNvCxnSpPr>
          <p:nvPr/>
        </p:nvCxnSpPr>
        <p:spPr>
          <a:xfrm>
            <a:off x="4778375" y="6991350"/>
            <a:ext cx="681038" cy="1273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xmlns="" id="{05DF18F3-2341-4FC7-8815-9B3178BA60B4}"/>
              </a:ext>
            </a:extLst>
          </p:cNvPr>
          <p:cNvCxnSpPr>
            <a:cxnSpLocks/>
          </p:cNvCxnSpPr>
          <p:nvPr/>
        </p:nvCxnSpPr>
        <p:spPr>
          <a:xfrm>
            <a:off x="4775200" y="6988175"/>
            <a:ext cx="346075" cy="13985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xmlns="" id="{1F3EA50C-4732-4830-BBDA-530CABFD2771}"/>
              </a:ext>
            </a:extLst>
          </p:cNvPr>
          <p:cNvCxnSpPr>
            <a:cxnSpLocks/>
          </p:cNvCxnSpPr>
          <p:nvPr/>
        </p:nvCxnSpPr>
        <p:spPr>
          <a:xfrm flipV="1">
            <a:off x="4773613" y="5724525"/>
            <a:ext cx="682625" cy="1273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xmlns="" id="{710F02DB-4E32-4738-A0AF-345DBF0DF5EA}"/>
              </a:ext>
            </a:extLst>
          </p:cNvPr>
          <p:cNvCxnSpPr>
            <a:cxnSpLocks/>
          </p:cNvCxnSpPr>
          <p:nvPr/>
        </p:nvCxnSpPr>
        <p:spPr>
          <a:xfrm flipV="1">
            <a:off x="4773613" y="5580063"/>
            <a:ext cx="349250" cy="14144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xmlns="" id="{30A97098-B5FB-449A-8FA1-F7F24AAAC227}"/>
              </a:ext>
            </a:extLst>
          </p:cNvPr>
          <p:cNvCxnSpPr>
            <a:cxnSpLocks/>
          </p:cNvCxnSpPr>
          <p:nvPr/>
        </p:nvCxnSpPr>
        <p:spPr>
          <a:xfrm flipV="1">
            <a:off x="3336925" y="6994525"/>
            <a:ext cx="1438275" cy="15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xmlns="" id="{5ED4A76E-22BA-4633-88DA-BDBA32371C5E}"/>
              </a:ext>
            </a:extLst>
          </p:cNvPr>
          <p:cNvCxnSpPr>
            <a:cxnSpLocks/>
          </p:cNvCxnSpPr>
          <p:nvPr/>
        </p:nvCxnSpPr>
        <p:spPr>
          <a:xfrm flipH="1">
            <a:off x="4078288" y="1081088"/>
            <a:ext cx="701675" cy="35988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xmlns="" id="{E470D632-697A-4C6C-BB6F-6B464707DCDA}"/>
              </a:ext>
            </a:extLst>
          </p:cNvPr>
          <p:cNvCxnSpPr>
            <a:cxnSpLocks/>
          </p:cNvCxnSpPr>
          <p:nvPr/>
        </p:nvCxnSpPr>
        <p:spPr>
          <a:xfrm flipH="1">
            <a:off x="4411663" y="1090613"/>
            <a:ext cx="361950" cy="3586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xmlns="" id="{26719C55-F1FC-4799-BC01-D85057963FE8}"/>
              </a:ext>
            </a:extLst>
          </p:cNvPr>
          <p:cNvCxnSpPr>
            <a:cxnSpLocks/>
          </p:cNvCxnSpPr>
          <p:nvPr/>
        </p:nvCxnSpPr>
        <p:spPr>
          <a:xfrm flipH="1">
            <a:off x="3384884" y="1082675"/>
            <a:ext cx="1393491" cy="360162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xmlns="" id="{2B6918C7-0E06-4258-A76C-A4DECE11E17D}"/>
              </a:ext>
            </a:extLst>
          </p:cNvPr>
          <p:cNvCxnSpPr>
            <a:cxnSpLocks/>
          </p:cNvCxnSpPr>
          <p:nvPr/>
        </p:nvCxnSpPr>
        <p:spPr>
          <a:xfrm>
            <a:off x="4779963" y="1089025"/>
            <a:ext cx="346075" cy="35956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xmlns="" id="{898838EC-ADF1-4E2D-87AF-52108FAB99A4}"/>
              </a:ext>
            </a:extLst>
          </p:cNvPr>
          <p:cNvCxnSpPr>
            <a:cxnSpLocks/>
          </p:cNvCxnSpPr>
          <p:nvPr/>
        </p:nvCxnSpPr>
        <p:spPr>
          <a:xfrm>
            <a:off x="4779563" y="1082694"/>
            <a:ext cx="687787" cy="36012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xmlns="" id="{ABCCEC35-88E7-492B-99EF-AD22F00ACEC7}"/>
              </a:ext>
            </a:extLst>
          </p:cNvPr>
          <p:cNvCxnSpPr>
            <a:cxnSpLocks/>
          </p:cNvCxnSpPr>
          <p:nvPr/>
        </p:nvCxnSpPr>
        <p:spPr>
          <a:xfrm>
            <a:off x="4782368" y="1099524"/>
            <a:ext cx="1010420" cy="358360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xmlns="" id="{8C9F83E7-1B7B-471F-8D4A-17190FDFD627}"/>
              </a:ext>
            </a:extLst>
          </p:cNvPr>
          <p:cNvCxnSpPr>
            <a:cxnSpLocks/>
          </p:cNvCxnSpPr>
          <p:nvPr/>
        </p:nvCxnSpPr>
        <p:spPr>
          <a:xfrm>
            <a:off x="4772025" y="1089025"/>
            <a:ext cx="1254125" cy="35909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xmlns="" id="{C80461B3-2CC6-4BCE-ABC0-F197773E49BE}"/>
              </a:ext>
            </a:extLst>
          </p:cNvPr>
          <p:cNvCxnSpPr>
            <a:cxnSpLocks/>
          </p:cNvCxnSpPr>
          <p:nvPr/>
        </p:nvCxnSpPr>
        <p:spPr>
          <a:xfrm>
            <a:off x="4779963" y="1104900"/>
            <a:ext cx="1381125" cy="35782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asellaDiTesto 41">
            <a:extLst>
              <a:ext uri="{FF2B5EF4-FFF2-40B4-BE49-F238E27FC236}">
                <a16:creationId xmlns:a16="http://schemas.microsoft.com/office/drawing/2014/main" xmlns="" id="{FA2AF8B1-4CF5-417B-BEDD-669ADBCF0F0D}"/>
              </a:ext>
            </a:extLst>
          </p:cNvPr>
          <p:cNvSpPr txBox="1"/>
          <p:nvPr/>
        </p:nvSpPr>
        <p:spPr>
          <a:xfrm>
            <a:off x="4552950" y="4206875"/>
            <a:ext cx="585788" cy="460375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xmlns="" id="{6401F1F6-4457-4BB1-98EE-78D409D45FD0}"/>
              </a:ext>
            </a:extLst>
          </p:cNvPr>
          <p:cNvSpPr txBox="1"/>
          <p:nvPr/>
        </p:nvSpPr>
        <p:spPr>
          <a:xfrm>
            <a:off x="4367213" y="7067550"/>
            <a:ext cx="863600" cy="395288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xmlns="" id="{A0D36EF8-E47B-4B7E-9578-69117FE36E56}"/>
              </a:ext>
            </a:extLst>
          </p:cNvPr>
          <p:cNvSpPr txBox="1"/>
          <p:nvPr/>
        </p:nvSpPr>
        <p:spPr>
          <a:xfrm>
            <a:off x="4924425" y="828675"/>
            <a:ext cx="585788" cy="461963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V’’</a:t>
            </a:r>
          </a:p>
        </p:txBody>
      </p:sp>
      <p:sp>
        <p:nvSpPr>
          <p:cNvPr id="45" name="CasellaDiTesto 1">
            <a:extLst>
              <a:ext uri="{FF2B5EF4-FFF2-40B4-BE49-F238E27FC236}">
                <a16:creationId xmlns:a16="http://schemas.microsoft.com/office/drawing/2014/main" xmlns="" id="{6F857D18-6FF4-45E9-A10E-32A602A27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0638" y="4868836"/>
            <a:ext cx="43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xmlns="" id="{AE1E2D6F-07AA-4046-BF83-317B769A0FE9}"/>
              </a:ext>
            </a:extLst>
          </p:cNvPr>
          <p:cNvCxnSpPr>
            <a:cxnSpLocks/>
          </p:cNvCxnSpPr>
          <p:nvPr/>
        </p:nvCxnSpPr>
        <p:spPr>
          <a:xfrm flipV="1">
            <a:off x="4779963" y="1078706"/>
            <a:ext cx="0" cy="3621883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xmlns="" id="{42EA0A35-B0F8-4BF4-B677-21FF936B8E98}"/>
              </a:ext>
            </a:extLst>
          </p:cNvPr>
          <p:cNvCxnSpPr>
            <a:endCxn id="4" idx="7"/>
          </p:cNvCxnSpPr>
          <p:nvPr/>
        </p:nvCxnSpPr>
        <p:spPr>
          <a:xfrm flipV="1">
            <a:off x="4775200" y="6991350"/>
            <a:ext cx="1441450" cy="3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xmlns="" id="{6A13C2FD-0924-4522-BE58-F704F0309471}"/>
              </a:ext>
            </a:extLst>
          </p:cNvPr>
          <p:cNvCxnSpPr>
            <a:cxnSpLocks/>
            <a:endCxn id="4" idx="5"/>
          </p:cNvCxnSpPr>
          <p:nvPr/>
        </p:nvCxnSpPr>
        <p:spPr>
          <a:xfrm>
            <a:off x="4775200" y="7004050"/>
            <a:ext cx="1588" cy="14271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Gruppo 48">
            <a:extLst>
              <a:ext uri="{FF2B5EF4-FFF2-40B4-BE49-F238E27FC236}">
                <a16:creationId xmlns:a16="http://schemas.microsoft.com/office/drawing/2014/main" xmlns="" id="{1C272AEB-3D0E-4516-BA83-99A3F9C1F8FA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6848475"/>
            <a:ext cx="287338" cy="288925"/>
            <a:chOff x="3018306" y="6843591"/>
            <a:chExt cx="360000" cy="360000"/>
          </a:xfrm>
        </p:grpSpPr>
        <p:cxnSp>
          <p:nvCxnSpPr>
            <p:cNvPr id="50" name="Connettore diritto 49">
              <a:extLst>
                <a:ext uri="{FF2B5EF4-FFF2-40B4-BE49-F238E27FC236}">
                  <a16:creationId xmlns:a16="http://schemas.microsoft.com/office/drawing/2014/main" xmlns="" id="{2B89BDC5-0A6A-4E97-8B63-C79906CD4E4F}"/>
                </a:ext>
              </a:extLst>
            </p:cNvPr>
            <p:cNvCxnSpPr/>
            <p:nvPr/>
          </p:nvCxnSpPr>
          <p:spPr>
            <a:xfrm>
              <a:off x="3018306" y="7023592"/>
              <a:ext cx="36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ttore diritto 50">
              <a:extLst>
                <a:ext uri="{FF2B5EF4-FFF2-40B4-BE49-F238E27FC236}">
                  <a16:creationId xmlns:a16="http://schemas.microsoft.com/office/drawing/2014/main" xmlns="" id="{2D4658FE-36B2-47F1-B8D7-030B975E3B11}"/>
                </a:ext>
              </a:extLst>
            </p:cNvPr>
            <p:cNvCxnSpPr/>
            <p:nvPr/>
          </p:nvCxnSpPr>
          <p:spPr>
            <a:xfrm>
              <a:off x="3183389" y="6843591"/>
              <a:ext cx="0" cy="36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xmlns="" id="{9F521E8C-610A-4E0E-86C8-975ECB654707}"/>
              </a:ext>
            </a:extLst>
          </p:cNvPr>
          <p:cNvCxnSpPr/>
          <p:nvPr/>
        </p:nvCxnSpPr>
        <p:spPr>
          <a:xfrm>
            <a:off x="26988" y="91059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xmlns="" id="{BD59E982-7339-4DCB-8C7F-ED1503715094}"/>
              </a:ext>
            </a:extLst>
          </p:cNvPr>
          <p:cNvCxnSpPr>
            <a:cxnSpLocks/>
          </p:cNvCxnSpPr>
          <p:nvPr/>
        </p:nvCxnSpPr>
        <p:spPr>
          <a:xfrm flipV="1">
            <a:off x="2442991" y="1060704"/>
            <a:ext cx="3761124" cy="424491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xmlns="" id="{15A385A2-8242-4B65-AE69-738806F2CBCD}"/>
              </a:ext>
            </a:extLst>
          </p:cNvPr>
          <p:cNvCxnSpPr>
            <a:cxnSpLocks/>
          </p:cNvCxnSpPr>
          <p:nvPr/>
        </p:nvCxnSpPr>
        <p:spPr>
          <a:xfrm>
            <a:off x="2443714" y="5307376"/>
            <a:ext cx="1352213" cy="37674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asellaDiTesto 19">
            <a:extLst>
              <a:ext uri="{FF2B5EF4-FFF2-40B4-BE49-F238E27FC236}">
                <a16:creationId xmlns:a16="http://schemas.microsoft.com/office/drawing/2014/main" xmlns="" id="{0AE877BB-2C23-4BDE-B897-1208A38829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7143" y="1014540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56" name="CasellaDiTesto 19">
            <a:extLst>
              <a:ext uri="{FF2B5EF4-FFF2-40B4-BE49-F238E27FC236}">
                <a16:creationId xmlns:a16="http://schemas.microsoft.com/office/drawing/2014/main" xmlns="" id="{B8BB0420-251C-46BD-8AC2-19A09D4A4C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344" y="8034130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xmlns="" id="{E97160C1-A6FA-41EF-A8A4-018FA60A89FB}"/>
              </a:ext>
            </a:extLst>
          </p:cNvPr>
          <p:cNvCxnSpPr/>
          <p:nvPr/>
        </p:nvCxnSpPr>
        <p:spPr>
          <a:xfrm>
            <a:off x="26988" y="9111996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1 9">
            <a:extLst>
              <a:ext uri="{FF2B5EF4-FFF2-40B4-BE49-F238E27FC236}">
                <a16:creationId xmlns:a16="http://schemas.microsoft.com/office/drawing/2014/main" xmlns="" id="{E2CF5112-3028-47D1-8A80-29605A0C3958}"/>
              </a:ext>
            </a:extLst>
          </p:cNvPr>
          <p:cNvCxnSpPr>
            <a:cxnSpLocks/>
          </p:cNvCxnSpPr>
          <p:nvPr/>
        </p:nvCxnSpPr>
        <p:spPr bwMode="auto">
          <a:xfrm flipH="1">
            <a:off x="3649439" y="8006928"/>
            <a:ext cx="116457" cy="11774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ttore diritto 170">
            <a:extLst>
              <a:ext uri="{FF2B5EF4-FFF2-40B4-BE49-F238E27FC236}">
                <a16:creationId xmlns:a16="http://schemas.microsoft.com/office/drawing/2014/main" xmlns="" id="{E974FF1F-48D4-491E-8DA4-F1B1F1271272}"/>
              </a:ext>
            </a:extLst>
          </p:cNvPr>
          <p:cNvCxnSpPr>
            <a:cxnSpLocks/>
          </p:cNvCxnSpPr>
          <p:nvPr/>
        </p:nvCxnSpPr>
        <p:spPr bwMode="auto">
          <a:xfrm flipH="1">
            <a:off x="3282846" y="7695080"/>
            <a:ext cx="243517" cy="13726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xmlns="" id="{822B0ABD-7687-4D05-8B19-E1079B760EB7}"/>
              </a:ext>
            </a:extLst>
          </p:cNvPr>
          <p:cNvCxnSpPr>
            <a:cxnSpLocks/>
          </p:cNvCxnSpPr>
          <p:nvPr/>
        </p:nvCxnSpPr>
        <p:spPr bwMode="auto">
          <a:xfrm flipH="1">
            <a:off x="3109024" y="7317866"/>
            <a:ext cx="264904" cy="6131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xmlns="" id="{545ED695-92D6-40B0-8289-FA74989A8551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310025" y="6648728"/>
            <a:ext cx="70323" cy="1622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nettore diritto 196">
            <a:extLst>
              <a:ext uri="{FF2B5EF4-FFF2-40B4-BE49-F238E27FC236}">
                <a16:creationId xmlns:a16="http://schemas.microsoft.com/office/drawing/2014/main" xmlns="" id="{6AD56BEC-375F-4BA4-80DA-0232FFB08E6E}"/>
              </a:ext>
            </a:extLst>
          </p:cNvPr>
          <p:cNvCxnSpPr>
            <a:cxnSpLocks/>
          </p:cNvCxnSpPr>
          <p:nvPr/>
        </p:nvCxnSpPr>
        <p:spPr>
          <a:xfrm>
            <a:off x="3121756" y="6994969"/>
            <a:ext cx="222306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Connettore diritto 300">
            <a:extLst>
              <a:ext uri="{FF2B5EF4-FFF2-40B4-BE49-F238E27FC236}">
                <a16:creationId xmlns:a16="http://schemas.microsoft.com/office/drawing/2014/main" xmlns="" id="{1BDAA47F-C2D1-4B6F-AC77-5254157BD9F5}"/>
              </a:ext>
            </a:extLst>
          </p:cNvPr>
          <p:cNvCxnSpPr>
            <a:cxnSpLocks/>
          </p:cNvCxnSpPr>
          <p:nvPr/>
        </p:nvCxnSpPr>
        <p:spPr>
          <a:xfrm>
            <a:off x="3126154" y="5197231"/>
            <a:ext cx="0" cy="179792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Connettore diritto 302">
            <a:extLst>
              <a:ext uri="{FF2B5EF4-FFF2-40B4-BE49-F238E27FC236}">
                <a16:creationId xmlns:a16="http://schemas.microsoft.com/office/drawing/2014/main" xmlns="" id="{FE12ADB2-F56E-4528-B06A-8249CAE4AA46}"/>
              </a:ext>
            </a:extLst>
          </p:cNvPr>
          <p:cNvCxnSpPr>
            <a:cxnSpLocks/>
          </p:cNvCxnSpPr>
          <p:nvPr/>
        </p:nvCxnSpPr>
        <p:spPr>
          <a:xfrm>
            <a:off x="3313723" y="4845539"/>
            <a:ext cx="0" cy="179363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Connettore diritto 303">
            <a:extLst>
              <a:ext uri="{FF2B5EF4-FFF2-40B4-BE49-F238E27FC236}">
                <a16:creationId xmlns:a16="http://schemas.microsoft.com/office/drawing/2014/main" xmlns="" id="{517CE113-E22C-4338-9B05-381F46353BB5}"/>
              </a:ext>
            </a:extLst>
          </p:cNvPr>
          <p:cNvCxnSpPr>
            <a:cxnSpLocks/>
          </p:cNvCxnSpPr>
          <p:nvPr/>
        </p:nvCxnSpPr>
        <p:spPr>
          <a:xfrm>
            <a:off x="3617279" y="4397311"/>
            <a:ext cx="0" cy="195775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Connettore diritto 311">
            <a:extLst>
              <a:ext uri="{FF2B5EF4-FFF2-40B4-BE49-F238E27FC236}">
                <a16:creationId xmlns:a16="http://schemas.microsoft.com/office/drawing/2014/main" xmlns="" id="{3DF439EE-FF4A-4C81-A55C-B43D282BA1D3}"/>
              </a:ext>
            </a:extLst>
          </p:cNvPr>
          <p:cNvCxnSpPr>
            <a:cxnSpLocks/>
          </p:cNvCxnSpPr>
          <p:nvPr/>
        </p:nvCxnSpPr>
        <p:spPr>
          <a:xfrm>
            <a:off x="3102206" y="5406722"/>
            <a:ext cx="0" cy="1980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Connettore diritto 321">
            <a:extLst>
              <a:ext uri="{FF2B5EF4-FFF2-40B4-BE49-F238E27FC236}">
                <a16:creationId xmlns:a16="http://schemas.microsoft.com/office/drawing/2014/main" xmlns="" id="{538E9117-2DF6-41CC-8D5D-4565C21A7330}"/>
              </a:ext>
            </a:extLst>
          </p:cNvPr>
          <p:cNvCxnSpPr>
            <a:cxnSpLocks/>
          </p:cNvCxnSpPr>
          <p:nvPr/>
        </p:nvCxnSpPr>
        <p:spPr>
          <a:xfrm>
            <a:off x="4089850" y="4591050"/>
            <a:ext cx="0" cy="364214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Connettore diritto 325">
            <a:extLst>
              <a:ext uri="{FF2B5EF4-FFF2-40B4-BE49-F238E27FC236}">
                <a16:creationId xmlns:a16="http://schemas.microsoft.com/office/drawing/2014/main" xmlns="" id="{1FC06173-4D76-4CEC-87D8-6B8CB58085F9}"/>
              </a:ext>
            </a:extLst>
          </p:cNvPr>
          <p:cNvCxnSpPr>
            <a:cxnSpLocks/>
          </p:cNvCxnSpPr>
          <p:nvPr/>
        </p:nvCxnSpPr>
        <p:spPr>
          <a:xfrm>
            <a:off x="3287055" y="5351281"/>
            <a:ext cx="0" cy="2484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Connettore diritto 328">
            <a:extLst>
              <a:ext uri="{FF2B5EF4-FFF2-40B4-BE49-F238E27FC236}">
                <a16:creationId xmlns:a16="http://schemas.microsoft.com/office/drawing/2014/main" xmlns="" id="{D9AA660D-2C0F-4037-89BF-139A5177531E}"/>
              </a:ext>
            </a:extLst>
          </p:cNvPr>
          <p:cNvCxnSpPr>
            <a:cxnSpLocks/>
          </p:cNvCxnSpPr>
          <p:nvPr/>
        </p:nvCxnSpPr>
        <p:spPr>
          <a:xfrm>
            <a:off x="3653624" y="5046174"/>
            <a:ext cx="0" cy="307547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Connettore diritto 330">
            <a:extLst>
              <a:ext uri="{FF2B5EF4-FFF2-40B4-BE49-F238E27FC236}">
                <a16:creationId xmlns:a16="http://schemas.microsoft.com/office/drawing/2014/main" xmlns="" id="{F2AF8338-F060-4166-8BA3-52B5CF614311}"/>
              </a:ext>
            </a:extLst>
          </p:cNvPr>
          <p:cNvCxnSpPr>
            <a:cxnSpLocks/>
          </p:cNvCxnSpPr>
          <p:nvPr/>
        </p:nvCxnSpPr>
        <p:spPr>
          <a:xfrm>
            <a:off x="4295939" y="3555269"/>
            <a:ext cx="0" cy="258786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Connettore diritto 339">
            <a:extLst>
              <a:ext uri="{FF2B5EF4-FFF2-40B4-BE49-F238E27FC236}">
                <a16:creationId xmlns:a16="http://schemas.microsoft.com/office/drawing/2014/main" xmlns="" id="{E64C56AE-40E6-4F27-A427-AAD37890448D}"/>
              </a:ext>
            </a:extLst>
          </p:cNvPr>
          <p:cNvCxnSpPr>
            <a:cxnSpLocks/>
          </p:cNvCxnSpPr>
          <p:nvPr/>
        </p:nvCxnSpPr>
        <p:spPr>
          <a:xfrm>
            <a:off x="4460407" y="4172820"/>
            <a:ext cx="0" cy="40085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Connettore diritto 342">
            <a:extLst>
              <a:ext uri="{FF2B5EF4-FFF2-40B4-BE49-F238E27FC236}">
                <a16:creationId xmlns:a16="http://schemas.microsoft.com/office/drawing/2014/main" xmlns="" id="{E393A3D2-ED97-404C-A3EC-8E769AF99228}"/>
              </a:ext>
            </a:extLst>
          </p:cNvPr>
          <p:cNvCxnSpPr>
            <a:cxnSpLocks/>
          </p:cNvCxnSpPr>
          <p:nvPr/>
        </p:nvCxnSpPr>
        <p:spPr>
          <a:xfrm>
            <a:off x="4953551" y="2886719"/>
            <a:ext cx="0" cy="341667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Connettore diritto 344">
            <a:extLst>
              <a:ext uri="{FF2B5EF4-FFF2-40B4-BE49-F238E27FC236}">
                <a16:creationId xmlns:a16="http://schemas.microsoft.com/office/drawing/2014/main" xmlns="" id="{257159E6-D56A-43A1-A02F-5D1E09BAD92B}"/>
              </a:ext>
            </a:extLst>
          </p:cNvPr>
          <p:cNvCxnSpPr>
            <a:cxnSpLocks/>
          </p:cNvCxnSpPr>
          <p:nvPr/>
        </p:nvCxnSpPr>
        <p:spPr>
          <a:xfrm>
            <a:off x="5007345" y="3420877"/>
            <a:ext cx="0" cy="451020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Connettore diritto 346">
            <a:extLst>
              <a:ext uri="{FF2B5EF4-FFF2-40B4-BE49-F238E27FC236}">
                <a16:creationId xmlns:a16="http://schemas.microsoft.com/office/drawing/2014/main" xmlns="" id="{6E8D161A-A7ED-4204-9ABC-AE5A74357199}"/>
              </a:ext>
            </a:extLst>
          </p:cNvPr>
          <p:cNvCxnSpPr>
            <a:cxnSpLocks/>
          </p:cNvCxnSpPr>
          <p:nvPr/>
        </p:nvCxnSpPr>
        <p:spPr>
          <a:xfrm>
            <a:off x="5095272" y="2774702"/>
            <a:ext cx="0" cy="363021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Connettore diritto 350">
            <a:extLst>
              <a:ext uri="{FF2B5EF4-FFF2-40B4-BE49-F238E27FC236}">
                <a16:creationId xmlns:a16="http://schemas.microsoft.com/office/drawing/2014/main" xmlns="" id="{5298FD27-EB81-40A3-9F16-CE116697C6FD}"/>
              </a:ext>
            </a:extLst>
          </p:cNvPr>
          <p:cNvCxnSpPr>
            <a:cxnSpLocks/>
          </p:cNvCxnSpPr>
          <p:nvPr/>
        </p:nvCxnSpPr>
        <p:spPr>
          <a:xfrm>
            <a:off x="5180120" y="3196401"/>
            <a:ext cx="0" cy="454929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Connettore diritto 353">
            <a:extLst>
              <a:ext uri="{FF2B5EF4-FFF2-40B4-BE49-F238E27FC236}">
                <a16:creationId xmlns:a16="http://schemas.microsoft.com/office/drawing/2014/main" xmlns="" id="{10DC6F06-80FB-42A1-87CB-847BC732ABF5}"/>
              </a:ext>
            </a:extLst>
          </p:cNvPr>
          <p:cNvCxnSpPr>
            <a:cxnSpLocks/>
          </p:cNvCxnSpPr>
          <p:nvPr/>
        </p:nvCxnSpPr>
        <p:spPr>
          <a:xfrm>
            <a:off x="5407673" y="2652560"/>
            <a:ext cx="0" cy="434199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Connettore diritto 357">
            <a:extLst>
              <a:ext uri="{FF2B5EF4-FFF2-40B4-BE49-F238E27FC236}">
                <a16:creationId xmlns:a16="http://schemas.microsoft.com/office/drawing/2014/main" xmlns="" id="{0B288DCD-3FCE-42F1-BAC7-00F5B1525620}"/>
              </a:ext>
            </a:extLst>
          </p:cNvPr>
          <p:cNvCxnSpPr>
            <a:cxnSpLocks/>
          </p:cNvCxnSpPr>
          <p:nvPr/>
        </p:nvCxnSpPr>
        <p:spPr>
          <a:xfrm>
            <a:off x="5362050" y="2620077"/>
            <a:ext cx="0" cy="422320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Connettore diritto 360">
            <a:extLst>
              <a:ext uri="{FF2B5EF4-FFF2-40B4-BE49-F238E27FC236}">
                <a16:creationId xmlns:a16="http://schemas.microsoft.com/office/drawing/2014/main" xmlns="" id="{B682BED9-E72D-4366-9DED-79875AEC4FBE}"/>
              </a:ext>
            </a:extLst>
          </p:cNvPr>
          <p:cNvCxnSpPr>
            <a:cxnSpLocks/>
          </p:cNvCxnSpPr>
          <p:nvPr/>
        </p:nvCxnSpPr>
        <p:spPr>
          <a:xfrm>
            <a:off x="5402820" y="2725727"/>
            <a:ext cx="0" cy="444161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Connettore diritto 363">
            <a:extLst>
              <a:ext uri="{FF2B5EF4-FFF2-40B4-BE49-F238E27FC236}">
                <a16:creationId xmlns:a16="http://schemas.microsoft.com/office/drawing/2014/main" xmlns="" id="{07A23E91-D058-4009-B6BE-D8843301469C}"/>
              </a:ext>
            </a:extLst>
          </p:cNvPr>
          <p:cNvCxnSpPr>
            <a:cxnSpLocks/>
          </p:cNvCxnSpPr>
          <p:nvPr/>
        </p:nvCxnSpPr>
        <p:spPr>
          <a:xfrm>
            <a:off x="5313515" y="2638364"/>
            <a:ext cx="0" cy="404362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Connettore diritto 366">
            <a:extLst>
              <a:ext uri="{FF2B5EF4-FFF2-40B4-BE49-F238E27FC236}">
                <a16:creationId xmlns:a16="http://schemas.microsoft.com/office/drawing/2014/main" xmlns="" id="{FD8CDEDB-C858-4290-B911-7423FDC31027}"/>
              </a:ext>
            </a:extLst>
          </p:cNvPr>
          <p:cNvCxnSpPr>
            <a:cxnSpLocks/>
          </p:cNvCxnSpPr>
          <p:nvPr/>
        </p:nvCxnSpPr>
        <p:spPr>
          <a:xfrm>
            <a:off x="5377581" y="2816003"/>
            <a:ext cx="0" cy="452412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Connettore diritto 369">
            <a:extLst>
              <a:ext uri="{FF2B5EF4-FFF2-40B4-BE49-F238E27FC236}">
                <a16:creationId xmlns:a16="http://schemas.microsoft.com/office/drawing/2014/main" xmlns="" id="{F192D32A-42CC-4059-8176-34EF6B7CD367}"/>
              </a:ext>
            </a:extLst>
          </p:cNvPr>
          <p:cNvCxnSpPr>
            <a:cxnSpLocks/>
          </p:cNvCxnSpPr>
          <p:nvPr/>
        </p:nvCxnSpPr>
        <p:spPr>
          <a:xfrm>
            <a:off x="5227123" y="2673310"/>
            <a:ext cx="0" cy="386696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Connettore diritto 372">
            <a:extLst>
              <a:ext uri="{FF2B5EF4-FFF2-40B4-BE49-F238E27FC236}">
                <a16:creationId xmlns:a16="http://schemas.microsoft.com/office/drawing/2014/main" xmlns="" id="{21C1CFF4-C3AD-4AE6-AD34-02D14C6E21EF}"/>
              </a:ext>
            </a:extLst>
          </p:cNvPr>
          <p:cNvCxnSpPr>
            <a:cxnSpLocks/>
          </p:cNvCxnSpPr>
          <p:nvPr/>
        </p:nvCxnSpPr>
        <p:spPr>
          <a:xfrm>
            <a:off x="5311574" y="2967432"/>
            <a:ext cx="0" cy="456004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7" name="Ovale 376">
            <a:extLst>
              <a:ext uri="{FF2B5EF4-FFF2-40B4-BE49-F238E27FC236}">
                <a16:creationId xmlns:a16="http://schemas.microsoft.com/office/drawing/2014/main" xmlns="" id="{939AC1DB-3976-4006-8698-656167E38C0A}"/>
              </a:ext>
            </a:extLst>
          </p:cNvPr>
          <p:cNvSpPr/>
          <p:nvPr/>
        </p:nvSpPr>
        <p:spPr>
          <a:xfrm rot="2379829">
            <a:off x="3991664" y="2217635"/>
            <a:ext cx="507903" cy="3609567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8" name="Ovale 377">
            <a:extLst>
              <a:ext uri="{FF2B5EF4-FFF2-40B4-BE49-F238E27FC236}">
                <a16:creationId xmlns:a16="http://schemas.microsoft.com/office/drawing/2014/main" xmlns="" id="{B32FBE53-1DE7-47A1-84BC-73100430026A}"/>
              </a:ext>
            </a:extLst>
          </p:cNvPr>
          <p:cNvSpPr/>
          <p:nvPr/>
        </p:nvSpPr>
        <p:spPr>
          <a:xfrm rot="20400000">
            <a:off x="3082304" y="6150739"/>
            <a:ext cx="2339835" cy="2067326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02" name="Connettore diritto 201">
            <a:extLst>
              <a:ext uri="{FF2B5EF4-FFF2-40B4-BE49-F238E27FC236}">
                <a16:creationId xmlns:a16="http://schemas.microsoft.com/office/drawing/2014/main" xmlns="" id="{880EFDB9-634E-4A3D-B234-93733D2732A9}"/>
              </a:ext>
            </a:extLst>
          </p:cNvPr>
          <p:cNvCxnSpPr>
            <a:cxnSpLocks/>
          </p:cNvCxnSpPr>
          <p:nvPr/>
        </p:nvCxnSpPr>
        <p:spPr>
          <a:xfrm>
            <a:off x="3959070" y="3969347"/>
            <a:ext cx="0" cy="221660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xmlns="" id="{28E5A9CC-CFB3-47A6-9F0B-6F1F44E89571}"/>
              </a:ext>
            </a:extLst>
          </p:cNvPr>
          <p:cNvCxnSpPr>
            <a:cxnSpLocks/>
          </p:cNvCxnSpPr>
          <p:nvPr/>
        </p:nvCxnSpPr>
        <p:spPr>
          <a:xfrm flipH="1">
            <a:off x="3099245" y="4627968"/>
            <a:ext cx="307217" cy="7940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1 23">
            <a:extLst>
              <a:ext uri="{FF2B5EF4-FFF2-40B4-BE49-F238E27FC236}">
                <a16:creationId xmlns:a16="http://schemas.microsoft.com/office/drawing/2014/main" xmlns="" id="{8E526F5D-6C36-4913-BC0C-8FA2A2135840}"/>
              </a:ext>
            </a:extLst>
          </p:cNvPr>
          <p:cNvCxnSpPr>
            <a:cxnSpLocks/>
          </p:cNvCxnSpPr>
          <p:nvPr/>
        </p:nvCxnSpPr>
        <p:spPr>
          <a:xfrm flipH="1">
            <a:off x="3123126" y="4674829"/>
            <a:ext cx="212503" cy="53254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xmlns="" id="{0EFD807F-8904-4C2C-86BC-BF590423D7DA}"/>
              </a:ext>
            </a:extLst>
          </p:cNvPr>
          <p:cNvCxnSpPr>
            <a:cxnSpLocks/>
          </p:cNvCxnSpPr>
          <p:nvPr/>
        </p:nvCxnSpPr>
        <p:spPr>
          <a:xfrm flipH="1">
            <a:off x="3289955" y="4675031"/>
            <a:ext cx="233480" cy="67029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xmlns="" id="{717DD25F-73AB-468A-9CA8-775D1DA1DA9B}"/>
              </a:ext>
            </a:extLst>
          </p:cNvPr>
          <p:cNvCxnSpPr>
            <a:cxnSpLocks/>
          </p:cNvCxnSpPr>
          <p:nvPr/>
        </p:nvCxnSpPr>
        <p:spPr>
          <a:xfrm flipH="1">
            <a:off x="3651161" y="4668592"/>
            <a:ext cx="109755" cy="38748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xmlns="" id="{9F0D1A1F-9923-4FFD-8D23-6D969BBD46CD}"/>
              </a:ext>
            </a:extLst>
          </p:cNvPr>
          <p:cNvCxnSpPr>
            <a:cxnSpLocks/>
          </p:cNvCxnSpPr>
          <p:nvPr/>
        </p:nvCxnSpPr>
        <p:spPr>
          <a:xfrm>
            <a:off x="4555496" y="3283744"/>
            <a:ext cx="0" cy="287129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CasellaDiTesto 58">
            <a:extLst>
              <a:ext uri="{FF2B5EF4-FFF2-40B4-BE49-F238E27FC236}">
                <a16:creationId xmlns:a16="http://schemas.microsoft.com/office/drawing/2014/main" xmlns="" id="{145BDE41-69F0-41DF-9E88-3E25489E1B4A}"/>
              </a:ext>
            </a:extLst>
          </p:cNvPr>
          <p:cNvSpPr txBox="1"/>
          <p:nvPr/>
        </p:nvSpPr>
        <p:spPr>
          <a:xfrm>
            <a:off x="-1" y="541494"/>
            <a:ext cx="4104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Rimosse, per prima cosa, tutte le costruzioni geometriche necessarie per sviluppare l’algoritmo grafico  il solido si presenta, come a fianco, nel suo aspetto geometrico, unitamente al piano di sezione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60" name="CasellaDiTesto 59">
            <a:extLst>
              <a:ext uri="{FF2B5EF4-FFF2-40B4-BE49-F238E27FC236}">
                <a16:creationId xmlns:a16="http://schemas.microsoft.com/office/drawing/2014/main" xmlns="" id="{A137BE13-584D-42E4-857D-4C2199F387E0}"/>
              </a:ext>
            </a:extLst>
          </p:cNvPr>
          <p:cNvSpPr txBox="1"/>
          <p:nvPr/>
        </p:nvSpPr>
        <p:spPr>
          <a:xfrm>
            <a:off x="0" y="2280154"/>
            <a:ext cx="38255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Possiamo evidenziare, ora, tutti i punti del luogo geometrico del piano di sezione che andranno a definire l’ellisse risultante</a:t>
            </a:r>
          </a:p>
        </p:txBody>
      </p:sp>
      <p:sp>
        <p:nvSpPr>
          <p:cNvPr id="61" name="CasellaDiTesto 60">
            <a:extLst>
              <a:ext uri="{FF2B5EF4-FFF2-40B4-BE49-F238E27FC236}">
                <a16:creationId xmlns:a16="http://schemas.microsoft.com/office/drawing/2014/main" xmlns="" id="{140B55A2-802F-4171-AA83-036A74356142}"/>
              </a:ext>
            </a:extLst>
          </p:cNvPr>
          <p:cNvSpPr txBox="1"/>
          <p:nvPr/>
        </p:nvSpPr>
        <p:spPr>
          <a:xfrm>
            <a:off x="-1" y="3449485"/>
            <a:ext cx="28080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Collegando tra loro tutti i punti sia su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 che su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 otteniamo le proiezioni della curva che seziona il cono</a:t>
            </a:r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xmlns="" id="{47E67AD8-FEC7-4A6E-9722-4659B5DFE50B}"/>
              </a:ext>
            </a:extLst>
          </p:cNvPr>
          <p:cNvSpPr txBox="1"/>
          <p:nvPr/>
        </p:nvSpPr>
        <p:spPr>
          <a:xfrm>
            <a:off x="0" y="4936925"/>
            <a:ext cx="248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Rimuovendo i prolungamenti delle generatrici e le rette di richiamo dei punti restano le due immagini dell’ellisse</a:t>
            </a:r>
          </a:p>
        </p:txBody>
      </p:sp>
      <p:sp>
        <p:nvSpPr>
          <p:cNvPr id="100" name="Arco 99">
            <a:extLst>
              <a:ext uri="{FF2B5EF4-FFF2-40B4-BE49-F238E27FC236}">
                <a16:creationId xmlns:a16="http://schemas.microsoft.com/office/drawing/2014/main" xmlns="" id="{760B2B27-A262-4BB9-8A48-B150BC3FFCFA}"/>
              </a:ext>
            </a:extLst>
          </p:cNvPr>
          <p:cNvSpPr/>
          <p:nvPr/>
        </p:nvSpPr>
        <p:spPr>
          <a:xfrm rot="20400000">
            <a:off x="3080113" y="6149353"/>
            <a:ext cx="2343307" cy="2075225"/>
          </a:xfrm>
          <a:prstGeom prst="arc">
            <a:avLst>
              <a:gd name="adj1" fmla="val 14384946"/>
              <a:gd name="adj2" fmla="val 7285651"/>
            </a:avLst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02" name="Gruppo 101">
            <a:extLst>
              <a:ext uri="{FF2B5EF4-FFF2-40B4-BE49-F238E27FC236}">
                <a16:creationId xmlns:a16="http://schemas.microsoft.com/office/drawing/2014/main" xmlns="" id="{6E27AB2D-F037-49D4-96E9-B743230E4C47}"/>
              </a:ext>
            </a:extLst>
          </p:cNvPr>
          <p:cNvGrpSpPr/>
          <p:nvPr/>
        </p:nvGrpSpPr>
        <p:grpSpPr>
          <a:xfrm>
            <a:off x="3996713" y="2137899"/>
            <a:ext cx="537965" cy="3674756"/>
            <a:chOff x="-2119817" y="2364096"/>
            <a:chExt cx="551531" cy="3674756"/>
          </a:xfrm>
        </p:grpSpPr>
        <p:sp>
          <p:nvSpPr>
            <p:cNvPr id="103" name="Arco 102">
              <a:extLst>
                <a:ext uri="{FF2B5EF4-FFF2-40B4-BE49-F238E27FC236}">
                  <a16:creationId xmlns:a16="http://schemas.microsoft.com/office/drawing/2014/main" xmlns="" id="{3492E340-CC19-4772-8135-E97B99F96D81}"/>
                </a:ext>
              </a:extLst>
            </p:cNvPr>
            <p:cNvSpPr/>
            <p:nvPr/>
          </p:nvSpPr>
          <p:spPr>
            <a:xfrm rot="2365450">
              <a:off x="-2113698" y="2456518"/>
              <a:ext cx="541270" cy="3562192"/>
            </a:xfrm>
            <a:prstGeom prst="arc">
              <a:avLst>
                <a:gd name="adj1" fmla="val 6083919"/>
                <a:gd name="adj2" fmla="val 16336868"/>
              </a:avLst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4" name="Arco 103">
              <a:extLst>
                <a:ext uri="{FF2B5EF4-FFF2-40B4-BE49-F238E27FC236}">
                  <a16:creationId xmlns:a16="http://schemas.microsoft.com/office/drawing/2014/main" xmlns="" id="{9DB53DFA-5CD2-4C7E-ADF6-71A88A84E04A}"/>
                </a:ext>
              </a:extLst>
            </p:cNvPr>
            <p:cNvSpPr/>
            <p:nvPr/>
          </p:nvSpPr>
          <p:spPr>
            <a:xfrm rot="13140000">
              <a:off x="-2119817" y="2364096"/>
              <a:ext cx="551531" cy="3674756"/>
            </a:xfrm>
            <a:prstGeom prst="arc">
              <a:avLst>
                <a:gd name="adj1" fmla="val 5610770"/>
                <a:gd name="adj2" fmla="val 15033039"/>
              </a:avLst>
            </a:prstGeom>
            <a:ln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63" name="CasellaDiTesto 62">
            <a:extLst>
              <a:ext uri="{FF2B5EF4-FFF2-40B4-BE49-F238E27FC236}">
                <a16:creationId xmlns:a16="http://schemas.microsoft.com/office/drawing/2014/main" xmlns="" id="{D4C31BEE-52B1-42A5-8845-350C2A273E27}"/>
              </a:ext>
            </a:extLst>
          </p:cNvPr>
          <p:cNvSpPr txBox="1"/>
          <p:nvPr/>
        </p:nvSpPr>
        <p:spPr>
          <a:xfrm>
            <a:off x="0" y="6728136"/>
            <a:ext cx="2988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Eliminando le parti virtuali delle immagini delle ellissi restano le parti delle immagini della curva appartenenti alla falda del cono</a:t>
            </a:r>
          </a:p>
        </p:txBody>
      </p:sp>
      <p:cxnSp>
        <p:nvCxnSpPr>
          <p:cNvPr id="289" name="Connettore diritto 288">
            <a:extLst>
              <a:ext uri="{FF2B5EF4-FFF2-40B4-BE49-F238E27FC236}">
                <a16:creationId xmlns:a16="http://schemas.microsoft.com/office/drawing/2014/main" xmlns="" id="{89DFA154-7D1F-4956-9BD1-9C92397C2958}"/>
              </a:ext>
            </a:extLst>
          </p:cNvPr>
          <p:cNvCxnSpPr>
            <a:cxnSpLocks/>
          </p:cNvCxnSpPr>
          <p:nvPr/>
        </p:nvCxnSpPr>
        <p:spPr>
          <a:xfrm flipV="1">
            <a:off x="3420657" y="4672117"/>
            <a:ext cx="0" cy="186551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xmlns="" id="{28AB50C5-FA62-4C65-9F75-9C223B10B2CA}"/>
              </a:ext>
            </a:extLst>
          </p:cNvPr>
          <p:cNvCxnSpPr>
            <a:cxnSpLocks/>
          </p:cNvCxnSpPr>
          <p:nvPr/>
        </p:nvCxnSpPr>
        <p:spPr>
          <a:xfrm flipV="1">
            <a:off x="4023582" y="4671005"/>
            <a:ext cx="0" cy="355525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CasellaDiTesto 111">
            <a:extLst>
              <a:ext uri="{FF2B5EF4-FFF2-40B4-BE49-F238E27FC236}">
                <a16:creationId xmlns:a16="http://schemas.microsoft.com/office/drawing/2014/main" xmlns="" id="{46C19419-A5A2-4EAA-89D8-913F576929AB}"/>
              </a:ext>
            </a:extLst>
          </p:cNvPr>
          <p:cNvSpPr txBox="1"/>
          <p:nvPr/>
        </p:nvSpPr>
        <p:spPr>
          <a:xfrm>
            <a:off x="3947499" y="4603554"/>
            <a:ext cx="4320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Z’’</a:t>
            </a:r>
          </a:p>
        </p:txBody>
      </p:sp>
      <p:sp>
        <p:nvSpPr>
          <p:cNvPr id="113" name="CasellaDiTesto 112">
            <a:extLst>
              <a:ext uri="{FF2B5EF4-FFF2-40B4-BE49-F238E27FC236}">
                <a16:creationId xmlns:a16="http://schemas.microsoft.com/office/drawing/2014/main" xmlns="" id="{958734EB-B753-48FD-8998-3E7A17166A5D}"/>
              </a:ext>
            </a:extLst>
          </p:cNvPr>
          <p:cNvSpPr txBox="1"/>
          <p:nvPr/>
        </p:nvSpPr>
        <p:spPr>
          <a:xfrm>
            <a:off x="3774286" y="8177581"/>
            <a:ext cx="396000" cy="369332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Z’</a:t>
            </a:r>
          </a:p>
        </p:txBody>
      </p:sp>
      <p:sp>
        <p:nvSpPr>
          <p:cNvPr id="114" name="CasellaDiTesto 113">
            <a:extLst>
              <a:ext uri="{FF2B5EF4-FFF2-40B4-BE49-F238E27FC236}">
                <a16:creationId xmlns:a16="http://schemas.microsoft.com/office/drawing/2014/main" xmlns="" id="{8704C8C0-BDEE-43E9-8695-D5142243D012}"/>
              </a:ext>
            </a:extLst>
          </p:cNvPr>
          <p:cNvSpPr txBox="1"/>
          <p:nvPr/>
        </p:nvSpPr>
        <p:spPr>
          <a:xfrm>
            <a:off x="3349555" y="4610880"/>
            <a:ext cx="4320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Y’’</a:t>
            </a:r>
          </a:p>
        </p:txBody>
      </p:sp>
      <p:sp>
        <p:nvSpPr>
          <p:cNvPr id="115" name="CasellaDiTesto 114">
            <a:extLst>
              <a:ext uri="{FF2B5EF4-FFF2-40B4-BE49-F238E27FC236}">
                <a16:creationId xmlns:a16="http://schemas.microsoft.com/office/drawing/2014/main" xmlns="" id="{D7BF4A6B-1A73-42F1-98EB-78F65EE9173A}"/>
              </a:ext>
            </a:extLst>
          </p:cNvPr>
          <p:cNvSpPr txBox="1"/>
          <p:nvPr/>
        </p:nvSpPr>
        <p:spPr>
          <a:xfrm>
            <a:off x="3129831" y="6322811"/>
            <a:ext cx="4320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Y’</a:t>
            </a:r>
          </a:p>
        </p:txBody>
      </p:sp>
      <p:cxnSp>
        <p:nvCxnSpPr>
          <p:cNvPr id="294" name="Connettore diritto 293">
            <a:extLst>
              <a:ext uri="{FF2B5EF4-FFF2-40B4-BE49-F238E27FC236}">
                <a16:creationId xmlns:a16="http://schemas.microsoft.com/office/drawing/2014/main" xmlns="" id="{82D49D7C-BE36-48AD-995F-6510A8B2025B}"/>
              </a:ext>
            </a:extLst>
          </p:cNvPr>
          <p:cNvCxnSpPr>
            <a:endCxn id="100" idx="2"/>
          </p:cNvCxnSpPr>
          <p:nvPr/>
        </p:nvCxnSpPr>
        <p:spPr>
          <a:xfrm>
            <a:off x="3424844" y="6528262"/>
            <a:ext cx="615035" cy="1706950"/>
          </a:xfrm>
          <a:prstGeom prst="line">
            <a:avLst/>
          </a:prstGeom>
          <a:ln w="63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5" name="CasellaDiTesto 294">
            <a:extLst>
              <a:ext uri="{FF2B5EF4-FFF2-40B4-BE49-F238E27FC236}">
                <a16:creationId xmlns:a16="http://schemas.microsoft.com/office/drawing/2014/main" xmlns="" id="{95E10374-05E1-498F-B2D2-ED6E7DD195FC}"/>
              </a:ext>
            </a:extLst>
          </p:cNvPr>
          <p:cNvSpPr txBox="1"/>
          <p:nvPr/>
        </p:nvSpPr>
        <p:spPr>
          <a:xfrm>
            <a:off x="27000" y="8516039"/>
            <a:ext cx="680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Il segmento YZ (Y’Z’,Y’’Z’’) individua il luogo dell’intersezione tra il piano di sezione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e la direttrice della base del cono</a:t>
            </a:r>
          </a:p>
        </p:txBody>
      </p: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xmlns="" id="{FD05CA6C-9CD0-451B-A7E3-C3E0888E4A9F}"/>
              </a:ext>
            </a:extLst>
          </p:cNvPr>
          <p:cNvCxnSpPr/>
          <p:nvPr/>
        </p:nvCxnSpPr>
        <p:spPr>
          <a:xfrm>
            <a:off x="179388" y="9264396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783708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9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10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10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3"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6"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9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2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8" dur="5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1" dur="5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7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0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3" dur="5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6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9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2" dur="5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5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1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4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7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0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3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9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8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4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0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1" dur="5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4" dur="5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4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5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6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1" dur="5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7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8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fill="hold">
                      <p:stCondLst>
                        <p:cond delay="indefinite"/>
                      </p:stCondLst>
                      <p:childTnLst>
                        <p:par>
                          <p:cTn id="351" fill="hold">
                            <p:stCondLst>
                              <p:cond delay="0"/>
                            </p:stCondLst>
                            <p:childTnLst>
                              <p:par>
                                <p:cTn id="3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4" dur="1000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5" dur="1000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" grpId="0" animBg="1"/>
      <p:bldP spid="377" grpId="1" animBg="1"/>
      <p:bldP spid="378" grpId="0" animBg="1"/>
      <p:bldP spid="378" grpId="1" animBg="1"/>
      <p:bldP spid="59" grpId="0"/>
      <p:bldP spid="60" grpId="0"/>
      <p:bldP spid="61" grpId="0"/>
      <p:bldP spid="62" grpId="0"/>
      <p:bldP spid="100" grpId="0" animBg="1"/>
      <p:bldP spid="63" grpId="0"/>
      <p:bldP spid="112" grpId="0"/>
      <p:bldP spid="113" grpId="0"/>
      <p:bldP spid="114" grpId="0"/>
      <p:bldP spid="115" grpId="0"/>
      <p:bldP spid="295" grpId="0"/>
    </p:bld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1899</Words>
  <Application>Microsoft Office PowerPoint</Application>
  <PresentationFormat>Presentazione su schermo (4:3)</PresentationFormat>
  <Paragraphs>419</Paragraphs>
  <Slides>13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13</vt:i4>
      </vt:variant>
    </vt:vector>
  </HeadingPairs>
  <TitlesOfParts>
    <vt:vector size="15" baseType="lpstr">
      <vt:lpstr>1_Tema di Office</vt:lpstr>
      <vt:lpstr>Tema di Office</vt:lpstr>
      <vt:lpstr>Geometria descrittiva dinamica</vt:lpstr>
      <vt:lpstr>LE CONICHE: L’ELLISSE - Dati </vt:lpstr>
      <vt:lpstr>LE CONICHE: L’ELLISSE (1) </vt:lpstr>
      <vt:lpstr>LE CONICHE: L’ELLISSE (2) </vt:lpstr>
      <vt:lpstr>LE CONICHE: L’ELLISSE (3) </vt:lpstr>
      <vt:lpstr>LE CONICHE: L’ELLISSE (4) </vt:lpstr>
      <vt:lpstr>LE CONICHE: L’ELLISSE (5)</vt:lpstr>
      <vt:lpstr>LE CONICHE: L’ELLISSE (6)</vt:lpstr>
      <vt:lpstr>LE CONICHE: L’ELLISSE (7)</vt:lpstr>
      <vt:lpstr>LE CONICHE: L’ELLISSE (8)</vt:lpstr>
      <vt:lpstr>LE CONICHE: L’ELLISSE (9)</vt:lpstr>
      <vt:lpstr>LE CONICHE: L’ELLISSE (9)</vt:lpstr>
      <vt:lpstr>Diapositiva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</dc:creator>
  <cp:lastModifiedBy>Elio Fragassi</cp:lastModifiedBy>
  <cp:revision>567</cp:revision>
  <dcterms:created xsi:type="dcterms:W3CDTF">2018-09-28T16:53:35Z</dcterms:created>
  <dcterms:modified xsi:type="dcterms:W3CDTF">2020-09-12T19:38:19Z</dcterms:modified>
</cp:coreProperties>
</file>