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7" r:id="rId3"/>
    <p:sldId id="260" r:id="rId4"/>
    <p:sldId id="263" r:id="rId5"/>
    <p:sldId id="261" r:id="rId6"/>
    <p:sldId id="262" r:id="rId7"/>
    <p:sldId id="264" r:id="rId8"/>
    <p:sldId id="265" r:id="rId9"/>
    <p:sldId id="266" r:id="rId10"/>
    <p:sldId id="267" r:id="rId11"/>
    <p:sldId id="258" r:id="rId12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9" autoAdjust="0"/>
    <p:restoredTop sz="94431" autoAdjust="0"/>
  </p:normalViewPr>
  <p:slideViewPr>
    <p:cSldViewPr snapToGrid="0">
      <p:cViewPr varScale="1">
        <p:scale>
          <a:sx n="62" d="100"/>
          <a:sy n="62" d="100"/>
        </p:scale>
        <p:origin x="-2530" y="-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F9E50-EB6E-4FBC-ACD4-3D69873B0CC4}" type="datetimeFigureOut">
              <a:rPr lang="it-IT" smtClean="0"/>
              <a:pPr/>
              <a:t>13/09/2020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F3059-7C0E-49B7-B766-C586F12EBC0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67466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1F3059-7C0E-49B7-B766-C586F12EBC0B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04566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73"/>
            <a:ext cx="5829300" cy="196003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632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264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89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529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162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79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42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05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16A9504D-3FEB-45D3-85E6-8BAC411A3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88FAB-540B-4372-8837-419DDCB01E9F}" type="datetimeFigureOut">
              <a:rPr lang="it-IT"/>
              <a:pPr>
                <a:defRPr/>
              </a:pPr>
              <a:t>13/09/2020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1DE7548C-1963-478F-AEEF-153D777C3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7BA7B510-7A23-4FE9-8EB3-15B71C65A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C83AD-9C8F-411A-B71A-BA6F5E9340C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6014815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2C116199-D093-44DC-BE26-B9AC0A467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3BC80-2D98-4DCE-ADFB-5E75C49BB26B}" type="datetimeFigureOut">
              <a:rPr lang="it-IT"/>
              <a:pPr>
                <a:defRPr/>
              </a:pPr>
              <a:t>13/09/2020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9FD25E7-0639-4B05-917F-AF2AAE59F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20431479-B75B-4220-8EAB-90BE32E5C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77F2D-2877-4039-92A0-82619EFF199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40815266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1" y="366191"/>
            <a:ext cx="1543050" cy="780203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1" y="366191"/>
            <a:ext cx="4514850" cy="7802033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3DC41D98-1C97-4FF8-9F36-AD0A25920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48ABF-A538-44F1-B07D-233F71BB1646}" type="datetimeFigureOut">
              <a:rPr lang="it-IT"/>
              <a:pPr>
                <a:defRPr/>
              </a:pPr>
              <a:t>13/09/2020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1A283089-2886-4934-A647-7A2A513AD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62261D2B-10B7-49A8-9651-C495AC109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AC695-3589-449A-9746-787DE4D0DED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8895841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3DD29B39-1CE2-4C1F-866A-59E5654F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114DE-3F60-44DD-9423-DEFC04250351}" type="datetimeFigureOut">
              <a:rPr lang="it-IT"/>
              <a:pPr>
                <a:defRPr/>
              </a:pPr>
              <a:t>13/09/2020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FC82267-D490-4013-BE6C-C35095E3B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85AF939F-A0A9-4F13-9BF0-06A44DF78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05D9D-7BDB-44F6-8FDF-584E217B405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94191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F6A90873-8DC8-4403-99FA-2C8B343DF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8C63B-2C19-4507-AC24-072B90448340}" type="datetimeFigureOut">
              <a:rPr lang="it-IT"/>
              <a:pPr>
                <a:defRPr/>
              </a:pPr>
              <a:t>13/09/2020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5084630-1964-40D6-A542-A67D7AFB4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E5D94288-04F3-4460-A558-23258665A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E5964-AF03-4A49-98F6-2ECC0253D9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10663061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8E07BAE0-B502-403A-8B2A-6744B3DA2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CE8B3-C242-4180-9527-F98ACB333149}" type="datetimeFigureOut">
              <a:rPr lang="it-IT"/>
              <a:pPr>
                <a:defRPr/>
              </a:pPr>
              <a:t>13/09/2020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093AC53-4A40-4CCB-BEE1-E36782A9D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4A0937E5-EDA4-458C-BA7A-E11CECC49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EB1C7-ADA2-4636-BA98-CC02E8BC60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5065979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xmlns="" id="{9D95C966-58D7-4873-B499-96A0F3956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B2A48-65D4-4511-AD62-45D1CD9F7306}" type="datetimeFigureOut">
              <a:rPr lang="it-IT"/>
              <a:pPr>
                <a:defRPr/>
              </a:pPr>
              <a:t>13/09/2020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xmlns="" id="{01517524-EDA6-4FD8-AD75-6EF4A96C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xmlns="" id="{6DE704AE-E182-4F77-A955-C67AD2A1C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53BD7-525F-4E93-AEC9-3D7F05CD8D2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10933828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xmlns="" id="{A0F242A1-DC2A-4C70-8BE5-F59619D1B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F22E6-8CF1-4BF8-93AE-7DEBFC78CE52}" type="datetimeFigureOut">
              <a:rPr lang="it-IT"/>
              <a:pPr>
                <a:defRPr/>
              </a:pPr>
              <a:t>13/09/2020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xmlns="" id="{D9F05560-9E7A-4D66-99D0-53890D039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xmlns="" id="{CD96F39D-98BF-4C4A-9087-474215C76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9C386-CE87-4F9D-BF5F-59402AAC59A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41083963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xmlns="" id="{A3F401E0-6DF8-44E0-AFB2-E2986D3D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C869E-6221-4A3D-9CD7-DB545B0EFB1E}" type="datetimeFigureOut">
              <a:rPr lang="it-IT"/>
              <a:pPr>
                <a:defRPr/>
              </a:pPr>
              <a:t>13/09/2020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xmlns="" id="{4FDB7A51-9D48-4FA2-9692-55B00C957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xmlns="" id="{4F9AF6A2-EA01-4EE3-8799-049CFBF4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0FB98-3D33-454B-A453-A45917DB0B0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9998001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xmlns="" id="{D51A5517-D393-4685-AD2A-4C331F9D6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1DEB4-15B5-43E8-B445-0C3E6C722FFB}" type="datetimeFigureOut">
              <a:rPr lang="it-IT"/>
              <a:pPr>
                <a:defRPr/>
              </a:pPr>
              <a:t>13/09/2020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xmlns="" id="{E497048E-3ABD-4DBF-A3BC-8C75C79B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xmlns="" id="{0B064952-2EAD-403D-901D-31DB4BE3A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1FB84-F20C-4C7A-A885-8EF61B16DC8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9417293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xmlns="" id="{1BA8E32C-C19B-49D4-93A4-5AE74FD7F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FB464-EED0-42F3-8101-1DF7C6C62CF7}" type="datetimeFigureOut">
              <a:rPr lang="it-IT"/>
              <a:pPr>
                <a:defRPr/>
              </a:pPr>
              <a:t>13/09/2020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xmlns="" id="{6282D7B9-5871-4732-803D-80C82E20B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xmlns="" id="{19E9189E-873E-4B36-B1B3-F7A749109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0C726-98A0-48D9-AD5B-A483604390B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41899916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57214550-BC10-4A2A-80ED-AE8544785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D8240-AE15-4BFC-9C54-783FBB6E2BF3}" type="datetimeFigureOut">
              <a:rPr lang="it-IT"/>
              <a:pPr>
                <a:defRPr/>
              </a:pPr>
              <a:t>13/09/2020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35AC4686-A56A-43AD-94C8-369DBA52F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6F50F7FD-C3D1-4D07-A751-5B1FB2D23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A33E5-D675-411B-AE4A-A5BC4C8B678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4504663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xmlns="" id="{5DD3D5E1-4582-42D3-8C7F-549467DE8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C8D1-D426-401B-8AC5-561DD458DE56}" type="datetimeFigureOut">
              <a:rPr lang="it-IT"/>
              <a:pPr>
                <a:defRPr/>
              </a:pPr>
              <a:t>13/09/2020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xmlns="" id="{D7C7979D-4589-43DB-8E86-9804ED6DD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xmlns="" id="{B6037FF1-FAF4-4676-8F11-ABE99125F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DC06-99C1-4F29-800D-74D3AABC539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6404561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00886A82-3D77-4304-A15D-1CD2CE164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5A485-098D-4A5A-9D68-8CC4C26E05AA}" type="datetimeFigureOut">
              <a:rPr lang="it-IT"/>
              <a:pPr>
                <a:defRPr/>
              </a:pPr>
              <a:t>13/09/2020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864A48DF-E26B-4624-AABE-00EFFB659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B3DE0ABD-A28F-4030-9489-06E722636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B3764-1C77-4B88-8738-40AF0BC6D7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15265799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F52BDF8B-C332-4622-93FC-36F53F25A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40E71-9635-4756-9EB2-BB8045E66131}" type="datetimeFigureOut">
              <a:rPr lang="it-IT"/>
              <a:pPr>
                <a:defRPr/>
              </a:pPr>
              <a:t>13/09/2020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88B6989D-FC4E-4AB7-B042-1AA3D8F94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FCCF1645-C070-4C08-9B3D-CBDCFDE81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9C521-CD3E-41BD-AD6F-1008ED7DC04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554178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9"/>
            <a:ext cx="5829300" cy="1816100"/>
          </a:xfrm>
        </p:spPr>
        <p:txBody>
          <a:bodyPr anchor="t"/>
          <a:lstStyle>
            <a:lvl1pPr algn="l">
              <a:defRPr sz="2303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24"/>
            <a:ext cx="5829300" cy="2000249"/>
          </a:xfrm>
        </p:spPr>
        <p:txBody>
          <a:bodyPr anchor="b"/>
          <a:lstStyle>
            <a:lvl1pPr marL="0" indent="0">
              <a:buNone/>
              <a:defRPr sz="1152">
                <a:solidFill>
                  <a:schemeClr val="tx1">
                    <a:tint val="75000"/>
                  </a:schemeClr>
                </a:solidFill>
              </a:defRPr>
            </a:lvl1pPr>
            <a:lvl2pPr marL="263244" indent="0">
              <a:buNone/>
              <a:defRPr sz="1036">
                <a:solidFill>
                  <a:schemeClr val="tx1">
                    <a:tint val="75000"/>
                  </a:schemeClr>
                </a:solidFill>
              </a:defRPr>
            </a:lvl2pPr>
            <a:lvl3pPr marL="526489" indent="0">
              <a:buNone/>
              <a:defRPr sz="921">
                <a:solidFill>
                  <a:schemeClr val="tx1">
                    <a:tint val="75000"/>
                  </a:schemeClr>
                </a:solidFill>
              </a:defRPr>
            </a:lvl3pPr>
            <a:lvl4pPr marL="789733" indent="0">
              <a:buNone/>
              <a:defRPr sz="806">
                <a:solidFill>
                  <a:schemeClr val="tx1">
                    <a:tint val="75000"/>
                  </a:schemeClr>
                </a:solidFill>
              </a:defRPr>
            </a:lvl4pPr>
            <a:lvl5pPr marL="1052977" indent="0">
              <a:buNone/>
              <a:defRPr sz="806">
                <a:solidFill>
                  <a:schemeClr val="tx1">
                    <a:tint val="75000"/>
                  </a:schemeClr>
                </a:solidFill>
              </a:defRPr>
            </a:lvl5pPr>
            <a:lvl6pPr marL="1316222" indent="0">
              <a:buNone/>
              <a:defRPr sz="806">
                <a:solidFill>
                  <a:schemeClr val="tx1">
                    <a:tint val="75000"/>
                  </a:schemeClr>
                </a:solidFill>
              </a:defRPr>
            </a:lvl6pPr>
            <a:lvl7pPr marL="1579466" indent="0">
              <a:buNone/>
              <a:defRPr sz="806">
                <a:solidFill>
                  <a:schemeClr val="tx1">
                    <a:tint val="75000"/>
                  </a:schemeClr>
                </a:solidFill>
              </a:defRPr>
            </a:lvl7pPr>
            <a:lvl8pPr marL="1842710" indent="0">
              <a:buNone/>
              <a:defRPr sz="806">
                <a:solidFill>
                  <a:schemeClr val="tx1">
                    <a:tint val="75000"/>
                  </a:schemeClr>
                </a:solidFill>
              </a:defRPr>
            </a:lvl8pPr>
            <a:lvl9pPr marL="2105955" indent="0">
              <a:buNone/>
              <a:defRPr sz="8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F680459E-8141-4223-8B81-C1D178D21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422C4-C8DD-40E0-8814-136198AF5C61}" type="datetimeFigureOut">
              <a:rPr lang="it-IT"/>
              <a:pPr>
                <a:defRPr/>
              </a:pPr>
              <a:t>13/09/2020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E7F2851D-A92A-4EDF-B7E0-9DBA3DF06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D7A7F63-0F66-400E-83DA-060FC126E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AB33E-0A9D-4AFD-982F-EA53661EC9F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3049753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1" y="2133607"/>
            <a:ext cx="3028950" cy="6034617"/>
          </a:xfrm>
        </p:spPr>
        <p:txBody>
          <a:bodyPr/>
          <a:lstStyle>
            <a:lvl1pPr>
              <a:defRPr sz="1612"/>
            </a:lvl1pPr>
            <a:lvl2pPr>
              <a:defRPr sz="1382"/>
            </a:lvl2pPr>
            <a:lvl3pPr>
              <a:defRPr sz="1152"/>
            </a:lvl3pPr>
            <a:lvl4pPr>
              <a:defRPr sz="1036"/>
            </a:lvl4pPr>
            <a:lvl5pPr>
              <a:defRPr sz="1036"/>
            </a:lvl5pPr>
            <a:lvl6pPr>
              <a:defRPr sz="1036"/>
            </a:lvl6pPr>
            <a:lvl7pPr>
              <a:defRPr sz="1036"/>
            </a:lvl7pPr>
            <a:lvl8pPr>
              <a:defRPr sz="1036"/>
            </a:lvl8pPr>
            <a:lvl9pPr>
              <a:defRPr sz="1036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1" y="2133607"/>
            <a:ext cx="3028950" cy="6034617"/>
          </a:xfrm>
        </p:spPr>
        <p:txBody>
          <a:bodyPr/>
          <a:lstStyle>
            <a:lvl1pPr>
              <a:defRPr sz="1612"/>
            </a:lvl1pPr>
            <a:lvl2pPr>
              <a:defRPr sz="1382"/>
            </a:lvl2pPr>
            <a:lvl3pPr>
              <a:defRPr sz="1152"/>
            </a:lvl3pPr>
            <a:lvl4pPr>
              <a:defRPr sz="1036"/>
            </a:lvl4pPr>
            <a:lvl5pPr>
              <a:defRPr sz="1036"/>
            </a:lvl5pPr>
            <a:lvl6pPr>
              <a:defRPr sz="1036"/>
            </a:lvl6pPr>
            <a:lvl7pPr>
              <a:defRPr sz="1036"/>
            </a:lvl7pPr>
            <a:lvl8pPr>
              <a:defRPr sz="1036"/>
            </a:lvl8pPr>
            <a:lvl9pPr>
              <a:defRPr sz="1036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xmlns="" id="{21D5ED21-5305-4364-8FA5-BA321B39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004E3-CC4D-4220-8E54-8DB83D1181CB}" type="datetimeFigureOut">
              <a:rPr lang="it-IT"/>
              <a:pPr>
                <a:defRPr/>
              </a:pPr>
              <a:t>13/09/2020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xmlns="" id="{4256BE0C-4BA6-4013-AE8B-C10EFC19F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xmlns="" id="{553E2D31-DAF6-4F1E-ABE2-63D7BBF96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3F19B-47D7-4154-8455-E717AD72129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7647897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1382" b="1"/>
            </a:lvl1pPr>
            <a:lvl2pPr marL="263244" indent="0">
              <a:buNone/>
              <a:defRPr sz="1152" b="1"/>
            </a:lvl2pPr>
            <a:lvl3pPr marL="526489" indent="0">
              <a:buNone/>
              <a:defRPr sz="1036" b="1"/>
            </a:lvl3pPr>
            <a:lvl4pPr marL="789733" indent="0">
              <a:buNone/>
              <a:defRPr sz="921" b="1"/>
            </a:lvl4pPr>
            <a:lvl5pPr marL="1052977" indent="0">
              <a:buNone/>
              <a:defRPr sz="921" b="1"/>
            </a:lvl5pPr>
            <a:lvl6pPr marL="1316222" indent="0">
              <a:buNone/>
              <a:defRPr sz="921" b="1"/>
            </a:lvl6pPr>
            <a:lvl7pPr marL="1579466" indent="0">
              <a:buNone/>
              <a:defRPr sz="921" b="1"/>
            </a:lvl7pPr>
            <a:lvl8pPr marL="1842710" indent="0">
              <a:buNone/>
              <a:defRPr sz="921" b="1"/>
            </a:lvl8pPr>
            <a:lvl9pPr marL="2105955" indent="0">
              <a:buNone/>
              <a:defRPr sz="921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1382"/>
            </a:lvl1pPr>
            <a:lvl2pPr>
              <a:defRPr sz="1152"/>
            </a:lvl2pPr>
            <a:lvl3pPr>
              <a:defRPr sz="1036"/>
            </a:lvl3pPr>
            <a:lvl4pPr>
              <a:defRPr sz="921"/>
            </a:lvl4pPr>
            <a:lvl5pPr>
              <a:defRPr sz="921"/>
            </a:lvl5pPr>
            <a:lvl6pPr>
              <a:defRPr sz="921"/>
            </a:lvl6pPr>
            <a:lvl7pPr>
              <a:defRPr sz="921"/>
            </a:lvl7pPr>
            <a:lvl8pPr>
              <a:defRPr sz="921"/>
            </a:lvl8pPr>
            <a:lvl9pPr>
              <a:defRPr sz="921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1382" b="1"/>
            </a:lvl1pPr>
            <a:lvl2pPr marL="263244" indent="0">
              <a:buNone/>
              <a:defRPr sz="1152" b="1"/>
            </a:lvl2pPr>
            <a:lvl3pPr marL="526489" indent="0">
              <a:buNone/>
              <a:defRPr sz="1036" b="1"/>
            </a:lvl3pPr>
            <a:lvl4pPr marL="789733" indent="0">
              <a:buNone/>
              <a:defRPr sz="921" b="1"/>
            </a:lvl4pPr>
            <a:lvl5pPr marL="1052977" indent="0">
              <a:buNone/>
              <a:defRPr sz="921" b="1"/>
            </a:lvl5pPr>
            <a:lvl6pPr marL="1316222" indent="0">
              <a:buNone/>
              <a:defRPr sz="921" b="1"/>
            </a:lvl6pPr>
            <a:lvl7pPr marL="1579466" indent="0">
              <a:buNone/>
              <a:defRPr sz="921" b="1"/>
            </a:lvl7pPr>
            <a:lvl8pPr marL="1842710" indent="0">
              <a:buNone/>
              <a:defRPr sz="921" b="1"/>
            </a:lvl8pPr>
            <a:lvl9pPr marL="2105955" indent="0">
              <a:buNone/>
              <a:defRPr sz="921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1382"/>
            </a:lvl1pPr>
            <a:lvl2pPr>
              <a:defRPr sz="1152"/>
            </a:lvl2pPr>
            <a:lvl3pPr>
              <a:defRPr sz="1036"/>
            </a:lvl3pPr>
            <a:lvl4pPr>
              <a:defRPr sz="921"/>
            </a:lvl4pPr>
            <a:lvl5pPr>
              <a:defRPr sz="921"/>
            </a:lvl5pPr>
            <a:lvl6pPr>
              <a:defRPr sz="921"/>
            </a:lvl6pPr>
            <a:lvl7pPr>
              <a:defRPr sz="921"/>
            </a:lvl7pPr>
            <a:lvl8pPr>
              <a:defRPr sz="921"/>
            </a:lvl8pPr>
            <a:lvl9pPr>
              <a:defRPr sz="921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xmlns="" id="{A8D7A98E-019C-4D75-B937-AC5EEE9F4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BE94C-8130-470F-9493-B281AC3945E8}" type="datetimeFigureOut">
              <a:rPr lang="it-IT"/>
              <a:pPr>
                <a:defRPr/>
              </a:pPr>
              <a:t>13/09/2020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xmlns="" id="{7AF09301-C7B8-4092-A6A3-F46AEE2F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xmlns="" id="{026E12E7-93A7-4BDB-9339-D3110EDE8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DEF68-C9BB-4651-AA56-592D18EB897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42027137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xmlns="" id="{4EEE7223-5AC3-46F6-B9E0-FF6A9668D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7360-A7A4-4492-8603-3AE983B6967A}" type="datetimeFigureOut">
              <a:rPr lang="it-IT"/>
              <a:pPr>
                <a:defRPr/>
              </a:pPr>
              <a:t>13/09/2020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xmlns="" id="{D21E49C0-0864-41B6-84C2-412EB5CC9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xmlns="" id="{069A51E7-73EF-4D33-A29A-8A0DB6D12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3EE28-BD6F-4899-9B6C-27180857A43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14383701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xmlns="" id="{1742C26B-D410-4D7E-A656-A169B28C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91306-C359-423D-926E-410268BCFDE0}" type="datetimeFigureOut">
              <a:rPr lang="it-IT"/>
              <a:pPr>
                <a:defRPr/>
              </a:pPr>
              <a:t>13/09/2020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xmlns="" id="{60AFF374-7A3D-4347-B6A2-1CC2834EB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xmlns="" id="{CB57FDF3-8A7A-49CD-ACEB-492CB0CE8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15FD7-4E7A-4B1B-9393-0D8BF4811A7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2164280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1152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64073"/>
            <a:ext cx="3833813" cy="7804151"/>
          </a:xfrm>
        </p:spPr>
        <p:txBody>
          <a:bodyPr/>
          <a:lstStyle>
            <a:lvl1pPr>
              <a:defRPr sz="1842"/>
            </a:lvl1pPr>
            <a:lvl2pPr>
              <a:defRPr sz="1612"/>
            </a:lvl2pPr>
            <a:lvl3pPr>
              <a:defRPr sz="1382"/>
            </a:lvl3pPr>
            <a:lvl4pPr>
              <a:defRPr sz="1152"/>
            </a:lvl4pPr>
            <a:lvl5pPr>
              <a:defRPr sz="1152"/>
            </a:lvl5pPr>
            <a:lvl6pPr>
              <a:defRPr sz="1152"/>
            </a:lvl6pPr>
            <a:lvl7pPr>
              <a:defRPr sz="1152"/>
            </a:lvl7pPr>
            <a:lvl8pPr>
              <a:defRPr sz="1152"/>
            </a:lvl8pPr>
            <a:lvl9pPr>
              <a:defRPr sz="1152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1" y="1913473"/>
            <a:ext cx="2256235" cy="6254751"/>
          </a:xfrm>
        </p:spPr>
        <p:txBody>
          <a:bodyPr/>
          <a:lstStyle>
            <a:lvl1pPr marL="0" indent="0">
              <a:buNone/>
              <a:defRPr sz="806"/>
            </a:lvl1pPr>
            <a:lvl2pPr marL="263244" indent="0">
              <a:buNone/>
              <a:defRPr sz="691"/>
            </a:lvl2pPr>
            <a:lvl3pPr marL="526489" indent="0">
              <a:buNone/>
              <a:defRPr sz="576"/>
            </a:lvl3pPr>
            <a:lvl4pPr marL="789733" indent="0">
              <a:buNone/>
              <a:defRPr sz="518"/>
            </a:lvl4pPr>
            <a:lvl5pPr marL="1052977" indent="0">
              <a:buNone/>
              <a:defRPr sz="518"/>
            </a:lvl5pPr>
            <a:lvl6pPr marL="1316222" indent="0">
              <a:buNone/>
              <a:defRPr sz="518"/>
            </a:lvl6pPr>
            <a:lvl7pPr marL="1579466" indent="0">
              <a:buNone/>
              <a:defRPr sz="518"/>
            </a:lvl7pPr>
            <a:lvl8pPr marL="1842710" indent="0">
              <a:buNone/>
              <a:defRPr sz="518"/>
            </a:lvl8pPr>
            <a:lvl9pPr marL="2105955" indent="0">
              <a:buNone/>
              <a:defRPr sz="518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xmlns="" id="{AFE70C87-021C-4FF5-8636-585B8C689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2D634-D4B9-49E9-9155-67D6095FC47C}" type="datetimeFigureOut">
              <a:rPr lang="it-IT"/>
              <a:pPr>
                <a:defRPr/>
              </a:pPr>
              <a:t>13/09/2020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xmlns="" id="{425E5DD8-C0CC-4F53-92BD-90547A5FC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xmlns="" id="{02DF3474-05B1-4405-A788-4486FAA31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C8DBF-8A08-4C66-AF97-63C063FA57F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2831076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4"/>
            <a:ext cx="4114800" cy="755651"/>
          </a:xfrm>
        </p:spPr>
        <p:txBody>
          <a:bodyPr anchor="b"/>
          <a:lstStyle>
            <a:lvl1pPr algn="l">
              <a:defRPr sz="1152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1842"/>
            </a:lvl1pPr>
            <a:lvl2pPr marL="263244" indent="0">
              <a:buNone/>
              <a:defRPr sz="1612"/>
            </a:lvl2pPr>
            <a:lvl3pPr marL="526489" indent="0">
              <a:buNone/>
              <a:defRPr sz="1382"/>
            </a:lvl3pPr>
            <a:lvl4pPr marL="789733" indent="0">
              <a:buNone/>
              <a:defRPr sz="1152"/>
            </a:lvl4pPr>
            <a:lvl5pPr marL="1052977" indent="0">
              <a:buNone/>
              <a:defRPr sz="1152"/>
            </a:lvl5pPr>
            <a:lvl6pPr marL="1316222" indent="0">
              <a:buNone/>
              <a:defRPr sz="1152"/>
            </a:lvl6pPr>
            <a:lvl7pPr marL="1579466" indent="0">
              <a:buNone/>
              <a:defRPr sz="1152"/>
            </a:lvl7pPr>
            <a:lvl8pPr marL="1842710" indent="0">
              <a:buNone/>
              <a:defRPr sz="1152"/>
            </a:lvl8pPr>
            <a:lvl9pPr marL="2105955" indent="0">
              <a:buNone/>
              <a:defRPr sz="1152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5"/>
            <a:ext cx="4114800" cy="1073149"/>
          </a:xfrm>
        </p:spPr>
        <p:txBody>
          <a:bodyPr/>
          <a:lstStyle>
            <a:lvl1pPr marL="0" indent="0">
              <a:buNone/>
              <a:defRPr sz="806"/>
            </a:lvl1pPr>
            <a:lvl2pPr marL="263244" indent="0">
              <a:buNone/>
              <a:defRPr sz="691"/>
            </a:lvl2pPr>
            <a:lvl3pPr marL="526489" indent="0">
              <a:buNone/>
              <a:defRPr sz="576"/>
            </a:lvl3pPr>
            <a:lvl4pPr marL="789733" indent="0">
              <a:buNone/>
              <a:defRPr sz="518"/>
            </a:lvl4pPr>
            <a:lvl5pPr marL="1052977" indent="0">
              <a:buNone/>
              <a:defRPr sz="518"/>
            </a:lvl5pPr>
            <a:lvl6pPr marL="1316222" indent="0">
              <a:buNone/>
              <a:defRPr sz="518"/>
            </a:lvl6pPr>
            <a:lvl7pPr marL="1579466" indent="0">
              <a:buNone/>
              <a:defRPr sz="518"/>
            </a:lvl7pPr>
            <a:lvl8pPr marL="1842710" indent="0">
              <a:buNone/>
              <a:defRPr sz="518"/>
            </a:lvl8pPr>
            <a:lvl9pPr marL="2105955" indent="0">
              <a:buNone/>
              <a:defRPr sz="518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xmlns="" id="{64A0CE03-3301-455F-9313-387F96119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A437F-7A59-4C07-BD31-25467E91A8DE}" type="datetimeFigureOut">
              <a:rPr lang="it-IT"/>
              <a:pPr>
                <a:defRPr/>
              </a:pPr>
              <a:t>13/09/2020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xmlns="" id="{89A9A4A7-5D50-43F0-B0D1-45AF97A96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xmlns="" id="{BF3A06A6-C103-4873-BE03-0D809FA47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A9C82-72BC-4C02-BE11-F0DD95CD9B8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1111305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xmlns="" id="{29536130-403C-42FC-805E-05E45CD9C9A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42901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xmlns="" id="{B18AE552-0B85-42D9-AAA0-2E5D597CFE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42901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235809F5-F509-4C5E-A0F6-7747E08FFE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2901" y="8475669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69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6004C6-1643-4C26-BBDF-953FE338ABA3}" type="datetimeFigureOut">
              <a:rPr lang="it-IT"/>
              <a:pPr>
                <a:defRPr/>
              </a:pPr>
              <a:t>13/09/2020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B433D7E-CB78-43E3-A29D-AFA8CB8C0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43150" y="8475669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69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EB0256F6-C463-4324-8D58-515CA200A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914901" y="8475669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691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F2BF289-CC40-4AA5-A426-86A9B109E9D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961337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533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533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533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533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533">
          <a:solidFill>
            <a:schemeClr val="tx1"/>
          </a:solidFill>
          <a:latin typeface="Calibri" pitchFamily="34" charset="0"/>
        </a:defRPr>
      </a:lvl5pPr>
      <a:lvl6pPr marL="263244" algn="ctr" rtl="0" fontAlgn="base">
        <a:spcBef>
          <a:spcPct val="0"/>
        </a:spcBef>
        <a:spcAft>
          <a:spcPct val="0"/>
        </a:spcAft>
        <a:defRPr sz="2533">
          <a:solidFill>
            <a:schemeClr val="tx1"/>
          </a:solidFill>
          <a:latin typeface="Calibri" pitchFamily="34" charset="0"/>
        </a:defRPr>
      </a:lvl6pPr>
      <a:lvl7pPr marL="526489" algn="ctr" rtl="0" fontAlgn="base">
        <a:spcBef>
          <a:spcPct val="0"/>
        </a:spcBef>
        <a:spcAft>
          <a:spcPct val="0"/>
        </a:spcAft>
        <a:defRPr sz="2533">
          <a:solidFill>
            <a:schemeClr val="tx1"/>
          </a:solidFill>
          <a:latin typeface="Calibri" pitchFamily="34" charset="0"/>
        </a:defRPr>
      </a:lvl7pPr>
      <a:lvl8pPr marL="789733" algn="ctr" rtl="0" fontAlgn="base">
        <a:spcBef>
          <a:spcPct val="0"/>
        </a:spcBef>
        <a:spcAft>
          <a:spcPct val="0"/>
        </a:spcAft>
        <a:defRPr sz="2533">
          <a:solidFill>
            <a:schemeClr val="tx1"/>
          </a:solidFill>
          <a:latin typeface="Calibri" pitchFamily="34" charset="0"/>
        </a:defRPr>
      </a:lvl8pPr>
      <a:lvl9pPr marL="1052977" algn="ctr" rtl="0" fontAlgn="base">
        <a:spcBef>
          <a:spcPct val="0"/>
        </a:spcBef>
        <a:spcAft>
          <a:spcPct val="0"/>
        </a:spcAft>
        <a:defRPr sz="2533">
          <a:solidFill>
            <a:schemeClr val="tx1"/>
          </a:solidFill>
          <a:latin typeface="Calibri" pitchFamily="34" charset="0"/>
        </a:defRPr>
      </a:lvl9pPr>
    </p:titleStyle>
    <p:bodyStyle>
      <a:lvl1pPr marL="197433" indent="-19743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1pPr>
      <a:lvl2pPr marL="427772" indent="-16452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12" kern="1200">
          <a:solidFill>
            <a:schemeClr val="tx1"/>
          </a:solidFill>
          <a:latin typeface="+mn-lt"/>
          <a:ea typeface="+mn-ea"/>
          <a:cs typeface="+mn-cs"/>
        </a:defRPr>
      </a:lvl2pPr>
      <a:lvl3pPr marL="658111" indent="-13162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382" kern="1200">
          <a:solidFill>
            <a:schemeClr val="tx1"/>
          </a:solidFill>
          <a:latin typeface="+mn-lt"/>
          <a:ea typeface="+mn-ea"/>
          <a:cs typeface="+mn-cs"/>
        </a:defRPr>
      </a:lvl3pPr>
      <a:lvl4pPr marL="921355" indent="-13162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52" kern="1200">
          <a:solidFill>
            <a:schemeClr val="tx1"/>
          </a:solidFill>
          <a:latin typeface="+mn-lt"/>
          <a:ea typeface="+mn-ea"/>
          <a:cs typeface="+mn-cs"/>
        </a:defRPr>
      </a:lvl4pPr>
      <a:lvl5pPr marL="1184599" indent="-13162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152" kern="1200">
          <a:solidFill>
            <a:schemeClr val="tx1"/>
          </a:solidFill>
          <a:latin typeface="+mn-lt"/>
          <a:ea typeface="+mn-ea"/>
          <a:cs typeface="+mn-cs"/>
        </a:defRPr>
      </a:lvl5pPr>
      <a:lvl6pPr marL="1447844" indent="-131622" algn="l" defTabSz="526489" rtl="0" eaLnBrk="1" latinLnBrk="0" hangingPunct="1">
        <a:spcBef>
          <a:spcPct val="20000"/>
        </a:spcBef>
        <a:buFont typeface="Arial" pitchFamily="34" charset="0"/>
        <a:buChar char="•"/>
        <a:defRPr sz="1152" kern="1200">
          <a:solidFill>
            <a:schemeClr val="tx1"/>
          </a:solidFill>
          <a:latin typeface="+mn-lt"/>
          <a:ea typeface="+mn-ea"/>
          <a:cs typeface="+mn-cs"/>
        </a:defRPr>
      </a:lvl6pPr>
      <a:lvl7pPr marL="1711088" indent="-131622" algn="l" defTabSz="526489" rtl="0" eaLnBrk="1" latinLnBrk="0" hangingPunct="1">
        <a:spcBef>
          <a:spcPct val="20000"/>
        </a:spcBef>
        <a:buFont typeface="Arial" pitchFamily="34" charset="0"/>
        <a:buChar char="•"/>
        <a:defRPr sz="1152" kern="1200">
          <a:solidFill>
            <a:schemeClr val="tx1"/>
          </a:solidFill>
          <a:latin typeface="+mn-lt"/>
          <a:ea typeface="+mn-ea"/>
          <a:cs typeface="+mn-cs"/>
        </a:defRPr>
      </a:lvl7pPr>
      <a:lvl8pPr marL="1974332" indent="-131622" algn="l" defTabSz="526489" rtl="0" eaLnBrk="1" latinLnBrk="0" hangingPunct="1">
        <a:spcBef>
          <a:spcPct val="20000"/>
        </a:spcBef>
        <a:buFont typeface="Arial" pitchFamily="34" charset="0"/>
        <a:buChar char="•"/>
        <a:defRPr sz="1152" kern="1200">
          <a:solidFill>
            <a:schemeClr val="tx1"/>
          </a:solidFill>
          <a:latin typeface="+mn-lt"/>
          <a:ea typeface="+mn-ea"/>
          <a:cs typeface="+mn-cs"/>
        </a:defRPr>
      </a:lvl8pPr>
      <a:lvl9pPr marL="2237577" indent="-131622" algn="l" defTabSz="526489" rtl="0" eaLnBrk="1" latinLnBrk="0" hangingPunct="1">
        <a:spcBef>
          <a:spcPct val="20000"/>
        </a:spcBef>
        <a:buFont typeface="Arial" pitchFamily="34" charset="0"/>
        <a:buChar char="•"/>
        <a:defRPr sz="11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526489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1pPr>
      <a:lvl2pPr marL="263244" algn="l" defTabSz="526489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2pPr>
      <a:lvl3pPr marL="526489" algn="l" defTabSz="526489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3pPr>
      <a:lvl4pPr marL="789733" algn="l" defTabSz="526489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4pPr>
      <a:lvl5pPr marL="1052977" algn="l" defTabSz="526489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5pPr>
      <a:lvl6pPr marL="1316222" algn="l" defTabSz="526489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6pPr>
      <a:lvl7pPr marL="1579466" algn="l" defTabSz="526489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7pPr>
      <a:lvl8pPr marL="1842710" algn="l" defTabSz="526489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8pPr>
      <a:lvl9pPr marL="2105955" algn="l" defTabSz="526489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xmlns="" id="{D7E3FDB6-9D39-49D6-B97F-17FEF31BFE4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xmlns="" id="{BAC60B85-ECB9-4355-B11F-C6EC371784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235809F5-F509-4C5E-A0F6-7747E08FFE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0F05B0-857E-435E-AC3F-57369EF2C7A7}" type="datetimeFigureOut">
              <a:rPr lang="it-IT"/>
              <a:pPr>
                <a:defRPr/>
              </a:pPr>
              <a:t>13/09/2020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B433D7E-CB78-43E3-A29D-AFA8CB8C0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EB0256F6-C463-4324-8D58-515CA200A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374B5DC-9E80-4404-A2B7-5D8EF28058F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201119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xmlns="" id="{162E6C54-3596-417F-96A8-1DDBD16F3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00" y="51759"/>
            <a:ext cx="6804000" cy="540000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it-IT" sz="2400" cap="all" dirty="0">
                <a:solidFill>
                  <a:srgbClr val="0070C0"/>
                </a:solidFill>
                <a:latin typeface="Comic Sans MS" panose="030F0702030302020204" pitchFamily="66" charset="0"/>
              </a:rPr>
              <a:t>Geometria descrittiva dinamica</a:t>
            </a:r>
            <a:endParaRPr lang="it-IT" dirty="0"/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xmlns="" id="{31416752-688E-45D3-8D96-081238C73011}"/>
              </a:ext>
            </a:extLst>
          </p:cNvPr>
          <p:cNvSpPr txBox="1">
            <a:spLocks noChangeArrowheads="1"/>
          </p:cNvSpPr>
          <p:nvPr/>
        </p:nvSpPr>
        <p:spPr>
          <a:xfrm>
            <a:off x="27000" y="619125"/>
            <a:ext cx="6804000" cy="32385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/>
          <a:lstStyle/>
          <a:p>
            <a:pPr marL="257175" indent="-257175" algn="ctr" defTabSz="685800"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defRPr/>
            </a:pPr>
            <a:r>
              <a:rPr lang="it-IT" sz="1600" kern="0" dirty="0">
                <a:solidFill>
                  <a:srgbClr val="0070C0"/>
                </a:solidFill>
                <a:latin typeface="Comic Sans MS" pitchFamily="66" charset="0"/>
              </a:rPr>
              <a:t>Indagine insiemistica sulla doppia proiezione ortogonale di </a:t>
            </a:r>
            <a:r>
              <a:rPr lang="it-IT" sz="1600" kern="0" dirty="0" err="1">
                <a:solidFill>
                  <a:srgbClr val="0070C0"/>
                </a:solidFill>
                <a:latin typeface="Comic Sans MS" pitchFamily="66" charset="0"/>
              </a:rPr>
              <a:t>Monge</a:t>
            </a:r>
            <a:endParaRPr lang="it-IT" sz="1600" kern="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18" name="Text Box 6">
            <a:extLst>
              <a:ext uri="{FF2B5EF4-FFF2-40B4-BE49-F238E27FC236}">
                <a16:creationId xmlns:a16="http://schemas.microsoft.com/office/drawing/2014/main" xmlns="" id="{0CF1B53E-2096-4A4C-87D0-C068D23A6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2100" y="8405813"/>
            <a:ext cx="2700338" cy="647700"/>
          </a:xfrm>
          <a:prstGeom prst="rect">
            <a:avLst/>
          </a:prstGeom>
          <a:solidFill>
            <a:srgbClr val="FFFF00"/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45720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it-IT" altLang="it-IT" sz="18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Prof. Arch. Elio Fragassi</a:t>
            </a:r>
          </a:p>
        </p:txBody>
      </p:sp>
      <p:sp>
        <p:nvSpPr>
          <p:cNvPr id="19" name="Text Box 9">
            <a:extLst>
              <a:ext uri="{FF2B5EF4-FFF2-40B4-BE49-F238E27FC236}">
                <a16:creationId xmlns:a16="http://schemas.microsoft.com/office/drawing/2014/main" xmlns="" id="{0BDABD1E-7E1C-4721-81E8-01BB1D8F4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5" y="8764588"/>
            <a:ext cx="3995737" cy="277812"/>
          </a:xfrm>
          <a:prstGeom prst="rect">
            <a:avLst/>
          </a:prstGeom>
          <a:solidFill>
            <a:srgbClr val="FFFF00"/>
          </a:solidFill>
          <a:ln w="12700">
            <a:solidFill>
              <a:srgbClr val="0070C0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it-IT" altLang="it-IT" sz="12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EC8ED22B-4B65-4BF5-82FF-47203F2474AE}"/>
              </a:ext>
            </a:extLst>
          </p:cNvPr>
          <p:cNvSpPr txBox="1"/>
          <p:nvPr/>
        </p:nvSpPr>
        <p:spPr>
          <a:xfrm>
            <a:off x="44450" y="1008065"/>
            <a:ext cx="6769100" cy="708025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  <a:cs typeface="+mn-cs"/>
              </a:rPr>
              <a:t>LE OPERAZIONI GEOMETRICHE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  <a:cs typeface="+mn-cs"/>
              </a:rPr>
              <a:t>SEZIONE </a:t>
            </a:r>
            <a:r>
              <a:rPr lang="it-IT" sz="2000" cap="all" dirty="0">
                <a:solidFill>
                  <a:srgbClr val="0070C0"/>
                </a:solidFill>
                <a:latin typeface="Comic Sans MS" panose="030F0702030302020204" pitchFamily="66" charset="0"/>
                <a:cs typeface="+mn-cs"/>
              </a:rPr>
              <a:t>DI SOLIDI DI ROTAZIONE – LE CONICHE</a:t>
            </a: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  <a:cs typeface="+mn-cs"/>
            </a:endParaRPr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xmlns="" id="{F03B586B-2707-45F1-BEA4-B29B26576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3088" y="3275646"/>
            <a:ext cx="2669352" cy="50629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 algn="ctr">
            <a:solidFill>
              <a:srgbClr val="4472C4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/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Il disegno a fianco è stato eseguito </a:t>
            </a: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nell’a. s. 1989/90</a:t>
            </a: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kern="0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kern="0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b="1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Cappelli Michele</a:t>
            </a: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della classe 3B</a:t>
            </a: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Dell’Istituto statale d’Arte «G. Mazara» di Sulmona</a:t>
            </a: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kern="0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kern="0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per la materia </a:t>
            </a:r>
            <a:r>
              <a:rPr lang="it-IT" sz="1700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‘’</a:t>
            </a:r>
            <a:r>
              <a:rPr lang="it-IT" sz="1700" b="1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Geometria descrittiva’</a:t>
            </a:r>
            <a:r>
              <a:rPr lang="it-IT" sz="1700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’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kern="0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Insegnante: 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Prof. Elio Fragassi</a:t>
            </a:r>
            <a:endParaRPr lang="it-IT" kern="0" dirty="0">
              <a:solidFill>
                <a:srgbClr val="0070C0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22" name="CasellaDiTesto 16">
            <a:extLst>
              <a:ext uri="{FF2B5EF4-FFF2-40B4-BE49-F238E27FC236}">
                <a16:creationId xmlns:a16="http://schemas.microsoft.com/office/drawing/2014/main" xmlns="" id="{9E38B3D4-35A1-41C4-A466-46699D7AF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90" y="1773238"/>
            <a:ext cx="6804025" cy="830997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SEZIONE DEL CONO CON PIANO PROIETTANTE SU </a:t>
            </a:r>
            <a:r>
              <a:rPr lang="it-IT" altLang="it-IT" sz="24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altLang="it-IT" sz="24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  </a:t>
            </a: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OBLIQUO ALL’ASSE</a:t>
            </a:r>
          </a:p>
        </p:txBody>
      </p:sp>
      <p:sp>
        <p:nvSpPr>
          <p:cNvPr id="23" name="CasellaDiTesto 17">
            <a:extLst>
              <a:ext uri="{FF2B5EF4-FFF2-40B4-BE49-F238E27FC236}">
                <a16:creationId xmlns:a16="http://schemas.microsoft.com/office/drawing/2014/main" xmlns="" id="{94A9D770-23EE-435E-96AF-58E376063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3088" y="2673711"/>
            <a:ext cx="2669352" cy="52322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L’ELLISSE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4078F3FC-3BF1-40EF-BC4B-B600D2DE8214}"/>
              </a:ext>
            </a:extLst>
          </p:cNvPr>
          <p:cNvPicPr>
            <a:picLocks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865" y="2660904"/>
            <a:ext cx="3996000" cy="60480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xmlns="" id="{74AFF543-83F0-405D-9276-C556250AD133}"/>
              </a:ext>
            </a:extLst>
          </p:cNvPr>
          <p:cNvCxnSpPr/>
          <p:nvPr/>
        </p:nvCxnSpPr>
        <p:spPr>
          <a:xfrm>
            <a:off x="26988" y="9087612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xmlns="" id="{F0BAF18B-6BCA-4F04-8EAC-D01106C12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8" y="3962400"/>
            <a:ext cx="6804025" cy="1540871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685800" eaLnBrk="1" hangingPunct="1">
              <a:defRPr/>
            </a:pPr>
            <a:r>
              <a:rPr lang="it-IT" altLang="it-IT" sz="2100" kern="0" dirty="0">
                <a:solidFill>
                  <a:srgbClr val="0070C0"/>
                </a:solidFill>
                <a:latin typeface="Comic Sans MS" panose="030F0702030302020204" pitchFamily="66" charset="0"/>
              </a:rPr>
              <a:t>Per maggiore completezza ed approfondimento degli argomenti si può consultare il seguente sito</a:t>
            </a:r>
          </a:p>
          <a:p>
            <a:pPr algn="ctr" defTabSz="685800" eaLnBrk="1" hangingPunct="1">
              <a:defRPr/>
            </a:pPr>
            <a:endParaRPr lang="it-IT" altLang="it-IT" sz="2100" kern="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1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/>
              </a:rPr>
              <a:t>https://www.eliofragassi.it</a:t>
            </a:r>
            <a:endParaRPr lang="it-IT" altLang="it-IT" sz="2100" kern="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 defTabSz="685800" eaLnBrk="1" hangingPunct="1">
              <a:defRPr/>
            </a:pPr>
            <a:endParaRPr lang="it-IT" altLang="it-IT" sz="1013" kern="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xmlns="" id="{11D8D290-D386-4803-BC43-9AFACB1D2E4C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566015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xmlns="" id="{E7ED608F-CA8C-4756-9460-5357535BF69C}"/>
              </a:ext>
            </a:extLst>
          </p:cNvPr>
          <p:cNvCxnSpPr/>
          <p:nvPr/>
        </p:nvCxnSpPr>
        <p:spPr>
          <a:xfrm>
            <a:off x="0" y="5305425"/>
            <a:ext cx="685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xmlns="" id="{B6A63236-7928-4802-9B0A-13E5815F0C80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xmlns="" id="{0F3462DA-00C6-46B4-9E19-5938E15FCEF0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xmlns="" id="{836ADDBA-8A93-43D8-835D-7197EDDD4D87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xmlns="" id="{83459ABF-7B9B-4109-B4A1-FF184DA523F2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xmlns="" id="{605186B0-1986-49A9-9099-C3EE068BBD9D}"/>
              </a:ext>
            </a:extLst>
          </p:cNvPr>
          <p:cNvCxnSpPr/>
          <p:nvPr/>
        </p:nvCxnSpPr>
        <p:spPr>
          <a:xfrm flipH="1">
            <a:off x="3341688" y="1079500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xmlns="" id="{F300ADE4-163D-4AFD-B7F7-A0E912396078}"/>
              </a:ext>
            </a:extLst>
          </p:cNvPr>
          <p:cNvCxnSpPr/>
          <p:nvPr/>
        </p:nvCxnSpPr>
        <p:spPr>
          <a:xfrm>
            <a:off x="4776788" y="1082675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xmlns="" id="{2ECB5C34-362F-4A3E-9ED1-302801F7909A}"/>
              </a:ext>
            </a:extLst>
          </p:cNvPr>
          <p:cNvCxnSpPr>
            <a:cxnSpLocks/>
          </p:cNvCxnSpPr>
          <p:nvPr/>
        </p:nvCxnSpPr>
        <p:spPr>
          <a:xfrm>
            <a:off x="4776788" y="4681538"/>
            <a:ext cx="0" cy="2305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xmlns="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3521075" y="1085850"/>
            <a:ext cx="1254125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xmlns="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3757613" y="1085850"/>
            <a:ext cx="1017587" cy="35925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775FBA70-5AA2-4AA4-AC44-A53BFE6FF332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>
            <a:off x="3757613" y="5972175"/>
            <a:ext cx="1017587" cy="10144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xmlns="" id="{3F653C3F-ED3E-4F37-8D23-F445DD872A21}"/>
              </a:ext>
            </a:extLst>
          </p:cNvPr>
          <p:cNvCxnSpPr>
            <a:cxnSpLocks/>
          </p:cNvCxnSpPr>
          <p:nvPr/>
        </p:nvCxnSpPr>
        <p:spPr bwMode="auto">
          <a:xfrm flipH="1">
            <a:off x="3767138" y="6988175"/>
            <a:ext cx="1008062" cy="1019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xmlns="" id="{985FCB5F-8ED5-491A-B39B-6CF0C12DB13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27425" y="6292850"/>
            <a:ext cx="1252538" cy="6969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xmlns="" id="{8ED34CD6-7C3F-40C6-BDFF-DEE34D758B3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76613" y="6665913"/>
            <a:ext cx="1397000" cy="3222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xmlns="" id="{8F2E63E7-75DD-4EAA-92F3-B6D6CDEEC02C}"/>
              </a:ext>
            </a:extLst>
          </p:cNvPr>
          <p:cNvCxnSpPr>
            <a:cxnSpLocks/>
          </p:cNvCxnSpPr>
          <p:nvPr/>
        </p:nvCxnSpPr>
        <p:spPr bwMode="auto">
          <a:xfrm flipH="1">
            <a:off x="3368675" y="6991350"/>
            <a:ext cx="1412875" cy="3270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xmlns="" id="{9E682175-3D6F-480D-87BD-F971ACAA70E5}"/>
              </a:ext>
            </a:extLst>
          </p:cNvPr>
          <p:cNvCxnSpPr>
            <a:cxnSpLocks/>
          </p:cNvCxnSpPr>
          <p:nvPr/>
        </p:nvCxnSpPr>
        <p:spPr bwMode="auto">
          <a:xfrm flipH="1">
            <a:off x="3522663" y="6988175"/>
            <a:ext cx="1258887" cy="7096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xmlns="" id="{60EB13D2-25C1-46CB-9C16-CF22A7B734F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79875" y="5727700"/>
            <a:ext cx="696913" cy="1265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xmlns="" id="{03E69C06-3D9B-4DB8-8EB5-0EF536EEA98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0075" y="5591175"/>
            <a:ext cx="366713" cy="1403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xmlns="" id="{1A176342-6FF4-4B79-8030-0690D0A298F8}"/>
              </a:ext>
            </a:extLst>
          </p:cNvPr>
          <p:cNvCxnSpPr>
            <a:cxnSpLocks/>
          </p:cNvCxnSpPr>
          <p:nvPr/>
        </p:nvCxnSpPr>
        <p:spPr bwMode="auto">
          <a:xfrm flipH="1">
            <a:off x="4087813" y="6991350"/>
            <a:ext cx="682625" cy="12430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xmlns="" id="{242F7B84-8D04-47EF-AEAD-85369836C274}"/>
              </a:ext>
            </a:extLst>
          </p:cNvPr>
          <p:cNvCxnSpPr>
            <a:cxnSpLocks/>
          </p:cNvCxnSpPr>
          <p:nvPr/>
        </p:nvCxnSpPr>
        <p:spPr bwMode="auto">
          <a:xfrm flipH="1">
            <a:off x="4410075" y="6991350"/>
            <a:ext cx="365125" cy="13906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7">
            <a:extLst>
              <a:ext uri="{FF2B5EF4-FFF2-40B4-BE49-F238E27FC236}">
                <a16:creationId xmlns:a16="http://schemas.microsoft.com/office/drawing/2014/main" xmlns="" id="{D754DD52-A005-41D6-B71E-FEA4EE376790}"/>
              </a:ext>
            </a:extLst>
          </p:cNvPr>
          <p:cNvCxnSpPr>
            <a:cxnSpLocks/>
            <a:stCxn id="6" idx="6"/>
          </p:cNvCxnSpPr>
          <p:nvPr/>
        </p:nvCxnSpPr>
        <p:spPr>
          <a:xfrm flipH="1" flipV="1">
            <a:off x="4778375" y="6992938"/>
            <a:ext cx="1017588" cy="101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9">
            <a:extLst>
              <a:ext uri="{FF2B5EF4-FFF2-40B4-BE49-F238E27FC236}">
                <a16:creationId xmlns:a16="http://schemas.microsoft.com/office/drawing/2014/main" xmlns="" id="{B841D3AB-BA78-4282-9702-FBB2819BE69D}"/>
              </a:ext>
            </a:extLst>
          </p:cNvPr>
          <p:cNvCxnSpPr>
            <a:cxnSpLocks/>
            <a:endCxn id="6" idx="0"/>
          </p:cNvCxnSpPr>
          <p:nvPr/>
        </p:nvCxnSpPr>
        <p:spPr>
          <a:xfrm flipV="1">
            <a:off x="4778375" y="5972175"/>
            <a:ext cx="1016000" cy="1011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xmlns="" id="{0FA4D3FC-569C-49CB-9819-E20A2DBB14DE}"/>
              </a:ext>
            </a:extLst>
          </p:cNvPr>
          <p:cNvCxnSpPr>
            <a:cxnSpLocks/>
          </p:cNvCxnSpPr>
          <p:nvPr/>
        </p:nvCxnSpPr>
        <p:spPr>
          <a:xfrm>
            <a:off x="4778375" y="6992938"/>
            <a:ext cx="1243013" cy="7159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xmlns="" id="{11C4F0C3-6CAB-4CC3-8020-CBD8DA7F4F09}"/>
              </a:ext>
            </a:extLst>
          </p:cNvPr>
          <p:cNvCxnSpPr>
            <a:cxnSpLocks/>
          </p:cNvCxnSpPr>
          <p:nvPr/>
        </p:nvCxnSpPr>
        <p:spPr>
          <a:xfrm>
            <a:off x="4773613" y="6991350"/>
            <a:ext cx="1387475" cy="3905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xmlns="" id="{967C9AF8-F2EF-466B-A30E-251B754BF7A2}"/>
              </a:ext>
            </a:extLst>
          </p:cNvPr>
          <p:cNvCxnSpPr>
            <a:cxnSpLocks/>
          </p:cNvCxnSpPr>
          <p:nvPr/>
        </p:nvCxnSpPr>
        <p:spPr>
          <a:xfrm flipV="1">
            <a:off x="4772025" y="6600825"/>
            <a:ext cx="1389063" cy="387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xmlns="" id="{1C75AF61-648E-4DF8-A454-8087F95A9F9F}"/>
              </a:ext>
            </a:extLst>
          </p:cNvPr>
          <p:cNvCxnSpPr>
            <a:cxnSpLocks/>
          </p:cNvCxnSpPr>
          <p:nvPr/>
        </p:nvCxnSpPr>
        <p:spPr>
          <a:xfrm flipV="1">
            <a:off x="4778375" y="6265863"/>
            <a:ext cx="1246188" cy="7223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xmlns="" id="{3B7DFE02-689D-42FB-94D9-023B3701F0E6}"/>
              </a:ext>
            </a:extLst>
          </p:cNvPr>
          <p:cNvCxnSpPr>
            <a:cxnSpLocks/>
          </p:cNvCxnSpPr>
          <p:nvPr/>
        </p:nvCxnSpPr>
        <p:spPr>
          <a:xfrm>
            <a:off x="4778375" y="6991350"/>
            <a:ext cx="681038" cy="127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xmlns="" id="{51A8605C-4264-48A2-B1B1-30078237FFCA}"/>
              </a:ext>
            </a:extLst>
          </p:cNvPr>
          <p:cNvCxnSpPr>
            <a:cxnSpLocks/>
          </p:cNvCxnSpPr>
          <p:nvPr/>
        </p:nvCxnSpPr>
        <p:spPr>
          <a:xfrm>
            <a:off x="4775200" y="6988175"/>
            <a:ext cx="346075" cy="1398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xmlns="" id="{B9136D37-3151-4DC9-808A-BB3F66BA2CA3}"/>
              </a:ext>
            </a:extLst>
          </p:cNvPr>
          <p:cNvCxnSpPr>
            <a:cxnSpLocks/>
          </p:cNvCxnSpPr>
          <p:nvPr/>
        </p:nvCxnSpPr>
        <p:spPr>
          <a:xfrm flipV="1">
            <a:off x="4773613" y="5724525"/>
            <a:ext cx="682625" cy="127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xmlns="" id="{054D8ABA-57C2-4DD7-BA9A-E9D369F45FD9}"/>
              </a:ext>
            </a:extLst>
          </p:cNvPr>
          <p:cNvCxnSpPr>
            <a:cxnSpLocks/>
          </p:cNvCxnSpPr>
          <p:nvPr/>
        </p:nvCxnSpPr>
        <p:spPr>
          <a:xfrm flipV="1">
            <a:off x="4773613" y="5580063"/>
            <a:ext cx="349250" cy="14144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xmlns="" id="{ED6E08EB-DBE1-4DE8-9E51-57CA77ABD565}"/>
              </a:ext>
            </a:extLst>
          </p:cNvPr>
          <p:cNvCxnSpPr>
            <a:cxnSpLocks/>
          </p:cNvCxnSpPr>
          <p:nvPr/>
        </p:nvCxnSpPr>
        <p:spPr>
          <a:xfrm flipV="1">
            <a:off x="3336925" y="6994525"/>
            <a:ext cx="1438275" cy="1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xmlns="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4078288" y="1081088"/>
            <a:ext cx="701675" cy="35988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xmlns="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4411663" y="1090613"/>
            <a:ext cx="361950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xmlns="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3395663" y="1082675"/>
            <a:ext cx="1382712" cy="36036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xmlns="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4779963" y="1089025"/>
            <a:ext cx="346075" cy="35956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xmlns="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4772025" y="1096963"/>
            <a:ext cx="688975" cy="35829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xmlns="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4779963" y="1096963"/>
            <a:ext cx="1012825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xmlns="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4772025" y="1089025"/>
            <a:ext cx="1254125" cy="35909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xmlns="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4779963" y="1104900"/>
            <a:ext cx="1381125" cy="35782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0" name="CasellaDiTesto 3">
            <a:extLst>
              <a:ext uri="{FF2B5EF4-FFF2-40B4-BE49-F238E27FC236}">
                <a16:creationId xmlns:a16="http://schemas.microsoft.com/office/drawing/2014/main" xmlns="" id="{5B3D0C58-2449-4EAD-9DEC-1928EE7F5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" y="658813"/>
            <a:ext cx="4068763" cy="12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Sia assegnato il cono circolare retto con la base d (d’; d’’) (circonferenza direttrice) parallela a </a:t>
            </a: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1800" b="0" i="0" u="none" strike="noStrike" kern="1200" cap="none" spc="0" normalizeH="0" baseline="-2500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e l’asse a(a’; a’’) parallelo a </a:t>
            </a: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1800" b="0" i="0" u="none" strike="noStrike" kern="1200" cap="none" spc="0" normalizeH="0" baseline="-2500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2091" name="CasellaDiTesto 8">
            <a:extLst>
              <a:ext uri="{FF2B5EF4-FFF2-40B4-BE49-F238E27FC236}">
                <a16:creationId xmlns:a16="http://schemas.microsoft.com/office/drawing/2014/main" xmlns="" id="{29C3EF3E-4162-4E6A-8942-ECB08B067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84388"/>
            <a:ext cx="3671888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Essendo il cono retto, su </a:t>
            </a: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1800" b="0" i="0" u="none" strike="noStrike" kern="1200" cap="none" spc="0" normalizeH="0" baseline="-2500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sarà C’</a:t>
            </a: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 mentre saranno distinti su </a:t>
            </a: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2000" b="0" i="0" u="none" strike="noStrike" kern="1200" cap="none" spc="0" normalizeH="0" baseline="-2500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in C’’ (centro della circonferenza direttrice) centro della base e V’’ vertice del cono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8453F189-A44F-4AC7-AB29-6A50EA226A77}"/>
              </a:ext>
            </a:extLst>
          </p:cNvPr>
          <p:cNvSpPr txBox="1"/>
          <p:nvPr/>
        </p:nvSpPr>
        <p:spPr>
          <a:xfrm>
            <a:off x="4552950" y="4206875"/>
            <a:ext cx="585788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xmlns="" id="{C5951899-97EB-4C28-AC0E-C833334D2040}"/>
              </a:ext>
            </a:extLst>
          </p:cNvPr>
          <p:cNvSpPr txBox="1"/>
          <p:nvPr/>
        </p:nvSpPr>
        <p:spPr>
          <a:xfrm>
            <a:off x="4367213" y="7067550"/>
            <a:ext cx="863600" cy="395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xmlns="" id="{B28EAFAD-9021-4A82-9B76-D35825363578}"/>
              </a:ext>
            </a:extLst>
          </p:cNvPr>
          <p:cNvSpPr txBox="1"/>
          <p:nvPr/>
        </p:nvSpPr>
        <p:spPr>
          <a:xfrm>
            <a:off x="4924425" y="828675"/>
            <a:ext cx="58578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2095" name="CasellaDiTesto 22">
            <a:extLst>
              <a:ext uri="{FF2B5EF4-FFF2-40B4-BE49-F238E27FC236}">
                <a16:creationId xmlns:a16="http://schemas.microsoft.com/office/drawing/2014/main" xmlns="" id="{2DD19614-E8EA-48DD-BA50-8150B1B3F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57813"/>
            <a:ext cx="3240088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Considerando una sola falda le generatrici g (g’; g’’) sono costituite da segmenti finiti che hanno  un estremo sulla direttrice della base e l’altro estremo coincidente con il vertice V(V’; V’’).</a:t>
            </a:r>
          </a:p>
        </p:txBody>
      </p:sp>
      <p:sp>
        <p:nvSpPr>
          <p:cNvPr id="2096" name="CasellaDiTesto 27">
            <a:extLst>
              <a:ext uri="{FF2B5EF4-FFF2-40B4-BE49-F238E27FC236}">
                <a16:creationId xmlns:a16="http://schemas.microsoft.com/office/drawing/2014/main" xmlns="" id="{3E9A5EB2-D69E-454C-9A00-55808785F2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370763"/>
            <a:ext cx="3635375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Date le caratteristiche geometriche descritte l’angolo al vertice (</a:t>
            </a: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) sarà uguale e costante per tutte le infinite posizioni delle generatrici.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xmlns="" id="{DA82FC57-B25A-4B39-819E-FE253F97EE13}"/>
              </a:ext>
            </a:extLst>
          </p:cNvPr>
          <p:cNvSpPr txBox="1"/>
          <p:nvPr/>
        </p:nvSpPr>
        <p:spPr>
          <a:xfrm>
            <a:off x="5505450" y="2687638"/>
            <a:ext cx="431800" cy="384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’’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xmlns="" id="{10C8B7F6-6C83-4DA6-A81A-FD33A5D889E3}"/>
              </a:ext>
            </a:extLst>
          </p:cNvPr>
          <p:cNvSpPr txBox="1"/>
          <p:nvPr/>
        </p:nvSpPr>
        <p:spPr>
          <a:xfrm>
            <a:off x="5546725" y="6954838"/>
            <a:ext cx="40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xmlns="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213" y="497363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xmlns="" id="{D3E8CE7C-3969-4AE0-85C7-055C1EA37C35}"/>
              </a:ext>
            </a:extLst>
          </p:cNvPr>
          <p:cNvSpPr txBox="1"/>
          <p:nvPr/>
        </p:nvSpPr>
        <p:spPr>
          <a:xfrm>
            <a:off x="5310188" y="4687888"/>
            <a:ext cx="4318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xmlns="" id="{EDFE0DF8-759D-46E4-BA1E-E5638B343C72}"/>
              </a:ext>
            </a:extLst>
          </p:cNvPr>
          <p:cNvSpPr txBox="1"/>
          <p:nvPr/>
        </p:nvSpPr>
        <p:spPr>
          <a:xfrm>
            <a:off x="5497513" y="8113713"/>
            <a:ext cx="40322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xmlns="" id="{E6CF561A-57E4-4755-91F6-8FCA691C99D5}"/>
              </a:ext>
            </a:extLst>
          </p:cNvPr>
          <p:cNvSpPr/>
          <p:nvPr/>
        </p:nvSpPr>
        <p:spPr>
          <a:xfrm rot="10800000">
            <a:off x="4583113" y="1422400"/>
            <a:ext cx="801687" cy="719138"/>
          </a:xfrm>
          <a:prstGeom prst="arc">
            <a:avLst>
              <a:gd name="adj1" fmla="val 14253083"/>
              <a:gd name="adj2" fmla="val 1819978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505D0698-21E8-4743-AEE8-A507076DD1B6}"/>
              </a:ext>
            </a:extLst>
          </p:cNvPr>
          <p:cNvSpPr txBox="1"/>
          <p:nvPr/>
        </p:nvSpPr>
        <p:spPr>
          <a:xfrm>
            <a:off x="4803775" y="1836738"/>
            <a:ext cx="288925" cy="369887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9" name="Titolo 18">
            <a:extLst>
              <a:ext uri="{FF2B5EF4-FFF2-40B4-BE49-F238E27FC236}">
                <a16:creationId xmlns:a16="http://schemas.microsoft.com/office/drawing/2014/main" xmlns="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55563"/>
            <a:ext cx="6804025" cy="466725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L’ELLISSE - Dati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xmlns="" id="{6701B891-914D-49F9-B2E1-E50AC3DB7EA8}"/>
              </a:ext>
            </a:extLst>
          </p:cNvPr>
          <p:cNvCxnSpPr>
            <a:cxnSpLocks/>
          </p:cNvCxnSpPr>
          <p:nvPr/>
        </p:nvCxnSpPr>
        <p:spPr>
          <a:xfrm flipV="1">
            <a:off x="4779963" y="1109663"/>
            <a:ext cx="0" cy="359092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xmlns="" id="{D2CDEC25-B3BF-4083-AF5D-8EB2848E2F28}"/>
              </a:ext>
            </a:extLst>
          </p:cNvPr>
          <p:cNvCxnSpPr>
            <a:endCxn id="6" idx="7"/>
          </p:cNvCxnSpPr>
          <p:nvPr/>
        </p:nvCxnSpPr>
        <p:spPr>
          <a:xfrm flipV="1">
            <a:off x="4775200" y="6991350"/>
            <a:ext cx="1441450" cy="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asellaDiTesto 65">
            <a:extLst>
              <a:ext uri="{FF2B5EF4-FFF2-40B4-BE49-F238E27FC236}">
                <a16:creationId xmlns:a16="http://schemas.microsoft.com/office/drawing/2014/main" xmlns="" id="{E4BE6685-1BE9-4661-BE9E-E569B2B56882}"/>
              </a:ext>
            </a:extLst>
          </p:cNvPr>
          <p:cNvSpPr txBox="1"/>
          <p:nvPr/>
        </p:nvSpPr>
        <p:spPr>
          <a:xfrm>
            <a:off x="4451350" y="2840038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xmlns="" id="{1E7C119C-767F-4A78-84EF-EC39332568E2}"/>
              </a:ext>
            </a:extLst>
          </p:cNvPr>
          <p:cNvSpPr txBox="1"/>
          <p:nvPr/>
        </p:nvSpPr>
        <p:spPr>
          <a:xfrm>
            <a:off x="4584700" y="6650038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xmlns="" id="{8B5D3CC3-D118-4AF2-8891-78A46099111C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4775200" y="7004050"/>
            <a:ext cx="1588" cy="14271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441FBD61-CBBC-409F-A57B-EA56F1DC3CF1}"/>
              </a:ext>
            </a:extLst>
          </p:cNvPr>
          <p:cNvSpPr txBox="1"/>
          <p:nvPr/>
        </p:nvSpPr>
        <p:spPr>
          <a:xfrm>
            <a:off x="420688" y="4124325"/>
            <a:ext cx="2592387" cy="954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Questo è il cono descritto</a:t>
            </a:r>
          </a:p>
        </p:txBody>
      </p:sp>
      <p:grpSp>
        <p:nvGrpSpPr>
          <p:cNvPr id="28" name="Gruppo 27">
            <a:extLst>
              <a:ext uri="{FF2B5EF4-FFF2-40B4-BE49-F238E27FC236}">
                <a16:creationId xmlns:a16="http://schemas.microsoft.com/office/drawing/2014/main" xmlns="" id="{08BF98BF-28F3-4AE2-8C77-166D9F6F01FC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6848475"/>
            <a:ext cx="287338" cy="288925"/>
            <a:chOff x="3018306" y="6843591"/>
            <a:chExt cx="360000" cy="360000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xmlns="" id="{16BA5204-82DB-4482-92B2-9DF026D23A85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xmlns="" id="{5278E798-6376-4B2F-9B2D-5EF379B1BAA6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xmlns="" id="{E94754FB-F55D-4369-A71A-DC78E5118E19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8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9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9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9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0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0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2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2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2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2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2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2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 nodeType="clickPar">
                      <p:stCondLst>
                        <p:cond delay="indefinite"/>
                      </p:stCondLst>
                      <p:childTnLst>
                        <p:par>
                          <p:cTn id="2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090" grpId="0"/>
      <p:bldP spid="2091" grpId="0"/>
      <p:bldP spid="14" grpId="0"/>
      <p:bldP spid="51" grpId="0"/>
      <p:bldP spid="53" grpId="0"/>
      <p:bldP spid="2095" grpId="0"/>
      <p:bldP spid="2096" grpId="0"/>
      <p:bldP spid="29" grpId="0"/>
      <p:bldP spid="58" grpId="0"/>
      <p:bldP spid="60" grpId="0"/>
      <p:bldP spid="64" grpId="0"/>
      <p:bldP spid="16" grpId="0"/>
      <p:bldP spid="66" grpId="0"/>
      <p:bldP spid="73" grpId="0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xmlns="" id="{E7ED608F-CA8C-4756-9460-5357535BF69C}"/>
              </a:ext>
            </a:extLst>
          </p:cNvPr>
          <p:cNvCxnSpPr/>
          <p:nvPr/>
        </p:nvCxnSpPr>
        <p:spPr>
          <a:xfrm>
            <a:off x="0" y="5305425"/>
            <a:ext cx="685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xmlns="" id="{B6A63236-7928-4802-9B0A-13E5815F0C80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xmlns="" id="{0F3462DA-00C6-46B4-9E19-5938E15FCEF0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xmlns="" id="{836ADDBA-8A93-43D8-835D-7197EDDD4D87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xmlns="" id="{83459ABF-7B9B-4109-B4A1-FF184DA523F2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xmlns="" id="{605186B0-1986-49A9-9099-C3EE068BBD9D}"/>
              </a:ext>
            </a:extLst>
          </p:cNvPr>
          <p:cNvCxnSpPr/>
          <p:nvPr/>
        </p:nvCxnSpPr>
        <p:spPr>
          <a:xfrm flipH="1">
            <a:off x="3341688" y="1079500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xmlns="" id="{F300ADE4-163D-4AFD-B7F7-A0E912396078}"/>
              </a:ext>
            </a:extLst>
          </p:cNvPr>
          <p:cNvCxnSpPr/>
          <p:nvPr/>
        </p:nvCxnSpPr>
        <p:spPr>
          <a:xfrm>
            <a:off x="4776788" y="1082675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xmlns="" id="{2ECB5C34-362F-4A3E-9ED1-302801F7909A}"/>
              </a:ext>
            </a:extLst>
          </p:cNvPr>
          <p:cNvCxnSpPr>
            <a:cxnSpLocks/>
          </p:cNvCxnSpPr>
          <p:nvPr/>
        </p:nvCxnSpPr>
        <p:spPr>
          <a:xfrm>
            <a:off x="4776788" y="4681538"/>
            <a:ext cx="0" cy="2305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xmlns="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3521075" y="1085850"/>
            <a:ext cx="1254125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xmlns="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3757188" y="1085850"/>
            <a:ext cx="1018016" cy="35940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775FBA70-5AA2-4AA4-AC44-A53BFE6FF332}"/>
              </a:ext>
            </a:extLst>
          </p:cNvPr>
          <p:cNvCxnSpPr>
            <a:cxnSpLocks/>
          </p:cNvCxnSpPr>
          <p:nvPr/>
        </p:nvCxnSpPr>
        <p:spPr bwMode="auto">
          <a:xfrm>
            <a:off x="3751654" y="5966234"/>
            <a:ext cx="1023546" cy="102035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xmlns="" id="{3F653C3F-ED3E-4F37-8D23-F445DD872A21}"/>
              </a:ext>
            </a:extLst>
          </p:cNvPr>
          <p:cNvCxnSpPr>
            <a:cxnSpLocks/>
          </p:cNvCxnSpPr>
          <p:nvPr/>
        </p:nvCxnSpPr>
        <p:spPr bwMode="auto">
          <a:xfrm flipH="1">
            <a:off x="3767138" y="6988175"/>
            <a:ext cx="1008062" cy="1019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xmlns="" id="{985FCB5F-8ED5-491A-B39B-6CF0C12DB13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27425" y="6292850"/>
            <a:ext cx="1252538" cy="6969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xmlns="" id="{8ED34CD6-7C3F-40C6-BDFF-DEE34D758B3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76613" y="6665913"/>
            <a:ext cx="1397000" cy="3222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xmlns="" id="{8F2E63E7-75DD-4EAA-92F3-B6D6CDEEC02C}"/>
              </a:ext>
            </a:extLst>
          </p:cNvPr>
          <p:cNvCxnSpPr>
            <a:cxnSpLocks/>
          </p:cNvCxnSpPr>
          <p:nvPr/>
        </p:nvCxnSpPr>
        <p:spPr bwMode="auto">
          <a:xfrm flipH="1">
            <a:off x="3368675" y="6991350"/>
            <a:ext cx="1412875" cy="3270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xmlns="" id="{9E682175-3D6F-480D-87BD-F971ACAA70E5}"/>
              </a:ext>
            </a:extLst>
          </p:cNvPr>
          <p:cNvCxnSpPr>
            <a:cxnSpLocks/>
          </p:cNvCxnSpPr>
          <p:nvPr/>
        </p:nvCxnSpPr>
        <p:spPr bwMode="auto">
          <a:xfrm flipH="1">
            <a:off x="3522663" y="6988175"/>
            <a:ext cx="1258887" cy="7096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xmlns="" id="{60EB13D2-25C1-46CB-9C16-CF22A7B734F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79875" y="5727700"/>
            <a:ext cx="696913" cy="1265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xmlns="" id="{03E69C06-3D9B-4DB8-8EB5-0EF536EEA98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0075" y="5591175"/>
            <a:ext cx="366713" cy="1403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xmlns="" id="{1A176342-6FF4-4B79-8030-0690D0A298F8}"/>
              </a:ext>
            </a:extLst>
          </p:cNvPr>
          <p:cNvCxnSpPr>
            <a:cxnSpLocks/>
          </p:cNvCxnSpPr>
          <p:nvPr/>
        </p:nvCxnSpPr>
        <p:spPr bwMode="auto">
          <a:xfrm flipH="1">
            <a:off x="4082321" y="6991350"/>
            <a:ext cx="688118" cy="125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xmlns="" id="{242F7B84-8D04-47EF-AEAD-85369836C274}"/>
              </a:ext>
            </a:extLst>
          </p:cNvPr>
          <p:cNvCxnSpPr>
            <a:cxnSpLocks/>
          </p:cNvCxnSpPr>
          <p:nvPr/>
        </p:nvCxnSpPr>
        <p:spPr bwMode="auto">
          <a:xfrm flipH="1">
            <a:off x="4410075" y="6991350"/>
            <a:ext cx="365125" cy="13906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7">
            <a:extLst>
              <a:ext uri="{FF2B5EF4-FFF2-40B4-BE49-F238E27FC236}">
                <a16:creationId xmlns:a16="http://schemas.microsoft.com/office/drawing/2014/main" xmlns="" id="{D754DD52-A005-41D6-B71E-FEA4EE376790}"/>
              </a:ext>
            </a:extLst>
          </p:cNvPr>
          <p:cNvCxnSpPr>
            <a:cxnSpLocks/>
            <a:stCxn id="6" idx="6"/>
          </p:cNvCxnSpPr>
          <p:nvPr/>
        </p:nvCxnSpPr>
        <p:spPr>
          <a:xfrm flipH="1" flipV="1">
            <a:off x="4778375" y="6992938"/>
            <a:ext cx="1017588" cy="101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9">
            <a:extLst>
              <a:ext uri="{FF2B5EF4-FFF2-40B4-BE49-F238E27FC236}">
                <a16:creationId xmlns:a16="http://schemas.microsoft.com/office/drawing/2014/main" xmlns="" id="{B841D3AB-BA78-4282-9702-FBB2819BE69D}"/>
              </a:ext>
            </a:extLst>
          </p:cNvPr>
          <p:cNvCxnSpPr>
            <a:cxnSpLocks/>
            <a:endCxn id="6" idx="0"/>
          </p:cNvCxnSpPr>
          <p:nvPr/>
        </p:nvCxnSpPr>
        <p:spPr>
          <a:xfrm flipV="1">
            <a:off x="4778375" y="5972175"/>
            <a:ext cx="1016000" cy="1011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xmlns="" id="{0FA4D3FC-569C-49CB-9819-E20A2DBB14DE}"/>
              </a:ext>
            </a:extLst>
          </p:cNvPr>
          <p:cNvCxnSpPr>
            <a:cxnSpLocks/>
          </p:cNvCxnSpPr>
          <p:nvPr/>
        </p:nvCxnSpPr>
        <p:spPr>
          <a:xfrm>
            <a:off x="4778375" y="6992938"/>
            <a:ext cx="1243013" cy="7159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xmlns="" id="{11C4F0C3-6CAB-4CC3-8020-CBD8DA7F4F09}"/>
              </a:ext>
            </a:extLst>
          </p:cNvPr>
          <p:cNvCxnSpPr>
            <a:cxnSpLocks/>
          </p:cNvCxnSpPr>
          <p:nvPr/>
        </p:nvCxnSpPr>
        <p:spPr>
          <a:xfrm>
            <a:off x="4773613" y="6991350"/>
            <a:ext cx="1387475" cy="3905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xmlns="" id="{967C9AF8-F2EF-466B-A30E-251B754BF7A2}"/>
              </a:ext>
            </a:extLst>
          </p:cNvPr>
          <p:cNvCxnSpPr>
            <a:cxnSpLocks/>
          </p:cNvCxnSpPr>
          <p:nvPr/>
        </p:nvCxnSpPr>
        <p:spPr>
          <a:xfrm flipV="1">
            <a:off x="4772025" y="6600825"/>
            <a:ext cx="1389063" cy="387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xmlns="" id="{1C75AF61-648E-4DF8-A454-8087F95A9F9F}"/>
              </a:ext>
            </a:extLst>
          </p:cNvPr>
          <p:cNvCxnSpPr>
            <a:cxnSpLocks/>
          </p:cNvCxnSpPr>
          <p:nvPr/>
        </p:nvCxnSpPr>
        <p:spPr>
          <a:xfrm flipV="1">
            <a:off x="4778375" y="6265863"/>
            <a:ext cx="1246188" cy="7223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xmlns="" id="{3B7DFE02-689D-42FB-94D9-023B3701F0E6}"/>
              </a:ext>
            </a:extLst>
          </p:cNvPr>
          <p:cNvCxnSpPr>
            <a:cxnSpLocks/>
          </p:cNvCxnSpPr>
          <p:nvPr/>
        </p:nvCxnSpPr>
        <p:spPr>
          <a:xfrm>
            <a:off x="4778375" y="6991350"/>
            <a:ext cx="681038" cy="127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xmlns="" id="{51A8605C-4264-48A2-B1B1-30078237FFCA}"/>
              </a:ext>
            </a:extLst>
          </p:cNvPr>
          <p:cNvCxnSpPr>
            <a:cxnSpLocks/>
          </p:cNvCxnSpPr>
          <p:nvPr/>
        </p:nvCxnSpPr>
        <p:spPr>
          <a:xfrm>
            <a:off x="4775200" y="6988175"/>
            <a:ext cx="346075" cy="1398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xmlns="" id="{B9136D37-3151-4DC9-808A-BB3F66BA2CA3}"/>
              </a:ext>
            </a:extLst>
          </p:cNvPr>
          <p:cNvCxnSpPr>
            <a:cxnSpLocks/>
          </p:cNvCxnSpPr>
          <p:nvPr/>
        </p:nvCxnSpPr>
        <p:spPr>
          <a:xfrm flipV="1">
            <a:off x="4773613" y="5724525"/>
            <a:ext cx="682625" cy="127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xmlns="" id="{054D8ABA-57C2-4DD7-BA9A-E9D369F45FD9}"/>
              </a:ext>
            </a:extLst>
          </p:cNvPr>
          <p:cNvCxnSpPr>
            <a:cxnSpLocks/>
          </p:cNvCxnSpPr>
          <p:nvPr/>
        </p:nvCxnSpPr>
        <p:spPr>
          <a:xfrm flipV="1">
            <a:off x="4773613" y="5580063"/>
            <a:ext cx="349250" cy="14144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xmlns="" id="{ED6E08EB-DBE1-4DE8-9E51-57CA77ABD565}"/>
              </a:ext>
            </a:extLst>
          </p:cNvPr>
          <p:cNvCxnSpPr>
            <a:cxnSpLocks/>
          </p:cNvCxnSpPr>
          <p:nvPr/>
        </p:nvCxnSpPr>
        <p:spPr>
          <a:xfrm flipV="1">
            <a:off x="3336925" y="6994525"/>
            <a:ext cx="1438275" cy="1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xmlns="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4078288" y="1081088"/>
            <a:ext cx="701675" cy="35988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xmlns="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4411663" y="1090613"/>
            <a:ext cx="361950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xmlns="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3384884" y="1082675"/>
            <a:ext cx="1393491" cy="36016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xmlns="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4779963" y="1089025"/>
            <a:ext cx="346075" cy="35956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xmlns="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4772025" y="1096963"/>
            <a:ext cx="695325" cy="35869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xmlns="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4779963" y="1096963"/>
            <a:ext cx="1012825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xmlns="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4772025" y="1089025"/>
            <a:ext cx="1254125" cy="35909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xmlns="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4779963" y="1104900"/>
            <a:ext cx="1381125" cy="35782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8453F189-A44F-4AC7-AB29-6A50EA226A77}"/>
              </a:ext>
            </a:extLst>
          </p:cNvPr>
          <p:cNvSpPr txBox="1"/>
          <p:nvPr/>
        </p:nvSpPr>
        <p:spPr>
          <a:xfrm>
            <a:off x="4552950" y="4206875"/>
            <a:ext cx="585788" cy="460375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xmlns="" id="{C5951899-97EB-4C28-AC0E-C833334D2040}"/>
              </a:ext>
            </a:extLst>
          </p:cNvPr>
          <p:cNvSpPr txBox="1"/>
          <p:nvPr/>
        </p:nvSpPr>
        <p:spPr>
          <a:xfrm>
            <a:off x="4367213" y="7067550"/>
            <a:ext cx="863600" cy="395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xmlns="" id="{B28EAFAD-9021-4A82-9B76-D35825363578}"/>
              </a:ext>
            </a:extLst>
          </p:cNvPr>
          <p:cNvSpPr txBox="1"/>
          <p:nvPr/>
        </p:nvSpPr>
        <p:spPr>
          <a:xfrm>
            <a:off x="4924425" y="828675"/>
            <a:ext cx="58578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xmlns="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213" y="497363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19" name="Titolo 18">
            <a:extLst>
              <a:ext uri="{FF2B5EF4-FFF2-40B4-BE49-F238E27FC236}">
                <a16:creationId xmlns:a16="http://schemas.microsoft.com/office/drawing/2014/main" xmlns="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22110"/>
            <a:ext cx="6804025" cy="432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L’ELLISSE (1)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xmlns="" id="{6701B891-914D-49F9-B2E1-E50AC3DB7EA8}"/>
              </a:ext>
            </a:extLst>
          </p:cNvPr>
          <p:cNvCxnSpPr>
            <a:cxnSpLocks/>
          </p:cNvCxnSpPr>
          <p:nvPr/>
        </p:nvCxnSpPr>
        <p:spPr>
          <a:xfrm flipV="1">
            <a:off x="4779963" y="1109663"/>
            <a:ext cx="0" cy="359092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xmlns="" id="{D2CDEC25-B3BF-4083-AF5D-8EB2848E2F28}"/>
              </a:ext>
            </a:extLst>
          </p:cNvPr>
          <p:cNvCxnSpPr>
            <a:endCxn id="6" idx="7"/>
          </p:cNvCxnSpPr>
          <p:nvPr/>
        </p:nvCxnSpPr>
        <p:spPr>
          <a:xfrm flipV="1">
            <a:off x="4775200" y="6991350"/>
            <a:ext cx="1441450" cy="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xmlns="" id="{8B5D3CC3-D118-4AF2-8891-78A46099111C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4775200" y="7004050"/>
            <a:ext cx="1588" cy="14271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uppo 27">
            <a:extLst>
              <a:ext uri="{FF2B5EF4-FFF2-40B4-BE49-F238E27FC236}">
                <a16:creationId xmlns:a16="http://schemas.microsoft.com/office/drawing/2014/main" xmlns="" id="{08BF98BF-28F3-4AE2-8C77-166D9F6F01FC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6848475"/>
            <a:ext cx="287338" cy="288925"/>
            <a:chOff x="3018306" y="6843591"/>
            <a:chExt cx="360000" cy="360000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xmlns="" id="{16BA5204-82DB-4482-92B2-9DF026D23A85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xmlns="" id="{5278E798-6376-4B2F-9B2D-5EF379B1BAA6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xmlns="" id="{E94754FB-F55D-4369-A71A-DC78E5118E19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xmlns="" id="{5EA165A7-49A1-491F-8915-DEE58E50D76D}"/>
              </a:ext>
            </a:extLst>
          </p:cNvPr>
          <p:cNvCxnSpPr>
            <a:cxnSpLocks/>
          </p:cNvCxnSpPr>
          <p:nvPr/>
        </p:nvCxnSpPr>
        <p:spPr>
          <a:xfrm flipV="1">
            <a:off x="2442991" y="1060704"/>
            <a:ext cx="3761124" cy="424491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xmlns="" id="{F94ADEF5-5E4E-4F76-ADAE-D816A64C3C4D}"/>
              </a:ext>
            </a:extLst>
          </p:cNvPr>
          <p:cNvCxnSpPr>
            <a:cxnSpLocks/>
          </p:cNvCxnSpPr>
          <p:nvPr/>
        </p:nvCxnSpPr>
        <p:spPr>
          <a:xfrm>
            <a:off x="2442330" y="5303520"/>
            <a:ext cx="0" cy="306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asellaDiTesto 19">
            <a:extLst>
              <a:ext uri="{FF2B5EF4-FFF2-40B4-BE49-F238E27FC236}">
                <a16:creationId xmlns:a16="http://schemas.microsoft.com/office/drawing/2014/main" xmlns="" id="{7631A069-A7AD-4F65-89F5-4E81AD07C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143" y="1014540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78" name="CasellaDiTesto 19">
            <a:extLst>
              <a:ext uri="{FF2B5EF4-FFF2-40B4-BE49-F238E27FC236}">
                <a16:creationId xmlns:a16="http://schemas.microsoft.com/office/drawing/2014/main" xmlns="" id="{4B804BDD-AB93-4584-8797-839947873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0503" y="8168028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87" name="CasellaDiTesto 86">
            <a:extLst>
              <a:ext uri="{FF2B5EF4-FFF2-40B4-BE49-F238E27FC236}">
                <a16:creationId xmlns:a16="http://schemas.microsoft.com/office/drawing/2014/main" xmlns="" id="{2043D1CA-B857-43A7-8CC1-545011E7A40A}"/>
              </a:ext>
            </a:extLst>
          </p:cNvPr>
          <p:cNvSpPr txBox="1"/>
          <p:nvPr/>
        </p:nvSpPr>
        <p:spPr>
          <a:xfrm>
            <a:off x="4044021" y="2541334"/>
            <a:ext cx="4318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cs typeface="Arial" panose="020B0604020202020204" pitchFamily="34" charset="0"/>
              </a:rPr>
              <a:t>g’’</a:t>
            </a:r>
          </a:p>
        </p:txBody>
      </p:sp>
      <p:sp>
        <p:nvSpPr>
          <p:cNvPr id="88" name="CasellaDiTesto 87">
            <a:extLst>
              <a:ext uri="{FF2B5EF4-FFF2-40B4-BE49-F238E27FC236}">
                <a16:creationId xmlns:a16="http://schemas.microsoft.com/office/drawing/2014/main" xmlns="" id="{279C930E-C897-43AB-B51E-501C11AF789D}"/>
              </a:ext>
            </a:extLst>
          </p:cNvPr>
          <p:cNvSpPr txBox="1"/>
          <p:nvPr/>
        </p:nvSpPr>
        <p:spPr>
          <a:xfrm>
            <a:off x="4175125" y="6095302"/>
            <a:ext cx="40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cs typeface="Arial" panose="020B0604020202020204" pitchFamily="34" charset="0"/>
              </a:rPr>
              <a:t>g’</a:t>
            </a:r>
          </a:p>
        </p:txBody>
      </p: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xmlns="" id="{FAFE53BE-7E51-4229-B016-0B440EE48033}"/>
              </a:ext>
            </a:extLst>
          </p:cNvPr>
          <p:cNvCxnSpPr>
            <a:cxnSpLocks/>
          </p:cNvCxnSpPr>
          <p:nvPr/>
        </p:nvCxnSpPr>
        <p:spPr>
          <a:xfrm>
            <a:off x="3093338" y="5308851"/>
            <a:ext cx="0" cy="17373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xmlns="" id="{B2940CAD-47CC-4A24-AA8A-9A0149AD9610}"/>
              </a:ext>
            </a:extLst>
          </p:cNvPr>
          <p:cNvCxnSpPr>
            <a:cxnSpLocks/>
          </p:cNvCxnSpPr>
          <p:nvPr/>
        </p:nvCxnSpPr>
        <p:spPr>
          <a:xfrm>
            <a:off x="3579880" y="5298579"/>
            <a:ext cx="0" cy="5050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BA9E35B9-0602-4B10-8196-7969C46FB126}"/>
              </a:ext>
            </a:extLst>
          </p:cNvPr>
          <p:cNvSpPr txBox="1"/>
          <p:nvPr/>
        </p:nvSpPr>
        <p:spPr>
          <a:xfrm>
            <a:off x="3509209" y="5582653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xmlns="" id="{F399F986-FD1F-48E2-B571-0EEE17A695A7}"/>
              </a:ext>
            </a:extLst>
          </p:cNvPr>
          <p:cNvSpPr txBox="1"/>
          <p:nvPr/>
        </p:nvSpPr>
        <p:spPr>
          <a:xfrm>
            <a:off x="2630904" y="6793831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</a:p>
        </p:txBody>
      </p:sp>
      <p:cxnSp>
        <p:nvCxnSpPr>
          <p:cNvPr id="82" name="Connettore 1 7">
            <a:extLst>
              <a:ext uri="{FF2B5EF4-FFF2-40B4-BE49-F238E27FC236}">
                <a16:creationId xmlns:a16="http://schemas.microsoft.com/office/drawing/2014/main" xmlns="" id="{25422318-7F26-46E3-9193-117772E2160D}"/>
              </a:ext>
            </a:extLst>
          </p:cNvPr>
          <p:cNvCxnSpPr>
            <a:cxnSpLocks/>
          </p:cNvCxnSpPr>
          <p:nvPr/>
        </p:nvCxnSpPr>
        <p:spPr bwMode="auto">
          <a:xfrm>
            <a:off x="3086778" y="5304759"/>
            <a:ext cx="3111011" cy="3101308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xmlns="" id="{F6D5F0D9-0A21-459E-98F7-154277EAC8A6}"/>
              </a:ext>
            </a:extLst>
          </p:cNvPr>
          <p:cNvCxnSpPr>
            <a:cxnSpLocks/>
          </p:cNvCxnSpPr>
          <p:nvPr/>
        </p:nvCxnSpPr>
        <p:spPr>
          <a:xfrm>
            <a:off x="3091990" y="1261872"/>
            <a:ext cx="0" cy="4048065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CasellaDiTesto 19">
            <a:extLst>
              <a:ext uri="{FF2B5EF4-FFF2-40B4-BE49-F238E27FC236}">
                <a16:creationId xmlns:a16="http://schemas.microsoft.com/office/drawing/2014/main" xmlns="" id="{B3FD19B0-260B-4905-AA61-C9200817D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6108" y="8009521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84" name="CasellaDiTesto 19">
            <a:extLst>
              <a:ext uri="{FF2B5EF4-FFF2-40B4-BE49-F238E27FC236}">
                <a16:creationId xmlns:a16="http://schemas.microsoft.com/office/drawing/2014/main" xmlns="" id="{E28A75D0-19C1-4F67-8630-81B8C9797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5083" y="1161561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85" name="Connettore 1 7">
            <a:extLst>
              <a:ext uri="{FF2B5EF4-FFF2-40B4-BE49-F238E27FC236}">
                <a16:creationId xmlns:a16="http://schemas.microsoft.com/office/drawing/2014/main" xmlns="" id="{C6B247EA-7898-4EC6-B789-DF7409BB13C8}"/>
              </a:ext>
            </a:extLst>
          </p:cNvPr>
          <p:cNvCxnSpPr>
            <a:cxnSpLocks/>
          </p:cNvCxnSpPr>
          <p:nvPr/>
        </p:nvCxnSpPr>
        <p:spPr bwMode="auto">
          <a:xfrm>
            <a:off x="2447066" y="4665172"/>
            <a:ext cx="651734" cy="649701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xmlns="" id="{9C149255-2820-42E4-B13B-139D6BD7B26E}"/>
              </a:ext>
            </a:extLst>
          </p:cNvPr>
          <p:cNvCxnSpPr>
            <a:cxnSpLocks/>
          </p:cNvCxnSpPr>
          <p:nvPr/>
        </p:nvCxnSpPr>
        <p:spPr>
          <a:xfrm>
            <a:off x="2447066" y="4663440"/>
            <a:ext cx="0" cy="648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CasellaDiTesto 85">
            <a:extLst>
              <a:ext uri="{FF2B5EF4-FFF2-40B4-BE49-F238E27FC236}">
                <a16:creationId xmlns:a16="http://schemas.microsoft.com/office/drawing/2014/main" xmlns="" id="{E440FF6E-0155-4842-A4AD-ED4552AA71F0}"/>
              </a:ext>
            </a:extLst>
          </p:cNvPr>
          <p:cNvSpPr txBox="1"/>
          <p:nvPr/>
        </p:nvSpPr>
        <p:spPr>
          <a:xfrm>
            <a:off x="2811230" y="4206943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xmlns="" id="{0B4AD229-7822-4D76-9F73-5C80FC037FAE}"/>
              </a:ext>
            </a:extLst>
          </p:cNvPr>
          <p:cNvSpPr txBox="1"/>
          <p:nvPr/>
        </p:nvSpPr>
        <p:spPr>
          <a:xfrm>
            <a:off x="2162885" y="4296112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xmlns="" id="{02BF7883-0913-4C82-B867-7384C4098E99}"/>
              </a:ext>
            </a:extLst>
          </p:cNvPr>
          <p:cNvSpPr txBox="1"/>
          <p:nvPr/>
        </p:nvSpPr>
        <p:spPr>
          <a:xfrm>
            <a:off x="5513560" y="977774"/>
            <a:ext cx="679010" cy="3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  <a:r>
              <a:rPr lang="it-IT" sz="2000" dirty="0">
                <a:latin typeface="Symbol" panose="05050102010706020507" pitchFamily="18" charset="2"/>
              </a:rPr>
              <a:t>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2000" dirty="0">
              <a:solidFill>
                <a:srgbClr val="FF0000"/>
              </a:solidFill>
              <a:latin typeface="MS Shell Dlg 2" panose="020B0604030504040204" pitchFamily="34" charset="0"/>
            </a:endParaRPr>
          </a:p>
          <a:p>
            <a:endParaRPr lang="it-IT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0" name="CasellaDiTesto 89">
            <a:extLst>
              <a:ext uri="{FF2B5EF4-FFF2-40B4-BE49-F238E27FC236}">
                <a16:creationId xmlns:a16="http://schemas.microsoft.com/office/drawing/2014/main" xmlns="" id="{37A57DC7-7C6F-44DB-8282-2902C2933852}"/>
              </a:ext>
            </a:extLst>
          </p:cNvPr>
          <p:cNvSpPr txBox="1"/>
          <p:nvPr/>
        </p:nvSpPr>
        <p:spPr>
          <a:xfrm>
            <a:off x="4380368" y="6118633"/>
            <a:ext cx="679010" cy="3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  <a:endParaRPr lang="it-IT" sz="2000" dirty="0">
              <a:solidFill>
                <a:srgbClr val="FF0000"/>
              </a:solidFill>
              <a:latin typeface="MS Shell Dlg 2" panose="020B0604030504040204" pitchFamily="34" charset="0"/>
            </a:endParaRPr>
          </a:p>
          <a:p>
            <a:endParaRPr lang="it-IT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xmlns="" id="{DCE22FF9-58E4-4B9F-9EA4-BC4873AF1CE6}"/>
              </a:ext>
            </a:extLst>
          </p:cNvPr>
          <p:cNvCxnSpPr>
            <a:cxnSpLocks/>
          </p:cNvCxnSpPr>
          <p:nvPr/>
        </p:nvCxnSpPr>
        <p:spPr>
          <a:xfrm>
            <a:off x="4110274" y="3404103"/>
            <a:ext cx="0" cy="29242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CasellaDiTesto 92">
            <a:extLst>
              <a:ext uri="{FF2B5EF4-FFF2-40B4-BE49-F238E27FC236}">
                <a16:creationId xmlns:a16="http://schemas.microsoft.com/office/drawing/2014/main" xmlns="" id="{1EDB5213-09A5-4BA9-B1C3-2A2A560B5C54}"/>
              </a:ext>
            </a:extLst>
          </p:cNvPr>
          <p:cNvSpPr txBox="1"/>
          <p:nvPr/>
        </p:nvSpPr>
        <p:spPr>
          <a:xfrm>
            <a:off x="3865830" y="3186820"/>
            <a:ext cx="43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xmlns="" id="{B5572438-2D72-4145-8CDB-A80A5552869D}"/>
              </a:ext>
            </a:extLst>
          </p:cNvPr>
          <p:cNvSpPr txBox="1"/>
          <p:nvPr/>
        </p:nvSpPr>
        <p:spPr>
          <a:xfrm>
            <a:off x="3891481" y="6281597"/>
            <a:ext cx="43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xmlns="" id="{CE825A1E-D2A8-47CD-8E63-05650432AE12}"/>
              </a:ext>
            </a:extLst>
          </p:cNvPr>
          <p:cNvSpPr txBox="1"/>
          <p:nvPr/>
        </p:nvSpPr>
        <p:spPr>
          <a:xfrm>
            <a:off x="0" y="3645527"/>
            <a:ext cx="241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Prima di passare alla ricerca della curva della sezione ricordiamo i  tre passaggi relativi alla ricerca del punto d’intersezione tra un piano ed una retta secondo l’algoritmo di cui sopra</a:t>
            </a:r>
          </a:p>
        </p:txBody>
      </p:sp>
      <p:grpSp>
        <p:nvGrpSpPr>
          <p:cNvPr id="142" name="Gruppo 141">
            <a:extLst>
              <a:ext uri="{FF2B5EF4-FFF2-40B4-BE49-F238E27FC236}">
                <a16:creationId xmlns:a16="http://schemas.microsoft.com/office/drawing/2014/main" xmlns="" id="{B25D8ED4-7567-4BAE-A4FC-86E49A32C34A}"/>
              </a:ext>
            </a:extLst>
          </p:cNvPr>
          <p:cNvGrpSpPr/>
          <p:nvPr/>
        </p:nvGrpSpPr>
        <p:grpSpPr>
          <a:xfrm>
            <a:off x="27432" y="856421"/>
            <a:ext cx="4032000" cy="2773174"/>
            <a:chOff x="-5543388" y="1903003"/>
            <a:chExt cx="3462742" cy="2773174"/>
          </a:xfrm>
        </p:grpSpPr>
        <p:sp>
          <p:nvSpPr>
            <p:cNvPr id="97" name="CasellaDiTesto 96">
              <a:extLst>
                <a:ext uri="{FF2B5EF4-FFF2-40B4-BE49-F238E27FC236}">
                  <a16:creationId xmlns:a16="http://schemas.microsoft.com/office/drawing/2014/main" xmlns="" id="{F6DB120A-B7F6-41AF-8825-85FED14D6353}"/>
                </a:ext>
              </a:extLst>
            </p:cNvPr>
            <p:cNvSpPr txBox="1"/>
            <p:nvPr/>
          </p:nvSpPr>
          <p:spPr>
            <a:xfrm>
              <a:off x="-5543388" y="3162685"/>
              <a:ext cx="540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Symbol" panose="05050102010706020507" pitchFamily="18" charset="2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98" name="CasellaDiTesto 97">
              <a:extLst>
                <a:ext uri="{FF2B5EF4-FFF2-40B4-BE49-F238E27FC236}">
                  <a16:creationId xmlns:a16="http://schemas.microsoft.com/office/drawing/2014/main" xmlns="" id="{AF6B3FDD-FF9B-42EE-8954-09BC2DAAA283}"/>
                </a:ext>
              </a:extLst>
            </p:cNvPr>
            <p:cNvSpPr txBox="1"/>
            <p:nvPr/>
          </p:nvSpPr>
          <p:spPr>
            <a:xfrm>
              <a:off x="-4522128" y="2217074"/>
              <a:ext cx="468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aÌ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Symbol" panose="05050102010706020507" pitchFamily="18" charset="2"/>
                </a:rPr>
                <a:t>g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99" name="CasellaDiTesto 98">
              <a:extLst>
                <a:ext uri="{FF2B5EF4-FFF2-40B4-BE49-F238E27FC236}">
                  <a16:creationId xmlns:a16="http://schemas.microsoft.com/office/drawing/2014/main" xmlns="" id="{256E7A0D-EA84-47F8-BE19-88B3107B4AE1}"/>
                </a:ext>
              </a:extLst>
            </p:cNvPr>
            <p:cNvSpPr txBox="1"/>
            <p:nvPr/>
          </p:nvSpPr>
          <p:spPr>
            <a:xfrm>
              <a:off x="-4522348" y="3155936"/>
              <a:ext cx="468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Ça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00" name="CasellaDiTesto 99">
              <a:extLst>
                <a:ext uri="{FF2B5EF4-FFF2-40B4-BE49-F238E27FC236}">
                  <a16:creationId xmlns:a16="http://schemas.microsoft.com/office/drawing/2014/main" xmlns="" id="{DE39AA40-BEC1-4296-9FDB-E01A6AA66EC4}"/>
                </a:ext>
              </a:extLst>
            </p:cNvPr>
            <p:cNvSpPr txBox="1"/>
            <p:nvPr/>
          </p:nvSpPr>
          <p:spPr>
            <a:xfrm>
              <a:off x="-4523488" y="4098500"/>
              <a:ext cx="437852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g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x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101" name="Connettore 2 100">
              <a:extLst>
                <a:ext uri="{FF2B5EF4-FFF2-40B4-BE49-F238E27FC236}">
                  <a16:creationId xmlns:a16="http://schemas.microsoft.com/office/drawing/2014/main" xmlns="" id="{7A6F2DB4-8D05-4488-A6E7-EDD61183CB53}"/>
                </a:ext>
              </a:extLst>
            </p:cNvPr>
            <p:cNvCxnSpPr>
              <a:cxnSpLocks/>
            </p:cNvCxnSpPr>
            <p:nvPr/>
          </p:nvCxnSpPr>
          <p:spPr>
            <a:xfrm>
              <a:off x="-5004635" y="3300570"/>
              <a:ext cx="108000" cy="2588"/>
            </a:xfrm>
            <a:prstGeom prst="straightConnector1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sp>
          <p:nvSpPr>
            <p:cNvPr id="102" name="CasellaDiTesto 101">
              <a:extLst>
                <a:ext uri="{FF2B5EF4-FFF2-40B4-BE49-F238E27FC236}">
                  <a16:creationId xmlns:a16="http://schemas.microsoft.com/office/drawing/2014/main" xmlns="" id="{9E21B903-520B-4C86-9C48-3F69A3DAA9DE}"/>
                </a:ext>
              </a:extLst>
            </p:cNvPr>
            <p:cNvSpPr txBox="1"/>
            <p:nvPr/>
          </p:nvSpPr>
          <p:spPr>
            <a:xfrm>
              <a:off x="-4890510" y="3149865"/>
              <a:ext cx="186817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P</a:t>
              </a:r>
            </a:p>
          </p:txBody>
        </p:sp>
        <p:sp>
          <p:nvSpPr>
            <p:cNvPr id="103" name="Parentesi graffa aperta 55">
              <a:extLst>
                <a:ext uri="{FF2B5EF4-FFF2-40B4-BE49-F238E27FC236}">
                  <a16:creationId xmlns:a16="http://schemas.microsoft.com/office/drawing/2014/main" xmlns="" id="{EE0E70C7-A1F0-4680-94F7-EADF3CE52AA0}"/>
                </a:ext>
              </a:extLst>
            </p:cNvPr>
            <p:cNvSpPr>
              <a:spLocks/>
            </p:cNvSpPr>
            <p:nvPr/>
          </p:nvSpPr>
          <p:spPr bwMode="auto">
            <a:xfrm>
              <a:off x="-4700719" y="2112966"/>
              <a:ext cx="108000" cy="2340000"/>
            </a:xfrm>
            <a:prstGeom prst="leftBrace">
              <a:avLst>
                <a:gd name="adj1" fmla="val 56597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04" name="Parentesi graffa aperta 54">
              <a:extLst>
                <a:ext uri="{FF2B5EF4-FFF2-40B4-BE49-F238E27FC236}">
                  <a16:creationId xmlns:a16="http://schemas.microsoft.com/office/drawing/2014/main" xmlns="" id="{1FCC5BD0-7417-4C21-B4AC-33BBC633261C}"/>
                </a:ext>
              </a:extLst>
            </p:cNvPr>
            <p:cNvSpPr>
              <a:spLocks/>
            </p:cNvSpPr>
            <p:nvPr/>
          </p:nvSpPr>
          <p:spPr bwMode="auto">
            <a:xfrm>
              <a:off x="-4072251" y="1903003"/>
              <a:ext cx="108000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05" name="Parentesi graffa aperta 54">
              <a:extLst>
                <a:ext uri="{FF2B5EF4-FFF2-40B4-BE49-F238E27FC236}">
                  <a16:creationId xmlns:a16="http://schemas.microsoft.com/office/drawing/2014/main" xmlns="" id="{3C98942E-E766-44A6-AE29-8C22FB4107D9}"/>
                </a:ext>
              </a:extLst>
            </p:cNvPr>
            <p:cNvSpPr>
              <a:spLocks/>
            </p:cNvSpPr>
            <p:nvPr/>
          </p:nvSpPr>
          <p:spPr bwMode="auto">
            <a:xfrm>
              <a:off x="-4068474" y="2840439"/>
              <a:ext cx="108000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06" name="Parentesi graffa aperta 54">
              <a:extLst>
                <a:ext uri="{FF2B5EF4-FFF2-40B4-BE49-F238E27FC236}">
                  <a16:creationId xmlns:a16="http://schemas.microsoft.com/office/drawing/2014/main" xmlns="" id="{B69A5DE1-20C1-496E-B2E5-5F56316FA2D2}"/>
                </a:ext>
              </a:extLst>
            </p:cNvPr>
            <p:cNvSpPr>
              <a:spLocks/>
            </p:cNvSpPr>
            <p:nvPr/>
          </p:nvSpPr>
          <p:spPr bwMode="auto">
            <a:xfrm>
              <a:off x="-4076175" y="3776177"/>
              <a:ext cx="120611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07" name="CasellaDiTesto 106">
              <a:extLst>
                <a:ext uri="{FF2B5EF4-FFF2-40B4-BE49-F238E27FC236}">
                  <a16:creationId xmlns:a16="http://schemas.microsoft.com/office/drawing/2014/main" xmlns="" id="{ECC687DD-CD28-49EE-8AAC-AC60FA99BCC0}"/>
                </a:ext>
              </a:extLst>
            </p:cNvPr>
            <p:cNvSpPr txBox="1"/>
            <p:nvPr/>
          </p:nvSpPr>
          <p:spPr>
            <a:xfrm>
              <a:off x="-3992294" y="1942985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a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Ì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1g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08" name="CasellaDiTesto 107">
              <a:extLst>
                <a:ext uri="{FF2B5EF4-FFF2-40B4-BE49-F238E27FC236}">
                  <a16:creationId xmlns:a16="http://schemas.microsoft.com/office/drawing/2014/main" xmlns="" id="{3DE4821D-7CC3-4AFB-AD25-6F7AC42DE4ED}"/>
                </a:ext>
              </a:extLst>
            </p:cNvPr>
            <p:cNvSpPr txBox="1"/>
            <p:nvPr/>
          </p:nvSpPr>
          <p:spPr>
            <a:xfrm>
              <a:off x="-3992294" y="2492834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a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Ì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2g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09" name="CasellaDiTesto 108">
              <a:extLst>
                <a:ext uri="{FF2B5EF4-FFF2-40B4-BE49-F238E27FC236}">
                  <a16:creationId xmlns:a16="http://schemas.microsoft.com/office/drawing/2014/main" xmlns="" id="{FE498C53-3628-48D6-88DB-FA53C4FF16C8}"/>
                </a:ext>
              </a:extLst>
            </p:cNvPr>
            <p:cNvSpPr txBox="1"/>
            <p:nvPr/>
          </p:nvSpPr>
          <p:spPr>
            <a:xfrm>
              <a:off x="-3992126" y="2911557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10" name="CasellaDiTesto 109">
              <a:extLst>
                <a:ext uri="{FF2B5EF4-FFF2-40B4-BE49-F238E27FC236}">
                  <a16:creationId xmlns:a16="http://schemas.microsoft.com/office/drawing/2014/main" xmlns="" id="{019CE8AD-ECD3-4D55-A6CE-5A50F6F5A0E4}"/>
                </a:ext>
              </a:extLst>
            </p:cNvPr>
            <p:cNvSpPr txBox="1"/>
            <p:nvPr/>
          </p:nvSpPr>
          <p:spPr>
            <a:xfrm>
              <a:off x="-3982078" y="3436978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11" name="CasellaDiTesto 110">
              <a:extLst>
                <a:ext uri="{FF2B5EF4-FFF2-40B4-BE49-F238E27FC236}">
                  <a16:creationId xmlns:a16="http://schemas.microsoft.com/office/drawing/2014/main" xmlns="" id="{FF01A83E-FAC0-4FF9-86C6-9E81AD8A1F23}"/>
                </a:ext>
              </a:extLst>
            </p:cNvPr>
            <p:cNvSpPr txBox="1"/>
            <p:nvPr/>
          </p:nvSpPr>
          <p:spPr>
            <a:xfrm>
              <a:off x="-3990971" y="3845620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g’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 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 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x’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12" name="CasellaDiTesto 111">
              <a:extLst>
                <a:ext uri="{FF2B5EF4-FFF2-40B4-BE49-F238E27FC236}">
                  <a16:creationId xmlns:a16="http://schemas.microsoft.com/office/drawing/2014/main" xmlns="" id="{35E30664-96DD-4727-A92D-E32BF7EEF714}"/>
                </a:ext>
              </a:extLst>
            </p:cNvPr>
            <p:cNvSpPr txBox="1"/>
            <p:nvPr/>
          </p:nvSpPr>
          <p:spPr>
            <a:xfrm>
              <a:off x="-3988767" y="4364073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g’’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 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’’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cxnSp>
          <p:nvCxnSpPr>
            <p:cNvPr id="113" name="Connettore 2 112">
              <a:extLst>
                <a:ext uri="{FF2B5EF4-FFF2-40B4-BE49-F238E27FC236}">
                  <a16:creationId xmlns:a16="http://schemas.microsoft.com/office/drawing/2014/main" xmlns="" id="{736ABEC1-269F-47FC-956B-90333E9DDA52}"/>
                </a:ext>
              </a:extLst>
            </p:cNvPr>
            <p:cNvCxnSpPr>
              <a:cxnSpLocks/>
            </p:cNvCxnSpPr>
            <p:nvPr/>
          </p:nvCxnSpPr>
          <p:spPr>
            <a:xfrm>
              <a:off x="-3236054" y="3051193"/>
              <a:ext cx="108000" cy="2588"/>
            </a:xfrm>
            <a:prstGeom prst="straightConnector1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cxnSp>
          <p:nvCxnSpPr>
            <p:cNvPr id="114" name="Connettore 2 113">
              <a:extLst>
                <a:ext uri="{FF2B5EF4-FFF2-40B4-BE49-F238E27FC236}">
                  <a16:creationId xmlns:a16="http://schemas.microsoft.com/office/drawing/2014/main" xmlns="" id="{4DB86B2F-3184-4B6D-A91D-53B7456C3117}"/>
                </a:ext>
              </a:extLst>
            </p:cNvPr>
            <p:cNvCxnSpPr>
              <a:cxnSpLocks/>
            </p:cNvCxnSpPr>
            <p:nvPr/>
          </p:nvCxnSpPr>
          <p:spPr>
            <a:xfrm>
              <a:off x="-3225288" y="3559509"/>
              <a:ext cx="108000" cy="2588"/>
            </a:xfrm>
            <a:prstGeom prst="straightConnector1">
              <a:avLst/>
            </a:prstGeom>
            <a:noFill/>
            <a:ln w="3175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sp>
          <p:nvSpPr>
            <p:cNvPr id="115" name="CasellaDiTesto 114">
              <a:extLst>
                <a:ext uri="{FF2B5EF4-FFF2-40B4-BE49-F238E27FC236}">
                  <a16:creationId xmlns:a16="http://schemas.microsoft.com/office/drawing/2014/main" xmlns="" id="{15F38A20-AE39-4385-B3B3-B6C7243866CA}"/>
                </a:ext>
              </a:extLst>
            </p:cNvPr>
            <p:cNvSpPr txBox="1"/>
            <p:nvPr/>
          </p:nvSpPr>
          <p:spPr>
            <a:xfrm>
              <a:off x="-3113490" y="2912415"/>
              <a:ext cx="756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</a:rPr>
                <a:t>Î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x’)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endParaRPr>
            </a:p>
          </p:txBody>
        </p:sp>
        <p:sp>
          <p:nvSpPr>
            <p:cNvPr id="116" name="CasellaDiTesto 115">
              <a:extLst>
                <a:ext uri="{FF2B5EF4-FFF2-40B4-BE49-F238E27FC236}">
                  <a16:creationId xmlns:a16="http://schemas.microsoft.com/office/drawing/2014/main" xmlns="" id="{E20B069F-87CD-4207-B718-D8EC6CA8836D}"/>
                </a:ext>
              </a:extLst>
            </p:cNvPr>
            <p:cNvSpPr txBox="1"/>
            <p:nvPr/>
          </p:nvSpPr>
          <p:spPr>
            <a:xfrm>
              <a:off x="-3110858" y="3436829"/>
              <a:ext cx="756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Î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x’’)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endParaRPr>
            </a:p>
          </p:txBody>
        </p:sp>
        <p:sp>
          <p:nvSpPr>
            <p:cNvPr id="117" name="Parentesi graffa aperta 54">
              <a:extLst>
                <a:ext uri="{FF2B5EF4-FFF2-40B4-BE49-F238E27FC236}">
                  <a16:creationId xmlns:a16="http://schemas.microsoft.com/office/drawing/2014/main" xmlns="" id="{1771BDC7-7EA0-4071-BD3A-67028B21AD8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2396940" y="2844294"/>
              <a:ext cx="121431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18" name="CasellaDiTesto 117">
              <a:extLst>
                <a:ext uri="{FF2B5EF4-FFF2-40B4-BE49-F238E27FC236}">
                  <a16:creationId xmlns:a16="http://schemas.microsoft.com/office/drawing/2014/main" xmlns="" id="{53ACC4CD-E4B4-4C7F-BE38-8A11EF78A95F}"/>
                </a:ext>
              </a:extLst>
            </p:cNvPr>
            <p:cNvSpPr txBox="1"/>
            <p:nvPr/>
          </p:nvSpPr>
          <p:spPr>
            <a:xfrm>
              <a:off x="-2273302" y="3142235"/>
              <a:ext cx="192656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x</a:t>
              </a:r>
            </a:p>
          </p:txBody>
        </p:sp>
        <p:cxnSp>
          <p:nvCxnSpPr>
            <p:cNvPr id="119" name="Connettore 2 118">
              <a:extLst>
                <a:ext uri="{FF2B5EF4-FFF2-40B4-BE49-F238E27FC236}">
                  <a16:creationId xmlns:a16="http://schemas.microsoft.com/office/drawing/2014/main" xmlns="" id="{D5A7045D-6B2F-43EB-8A3E-4B2A985ED9A1}"/>
                </a:ext>
              </a:extLst>
            </p:cNvPr>
            <p:cNvCxnSpPr>
              <a:cxnSpLocks/>
            </p:cNvCxnSpPr>
            <p:nvPr/>
          </p:nvCxnSpPr>
          <p:spPr>
            <a:xfrm>
              <a:off x="-3249607" y="3984646"/>
              <a:ext cx="108000" cy="2588"/>
            </a:xfrm>
            <a:prstGeom prst="straightConnector1">
              <a:avLst/>
            </a:prstGeom>
            <a:noFill/>
            <a:ln w="3175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cxnSp>
          <p:nvCxnSpPr>
            <p:cNvPr id="120" name="Connettore 2 119">
              <a:extLst>
                <a:ext uri="{FF2B5EF4-FFF2-40B4-BE49-F238E27FC236}">
                  <a16:creationId xmlns:a16="http://schemas.microsoft.com/office/drawing/2014/main" xmlns="" id="{95101E54-72DB-450B-80F2-1840B3CD7429}"/>
                </a:ext>
              </a:extLst>
            </p:cNvPr>
            <p:cNvCxnSpPr>
              <a:cxnSpLocks/>
            </p:cNvCxnSpPr>
            <p:nvPr/>
          </p:nvCxnSpPr>
          <p:spPr>
            <a:xfrm>
              <a:off x="-3246915" y="4507662"/>
              <a:ext cx="108000" cy="2588"/>
            </a:xfrm>
            <a:prstGeom prst="straightConnector1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sp>
          <p:nvSpPr>
            <p:cNvPr id="121" name="CasellaDiTesto 120">
              <a:extLst>
                <a:ext uri="{FF2B5EF4-FFF2-40B4-BE49-F238E27FC236}">
                  <a16:creationId xmlns:a16="http://schemas.microsoft.com/office/drawing/2014/main" xmlns="" id="{09A2E305-B8DC-4E04-A1FB-852BA46F50E8}"/>
                </a:ext>
              </a:extLst>
            </p:cNvPr>
            <p:cNvSpPr txBox="1"/>
            <p:nvPr/>
          </p:nvSpPr>
          <p:spPr>
            <a:xfrm>
              <a:off x="-3137553" y="3836760"/>
              <a:ext cx="324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P’</a:t>
              </a:r>
            </a:p>
          </p:txBody>
        </p:sp>
        <p:sp>
          <p:nvSpPr>
            <p:cNvPr id="122" name="CasellaDiTesto 121">
              <a:extLst>
                <a:ext uri="{FF2B5EF4-FFF2-40B4-BE49-F238E27FC236}">
                  <a16:creationId xmlns:a16="http://schemas.microsoft.com/office/drawing/2014/main" xmlns="" id="{525EACDA-58D3-4597-806D-86AC690D0B2E}"/>
                </a:ext>
              </a:extLst>
            </p:cNvPr>
            <p:cNvSpPr txBox="1"/>
            <p:nvPr/>
          </p:nvSpPr>
          <p:spPr>
            <a:xfrm>
              <a:off x="-3138829" y="4367643"/>
              <a:ext cx="324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P’’</a:t>
              </a:r>
            </a:p>
          </p:txBody>
        </p:sp>
        <p:sp>
          <p:nvSpPr>
            <p:cNvPr id="123" name="Parentesi graffa aperta 54">
              <a:extLst>
                <a:ext uri="{FF2B5EF4-FFF2-40B4-BE49-F238E27FC236}">
                  <a16:creationId xmlns:a16="http://schemas.microsoft.com/office/drawing/2014/main" xmlns="" id="{114F6D39-F32E-411E-B4FB-553D3B454B5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2858067" y="3770324"/>
              <a:ext cx="144000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24" name="CasellaDiTesto 123">
              <a:extLst>
                <a:ext uri="{FF2B5EF4-FFF2-40B4-BE49-F238E27FC236}">
                  <a16:creationId xmlns:a16="http://schemas.microsoft.com/office/drawing/2014/main" xmlns="" id="{E825EDF0-0CF4-45C2-9224-79A9337C93B6}"/>
                </a:ext>
              </a:extLst>
            </p:cNvPr>
            <p:cNvSpPr txBox="1"/>
            <p:nvPr/>
          </p:nvSpPr>
          <p:spPr>
            <a:xfrm>
              <a:off x="-2690264" y="4110828"/>
              <a:ext cx="175141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P</a:t>
              </a:r>
            </a:p>
          </p:txBody>
        </p:sp>
        <p:cxnSp>
          <p:nvCxnSpPr>
            <p:cNvPr id="125" name="Connettore a gomito 124">
              <a:extLst>
                <a:ext uri="{FF2B5EF4-FFF2-40B4-BE49-F238E27FC236}">
                  <a16:creationId xmlns:a16="http://schemas.microsoft.com/office/drawing/2014/main" xmlns="" id="{D47DEAF6-AC7D-460C-BE47-77D2AB332C70}"/>
                </a:ext>
              </a:extLst>
            </p:cNvPr>
            <p:cNvCxnSpPr>
              <a:cxnSpLocks/>
              <a:stCxn id="124" idx="2"/>
              <a:endCxn id="102" idx="2"/>
            </p:cNvCxnSpPr>
            <p:nvPr/>
          </p:nvCxnSpPr>
          <p:spPr>
            <a:xfrm rot="5400000" flipH="1">
              <a:off x="-4180379" y="2810142"/>
              <a:ext cx="960963" cy="2194408"/>
            </a:xfrm>
            <a:prstGeom prst="bentConnector3">
              <a:avLst>
                <a:gd name="adj1" fmla="val -34146"/>
              </a:avLst>
            </a:prstGeom>
            <a:noFill/>
            <a:ln w="3175" cap="flat" cmpd="sng" algn="ctr">
              <a:solidFill>
                <a:srgbClr val="4472C4"/>
              </a:solidFill>
              <a:prstDash val="solid"/>
              <a:miter lim="800000"/>
              <a:tailEnd type="stealth"/>
            </a:ln>
            <a:effectLst/>
          </p:spPr>
        </p:cxnSp>
        <p:grpSp>
          <p:nvGrpSpPr>
            <p:cNvPr id="127" name="Gruppo 126">
              <a:extLst>
                <a:ext uri="{FF2B5EF4-FFF2-40B4-BE49-F238E27FC236}">
                  <a16:creationId xmlns:a16="http://schemas.microsoft.com/office/drawing/2014/main" xmlns="" id="{1E461B27-74F4-45A0-BF3A-E00E9462ED60}"/>
                </a:ext>
              </a:extLst>
            </p:cNvPr>
            <p:cNvGrpSpPr/>
            <p:nvPr/>
          </p:nvGrpSpPr>
          <p:grpSpPr>
            <a:xfrm>
              <a:off x="-4643217" y="2164557"/>
              <a:ext cx="108000" cy="345600"/>
              <a:chOff x="3829938" y="8077199"/>
              <a:chExt cx="460800" cy="460800"/>
            </a:xfrm>
          </p:grpSpPr>
          <p:sp>
            <p:nvSpPr>
              <p:cNvPr id="128" name="Ovale 127">
                <a:extLst>
                  <a:ext uri="{FF2B5EF4-FFF2-40B4-BE49-F238E27FC236}">
                    <a16:creationId xmlns:a16="http://schemas.microsoft.com/office/drawing/2014/main" xmlns="" id="{6D69BC53-8A62-4B6C-A56D-73C81D26B8C5}"/>
                  </a:ext>
                </a:extLst>
              </p:cNvPr>
              <p:cNvSpPr/>
              <p:nvPr/>
            </p:nvSpPr>
            <p:spPr>
              <a:xfrm>
                <a:off x="3829938" y="8077199"/>
                <a:ext cx="460800" cy="460800"/>
              </a:xfrm>
              <a:prstGeom prst="ellips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  <p:sp>
            <p:nvSpPr>
              <p:cNvPr id="129" name="CasellaDiTesto 128">
                <a:extLst>
                  <a:ext uri="{FF2B5EF4-FFF2-40B4-BE49-F238E27FC236}">
                    <a16:creationId xmlns:a16="http://schemas.microsoft.com/office/drawing/2014/main" xmlns="" id="{8DEBDBC5-D13A-4211-BF16-35185A7384E3}"/>
                  </a:ext>
                </a:extLst>
              </p:cNvPr>
              <p:cNvSpPr txBox="1"/>
              <p:nvPr/>
            </p:nvSpPr>
            <p:spPr>
              <a:xfrm>
                <a:off x="3829938" y="8128014"/>
                <a:ext cx="460800" cy="36933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1</a:t>
                </a:r>
              </a:p>
            </p:txBody>
          </p:sp>
        </p:grpSp>
        <p:grpSp>
          <p:nvGrpSpPr>
            <p:cNvPr id="130" name="Gruppo 129">
              <a:extLst>
                <a:ext uri="{FF2B5EF4-FFF2-40B4-BE49-F238E27FC236}">
                  <a16:creationId xmlns:a16="http://schemas.microsoft.com/office/drawing/2014/main" xmlns="" id="{E1690C0E-DBB0-4A98-8369-F21B1BCF3219}"/>
                </a:ext>
              </a:extLst>
            </p:cNvPr>
            <p:cNvGrpSpPr/>
            <p:nvPr/>
          </p:nvGrpSpPr>
          <p:grpSpPr>
            <a:xfrm>
              <a:off x="-4645831" y="3120596"/>
              <a:ext cx="108001" cy="345600"/>
              <a:chOff x="3840221" y="8052320"/>
              <a:chExt cx="460804" cy="460800"/>
            </a:xfrm>
          </p:grpSpPr>
          <p:sp>
            <p:nvSpPr>
              <p:cNvPr id="131" name="Ovale 130">
                <a:extLst>
                  <a:ext uri="{FF2B5EF4-FFF2-40B4-BE49-F238E27FC236}">
                    <a16:creationId xmlns:a16="http://schemas.microsoft.com/office/drawing/2014/main" xmlns="" id="{D751AAE6-4972-4ADA-A051-0ED7EFA9D6F9}"/>
                  </a:ext>
                </a:extLst>
              </p:cNvPr>
              <p:cNvSpPr/>
              <p:nvPr/>
            </p:nvSpPr>
            <p:spPr>
              <a:xfrm>
                <a:off x="3840221" y="8052320"/>
                <a:ext cx="460800" cy="460800"/>
              </a:xfrm>
              <a:prstGeom prst="ellips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  <p:sp>
            <p:nvSpPr>
              <p:cNvPr id="132" name="CasellaDiTesto 131">
                <a:extLst>
                  <a:ext uri="{FF2B5EF4-FFF2-40B4-BE49-F238E27FC236}">
                    <a16:creationId xmlns:a16="http://schemas.microsoft.com/office/drawing/2014/main" xmlns="" id="{2F193C0E-BF65-4C68-929A-665A8FAC5CAE}"/>
                  </a:ext>
                </a:extLst>
              </p:cNvPr>
              <p:cNvSpPr txBox="1"/>
              <p:nvPr/>
            </p:nvSpPr>
            <p:spPr>
              <a:xfrm>
                <a:off x="3840225" y="8122935"/>
                <a:ext cx="460800" cy="36933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2</a:t>
                </a:r>
              </a:p>
            </p:txBody>
          </p:sp>
        </p:grpSp>
        <p:grpSp>
          <p:nvGrpSpPr>
            <p:cNvPr id="133" name="Gruppo 132">
              <a:extLst>
                <a:ext uri="{FF2B5EF4-FFF2-40B4-BE49-F238E27FC236}">
                  <a16:creationId xmlns:a16="http://schemas.microsoft.com/office/drawing/2014/main" xmlns="" id="{13AD508E-5408-48B3-9C20-12E366798E9B}"/>
                </a:ext>
              </a:extLst>
            </p:cNvPr>
            <p:cNvGrpSpPr/>
            <p:nvPr/>
          </p:nvGrpSpPr>
          <p:grpSpPr>
            <a:xfrm>
              <a:off x="-4638588" y="4062554"/>
              <a:ext cx="108000" cy="345600"/>
              <a:chOff x="3803094" y="8077199"/>
              <a:chExt cx="460803" cy="460800"/>
            </a:xfrm>
          </p:grpSpPr>
          <p:sp>
            <p:nvSpPr>
              <p:cNvPr id="134" name="Ovale 133">
                <a:extLst>
                  <a:ext uri="{FF2B5EF4-FFF2-40B4-BE49-F238E27FC236}">
                    <a16:creationId xmlns:a16="http://schemas.microsoft.com/office/drawing/2014/main" xmlns="" id="{EF0ABC1C-04C2-44E3-8FED-D1069FED6E3B}"/>
                  </a:ext>
                </a:extLst>
              </p:cNvPr>
              <p:cNvSpPr/>
              <p:nvPr/>
            </p:nvSpPr>
            <p:spPr>
              <a:xfrm>
                <a:off x="3803094" y="8077199"/>
                <a:ext cx="460803" cy="460800"/>
              </a:xfrm>
              <a:prstGeom prst="ellips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  <p:sp>
            <p:nvSpPr>
              <p:cNvPr id="135" name="CasellaDiTesto 134">
                <a:extLst>
                  <a:ext uri="{FF2B5EF4-FFF2-40B4-BE49-F238E27FC236}">
                    <a16:creationId xmlns:a16="http://schemas.microsoft.com/office/drawing/2014/main" xmlns="" id="{DBDC4866-D78A-4C90-B7DB-0FDA222BD730}"/>
                  </a:ext>
                </a:extLst>
              </p:cNvPr>
              <p:cNvSpPr txBox="1"/>
              <p:nvPr/>
            </p:nvSpPr>
            <p:spPr>
              <a:xfrm>
                <a:off x="3803098" y="8122934"/>
                <a:ext cx="460799" cy="36933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3</a:t>
                </a:r>
              </a:p>
            </p:txBody>
          </p:sp>
        </p:grpSp>
        <p:sp>
          <p:nvSpPr>
            <p:cNvPr id="137" name="CasellaDiTesto 136">
              <a:extLst>
                <a:ext uri="{FF2B5EF4-FFF2-40B4-BE49-F238E27FC236}">
                  <a16:creationId xmlns:a16="http://schemas.microsoft.com/office/drawing/2014/main" xmlns="" id="{D193416B-760E-422F-8FA5-EA8578B2C7F7}"/>
                </a:ext>
              </a:extLst>
            </p:cNvPr>
            <p:cNvSpPr txBox="1"/>
            <p:nvPr/>
          </p:nvSpPr>
          <p:spPr>
            <a:xfrm>
              <a:off x="-4529572" y="2217074"/>
              <a:ext cx="468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aÌ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Symbol" panose="05050102010706020507" pitchFamily="18" charset="2"/>
                </a:rPr>
                <a:t>g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endParaRPr>
            </a:p>
          </p:txBody>
        </p:sp>
        <p:sp>
          <p:nvSpPr>
            <p:cNvPr id="138" name="CasellaDiTesto 137">
              <a:extLst>
                <a:ext uri="{FF2B5EF4-FFF2-40B4-BE49-F238E27FC236}">
                  <a16:creationId xmlns:a16="http://schemas.microsoft.com/office/drawing/2014/main" xmlns="" id="{E23E50EA-AEA6-4873-8073-8E0005BAA83F}"/>
                </a:ext>
              </a:extLst>
            </p:cNvPr>
            <p:cNvSpPr txBox="1"/>
            <p:nvPr/>
          </p:nvSpPr>
          <p:spPr>
            <a:xfrm>
              <a:off x="-3144996" y="3836760"/>
              <a:ext cx="324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P’</a:t>
              </a:r>
            </a:p>
          </p:txBody>
        </p:sp>
        <p:sp>
          <p:nvSpPr>
            <p:cNvPr id="139" name="CasellaDiTesto 138">
              <a:extLst>
                <a:ext uri="{FF2B5EF4-FFF2-40B4-BE49-F238E27FC236}">
                  <a16:creationId xmlns:a16="http://schemas.microsoft.com/office/drawing/2014/main" xmlns="" id="{E90ECF50-EE7D-4204-84C9-D01A4C7A56A2}"/>
                </a:ext>
              </a:extLst>
            </p:cNvPr>
            <p:cNvSpPr txBox="1"/>
            <p:nvPr/>
          </p:nvSpPr>
          <p:spPr>
            <a:xfrm>
              <a:off x="-3146272" y="4367643"/>
              <a:ext cx="324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P’’</a:t>
              </a:r>
            </a:p>
          </p:txBody>
        </p:sp>
        <p:sp>
          <p:nvSpPr>
            <p:cNvPr id="140" name="CasellaDiTesto 139">
              <a:extLst>
                <a:ext uri="{FF2B5EF4-FFF2-40B4-BE49-F238E27FC236}">
                  <a16:creationId xmlns:a16="http://schemas.microsoft.com/office/drawing/2014/main" xmlns="" id="{373D4303-9933-4F06-A13B-7F1A4C2BE1DD}"/>
                </a:ext>
              </a:extLst>
            </p:cNvPr>
            <p:cNvSpPr txBox="1"/>
            <p:nvPr/>
          </p:nvSpPr>
          <p:spPr>
            <a:xfrm>
              <a:off x="-2697707" y="4110828"/>
              <a:ext cx="175141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P</a:t>
              </a:r>
            </a:p>
          </p:txBody>
        </p:sp>
      </p:grpSp>
      <p:sp>
        <p:nvSpPr>
          <p:cNvPr id="47" name="CasellaDiTesto 46">
            <a:extLst>
              <a:ext uri="{FF2B5EF4-FFF2-40B4-BE49-F238E27FC236}">
                <a16:creationId xmlns:a16="http://schemas.microsoft.com/office/drawing/2014/main" xmlns="" id="{60933B6D-2A06-4AD4-B0C9-D179A11D361C}"/>
              </a:ext>
            </a:extLst>
          </p:cNvPr>
          <p:cNvSpPr txBox="1"/>
          <p:nvPr/>
        </p:nvSpPr>
        <p:spPr>
          <a:xfrm>
            <a:off x="0" y="6400800"/>
            <a:ext cx="23760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Si tratta di sviluppare, per ogni generatrice, la ricerca  del punto d’intersezione tra una retta g(</a:t>
            </a:r>
            <a:r>
              <a:rPr lang="it-IT" dirty="0" err="1">
                <a:solidFill>
                  <a:srgbClr val="0070C0"/>
                </a:solidFill>
                <a:latin typeface="Comic Sans MS" panose="030F0702030302020204" pitchFamily="66" charset="0"/>
              </a:rPr>
              <a:t>g’;g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’’) ed il piano di sezione 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^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;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Ð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</a:t>
            </a:r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xmlns="" id="{B9FB0C0C-0997-4278-BB99-BD74D80E0849}"/>
              </a:ext>
            </a:extLst>
          </p:cNvPr>
          <p:cNvCxnSpPr>
            <a:cxnSpLocks/>
          </p:cNvCxnSpPr>
          <p:nvPr/>
        </p:nvCxnSpPr>
        <p:spPr>
          <a:xfrm flipH="1">
            <a:off x="3093267" y="4674606"/>
            <a:ext cx="663922" cy="238407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xmlns="" id="{270FD8F8-AD39-421F-8A8F-B24D7BBCCDF9}"/>
              </a:ext>
            </a:extLst>
          </p:cNvPr>
          <p:cNvCxnSpPr>
            <a:cxnSpLocks/>
          </p:cNvCxnSpPr>
          <p:nvPr/>
        </p:nvCxnSpPr>
        <p:spPr>
          <a:xfrm>
            <a:off x="3094008" y="5310787"/>
            <a:ext cx="664081" cy="6637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11697626-0376-44CA-B0A1-B89CA4BAC764}"/>
              </a:ext>
            </a:extLst>
          </p:cNvPr>
          <p:cNvSpPr txBox="1"/>
          <p:nvPr/>
        </p:nvSpPr>
        <p:spPr>
          <a:xfrm>
            <a:off x="1607736" y="8497670"/>
            <a:ext cx="525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Questa procedura applicata ad ogni generatrice ci consente di determinare i punti della sezione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xmlns="" id="{3F575FA9-F6B5-428B-8AC7-DC15A45B6FA1}"/>
              </a:ext>
            </a:extLst>
          </p:cNvPr>
          <p:cNvSpPr txBox="1"/>
          <p:nvPr/>
        </p:nvSpPr>
        <p:spPr>
          <a:xfrm>
            <a:off x="27000" y="494064"/>
            <a:ext cx="6804000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  <a:latin typeface="Comic Sans MS" panose="030F0702030302020204" pitchFamily="66" charset="0"/>
              </a:rPr>
              <a:t>Si voglia sezionare il cono con il seguente piano proiettante</a:t>
            </a:r>
          </a:p>
        </p:txBody>
      </p: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xmlns="" id="{321CC675-AB2A-4C3C-8907-0BBCB0FBEE22}"/>
              </a:ext>
            </a:extLst>
          </p:cNvPr>
          <p:cNvCxnSpPr/>
          <p:nvPr/>
        </p:nvCxnSpPr>
        <p:spPr>
          <a:xfrm>
            <a:off x="26988" y="9111996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00856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000"/>
                            </p:stCondLst>
                            <p:childTnLst>
                              <p:par>
                                <p:cTn id="17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500"/>
                            </p:stCondLst>
                            <p:childTnLst>
                              <p:par>
                                <p:cTn id="1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500"/>
                            </p:stCondLst>
                            <p:childTnLst>
                              <p:par>
                                <p:cTn id="2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1000"/>
                            </p:stCondLst>
                            <p:childTnLst>
                              <p:par>
                                <p:cTn id="2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51" grpId="0"/>
      <p:bldP spid="53" grpId="0"/>
      <p:bldP spid="76" grpId="0"/>
      <p:bldP spid="78" grpId="0"/>
      <p:bldP spid="87" grpId="0"/>
      <p:bldP spid="88" grpId="0"/>
      <p:bldP spid="16" grpId="0"/>
      <p:bldP spid="80" grpId="0"/>
      <p:bldP spid="83" grpId="0"/>
      <p:bldP spid="84" grpId="0"/>
      <p:bldP spid="86" grpId="0"/>
      <p:bldP spid="89" grpId="0"/>
      <p:bldP spid="57" grpId="0"/>
      <p:bldP spid="90" grpId="0"/>
      <p:bldP spid="93" grpId="0"/>
      <p:bldP spid="95" grpId="0"/>
      <p:bldP spid="94" grpId="0"/>
      <p:bldP spid="47" grpId="0"/>
      <p:bldP spid="20" grpId="0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xmlns="" id="{E7ED608F-CA8C-4756-9460-5357535BF69C}"/>
              </a:ext>
            </a:extLst>
          </p:cNvPr>
          <p:cNvCxnSpPr/>
          <p:nvPr/>
        </p:nvCxnSpPr>
        <p:spPr>
          <a:xfrm>
            <a:off x="0" y="5305425"/>
            <a:ext cx="685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xmlns="" id="{B6A63236-7928-4802-9B0A-13E5815F0C80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xmlns="" id="{0F3462DA-00C6-46B4-9E19-5938E15FCEF0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xmlns="" id="{836ADDBA-8A93-43D8-835D-7197EDDD4D87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xmlns="" id="{83459ABF-7B9B-4109-B4A1-FF184DA523F2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xmlns="" id="{605186B0-1986-49A9-9099-C3EE068BBD9D}"/>
              </a:ext>
            </a:extLst>
          </p:cNvPr>
          <p:cNvCxnSpPr/>
          <p:nvPr/>
        </p:nvCxnSpPr>
        <p:spPr>
          <a:xfrm flipH="1">
            <a:off x="3341688" y="1079500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xmlns="" id="{F300ADE4-163D-4AFD-B7F7-A0E912396078}"/>
              </a:ext>
            </a:extLst>
          </p:cNvPr>
          <p:cNvCxnSpPr/>
          <p:nvPr/>
        </p:nvCxnSpPr>
        <p:spPr>
          <a:xfrm>
            <a:off x="4776788" y="1082675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xmlns="" id="{2ECB5C34-362F-4A3E-9ED1-302801F7909A}"/>
              </a:ext>
            </a:extLst>
          </p:cNvPr>
          <p:cNvCxnSpPr>
            <a:cxnSpLocks/>
          </p:cNvCxnSpPr>
          <p:nvPr/>
        </p:nvCxnSpPr>
        <p:spPr>
          <a:xfrm>
            <a:off x="4776788" y="4681538"/>
            <a:ext cx="0" cy="2305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xmlns="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3521075" y="1085850"/>
            <a:ext cx="1254125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xmlns="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3757613" y="1085850"/>
            <a:ext cx="1017587" cy="35925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775FBA70-5AA2-4AA4-AC44-A53BFE6FF332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>
            <a:off x="3757613" y="5972175"/>
            <a:ext cx="1017587" cy="10144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xmlns="" id="{3F653C3F-ED3E-4F37-8D23-F445DD872A21}"/>
              </a:ext>
            </a:extLst>
          </p:cNvPr>
          <p:cNvCxnSpPr>
            <a:cxnSpLocks/>
          </p:cNvCxnSpPr>
          <p:nvPr/>
        </p:nvCxnSpPr>
        <p:spPr bwMode="auto">
          <a:xfrm flipH="1">
            <a:off x="3767138" y="6988175"/>
            <a:ext cx="1008062" cy="1019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xmlns="" id="{985FCB5F-8ED5-491A-B39B-6CF0C12DB13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27425" y="6292850"/>
            <a:ext cx="1252538" cy="6969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xmlns="" id="{8ED34CD6-7C3F-40C6-BDFF-DEE34D758B3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76613" y="6665913"/>
            <a:ext cx="1397000" cy="3222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xmlns="" id="{8F2E63E7-75DD-4EAA-92F3-B6D6CDEEC02C}"/>
              </a:ext>
            </a:extLst>
          </p:cNvPr>
          <p:cNvCxnSpPr>
            <a:cxnSpLocks/>
          </p:cNvCxnSpPr>
          <p:nvPr/>
        </p:nvCxnSpPr>
        <p:spPr bwMode="auto">
          <a:xfrm flipH="1">
            <a:off x="3368675" y="6991350"/>
            <a:ext cx="1412875" cy="3270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xmlns="" id="{9E682175-3D6F-480D-87BD-F971ACAA70E5}"/>
              </a:ext>
            </a:extLst>
          </p:cNvPr>
          <p:cNvCxnSpPr>
            <a:cxnSpLocks/>
          </p:cNvCxnSpPr>
          <p:nvPr/>
        </p:nvCxnSpPr>
        <p:spPr bwMode="auto">
          <a:xfrm flipH="1">
            <a:off x="3522663" y="6988175"/>
            <a:ext cx="1258887" cy="7096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xmlns="" id="{60EB13D2-25C1-46CB-9C16-CF22A7B734F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79875" y="5727700"/>
            <a:ext cx="696913" cy="1265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xmlns="" id="{03E69C06-3D9B-4DB8-8EB5-0EF536EEA98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0075" y="5591175"/>
            <a:ext cx="366713" cy="1403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xmlns="" id="{1A176342-6FF4-4B79-8030-0690D0A298F8}"/>
              </a:ext>
            </a:extLst>
          </p:cNvPr>
          <p:cNvCxnSpPr>
            <a:cxnSpLocks/>
          </p:cNvCxnSpPr>
          <p:nvPr/>
        </p:nvCxnSpPr>
        <p:spPr bwMode="auto">
          <a:xfrm flipH="1">
            <a:off x="4082321" y="6991350"/>
            <a:ext cx="688118" cy="125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xmlns="" id="{242F7B84-8D04-47EF-AEAD-85369836C274}"/>
              </a:ext>
            </a:extLst>
          </p:cNvPr>
          <p:cNvCxnSpPr>
            <a:cxnSpLocks/>
          </p:cNvCxnSpPr>
          <p:nvPr/>
        </p:nvCxnSpPr>
        <p:spPr bwMode="auto">
          <a:xfrm flipH="1">
            <a:off x="4410075" y="6991350"/>
            <a:ext cx="365125" cy="13906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7">
            <a:extLst>
              <a:ext uri="{FF2B5EF4-FFF2-40B4-BE49-F238E27FC236}">
                <a16:creationId xmlns:a16="http://schemas.microsoft.com/office/drawing/2014/main" xmlns="" id="{D754DD52-A005-41D6-B71E-FEA4EE376790}"/>
              </a:ext>
            </a:extLst>
          </p:cNvPr>
          <p:cNvCxnSpPr>
            <a:cxnSpLocks/>
            <a:stCxn id="6" idx="6"/>
          </p:cNvCxnSpPr>
          <p:nvPr/>
        </p:nvCxnSpPr>
        <p:spPr>
          <a:xfrm flipH="1" flipV="1">
            <a:off x="4778375" y="6992938"/>
            <a:ext cx="1017588" cy="101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9">
            <a:extLst>
              <a:ext uri="{FF2B5EF4-FFF2-40B4-BE49-F238E27FC236}">
                <a16:creationId xmlns:a16="http://schemas.microsoft.com/office/drawing/2014/main" xmlns="" id="{B841D3AB-BA78-4282-9702-FBB2819BE69D}"/>
              </a:ext>
            </a:extLst>
          </p:cNvPr>
          <p:cNvCxnSpPr>
            <a:cxnSpLocks/>
            <a:endCxn id="6" idx="0"/>
          </p:cNvCxnSpPr>
          <p:nvPr/>
        </p:nvCxnSpPr>
        <p:spPr>
          <a:xfrm flipV="1">
            <a:off x="4778375" y="5972175"/>
            <a:ext cx="1016000" cy="1011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xmlns="" id="{0FA4D3FC-569C-49CB-9819-E20A2DBB14DE}"/>
              </a:ext>
            </a:extLst>
          </p:cNvPr>
          <p:cNvCxnSpPr>
            <a:cxnSpLocks/>
          </p:cNvCxnSpPr>
          <p:nvPr/>
        </p:nvCxnSpPr>
        <p:spPr>
          <a:xfrm>
            <a:off x="4778375" y="6992938"/>
            <a:ext cx="1243013" cy="7159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xmlns="" id="{11C4F0C3-6CAB-4CC3-8020-CBD8DA7F4F09}"/>
              </a:ext>
            </a:extLst>
          </p:cNvPr>
          <p:cNvCxnSpPr>
            <a:cxnSpLocks/>
          </p:cNvCxnSpPr>
          <p:nvPr/>
        </p:nvCxnSpPr>
        <p:spPr>
          <a:xfrm>
            <a:off x="4773613" y="6991350"/>
            <a:ext cx="1387475" cy="3905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xmlns="" id="{967C9AF8-F2EF-466B-A30E-251B754BF7A2}"/>
              </a:ext>
            </a:extLst>
          </p:cNvPr>
          <p:cNvCxnSpPr>
            <a:cxnSpLocks/>
          </p:cNvCxnSpPr>
          <p:nvPr/>
        </p:nvCxnSpPr>
        <p:spPr>
          <a:xfrm flipV="1">
            <a:off x="4772025" y="6600825"/>
            <a:ext cx="1389063" cy="387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xmlns="" id="{1C75AF61-648E-4DF8-A454-8087F95A9F9F}"/>
              </a:ext>
            </a:extLst>
          </p:cNvPr>
          <p:cNvCxnSpPr>
            <a:cxnSpLocks/>
          </p:cNvCxnSpPr>
          <p:nvPr/>
        </p:nvCxnSpPr>
        <p:spPr>
          <a:xfrm flipV="1">
            <a:off x="4778375" y="6265863"/>
            <a:ext cx="1246188" cy="7223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xmlns="" id="{3B7DFE02-689D-42FB-94D9-023B3701F0E6}"/>
              </a:ext>
            </a:extLst>
          </p:cNvPr>
          <p:cNvCxnSpPr>
            <a:cxnSpLocks/>
          </p:cNvCxnSpPr>
          <p:nvPr/>
        </p:nvCxnSpPr>
        <p:spPr>
          <a:xfrm>
            <a:off x="4778375" y="6991350"/>
            <a:ext cx="681038" cy="127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xmlns="" id="{51A8605C-4264-48A2-B1B1-30078237FFCA}"/>
              </a:ext>
            </a:extLst>
          </p:cNvPr>
          <p:cNvCxnSpPr>
            <a:cxnSpLocks/>
          </p:cNvCxnSpPr>
          <p:nvPr/>
        </p:nvCxnSpPr>
        <p:spPr>
          <a:xfrm>
            <a:off x="4775200" y="6988175"/>
            <a:ext cx="346075" cy="1398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xmlns="" id="{B9136D37-3151-4DC9-808A-BB3F66BA2CA3}"/>
              </a:ext>
            </a:extLst>
          </p:cNvPr>
          <p:cNvCxnSpPr>
            <a:cxnSpLocks/>
          </p:cNvCxnSpPr>
          <p:nvPr/>
        </p:nvCxnSpPr>
        <p:spPr>
          <a:xfrm flipV="1">
            <a:off x="4773613" y="5724525"/>
            <a:ext cx="682625" cy="127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xmlns="" id="{054D8ABA-57C2-4DD7-BA9A-E9D369F45FD9}"/>
              </a:ext>
            </a:extLst>
          </p:cNvPr>
          <p:cNvCxnSpPr>
            <a:cxnSpLocks/>
          </p:cNvCxnSpPr>
          <p:nvPr/>
        </p:nvCxnSpPr>
        <p:spPr>
          <a:xfrm flipV="1">
            <a:off x="4773613" y="5580063"/>
            <a:ext cx="349250" cy="14144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xmlns="" id="{ED6E08EB-DBE1-4DE8-9E51-57CA77ABD565}"/>
              </a:ext>
            </a:extLst>
          </p:cNvPr>
          <p:cNvCxnSpPr>
            <a:cxnSpLocks/>
          </p:cNvCxnSpPr>
          <p:nvPr/>
        </p:nvCxnSpPr>
        <p:spPr>
          <a:xfrm flipV="1">
            <a:off x="3336925" y="6994525"/>
            <a:ext cx="1438275" cy="1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xmlns="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4078288" y="1081088"/>
            <a:ext cx="701675" cy="35988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xmlns="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4411663" y="1090613"/>
            <a:ext cx="361950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xmlns="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3384884" y="1082675"/>
            <a:ext cx="1393491" cy="36016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xmlns="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4779963" y="1089025"/>
            <a:ext cx="346075" cy="35956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xmlns="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4772025" y="1096963"/>
            <a:ext cx="695325" cy="35869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xmlns="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4779963" y="1096963"/>
            <a:ext cx="1012825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xmlns="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4772025" y="1089025"/>
            <a:ext cx="1254125" cy="35909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xmlns="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4779963" y="1104900"/>
            <a:ext cx="1381125" cy="35782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8453F189-A44F-4AC7-AB29-6A50EA226A77}"/>
              </a:ext>
            </a:extLst>
          </p:cNvPr>
          <p:cNvSpPr txBox="1"/>
          <p:nvPr/>
        </p:nvSpPr>
        <p:spPr>
          <a:xfrm>
            <a:off x="4552950" y="4206875"/>
            <a:ext cx="585788" cy="460375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xmlns="" id="{C5951899-97EB-4C28-AC0E-C833334D2040}"/>
              </a:ext>
            </a:extLst>
          </p:cNvPr>
          <p:cNvSpPr txBox="1"/>
          <p:nvPr/>
        </p:nvSpPr>
        <p:spPr>
          <a:xfrm>
            <a:off x="4367213" y="7067550"/>
            <a:ext cx="863600" cy="395288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xmlns="" id="{B28EAFAD-9021-4A82-9B76-D35825363578}"/>
              </a:ext>
            </a:extLst>
          </p:cNvPr>
          <p:cNvSpPr txBox="1"/>
          <p:nvPr/>
        </p:nvSpPr>
        <p:spPr>
          <a:xfrm>
            <a:off x="4924425" y="828675"/>
            <a:ext cx="585788" cy="461963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xmlns="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213" y="497363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19" name="Titolo 18">
            <a:extLst>
              <a:ext uri="{FF2B5EF4-FFF2-40B4-BE49-F238E27FC236}">
                <a16:creationId xmlns:a16="http://schemas.microsoft.com/office/drawing/2014/main" xmlns="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55563"/>
            <a:ext cx="6804025" cy="466725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L’ELLISSE (2)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xmlns="" id="{6701B891-914D-49F9-B2E1-E50AC3DB7EA8}"/>
              </a:ext>
            </a:extLst>
          </p:cNvPr>
          <p:cNvCxnSpPr>
            <a:cxnSpLocks/>
          </p:cNvCxnSpPr>
          <p:nvPr/>
        </p:nvCxnSpPr>
        <p:spPr>
          <a:xfrm flipV="1">
            <a:off x="4779963" y="1109663"/>
            <a:ext cx="0" cy="359092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xmlns="" id="{D2CDEC25-B3BF-4083-AF5D-8EB2848E2F28}"/>
              </a:ext>
            </a:extLst>
          </p:cNvPr>
          <p:cNvCxnSpPr>
            <a:endCxn id="6" idx="7"/>
          </p:cNvCxnSpPr>
          <p:nvPr/>
        </p:nvCxnSpPr>
        <p:spPr>
          <a:xfrm flipV="1">
            <a:off x="4775200" y="6991350"/>
            <a:ext cx="1441450" cy="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asellaDiTesto 65">
            <a:extLst>
              <a:ext uri="{FF2B5EF4-FFF2-40B4-BE49-F238E27FC236}">
                <a16:creationId xmlns:a16="http://schemas.microsoft.com/office/drawing/2014/main" xmlns="" id="{E4BE6685-1BE9-4661-BE9E-E569B2B56882}"/>
              </a:ext>
            </a:extLst>
          </p:cNvPr>
          <p:cNvSpPr txBox="1"/>
          <p:nvPr/>
        </p:nvSpPr>
        <p:spPr>
          <a:xfrm>
            <a:off x="4451350" y="2840038"/>
            <a:ext cx="431800" cy="369887"/>
          </a:xfrm>
          <a:prstGeom prst="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xmlns="" id="{1E7C119C-767F-4A78-84EF-EC39332568E2}"/>
              </a:ext>
            </a:extLst>
          </p:cNvPr>
          <p:cNvSpPr txBox="1"/>
          <p:nvPr/>
        </p:nvSpPr>
        <p:spPr>
          <a:xfrm>
            <a:off x="4584700" y="6650038"/>
            <a:ext cx="431800" cy="369887"/>
          </a:xfrm>
          <a:prstGeom prst="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xmlns="" id="{8B5D3CC3-D118-4AF2-8891-78A46099111C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4775200" y="7004050"/>
            <a:ext cx="1588" cy="14271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uppo 27">
            <a:extLst>
              <a:ext uri="{FF2B5EF4-FFF2-40B4-BE49-F238E27FC236}">
                <a16:creationId xmlns:a16="http://schemas.microsoft.com/office/drawing/2014/main" xmlns="" id="{08BF98BF-28F3-4AE2-8C77-166D9F6F01FC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6848475"/>
            <a:ext cx="287338" cy="288925"/>
            <a:chOff x="3018306" y="6843591"/>
            <a:chExt cx="360000" cy="360000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xmlns="" id="{16BA5204-82DB-4482-92B2-9DF026D23A85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xmlns="" id="{5278E798-6376-4B2F-9B2D-5EF379B1BAA6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xmlns="" id="{E94754FB-F55D-4369-A71A-DC78E5118E19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xmlns="" id="{5EA165A7-49A1-491F-8915-DEE58E50D76D}"/>
              </a:ext>
            </a:extLst>
          </p:cNvPr>
          <p:cNvCxnSpPr>
            <a:cxnSpLocks/>
          </p:cNvCxnSpPr>
          <p:nvPr/>
        </p:nvCxnSpPr>
        <p:spPr>
          <a:xfrm flipV="1">
            <a:off x="2442991" y="1060704"/>
            <a:ext cx="3761124" cy="424491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xmlns="" id="{F94ADEF5-5E4E-4F76-ADAE-D816A64C3C4D}"/>
              </a:ext>
            </a:extLst>
          </p:cNvPr>
          <p:cNvCxnSpPr/>
          <p:nvPr/>
        </p:nvCxnSpPr>
        <p:spPr>
          <a:xfrm>
            <a:off x="2442330" y="5303520"/>
            <a:ext cx="0" cy="306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>
            <a:extLst>
              <a:ext uri="{FF2B5EF4-FFF2-40B4-BE49-F238E27FC236}">
                <a16:creationId xmlns:a16="http://schemas.microsoft.com/office/drawing/2014/main" xmlns="" id="{0422D9E8-855D-4CE9-BB1A-94B763A45807}"/>
              </a:ext>
            </a:extLst>
          </p:cNvPr>
          <p:cNvSpPr txBox="1"/>
          <p:nvPr/>
        </p:nvSpPr>
        <p:spPr>
          <a:xfrm>
            <a:off x="27000" y="585216"/>
            <a:ext cx="4087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Immaginiamo, quindi, di tagliare il cono con un piano proiettante in seconda per cui sarà: 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^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;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Ð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76" name="CasellaDiTesto 19">
            <a:extLst>
              <a:ext uri="{FF2B5EF4-FFF2-40B4-BE49-F238E27FC236}">
                <a16:creationId xmlns:a16="http://schemas.microsoft.com/office/drawing/2014/main" xmlns="" id="{7631A069-A7AD-4F65-89F5-4E81AD07C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143" y="1014540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78" name="CasellaDiTesto 19">
            <a:extLst>
              <a:ext uri="{FF2B5EF4-FFF2-40B4-BE49-F238E27FC236}">
                <a16:creationId xmlns:a16="http://schemas.microsoft.com/office/drawing/2014/main" xmlns="" id="{4B804BDD-AB93-4584-8797-839947873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5639" y="8043228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xmlns="" id="{99EB2223-20F1-4BCC-BEB0-40DC64EE86C0}"/>
              </a:ext>
            </a:extLst>
          </p:cNvPr>
          <p:cNvCxnSpPr>
            <a:cxnSpLocks/>
          </p:cNvCxnSpPr>
          <p:nvPr/>
        </p:nvCxnSpPr>
        <p:spPr>
          <a:xfrm>
            <a:off x="5217053" y="2173923"/>
            <a:ext cx="0" cy="48164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xmlns="" id="{AF4A1C9A-EFD7-4049-AF97-193A20FB82F2}"/>
              </a:ext>
            </a:extLst>
          </p:cNvPr>
          <p:cNvCxnSpPr>
            <a:cxnSpLocks/>
          </p:cNvCxnSpPr>
          <p:nvPr/>
        </p:nvCxnSpPr>
        <p:spPr>
          <a:xfrm>
            <a:off x="4593634" y="2875141"/>
            <a:ext cx="0" cy="48196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xmlns="" id="{821CDB6A-EE49-434D-83C7-FB347F3455FB}"/>
              </a:ext>
            </a:extLst>
          </p:cNvPr>
          <p:cNvCxnSpPr>
            <a:cxnSpLocks/>
          </p:cNvCxnSpPr>
          <p:nvPr/>
        </p:nvCxnSpPr>
        <p:spPr>
          <a:xfrm>
            <a:off x="4380991" y="3111803"/>
            <a:ext cx="0" cy="459064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xmlns="" id="{91CFC436-D31B-4971-933A-D2DF1B33665A}"/>
              </a:ext>
            </a:extLst>
          </p:cNvPr>
          <p:cNvCxnSpPr>
            <a:cxnSpLocks/>
          </p:cNvCxnSpPr>
          <p:nvPr/>
        </p:nvCxnSpPr>
        <p:spPr>
          <a:xfrm>
            <a:off x="4112085" y="3419756"/>
            <a:ext cx="0" cy="424521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xmlns="" id="{D4D5348A-F181-4C67-99B2-A84CCAAE51F9}"/>
              </a:ext>
            </a:extLst>
          </p:cNvPr>
          <p:cNvCxnSpPr>
            <a:cxnSpLocks/>
          </p:cNvCxnSpPr>
          <p:nvPr/>
        </p:nvCxnSpPr>
        <p:spPr>
          <a:xfrm>
            <a:off x="3862731" y="3708511"/>
            <a:ext cx="0" cy="37990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xmlns="" id="{27BD81C1-77C1-4903-B2E1-00B6C5EA5752}"/>
              </a:ext>
            </a:extLst>
          </p:cNvPr>
          <p:cNvCxnSpPr>
            <a:cxnSpLocks/>
          </p:cNvCxnSpPr>
          <p:nvPr/>
        </p:nvCxnSpPr>
        <p:spPr>
          <a:xfrm>
            <a:off x="3683386" y="3909056"/>
            <a:ext cx="0" cy="33552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xmlns="" id="{B3F6BD73-7E8B-4EB4-9DC4-A1BAB80A829C}"/>
              </a:ext>
            </a:extLst>
          </p:cNvPr>
          <p:cNvCxnSpPr>
            <a:cxnSpLocks/>
          </p:cNvCxnSpPr>
          <p:nvPr/>
        </p:nvCxnSpPr>
        <p:spPr>
          <a:xfrm>
            <a:off x="3623185" y="3973336"/>
            <a:ext cx="0" cy="30245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ale 88">
            <a:extLst>
              <a:ext uri="{FF2B5EF4-FFF2-40B4-BE49-F238E27FC236}">
                <a16:creationId xmlns:a16="http://schemas.microsoft.com/office/drawing/2014/main" xmlns="" id="{F1729461-01E4-4A18-B25B-60D801630F2C}"/>
              </a:ext>
            </a:extLst>
          </p:cNvPr>
          <p:cNvSpPr/>
          <p:nvPr/>
        </p:nvSpPr>
        <p:spPr>
          <a:xfrm>
            <a:off x="3625514" y="6272449"/>
            <a:ext cx="1592179" cy="144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xmlns="" id="{195BD182-ECC8-432F-86E7-1FABED5FABD2}"/>
              </a:ext>
            </a:extLst>
          </p:cNvPr>
          <p:cNvCxnSpPr>
            <a:cxnSpLocks/>
          </p:cNvCxnSpPr>
          <p:nvPr/>
        </p:nvCxnSpPr>
        <p:spPr>
          <a:xfrm>
            <a:off x="4915512" y="2486744"/>
            <a:ext cx="0" cy="506106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xmlns="" id="{5504C0E8-E9E0-49D9-8E83-5C71203FBD3D}"/>
              </a:ext>
            </a:extLst>
          </p:cNvPr>
          <p:cNvCxnSpPr>
            <a:cxnSpLocks/>
          </p:cNvCxnSpPr>
          <p:nvPr/>
        </p:nvCxnSpPr>
        <p:spPr>
          <a:xfrm>
            <a:off x="5026928" y="2394502"/>
            <a:ext cx="0" cy="50730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xmlns="" id="{04F175B5-5BE7-43A1-B0D5-99D2B4A4982A}"/>
              </a:ext>
            </a:extLst>
          </p:cNvPr>
          <p:cNvCxnSpPr>
            <a:cxnSpLocks/>
          </p:cNvCxnSpPr>
          <p:nvPr/>
        </p:nvCxnSpPr>
        <p:spPr>
          <a:xfrm>
            <a:off x="5112028" y="2282207"/>
            <a:ext cx="0" cy="50690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xmlns="" id="{32C0F29D-C348-47BB-9D6A-903C77D3F06B}"/>
              </a:ext>
            </a:extLst>
          </p:cNvPr>
          <p:cNvCxnSpPr>
            <a:cxnSpLocks/>
          </p:cNvCxnSpPr>
          <p:nvPr/>
        </p:nvCxnSpPr>
        <p:spPr>
          <a:xfrm>
            <a:off x="5172937" y="2218039"/>
            <a:ext cx="0" cy="50009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xmlns="" id="{2A718A9B-C3CE-41C8-9468-11EF04D0E6FF}"/>
              </a:ext>
            </a:extLst>
          </p:cNvPr>
          <p:cNvCxnSpPr>
            <a:cxnSpLocks/>
          </p:cNvCxnSpPr>
          <p:nvPr/>
        </p:nvCxnSpPr>
        <p:spPr>
          <a:xfrm>
            <a:off x="5202765" y="2190592"/>
            <a:ext cx="0" cy="49198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2" name="CasellaDiTesto 3111">
            <a:extLst>
              <a:ext uri="{FF2B5EF4-FFF2-40B4-BE49-F238E27FC236}">
                <a16:creationId xmlns:a16="http://schemas.microsoft.com/office/drawing/2014/main" xmlns="" id="{D3288846-56E2-46CC-8F88-BEC547B13C76}"/>
              </a:ext>
            </a:extLst>
          </p:cNvPr>
          <p:cNvSpPr txBox="1"/>
          <p:nvPr/>
        </p:nvSpPr>
        <p:spPr>
          <a:xfrm>
            <a:off x="0" y="1810512"/>
            <a:ext cx="38221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Data la posizione geometrica del piano nello spazio del diedro, esso taglierà le generatrici in punti che avranno quote diverse ma che apparterranno tutti al piano</a:t>
            </a:r>
          </a:p>
        </p:txBody>
      </p:sp>
      <p:sp>
        <p:nvSpPr>
          <p:cNvPr id="3113" name="CasellaDiTesto 3112">
            <a:extLst>
              <a:ext uri="{FF2B5EF4-FFF2-40B4-BE49-F238E27FC236}">
                <a16:creationId xmlns:a16="http://schemas.microsoft.com/office/drawing/2014/main" xmlns="" id="{52EE4926-82C9-4AAD-A411-54EFF2E184DC}"/>
              </a:ext>
            </a:extLst>
          </p:cNvPr>
          <p:cNvSpPr txBox="1"/>
          <p:nvPr/>
        </p:nvSpPr>
        <p:spPr>
          <a:xfrm>
            <a:off x="0" y="3401568"/>
            <a:ext cx="325526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Poiché il piano è ortogonale a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tutti i punti della sezione saranno coincidenti con la traccia del piano 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3114" name="CasellaDiTesto 3113">
            <a:extLst>
              <a:ext uri="{FF2B5EF4-FFF2-40B4-BE49-F238E27FC236}">
                <a16:creationId xmlns:a16="http://schemas.microsoft.com/office/drawing/2014/main" xmlns="" id="{631335FC-ED45-47D8-8DCE-1BE6A853C831}"/>
              </a:ext>
            </a:extLst>
          </p:cNvPr>
          <p:cNvSpPr txBox="1"/>
          <p:nvPr/>
        </p:nvSpPr>
        <p:spPr>
          <a:xfrm>
            <a:off x="0" y="5468112"/>
            <a:ext cx="234086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 punti proiettati su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, invece, saranno tutti distinti e distribuiti nel piano di sezione in modo da costituire un luogo geometrico chiamato </a:t>
            </a:r>
            <a:r>
              <a:rPr lang="it-IT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ellisse</a:t>
            </a: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133B0955-EAAB-4276-9FBC-03F241B81DF3}"/>
              </a:ext>
            </a:extLst>
          </p:cNvPr>
          <p:cNvSpPr txBox="1"/>
          <p:nvPr/>
        </p:nvSpPr>
        <p:spPr>
          <a:xfrm>
            <a:off x="18288" y="8357616"/>
            <a:ext cx="680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Luogo geometrico dei punti del piano che hanno costante la somma da due punti fissi detti fuochi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91CBD0D8-4887-434C-9385-995B68B59D22}"/>
              </a:ext>
            </a:extLst>
          </p:cNvPr>
          <p:cNvSpPr txBox="1"/>
          <p:nvPr/>
        </p:nvSpPr>
        <p:spPr>
          <a:xfrm>
            <a:off x="3665130" y="3491932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xmlns="" id="{48203071-A387-459A-9A04-50CCCE30B86E}"/>
              </a:ext>
            </a:extLst>
          </p:cNvPr>
          <p:cNvSpPr/>
          <p:nvPr/>
        </p:nvSpPr>
        <p:spPr>
          <a:xfrm>
            <a:off x="3568364" y="3859134"/>
            <a:ext cx="388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29" name="Rettangolo 28">
            <a:extLst>
              <a:ext uri="{FF2B5EF4-FFF2-40B4-BE49-F238E27FC236}">
                <a16:creationId xmlns:a16="http://schemas.microsoft.com/office/drawing/2014/main" xmlns="" id="{7F62F5AD-B992-4EA6-9C4C-A64EBCBE46DC}"/>
              </a:ext>
            </a:extLst>
          </p:cNvPr>
          <p:cNvSpPr/>
          <p:nvPr/>
        </p:nvSpPr>
        <p:spPr>
          <a:xfrm>
            <a:off x="3339109" y="3766679"/>
            <a:ext cx="388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86" name="Rettangolo 85">
            <a:extLst>
              <a:ext uri="{FF2B5EF4-FFF2-40B4-BE49-F238E27FC236}">
                <a16:creationId xmlns:a16="http://schemas.microsoft.com/office/drawing/2014/main" xmlns="" id="{5FAB72E0-070B-4DFC-9D01-F0FF87FCD66E}"/>
              </a:ext>
            </a:extLst>
          </p:cNvPr>
          <p:cNvSpPr/>
          <p:nvPr/>
        </p:nvSpPr>
        <p:spPr>
          <a:xfrm>
            <a:off x="3331882" y="6817796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87" name="Rettangolo 86">
            <a:extLst>
              <a:ext uri="{FF2B5EF4-FFF2-40B4-BE49-F238E27FC236}">
                <a16:creationId xmlns:a16="http://schemas.microsoft.com/office/drawing/2014/main" xmlns="" id="{7C72658A-10AB-4C0B-8197-6D44DF7F51DD}"/>
              </a:ext>
            </a:extLst>
          </p:cNvPr>
          <p:cNvSpPr/>
          <p:nvPr/>
        </p:nvSpPr>
        <p:spPr>
          <a:xfrm>
            <a:off x="3673467" y="6234472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88" name="Rettangolo 87">
            <a:extLst>
              <a:ext uri="{FF2B5EF4-FFF2-40B4-BE49-F238E27FC236}">
                <a16:creationId xmlns:a16="http://schemas.microsoft.com/office/drawing/2014/main" xmlns="" id="{1C0F6408-11B8-4669-8680-A989875B9F7C}"/>
              </a:ext>
            </a:extLst>
          </p:cNvPr>
          <p:cNvSpPr/>
          <p:nvPr/>
        </p:nvSpPr>
        <p:spPr>
          <a:xfrm>
            <a:off x="3447495" y="6523507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90" name="Rettangolo 89">
            <a:extLst>
              <a:ext uri="{FF2B5EF4-FFF2-40B4-BE49-F238E27FC236}">
                <a16:creationId xmlns:a16="http://schemas.microsoft.com/office/drawing/2014/main" xmlns="" id="{E0B2872B-E86F-4A20-991B-B08A0753EA82}"/>
              </a:ext>
            </a:extLst>
          </p:cNvPr>
          <p:cNvSpPr/>
          <p:nvPr/>
        </p:nvSpPr>
        <p:spPr>
          <a:xfrm>
            <a:off x="3442240" y="7180403"/>
            <a:ext cx="3465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91" name="Rettangolo 90">
            <a:extLst>
              <a:ext uri="{FF2B5EF4-FFF2-40B4-BE49-F238E27FC236}">
                <a16:creationId xmlns:a16="http://schemas.microsoft.com/office/drawing/2014/main" xmlns="" id="{1FCA0234-50E9-4A6C-B9EF-02827DB22D63}"/>
              </a:ext>
            </a:extLst>
          </p:cNvPr>
          <p:cNvSpPr/>
          <p:nvPr/>
        </p:nvSpPr>
        <p:spPr>
          <a:xfrm>
            <a:off x="3720763" y="7479948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xmlns="" id="{D9230DD9-6D1B-44C9-B856-D62DCDB79905}"/>
              </a:ext>
            </a:extLst>
          </p:cNvPr>
          <p:cNvSpPr txBox="1"/>
          <p:nvPr/>
        </p:nvSpPr>
        <p:spPr>
          <a:xfrm>
            <a:off x="23052" y="7853082"/>
            <a:ext cx="23400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così definita</a:t>
            </a:r>
            <a:endParaRPr lang="it-IT" dirty="0"/>
          </a:p>
        </p:txBody>
      </p: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xmlns="" id="{1D59C03D-2637-4BA5-8F8B-9F115EE033AD}"/>
              </a:ext>
            </a:extLst>
          </p:cNvPr>
          <p:cNvCxnSpPr/>
          <p:nvPr/>
        </p:nvCxnSpPr>
        <p:spPr>
          <a:xfrm>
            <a:off x="26988" y="9093708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7753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5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0"/>
                            </p:stCondLst>
                            <p:childTnLst>
                              <p:par>
                                <p:cTn id="8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500"/>
                            </p:stCondLst>
                            <p:childTnLst>
                              <p:par>
                                <p:cTn id="8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0"/>
                            </p:stCondLst>
                            <p:childTnLst>
                              <p:par>
                                <p:cTn id="8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500"/>
                            </p:stCondLst>
                            <p:childTnLst>
                              <p:par>
                                <p:cTn id="9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6000"/>
                            </p:stCondLst>
                            <p:childTnLst>
                              <p:par>
                                <p:cTn id="9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6500"/>
                            </p:stCondLst>
                            <p:childTnLst>
                              <p:par>
                                <p:cTn id="10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7000"/>
                            </p:stCondLst>
                            <p:childTnLst>
                              <p:par>
                                <p:cTn id="10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7500"/>
                            </p:stCondLst>
                            <p:childTnLst>
                              <p:par>
                                <p:cTn id="10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8000"/>
                            </p:stCondLst>
                            <p:childTnLst>
                              <p:par>
                                <p:cTn id="1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76" grpId="0"/>
      <p:bldP spid="78" grpId="0"/>
      <p:bldP spid="89" grpId="0" animBg="1"/>
      <p:bldP spid="3112" grpId="0"/>
      <p:bldP spid="3113" grpId="0"/>
      <p:bldP spid="3114" grpId="0"/>
      <p:bldP spid="16" grpId="0"/>
      <p:bldP spid="2" grpId="0"/>
      <p:bldP spid="20" grpId="0"/>
      <p:bldP spid="29" grpId="0"/>
      <p:bldP spid="86" grpId="0"/>
      <p:bldP spid="87" grpId="0"/>
      <p:bldP spid="88" grpId="0"/>
      <p:bldP spid="90" grpId="0"/>
      <p:bldP spid="91" grpId="0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xmlns="" id="{E7ED608F-CA8C-4756-9460-5357535BF69C}"/>
              </a:ext>
            </a:extLst>
          </p:cNvPr>
          <p:cNvCxnSpPr/>
          <p:nvPr/>
        </p:nvCxnSpPr>
        <p:spPr>
          <a:xfrm>
            <a:off x="0" y="5305425"/>
            <a:ext cx="685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xmlns="" id="{B6A63236-7928-4802-9B0A-13E5815F0C80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xmlns="" id="{0F3462DA-00C6-46B4-9E19-5938E15FCEF0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xmlns="" id="{836ADDBA-8A93-43D8-835D-7197EDDD4D87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xmlns="" id="{83459ABF-7B9B-4109-B4A1-FF184DA523F2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xmlns="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3341690" y="3981734"/>
            <a:ext cx="278607" cy="6982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xmlns="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5209804" y="2167847"/>
            <a:ext cx="1003671" cy="25152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xmlns="" id="{2ECB5C34-362F-4A3E-9ED1-302801F7909A}"/>
              </a:ext>
            </a:extLst>
          </p:cNvPr>
          <p:cNvCxnSpPr>
            <a:cxnSpLocks/>
          </p:cNvCxnSpPr>
          <p:nvPr/>
        </p:nvCxnSpPr>
        <p:spPr>
          <a:xfrm>
            <a:off x="4776788" y="4681538"/>
            <a:ext cx="0" cy="167191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xmlns="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3521076" y="3704434"/>
            <a:ext cx="342007" cy="9818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xmlns="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3757614" y="3399206"/>
            <a:ext cx="362323" cy="12791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775FBA70-5AA2-4AA4-AC44-A53BFE6FF332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>
            <a:off x="3758089" y="5971859"/>
            <a:ext cx="359569" cy="359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xmlns="" id="{3F653C3F-ED3E-4F37-8D23-F445DD872A21}"/>
              </a:ext>
            </a:extLst>
          </p:cNvPr>
          <p:cNvCxnSpPr>
            <a:cxnSpLocks/>
          </p:cNvCxnSpPr>
          <p:nvPr/>
        </p:nvCxnSpPr>
        <p:spPr bwMode="auto">
          <a:xfrm flipH="1">
            <a:off x="3767138" y="7652966"/>
            <a:ext cx="350520" cy="35438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xmlns="" id="{985FCB5F-8ED5-491A-B39B-6CF0C12DB13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27425" y="6292851"/>
            <a:ext cx="344488" cy="1916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xmlns="" id="{8ED34CD6-7C3F-40C6-BDFF-DEE34D758B3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76613" y="6665913"/>
            <a:ext cx="300990" cy="6943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xmlns="" id="{8F2E63E7-75DD-4EAA-92F3-B6D6CDEEC02C}"/>
              </a:ext>
            </a:extLst>
          </p:cNvPr>
          <p:cNvCxnSpPr>
            <a:cxnSpLocks/>
          </p:cNvCxnSpPr>
          <p:nvPr/>
        </p:nvCxnSpPr>
        <p:spPr bwMode="auto">
          <a:xfrm flipH="1">
            <a:off x="3368676" y="7246209"/>
            <a:ext cx="311784" cy="721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xmlns="" id="{9E682175-3D6F-480D-87BD-F971ACAA70E5}"/>
              </a:ext>
            </a:extLst>
          </p:cNvPr>
          <p:cNvCxnSpPr>
            <a:cxnSpLocks/>
          </p:cNvCxnSpPr>
          <p:nvPr/>
        </p:nvCxnSpPr>
        <p:spPr bwMode="auto">
          <a:xfrm flipH="1">
            <a:off x="3522664" y="7505754"/>
            <a:ext cx="340676" cy="19203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xmlns="" id="{60EB13D2-25C1-46CB-9C16-CF22A7B734F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79876" y="5727700"/>
            <a:ext cx="303529" cy="55105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xmlns="" id="{03E69C06-3D9B-4DB8-8EB5-0EF536EEA98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0076" y="5591175"/>
            <a:ext cx="181927" cy="6962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xmlns="" id="{1A176342-6FF4-4B79-8030-0690D0A298F8}"/>
              </a:ext>
            </a:extLst>
          </p:cNvPr>
          <p:cNvCxnSpPr>
            <a:cxnSpLocks/>
          </p:cNvCxnSpPr>
          <p:nvPr/>
        </p:nvCxnSpPr>
        <p:spPr bwMode="auto">
          <a:xfrm flipH="1">
            <a:off x="4082321" y="7711850"/>
            <a:ext cx="292512" cy="5327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xmlns="" id="{242F7B84-8D04-47EF-AEAD-85369836C274}"/>
              </a:ext>
            </a:extLst>
          </p:cNvPr>
          <p:cNvCxnSpPr>
            <a:cxnSpLocks/>
          </p:cNvCxnSpPr>
          <p:nvPr/>
        </p:nvCxnSpPr>
        <p:spPr bwMode="auto">
          <a:xfrm flipH="1">
            <a:off x="4410076" y="7690861"/>
            <a:ext cx="181462" cy="69113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7">
            <a:extLst>
              <a:ext uri="{FF2B5EF4-FFF2-40B4-BE49-F238E27FC236}">
                <a16:creationId xmlns:a16="http://schemas.microsoft.com/office/drawing/2014/main" xmlns="" id="{D754DD52-A005-41D6-B71E-FEA4EE376790}"/>
              </a:ext>
            </a:extLst>
          </p:cNvPr>
          <p:cNvCxnSpPr>
            <a:cxnSpLocks/>
            <a:stCxn id="6" idx="6"/>
          </p:cNvCxnSpPr>
          <p:nvPr/>
        </p:nvCxnSpPr>
        <p:spPr>
          <a:xfrm flipH="1" flipV="1">
            <a:off x="5118923" y="7332955"/>
            <a:ext cx="676562" cy="6763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9">
            <a:extLst>
              <a:ext uri="{FF2B5EF4-FFF2-40B4-BE49-F238E27FC236}">
                <a16:creationId xmlns:a16="http://schemas.microsoft.com/office/drawing/2014/main" xmlns="" id="{B841D3AB-BA78-4282-9702-FBB2819BE69D}"/>
              </a:ext>
            </a:extLst>
          </p:cNvPr>
          <p:cNvCxnSpPr>
            <a:cxnSpLocks/>
            <a:endCxn id="6" idx="0"/>
          </p:cNvCxnSpPr>
          <p:nvPr/>
        </p:nvCxnSpPr>
        <p:spPr>
          <a:xfrm flipV="1">
            <a:off x="5119933" y="5972420"/>
            <a:ext cx="674991" cy="67103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xmlns="" id="{0FA4D3FC-569C-49CB-9819-E20A2DBB14DE}"/>
              </a:ext>
            </a:extLst>
          </p:cNvPr>
          <p:cNvCxnSpPr>
            <a:cxnSpLocks/>
          </p:cNvCxnSpPr>
          <p:nvPr/>
        </p:nvCxnSpPr>
        <p:spPr>
          <a:xfrm>
            <a:off x="5178601" y="7223464"/>
            <a:ext cx="842787" cy="48543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xmlns="" id="{11C4F0C3-6CAB-4CC3-8020-CBD8DA7F4F09}"/>
              </a:ext>
            </a:extLst>
          </p:cNvPr>
          <p:cNvCxnSpPr>
            <a:cxnSpLocks/>
          </p:cNvCxnSpPr>
          <p:nvPr/>
        </p:nvCxnSpPr>
        <p:spPr>
          <a:xfrm>
            <a:off x="5209274" y="7113973"/>
            <a:ext cx="951814" cy="2679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xmlns="" id="{967C9AF8-F2EF-466B-A30E-251B754BF7A2}"/>
              </a:ext>
            </a:extLst>
          </p:cNvPr>
          <p:cNvCxnSpPr>
            <a:cxnSpLocks/>
          </p:cNvCxnSpPr>
          <p:nvPr/>
        </p:nvCxnSpPr>
        <p:spPr>
          <a:xfrm flipV="1">
            <a:off x="5201700" y="6600825"/>
            <a:ext cx="959388" cy="2675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xmlns="" id="{1C75AF61-648E-4DF8-A454-8087F95A9F9F}"/>
              </a:ext>
            </a:extLst>
          </p:cNvPr>
          <p:cNvCxnSpPr>
            <a:cxnSpLocks/>
          </p:cNvCxnSpPr>
          <p:nvPr/>
        </p:nvCxnSpPr>
        <p:spPr>
          <a:xfrm flipV="1">
            <a:off x="5173996" y="6265863"/>
            <a:ext cx="850567" cy="4930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xmlns="" id="{3B7DFE02-689D-42FB-94D9-023B3701F0E6}"/>
              </a:ext>
            </a:extLst>
          </p:cNvPr>
          <p:cNvCxnSpPr>
            <a:cxnSpLocks/>
          </p:cNvCxnSpPr>
          <p:nvPr/>
        </p:nvCxnSpPr>
        <p:spPr>
          <a:xfrm>
            <a:off x="5027935" y="7457893"/>
            <a:ext cx="431478" cy="8066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xmlns="" id="{51A8605C-4264-48A2-B1B1-30078237FFCA}"/>
              </a:ext>
            </a:extLst>
          </p:cNvPr>
          <p:cNvCxnSpPr>
            <a:cxnSpLocks/>
          </p:cNvCxnSpPr>
          <p:nvPr/>
        </p:nvCxnSpPr>
        <p:spPr>
          <a:xfrm>
            <a:off x="4915930" y="7556904"/>
            <a:ext cx="205345" cy="8298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xmlns="" id="{B9136D37-3151-4DC9-808A-BB3F66BA2CA3}"/>
              </a:ext>
            </a:extLst>
          </p:cNvPr>
          <p:cNvCxnSpPr>
            <a:cxnSpLocks/>
          </p:cNvCxnSpPr>
          <p:nvPr/>
        </p:nvCxnSpPr>
        <p:spPr>
          <a:xfrm flipV="1">
            <a:off x="5027009" y="5724526"/>
            <a:ext cx="429229" cy="8005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xmlns="" id="{054D8ABA-57C2-4DD7-BA9A-E9D369F45FD9}"/>
              </a:ext>
            </a:extLst>
          </p:cNvPr>
          <p:cNvCxnSpPr>
            <a:cxnSpLocks/>
          </p:cNvCxnSpPr>
          <p:nvPr/>
        </p:nvCxnSpPr>
        <p:spPr>
          <a:xfrm flipV="1">
            <a:off x="4912905" y="5580063"/>
            <a:ext cx="209958" cy="8503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xmlns="" id="{ED6E08EB-DBE1-4DE8-9E51-57CA77ABD565}"/>
              </a:ext>
            </a:extLst>
          </p:cNvPr>
          <p:cNvCxnSpPr>
            <a:cxnSpLocks/>
          </p:cNvCxnSpPr>
          <p:nvPr/>
        </p:nvCxnSpPr>
        <p:spPr>
          <a:xfrm>
            <a:off x="3336925" y="6996113"/>
            <a:ext cx="291083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xmlns="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4078289" y="3096246"/>
            <a:ext cx="308776" cy="15837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xmlns="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4411663" y="2866490"/>
            <a:ext cx="182711" cy="18102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xmlns="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3384885" y="3899770"/>
            <a:ext cx="303537" cy="7845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xmlns="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4916606" y="2508735"/>
            <a:ext cx="209432" cy="21759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xmlns="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5023430" y="2393879"/>
            <a:ext cx="443920" cy="22900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xmlns="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5117705" y="2292824"/>
            <a:ext cx="675083" cy="23903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xmlns="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5170331" y="2229492"/>
            <a:ext cx="855819" cy="245045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xmlns="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5198171" y="2188396"/>
            <a:ext cx="962917" cy="24947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8453F189-A44F-4AC7-AB29-6A50EA226A77}"/>
              </a:ext>
            </a:extLst>
          </p:cNvPr>
          <p:cNvSpPr txBox="1"/>
          <p:nvPr/>
        </p:nvSpPr>
        <p:spPr>
          <a:xfrm>
            <a:off x="4552950" y="4206875"/>
            <a:ext cx="585788" cy="460375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xmlns="" id="{C5951899-97EB-4C28-AC0E-C833334D2040}"/>
              </a:ext>
            </a:extLst>
          </p:cNvPr>
          <p:cNvSpPr txBox="1"/>
          <p:nvPr/>
        </p:nvSpPr>
        <p:spPr>
          <a:xfrm>
            <a:off x="4381678" y="6925829"/>
            <a:ext cx="432000" cy="36000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xmlns="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213" y="497363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19" name="Titolo 18">
            <a:extLst>
              <a:ext uri="{FF2B5EF4-FFF2-40B4-BE49-F238E27FC236}">
                <a16:creationId xmlns:a16="http://schemas.microsoft.com/office/drawing/2014/main" xmlns="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55563"/>
            <a:ext cx="6804025" cy="466725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L’ELLISSE (3)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xmlns="" id="{6701B891-914D-49F9-B2E1-E50AC3DB7EA8}"/>
              </a:ext>
            </a:extLst>
          </p:cNvPr>
          <p:cNvCxnSpPr>
            <a:cxnSpLocks/>
          </p:cNvCxnSpPr>
          <p:nvPr/>
        </p:nvCxnSpPr>
        <p:spPr>
          <a:xfrm flipV="1">
            <a:off x="4777582" y="2669381"/>
            <a:ext cx="0" cy="20312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xmlns="" id="{D2CDEC25-B3BF-4083-AF5D-8EB2848E2F28}"/>
              </a:ext>
            </a:extLst>
          </p:cNvPr>
          <p:cNvCxnSpPr>
            <a:cxnSpLocks/>
            <a:stCxn id="89" idx="6"/>
            <a:endCxn id="6" idx="7"/>
          </p:cNvCxnSpPr>
          <p:nvPr/>
        </p:nvCxnSpPr>
        <p:spPr>
          <a:xfrm flipV="1">
            <a:off x="5217693" y="6990953"/>
            <a:ext cx="999354" cy="149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xmlns="" id="{8B5D3CC3-D118-4AF2-8891-78A46099111C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4776788" y="7635531"/>
            <a:ext cx="396" cy="7952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uppo 27">
            <a:extLst>
              <a:ext uri="{FF2B5EF4-FFF2-40B4-BE49-F238E27FC236}">
                <a16:creationId xmlns:a16="http://schemas.microsoft.com/office/drawing/2014/main" xmlns="" id="{08BF98BF-28F3-4AE2-8C77-166D9F6F01FC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6848475"/>
            <a:ext cx="287338" cy="288925"/>
            <a:chOff x="3018306" y="6843591"/>
            <a:chExt cx="360000" cy="360000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xmlns="" id="{16BA5204-82DB-4482-92B2-9DF026D23A85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xmlns="" id="{5278E798-6376-4B2F-9B2D-5EF379B1BAA6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xmlns="" id="{E94754FB-F55D-4369-A71A-DC78E5118E19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xmlns="" id="{5EA165A7-49A1-491F-8915-DEE58E50D76D}"/>
              </a:ext>
            </a:extLst>
          </p:cNvPr>
          <p:cNvCxnSpPr>
            <a:cxnSpLocks/>
          </p:cNvCxnSpPr>
          <p:nvPr/>
        </p:nvCxnSpPr>
        <p:spPr>
          <a:xfrm flipV="1">
            <a:off x="2442991" y="1133856"/>
            <a:ext cx="3696309" cy="41717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xmlns="" id="{F94ADEF5-5E4E-4F76-ADAE-D816A64C3C4D}"/>
              </a:ext>
            </a:extLst>
          </p:cNvPr>
          <p:cNvCxnSpPr/>
          <p:nvPr/>
        </p:nvCxnSpPr>
        <p:spPr>
          <a:xfrm>
            <a:off x="2442330" y="5303520"/>
            <a:ext cx="0" cy="306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asellaDiTesto 19">
            <a:extLst>
              <a:ext uri="{FF2B5EF4-FFF2-40B4-BE49-F238E27FC236}">
                <a16:creationId xmlns:a16="http://schemas.microsoft.com/office/drawing/2014/main" xmlns="" id="{7631A069-A7AD-4F65-89F5-4E81AD07C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143" y="1014540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78" name="CasellaDiTesto 19">
            <a:extLst>
              <a:ext uri="{FF2B5EF4-FFF2-40B4-BE49-F238E27FC236}">
                <a16:creationId xmlns:a16="http://schemas.microsoft.com/office/drawing/2014/main" xmlns="" id="{4B804BDD-AB93-4584-8797-839947873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0503" y="8043228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89" name="Ovale 88">
            <a:extLst>
              <a:ext uri="{FF2B5EF4-FFF2-40B4-BE49-F238E27FC236}">
                <a16:creationId xmlns:a16="http://schemas.microsoft.com/office/drawing/2014/main" xmlns="" id="{F1729461-01E4-4A18-B25B-60D801630F2C}"/>
              </a:ext>
            </a:extLst>
          </p:cNvPr>
          <p:cNvSpPr/>
          <p:nvPr/>
        </p:nvSpPr>
        <p:spPr>
          <a:xfrm>
            <a:off x="3625514" y="6272449"/>
            <a:ext cx="1592179" cy="144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45" name="Connettore diritto 3144">
            <a:extLst>
              <a:ext uri="{FF2B5EF4-FFF2-40B4-BE49-F238E27FC236}">
                <a16:creationId xmlns:a16="http://schemas.microsoft.com/office/drawing/2014/main" xmlns="" id="{6DB4F8D0-9DE7-4B94-8192-3C2A79766FD2}"/>
              </a:ext>
            </a:extLst>
          </p:cNvPr>
          <p:cNvCxnSpPr/>
          <p:nvPr/>
        </p:nvCxnSpPr>
        <p:spPr>
          <a:xfrm>
            <a:off x="6088828" y="203857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80B212FF-0D0B-4334-9A39-D9199375FDC2}"/>
              </a:ext>
            </a:extLst>
          </p:cNvPr>
          <p:cNvSpPr txBox="1"/>
          <p:nvPr/>
        </p:nvSpPr>
        <p:spPr>
          <a:xfrm>
            <a:off x="0" y="4700016"/>
            <a:ext cx="2448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Dopo aver eseguito l’operazione di sezione immaginando di far scorrere la parte superiore del cono si avranno le due parti così posizionate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6EE1CCEF-A8DF-4AE4-B244-648E40CD2A8C}"/>
              </a:ext>
            </a:extLst>
          </p:cNvPr>
          <p:cNvSpPr txBox="1"/>
          <p:nvPr/>
        </p:nvSpPr>
        <p:spPr>
          <a:xfrm>
            <a:off x="4613377" y="6909003"/>
            <a:ext cx="395138" cy="475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endParaRPr lang="it-IT" dirty="0"/>
          </a:p>
        </p:txBody>
      </p:sp>
      <p:grpSp>
        <p:nvGrpSpPr>
          <p:cNvPr id="3136" name="Gruppo 3135">
            <a:extLst>
              <a:ext uri="{FF2B5EF4-FFF2-40B4-BE49-F238E27FC236}">
                <a16:creationId xmlns:a16="http://schemas.microsoft.com/office/drawing/2014/main" xmlns="" id="{58DAA768-0C02-4691-BA10-CF4EE9775CED}"/>
              </a:ext>
            </a:extLst>
          </p:cNvPr>
          <p:cNvGrpSpPr/>
          <p:nvPr/>
        </p:nvGrpSpPr>
        <p:grpSpPr>
          <a:xfrm>
            <a:off x="3625784" y="828675"/>
            <a:ext cx="1884429" cy="6883774"/>
            <a:chOff x="3625784" y="828675"/>
            <a:chExt cx="1884429" cy="6883774"/>
          </a:xfrm>
        </p:grpSpPr>
        <p:sp>
          <p:nvSpPr>
            <p:cNvPr id="53" name="CasellaDiTesto 52">
              <a:extLst>
                <a:ext uri="{FF2B5EF4-FFF2-40B4-BE49-F238E27FC236}">
                  <a16:creationId xmlns:a16="http://schemas.microsoft.com/office/drawing/2014/main" xmlns="" id="{B28EAFAD-9021-4A82-9B76-D35825363578}"/>
                </a:ext>
              </a:extLst>
            </p:cNvPr>
            <p:cNvSpPr txBox="1"/>
            <p:nvPr/>
          </p:nvSpPr>
          <p:spPr>
            <a:xfrm>
              <a:off x="4924425" y="828675"/>
              <a:ext cx="585788" cy="461963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</p:spPr>
          <p:txBody>
            <a:bodyPr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Arial" panose="020B0604020202020204" pitchFamily="34" charset="0"/>
                </a:rPr>
                <a:t>V’’</a:t>
              </a:r>
            </a:p>
          </p:txBody>
        </p:sp>
        <p:grpSp>
          <p:nvGrpSpPr>
            <p:cNvPr id="31" name="Gruppo 30">
              <a:extLst>
                <a:ext uri="{FF2B5EF4-FFF2-40B4-BE49-F238E27FC236}">
                  <a16:creationId xmlns:a16="http://schemas.microsoft.com/office/drawing/2014/main" xmlns="" id="{08619453-67F8-4543-9E2D-9609C9A2D934}"/>
                </a:ext>
              </a:extLst>
            </p:cNvPr>
            <p:cNvGrpSpPr/>
            <p:nvPr/>
          </p:nvGrpSpPr>
          <p:grpSpPr>
            <a:xfrm>
              <a:off x="3625784" y="1101012"/>
              <a:ext cx="1651960" cy="6611437"/>
              <a:chOff x="3625784" y="1101012"/>
              <a:chExt cx="1651960" cy="6611437"/>
            </a:xfrm>
          </p:grpSpPr>
          <p:grpSp>
            <p:nvGrpSpPr>
              <p:cNvPr id="3153" name="Gruppo 3152">
                <a:extLst>
                  <a:ext uri="{FF2B5EF4-FFF2-40B4-BE49-F238E27FC236}">
                    <a16:creationId xmlns:a16="http://schemas.microsoft.com/office/drawing/2014/main" xmlns="" id="{064AD76D-13E2-49B8-9886-9635BFB293DC}"/>
                  </a:ext>
                </a:extLst>
              </p:cNvPr>
              <p:cNvGrpSpPr/>
              <p:nvPr/>
            </p:nvGrpSpPr>
            <p:grpSpPr>
              <a:xfrm>
                <a:off x="3625784" y="1101012"/>
                <a:ext cx="1593547" cy="2870286"/>
                <a:chOff x="3626720" y="1101012"/>
                <a:chExt cx="1593547" cy="2870286"/>
              </a:xfrm>
            </p:grpSpPr>
            <p:cxnSp>
              <p:nvCxnSpPr>
                <p:cNvPr id="114" name="Connettore diritto 113">
                  <a:extLst>
                    <a:ext uri="{FF2B5EF4-FFF2-40B4-BE49-F238E27FC236}">
                      <a16:creationId xmlns:a16="http://schemas.microsoft.com/office/drawing/2014/main" xmlns="" id="{B59F6AF7-B1EF-43BE-9E13-53371B282F8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626720" y="1101012"/>
                  <a:ext cx="1156774" cy="2870286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Connettore diritto 117">
                  <a:extLst>
                    <a:ext uri="{FF2B5EF4-FFF2-40B4-BE49-F238E27FC236}">
                      <a16:creationId xmlns:a16="http://schemas.microsoft.com/office/drawing/2014/main" xmlns="" id="{C2C45C33-B731-4CA8-8466-99143FE894E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691013" y="1119673"/>
                  <a:ext cx="1086262" cy="2780090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Connettore diritto 122">
                  <a:extLst>
                    <a:ext uri="{FF2B5EF4-FFF2-40B4-BE49-F238E27FC236}">
                      <a16:creationId xmlns:a16="http://schemas.microsoft.com/office/drawing/2014/main" xmlns="" id="{7E96148F-4214-419E-BB26-50DEC76D65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862875" y="1119188"/>
                  <a:ext cx="911531" cy="2575734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Connettore diritto 124">
                  <a:extLst>
                    <a:ext uri="{FF2B5EF4-FFF2-40B4-BE49-F238E27FC236}">
                      <a16:creationId xmlns:a16="http://schemas.microsoft.com/office/drawing/2014/main" xmlns="" id="{335E9C22-6E17-4F2B-A5E4-4A6EDEA343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111693" y="1107281"/>
                  <a:ext cx="669857" cy="2326384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08" name="Connettore diritto 3107">
                  <a:extLst>
                    <a:ext uri="{FF2B5EF4-FFF2-40B4-BE49-F238E27FC236}">
                      <a16:creationId xmlns:a16="http://schemas.microsoft.com/office/drawing/2014/main" xmlns="" id="{2E558271-9AB4-4F76-9A01-E3F0E5E01886}"/>
                    </a:ext>
                  </a:extLst>
                </p:cNvPr>
                <p:cNvCxnSpPr/>
                <p:nvPr/>
              </p:nvCxnSpPr>
              <p:spPr>
                <a:xfrm flipH="1">
                  <a:off x="4377791" y="1108609"/>
                  <a:ext cx="396510" cy="2023009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0" name="Connettore diritto 3109">
                  <a:extLst>
                    <a:ext uri="{FF2B5EF4-FFF2-40B4-BE49-F238E27FC236}">
                      <a16:creationId xmlns:a16="http://schemas.microsoft.com/office/drawing/2014/main" xmlns="" id="{00CA4E6E-E50B-4DBD-9CD9-F8B6FD0AAEA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776788" y="1119188"/>
                  <a:ext cx="142950" cy="1411447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2" name="Connettore diritto 3111">
                  <a:extLst>
                    <a:ext uri="{FF2B5EF4-FFF2-40B4-BE49-F238E27FC236}">
                      <a16:creationId xmlns:a16="http://schemas.microsoft.com/office/drawing/2014/main" xmlns="" id="{B02A56AD-D53F-4F5A-95DE-259389F6697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779169" y="1121569"/>
                  <a:ext cx="247726" cy="1265506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5" name="Connettore diritto 3114">
                  <a:extLst>
                    <a:ext uri="{FF2B5EF4-FFF2-40B4-BE49-F238E27FC236}">
                      <a16:creationId xmlns:a16="http://schemas.microsoft.com/office/drawing/2014/main" xmlns="" id="{65CB71BF-F98B-430A-9D33-398EBD3FCDB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779169" y="1114425"/>
                  <a:ext cx="339322" cy="1178719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8" name="Connettore diritto 3117">
                  <a:extLst>
                    <a:ext uri="{FF2B5EF4-FFF2-40B4-BE49-F238E27FC236}">
                      <a16:creationId xmlns:a16="http://schemas.microsoft.com/office/drawing/2014/main" xmlns="" id="{8E470036-02C4-4229-9359-0C37700ECBA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783931" y="1123950"/>
                  <a:ext cx="385839" cy="111061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23" name="Connettore diritto 3122">
                  <a:extLst>
                    <a:ext uri="{FF2B5EF4-FFF2-40B4-BE49-F238E27FC236}">
                      <a16:creationId xmlns:a16="http://schemas.microsoft.com/office/drawing/2014/main" xmlns="" id="{24DDDDF7-C345-4C20-8C39-B88D7F1BD73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776788" y="1116806"/>
                  <a:ext cx="425495" cy="1074488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26" name="Connettore diritto 3125">
                  <a:extLst>
                    <a:ext uri="{FF2B5EF4-FFF2-40B4-BE49-F238E27FC236}">
                      <a16:creationId xmlns:a16="http://schemas.microsoft.com/office/drawing/2014/main" xmlns="" id="{E87C3D4B-8509-431C-908B-4D2CCAB87B8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783931" y="1128713"/>
                  <a:ext cx="433388" cy="105727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3" name="Connettore diritto 3142">
                  <a:extLst>
                    <a:ext uri="{FF2B5EF4-FFF2-40B4-BE49-F238E27FC236}">
                      <a16:creationId xmlns:a16="http://schemas.microsoft.com/office/drawing/2014/main" xmlns="" id="{04041CBF-2483-4905-B2AE-7190614A49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771016" y="1140311"/>
                  <a:ext cx="0" cy="1548120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7" name="Connettore diritto 3146">
                  <a:extLst>
                    <a:ext uri="{FF2B5EF4-FFF2-40B4-BE49-F238E27FC236}">
                      <a16:creationId xmlns:a16="http://schemas.microsoft.com/office/drawing/2014/main" xmlns="" id="{9B4D7FAC-790B-4E56-AA5F-9846BCE62C2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588136" y="1102659"/>
                  <a:ext cx="182880" cy="1796527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Connettore diritto 172">
                  <a:extLst>
                    <a:ext uri="{FF2B5EF4-FFF2-40B4-BE49-F238E27FC236}">
                      <a16:creationId xmlns:a16="http://schemas.microsoft.com/office/drawing/2014/main" xmlns="" id="{8C22EF73-8B67-4EC6-96AC-2D2003D3E12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629320" y="2174450"/>
                  <a:ext cx="1590947" cy="1795592"/>
                </a:xfrm>
                <a:prstGeom prst="line">
                  <a:avLst/>
                </a:prstGeom>
                <a:ln w="127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Gruppo 19">
                <a:extLst>
                  <a:ext uri="{FF2B5EF4-FFF2-40B4-BE49-F238E27FC236}">
                    <a16:creationId xmlns:a16="http://schemas.microsoft.com/office/drawing/2014/main" xmlns="" id="{77EBAE1A-FF40-4A18-94C0-F36E5B5F14F8}"/>
                  </a:ext>
                </a:extLst>
              </p:cNvPr>
              <p:cNvGrpSpPr/>
              <p:nvPr/>
            </p:nvGrpSpPr>
            <p:grpSpPr>
              <a:xfrm>
                <a:off x="3627779" y="6271256"/>
                <a:ext cx="1649965" cy="1441193"/>
                <a:chOff x="3627779" y="6271256"/>
                <a:chExt cx="1649965" cy="1441193"/>
              </a:xfrm>
            </p:grpSpPr>
            <p:grpSp>
              <p:nvGrpSpPr>
                <p:cNvPr id="3207" name="Gruppo 3206">
                  <a:extLst>
                    <a:ext uri="{FF2B5EF4-FFF2-40B4-BE49-F238E27FC236}">
                      <a16:creationId xmlns:a16="http://schemas.microsoft.com/office/drawing/2014/main" xmlns="" id="{FD1E3657-2003-44F5-8C97-ADDA06179539}"/>
                    </a:ext>
                  </a:extLst>
                </p:cNvPr>
                <p:cNvGrpSpPr/>
                <p:nvPr/>
              </p:nvGrpSpPr>
              <p:grpSpPr>
                <a:xfrm>
                  <a:off x="3627779" y="6271256"/>
                  <a:ext cx="1596942" cy="1441193"/>
                  <a:chOff x="3628657" y="6271256"/>
                  <a:chExt cx="1596942" cy="1441193"/>
                </a:xfrm>
              </p:grpSpPr>
              <p:cxnSp>
                <p:nvCxnSpPr>
                  <p:cNvPr id="3164" name="Connettore diritto 3163">
                    <a:extLst>
                      <a:ext uri="{FF2B5EF4-FFF2-40B4-BE49-F238E27FC236}">
                        <a16:creationId xmlns:a16="http://schemas.microsoft.com/office/drawing/2014/main" xmlns="" id="{85A2E2EB-757B-45C3-BCE8-5A65949E284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3861826" y="6483332"/>
                    <a:ext cx="920464" cy="509314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Connettore diritto 160">
                    <a:extLst>
                      <a:ext uri="{FF2B5EF4-FFF2-40B4-BE49-F238E27FC236}">
                        <a16:creationId xmlns:a16="http://schemas.microsoft.com/office/drawing/2014/main" xmlns="" id="{1D732643-7122-41B9-AB10-367817F52C8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3672580" y="6732233"/>
                    <a:ext cx="1115627" cy="260413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Connettore diritto 163">
                    <a:extLst>
                      <a:ext uri="{FF2B5EF4-FFF2-40B4-BE49-F238E27FC236}">
                        <a16:creationId xmlns:a16="http://schemas.microsoft.com/office/drawing/2014/main" xmlns="" id="{24EBC84A-4C00-43F8-A827-0E23F3B5179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3628657" y="6992449"/>
                    <a:ext cx="1159550" cy="196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7" name="Connettore diritto 166">
                    <a:extLst>
                      <a:ext uri="{FF2B5EF4-FFF2-40B4-BE49-F238E27FC236}">
                        <a16:creationId xmlns:a16="http://schemas.microsoft.com/office/drawing/2014/main" xmlns="" id="{AA9E71CA-7EEE-42C2-B4D2-5C11906209E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3669437" y="6992645"/>
                    <a:ext cx="1109709" cy="254493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Connettore diritto 169">
                    <a:extLst>
                      <a:ext uri="{FF2B5EF4-FFF2-40B4-BE49-F238E27FC236}">
                        <a16:creationId xmlns:a16="http://schemas.microsoft.com/office/drawing/2014/main" xmlns="" id="{56E0A921-0780-4B67-B2ED-125F9D19074A}"/>
                      </a:ext>
                    </a:extLst>
                  </p:cNvPr>
                  <p:cNvCxnSpPr>
                    <a:cxnSpLocks/>
                    <a:endCxn id="89" idx="3"/>
                  </p:cNvCxnSpPr>
                  <p:nvPr/>
                </p:nvCxnSpPr>
                <p:spPr>
                  <a:xfrm flipH="1">
                    <a:off x="3858683" y="6989685"/>
                    <a:ext cx="917504" cy="511881"/>
                  </a:xfrm>
                  <a:prstGeom prst="line">
                    <a:avLst/>
                  </a:prstGeom>
                  <a:ln w="317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Connettore diritto 173">
                    <a:extLst>
                      <a:ext uri="{FF2B5EF4-FFF2-40B4-BE49-F238E27FC236}">
                        <a16:creationId xmlns:a16="http://schemas.microsoft.com/office/drawing/2014/main" xmlns="" id="{71ACE92F-2F56-4A7D-A23F-637B67E529D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4107402" y="6989685"/>
                    <a:ext cx="671744" cy="674703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Connettore diritto 176">
                    <a:extLst>
                      <a:ext uri="{FF2B5EF4-FFF2-40B4-BE49-F238E27FC236}">
                        <a16:creationId xmlns:a16="http://schemas.microsoft.com/office/drawing/2014/main" xmlns="" id="{007F5669-BE0D-452F-AF9C-7ED0EF3B316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4376691" y="6989685"/>
                    <a:ext cx="402455" cy="714033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Connettore diritto 179">
                    <a:extLst>
                      <a:ext uri="{FF2B5EF4-FFF2-40B4-BE49-F238E27FC236}">
                        <a16:creationId xmlns:a16="http://schemas.microsoft.com/office/drawing/2014/main" xmlns="" id="{6664BBEE-67B6-45A5-8EDF-ED1DCC4B2AE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4589755" y="6986726"/>
                    <a:ext cx="189391" cy="713173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Connettore diritto 182">
                    <a:extLst>
                      <a:ext uri="{FF2B5EF4-FFF2-40B4-BE49-F238E27FC236}">
                        <a16:creationId xmlns:a16="http://schemas.microsoft.com/office/drawing/2014/main" xmlns="" id="{F55CB52C-6774-48A9-9AFE-9624D833197E}"/>
                      </a:ext>
                    </a:extLst>
                  </p:cNvPr>
                  <p:cNvCxnSpPr/>
                  <p:nvPr/>
                </p:nvCxnSpPr>
                <p:spPr>
                  <a:xfrm>
                    <a:off x="4776186" y="6989685"/>
                    <a:ext cx="0" cy="645111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Connettore diritto 184">
                    <a:extLst>
                      <a:ext uri="{FF2B5EF4-FFF2-40B4-BE49-F238E27FC236}">
                        <a16:creationId xmlns:a16="http://schemas.microsoft.com/office/drawing/2014/main" xmlns="" id="{F7300BE0-9BDC-4804-A154-8E8480E0699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779146" y="6989685"/>
                    <a:ext cx="139083" cy="582262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Connettore diritto 189">
                    <a:extLst>
                      <a:ext uri="{FF2B5EF4-FFF2-40B4-BE49-F238E27FC236}">
                        <a16:creationId xmlns:a16="http://schemas.microsoft.com/office/drawing/2014/main" xmlns="" id="{6E1F6E40-6FCC-4D0A-9E57-511D84F0A15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776186" y="6986726"/>
                    <a:ext cx="262120" cy="491231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70" name="Connettore diritto 3169">
                    <a:extLst>
                      <a:ext uri="{FF2B5EF4-FFF2-40B4-BE49-F238E27FC236}">
                        <a16:creationId xmlns:a16="http://schemas.microsoft.com/office/drawing/2014/main" xmlns="" id="{55A4CD70-655F-4046-B771-E9B3F29CD543}"/>
                      </a:ext>
                    </a:extLst>
                  </p:cNvPr>
                  <p:cNvCxnSpPr/>
                  <p:nvPr/>
                </p:nvCxnSpPr>
                <p:spPr>
                  <a:xfrm>
                    <a:off x="4770268" y="6992645"/>
                    <a:ext cx="361025" cy="346229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72" name="Connettore diritto 3171">
                    <a:extLst>
                      <a:ext uri="{FF2B5EF4-FFF2-40B4-BE49-F238E27FC236}">
                        <a16:creationId xmlns:a16="http://schemas.microsoft.com/office/drawing/2014/main" xmlns="" id="{A3C49566-FCCE-4B8B-8DDE-AA9E77470522}"/>
                      </a:ext>
                    </a:extLst>
                  </p:cNvPr>
                  <p:cNvCxnSpPr/>
                  <p:nvPr/>
                </p:nvCxnSpPr>
                <p:spPr>
                  <a:xfrm>
                    <a:off x="4776186" y="6992645"/>
                    <a:ext cx="402455" cy="227860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74" name="Connettore diritto 3173">
                    <a:extLst>
                      <a:ext uri="{FF2B5EF4-FFF2-40B4-BE49-F238E27FC236}">
                        <a16:creationId xmlns:a16="http://schemas.microsoft.com/office/drawing/2014/main" xmlns="" id="{F6B5EE3E-6CEF-411A-B5AF-523D4D44A7D7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4116280" y="6326819"/>
                    <a:ext cx="665825" cy="671744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76" name="Connettore diritto 3175">
                    <a:extLst>
                      <a:ext uri="{FF2B5EF4-FFF2-40B4-BE49-F238E27FC236}">
                        <a16:creationId xmlns:a16="http://schemas.microsoft.com/office/drawing/2014/main" xmlns="" id="{A08A8A81-AC65-44FD-9EBB-E9DF8637527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4382610" y="6271256"/>
                    <a:ext cx="396536" cy="718429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79" name="Connettore diritto 3178">
                    <a:extLst>
                      <a:ext uri="{FF2B5EF4-FFF2-40B4-BE49-F238E27FC236}">
                        <a16:creationId xmlns:a16="http://schemas.microsoft.com/office/drawing/2014/main" xmlns="" id="{7E131FBC-62F6-4881-A993-52D9013CD3C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4589755" y="6273553"/>
                    <a:ext cx="189392" cy="725011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82" name="Connettore diritto 3181">
                    <a:extLst>
                      <a:ext uri="{FF2B5EF4-FFF2-40B4-BE49-F238E27FC236}">
                        <a16:creationId xmlns:a16="http://schemas.microsoft.com/office/drawing/2014/main" xmlns="" id="{6D0DBD39-39D7-4F23-B582-62CE2E39D18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776119" y="6350794"/>
                    <a:ext cx="0" cy="63817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90" name="Connettore diritto 3189">
                    <a:extLst>
                      <a:ext uri="{FF2B5EF4-FFF2-40B4-BE49-F238E27FC236}">
                        <a16:creationId xmlns:a16="http://schemas.microsoft.com/office/drawing/2014/main" xmlns="" id="{C17CB342-DF85-412E-9225-48416765B0B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774406" y="6419850"/>
                    <a:ext cx="142875" cy="571500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93" name="Connettore diritto 3192">
                    <a:extLst>
                      <a:ext uri="{FF2B5EF4-FFF2-40B4-BE49-F238E27FC236}">
                        <a16:creationId xmlns:a16="http://schemas.microsoft.com/office/drawing/2014/main" xmlns="" id="{107ECF60-4620-4A27-B801-698978D65FA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776788" y="6512719"/>
                    <a:ext cx="259006" cy="481013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96" name="Connettore diritto 3195">
                    <a:extLst>
                      <a:ext uri="{FF2B5EF4-FFF2-40B4-BE49-F238E27FC236}">
                        <a16:creationId xmlns:a16="http://schemas.microsoft.com/office/drawing/2014/main" xmlns="" id="{787F3E8E-45E6-43FA-AFB5-11AB104BDFD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774406" y="6646069"/>
                    <a:ext cx="342900" cy="350044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98" name="Connettore diritto 3197">
                    <a:extLst>
                      <a:ext uri="{FF2B5EF4-FFF2-40B4-BE49-F238E27FC236}">
                        <a16:creationId xmlns:a16="http://schemas.microsoft.com/office/drawing/2014/main" xmlns="" id="{B5CB5DA3-5162-4DA7-B2D2-26501802D1C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4779170" y="6757988"/>
                    <a:ext cx="395286" cy="230981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01" name="Connettore diritto 3200">
                    <a:extLst>
                      <a:ext uri="{FF2B5EF4-FFF2-40B4-BE49-F238E27FC236}">
                        <a16:creationId xmlns:a16="http://schemas.microsoft.com/office/drawing/2014/main" xmlns="" id="{62002F62-A57D-4628-906B-B590B702CBB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4781551" y="6867525"/>
                    <a:ext cx="431005" cy="128588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04" name="Connettore diritto 3203">
                    <a:extLst>
                      <a:ext uri="{FF2B5EF4-FFF2-40B4-BE49-F238E27FC236}">
                        <a16:creationId xmlns:a16="http://schemas.microsoft.com/office/drawing/2014/main" xmlns="" id="{5627CD95-204A-4414-A93D-88143879510D}"/>
                      </a:ext>
                    </a:extLst>
                  </p:cNvPr>
                  <p:cNvCxnSpPr>
                    <a:stCxn id="89" idx="6"/>
                  </p:cNvCxnSpPr>
                  <p:nvPr/>
                </p:nvCxnSpPr>
                <p:spPr>
                  <a:xfrm flipH="1">
                    <a:off x="4779169" y="6992449"/>
                    <a:ext cx="438524" cy="3664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06" name="Connettore diritto 3205">
                    <a:extLst>
                      <a:ext uri="{FF2B5EF4-FFF2-40B4-BE49-F238E27FC236}">
                        <a16:creationId xmlns:a16="http://schemas.microsoft.com/office/drawing/2014/main" xmlns="" id="{8D4C8F20-9CDF-407D-A920-F0CE9A3AA905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4781550" y="6996113"/>
                    <a:ext cx="428625" cy="119062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63" name="Ovale 262">
                    <a:extLst>
                      <a:ext uri="{FF2B5EF4-FFF2-40B4-BE49-F238E27FC236}">
                        <a16:creationId xmlns:a16="http://schemas.microsoft.com/office/drawing/2014/main" xmlns="" id="{9397F8CE-E912-44D8-AB20-F4440AB79B50}"/>
                      </a:ext>
                    </a:extLst>
                  </p:cNvPr>
                  <p:cNvSpPr/>
                  <p:nvPr/>
                </p:nvSpPr>
                <p:spPr>
                  <a:xfrm>
                    <a:off x="3633420" y="6272449"/>
                    <a:ext cx="1592179" cy="1440000"/>
                  </a:xfrm>
                  <a:prstGeom prst="ellipse">
                    <a:avLst/>
                  </a:prstGeom>
                  <a:noFill/>
                  <a:ln w="127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</p:grpSp>
            <p:sp>
              <p:nvSpPr>
                <p:cNvPr id="11" name="CasellaDiTesto 10">
                  <a:extLst>
                    <a:ext uri="{FF2B5EF4-FFF2-40B4-BE49-F238E27FC236}">
                      <a16:creationId xmlns:a16="http://schemas.microsoft.com/office/drawing/2014/main" xmlns="" id="{36D15DDA-F675-47A3-8A75-AEBDBF059D47}"/>
                    </a:ext>
                  </a:extLst>
                </p:cNvPr>
                <p:cNvSpPr txBox="1"/>
                <p:nvPr/>
              </p:nvSpPr>
              <p:spPr>
                <a:xfrm>
                  <a:off x="4809744" y="6959763"/>
                  <a:ext cx="468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400" dirty="0">
                      <a:solidFill>
                        <a:srgbClr val="0070C0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rPr>
                    <a:t>V’</a:t>
                  </a:r>
                  <a:endParaRPr lang="it-IT" dirty="0"/>
                </a:p>
              </p:txBody>
            </p:sp>
          </p:grpSp>
          <p:cxnSp>
            <p:nvCxnSpPr>
              <p:cNvPr id="30" name="Connettore diritto 29">
                <a:extLst>
                  <a:ext uri="{FF2B5EF4-FFF2-40B4-BE49-F238E27FC236}">
                    <a16:creationId xmlns:a16="http://schemas.microsoft.com/office/drawing/2014/main" xmlns="" id="{3A7B67BC-BBA7-436F-9801-33D7FB88B4EF}"/>
                  </a:ext>
                </a:extLst>
              </p:cNvPr>
              <p:cNvCxnSpPr/>
              <p:nvPr/>
            </p:nvCxnSpPr>
            <p:spPr>
              <a:xfrm>
                <a:off x="4777930" y="1115568"/>
                <a:ext cx="0" cy="586800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xmlns="" id="{85E4708B-D7AA-4602-AB3B-BAB158627CA1}"/>
              </a:ext>
            </a:extLst>
          </p:cNvPr>
          <p:cNvCxnSpPr>
            <a:cxnSpLocks/>
          </p:cNvCxnSpPr>
          <p:nvPr/>
        </p:nvCxnSpPr>
        <p:spPr>
          <a:xfrm flipV="1">
            <a:off x="3624265" y="2174450"/>
            <a:ext cx="1590947" cy="179559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60" name="Gruppo 3159">
            <a:extLst>
              <a:ext uri="{FF2B5EF4-FFF2-40B4-BE49-F238E27FC236}">
                <a16:creationId xmlns:a16="http://schemas.microsoft.com/office/drawing/2014/main" xmlns="" id="{15C0867F-A4B3-48AC-A709-E556749EB53A}"/>
              </a:ext>
            </a:extLst>
          </p:cNvPr>
          <p:cNvGrpSpPr/>
          <p:nvPr/>
        </p:nvGrpSpPr>
        <p:grpSpPr>
          <a:xfrm>
            <a:off x="3623097" y="6382512"/>
            <a:ext cx="1604511" cy="1219200"/>
            <a:chOff x="3623097" y="6382512"/>
            <a:chExt cx="1604511" cy="1219200"/>
          </a:xfrm>
        </p:grpSpPr>
        <p:cxnSp>
          <p:nvCxnSpPr>
            <p:cNvPr id="3137" name="Connettore diritto 3136">
              <a:extLst>
                <a:ext uri="{FF2B5EF4-FFF2-40B4-BE49-F238E27FC236}">
                  <a16:creationId xmlns:a16="http://schemas.microsoft.com/office/drawing/2014/main" xmlns="" id="{B5C5317F-A526-4B56-973C-C6E0B13A3A62}"/>
                </a:ext>
              </a:extLst>
            </p:cNvPr>
            <p:cNvCxnSpPr>
              <a:cxnSpLocks/>
            </p:cNvCxnSpPr>
            <p:nvPr/>
          </p:nvCxnSpPr>
          <p:spPr>
            <a:xfrm>
              <a:off x="3985413" y="6382512"/>
              <a:ext cx="864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ttore diritto 109">
              <a:extLst>
                <a:ext uri="{FF2B5EF4-FFF2-40B4-BE49-F238E27FC236}">
                  <a16:creationId xmlns:a16="http://schemas.microsoft.com/office/drawing/2014/main" xmlns="" id="{5FCB554F-3521-45FA-BF65-A7E1236D199B}"/>
                </a:ext>
              </a:extLst>
            </p:cNvPr>
            <p:cNvCxnSpPr>
              <a:cxnSpLocks/>
            </p:cNvCxnSpPr>
            <p:nvPr/>
          </p:nvCxnSpPr>
          <p:spPr>
            <a:xfrm>
              <a:off x="3804255" y="6534912"/>
              <a:ext cx="122782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ttore diritto 110">
              <a:extLst>
                <a:ext uri="{FF2B5EF4-FFF2-40B4-BE49-F238E27FC236}">
                  <a16:creationId xmlns:a16="http://schemas.microsoft.com/office/drawing/2014/main" xmlns="" id="{C3C9FBBF-1735-425A-B6C1-8B42E025C31C}"/>
                </a:ext>
              </a:extLst>
            </p:cNvPr>
            <p:cNvCxnSpPr>
              <a:cxnSpLocks/>
            </p:cNvCxnSpPr>
            <p:nvPr/>
          </p:nvCxnSpPr>
          <p:spPr>
            <a:xfrm>
              <a:off x="3703614" y="6687312"/>
              <a:ext cx="1431978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ttore diritto 111">
              <a:extLst>
                <a:ext uri="{FF2B5EF4-FFF2-40B4-BE49-F238E27FC236}">
                  <a16:creationId xmlns:a16="http://schemas.microsoft.com/office/drawing/2014/main" xmlns="" id="{1B23CEBE-7216-41C0-B7D3-550E87227B33}"/>
                </a:ext>
              </a:extLst>
            </p:cNvPr>
            <p:cNvCxnSpPr>
              <a:cxnSpLocks/>
            </p:cNvCxnSpPr>
            <p:nvPr/>
          </p:nvCxnSpPr>
          <p:spPr>
            <a:xfrm>
              <a:off x="3643227" y="6839712"/>
              <a:ext cx="1544124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ttore diritto 112">
              <a:extLst>
                <a:ext uri="{FF2B5EF4-FFF2-40B4-BE49-F238E27FC236}">
                  <a16:creationId xmlns:a16="http://schemas.microsoft.com/office/drawing/2014/main" xmlns="" id="{FCC3CC06-8105-4594-8188-4EB30A07757C}"/>
                </a:ext>
              </a:extLst>
            </p:cNvPr>
            <p:cNvCxnSpPr>
              <a:cxnSpLocks/>
            </p:cNvCxnSpPr>
            <p:nvPr/>
          </p:nvCxnSpPr>
          <p:spPr>
            <a:xfrm>
              <a:off x="3623097" y="6992112"/>
              <a:ext cx="1604511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nettore diritto 114">
              <a:extLst>
                <a:ext uri="{FF2B5EF4-FFF2-40B4-BE49-F238E27FC236}">
                  <a16:creationId xmlns:a16="http://schemas.microsoft.com/office/drawing/2014/main" xmlns="" id="{0A98634B-A887-4BB5-A1BB-13CCC58FF2F3}"/>
                </a:ext>
              </a:extLst>
            </p:cNvPr>
            <p:cNvCxnSpPr>
              <a:cxnSpLocks/>
            </p:cNvCxnSpPr>
            <p:nvPr/>
          </p:nvCxnSpPr>
          <p:spPr>
            <a:xfrm>
              <a:off x="3637473" y="7144512"/>
              <a:ext cx="1572882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ttore diritto 115">
              <a:extLst>
                <a:ext uri="{FF2B5EF4-FFF2-40B4-BE49-F238E27FC236}">
                  <a16:creationId xmlns:a16="http://schemas.microsoft.com/office/drawing/2014/main" xmlns="" id="{7F9C815F-2A00-487B-AA7B-F1383B1AA4C8}"/>
                </a:ext>
              </a:extLst>
            </p:cNvPr>
            <p:cNvCxnSpPr>
              <a:cxnSpLocks/>
            </p:cNvCxnSpPr>
            <p:nvPr/>
          </p:nvCxnSpPr>
          <p:spPr>
            <a:xfrm>
              <a:off x="3703608" y="7296912"/>
              <a:ext cx="1440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ttore diritto 116">
              <a:extLst>
                <a:ext uri="{FF2B5EF4-FFF2-40B4-BE49-F238E27FC236}">
                  <a16:creationId xmlns:a16="http://schemas.microsoft.com/office/drawing/2014/main" xmlns="" id="{02F5BD8D-7C06-45A1-A3C3-9C3FB06DAD23}"/>
                </a:ext>
              </a:extLst>
            </p:cNvPr>
            <p:cNvCxnSpPr>
              <a:cxnSpLocks/>
            </p:cNvCxnSpPr>
            <p:nvPr/>
          </p:nvCxnSpPr>
          <p:spPr>
            <a:xfrm>
              <a:off x="3810000" y="7449312"/>
              <a:ext cx="1233577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ttore diritto 118">
              <a:extLst>
                <a:ext uri="{FF2B5EF4-FFF2-40B4-BE49-F238E27FC236}">
                  <a16:creationId xmlns:a16="http://schemas.microsoft.com/office/drawing/2014/main" xmlns="" id="{1F5FEC31-809F-4B26-AA01-12802D08ECE3}"/>
                </a:ext>
              </a:extLst>
            </p:cNvPr>
            <p:cNvCxnSpPr>
              <a:cxnSpLocks/>
            </p:cNvCxnSpPr>
            <p:nvPr/>
          </p:nvCxnSpPr>
          <p:spPr>
            <a:xfrm>
              <a:off x="4008408" y="7601712"/>
              <a:ext cx="828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61" name="CasellaDiTesto 3160">
            <a:extLst>
              <a:ext uri="{FF2B5EF4-FFF2-40B4-BE49-F238E27FC236}">
                <a16:creationId xmlns:a16="http://schemas.microsoft.com/office/drawing/2014/main" xmlns="" id="{80A21E46-71FA-41FA-8587-74B1E48CDD9C}"/>
              </a:ext>
            </a:extLst>
          </p:cNvPr>
          <p:cNvSpPr txBox="1"/>
          <p:nvPr/>
        </p:nvSpPr>
        <p:spPr>
          <a:xfrm>
            <a:off x="27000" y="548640"/>
            <a:ext cx="680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Ed infine ad operazione completata </a:t>
            </a:r>
          </a:p>
        </p:txBody>
      </p:sp>
      <p:sp>
        <p:nvSpPr>
          <p:cNvPr id="3162" name="CasellaDiTesto 3161">
            <a:extLst>
              <a:ext uri="{FF2B5EF4-FFF2-40B4-BE49-F238E27FC236}">
                <a16:creationId xmlns:a16="http://schemas.microsoft.com/office/drawing/2014/main" xmlns="" id="{C5FCD9B7-8342-43BF-A9E4-D84CAD14C161}"/>
              </a:ext>
            </a:extLst>
          </p:cNvPr>
          <p:cNvSpPr txBox="1"/>
          <p:nvPr/>
        </p:nvSpPr>
        <p:spPr>
          <a:xfrm>
            <a:off x="5476542" y="1972709"/>
            <a:ext cx="1332000" cy="738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Ellisse di sezione in scorcio totale</a:t>
            </a:r>
          </a:p>
        </p:txBody>
      </p:sp>
      <p:sp>
        <p:nvSpPr>
          <p:cNvPr id="139" name="CasellaDiTesto 138">
            <a:extLst>
              <a:ext uri="{FF2B5EF4-FFF2-40B4-BE49-F238E27FC236}">
                <a16:creationId xmlns:a16="http://schemas.microsoft.com/office/drawing/2014/main" xmlns="" id="{CBCAA138-6B77-47A2-999E-FB15785E808C}"/>
              </a:ext>
            </a:extLst>
          </p:cNvPr>
          <p:cNvSpPr txBox="1"/>
          <p:nvPr/>
        </p:nvSpPr>
        <p:spPr>
          <a:xfrm>
            <a:off x="4742937" y="8526300"/>
            <a:ext cx="1845575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Ellisse di sezione in scorcio parziale</a:t>
            </a:r>
          </a:p>
        </p:txBody>
      </p:sp>
      <p:cxnSp>
        <p:nvCxnSpPr>
          <p:cNvPr id="3166" name="Connettore a gomito 3165">
            <a:extLst>
              <a:ext uri="{FF2B5EF4-FFF2-40B4-BE49-F238E27FC236}">
                <a16:creationId xmlns:a16="http://schemas.microsoft.com/office/drawing/2014/main" xmlns="" id="{3014BA38-C37B-450F-ACF9-B96412C7C0CB}"/>
              </a:ext>
            </a:extLst>
          </p:cNvPr>
          <p:cNvCxnSpPr>
            <a:cxnSpLocks/>
            <a:stCxn id="3162" idx="2"/>
          </p:cNvCxnSpPr>
          <p:nvPr/>
        </p:nvCxnSpPr>
        <p:spPr>
          <a:xfrm rot="5400000">
            <a:off x="5076841" y="2062618"/>
            <a:ext cx="416947" cy="1714456"/>
          </a:xfrm>
          <a:prstGeom prst="bentConnector2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>
            <a:extLst>
              <a:ext uri="{FF2B5EF4-FFF2-40B4-BE49-F238E27FC236}">
                <a16:creationId xmlns:a16="http://schemas.microsoft.com/office/drawing/2014/main" xmlns="" id="{2E4458B2-D1C6-4BE4-A3B0-6B93A5A7626F}"/>
              </a:ext>
            </a:extLst>
          </p:cNvPr>
          <p:cNvCxnSpPr>
            <a:cxnSpLocks/>
            <a:stCxn id="139" idx="0"/>
          </p:cNvCxnSpPr>
          <p:nvPr/>
        </p:nvCxnSpPr>
        <p:spPr>
          <a:xfrm flipH="1" flipV="1">
            <a:off x="4537771" y="6886336"/>
            <a:ext cx="1127954" cy="1639964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xmlns="" id="{26E08F2F-39B3-4B4A-AB42-F206736AF560}"/>
              </a:ext>
            </a:extLst>
          </p:cNvPr>
          <p:cNvCxnSpPr/>
          <p:nvPr/>
        </p:nvCxnSpPr>
        <p:spPr>
          <a:xfrm>
            <a:off x="26988" y="91440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106769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88889E-6 L -0.30069 0.0029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46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3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51" grpId="0" animBg="1"/>
      <p:bldP spid="76" grpId="0"/>
      <p:bldP spid="78" grpId="0"/>
      <p:bldP spid="2" grpId="0"/>
      <p:bldP spid="16" grpId="0"/>
      <p:bldP spid="3161" grpId="0"/>
      <p:bldP spid="3162" grpId="0" animBg="1"/>
      <p:bldP spid="1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xmlns="" id="{E7ED608F-CA8C-4756-9460-5357535BF69C}"/>
              </a:ext>
            </a:extLst>
          </p:cNvPr>
          <p:cNvCxnSpPr/>
          <p:nvPr/>
        </p:nvCxnSpPr>
        <p:spPr>
          <a:xfrm>
            <a:off x="0" y="5305425"/>
            <a:ext cx="685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xmlns="" id="{B6A63236-7928-4802-9B0A-13E5815F0C80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xmlns="" id="{0F3462DA-00C6-46B4-9E19-5938E15FCEF0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xmlns="" id="{836ADDBA-8A93-43D8-835D-7197EDDD4D87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xmlns="" id="{83459ABF-7B9B-4109-B4A1-FF184DA523F2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xmlns="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3341690" y="3981734"/>
            <a:ext cx="278607" cy="6982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xmlns="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5209804" y="2167847"/>
            <a:ext cx="1003671" cy="25152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xmlns="" id="{2ECB5C34-362F-4A3E-9ED1-302801F7909A}"/>
              </a:ext>
            </a:extLst>
          </p:cNvPr>
          <p:cNvCxnSpPr>
            <a:cxnSpLocks/>
          </p:cNvCxnSpPr>
          <p:nvPr/>
        </p:nvCxnSpPr>
        <p:spPr>
          <a:xfrm>
            <a:off x="4776788" y="4681538"/>
            <a:ext cx="0" cy="235597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xmlns="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3521076" y="3704434"/>
            <a:ext cx="342007" cy="9818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xmlns="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3757614" y="3399206"/>
            <a:ext cx="362323" cy="12791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xmlns="" id="{775FBA70-5AA2-4AA4-AC44-A53BFE6FF332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>
            <a:off x="3758089" y="5971859"/>
            <a:ext cx="359569" cy="359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xmlns="" id="{3F653C3F-ED3E-4F37-8D23-F445DD872A21}"/>
              </a:ext>
            </a:extLst>
          </p:cNvPr>
          <p:cNvCxnSpPr>
            <a:cxnSpLocks/>
          </p:cNvCxnSpPr>
          <p:nvPr/>
        </p:nvCxnSpPr>
        <p:spPr bwMode="auto">
          <a:xfrm flipH="1">
            <a:off x="3767138" y="7652966"/>
            <a:ext cx="350520" cy="35438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xmlns="" id="{985FCB5F-8ED5-491A-B39B-6CF0C12DB13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27425" y="6292851"/>
            <a:ext cx="344488" cy="1916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xmlns="" id="{8ED34CD6-7C3F-40C6-BDFF-DEE34D758B3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76613" y="6665913"/>
            <a:ext cx="300990" cy="6943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xmlns="" id="{8F2E63E7-75DD-4EAA-92F3-B6D6CDEEC02C}"/>
              </a:ext>
            </a:extLst>
          </p:cNvPr>
          <p:cNvCxnSpPr>
            <a:cxnSpLocks/>
          </p:cNvCxnSpPr>
          <p:nvPr/>
        </p:nvCxnSpPr>
        <p:spPr bwMode="auto">
          <a:xfrm flipH="1">
            <a:off x="3368676" y="7246209"/>
            <a:ext cx="311784" cy="721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xmlns="" id="{9E682175-3D6F-480D-87BD-F971ACAA70E5}"/>
              </a:ext>
            </a:extLst>
          </p:cNvPr>
          <p:cNvCxnSpPr>
            <a:cxnSpLocks/>
          </p:cNvCxnSpPr>
          <p:nvPr/>
        </p:nvCxnSpPr>
        <p:spPr bwMode="auto">
          <a:xfrm flipH="1">
            <a:off x="3522664" y="7505754"/>
            <a:ext cx="340676" cy="19203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xmlns="" id="{60EB13D2-25C1-46CB-9C16-CF22A7B734F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79876" y="5727700"/>
            <a:ext cx="303529" cy="55105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xmlns="" id="{03E69C06-3D9B-4DB8-8EB5-0EF536EEA98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0076" y="5591175"/>
            <a:ext cx="181927" cy="6962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xmlns="" id="{1A176342-6FF4-4B79-8030-0690D0A298F8}"/>
              </a:ext>
            </a:extLst>
          </p:cNvPr>
          <p:cNvCxnSpPr>
            <a:cxnSpLocks/>
          </p:cNvCxnSpPr>
          <p:nvPr/>
        </p:nvCxnSpPr>
        <p:spPr bwMode="auto">
          <a:xfrm flipH="1">
            <a:off x="4082321" y="7710829"/>
            <a:ext cx="301035" cy="5337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xmlns="" id="{242F7B84-8D04-47EF-AEAD-85369836C274}"/>
              </a:ext>
            </a:extLst>
          </p:cNvPr>
          <p:cNvCxnSpPr>
            <a:cxnSpLocks/>
          </p:cNvCxnSpPr>
          <p:nvPr/>
        </p:nvCxnSpPr>
        <p:spPr bwMode="auto">
          <a:xfrm flipH="1">
            <a:off x="4410076" y="7690861"/>
            <a:ext cx="181462" cy="69113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7">
            <a:extLst>
              <a:ext uri="{FF2B5EF4-FFF2-40B4-BE49-F238E27FC236}">
                <a16:creationId xmlns:a16="http://schemas.microsoft.com/office/drawing/2014/main" xmlns="" id="{D754DD52-A005-41D6-B71E-FEA4EE376790}"/>
              </a:ext>
            </a:extLst>
          </p:cNvPr>
          <p:cNvCxnSpPr>
            <a:cxnSpLocks/>
            <a:stCxn id="6" idx="6"/>
          </p:cNvCxnSpPr>
          <p:nvPr/>
        </p:nvCxnSpPr>
        <p:spPr>
          <a:xfrm flipH="1" flipV="1">
            <a:off x="5118923" y="7332955"/>
            <a:ext cx="676562" cy="6763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9">
            <a:extLst>
              <a:ext uri="{FF2B5EF4-FFF2-40B4-BE49-F238E27FC236}">
                <a16:creationId xmlns:a16="http://schemas.microsoft.com/office/drawing/2014/main" xmlns="" id="{B841D3AB-BA78-4282-9702-FBB2819BE69D}"/>
              </a:ext>
            </a:extLst>
          </p:cNvPr>
          <p:cNvCxnSpPr>
            <a:cxnSpLocks/>
            <a:endCxn id="6" idx="0"/>
          </p:cNvCxnSpPr>
          <p:nvPr/>
        </p:nvCxnSpPr>
        <p:spPr>
          <a:xfrm flipV="1">
            <a:off x="5119933" y="5972420"/>
            <a:ext cx="674991" cy="67103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xmlns="" id="{0FA4D3FC-569C-49CB-9819-E20A2DBB14DE}"/>
              </a:ext>
            </a:extLst>
          </p:cNvPr>
          <p:cNvCxnSpPr>
            <a:cxnSpLocks/>
          </p:cNvCxnSpPr>
          <p:nvPr/>
        </p:nvCxnSpPr>
        <p:spPr>
          <a:xfrm>
            <a:off x="5178601" y="7223464"/>
            <a:ext cx="842787" cy="48543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xmlns="" id="{11C4F0C3-6CAB-4CC3-8020-CBD8DA7F4F09}"/>
              </a:ext>
            </a:extLst>
          </p:cNvPr>
          <p:cNvCxnSpPr>
            <a:cxnSpLocks/>
          </p:cNvCxnSpPr>
          <p:nvPr/>
        </p:nvCxnSpPr>
        <p:spPr>
          <a:xfrm>
            <a:off x="5209274" y="7113973"/>
            <a:ext cx="951814" cy="2679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xmlns="" id="{967C9AF8-F2EF-466B-A30E-251B754BF7A2}"/>
              </a:ext>
            </a:extLst>
          </p:cNvPr>
          <p:cNvCxnSpPr>
            <a:cxnSpLocks/>
          </p:cNvCxnSpPr>
          <p:nvPr/>
        </p:nvCxnSpPr>
        <p:spPr>
          <a:xfrm flipV="1">
            <a:off x="5201700" y="6600825"/>
            <a:ext cx="959388" cy="2675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xmlns="" id="{1C75AF61-648E-4DF8-A454-8087F95A9F9F}"/>
              </a:ext>
            </a:extLst>
          </p:cNvPr>
          <p:cNvCxnSpPr>
            <a:cxnSpLocks/>
          </p:cNvCxnSpPr>
          <p:nvPr/>
        </p:nvCxnSpPr>
        <p:spPr>
          <a:xfrm flipV="1">
            <a:off x="5173996" y="6265863"/>
            <a:ext cx="850567" cy="4930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xmlns="" id="{3B7DFE02-689D-42FB-94D9-023B3701F0E6}"/>
              </a:ext>
            </a:extLst>
          </p:cNvPr>
          <p:cNvCxnSpPr>
            <a:cxnSpLocks/>
          </p:cNvCxnSpPr>
          <p:nvPr/>
        </p:nvCxnSpPr>
        <p:spPr>
          <a:xfrm>
            <a:off x="5027935" y="7457893"/>
            <a:ext cx="431478" cy="8066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xmlns="" id="{51A8605C-4264-48A2-B1B1-30078237FFCA}"/>
              </a:ext>
            </a:extLst>
          </p:cNvPr>
          <p:cNvCxnSpPr>
            <a:cxnSpLocks/>
          </p:cNvCxnSpPr>
          <p:nvPr/>
        </p:nvCxnSpPr>
        <p:spPr>
          <a:xfrm>
            <a:off x="4915930" y="7556904"/>
            <a:ext cx="205345" cy="8298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xmlns="" id="{B9136D37-3151-4DC9-808A-BB3F66BA2CA3}"/>
              </a:ext>
            </a:extLst>
          </p:cNvPr>
          <p:cNvCxnSpPr>
            <a:cxnSpLocks/>
          </p:cNvCxnSpPr>
          <p:nvPr/>
        </p:nvCxnSpPr>
        <p:spPr>
          <a:xfrm flipV="1">
            <a:off x="5027009" y="5724526"/>
            <a:ext cx="429229" cy="8005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xmlns="" id="{054D8ABA-57C2-4DD7-BA9A-E9D369F45FD9}"/>
              </a:ext>
            </a:extLst>
          </p:cNvPr>
          <p:cNvCxnSpPr>
            <a:cxnSpLocks/>
          </p:cNvCxnSpPr>
          <p:nvPr/>
        </p:nvCxnSpPr>
        <p:spPr>
          <a:xfrm flipV="1">
            <a:off x="4912905" y="5580063"/>
            <a:ext cx="209958" cy="8503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xmlns="" id="{ED6E08EB-DBE1-4DE8-9E51-57CA77ABD565}"/>
              </a:ext>
            </a:extLst>
          </p:cNvPr>
          <p:cNvCxnSpPr>
            <a:cxnSpLocks/>
          </p:cNvCxnSpPr>
          <p:nvPr/>
        </p:nvCxnSpPr>
        <p:spPr>
          <a:xfrm>
            <a:off x="3336925" y="6996113"/>
            <a:ext cx="1448277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xmlns="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4078289" y="3096246"/>
            <a:ext cx="308776" cy="15837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xmlns="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4411663" y="2866490"/>
            <a:ext cx="182711" cy="18102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xmlns="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3384885" y="3899770"/>
            <a:ext cx="303537" cy="7845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xmlns="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4916606" y="2508735"/>
            <a:ext cx="209432" cy="21759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xmlns="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5023430" y="2393879"/>
            <a:ext cx="443920" cy="22900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xmlns="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5117705" y="2292824"/>
            <a:ext cx="675083" cy="23903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xmlns="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5170331" y="2229492"/>
            <a:ext cx="855819" cy="245045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xmlns="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5198171" y="2188396"/>
            <a:ext cx="962917" cy="24947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8453F189-A44F-4AC7-AB29-6A50EA226A77}"/>
              </a:ext>
            </a:extLst>
          </p:cNvPr>
          <p:cNvSpPr txBox="1"/>
          <p:nvPr/>
        </p:nvSpPr>
        <p:spPr>
          <a:xfrm>
            <a:off x="4653778" y="4380628"/>
            <a:ext cx="432000" cy="28800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xmlns="" id="{C5951899-97EB-4C28-AC0E-C833334D2040}"/>
              </a:ext>
            </a:extLst>
          </p:cNvPr>
          <p:cNvSpPr txBox="1"/>
          <p:nvPr/>
        </p:nvSpPr>
        <p:spPr>
          <a:xfrm>
            <a:off x="4458958" y="6933557"/>
            <a:ext cx="432000" cy="646331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xmlns="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213" y="497363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19" name="Titolo 18">
            <a:extLst>
              <a:ext uri="{FF2B5EF4-FFF2-40B4-BE49-F238E27FC236}">
                <a16:creationId xmlns:a16="http://schemas.microsoft.com/office/drawing/2014/main" xmlns="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27853"/>
            <a:ext cx="6804025" cy="432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L’ELLISSE (4)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xmlns="" id="{6701B891-914D-49F9-B2E1-E50AC3DB7EA8}"/>
              </a:ext>
            </a:extLst>
          </p:cNvPr>
          <p:cNvCxnSpPr>
            <a:cxnSpLocks/>
          </p:cNvCxnSpPr>
          <p:nvPr/>
        </p:nvCxnSpPr>
        <p:spPr>
          <a:xfrm flipV="1">
            <a:off x="4777582" y="2669381"/>
            <a:ext cx="0" cy="20312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xmlns="" id="{D2CDEC25-B3BF-4083-AF5D-8EB2848E2F28}"/>
              </a:ext>
            </a:extLst>
          </p:cNvPr>
          <p:cNvCxnSpPr>
            <a:cxnSpLocks/>
            <a:endCxn id="6" idx="7"/>
          </p:cNvCxnSpPr>
          <p:nvPr/>
        </p:nvCxnSpPr>
        <p:spPr>
          <a:xfrm>
            <a:off x="4761437" y="6990953"/>
            <a:ext cx="145561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xmlns="" id="{8B5D3CC3-D118-4AF2-8891-78A46099111C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4776788" y="7635531"/>
            <a:ext cx="396" cy="7952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uppo 27">
            <a:extLst>
              <a:ext uri="{FF2B5EF4-FFF2-40B4-BE49-F238E27FC236}">
                <a16:creationId xmlns:a16="http://schemas.microsoft.com/office/drawing/2014/main" xmlns="" id="{08BF98BF-28F3-4AE2-8C77-166D9F6F01FC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6848475"/>
            <a:ext cx="287338" cy="288925"/>
            <a:chOff x="3018306" y="6843591"/>
            <a:chExt cx="360000" cy="360000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xmlns="" id="{16BA5204-82DB-4482-92B2-9DF026D23A85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xmlns="" id="{5278E798-6376-4B2F-9B2D-5EF379B1BAA6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xmlns="" id="{E94754FB-F55D-4369-A71A-DC78E5118E19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xmlns="" id="{5EA165A7-49A1-491F-8915-DEE58E50D76D}"/>
              </a:ext>
            </a:extLst>
          </p:cNvPr>
          <p:cNvCxnSpPr>
            <a:cxnSpLocks/>
          </p:cNvCxnSpPr>
          <p:nvPr/>
        </p:nvCxnSpPr>
        <p:spPr>
          <a:xfrm flipV="1">
            <a:off x="2442991" y="1097280"/>
            <a:ext cx="3728717" cy="42083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xmlns="" id="{F94ADEF5-5E4E-4F76-ADAE-D816A64C3C4D}"/>
              </a:ext>
            </a:extLst>
          </p:cNvPr>
          <p:cNvCxnSpPr/>
          <p:nvPr/>
        </p:nvCxnSpPr>
        <p:spPr>
          <a:xfrm>
            <a:off x="2442330" y="5303520"/>
            <a:ext cx="0" cy="306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asellaDiTesto 19">
            <a:extLst>
              <a:ext uri="{FF2B5EF4-FFF2-40B4-BE49-F238E27FC236}">
                <a16:creationId xmlns:a16="http://schemas.microsoft.com/office/drawing/2014/main" xmlns="" id="{7631A069-A7AD-4F65-89F5-4E81AD07C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143" y="1014540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78" name="CasellaDiTesto 19">
            <a:extLst>
              <a:ext uri="{FF2B5EF4-FFF2-40B4-BE49-F238E27FC236}">
                <a16:creationId xmlns:a16="http://schemas.microsoft.com/office/drawing/2014/main" xmlns="" id="{4B804BDD-AB93-4584-8797-839947873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0503" y="7970076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89" name="Ovale 88">
            <a:extLst>
              <a:ext uri="{FF2B5EF4-FFF2-40B4-BE49-F238E27FC236}">
                <a16:creationId xmlns:a16="http://schemas.microsoft.com/office/drawing/2014/main" xmlns="" id="{F1729461-01E4-4A18-B25B-60D801630F2C}"/>
              </a:ext>
            </a:extLst>
          </p:cNvPr>
          <p:cNvSpPr/>
          <p:nvPr/>
        </p:nvSpPr>
        <p:spPr>
          <a:xfrm>
            <a:off x="3625514" y="6272449"/>
            <a:ext cx="1592179" cy="144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45" name="Connettore diritto 3144">
            <a:extLst>
              <a:ext uri="{FF2B5EF4-FFF2-40B4-BE49-F238E27FC236}">
                <a16:creationId xmlns:a16="http://schemas.microsoft.com/office/drawing/2014/main" xmlns="" id="{6DB4F8D0-9DE7-4B94-8192-3C2A79766FD2}"/>
              </a:ext>
            </a:extLst>
          </p:cNvPr>
          <p:cNvCxnSpPr/>
          <p:nvPr/>
        </p:nvCxnSpPr>
        <p:spPr>
          <a:xfrm>
            <a:off x="6088828" y="203857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6EE1CCEF-A8DF-4AE4-B244-648E40CD2A8C}"/>
              </a:ext>
            </a:extLst>
          </p:cNvPr>
          <p:cNvSpPr txBox="1"/>
          <p:nvPr/>
        </p:nvSpPr>
        <p:spPr>
          <a:xfrm>
            <a:off x="4630063" y="6905665"/>
            <a:ext cx="395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endParaRPr lang="it-IT" dirty="0"/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xmlns="" id="{B28EAFAD-9021-4A82-9B76-D35825363578}"/>
              </a:ext>
            </a:extLst>
          </p:cNvPr>
          <p:cNvSpPr txBox="1"/>
          <p:nvPr/>
        </p:nvSpPr>
        <p:spPr>
          <a:xfrm>
            <a:off x="4792306" y="974701"/>
            <a:ext cx="585788" cy="369332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xmlns="" id="{B59F6AF7-B1EF-43BE-9E13-53371B282F81}"/>
              </a:ext>
            </a:extLst>
          </p:cNvPr>
          <p:cNvCxnSpPr>
            <a:cxnSpLocks/>
          </p:cNvCxnSpPr>
          <p:nvPr/>
        </p:nvCxnSpPr>
        <p:spPr>
          <a:xfrm flipH="1">
            <a:off x="3623745" y="1119871"/>
            <a:ext cx="1153043" cy="284918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xmlns="" id="{C2C45C33-B731-4CA8-8466-99143FE894E7}"/>
              </a:ext>
            </a:extLst>
          </p:cNvPr>
          <p:cNvCxnSpPr>
            <a:cxnSpLocks/>
          </p:cNvCxnSpPr>
          <p:nvPr/>
        </p:nvCxnSpPr>
        <p:spPr>
          <a:xfrm flipH="1">
            <a:off x="3688038" y="1117429"/>
            <a:ext cx="1086262" cy="278009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xmlns="" id="{7E96148F-4214-419E-BB26-50DEC76D6552}"/>
              </a:ext>
            </a:extLst>
          </p:cNvPr>
          <p:cNvCxnSpPr>
            <a:cxnSpLocks/>
          </p:cNvCxnSpPr>
          <p:nvPr/>
        </p:nvCxnSpPr>
        <p:spPr>
          <a:xfrm flipH="1">
            <a:off x="3859900" y="1116944"/>
            <a:ext cx="911531" cy="257573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xmlns="" id="{335E9C22-6E17-4F2B-A5E4-4A6EDEA343E6}"/>
              </a:ext>
            </a:extLst>
          </p:cNvPr>
          <p:cNvCxnSpPr>
            <a:cxnSpLocks/>
          </p:cNvCxnSpPr>
          <p:nvPr/>
        </p:nvCxnSpPr>
        <p:spPr>
          <a:xfrm flipH="1">
            <a:off x="4108718" y="1105037"/>
            <a:ext cx="669857" cy="232638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8" name="Connettore diritto 3107">
            <a:extLst>
              <a:ext uri="{FF2B5EF4-FFF2-40B4-BE49-F238E27FC236}">
                <a16:creationId xmlns:a16="http://schemas.microsoft.com/office/drawing/2014/main" xmlns="" id="{2E558271-9AB4-4F76-9A01-E3F0E5E01886}"/>
              </a:ext>
            </a:extLst>
          </p:cNvPr>
          <p:cNvCxnSpPr>
            <a:cxnSpLocks/>
          </p:cNvCxnSpPr>
          <p:nvPr/>
        </p:nvCxnSpPr>
        <p:spPr>
          <a:xfrm flipH="1">
            <a:off x="4374816" y="1122253"/>
            <a:ext cx="401972" cy="20071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0" name="Connettore diritto 3109">
            <a:extLst>
              <a:ext uri="{FF2B5EF4-FFF2-40B4-BE49-F238E27FC236}">
                <a16:creationId xmlns:a16="http://schemas.microsoft.com/office/drawing/2014/main" xmlns="" id="{00CA4E6E-E50B-4DBD-9CD9-F8B6FD0AAEAE}"/>
              </a:ext>
            </a:extLst>
          </p:cNvPr>
          <p:cNvCxnSpPr>
            <a:cxnSpLocks/>
          </p:cNvCxnSpPr>
          <p:nvPr/>
        </p:nvCxnSpPr>
        <p:spPr>
          <a:xfrm>
            <a:off x="4773813" y="1116944"/>
            <a:ext cx="142950" cy="141144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2" name="Connettore diritto 3111">
            <a:extLst>
              <a:ext uri="{FF2B5EF4-FFF2-40B4-BE49-F238E27FC236}">
                <a16:creationId xmlns:a16="http://schemas.microsoft.com/office/drawing/2014/main" xmlns="" id="{B02A56AD-D53F-4F5A-95DE-259389F66974}"/>
              </a:ext>
            </a:extLst>
          </p:cNvPr>
          <p:cNvCxnSpPr>
            <a:cxnSpLocks/>
          </p:cNvCxnSpPr>
          <p:nvPr/>
        </p:nvCxnSpPr>
        <p:spPr>
          <a:xfrm>
            <a:off x="4776194" y="1119325"/>
            <a:ext cx="247726" cy="126550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5" name="Connettore diritto 3114">
            <a:extLst>
              <a:ext uri="{FF2B5EF4-FFF2-40B4-BE49-F238E27FC236}">
                <a16:creationId xmlns:a16="http://schemas.microsoft.com/office/drawing/2014/main" xmlns="" id="{65CB71BF-F98B-430A-9D33-398EBD3FCDBF}"/>
              </a:ext>
            </a:extLst>
          </p:cNvPr>
          <p:cNvCxnSpPr>
            <a:cxnSpLocks/>
          </p:cNvCxnSpPr>
          <p:nvPr/>
        </p:nvCxnSpPr>
        <p:spPr>
          <a:xfrm>
            <a:off x="4776194" y="1112181"/>
            <a:ext cx="339322" cy="117871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8" name="Connettore diritto 3117">
            <a:extLst>
              <a:ext uri="{FF2B5EF4-FFF2-40B4-BE49-F238E27FC236}">
                <a16:creationId xmlns:a16="http://schemas.microsoft.com/office/drawing/2014/main" xmlns="" id="{8E470036-02C4-4229-9359-0C37700ECBA6}"/>
              </a:ext>
            </a:extLst>
          </p:cNvPr>
          <p:cNvCxnSpPr>
            <a:cxnSpLocks/>
          </p:cNvCxnSpPr>
          <p:nvPr/>
        </p:nvCxnSpPr>
        <p:spPr>
          <a:xfrm>
            <a:off x="4776788" y="1119871"/>
            <a:ext cx="394769" cy="11029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3" name="Connettore diritto 3122">
            <a:extLst>
              <a:ext uri="{FF2B5EF4-FFF2-40B4-BE49-F238E27FC236}">
                <a16:creationId xmlns:a16="http://schemas.microsoft.com/office/drawing/2014/main" xmlns="" id="{24DDDDF7-C345-4C20-8C39-B88D7F1BD739}"/>
              </a:ext>
            </a:extLst>
          </p:cNvPr>
          <p:cNvCxnSpPr>
            <a:cxnSpLocks/>
          </p:cNvCxnSpPr>
          <p:nvPr/>
        </p:nvCxnSpPr>
        <p:spPr>
          <a:xfrm>
            <a:off x="4773813" y="1114562"/>
            <a:ext cx="425495" cy="10744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6" name="Connettore diritto 3125">
            <a:extLst>
              <a:ext uri="{FF2B5EF4-FFF2-40B4-BE49-F238E27FC236}">
                <a16:creationId xmlns:a16="http://schemas.microsoft.com/office/drawing/2014/main" xmlns="" id="{E87C3D4B-8509-431C-908B-4D2CCAB87B85}"/>
              </a:ext>
            </a:extLst>
          </p:cNvPr>
          <p:cNvCxnSpPr>
            <a:cxnSpLocks/>
          </p:cNvCxnSpPr>
          <p:nvPr/>
        </p:nvCxnSpPr>
        <p:spPr>
          <a:xfrm>
            <a:off x="4779364" y="1114269"/>
            <a:ext cx="435831" cy="106080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3" name="Connettore diritto 3142">
            <a:extLst>
              <a:ext uri="{FF2B5EF4-FFF2-40B4-BE49-F238E27FC236}">
                <a16:creationId xmlns:a16="http://schemas.microsoft.com/office/drawing/2014/main" xmlns="" id="{04041CBF-2483-4905-B2AE-7190614A49DB}"/>
              </a:ext>
            </a:extLst>
          </p:cNvPr>
          <p:cNvCxnSpPr>
            <a:cxnSpLocks/>
          </p:cNvCxnSpPr>
          <p:nvPr/>
        </p:nvCxnSpPr>
        <p:spPr>
          <a:xfrm>
            <a:off x="4777565" y="1154052"/>
            <a:ext cx="0" cy="15481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7" name="Connettore diritto 3146">
            <a:extLst>
              <a:ext uri="{FF2B5EF4-FFF2-40B4-BE49-F238E27FC236}">
                <a16:creationId xmlns:a16="http://schemas.microsoft.com/office/drawing/2014/main" xmlns="" id="{9B4D7FAC-790B-4E56-AA5F-9846BCE62C22}"/>
              </a:ext>
            </a:extLst>
          </p:cNvPr>
          <p:cNvCxnSpPr>
            <a:cxnSpLocks/>
          </p:cNvCxnSpPr>
          <p:nvPr/>
        </p:nvCxnSpPr>
        <p:spPr>
          <a:xfrm flipH="1">
            <a:off x="4594380" y="1115109"/>
            <a:ext cx="180027" cy="17655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4" name="Connettore diritto 3163">
            <a:extLst>
              <a:ext uri="{FF2B5EF4-FFF2-40B4-BE49-F238E27FC236}">
                <a16:creationId xmlns:a16="http://schemas.microsoft.com/office/drawing/2014/main" xmlns="" id="{85A2E2EB-757B-45C3-BCE8-5A65949E284C}"/>
              </a:ext>
            </a:extLst>
          </p:cNvPr>
          <p:cNvCxnSpPr>
            <a:cxnSpLocks/>
          </p:cNvCxnSpPr>
          <p:nvPr/>
        </p:nvCxnSpPr>
        <p:spPr>
          <a:xfrm flipH="1" flipV="1">
            <a:off x="3858909" y="6479925"/>
            <a:ext cx="920464" cy="50931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xmlns="" id="{1D732643-7122-41B9-AB10-367817F52C8B}"/>
              </a:ext>
            </a:extLst>
          </p:cNvPr>
          <p:cNvCxnSpPr>
            <a:cxnSpLocks/>
          </p:cNvCxnSpPr>
          <p:nvPr/>
        </p:nvCxnSpPr>
        <p:spPr>
          <a:xfrm flipH="1" flipV="1">
            <a:off x="3673320" y="6733547"/>
            <a:ext cx="1111971" cy="2556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xmlns="" id="{AA9E71CA-7EEE-42C2-B4D2-5C11906209E1}"/>
              </a:ext>
            </a:extLst>
          </p:cNvPr>
          <p:cNvCxnSpPr>
            <a:cxnSpLocks/>
          </p:cNvCxnSpPr>
          <p:nvPr/>
        </p:nvCxnSpPr>
        <p:spPr>
          <a:xfrm flipH="1">
            <a:off x="3662840" y="6989238"/>
            <a:ext cx="1113390" cy="2604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xmlns="" id="{56E0A921-0780-4B67-B2ED-125F9D19074A}"/>
              </a:ext>
            </a:extLst>
          </p:cNvPr>
          <p:cNvCxnSpPr>
            <a:cxnSpLocks/>
          </p:cNvCxnSpPr>
          <p:nvPr/>
        </p:nvCxnSpPr>
        <p:spPr>
          <a:xfrm flipH="1">
            <a:off x="3859344" y="6986278"/>
            <a:ext cx="913926" cy="525426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xmlns="" id="{71ACE92F-2F56-4A7D-A23F-637B67E529D2}"/>
              </a:ext>
            </a:extLst>
          </p:cNvPr>
          <p:cNvCxnSpPr>
            <a:cxnSpLocks/>
            <a:endCxn id="168" idx="3"/>
          </p:cNvCxnSpPr>
          <p:nvPr/>
        </p:nvCxnSpPr>
        <p:spPr>
          <a:xfrm flipH="1">
            <a:off x="4115531" y="6966643"/>
            <a:ext cx="658318" cy="68709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xmlns="" id="{007F5669-BE0D-452F-AF9C-7ED0EF3B3163}"/>
              </a:ext>
            </a:extLst>
          </p:cNvPr>
          <p:cNvCxnSpPr>
            <a:cxnSpLocks/>
          </p:cNvCxnSpPr>
          <p:nvPr/>
        </p:nvCxnSpPr>
        <p:spPr>
          <a:xfrm flipH="1">
            <a:off x="4378116" y="6986278"/>
            <a:ext cx="398114" cy="7271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xmlns="" id="{6664BBEE-67B6-45A5-8EDF-ED1DCC4B2AE3}"/>
              </a:ext>
            </a:extLst>
          </p:cNvPr>
          <p:cNvCxnSpPr>
            <a:cxnSpLocks/>
          </p:cNvCxnSpPr>
          <p:nvPr/>
        </p:nvCxnSpPr>
        <p:spPr>
          <a:xfrm flipH="1">
            <a:off x="4586838" y="6983319"/>
            <a:ext cx="189391" cy="71317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xmlns="" id="{F55CB52C-6774-48A9-9AFE-9624D833197E}"/>
              </a:ext>
            </a:extLst>
          </p:cNvPr>
          <p:cNvCxnSpPr/>
          <p:nvPr/>
        </p:nvCxnSpPr>
        <p:spPr>
          <a:xfrm>
            <a:off x="4773269" y="7003426"/>
            <a:ext cx="0" cy="6451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xmlns="" id="{F7300BE0-9BDC-4804-A154-8E8480E06995}"/>
              </a:ext>
            </a:extLst>
          </p:cNvPr>
          <p:cNvCxnSpPr>
            <a:cxnSpLocks/>
          </p:cNvCxnSpPr>
          <p:nvPr/>
        </p:nvCxnSpPr>
        <p:spPr>
          <a:xfrm>
            <a:off x="4776229" y="6986278"/>
            <a:ext cx="139083" cy="5822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xmlns="" id="{6E1F6E40-6FCC-4D0A-9E57-511D84F0A158}"/>
              </a:ext>
            </a:extLst>
          </p:cNvPr>
          <p:cNvCxnSpPr>
            <a:cxnSpLocks/>
          </p:cNvCxnSpPr>
          <p:nvPr/>
        </p:nvCxnSpPr>
        <p:spPr>
          <a:xfrm>
            <a:off x="4773269" y="6983319"/>
            <a:ext cx="262120" cy="4912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0" name="Connettore diritto 3169">
            <a:extLst>
              <a:ext uri="{FF2B5EF4-FFF2-40B4-BE49-F238E27FC236}">
                <a16:creationId xmlns:a16="http://schemas.microsoft.com/office/drawing/2014/main" xmlns="" id="{55A4CD70-655F-4046-B771-E9B3F29CD543}"/>
              </a:ext>
            </a:extLst>
          </p:cNvPr>
          <p:cNvCxnSpPr/>
          <p:nvPr/>
        </p:nvCxnSpPr>
        <p:spPr>
          <a:xfrm>
            <a:off x="4767351" y="6989238"/>
            <a:ext cx="361025" cy="3462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2" name="Connettore diritto 3171">
            <a:extLst>
              <a:ext uri="{FF2B5EF4-FFF2-40B4-BE49-F238E27FC236}">
                <a16:creationId xmlns:a16="http://schemas.microsoft.com/office/drawing/2014/main" xmlns="" id="{A3C49566-FCCE-4B8B-8DDE-AA9E77470522}"/>
              </a:ext>
            </a:extLst>
          </p:cNvPr>
          <p:cNvCxnSpPr/>
          <p:nvPr/>
        </p:nvCxnSpPr>
        <p:spPr>
          <a:xfrm>
            <a:off x="4773269" y="6989238"/>
            <a:ext cx="402455" cy="2278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4" name="Connettore diritto 3173">
            <a:extLst>
              <a:ext uri="{FF2B5EF4-FFF2-40B4-BE49-F238E27FC236}">
                <a16:creationId xmlns:a16="http://schemas.microsoft.com/office/drawing/2014/main" xmlns="" id="{F6B5EE3E-6CEF-411A-B5AF-523D4D44A7D7}"/>
              </a:ext>
            </a:extLst>
          </p:cNvPr>
          <p:cNvCxnSpPr/>
          <p:nvPr/>
        </p:nvCxnSpPr>
        <p:spPr>
          <a:xfrm flipH="1" flipV="1">
            <a:off x="4113363" y="6323412"/>
            <a:ext cx="665825" cy="6717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6" name="Connettore diritto 3175">
            <a:extLst>
              <a:ext uri="{FF2B5EF4-FFF2-40B4-BE49-F238E27FC236}">
                <a16:creationId xmlns:a16="http://schemas.microsoft.com/office/drawing/2014/main" xmlns="" id="{A08A8A81-AC65-44FD-9EBB-E9DF8637527C}"/>
              </a:ext>
            </a:extLst>
          </p:cNvPr>
          <p:cNvCxnSpPr>
            <a:cxnSpLocks/>
          </p:cNvCxnSpPr>
          <p:nvPr/>
        </p:nvCxnSpPr>
        <p:spPr>
          <a:xfrm flipH="1" flipV="1">
            <a:off x="4379693" y="6267849"/>
            <a:ext cx="396536" cy="7184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9" name="Connettore diritto 3178">
            <a:extLst>
              <a:ext uri="{FF2B5EF4-FFF2-40B4-BE49-F238E27FC236}">
                <a16:creationId xmlns:a16="http://schemas.microsoft.com/office/drawing/2014/main" xmlns="" id="{7E131FBC-62F6-4881-A993-52D9013CD3C1}"/>
              </a:ext>
            </a:extLst>
          </p:cNvPr>
          <p:cNvCxnSpPr>
            <a:cxnSpLocks/>
          </p:cNvCxnSpPr>
          <p:nvPr/>
        </p:nvCxnSpPr>
        <p:spPr>
          <a:xfrm flipH="1" flipV="1">
            <a:off x="4586838" y="6270146"/>
            <a:ext cx="189392" cy="7250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0" name="Connettore diritto 3189">
            <a:extLst>
              <a:ext uri="{FF2B5EF4-FFF2-40B4-BE49-F238E27FC236}">
                <a16:creationId xmlns:a16="http://schemas.microsoft.com/office/drawing/2014/main" xmlns="" id="{C17CB342-DF85-412E-9225-48416765B0BA}"/>
              </a:ext>
            </a:extLst>
          </p:cNvPr>
          <p:cNvCxnSpPr>
            <a:cxnSpLocks/>
          </p:cNvCxnSpPr>
          <p:nvPr/>
        </p:nvCxnSpPr>
        <p:spPr>
          <a:xfrm flipV="1">
            <a:off x="4771489" y="6416443"/>
            <a:ext cx="142875" cy="5715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3" name="Connettore diritto 3192">
            <a:extLst>
              <a:ext uri="{FF2B5EF4-FFF2-40B4-BE49-F238E27FC236}">
                <a16:creationId xmlns:a16="http://schemas.microsoft.com/office/drawing/2014/main" xmlns="" id="{107ECF60-4620-4A27-B801-698978D65FA9}"/>
              </a:ext>
            </a:extLst>
          </p:cNvPr>
          <p:cNvCxnSpPr>
            <a:cxnSpLocks/>
          </p:cNvCxnSpPr>
          <p:nvPr/>
        </p:nvCxnSpPr>
        <p:spPr>
          <a:xfrm flipV="1">
            <a:off x="4773871" y="6509312"/>
            <a:ext cx="259006" cy="4810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6" name="Connettore diritto 3195">
            <a:extLst>
              <a:ext uri="{FF2B5EF4-FFF2-40B4-BE49-F238E27FC236}">
                <a16:creationId xmlns:a16="http://schemas.microsoft.com/office/drawing/2014/main" xmlns="" id="{787F3E8E-45E6-43FA-AFB5-11AB104BDFDF}"/>
              </a:ext>
            </a:extLst>
          </p:cNvPr>
          <p:cNvCxnSpPr/>
          <p:nvPr/>
        </p:nvCxnSpPr>
        <p:spPr>
          <a:xfrm flipH="1">
            <a:off x="4771489" y="6642662"/>
            <a:ext cx="342900" cy="3500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8" name="Connettore diritto 3197">
            <a:extLst>
              <a:ext uri="{FF2B5EF4-FFF2-40B4-BE49-F238E27FC236}">
                <a16:creationId xmlns:a16="http://schemas.microsoft.com/office/drawing/2014/main" xmlns="" id="{B5CB5DA3-5162-4DA7-B2D2-26501802D1C1}"/>
              </a:ext>
            </a:extLst>
          </p:cNvPr>
          <p:cNvCxnSpPr>
            <a:cxnSpLocks/>
          </p:cNvCxnSpPr>
          <p:nvPr/>
        </p:nvCxnSpPr>
        <p:spPr>
          <a:xfrm flipH="1">
            <a:off x="4776253" y="6754581"/>
            <a:ext cx="395286" cy="23098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1" name="Connettore diritto 3200">
            <a:extLst>
              <a:ext uri="{FF2B5EF4-FFF2-40B4-BE49-F238E27FC236}">
                <a16:creationId xmlns:a16="http://schemas.microsoft.com/office/drawing/2014/main" xmlns="" id="{62002F62-A57D-4628-906B-B590B702CBB8}"/>
              </a:ext>
            </a:extLst>
          </p:cNvPr>
          <p:cNvCxnSpPr>
            <a:cxnSpLocks/>
          </p:cNvCxnSpPr>
          <p:nvPr/>
        </p:nvCxnSpPr>
        <p:spPr>
          <a:xfrm flipH="1">
            <a:off x="4778634" y="6864118"/>
            <a:ext cx="431005" cy="128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Connettore diritto 3205">
            <a:extLst>
              <a:ext uri="{FF2B5EF4-FFF2-40B4-BE49-F238E27FC236}">
                <a16:creationId xmlns:a16="http://schemas.microsoft.com/office/drawing/2014/main" xmlns="" id="{8D4C8F20-9CDF-407D-A920-F0CE9A3AA905}"/>
              </a:ext>
            </a:extLst>
          </p:cNvPr>
          <p:cNvCxnSpPr/>
          <p:nvPr/>
        </p:nvCxnSpPr>
        <p:spPr>
          <a:xfrm flipH="1" flipV="1">
            <a:off x="4778633" y="6992706"/>
            <a:ext cx="428625" cy="1190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36D15DDA-F675-47A3-8A75-AEBDBF059D47}"/>
              </a:ext>
            </a:extLst>
          </p:cNvPr>
          <p:cNvSpPr txBox="1"/>
          <p:nvPr/>
        </p:nvSpPr>
        <p:spPr>
          <a:xfrm>
            <a:off x="4749067" y="6943259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</a:t>
            </a:r>
            <a:endParaRPr lang="it-IT" dirty="0"/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xmlns="" id="{3A7B67BC-BBA7-436F-9801-33D7FB88B4EF}"/>
              </a:ext>
            </a:extLst>
          </p:cNvPr>
          <p:cNvCxnSpPr>
            <a:cxnSpLocks/>
          </p:cNvCxnSpPr>
          <p:nvPr/>
        </p:nvCxnSpPr>
        <p:spPr>
          <a:xfrm>
            <a:off x="4777979" y="2662767"/>
            <a:ext cx="0" cy="496967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>
            <a:extLst>
              <a:ext uri="{FF2B5EF4-FFF2-40B4-BE49-F238E27FC236}">
                <a16:creationId xmlns:a16="http://schemas.microsoft.com/office/drawing/2014/main" xmlns="" id="{0167046E-A00F-4B64-B022-C47A9BF56D5F}"/>
              </a:ext>
            </a:extLst>
          </p:cNvPr>
          <p:cNvSpPr txBox="1"/>
          <p:nvPr/>
        </p:nvSpPr>
        <p:spPr>
          <a:xfrm>
            <a:off x="-2" y="2126451"/>
            <a:ext cx="3636000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solidFill>
                  <a:srgbClr val="0070C0"/>
                </a:solidFill>
                <a:latin typeface="Comic Sans MS" panose="030F0702030302020204" pitchFamily="66" charset="0"/>
              </a:rPr>
              <a:t>Altro modo per definire la sezione è quello di utilizzare il concetto di intersezione tra piani mediante un piano ausiliario </a:t>
            </a:r>
            <a:r>
              <a:rPr lang="it-IT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r>
              <a:rPr lang="it-IT" sz="1700" dirty="0">
                <a:solidFill>
                  <a:srgbClr val="0070C0"/>
                </a:solidFill>
                <a:latin typeface="Comic Sans MS" panose="030F0702030302020204" pitchFamily="66" charset="0"/>
              </a:rPr>
              <a:t> orizzontale posto a quote diverse secondo l’algoritmo riportato sopra</a:t>
            </a:r>
          </a:p>
        </p:txBody>
      </p:sp>
      <p:cxnSp>
        <p:nvCxnSpPr>
          <p:cNvPr id="3139" name="Connettore diritto 3138">
            <a:extLst>
              <a:ext uri="{FF2B5EF4-FFF2-40B4-BE49-F238E27FC236}">
                <a16:creationId xmlns:a16="http://schemas.microsoft.com/office/drawing/2014/main" xmlns="" id="{3BDAB0FB-9F10-46AE-90CF-1947AE304016}"/>
              </a:ext>
            </a:extLst>
          </p:cNvPr>
          <p:cNvCxnSpPr/>
          <p:nvPr/>
        </p:nvCxnSpPr>
        <p:spPr>
          <a:xfrm>
            <a:off x="3351580" y="2400466"/>
            <a:ext cx="288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1" name="Connettore diritto 3140">
            <a:extLst>
              <a:ext uri="{FF2B5EF4-FFF2-40B4-BE49-F238E27FC236}">
                <a16:creationId xmlns:a16="http://schemas.microsoft.com/office/drawing/2014/main" xmlns="" id="{3B20FAE6-2595-4AFF-A0BE-558C0374BADE}"/>
              </a:ext>
            </a:extLst>
          </p:cNvPr>
          <p:cNvCxnSpPr>
            <a:cxnSpLocks/>
          </p:cNvCxnSpPr>
          <p:nvPr/>
        </p:nvCxnSpPr>
        <p:spPr>
          <a:xfrm>
            <a:off x="5025563" y="5310554"/>
            <a:ext cx="0" cy="31496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xmlns="" id="{8C800D37-2E0C-42E3-9E1E-EB0AB8B27978}"/>
              </a:ext>
            </a:extLst>
          </p:cNvPr>
          <p:cNvCxnSpPr>
            <a:cxnSpLocks/>
          </p:cNvCxnSpPr>
          <p:nvPr/>
        </p:nvCxnSpPr>
        <p:spPr>
          <a:xfrm>
            <a:off x="5307152" y="2400886"/>
            <a:ext cx="0" cy="459963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0" name="Ovale 3149">
            <a:extLst>
              <a:ext uri="{FF2B5EF4-FFF2-40B4-BE49-F238E27FC236}">
                <a16:creationId xmlns:a16="http://schemas.microsoft.com/office/drawing/2014/main" xmlns="" id="{695FF058-DE68-4D22-9C31-BAD34AEB2287}"/>
              </a:ext>
            </a:extLst>
          </p:cNvPr>
          <p:cNvSpPr/>
          <p:nvPr/>
        </p:nvSpPr>
        <p:spPr>
          <a:xfrm>
            <a:off x="4291515" y="6506030"/>
            <a:ext cx="972000" cy="9720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xmlns="" id="{0D6B7676-4810-4898-BB8B-68CC13579C56}"/>
              </a:ext>
            </a:extLst>
          </p:cNvPr>
          <p:cNvCxnSpPr/>
          <p:nvPr/>
        </p:nvCxnSpPr>
        <p:spPr>
          <a:xfrm>
            <a:off x="3351078" y="2523235"/>
            <a:ext cx="288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xmlns="" id="{CBA61ED7-D706-4FBD-B47C-3A809EFDE453}"/>
              </a:ext>
            </a:extLst>
          </p:cNvPr>
          <p:cNvCxnSpPr>
            <a:cxnSpLocks/>
          </p:cNvCxnSpPr>
          <p:nvPr/>
        </p:nvCxnSpPr>
        <p:spPr>
          <a:xfrm>
            <a:off x="4916259" y="5317588"/>
            <a:ext cx="0" cy="225161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xmlns="" id="{14C4BDFE-468D-410A-B78D-55C39BD73906}"/>
              </a:ext>
            </a:extLst>
          </p:cNvPr>
          <p:cNvCxnSpPr>
            <a:cxnSpLocks/>
          </p:cNvCxnSpPr>
          <p:nvPr/>
        </p:nvCxnSpPr>
        <p:spPr>
          <a:xfrm>
            <a:off x="5352712" y="2524626"/>
            <a:ext cx="6853" cy="446772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Ovale 119">
            <a:extLst>
              <a:ext uri="{FF2B5EF4-FFF2-40B4-BE49-F238E27FC236}">
                <a16:creationId xmlns:a16="http://schemas.microsoft.com/office/drawing/2014/main" xmlns="" id="{03FA3949-4D05-4CE5-8296-11EACFF5F5E4}"/>
              </a:ext>
            </a:extLst>
          </p:cNvPr>
          <p:cNvSpPr/>
          <p:nvPr/>
        </p:nvSpPr>
        <p:spPr>
          <a:xfrm>
            <a:off x="4192424" y="6406930"/>
            <a:ext cx="1170000" cy="11700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xmlns="" id="{3637F22C-99FE-4C7A-B978-AF7C2FE0EC82}"/>
              </a:ext>
            </a:extLst>
          </p:cNvPr>
          <p:cNvCxnSpPr/>
          <p:nvPr/>
        </p:nvCxnSpPr>
        <p:spPr>
          <a:xfrm>
            <a:off x="3356161" y="2675635"/>
            <a:ext cx="288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xmlns="" id="{2BB049C5-5E20-47B1-AC03-519B2DC1F440}"/>
              </a:ext>
            </a:extLst>
          </p:cNvPr>
          <p:cNvCxnSpPr>
            <a:cxnSpLocks/>
          </p:cNvCxnSpPr>
          <p:nvPr/>
        </p:nvCxnSpPr>
        <p:spPr>
          <a:xfrm>
            <a:off x="5416399" y="2676625"/>
            <a:ext cx="0" cy="43210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Ovale 128">
            <a:extLst>
              <a:ext uri="{FF2B5EF4-FFF2-40B4-BE49-F238E27FC236}">
                <a16:creationId xmlns:a16="http://schemas.microsoft.com/office/drawing/2014/main" xmlns="" id="{C0EA6FDB-595B-4D4F-B343-CBA73D4B3482}"/>
              </a:ext>
            </a:extLst>
          </p:cNvPr>
          <p:cNvSpPr/>
          <p:nvPr/>
        </p:nvSpPr>
        <p:spPr>
          <a:xfrm>
            <a:off x="4136789" y="6351534"/>
            <a:ext cx="1278000" cy="12780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xmlns="" id="{60362D7F-73A0-43ED-9130-EC3E6C6BDC7B}"/>
              </a:ext>
            </a:extLst>
          </p:cNvPr>
          <p:cNvCxnSpPr/>
          <p:nvPr/>
        </p:nvCxnSpPr>
        <p:spPr>
          <a:xfrm>
            <a:off x="3345105" y="2878831"/>
            <a:ext cx="288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xmlns="" id="{378EBC42-815D-4F71-ADA7-A23DBDE6BE07}"/>
              </a:ext>
            </a:extLst>
          </p:cNvPr>
          <p:cNvCxnSpPr>
            <a:cxnSpLocks/>
          </p:cNvCxnSpPr>
          <p:nvPr/>
        </p:nvCxnSpPr>
        <p:spPr>
          <a:xfrm>
            <a:off x="4591288" y="5303520"/>
            <a:ext cx="0" cy="23923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xmlns="" id="{A3F6366A-0978-4BC8-AD29-C522956BC878}"/>
              </a:ext>
            </a:extLst>
          </p:cNvPr>
          <p:cNvCxnSpPr>
            <a:cxnSpLocks/>
          </p:cNvCxnSpPr>
          <p:nvPr/>
        </p:nvCxnSpPr>
        <p:spPr>
          <a:xfrm>
            <a:off x="5492863" y="2878842"/>
            <a:ext cx="0" cy="41323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Ovale 135">
            <a:extLst>
              <a:ext uri="{FF2B5EF4-FFF2-40B4-BE49-F238E27FC236}">
                <a16:creationId xmlns:a16="http://schemas.microsoft.com/office/drawing/2014/main" xmlns="" id="{1B733115-DCF3-4931-B1AA-1078C68EF184}"/>
              </a:ext>
            </a:extLst>
          </p:cNvPr>
          <p:cNvSpPr/>
          <p:nvPr/>
        </p:nvSpPr>
        <p:spPr>
          <a:xfrm>
            <a:off x="4056829" y="6271333"/>
            <a:ext cx="1440000" cy="14400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xmlns="" id="{7EACD414-9D1D-48FF-BF1B-4C4EC5F7B2B6}"/>
              </a:ext>
            </a:extLst>
          </p:cNvPr>
          <p:cNvCxnSpPr/>
          <p:nvPr/>
        </p:nvCxnSpPr>
        <p:spPr>
          <a:xfrm>
            <a:off x="3355660" y="3117693"/>
            <a:ext cx="288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xmlns="" id="{CBC5353B-EFC2-429A-9CDA-4644BCD2AFF2}"/>
              </a:ext>
            </a:extLst>
          </p:cNvPr>
          <p:cNvCxnSpPr>
            <a:cxnSpLocks/>
          </p:cNvCxnSpPr>
          <p:nvPr/>
        </p:nvCxnSpPr>
        <p:spPr>
          <a:xfrm>
            <a:off x="4383232" y="5289452"/>
            <a:ext cx="0" cy="242883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xmlns="" id="{6F6836F7-3487-40BF-91BF-C74E59AE156B}"/>
              </a:ext>
            </a:extLst>
          </p:cNvPr>
          <p:cNvCxnSpPr>
            <a:cxnSpLocks/>
          </p:cNvCxnSpPr>
          <p:nvPr/>
        </p:nvCxnSpPr>
        <p:spPr>
          <a:xfrm>
            <a:off x="5591120" y="3117412"/>
            <a:ext cx="0" cy="38755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Ovale 156">
            <a:extLst>
              <a:ext uri="{FF2B5EF4-FFF2-40B4-BE49-F238E27FC236}">
                <a16:creationId xmlns:a16="http://schemas.microsoft.com/office/drawing/2014/main" xmlns="" id="{EEABA45A-AB4D-46E8-A59F-2188B0228569}"/>
              </a:ext>
            </a:extLst>
          </p:cNvPr>
          <p:cNvSpPr/>
          <p:nvPr/>
        </p:nvSpPr>
        <p:spPr>
          <a:xfrm>
            <a:off x="3957702" y="6172206"/>
            <a:ext cx="1638000" cy="16380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xmlns="" id="{857F21C4-79C2-4691-84AB-94F7350D26CD}"/>
              </a:ext>
            </a:extLst>
          </p:cNvPr>
          <p:cNvCxnSpPr/>
          <p:nvPr/>
        </p:nvCxnSpPr>
        <p:spPr>
          <a:xfrm>
            <a:off x="3365762" y="3426848"/>
            <a:ext cx="288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xmlns="" id="{A18769A5-9E5B-4AD9-B4D8-B4A5E227ADAA}"/>
              </a:ext>
            </a:extLst>
          </p:cNvPr>
          <p:cNvCxnSpPr>
            <a:cxnSpLocks/>
          </p:cNvCxnSpPr>
          <p:nvPr/>
        </p:nvCxnSpPr>
        <p:spPr>
          <a:xfrm>
            <a:off x="5714801" y="3424513"/>
            <a:ext cx="0" cy="35713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xmlns="" id="{880D87B8-036E-4A6E-8F0E-D5DD5A401E35}"/>
              </a:ext>
            </a:extLst>
          </p:cNvPr>
          <p:cNvCxnSpPr>
            <a:cxnSpLocks/>
          </p:cNvCxnSpPr>
          <p:nvPr/>
        </p:nvCxnSpPr>
        <p:spPr>
          <a:xfrm>
            <a:off x="4111586" y="5304160"/>
            <a:ext cx="0" cy="234801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Ovale 167">
            <a:extLst>
              <a:ext uri="{FF2B5EF4-FFF2-40B4-BE49-F238E27FC236}">
                <a16:creationId xmlns:a16="http://schemas.microsoft.com/office/drawing/2014/main" xmlns="" id="{A69AD52D-D9A5-41C0-8CFB-C7388293E2AF}"/>
              </a:ext>
            </a:extLst>
          </p:cNvPr>
          <p:cNvSpPr/>
          <p:nvPr/>
        </p:nvSpPr>
        <p:spPr>
          <a:xfrm>
            <a:off x="3841383" y="6055887"/>
            <a:ext cx="1872000" cy="18720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xmlns="" id="{1239886C-53A5-4500-AD73-D6EADBC6FC5F}"/>
              </a:ext>
            </a:extLst>
          </p:cNvPr>
          <p:cNvCxnSpPr/>
          <p:nvPr/>
        </p:nvCxnSpPr>
        <p:spPr>
          <a:xfrm>
            <a:off x="3347400" y="3701597"/>
            <a:ext cx="288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xmlns="" id="{2467D8FA-3B5B-4FCA-9942-F0D96C221B0C}"/>
              </a:ext>
            </a:extLst>
          </p:cNvPr>
          <p:cNvCxnSpPr>
            <a:cxnSpLocks/>
          </p:cNvCxnSpPr>
          <p:nvPr/>
        </p:nvCxnSpPr>
        <p:spPr>
          <a:xfrm>
            <a:off x="3862052" y="5296486"/>
            <a:ext cx="0" cy="221968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xmlns="" id="{0EEC618C-A7E7-40E3-B238-D76D900BFF17}"/>
              </a:ext>
            </a:extLst>
          </p:cNvPr>
          <p:cNvCxnSpPr>
            <a:cxnSpLocks/>
          </p:cNvCxnSpPr>
          <p:nvPr/>
        </p:nvCxnSpPr>
        <p:spPr>
          <a:xfrm>
            <a:off x="5826960" y="3699800"/>
            <a:ext cx="0" cy="33041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Ovale 178">
            <a:extLst>
              <a:ext uri="{FF2B5EF4-FFF2-40B4-BE49-F238E27FC236}">
                <a16:creationId xmlns:a16="http://schemas.microsoft.com/office/drawing/2014/main" xmlns="" id="{417A987E-4860-4767-BD0F-87F6B89510CA}"/>
              </a:ext>
            </a:extLst>
          </p:cNvPr>
          <p:cNvSpPr/>
          <p:nvPr/>
        </p:nvSpPr>
        <p:spPr>
          <a:xfrm>
            <a:off x="3728280" y="5942978"/>
            <a:ext cx="2098800" cy="20988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xmlns="" id="{EE4ADDBB-0281-41FE-969E-C9A5D5F3A90D}"/>
              </a:ext>
            </a:extLst>
          </p:cNvPr>
          <p:cNvCxnSpPr/>
          <p:nvPr/>
        </p:nvCxnSpPr>
        <p:spPr>
          <a:xfrm>
            <a:off x="3334648" y="3981743"/>
            <a:ext cx="288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xmlns="" id="{CC9BEF49-DEA8-49D1-8F60-A588AFB994A1}"/>
              </a:ext>
            </a:extLst>
          </p:cNvPr>
          <p:cNvCxnSpPr>
            <a:cxnSpLocks/>
          </p:cNvCxnSpPr>
          <p:nvPr/>
        </p:nvCxnSpPr>
        <p:spPr>
          <a:xfrm>
            <a:off x="3624487" y="5296486"/>
            <a:ext cx="0" cy="172287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xmlns="" id="{C0E7EA3A-639C-42CC-BFA2-5BE78936A4C2}"/>
              </a:ext>
            </a:extLst>
          </p:cNvPr>
          <p:cNvCxnSpPr>
            <a:cxnSpLocks/>
          </p:cNvCxnSpPr>
          <p:nvPr/>
        </p:nvCxnSpPr>
        <p:spPr>
          <a:xfrm>
            <a:off x="5934256" y="3976024"/>
            <a:ext cx="0" cy="303269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8" name="Gruppo 187">
            <a:extLst>
              <a:ext uri="{FF2B5EF4-FFF2-40B4-BE49-F238E27FC236}">
                <a16:creationId xmlns:a16="http://schemas.microsoft.com/office/drawing/2014/main" xmlns="" id="{200042F9-637D-40B6-A2FB-BFB6DC94C7A9}"/>
              </a:ext>
            </a:extLst>
          </p:cNvPr>
          <p:cNvGrpSpPr/>
          <p:nvPr/>
        </p:nvGrpSpPr>
        <p:grpSpPr>
          <a:xfrm>
            <a:off x="3624561" y="-3644675"/>
            <a:ext cx="2304000" cy="11787511"/>
            <a:chOff x="6917224" y="6817635"/>
            <a:chExt cx="900000" cy="11787511"/>
          </a:xfrm>
        </p:grpSpPr>
        <p:sp>
          <p:nvSpPr>
            <p:cNvPr id="189" name="Ovale 188">
              <a:extLst>
                <a:ext uri="{FF2B5EF4-FFF2-40B4-BE49-F238E27FC236}">
                  <a16:creationId xmlns:a16="http://schemas.microsoft.com/office/drawing/2014/main" xmlns="" id="{10F030F0-B90C-48A5-9FB4-5E958011E80F}"/>
                </a:ext>
              </a:extLst>
            </p:cNvPr>
            <p:cNvSpPr/>
            <p:nvPr/>
          </p:nvSpPr>
          <p:spPr>
            <a:xfrm>
              <a:off x="6917224" y="16301146"/>
              <a:ext cx="900000" cy="2304000"/>
            </a:xfrm>
            <a:prstGeom prst="ellipse">
              <a:avLst/>
            </a:prstGeom>
            <a:noFill/>
            <a:ln w="31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92" name="Connettore diritto 191">
              <a:extLst>
                <a:ext uri="{FF2B5EF4-FFF2-40B4-BE49-F238E27FC236}">
                  <a16:creationId xmlns:a16="http://schemas.microsoft.com/office/drawing/2014/main" xmlns="" id="{0593858B-06F9-4A45-A135-E006A71388E5}"/>
                </a:ext>
              </a:extLst>
            </p:cNvPr>
            <p:cNvCxnSpPr>
              <a:cxnSpLocks/>
              <a:stCxn id="189" idx="2"/>
              <a:endCxn id="189" idx="6"/>
            </p:cNvCxnSpPr>
            <p:nvPr/>
          </p:nvCxnSpPr>
          <p:spPr>
            <a:xfrm>
              <a:off x="6917224" y="6817635"/>
              <a:ext cx="900000" cy="0"/>
            </a:xfrm>
            <a:prstGeom prst="line">
              <a:avLst/>
            </a:prstGeom>
            <a:ln w="3175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xmlns="" id="{B6C07FF6-787A-4516-89B8-BB353EC1CA96}"/>
              </a:ext>
            </a:extLst>
          </p:cNvPr>
          <p:cNvCxnSpPr/>
          <p:nvPr/>
        </p:nvCxnSpPr>
        <p:spPr>
          <a:xfrm>
            <a:off x="3366848" y="2178005"/>
            <a:ext cx="288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xmlns="" id="{A622E27B-FC39-4F49-86AF-D9B217520B6F}"/>
              </a:ext>
            </a:extLst>
          </p:cNvPr>
          <p:cNvCxnSpPr>
            <a:cxnSpLocks/>
          </p:cNvCxnSpPr>
          <p:nvPr/>
        </p:nvCxnSpPr>
        <p:spPr>
          <a:xfrm>
            <a:off x="5215195" y="5307357"/>
            <a:ext cx="0" cy="30955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Ovale 195">
            <a:extLst>
              <a:ext uri="{FF2B5EF4-FFF2-40B4-BE49-F238E27FC236}">
                <a16:creationId xmlns:a16="http://schemas.microsoft.com/office/drawing/2014/main" xmlns="" id="{A76C4CA4-4529-43D0-AA0A-A0669C9625C3}"/>
              </a:ext>
            </a:extLst>
          </p:cNvPr>
          <p:cNvSpPr/>
          <p:nvPr/>
        </p:nvSpPr>
        <p:spPr>
          <a:xfrm>
            <a:off x="4342909" y="6558113"/>
            <a:ext cx="867600" cy="8676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xmlns="" id="{3DD073E9-F111-43C1-8E44-75ABC792C4F2}"/>
              </a:ext>
            </a:extLst>
          </p:cNvPr>
          <p:cNvCxnSpPr/>
          <p:nvPr/>
        </p:nvCxnSpPr>
        <p:spPr>
          <a:xfrm>
            <a:off x="3364802" y="2292502"/>
            <a:ext cx="288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xmlns="" id="{FCDD730C-0CAC-4D41-A791-14D5CCBCD0DF}"/>
              </a:ext>
            </a:extLst>
          </p:cNvPr>
          <p:cNvCxnSpPr>
            <a:cxnSpLocks/>
          </p:cNvCxnSpPr>
          <p:nvPr/>
        </p:nvCxnSpPr>
        <p:spPr>
          <a:xfrm flipH="1">
            <a:off x="5258636" y="2291482"/>
            <a:ext cx="2554" cy="47055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xmlns="" id="{B7BBD667-BAFD-4471-9D54-64432E5D7093}"/>
              </a:ext>
            </a:extLst>
          </p:cNvPr>
          <p:cNvCxnSpPr>
            <a:cxnSpLocks/>
          </p:cNvCxnSpPr>
          <p:nvPr/>
        </p:nvCxnSpPr>
        <p:spPr>
          <a:xfrm>
            <a:off x="5117629" y="5310554"/>
            <a:ext cx="0" cy="313139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Ovale 202">
            <a:extLst>
              <a:ext uri="{FF2B5EF4-FFF2-40B4-BE49-F238E27FC236}">
                <a16:creationId xmlns:a16="http://schemas.microsoft.com/office/drawing/2014/main" xmlns="" id="{8A176156-22C6-41FE-B0EE-291A6D8DAAFA}"/>
              </a:ext>
            </a:extLst>
          </p:cNvPr>
          <p:cNvSpPr/>
          <p:nvPr/>
        </p:nvSpPr>
        <p:spPr>
          <a:xfrm>
            <a:off x="4246167" y="6460079"/>
            <a:ext cx="1062000" cy="10620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40" name="CasellaDiTesto 3139">
            <a:extLst>
              <a:ext uri="{FF2B5EF4-FFF2-40B4-BE49-F238E27FC236}">
                <a16:creationId xmlns:a16="http://schemas.microsoft.com/office/drawing/2014/main" xmlns="" id="{BF4348B2-7BC9-4E40-965C-AFC4CE363E8A}"/>
              </a:ext>
            </a:extLst>
          </p:cNvPr>
          <p:cNvSpPr txBox="1"/>
          <p:nvPr/>
        </p:nvSpPr>
        <p:spPr>
          <a:xfrm>
            <a:off x="0" y="4361270"/>
            <a:ext cx="302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solidFill>
                  <a:srgbClr val="0070C0"/>
                </a:solidFill>
                <a:latin typeface="Comic Sans MS" panose="030F0702030302020204" pitchFamily="66" charset="0"/>
              </a:rPr>
              <a:t>Il piano </a:t>
            </a:r>
            <a:r>
              <a:rPr lang="it-IT" sz="20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,</a:t>
            </a:r>
            <a:r>
              <a:rPr lang="it-IT" sz="1700" dirty="0">
                <a:solidFill>
                  <a:srgbClr val="0070C0"/>
                </a:solidFill>
                <a:latin typeface="Symbol" panose="05050102010706020507" pitchFamily="18" charset="2"/>
              </a:rPr>
              <a:t> </a:t>
            </a:r>
            <a:r>
              <a:rPr lang="it-IT" sz="1700" dirty="0">
                <a:solidFill>
                  <a:srgbClr val="0070C0"/>
                </a:solidFill>
                <a:latin typeface="Comic Sans MS" panose="030F0702030302020204" pitchFamily="66" charset="0"/>
              </a:rPr>
              <a:t>variando di quota, sezionando il cono genera circonferenze parallele di diverse grandezze</a:t>
            </a:r>
          </a:p>
        </p:txBody>
      </p:sp>
      <p:sp>
        <p:nvSpPr>
          <p:cNvPr id="3142" name="CasellaDiTesto 3141">
            <a:extLst>
              <a:ext uri="{FF2B5EF4-FFF2-40B4-BE49-F238E27FC236}">
                <a16:creationId xmlns:a16="http://schemas.microsoft.com/office/drawing/2014/main" xmlns="" id="{51D4DD16-D204-48EE-9748-4D4B4496F4DD}"/>
              </a:ext>
            </a:extLst>
          </p:cNvPr>
          <p:cNvSpPr txBox="1"/>
          <p:nvPr/>
        </p:nvSpPr>
        <p:spPr>
          <a:xfrm>
            <a:off x="0" y="3716578"/>
            <a:ext cx="331200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solidFill>
                  <a:srgbClr val="0070C0"/>
                </a:solidFill>
                <a:latin typeface="Comic Sans MS" panose="030F0702030302020204" pitchFamily="66" charset="0"/>
              </a:rPr>
              <a:t>Intersecando i due piani si hanno rette </a:t>
            </a:r>
            <a:r>
              <a:rPr lang="it-IT" sz="1700" dirty="0">
                <a:solidFill>
                  <a:srgbClr val="00B050"/>
                </a:solidFill>
                <a:latin typeface="Comic Sans MS" panose="030F0702030302020204" pitchFamily="66" charset="0"/>
              </a:rPr>
              <a:t>x</a:t>
            </a:r>
            <a:r>
              <a:rPr lang="it-IT" sz="1700" dirty="0">
                <a:solidFill>
                  <a:srgbClr val="0070C0"/>
                </a:solidFill>
                <a:latin typeface="Comic Sans MS" panose="030F0702030302020204" pitchFamily="66" charset="0"/>
              </a:rPr>
              <a:t> proiettanti su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17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endParaRPr lang="it-IT" sz="1700" baseline="-250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9298495B-A29A-470C-87D1-43F8B9B45108}"/>
              </a:ext>
            </a:extLst>
          </p:cNvPr>
          <p:cNvSpPr txBox="1"/>
          <p:nvPr/>
        </p:nvSpPr>
        <p:spPr>
          <a:xfrm>
            <a:off x="27000" y="501230"/>
            <a:ext cx="6804000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it-IT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Altro metodo di ricerca mediante un piano ausiliario </a:t>
            </a:r>
            <a:r>
              <a:rPr lang="it-IT" sz="2400" dirty="0">
                <a:solidFill>
                  <a:schemeClr val="bg1"/>
                </a:solidFill>
                <a:latin typeface="Symbol" panose="05050102010706020507" pitchFamily="18" charset="2"/>
              </a:rPr>
              <a:t>a</a:t>
            </a:r>
            <a:r>
              <a:rPr lang="it-IT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247" name="CasellaDiTesto 19">
            <a:extLst>
              <a:ext uri="{FF2B5EF4-FFF2-40B4-BE49-F238E27FC236}">
                <a16:creationId xmlns:a16="http://schemas.microsoft.com/office/drawing/2014/main" xmlns="" id="{7D525E15-6022-4928-9C10-3B41FB90F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480" y="1902664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48" name="CasellaDiTesto 19">
            <a:extLst>
              <a:ext uri="{FF2B5EF4-FFF2-40B4-BE49-F238E27FC236}">
                <a16:creationId xmlns:a16="http://schemas.microsoft.com/office/drawing/2014/main" xmlns="" id="{F258F98C-6A80-4966-A484-9ECA6720C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5343" y="2038005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49" name="CasellaDiTesto 19">
            <a:extLst>
              <a:ext uri="{FF2B5EF4-FFF2-40B4-BE49-F238E27FC236}">
                <a16:creationId xmlns:a16="http://schemas.microsoft.com/office/drawing/2014/main" xmlns="" id="{C3CF13A8-24D5-458D-A138-3101842AB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4205" y="2149461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50" name="CasellaDiTesto 19">
            <a:extLst>
              <a:ext uri="{FF2B5EF4-FFF2-40B4-BE49-F238E27FC236}">
                <a16:creationId xmlns:a16="http://schemas.microsoft.com/office/drawing/2014/main" xmlns="" id="{F0B7A410-F746-47FF-B244-E31CBD3D6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9656" y="2271153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51" name="CasellaDiTesto 19">
            <a:extLst>
              <a:ext uri="{FF2B5EF4-FFF2-40B4-BE49-F238E27FC236}">
                <a16:creationId xmlns:a16="http://schemas.microsoft.com/office/drawing/2014/main" xmlns="" id="{9389872C-A2EB-4A9C-9719-121506E01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8519" y="2406494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52" name="CasellaDiTesto 19">
            <a:extLst>
              <a:ext uri="{FF2B5EF4-FFF2-40B4-BE49-F238E27FC236}">
                <a16:creationId xmlns:a16="http://schemas.microsoft.com/office/drawing/2014/main" xmlns="" id="{4A558BB0-A8A3-4B34-B6B9-6C687CB30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0794" y="2610073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53" name="CasellaDiTesto 19">
            <a:extLst>
              <a:ext uri="{FF2B5EF4-FFF2-40B4-BE49-F238E27FC236}">
                <a16:creationId xmlns:a16="http://schemas.microsoft.com/office/drawing/2014/main" xmlns="" id="{9B9C2923-763D-41C8-8E18-912054238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6244" y="2854596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54" name="CasellaDiTesto 19">
            <a:extLst>
              <a:ext uri="{FF2B5EF4-FFF2-40B4-BE49-F238E27FC236}">
                <a16:creationId xmlns:a16="http://schemas.microsoft.com/office/drawing/2014/main" xmlns="" id="{B3FB7C9A-705B-4EB0-B7FF-5932071B1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1695" y="3153709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55" name="CasellaDiTesto 19">
            <a:extLst>
              <a:ext uri="{FF2B5EF4-FFF2-40B4-BE49-F238E27FC236}">
                <a16:creationId xmlns:a16="http://schemas.microsoft.com/office/drawing/2014/main" xmlns="" id="{5F4107EA-11AF-4F91-9710-876D1152A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3970" y="3422115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56" name="CasellaDiTesto 19">
            <a:extLst>
              <a:ext uri="{FF2B5EF4-FFF2-40B4-BE49-F238E27FC236}">
                <a16:creationId xmlns:a16="http://schemas.microsoft.com/office/drawing/2014/main" xmlns="" id="{5A9537D2-A83F-4683-A816-67F0348E6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0322" y="3715542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57" name="Rettangolo 256">
            <a:extLst>
              <a:ext uri="{FF2B5EF4-FFF2-40B4-BE49-F238E27FC236}">
                <a16:creationId xmlns:a16="http://schemas.microsoft.com/office/drawing/2014/main" xmlns="" id="{44BFF430-BDE1-4A7B-BD25-FF74ABCC7F47}"/>
              </a:ext>
            </a:extLst>
          </p:cNvPr>
          <p:cNvSpPr/>
          <p:nvPr/>
        </p:nvSpPr>
        <p:spPr>
          <a:xfrm>
            <a:off x="5141731" y="6813058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258" name="Rettangolo 257">
            <a:extLst>
              <a:ext uri="{FF2B5EF4-FFF2-40B4-BE49-F238E27FC236}">
                <a16:creationId xmlns:a16="http://schemas.microsoft.com/office/drawing/2014/main" xmlns="" id="{A2B2FBF7-E7E1-4A2E-B530-2571A758CE52}"/>
              </a:ext>
            </a:extLst>
          </p:cNvPr>
          <p:cNvSpPr/>
          <p:nvPr/>
        </p:nvSpPr>
        <p:spPr>
          <a:xfrm>
            <a:off x="4947942" y="6243948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259" name="Rettangolo 258">
            <a:extLst>
              <a:ext uri="{FF2B5EF4-FFF2-40B4-BE49-F238E27FC236}">
                <a16:creationId xmlns:a16="http://schemas.microsoft.com/office/drawing/2014/main" xmlns="" id="{DFF25649-3C14-464C-AC47-4EAA305C66B6}"/>
              </a:ext>
            </a:extLst>
          </p:cNvPr>
          <p:cNvSpPr/>
          <p:nvPr/>
        </p:nvSpPr>
        <p:spPr>
          <a:xfrm>
            <a:off x="4949385" y="7357364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260" name="Rettangolo 259">
            <a:extLst>
              <a:ext uri="{FF2B5EF4-FFF2-40B4-BE49-F238E27FC236}">
                <a16:creationId xmlns:a16="http://schemas.microsoft.com/office/drawing/2014/main" xmlns="" id="{4C36C5F0-8626-4FD6-B77F-189513F3020F}"/>
              </a:ext>
            </a:extLst>
          </p:cNvPr>
          <p:cNvSpPr/>
          <p:nvPr/>
        </p:nvSpPr>
        <p:spPr>
          <a:xfrm>
            <a:off x="5034148" y="6370236"/>
            <a:ext cx="3465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261" name="Rettangolo 260">
            <a:extLst>
              <a:ext uri="{FF2B5EF4-FFF2-40B4-BE49-F238E27FC236}">
                <a16:creationId xmlns:a16="http://schemas.microsoft.com/office/drawing/2014/main" xmlns="" id="{6C41FFEA-C987-48CD-8DFE-58C3A1120348}"/>
              </a:ext>
            </a:extLst>
          </p:cNvPr>
          <p:cNvSpPr/>
          <p:nvPr/>
        </p:nvSpPr>
        <p:spPr>
          <a:xfrm>
            <a:off x="5047354" y="7162514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grpSp>
        <p:nvGrpSpPr>
          <p:cNvPr id="37" name="Gruppo 36">
            <a:extLst>
              <a:ext uri="{FF2B5EF4-FFF2-40B4-BE49-F238E27FC236}">
                <a16:creationId xmlns:a16="http://schemas.microsoft.com/office/drawing/2014/main" xmlns="" id="{083CB8EA-8193-44B1-A7EA-F7BF2776FA64}"/>
              </a:ext>
            </a:extLst>
          </p:cNvPr>
          <p:cNvGrpSpPr/>
          <p:nvPr/>
        </p:nvGrpSpPr>
        <p:grpSpPr>
          <a:xfrm>
            <a:off x="4094704" y="1793997"/>
            <a:ext cx="1361298" cy="324000"/>
            <a:chOff x="4094704" y="1771133"/>
            <a:chExt cx="1361298" cy="461665"/>
          </a:xfrm>
        </p:grpSpPr>
        <p:sp>
          <p:nvSpPr>
            <p:cNvPr id="265" name="Rettangolo 264">
              <a:extLst>
                <a:ext uri="{FF2B5EF4-FFF2-40B4-BE49-F238E27FC236}">
                  <a16:creationId xmlns:a16="http://schemas.microsoft.com/office/drawing/2014/main" xmlns="" id="{EB6DAC0F-3555-40C4-96C7-FF6DB9320D21}"/>
                </a:ext>
              </a:extLst>
            </p:cNvPr>
            <p:cNvSpPr/>
            <p:nvPr/>
          </p:nvSpPr>
          <p:spPr>
            <a:xfrm>
              <a:off x="5091063" y="1862517"/>
              <a:ext cx="364939" cy="27962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P’’</a:t>
              </a:r>
            </a:p>
          </p:txBody>
        </p:sp>
        <p:sp>
          <p:nvSpPr>
            <p:cNvPr id="267" name="CasellaDiTesto 266">
              <a:extLst>
                <a:ext uri="{FF2B5EF4-FFF2-40B4-BE49-F238E27FC236}">
                  <a16:creationId xmlns:a16="http://schemas.microsoft.com/office/drawing/2014/main" xmlns="" id="{5BD690F4-BCD8-46FA-811A-CD0D688A4201}"/>
                </a:ext>
              </a:extLst>
            </p:cNvPr>
            <p:cNvSpPr txBox="1"/>
            <p:nvPr/>
          </p:nvSpPr>
          <p:spPr>
            <a:xfrm>
              <a:off x="4699999" y="1861559"/>
              <a:ext cx="372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kern="0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x"</a:t>
              </a:r>
              <a:endParaRPr lang="it-IT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269" name="CasellaDiTesto 268">
              <a:extLst>
                <a:ext uri="{FF2B5EF4-FFF2-40B4-BE49-F238E27FC236}">
                  <a16:creationId xmlns:a16="http://schemas.microsoft.com/office/drawing/2014/main" xmlns="" id="{37B4F45D-1DBF-42C1-B826-78EBCF44F3A6}"/>
                </a:ext>
              </a:extLst>
            </p:cNvPr>
            <p:cNvSpPr txBox="1"/>
            <p:nvPr/>
          </p:nvSpPr>
          <p:spPr>
            <a:xfrm>
              <a:off x="4912827" y="1784531"/>
              <a:ext cx="371415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>
                  <a:solidFill>
                    <a:srgbClr val="0070C0"/>
                  </a:solidFill>
                  <a:latin typeface="Symbol" panose="05050102010706020507" pitchFamily="18" charset="2"/>
                  <a:cs typeface="Arial" panose="020B0604020202020204" pitchFamily="34" charset="0"/>
                </a:rPr>
                <a:t>º</a:t>
              </a:r>
              <a:endParaRPr lang="it-IT" dirty="0"/>
            </a:p>
          </p:txBody>
        </p:sp>
        <p:sp>
          <p:nvSpPr>
            <p:cNvPr id="272" name="CasellaDiTesto 271">
              <a:extLst>
                <a:ext uri="{FF2B5EF4-FFF2-40B4-BE49-F238E27FC236}">
                  <a16:creationId xmlns:a16="http://schemas.microsoft.com/office/drawing/2014/main" xmlns="" id="{FE97998B-CFEB-4DD5-BD00-12E75589ACC4}"/>
                </a:ext>
              </a:extLst>
            </p:cNvPr>
            <p:cNvSpPr txBox="1"/>
            <p:nvPr/>
          </p:nvSpPr>
          <p:spPr>
            <a:xfrm>
              <a:off x="4497495" y="1771133"/>
              <a:ext cx="3714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>
                  <a:solidFill>
                    <a:schemeClr val="accent3">
                      <a:lumMod val="75000"/>
                    </a:schemeClr>
                  </a:solidFill>
                  <a:latin typeface="Symbol" panose="05050102010706020507" pitchFamily="18" charset="2"/>
                  <a:cs typeface="Arial" panose="020B0604020202020204" pitchFamily="34" charset="0"/>
                </a:rPr>
                <a:t>º</a:t>
              </a:r>
              <a:endParaRPr lang="it-IT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36" name="CasellaDiTesto 35">
              <a:extLst>
                <a:ext uri="{FF2B5EF4-FFF2-40B4-BE49-F238E27FC236}">
                  <a16:creationId xmlns:a16="http://schemas.microsoft.com/office/drawing/2014/main" xmlns="" id="{82EDDA45-5EB1-4092-96B2-9CE82772A2C5}"/>
                </a:ext>
              </a:extLst>
            </p:cNvPr>
            <p:cNvSpPr txBox="1"/>
            <p:nvPr/>
          </p:nvSpPr>
          <p:spPr>
            <a:xfrm>
              <a:off x="4094704" y="1818751"/>
              <a:ext cx="57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</a:rPr>
                <a:t>x</a:t>
              </a:r>
            </a:p>
          </p:txBody>
        </p:sp>
      </p:grpSp>
      <p:grpSp>
        <p:nvGrpSpPr>
          <p:cNvPr id="273" name="Gruppo 272">
            <a:extLst>
              <a:ext uri="{FF2B5EF4-FFF2-40B4-BE49-F238E27FC236}">
                <a16:creationId xmlns:a16="http://schemas.microsoft.com/office/drawing/2014/main" xmlns="" id="{D3C2695A-B715-4C15-990D-36C7EA13DB32}"/>
              </a:ext>
            </a:extLst>
          </p:cNvPr>
          <p:cNvGrpSpPr/>
          <p:nvPr/>
        </p:nvGrpSpPr>
        <p:grpSpPr>
          <a:xfrm>
            <a:off x="3921336" y="1989253"/>
            <a:ext cx="1361298" cy="324000"/>
            <a:chOff x="4094704" y="1771133"/>
            <a:chExt cx="1361298" cy="461665"/>
          </a:xfrm>
        </p:grpSpPr>
        <p:sp>
          <p:nvSpPr>
            <p:cNvPr id="274" name="Rettangolo 273">
              <a:extLst>
                <a:ext uri="{FF2B5EF4-FFF2-40B4-BE49-F238E27FC236}">
                  <a16:creationId xmlns:a16="http://schemas.microsoft.com/office/drawing/2014/main" xmlns="" id="{3CCC1F3A-599D-4859-845E-9BF0DC328723}"/>
                </a:ext>
              </a:extLst>
            </p:cNvPr>
            <p:cNvSpPr/>
            <p:nvPr/>
          </p:nvSpPr>
          <p:spPr>
            <a:xfrm>
              <a:off x="5091063" y="1862517"/>
              <a:ext cx="364939" cy="27962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P’’</a:t>
              </a:r>
            </a:p>
          </p:txBody>
        </p:sp>
        <p:sp>
          <p:nvSpPr>
            <p:cNvPr id="275" name="CasellaDiTesto 274">
              <a:extLst>
                <a:ext uri="{FF2B5EF4-FFF2-40B4-BE49-F238E27FC236}">
                  <a16:creationId xmlns:a16="http://schemas.microsoft.com/office/drawing/2014/main" xmlns="" id="{4DF56D4D-6C12-4118-A808-913EA153B85F}"/>
                </a:ext>
              </a:extLst>
            </p:cNvPr>
            <p:cNvSpPr txBox="1"/>
            <p:nvPr/>
          </p:nvSpPr>
          <p:spPr>
            <a:xfrm>
              <a:off x="4699999" y="1861559"/>
              <a:ext cx="372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kern="0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x"</a:t>
              </a:r>
              <a:endParaRPr lang="it-IT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276" name="CasellaDiTesto 275">
              <a:extLst>
                <a:ext uri="{FF2B5EF4-FFF2-40B4-BE49-F238E27FC236}">
                  <a16:creationId xmlns:a16="http://schemas.microsoft.com/office/drawing/2014/main" xmlns="" id="{2CF36465-5515-4A71-8C62-B293F89243D0}"/>
                </a:ext>
              </a:extLst>
            </p:cNvPr>
            <p:cNvSpPr txBox="1"/>
            <p:nvPr/>
          </p:nvSpPr>
          <p:spPr>
            <a:xfrm>
              <a:off x="4912827" y="1784531"/>
              <a:ext cx="371415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>
                  <a:solidFill>
                    <a:srgbClr val="0070C0"/>
                  </a:solidFill>
                  <a:latin typeface="Symbol" panose="05050102010706020507" pitchFamily="18" charset="2"/>
                  <a:cs typeface="Arial" panose="020B0604020202020204" pitchFamily="34" charset="0"/>
                </a:rPr>
                <a:t>º</a:t>
              </a:r>
              <a:endParaRPr lang="it-IT" dirty="0"/>
            </a:p>
          </p:txBody>
        </p:sp>
        <p:sp>
          <p:nvSpPr>
            <p:cNvPr id="277" name="CasellaDiTesto 276">
              <a:extLst>
                <a:ext uri="{FF2B5EF4-FFF2-40B4-BE49-F238E27FC236}">
                  <a16:creationId xmlns:a16="http://schemas.microsoft.com/office/drawing/2014/main" xmlns="" id="{E0D807A2-BD6D-4D1B-83B8-86CD1A416B39}"/>
                </a:ext>
              </a:extLst>
            </p:cNvPr>
            <p:cNvSpPr txBox="1"/>
            <p:nvPr/>
          </p:nvSpPr>
          <p:spPr>
            <a:xfrm>
              <a:off x="4497495" y="1771133"/>
              <a:ext cx="3714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>
                  <a:solidFill>
                    <a:schemeClr val="accent3">
                      <a:lumMod val="75000"/>
                    </a:schemeClr>
                  </a:solidFill>
                  <a:latin typeface="Symbol" panose="05050102010706020507" pitchFamily="18" charset="2"/>
                  <a:cs typeface="Arial" panose="020B0604020202020204" pitchFamily="34" charset="0"/>
                </a:rPr>
                <a:t>º</a:t>
              </a:r>
              <a:endParaRPr lang="it-IT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278" name="CasellaDiTesto 277">
              <a:extLst>
                <a:ext uri="{FF2B5EF4-FFF2-40B4-BE49-F238E27FC236}">
                  <a16:creationId xmlns:a16="http://schemas.microsoft.com/office/drawing/2014/main" xmlns="" id="{89D970C2-EB78-4DC7-AD12-B699D3E06453}"/>
                </a:ext>
              </a:extLst>
            </p:cNvPr>
            <p:cNvSpPr txBox="1"/>
            <p:nvPr/>
          </p:nvSpPr>
          <p:spPr>
            <a:xfrm>
              <a:off x="4094704" y="1818751"/>
              <a:ext cx="57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</a:rPr>
                <a:t>x</a:t>
              </a:r>
            </a:p>
          </p:txBody>
        </p:sp>
      </p:grpSp>
      <p:grpSp>
        <p:nvGrpSpPr>
          <p:cNvPr id="279" name="Gruppo 278">
            <a:extLst>
              <a:ext uri="{FF2B5EF4-FFF2-40B4-BE49-F238E27FC236}">
                <a16:creationId xmlns:a16="http://schemas.microsoft.com/office/drawing/2014/main" xmlns="" id="{439C901A-FF40-4BBA-AC8A-6F82C260F6D8}"/>
              </a:ext>
            </a:extLst>
          </p:cNvPr>
          <p:cNvGrpSpPr/>
          <p:nvPr/>
        </p:nvGrpSpPr>
        <p:grpSpPr>
          <a:xfrm>
            <a:off x="3747041" y="2174997"/>
            <a:ext cx="1361298" cy="324000"/>
            <a:chOff x="4094704" y="1771133"/>
            <a:chExt cx="1361298" cy="461665"/>
          </a:xfrm>
        </p:grpSpPr>
        <p:sp>
          <p:nvSpPr>
            <p:cNvPr id="280" name="Rettangolo 279">
              <a:extLst>
                <a:ext uri="{FF2B5EF4-FFF2-40B4-BE49-F238E27FC236}">
                  <a16:creationId xmlns:a16="http://schemas.microsoft.com/office/drawing/2014/main" xmlns="" id="{29273686-E9D8-441B-B100-7C7B3969A47D}"/>
                </a:ext>
              </a:extLst>
            </p:cNvPr>
            <p:cNvSpPr/>
            <p:nvPr/>
          </p:nvSpPr>
          <p:spPr>
            <a:xfrm>
              <a:off x="5091063" y="1862517"/>
              <a:ext cx="364939" cy="27962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P’’</a:t>
              </a:r>
            </a:p>
          </p:txBody>
        </p:sp>
        <p:sp>
          <p:nvSpPr>
            <p:cNvPr id="281" name="CasellaDiTesto 280">
              <a:extLst>
                <a:ext uri="{FF2B5EF4-FFF2-40B4-BE49-F238E27FC236}">
                  <a16:creationId xmlns:a16="http://schemas.microsoft.com/office/drawing/2014/main" xmlns="" id="{8BE143AE-E1FD-411D-8494-C0FB35F80A0A}"/>
                </a:ext>
              </a:extLst>
            </p:cNvPr>
            <p:cNvSpPr txBox="1"/>
            <p:nvPr/>
          </p:nvSpPr>
          <p:spPr>
            <a:xfrm>
              <a:off x="4699999" y="1861559"/>
              <a:ext cx="372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kern="0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x"</a:t>
              </a:r>
              <a:endParaRPr lang="it-IT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282" name="CasellaDiTesto 281">
              <a:extLst>
                <a:ext uri="{FF2B5EF4-FFF2-40B4-BE49-F238E27FC236}">
                  <a16:creationId xmlns:a16="http://schemas.microsoft.com/office/drawing/2014/main" xmlns="" id="{DFC0F055-CDFB-429D-A666-826F59F712F0}"/>
                </a:ext>
              </a:extLst>
            </p:cNvPr>
            <p:cNvSpPr txBox="1"/>
            <p:nvPr/>
          </p:nvSpPr>
          <p:spPr>
            <a:xfrm>
              <a:off x="4912827" y="1784531"/>
              <a:ext cx="371415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>
                  <a:solidFill>
                    <a:srgbClr val="0070C0"/>
                  </a:solidFill>
                  <a:latin typeface="Symbol" panose="05050102010706020507" pitchFamily="18" charset="2"/>
                  <a:cs typeface="Arial" panose="020B0604020202020204" pitchFamily="34" charset="0"/>
                </a:rPr>
                <a:t>º</a:t>
              </a:r>
              <a:endParaRPr lang="it-IT" dirty="0"/>
            </a:p>
          </p:txBody>
        </p:sp>
        <p:sp>
          <p:nvSpPr>
            <p:cNvPr id="283" name="CasellaDiTesto 282">
              <a:extLst>
                <a:ext uri="{FF2B5EF4-FFF2-40B4-BE49-F238E27FC236}">
                  <a16:creationId xmlns:a16="http://schemas.microsoft.com/office/drawing/2014/main" xmlns="" id="{EEE52A8A-853C-4D88-A169-804ECE55A01F}"/>
                </a:ext>
              </a:extLst>
            </p:cNvPr>
            <p:cNvSpPr txBox="1"/>
            <p:nvPr/>
          </p:nvSpPr>
          <p:spPr>
            <a:xfrm>
              <a:off x="4497495" y="1771133"/>
              <a:ext cx="3714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>
                  <a:solidFill>
                    <a:schemeClr val="accent3">
                      <a:lumMod val="75000"/>
                    </a:schemeClr>
                  </a:solidFill>
                  <a:latin typeface="Symbol" panose="05050102010706020507" pitchFamily="18" charset="2"/>
                  <a:cs typeface="Arial" panose="020B0604020202020204" pitchFamily="34" charset="0"/>
                </a:rPr>
                <a:t>º</a:t>
              </a:r>
              <a:endParaRPr lang="it-IT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284" name="CasellaDiTesto 283">
              <a:extLst>
                <a:ext uri="{FF2B5EF4-FFF2-40B4-BE49-F238E27FC236}">
                  <a16:creationId xmlns:a16="http://schemas.microsoft.com/office/drawing/2014/main" xmlns="" id="{E4C0082E-7A62-4F72-B06B-DB32FE20A64B}"/>
                </a:ext>
              </a:extLst>
            </p:cNvPr>
            <p:cNvSpPr txBox="1"/>
            <p:nvPr/>
          </p:nvSpPr>
          <p:spPr>
            <a:xfrm>
              <a:off x="4094704" y="1818751"/>
              <a:ext cx="57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</a:rPr>
                <a:t>x</a:t>
              </a:r>
            </a:p>
          </p:txBody>
        </p:sp>
      </p:grpSp>
      <p:grpSp>
        <p:nvGrpSpPr>
          <p:cNvPr id="42" name="Gruppo 41">
            <a:extLst>
              <a:ext uri="{FF2B5EF4-FFF2-40B4-BE49-F238E27FC236}">
                <a16:creationId xmlns:a16="http://schemas.microsoft.com/office/drawing/2014/main" xmlns="" id="{50336599-9118-4B04-9DEF-9ECD5CF3F3AD}"/>
              </a:ext>
            </a:extLst>
          </p:cNvPr>
          <p:cNvGrpSpPr/>
          <p:nvPr/>
        </p:nvGrpSpPr>
        <p:grpSpPr>
          <a:xfrm>
            <a:off x="18235" y="963677"/>
            <a:ext cx="3791772" cy="1125344"/>
            <a:chOff x="45945" y="938272"/>
            <a:chExt cx="3791772" cy="1339903"/>
          </a:xfrm>
        </p:grpSpPr>
        <p:grpSp>
          <p:nvGrpSpPr>
            <p:cNvPr id="3138" name="Gruppo 3137">
              <a:extLst>
                <a:ext uri="{FF2B5EF4-FFF2-40B4-BE49-F238E27FC236}">
                  <a16:creationId xmlns:a16="http://schemas.microsoft.com/office/drawing/2014/main" xmlns="" id="{2448E4C4-8618-4259-8594-A94FB1757366}"/>
                </a:ext>
              </a:extLst>
            </p:cNvPr>
            <p:cNvGrpSpPr/>
            <p:nvPr/>
          </p:nvGrpSpPr>
          <p:grpSpPr>
            <a:xfrm>
              <a:off x="45945" y="1014513"/>
              <a:ext cx="3791772" cy="1263662"/>
              <a:chOff x="146304" y="620205"/>
              <a:chExt cx="3791772" cy="1263662"/>
            </a:xfrm>
          </p:grpSpPr>
          <p:sp>
            <p:nvSpPr>
              <p:cNvPr id="139" name="Rectangle 208">
                <a:extLst>
                  <a:ext uri="{FF2B5EF4-FFF2-40B4-BE49-F238E27FC236}">
                    <a16:creationId xmlns:a16="http://schemas.microsoft.com/office/drawing/2014/main" xmlns="" id="{644085BF-0DA9-4AB4-851F-E86092A4CF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304" y="1058355"/>
                <a:ext cx="648000" cy="385774"/>
              </a:xfrm>
              <a:prstGeom prst="rect">
                <a:avLst/>
              </a:prstGeom>
              <a:noFill/>
              <a:ln w="317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Symbol" panose="05050102010706020507" pitchFamily="18" charset="2"/>
                  </a:rPr>
                  <a:t>Ç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endPara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0" name="Rectangle 209">
                <a:extLst>
                  <a:ext uri="{FF2B5EF4-FFF2-40B4-BE49-F238E27FC236}">
                    <a16:creationId xmlns:a16="http://schemas.microsoft.com/office/drawing/2014/main" xmlns="" id="{39E5BE4A-6B6C-4D4E-90D7-00F021E0B3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8032" y="621715"/>
                <a:ext cx="936140" cy="385774"/>
              </a:xfrm>
              <a:prstGeom prst="rect">
                <a:avLst/>
              </a:prstGeom>
              <a:noFill/>
              <a:ln w="317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Symbol" panose="05050102010706020507" pitchFamily="18" charset="2"/>
                  </a:rPr>
                  <a:t>Ç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endPara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1" name="Rectangle 210">
                <a:extLst>
                  <a:ext uri="{FF2B5EF4-FFF2-40B4-BE49-F238E27FC236}">
                    <a16:creationId xmlns:a16="http://schemas.microsoft.com/office/drawing/2014/main" xmlns="" id="{33DC5E00-4FA7-4875-AA9E-78D38CE011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0545" y="1498093"/>
                <a:ext cx="935002" cy="385774"/>
              </a:xfrm>
              <a:prstGeom prst="rect">
                <a:avLst/>
              </a:prstGeom>
              <a:noFill/>
              <a:ln w="317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Symbol" panose="05050102010706020507" pitchFamily="18" charset="2"/>
                  </a:rPr>
                  <a:t>Ç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endPara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defTabSz="45720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42" name="Rectangle 211">
                <a:extLst>
                  <a:ext uri="{FF2B5EF4-FFF2-40B4-BE49-F238E27FC236}">
                    <a16:creationId xmlns:a16="http://schemas.microsoft.com/office/drawing/2014/main" xmlns="" id="{50789D54-648B-4289-8B7A-8053C47FB9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8033" y="1498093"/>
                <a:ext cx="560773" cy="385774"/>
              </a:xfrm>
              <a:prstGeom prst="rect">
                <a:avLst/>
              </a:prstGeom>
              <a:noFill/>
              <a:ln w="317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75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i="0" u="none" strike="noStrike" kern="0" cap="none" spc="0" normalizeH="0" baseline="-25000" noProof="0" dirty="0">
                    <a:ln>
                      <a:noFill/>
                    </a:ln>
                    <a:solidFill>
                      <a:schemeClr val="accent3">
                        <a:lumMod val="75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75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143" name="Rectangle 212">
                <a:extLst>
                  <a:ext uri="{FF2B5EF4-FFF2-40B4-BE49-F238E27FC236}">
                    <a16:creationId xmlns:a16="http://schemas.microsoft.com/office/drawing/2014/main" xmlns="" id="{1D7A4FAE-19D9-4F98-8B94-CF72CA7BAF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8033" y="620205"/>
                <a:ext cx="560773" cy="385774"/>
              </a:xfrm>
              <a:prstGeom prst="rect">
                <a:avLst/>
              </a:prstGeom>
              <a:noFill/>
              <a:ln w="317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lvl="0" algn="ctr" defTabSz="457200" eaLnBrk="0" fontAlgn="base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it-IT" sz="1400" kern="0">
                    <a:solidFill>
                      <a:srgbClr val="9BBB59">
                        <a:lumMod val="75000"/>
                      </a:srgbClr>
                    </a:solidFill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lang="it-IT" sz="1400" kern="0" baseline="-25000">
                    <a:solidFill>
                      <a:srgbClr val="9BBB59">
                        <a:lumMod val="75000"/>
                      </a:srgbClr>
                    </a:solidFill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it-IT" sz="1400" kern="0">
                    <a:solidFill>
                      <a:srgbClr val="9BBB59">
                        <a:lumMod val="75000"/>
                      </a:srgbClr>
                    </a:solidFill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endParaRPr lang="it-IT" sz="1400" kern="0" dirty="0">
                  <a:solidFill>
                    <a:srgbClr val="9BBB59">
                      <a:lumMod val="75000"/>
                    </a:srgbClr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44" name="AutoShape 213">
                <a:extLst>
                  <a:ext uri="{FF2B5EF4-FFF2-40B4-BE49-F238E27FC236}">
                    <a16:creationId xmlns:a16="http://schemas.microsoft.com/office/drawing/2014/main" xmlns="" id="{8E5A5B5D-5296-4C80-8223-24A5C1274B6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524661" y="764056"/>
                <a:ext cx="228598" cy="360000"/>
              </a:xfrm>
              <a:prstGeom prst="bentConnector2">
                <a:avLst/>
              </a:prstGeom>
              <a:noFill/>
              <a:ln w="3175">
                <a:solidFill>
                  <a:srgbClr val="002060"/>
                </a:solidFill>
                <a:miter lim="800000"/>
                <a:headEnd/>
                <a:tailEnd type="stealth" w="lg" len="lg"/>
              </a:ln>
            </p:spPr>
          </p:cxnSp>
          <p:cxnSp>
            <p:nvCxnSpPr>
              <p:cNvPr id="145" name="AutoShape 214">
                <a:extLst>
                  <a:ext uri="{FF2B5EF4-FFF2-40B4-BE49-F238E27FC236}">
                    <a16:creationId xmlns:a16="http://schemas.microsoft.com/office/drawing/2014/main" xmlns="" id="{8B9F13DB-D6CD-4878-B72D-F6740EED1C4D}"/>
                  </a:ext>
                </a:extLst>
              </p:cNvPr>
              <p:cNvCxnSpPr>
                <a:cxnSpLocks noChangeShapeType="1"/>
                <a:stCxn id="139" idx="2"/>
              </p:cNvCxnSpPr>
              <p:nvPr/>
            </p:nvCxnSpPr>
            <p:spPr bwMode="auto">
              <a:xfrm rot="16200000" flipH="1">
                <a:off x="516961" y="1397473"/>
                <a:ext cx="266688" cy="360000"/>
              </a:xfrm>
              <a:prstGeom prst="bentConnector2">
                <a:avLst/>
              </a:prstGeom>
              <a:noFill/>
              <a:ln w="3175">
                <a:solidFill>
                  <a:srgbClr val="002060"/>
                </a:solidFill>
                <a:miter lim="800000"/>
                <a:headEnd/>
                <a:tailEnd type="stealth" w="lg" len="lg"/>
              </a:ln>
            </p:spPr>
          </p:cxnSp>
          <p:cxnSp>
            <p:nvCxnSpPr>
              <p:cNvPr id="146" name="AutoShape 215">
                <a:extLst>
                  <a:ext uri="{FF2B5EF4-FFF2-40B4-BE49-F238E27FC236}">
                    <a16:creationId xmlns:a16="http://schemas.microsoft.com/office/drawing/2014/main" xmlns="" id="{C14E8894-2421-459C-A1F8-34067A6C599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742121" y="826580"/>
                <a:ext cx="252000" cy="0"/>
              </a:xfrm>
              <a:prstGeom prst="straightConnector1">
                <a:avLst/>
              </a:prstGeom>
              <a:noFill/>
              <a:ln w="3175">
                <a:solidFill>
                  <a:srgbClr val="002060"/>
                </a:solidFill>
                <a:round/>
                <a:headEnd/>
                <a:tailEnd type="stealth" w="lg" len="lg"/>
              </a:ln>
            </p:spPr>
          </p:cxnSp>
          <p:cxnSp>
            <p:nvCxnSpPr>
              <p:cNvPr id="147" name="AutoShape 216">
                <a:extLst>
                  <a:ext uri="{FF2B5EF4-FFF2-40B4-BE49-F238E27FC236}">
                    <a16:creationId xmlns:a16="http://schemas.microsoft.com/office/drawing/2014/main" xmlns="" id="{A6D31B58-8D00-4DDC-AFFB-D735C90A621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754633" y="1710817"/>
                <a:ext cx="252000" cy="0"/>
              </a:xfrm>
              <a:prstGeom prst="straightConnector1">
                <a:avLst/>
              </a:prstGeom>
              <a:noFill/>
              <a:ln w="3175">
                <a:solidFill>
                  <a:srgbClr val="002060"/>
                </a:solidFill>
                <a:round/>
                <a:headEnd/>
                <a:tailEnd type="stealth" w="lg" len="lg"/>
              </a:ln>
            </p:spPr>
          </p:cxnSp>
          <p:sp>
            <p:nvSpPr>
              <p:cNvPr id="148" name="Rectangle 217">
                <a:extLst>
                  <a:ext uri="{FF2B5EF4-FFF2-40B4-BE49-F238E27FC236}">
                    <a16:creationId xmlns:a16="http://schemas.microsoft.com/office/drawing/2014/main" xmlns="" id="{F553533E-57E6-432F-A7D0-1DC29ABEDB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0648" y="1059227"/>
                <a:ext cx="756000" cy="385774"/>
              </a:xfrm>
              <a:prstGeom prst="rect">
                <a:avLst/>
              </a:prstGeom>
              <a:noFill/>
              <a:ln w="317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anchor="ctr" upright="1"/>
              <a:lstStyle/>
              <a:p>
                <a:pPr marL="0" marR="0" lvl="0" indent="0" algn="ctr" defTabSz="45720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75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x'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75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75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 x"</a:t>
                </a:r>
              </a:p>
            </p:txBody>
          </p:sp>
          <p:cxnSp>
            <p:nvCxnSpPr>
              <p:cNvPr id="149" name="AutoShape 218">
                <a:extLst>
                  <a:ext uri="{FF2B5EF4-FFF2-40B4-BE49-F238E27FC236}">
                    <a16:creationId xmlns:a16="http://schemas.microsoft.com/office/drawing/2014/main" xmlns="" id="{3FEB519B-440A-49B0-BF7B-C679A5D628E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572233" y="826580"/>
                <a:ext cx="324000" cy="219075"/>
              </a:xfrm>
              <a:prstGeom prst="bentConnector3">
                <a:avLst>
                  <a:gd name="adj1" fmla="val 100698"/>
                </a:avLst>
              </a:prstGeom>
              <a:noFill/>
              <a:ln w="3175">
                <a:solidFill>
                  <a:srgbClr val="002060"/>
                </a:solidFill>
                <a:miter lim="800000"/>
                <a:headEnd/>
                <a:tailEnd type="stealth" w="lg" len="lg"/>
              </a:ln>
            </p:spPr>
          </p:cxnSp>
          <p:cxnSp>
            <p:nvCxnSpPr>
              <p:cNvPr id="150" name="AutoShape 219">
                <a:extLst>
                  <a:ext uri="{FF2B5EF4-FFF2-40B4-BE49-F238E27FC236}">
                    <a16:creationId xmlns:a16="http://schemas.microsoft.com/office/drawing/2014/main" xmlns="" id="{340E81A1-FB81-44D3-8686-A3A14A7470C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2572233" y="1504442"/>
                <a:ext cx="324000" cy="206375"/>
              </a:xfrm>
              <a:prstGeom prst="bentConnector3">
                <a:avLst>
                  <a:gd name="adj1" fmla="val 99760"/>
                </a:avLst>
              </a:prstGeom>
              <a:noFill/>
              <a:ln w="3175">
                <a:solidFill>
                  <a:srgbClr val="002060"/>
                </a:solidFill>
                <a:miter lim="800000"/>
                <a:headEnd/>
                <a:tailEnd type="stealth" w="lg" len="lg"/>
              </a:ln>
            </p:spPr>
          </p:cxnSp>
          <p:sp>
            <p:nvSpPr>
              <p:cNvPr id="151" name="Rectangle 220">
                <a:extLst>
                  <a:ext uri="{FF2B5EF4-FFF2-40B4-BE49-F238E27FC236}">
                    <a16:creationId xmlns:a16="http://schemas.microsoft.com/office/drawing/2014/main" xmlns="" id="{D36877DA-B9ED-4AAF-A9B3-5E531E4668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3847" y="1051966"/>
                <a:ext cx="374229" cy="385774"/>
              </a:xfrm>
              <a:prstGeom prst="rect">
                <a:avLst/>
              </a:prstGeom>
              <a:noFill/>
              <a:ln w="317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75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cxnSp>
            <p:nvCxnSpPr>
              <p:cNvPr id="152" name="AutoShape 221">
                <a:extLst>
                  <a:ext uri="{FF2B5EF4-FFF2-40B4-BE49-F238E27FC236}">
                    <a16:creationId xmlns:a16="http://schemas.microsoft.com/office/drawing/2014/main" xmlns="" id="{3B7D6510-9D16-40A7-898C-0531272F8B6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304970" y="1261555"/>
                <a:ext cx="252000" cy="0"/>
              </a:xfrm>
              <a:prstGeom prst="straightConnector1">
                <a:avLst/>
              </a:prstGeom>
              <a:noFill/>
              <a:ln w="3175">
                <a:solidFill>
                  <a:srgbClr val="002060"/>
                </a:solidFill>
                <a:round/>
                <a:headEnd/>
                <a:tailEnd type="stealth" w="lg" len="lg"/>
              </a:ln>
            </p:spPr>
          </p:cxnSp>
        </p:grpSp>
        <p:sp>
          <p:nvSpPr>
            <p:cNvPr id="41" name="Rettangolo 40">
              <a:extLst>
                <a:ext uri="{FF2B5EF4-FFF2-40B4-BE49-F238E27FC236}">
                  <a16:creationId xmlns:a16="http://schemas.microsoft.com/office/drawing/2014/main" xmlns="" id="{E1CC5902-090D-4146-A007-39401671159C}"/>
                </a:ext>
              </a:extLst>
            </p:cNvPr>
            <p:cNvSpPr/>
            <p:nvPr/>
          </p:nvSpPr>
          <p:spPr>
            <a:xfrm>
              <a:off x="2113536" y="938272"/>
              <a:ext cx="28565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chemeClr val="accent3">
                      <a:lumMod val="75000"/>
                    </a:schemeClr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chemeClr val="accent3">
                    <a:lumMod val="75000"/>
                  </a:schemeClr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68" name="CasellaDiTesto 267">
            <a:extLst>
              <a:ext uri="{FF2B5EF4-FFF2-40B4-BE49-F238E27FC236}">
                <a16:creationId xmlns:a16="http://schemas.microsoft.com/office/drawing/2014/main" xmlns="" id="{20907B21-2F41-4997-95BE-0D13C9F818E5}"/>
              </a:ext>
            </a:extLst>
          </p:cNvPr>
          <p:cNvSpPr txBox="1"/>
          <p:nvPr/>
        </p:nvSpPr>
        <p:spPr>
          <a:xfrm>
            <a:off x="5143537" y="5312627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x'</a:t>
            </a:r>
            <a:endParaRPr lang="it-IT" dirty="0">
              <a:solidFill>
                <a:srgbClr val="00B050"/>
              </a:solidFill>
            </a:endParaRPr>
          </a:p>
        </p:txBody>
      </p:sp>
      <p:grpSp>
        <p:nvGrpSpPr>
          <p:cNvPr id="57" name="Gruppo 56">
            <a:extLst>
              <a:ext uri="{FF2B5EF4-FFF2-40B4-BE49-F238E27FC236}">
                <a16:creationId xmlns:a16="http://schemas.microsoft.com/office/drawing/2014/main" xmlns="" id="{32A29F7F-ADA2-4635-BF1D-172ECC7593AF}"/>
              </a:ext>
            </a:extLst>
          </p:cNvPr>
          <p:cNvGrpSpPr/>
          <p:nvPr/>
        </p:nvGrpSpPr>
        <p:grpSpPr>
          <a:xfrm>
            <a:off x="5099136" y="7928731"/>
            <a:ext cx="576000" cy="427243"/>
            <a:chOff x="6130544" y="5571226"/>
            <a:chExt cx="576000" cy="427243"/>
          </a:xfrm>
        </p:grpSpPr>
        <p:sp>
          <p:nvSpPr>
            <p:cNvPr id="270" name="CasellaDiTesto 269">
              <a:extLst>
                <a:ext uri="{FF2B5EF4-FFF2-40B4-BE49-F238E27FC236}">
                  <a16:creationId xmlns:a16="http://schemas.microsoft.com/office/drawing/2014/main" xmlns="" id="{F1E208A8-87F5-42AE-8768-65CB419F4012}"/>
                </a:ext>
              </a:extLst>
            </p:cNvPr>
            <p:cNvSpPr txBox="1"/>
            <p:nvPr/>
          </p:nvSpPr>
          <p:spPr>
            <a:xfrm>
              <a:off x="6130544" y="5629137"/>
              <a:ext cx="57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T</a:t>
              </a:r>
              <a:r>
                <a:rPr lang="it-IT" baseline="-25000" dirty="0">
                  <a:solidFill>
                    <a:srgbClr val="00B05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1</a:t>
              </a:r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x</a:t>
              </a:r>
              <a:endParaRPr lang="it-IT" dirty="0">
                <a:solidFill>
                  <a:srgbClr val="00B05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71" name="Rettangolo 270">
              <a:extLst>
                <a:ext uri="{FF2B5EF4-FFF2-40B4-BE49-F238E27FC236}">
                  <a16:creationId xmlns:a16="http://schemas.microsoft.com/office/drawing/2014/main" xmlns="" id="{1AAE5C3C-1014-40A4-B238-217C736B5BDB}"/>
                </a:ext>
              </a:extLst>
            </p:cNvPr>
            <p:cNvSpPr/>
            <p:nvPr/>
          </p:nvSpPr>
          <p:spPr>
            <a:xfrm>
              <a:off x="6319818" y="5571226"/>
              <a:ext cx="28565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chemeClr val="accent3">
                      <a:lumMod val="75000"/>
                    </a:schemeClr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chemeClr val="accent3">
                    <a:lumMod val="75000"/>
                  </a:schemeClr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88" name="CasellaDiTesto 287">
            <a:extLst>
              <a:ext uri="{FF2B5EF4-FFF2-40B4-BE49-F238E27FC236}">
                <a16:creationId xmlns:a16="http://schemas.microsoft.com/office/drawing/2014/main" xmlns="" id="{1B1AC31E-DAB7-4A49-8D76-F85A2389F4F0}"/>
              </a:ext>
            </a:extLst>
          </p:cNvPr>
          <p:cNvSpPr txBox="1"/>
          <p:nvPr/>
        </p:nvSpPr>
        <p:spPr>
          <a:xfrm>
            <a:off x="4941723" y="5322652"/>
            <a:ext cx="360000" cy="24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x'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293" name="CasellaDiTesto 292">
            <a:extLst>
              <a:ext uri="{FF2B5EF4-FFF2-40B4-BE49-F238E27FC236}">
                <a16:creationId xmlns:a16="http://schemas.microsoft.com/office/drawing/2014/main" xmlns="" id="{50B72CCD-A102-4FAB-A208-D99270C198A7}"/>
              </a:ext>
            </a:extLst>
          </p:cNvPr>
          <p:cNvSpPr txBox="1"/>
          <p:nvPr/>
        </p:nvSpPr>
        <p:spPr>
          <a:xfrm>
            <a:off x="4744597" y="5290877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x'</a:t>
            </a:r>
            <a:endParaRPr lang="it-IT" dirty="0">
              <a:solidFill>
                <a:srgbClr val="00B050"/>
              </a:solidFill>
            </a:endParaRPr>
          </a:p>
        </p:txBody>
      </p:sp>
      <p:grpSp>
        <p:nvGrpSpPr>
          <p:cNvPr id="34" name="Gruppo 33">
            <a:extLst>
              <a:ext uri="{FF2B5EF4-FFF2-40B4-BE49-F238E27FC236}">
                <a16:creationId xmlns:a16="http://schemas.microsoft.com/office/drawing/2014/main" xmlns="" id="{A6464C61-B555-42DA-BABE-0E72BA7FC719}"/>
              </a:ext>
            </a:extLst>
          </p:cNvPr>
          <p:cNvGrpSpPr/>
          <p:nvPr/>
        </p:nvGrpSpPr>
        <p:grpSpPr>
          <a:xfrm>
            <a:off x="0" y="5756495"/>
            <a:ext cx="2232000" cy="2754600"/>
            <a:chOff x="0" y="5756495"/>
            <a:chExt cx="2232000" cy="2754600"/>
          </a:xfrm>
        </p:grpSpPr>
        <p:sp>
          <p:nvSpPr>
            <p:cNvPr id="3144" name="CasellaDiTesto 3143">
              <a:extLst>
                <a:ext uri="{FF2B5EF4-FFF2-40B4-BE49-F238E27FC236}">
                  <a16:creationId xmlns:a16="http://schemas.microsoft.com/office/drawing/2014/main" xmlns="" id="{44480964-8897-4999-8E3B-BB15B5CE9EAD}"/>
                </a:ext>
              </a:extLst>
            </p:cNvPr>
            <p:cNvSpPr txBox="1"/>
            <p:nvPr/>
          </p:nvSpPr>
          <p:spPr>
            <a:xfrm>
              <a:off x="0" y="5756495"/>
              <a:ext cx="2232000" cy="2754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7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Le rette</a:t>
              </a:r>
            </a:p>
            <a:p>
              <a:r>
                <a:rPr lang="it-IT" sz="17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sz="17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(</a:t>
              </a:r>
              <a:r>
                <a:rPr lang="it-IT" sz="17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x’;x’’;T</a:t>
              </a:r>
              <a:r>
                <a:rPr lang="it-IT" sz="1700" baseline="-250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7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x;T</a:t>
              </a:r>
              <a:r>
                <a:rPr lang="it-IT" sz="1700" baseline="-250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17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sz="17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) intersecano le circonferenze individuano corde i cui punti  estremi  </a:t>
              </a:r>
              <a:r>
                <a:rPr lang="it-IT" sz="17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P</a:t>
              </a:r>
              <a:r>
                <a:rPr lang="it-IT" sz="17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( </a:t>
              </a:r>
              <a:r>
                <a:rPr lang="it-IT" sz="17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P’; P’’</a:t>
              </a:r>
              <a:r>
                <a:rPr lang="it-IT" sz="17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)</a:t>
              </a:r>
              <a:r>
                <a:rPr lang="it-IT" sz="17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</a:t>
              </a:r>
              <a:r>
                <a:rPr lang="it-IT" sz="17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sono i punti di passaggio dell’</a:t>
              </a:r>
              <a:r>
                <a:rPr lang="it-IT" sz="2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ellisse</a:t>
              </a:r>
              <a:r>
                <a:rPr lang="it-IT" sz="17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 di sezione</a:t>
              </a:r>
            </a:p>
          </p:txBody>
        </p:sp>
        <p:sp>
          <p:nvSpPr>
            <p:cNvPr id="295" name="Rettangolo 294">
              <a:extLst>
                <a:ext uri="{FF2B5EF4-FFF2-40B4-BE49-F238E27FC236}">
                  <a16:creationId xmlns:a16="http://schemas.microsoft.com/office/drawing/2014/main" xmlns="" id="{68C94796-0C01-4A49-B8D1-0D2CD1DA90F3}"/>
                </a:ext>
              </a:extLst>
            </p:cNvPr>
            <p:cNvSpPr/>
            <p:nvPr/>
          </p:nvSpPr>
          <p:spPr>
            <a:xfrm>
              <a:off x="873159" y="5973618"/>
              <a:ext cx="28565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43" name="CasellaDiTesto 42">
            <a:extLst>
              <a:ext uri="{FF2B5EF4-FFF2-40B4-BE49-F238E27FC236}">
                <a16:creationId xmlns:a16="http://schemas.microsoft.com/office/drawing/2014/main" xmlns="" id="{C625AA8D-F82E-4A0D-833F-BC8755CDCA5F}"/>
              </a:ext>
            </a:extLst>
          </p:cNvPr>
          <p:cNvSpPr txBox="1"/>
          <p:nvPr/>
        </p:nvSpPr>
        <p:spPr>
          <a:xfrm>
            <a:off x="27000" y="8466582"/>
            <a:ext cx="6804000" cy="646331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Ellisse come luogo geometrico ottenuto dal collegamento di tutti i punti delle corde delle diverse circonferenze</a:t>
            </a:r>
          </a:p>
        </p:txBody>
      </p: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xmlns="" id="{988954D6-FC31-423A-918D-1CE41297F58A}"/>
              </a:ext>
            </a:extLst>
          </p:cNvPr>
          <p:cNvCxnSpPr>
            <a:cxnSpLocks/>
          </p:cNvCxnSpPr>
          <p:nvPr/>
        </p:nvCxnSpPr>
        <p:spPr>
          <a:xfrm>
            <a:off x="3625628" y="3968369"/>
            <a:ext cx="0" cy="13364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xmlns="" id="{A71AD861-9ACF-4D27-A645-9C285316ECF8}"/>
              </a:ext>
            </a:extLst>
          </p:cNvPr>
          <p:cNvCxnSpPr>
            <a:cxnSpLocks/>
          </p:cNvCxnSpPr>
          <p:nvPr/>
        </p:nvCxnSpPr>
        <p:spPr>
          <a:xfrm>
            <a:off x="3862434" y="3688932"/>
            <a:ext cx="0" cy="160840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xmlns="" id="{6896E44D-9682-4609-B2D0-BA9DC83C3286}"/>
              </a:ext>
            </a:extLst>
          </p:cNvPr>
          <p:cNvCxnSpPr>
            <a:cxnSpLocks/>
          </p:cNvCxnSpPr>
          <p:nvPr/>
        </p:nvCxnSpPr>
        <p:spPr>
          <a:xfrm>
            <a:off x="4113948" y="3435714"/>
            <a:ext cx="0" cy="18663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nettore diritto 265">
            <a:extLst>
              <a:ext uri="{FF2B5EF4-FFF2-40B4-BE49-F238E27FC236}">
                <a16:creationId xmlns:a16="http://schemas.microsoft.com/office/drawing/2014/main" xmlns="" id="{292439F7-E7A3-4977-898B-598FACB8BEBD}"/>
              </a:ext>
            </a:extLst>
          </p:cNvPr>
          <p:cNvCxnSpPr>
            <a:cxnSpLocks/>
          </p:cNvCxnSpPr>
          <p:nvPr/>
        </p:nvCxnSpPr>
        <p:spPr>
          <a:xfrm>
            <a:off x="4382086" y="3101926"/>
            <a:ext cx="0" cy="22015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xmlns="" id="{28DB4499-7D8B-49DE-BBFF-29B43A124845}"/>
              </a:ext>
            </a:extLst>
          </p:cNvPr>
          <p:cNvCxnSpPr>
            <a:cxnSpLocks/>
          </p:cNvCxnSpPr>
          <p:nvPr/>
        </p:nvCxnSpPr>
        <p:spPr>
          <a:xfrm>
            <a:off x="4591396" y="2858299"/>
            <a:ext cx="0" cy="244543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xmlns="" id="{0834C731-46DF-43CF-9E95-A888E2AFAEBE}"/>
              </a:ext>
            </a:extLst>
          </p:cNvPr>
          <p:cNvCxnSpPr>
            <a:cxnSpLocks/>
          </p:cNvCxnSpPr>
          <p:nvPr/>
        </p:nvCxnSpPr>
        <p:spPr>
          <a:xfrm>
            <a:off x="4919002" y="2504049"/>
            <a:ext cx="0" cy="281588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nettore diritto 297">
            <a:extLst>
              <a:ext uri="{FF2B5EF4-FFF2-40B4-BE49-F238E27FC236}">
                <a16:creationId xmlns:a16="http://schemas.microsoft.com/office/drawing/2014/main" xmlns="" id="{7DBFC190-88D0-4002-86F6-946BAC425DEB}"/>
              </a:ext>
            </a:extLst>
          </p:cNvPr>
          <p:cNvCxnSpPr>
            <a:cxnSpLocks/>
          </p:cNvCxnSpPr>
          <p:nvPr/>
        </p:nvCxnSpPr>
        <p:spPr>
          <a:xfrm>
            <a:off x="5022166" y="2359535"/>
            <a:ext cx="0" cy="29401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Connettore diritto 298">
            <a:extLst>
              <a:ext uri="{FF2B5EF4-FFF2-40B4-BE49-F238E27FC236}">
                <a16:creationId xmlns:a16="http://schemas.microsoft.com/office/drawing/2014/main" xmlns="" id="{6EE810DD-A5E0-4735-A3AF-F2A9B36B88AD}"/>
              </a:ext>
            </a:extLst>
          </p:cNvPr>
          <p:cNvCxnSpPr>
            <a:cxnSpLocks/>
          </p:cNvCxnSpPr>
          <p:nvPr/>
        </p:nvCxnSpPr>
        <p:spPr>
          <a:xfrm>
            <a:off x="5118296" y="2302625"/>
            <a:ext cx="0" cy="300110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nettore diritto 299">
            <a:extLst>
              <a:ext uri="{FF2B5EF4-FFF2-40B4-BE49-F238E27FC236}">
                <a16:creationId xmlns:a16="http://schemas.microsoft.com/office/drawing/2014/main" xmlns="" id="{C76AE3AB-5EA9-4437-8751-F81BAEEFF026}"/>
              </a:ext>
            </a:extLst>
          </p:cNvPr>
          <p:cNvCxnSpPr>
            <a:cxnSpLocks/>
          </p:cNvCxnSpPr>
          <p:nvPr/>
        </p:nvCxnSpPr>
        <p:spPr>
          <a:xfrm>
            <a:off x="5214421" y="2159391"/>
            <a:ext cx="0" cy="313943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2 94">
            <a:extLst>
              <a:ext uri="{FF2B5EF4-FFF2-40B4-BE49-F238E27FC236}">
                <a16:creationId xmlns:a16="http://schemas.microsoft.com/office/drawing/2014/main" xmlns="" id="{9F2DD077-49C2-4495-8F7E-2A75214F2F72}"/>
              </a:ext>
            </a:extLst>
          </p:cNvPr>
          <p:cNvCxnSpPr>
            <a:stCxn id="43" idx="0"/>
          </p:cNvCxnSpPr>
          <p:nvPr/>
        </p:nvCxnSpPr>
        <p:spPr>
          <a:xfrm flipV="1">
            <a:off x="3429000" y="7724775"/>
            <a:ext cx="781050" cy="741807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xmlns="" id="{6DF8B78F-05D7-4711-8F66-07F5B9C5B4F8}"/>
              </a:ext>
            </a:extLst>
          </p:cNvPr>
          <p:cNvCxnSpPr/>
          <p:nvPr/>
        </p:nvCxnSpPr>
        <p:spPr>
          <a:xfrm>
            <a:off x="26988" y="907542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6" name="Gruppo 225">
            <a:extLst>
              <a:ext uri="{FF2B5EF4-FFF2-40B4-BE49-F238E27FC236}">
                <a16:creationId xmlns:a16="http://schemas.microsoft.com/office/drawing/2014/main" xmlns="" id="{B3A515EC-E6DE-46E8-9134-C4D12527B76E}"/>
              </a:ext>
            </a:extLst>
          </p:cNvPr>
          <p:cNvGrpSpPr/>
          <p:nvPr/>
        </p:nvGrpSpPr>
        <p:grpSpPr>
          <a:xfrm>
            <a:off x="4853558" y="8066917"/>
            <a:ext cx="576000" cy="427243"/>
            <a:chOff x="6130544" y="5571226"/>
            <a:chExt cx="576000" cy="427243"/>
          </a:xfrm>
        </p:grpSpPr>
        <p:sp>
          <p:nvSpPr>
            <p:cNvPr id="227" name="CasellaDiTesto 226">
              <a:extLst>
                <a:ext uri="{FF2B5EF4-FFF2-40B4-BE49-F238E27FC236}">
                  <a16:creationId xmlns:a16="http://schemas.microsoft.com/office/drawing/2014/main" xmlns="" id="{01E399E9-DDBD-42CD-B52D-BE9F4665ACB6}"/>
                </a:ext>
              </a:extLst>
            </p:cNvPr>
            <p:cNvSpPr txBox="1"/>
            <p:nvPr/>
          </p:nvSpPr>
          <p:spPr>
            <a:xfrm>
              <a:off x="6130544" y="5629137"/>
              <a:ext cx="57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T</a:t>
              </a:r>
              <a:r>
                <a:rPr lang="it-IT" baseline="-25000" dirty="0">
                  <a:solidFill>
                    <a:srgbClr val="00B05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1</a:t>
              </a:r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x</a:t>
              </a:r>
              <a:endParaRPr lang="it-IT" dirty="0">
                <a:solidFill>
                  <a:srgbClr val="00B05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28" name="Rettangolo 227">
              <a:extLst>
                <a:ext uri="{FF2B5EF4-FFF2-40B4-BE49-F238E27FC236}">
                  <a16:creationId xmlns:a16="http://schemas.microsoft.com/office/drawing/2014/main" xmlns="" id="{C95DF6CE-154B-421D-B52B-25CF5E47592A}"/>
                </a:ext>
              </a:extLst>
            </p:cNvPr>
            <p:cNvSpPr/>
            <p:nvPr/>
          </p:nvSpPr>
          <p:spPr>
            <a:xfrm>
              <a:off x="6319818" y="5571226"/>
              <a:ext cx="28565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chemeClr val="accent3">
                      <a:lumMod val="75000"/>
                    </a:schemeClr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chemeClr val="accent3">
                    <a:lumMod val="75000"/>
                  </a:schemeClr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229" name="Gruppo 228">
            <a:extLst>
              <a:ext uri="{FF2B5EF4-FFF2-40B4-BE49-F238E27FC236}">
                <a16:creationId xmlns:a16="http://schemas.microsoft.com/office/drawing/2014/main" xmlns="" id="{91E02F9A-0662-4CA2-B280-8CC78EAF459D}"/>
              </a:ext>
            </a:extLst>
          </p:cNvPr>
          <p:cNvGrpSpPr/>
          <p:nvPr/>
        </p:nvGrpSpPr>
        <p:grpSpPr>
          <a:xfrm>
            <a:off x="4513371" y="8072244"/>
            <a:ext cx="576000" cy="427243"/>
            <a:chOff x="6130544" y="5571226"/>
            <a:chExt cx="576000" cy="427243"/>
          </a:xfrm>
        </p:grpSpPr>
        <p:sp>
          <p:nvSpPr>
            <p:cNvPr id="230" name="CasellaDiTesto 229">
              <a:extLst>
                <a:ext uri="{FF2B5EF4-FFF2-40B4-BE49-F238E27FC236}">
                  <a16:creationId xmlns:a16="http://schemas.microsoft.com/office/drawing/2014/main" xmlns="" id="{7FC37DF8-404D-412E-B6BC-5DE05094D582}"/>
                </a:ext>
              </a:extLst>
            </p:cNvPr>
            <p:cNvSpPr txBox="1"/>
            <p:nvPr/>
          </p:nvSpPr>
          <p:spPr>
            <a:xfrm>
              <a:off x="6130544" y="5629137"/>
              <a:ext cx="57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T</a:t>
              </a:r>
              <a:r>
                <a:rPr lang="it-IT" baseline="-25000" dirty="0">
                  <a:solidFill>
                    <a:srgbClr val="00B05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1</a:t>
              </a:r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x</a:t>
              </a:r>
              <a:endParaRPr lang="it-IT" dirty="0">
                <a:solidFill>
                  <a:srgbClr val="00B05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31" name="Rettangolo 230">
              <a:extLst>
                <a:ext uri="{FF2B5EF4-FFF2-40B4-BE49-F238E27FC236}">
                  <a16:creationId xmlns:a16="http://schemas.microsoft.com/office/drawing/2014/main" xmlns="" id="{1C3466E6-5118-4AE8-BAA5-8DC8409B22EC}"/>
                </a:ext>
              </a:extLst>
            </p:cNvPr>
            <p:cNvSpPr/>
            <p:nvPr/>
          </p:nvSpPr>
          <p:spPr>
            <a:xfrm>
              <a:off x="6319818" y="5571226"/>
              <a:ext cx="28565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chemeClr val="accent3">
                      <a:lumMod val="75000"/>
                    </a:schemeClr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chemeClr val="accent3">
                    <a:lumMod val="75000"/>
                  </a:schemeClr>
                </a:solidFill>
                <a:latin typeface="MS Shell Dlg 2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5523643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3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3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3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3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3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3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3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3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3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3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6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9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5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500"/>
                            </p:stCondLst>
                            <p:childTnLst>
                              <p:par>
                                <p:cTn id="2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9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6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1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2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5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0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5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0" dur="500"/>
                                        <p:tgtEl>
                                          <p:spTgt spid="3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1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500"/>
                            </p:stCondLst>
                            <p:childTnLst>
                              <p:par>
                                <p:cTn id="30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5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0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5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0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3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8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1" dur="500"/>
                                        <p:tgtEl>
                                          <p:spTgt spid="3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6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6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1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>
                            <p:stCondLst>
                              <p:cond delay="500"/>
                            </p:stCondLst>
                            <p:childTnLst>
                              <p:par>
                                <p:cTn id="3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5" dur="500"/>
                                        <p:tgtEl>
                                          <p:spTgt spid="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0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5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0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3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1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6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7" fill="hold">
                            <p:stCondLst>
                              <p:cond delay="500"/>
                            </p:stCondLst>
                            <p:childTnLst>
                              <p:par>
                                <p:cTn id="3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8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1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2" fill="hold">
                      <p:stCondLst>
                        <p:cond delay="indefinite"/>
                      </p:stCondLst>
                      <p:childTnLst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6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>
                            <p:stCondLst>
                              <p:cond delay="500"/>
                            </p:stCondLst>
                            <p:childTnLst>
                              <p:par>
                                <p:cTn id="4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8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4" fill="hold">
                      <p:stCondLst>
                        <p:cond delay="indefinite"/>
                      </p:stCondLst>
                      <p:childTnLst>
                        <p:par>
                          <p:cTn id="465" fill="hold">
                            <p:stCondLst>
                              <p:cond delay="0"/>
                            </p:stCondLst>
                            <p:childTnLst>
                              <p:par>
                                <p:cTn id="46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9" fill="hold">
                      <p:stCondLst>
                        <p:cond delay="indefinite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3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>
                            <p:stCondLst>
                              <p:cond delay="500"/>
                            </p:stCondLst>
                            <p:childTnLst>
                              <p:par>
                                <p:cTn id="4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8" fill="hold">
                      <p:stCondLst>
                        <p:cond delay="indefinite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5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6" fill="hold">
                      <p:stCondLst>
                        <p:cond delay="indefinite"/>
                      </p:stCondLst>
                      <p:childTnLst>
                        <p:par>
                          <p:cTn id="487" fill="hold">
                            <p:stCondLst>
                              <p:cond delay="0"/>
                            </p:stCondLst>
                            <p:childTnLst>
                              <p:par>
                                <p:cTn id="4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5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6" fill="hold">
                      <p:stCondLst>
                        <p:cond delay="indefinite"/>
                      </p:stCondLst>
                      <p:childTnLst>
                        <p:par>
                          <p:cTn id="497" fill="hold">
                            <p:stCondLst>
                              <p:cond delay="0"/>
                            </p:stCondLst>
                            <p:childTnLst>
                              <p:par>
                                <p:cTn id="4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0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1" fill="hold">
                            <p:stCondLst>
                              <p:cond delay="500"/>
                            </p:stCondLst>
                            <p:childTnLst>
                              <p:par>
                                <p:cTn id="50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5" fill="hold">
                      <p:stCondLst>
                        <p:cond delay="indefinite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2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3" fill="hold">
                      <p:stCondLst>
                        <p:cond delay="indefinite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8" fill="hold">
                      <p:stCondLst>
                        <p:cond delay="indefinite"/>
                      </p:stCondLst>
                      <p:childTnLst>
                        <p:par>
                          <p:cTn id="519" fill="hold">
                            <p:stCondLst>
                              <p:cond delay="0"/>
                            </p:stCondLst>
                            <p:childTnLst>
                              <p:par>
                                <p:cTn id="5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3" fill="hold">
                      <p:stCondLst>
                        <p:cond delay="indefinite"/>
                      </p:stCondLst>
                      <p:childTnLst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7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8" fill="hold">
                            <p:stCondLst>
                              <p:cond delay="500"/>
                            </p:stCondLst>
                            <p:childTnLst>
                              <p:par>
                                <p:cTn id="5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2" fill="hold">
                      <p:stCondLst>
                        <p:cond delay="indefinite"/>
                      </p:stCondLst>
                      <p:childTnLst>
                        <p:par>
                          <p:cTn id="533" fill="hold">
                            <p:stCondLst>
                              <p:cond delay="0"/>
                            </p:stCondLst>
                            <p:childTnLst>
                              <p:par>
                                <p:cTn id="5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6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9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0" fill="hold">
                      <p:stCondLst>
                        <p:cond delay="indefinite"/>
                      </p:stCondLst>
                      <p:childTnLst>
                        <p:par>
                          <p:cTn id="541" fill="hold">
                            <p:stCondLst>
                              <p:cond delay="0"/>
                            </p:stCondLst>
                            <p:childTnLst>
                              <p:par>
                                <p:cTn id="5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4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5" fill="hold">
                      <p:stCondLst>
                        <p:cond delay="indefinite"/>
                      </p:stCondLst>
                      <p:childTnLst>
                        <p:par>
                          <p:cTn id="546" fill="hold">
                            <p:stCondLst>
                              <p:cond delay="0"/>
                            </p:stCondLst>
                            <p:childTnLst>
                              <p:par>
                                <p:cTn id="54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0" fill="hold">
                      <p:stCondLst>
                        <p:cond delay="indefinite"/>
                      </p:stCondLst>
                      <p:childTnLst>
                        <p:par>
                          <p:cTn id="551" fill="hold">
                            <p:stCondLst>
                              <p:cond delay="0"/>
                            </p:stCondLst>
                            <p:childTnLst>
                              <p:par>
                                <p:cTn id="5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5" fill="hold">
                            <p:stCondLst>
                              <p:cond delay="500"/>
                            </p:stCondLst>
                            <p:childTnLst>
                              <p:par>
                                <p:cTn id="5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8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9" fill="hold">
                      <p:stCondLst>
                        <p:cond delay="indefinite"/>
                      </p:stCondLst>
                      <p:childTnLst>
                        <p:par>
                          <p:cTn id="560" fill="hold">
                            <p:stCondLst>
                              <p:cond delay="0"/>
                            </p:stCondLst>
                            <p:childTnLst>
                              <p:par>
                                <p:cTn id="5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4" fill="hold">
                      <p:stCondLst>
                        <p:cond delay="indefinite"/>
                      </p:stCondLst>
                      <p:childTnLst>
                        <p:par>
                          <p:cTn id="565" fill="hold">
                            <p:stCondLst>
                              <p:cond delay="0"/>
                            </p:stCondLst>
                            <p:childTnLst>
                              <p:par>
                                <p:cTn id="5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29" grpId="0"/>
      <p:bldP spid="3150" grpId="0" animBg="1"/>
      <p:bldP spid="120" grpId="0" animBg="1"/>
      <p:bldP spid="129" grpId="0" animBg="1"/>
      <p:bldP spid="136" grpId="0" animBg="1"/>
      <p:bldP spid="157" grpId="0" animBg="1"/>
      <p:bldP spid="168" grpId="0" animBg="1"/>
      <p:bldP spid="179" grpId="0" animBg="1"/>
      <p:bldP spid="196" grpId="0" animBg="1"/>
      <p:bldP spid="203" grpId="0" animBg="1"/>
      <p:bldP spid="3140" grpId="0"/>
      <p:bldP spid="3142" grpId="0"/>
      <p:bldP spid="2" grpId="0" animBg="1"/>
      <p:bldP spid="247" grpId="0"/>
      <p:bldP spid="248" grpId="0"/>
      <p:bldP spid="249" grpId="0"/>
      <p:bldP spid="250" grpId="0"/>
      <p:bldP spid="251" grpId="0"/>
      <p:bldP spid="252" grpId="0"/>
      <p:bldP spid="253" grpId="0"/>
      <p:bldP spid="254" grpId="0"/>
      <p:bldP spid="255" grpId="0"/>
      <p:bldP spid="256" grpId="0"/>
      <p:bldP spid="257" grpId="0"/>
      <p:bldP spid="258" grpId="0"/>
      <p:bldP spid="259" grpId="0"/>
      <p:bldP spid="260" grpId="0"/>
      <p:bldP spid="261" grpId="0"/>
      <p:bldP spid="268" grpId="0"/>
      <p:bldP spid="288" grpId="0"/>
      <p:bldP spid="293" grpId="0"/>
      <p:bldP spid="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xmlns="" id="{E7ED608F-CA8C-4756-9460-5357535BF69C}"/>
              </a:ext>
            </a:extLst>
          </p:cNvPr>
          <p:cNvCxnSpPr/>
          <p:nvPr/>
        </p:nvCxnSpPr>
        <p:spPr>
          <a:xfrm>
            <a:off x="0" y="5305425"/>
            <a:ext cx="685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xmlns="" id="{B6A63236-7928-4802-9B0A-13E5815F0C80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xmlns="" id="{0F3462DA-00C6-46B4-9E19-5938E15FCEF0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xmlns="" id="{836ADDBA-8A93-43D8-835D-7197EDDD4D87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xmlns="" id="{83459ABF-7B9B-4109-B4A1-FF184DA523F2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xmlns="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3341690" y="3981734"/>
            <a:ext cx="278607" cy="6982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xmlns="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5209804" y="2167847"/>
            <a:ext cx="1003671" cy="25152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xmlns="" id="{2ECB5C34-362F-4A3E-9ED1-302801F7909A}"/>
              </a:ext>
            </a:extLst>
          </p:cNvPr>
          <p:cNvCxnSpPr>
            <a:cxnSpLocks/>
          </p:cNvCxnSpPr>
          <p:nvPr/>
        </p:nvCxnSpPr>
        <p:spPr>
          <a:xfrm>
            <a:off x="4776788" y="4681538"/>
            <a:ext cx="0" cy="230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8453F189-A44F-4AC7-AB29-6A50EA226A77}"/>
              </a:ext>
            </a:extLst>
          </p:cNvPr>
          <p:cNvSpPr txBox="1"/>
          <p:nvPr/>
        </p:nvSpPr>
        <p:spPr>
          <a:xfrm>
            <a:off x="4653778" y="4380628"/>
            <a:ext cx="432000" cy="28800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xmlns="" id="{C5951899-97EB-4C28-AC0E-C833334D2040}"/>
              </a:ext>
            </a:extLst>
          </p:cNvPr>
          <p:cNvSpPr txBox="1"/>
          <p:nvPr/>
        </p:nvSpPr>
        <p:spPr>
          <a:xfrm>
            <a:off x="4458958" y="6933557"/>
            <a:ext cx="396000" cy="28800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xmlns="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213" y="497363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19" name="Titolo 18">
            <a:extLst>
              <a:ext uri="{FF2B5EF4-FFF2-40B4-BE49-F238E27FC236}">
                <a16:creationId xmlns:a16="http://schemas.microsoft.com/office/drawing/2014/main" xmlns="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27853"/>
            <a:ext cx="6804025" cy="432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L’ELLISSE (5)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xmlns="" id="{6701B891-914D-49F9-B2E1-E50AC3DB7EA8}"/>
              </a:ext>
            </a:extLst>
          </p:cNvPr>
          <p:cNvCxnSpPr>
            <a:cxnSpLocks/>
          </p:cNvCxnSpPr>
          <p:nvPr/>
        </p:nvCxnSpPr>
        <p:spPr>
          <a:xfrm flipV="1">
            <a:off x="4777582" y="2669381"/>
            <a:ext cx="0" cy="20312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xmlns="" id="{E94754FB-F55D-4369-A71A-DC78E5118E19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xmlns="" id="{5EA165A7-49A1-491F-8915-DEE58E50D76D}"/>
              </a:ext>
            </a:extLst>
          </p:cNvPr>
          <p:cNvCxnSpPr>
            <a:cxnSpLocks/>
          </p:cNvCxnSpPr>
          <p:nvPr/>
        </p:nvCxnSpPr>
        <p:spPr>
          <a:xfrm flipV="1">
            <a:off x="2442991" y="1097280"/>
            <a:ext cx="3728717" cy="42083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xmlns="" id="{F94ADEF5-5E4E-4F76-ADAE-D816A64C3C4D}"/>
              </a:ext>
            </a:extLst>
          </p:cNvPr>
          <p:cNvCxnSpPr/>
          <p:nvPr/>
        </p:nvCxnSpPr>
        <p:spPr>
          <a:xfrm>
            <a:off x="2442330" y="5303520"/>
            <a:ext cx="0" cy="306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asellaDiTesto 19">
            <a:extLst>
              <a:ext uri="{FF2B5EF4-FFF2-40B4-BE49-F238E27FC236}">
                <a16:creationId xmlns:a16="http://schemas.microsoft.com/office/drawing/2014/main" xmlns="" id="{7631A069-A7AD-4F65-89F5-4E81AD07C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143" y="1014540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78" name="CasellaDiTesto 19">
            <a:extLst>
              <a:ext uri="{FF2B5EF4-FFF2-40B4-BE49-F238E27FC236}">
                <a16:creationId xmlns:a16="http://schemas.microsoft.com/office/drawing/2014/main" xmlns="" id="{4B804BDD-AB93-4584-8797-839947873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0503" y="7970076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89" name="Ovale 88">
            <a:extLst>
              <a:ext uri="{FF2B5EF4-FFF2-40B4-BE49-F238E27FC236}">
                <a16:creationId xmlns:a16="http://schemas.microsoft.com/office/drawing/2014/main" xmlns="" id="{F1729461-01E4-4A18-B25B-60D801630F2C}"/>
              </a:ext>
            </a:extLst>
          </p:cNvPr>
          <p:cNvSpPr/>
          <p:nvPr/>
        </p:nvSpPr>
        <p:spPr>
          <a:xfrm>
            <a:off x="3625514" y="6272449"/>
            <a:ext cx="1592179" cy="144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45" name="Connettore diritto 3144">
            <a:extLst>
              <a:ext uri="{FF2B5EF4-FFF2-40B4-BE49-F238E27FC236}">
                <a16:creationId xmlns:a16="http://schemas.microsoft.com/office/drawing/2014/main" xmlns="" id="{6DB4F8D0-9DE7-4B94-8192-3C2A79766FD2}"/>
              </a:ext>
            </a:extLst>
          </p:cNvPr>
          <p:cNvCxnSpPr/>
          <p:nvPr/>
        </p:nvCxnSpPr>
        <p:spPr>
          <a:xfrm>
            <a:off x="6088828" y="203857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3" name="Connettore diritto 3142">
            <a:extLst>
              <a:ext uri="{FF2B5EF4-FFF2-40B4-BE49-F238E27FC236}">
                <a16:creationId xmlns:a16="http://schemas.microsoft.com/office/drawing/2014/main" xmlns="" id="{04041CBF-2483-4905-B2AE-7190614A49DB}"/>
              </a:ext>
            </a:extLst>
          </p:cNvPr>
          <p:cNvCxnSpPr>
            <a:cxnSpLocks/>
          </p:cNvCxnSpPr>
          <p:nvPr/>
        </p:nvCxnSpPr>
        <p:spPr>
          <a:xfrm>
            <a:off x="4777565" y="2702172"/>
            <a:ext cx="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xmlns="" id="{F55CB52C-6774-48A9-9AFE-9624D833197E}"/>
              </a:ext>
            </a:extLst>
          </p:cNvPr>
          <p:cNvCxnSpPr>
            <a:cxnSpLocks/>
          </p:cNvCxnSpPr>
          <p:nvPr/>
        </p:nvCxnSpPr>
        <p:spPr>
          <a:xfrm>
            <a:off x="4773269" y="7003426"/>
            <a:ext cx="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xmlns="" id="{3A7B67BC-BBA7-436F-9801-33D7FB88B4EF}"/>
              </a:ext>
            </a:extLst>
          </p:cNvPr>
          <p:cNvCxnSpPr>
            <a:cxnSpLocks/>
          </p:cNvCxnSpPr>
          <p:nvPr/>
        </p:nvCxnSpPr>
        <p:spPr>
          <a:xfrm>
            <a:off x="4778610" y="2673157"/>
            <a:ext cx="0" cy="496967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9" name="Connettore diritto 3138">
            <a:extLst>
              <a:ext uri="{FF2B5EF4-FFF2-40B4-BE49-F238E27FC236}">
                <a16:creationId xmlns:a16="http://schemas.microsoft.com/office/drawing/2014/main" xmlns="" id="{3BDAB0FB-9F10-46AE-90CF-1947AE304016}"/>
              </a:ext>
            </a:extLst>
          </p:cNvPr>
          <p:cNvCxnSpPr/>
          <p:nvPr/>
        </p:nvCxnSpPr>
        <p:spPr>
          <a:xfrm>
            <a:off x="3351580" y="2400466"/>
            <a:ext cx="288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1" name="Connettore diritto 3140">
            <a:extLst>
              <a:ext uri="{FF2B5EF4-FFF2-40B4-BE49-F238E27FC236}">
                <a16:creationId xmlns:a16="http://schemas.microsoft.com/office/drawing/2014/main" xmlns="" id="{3B20FAE6-2595-4AFF-A0BE-558C0374BADE}"/>
              </a:ext>
            </a:extLst>
          </p:cNvPr>
          <p:cNvCxnSpPr>
            <a:cxnSpLocks/>
          </p:cNvCxnSpPr>
          <p:nvPr/>
        </p:nvCxnSpPr>
        <p:spPr>
          <a:xfrm>
            <a:off x="5025563" y="5310554"/>
            <a:ext cx="0" cy="31511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xmlns="" id="{8C800D37-2E0C-42E3-9E1E-EB0AB8B27978}"/>
              </a:ext>
            </a:extLst>
          </p:cNvPr>
          <p:cNvCxnSpPr>
            <a:cxnSpLocks/>
          </p:cNvCxnSpPr>
          <p:nvPr/>
        </p:nvCxnSpPr>
        <p:spPr>
          <a:xfrm>
            <a:off x="5307152" y="2400886"/>
            <a:ext cx="0" cy="459963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0" name="Ovale 3149">
            <a:extLst>
              <a:ext uri="{FF2B5EF4-FFF2-40B4-BE49-F238E27FC236}">
                <a16:creationId xmlns:a16="http://schemas.microsoft.com/office/drawing/2014/main" xmlns="" id="{695FF058-DE68-4D22-9C31-BAD34AEB2287}"/>
              </a:ext>
            </a:extLst>
          </p:cNvPr>
          <p:cNvSpPr/>
          <p:nvPr/>
        </p:nvSpPr>
        <p:spPr>
          <a:xfrm>
            <a:off x="4291515" y="6506030"/>
            <a:ext cx="972000" cy="9720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xmlns="" id="{0D6B7676-4810-4898-BB8B-68CC13579C56}"/>
              </a:ext>
            </a:extLst>
          </p:cNvPr>
          <p:cNvCxnSpPr/>
          <p:nvPr/>
        </p:nvCxnSpPr>
        <p:spPr>
          <a:xfrm>
            <a:off x="3351078" y="2523235"/>
            <a:ext cx="288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xmlns="" id="{CBA61ED7-D706-4FBD-B47C-3A809EFDE453}"/>
              </a:ext>
            </a:extLst>
          </p:cNvPr>
          <p:cNvCxnSpPr>
            <a:cxnSpLocks/>
          </p:cNvCxnSpPr>
          <p:nvPr/>
        </p:nvCxnSpPr>
        <p:spPr>
          <a:xfrm>
            <a:off x="4916259" y="5317588"/>
            <a:ext cx="0" cy="225161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xmlns="" id="{14C4BDFE-468D-410A-B78D-55C39BD73906}"/>
              </a:ext>
            </a:extLst>
          </p:cNvPr>
          <p:cNvCxnSpPr>
            <a:cxnSpLocks/>
          </p:cNvCxnSpPr>
          <p:nvPr/>
        </p:nvCxnSpPr>
        <p:spPr>
          <a:xfrm>
            <a:off x="5352712" y="2524626"/>
            <a:ext cx="6853" cy="446772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Ovale 119">
            <a:extLst>
              <a:ext uri="{FF2B5EF4-FFF2-40B4-BE49-F238E27FC236}">
                <a16:creationId xmlns:a16="http://schemas.microsoft.com/office/drawing/2014/main" xmlns="" id="{03FA3949-4D05-4CE5-8296-11EACFF5F5E4}"/>
              </a:ext>
            </a:extLst>
          </p:cNvPr>
          <p:cNvSpPr/>
          <p:nvPr/>
        </p:nvSpPr>
        <p:spPr>
          <a:xfrm>
            <a:off x="4192424" y="6406930"/>
            <a:ext cx="1170000" cy="11700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xmlns="" id="{3637F22C-99FE-4C7A-B978-AF7C2FE0EC82}"/>
              </a:ext>
            </a:extLst>
          </p:cNvPr>
          <p:cNvCxnSpPr/>
          <p:nvPr/>
        </p:nvCxnSpPr>
        <p:spPr>
          <a:xfrm>
            <a:off x="3356161" y="2675635"/>
            <a:ext cx="288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xmlns="" id="{2BB049C5-5E20-47B1-AC03-519B2DC1F440}"/>
              </a:ext>
            </a:extLst>
          </p:cNvPr>
          <p:cNvCxnSpPr>
            <a:cxnSpLocks/>
          </p:cNvCxnSpPr>
          <p:nvPr/>
        </p:nvCxnSpPr>
        <p:spPr>
          <a:xfrm>
            <a:off x="5416399" y="2676625"/>
            <a:ext cx="0" cy="43210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Ovale 128">
            <a:extLst>
              <a:ext uri="{FF2B5EF4-FFF2-40B4-BE49-F238E27FC236}">
                <a16:creationId xmlns:a16="http://schemas.microsoft.com/office/drawing/2014/main" xmlns="" id="{C0EA6FDB-595B-4D4F-B343-CBA73D4B3482}"/>
              </a:ext>
            </a:extLst>
          </p:cNvPr>
          <p:cNvSpPr/>
          <p:nvPr/>
        </p:nvSpPr>
        <p:spPr>
          <a:xfrm>
            <a:off x="4136789" y="6351534"/>
            <a:ext cx="1278000" cy="12780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xmlns="" id="{60362D7F-73A0-43ED-9130-EC3E6C6BDC7B}"/>
              </a:ext>
            </a:extLst>
          </p:cNvPr>
          <p:cNvCxnSpPr/>
          <p:nvPr/>
        </p:nvCxnSpPr>
        <p:spPr>
          <a:xfrm>
            <a:off x="3345105" y="2878831"/>
            <a:ext cx="288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xmlns="" id="{378EBC42-815D-4F71-ADA7-A23DBDE6BE07}"/>
              </a:ext>
            </a:extLst>
          </p:cNvPr>
          <p:cNvCxnSpPr>
            <a:cxnSpLocks/>
          </p:cNvCxnSpPr>
          <p:nvPr/>
        </p:nvCxnSpPr>
        <p:spPr>
          <a:xfrm>
            <a:off x="4591288" y="5303520"/>
            <a:ext cx="0" cy="23923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xmlns="" id="{A3F6366A-0978-4BC8-AD29-C522956BC878}"/>
              </a:ext>
            </a:extLst>
          </p:cNvPr>
          <p:cNvCxnSpPr>
            <a:cxnSpLocks/>
          </p:cNvCxnSpPr>
          <p:nvPr/>
        </p:nvCxnSpPr>
        <p:spPr>
          <a:xfrm>
            <a:off x="5492863" y="2878842"/>
            <a:ext cx="0" cy="41323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Ovale 135">
            <a:extLst>
              <a:ext uri="{FF2B5EF4-FFF2-40B4-BE49-F238E27FC236}">
                <a16:creationId xmlns:a16="http://schemas.microsoft.com/office/drawing/2014/main" xmlns="" id="{1B733115-DCF3-4931-B1AA-1078C68EF184}"/>
              </a:ext>
            </a:extLst>
          </p:cNvPr>
          <p:cNvSpPr/>
          <p:nvPr/>
        </p:nvSpPr>
        <p:spPr>
          <a:xfrm>
            <a:off x="4056829" y="6271333"/>
            <a:ext cx="1440000" cy="14400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xmlns="" id="{7EACD414-9D1D-48FF-BF1B-4C4EC5F7B2B6}"/>
              </a:ext>
            </a:extLst>
          </p:cNvPr>
          <p:cNvCxnSpPr/>
          <p:nvPr/>
        </p:nvCxnSpPr>
        <p:spPr>
          <a:xfrm>
            <a:off x="3355660" y="3117693"/>
            <a:ext cx="288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xmlns="" id="{CBC5353B-EFC2-429A-9CDA-4644BCD2AFF2}"/>
              </a:ext>
            </a:extLst>
          </p:cNvPr>
          <p:cNvCxnSpPr>
            <a:cxnSpLocks/>
          </p:cNvCxnSpPr>
          <p:nvPr/>
        </p:nvCxnSpPr>
        <p:spPr>
          <a:xfrm>
            <a:off x="4383232" y="5289452"/>
            <a:ext cx="0" cy="242883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xmlns="" id="{6F6836F7-3487-40BF-91BF-C74E59AE156B}"/>
              </a:ext>
            </a:extLst>
          </p:cNvPr>
          <p:cNvCxnSpPr>
            <a:cxnSpLocks/>
          </p:cNvCxnSpPr>
          <p:nvPr/>
        </p:nvCxnSpPr>
        <p:spPr>
          <a:xfrm>
            <a:off x="5591120" y="3117412"/>
            <a:ext cx="0" cy="38755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Ovale 156">
            <a:extLst>
              <a:ext uri="{FF2B5EF4-FFF2-40B4-BE49-F238E27FC236}">
                <a16:creationId xmlns:a16="http://schemas.microsoft.com/office/drawing/2014/main" xmlns="" id="{EEABA45A-AB4D-46E8-A59F-2188B0228569}"/>
              </a:ext>
            </a:extLst>
          </p:cNvPr>
          <p:cNvSpPr/>
          <p:nvPr/>
        </p:nvSpPr>
        <p:spPr>
          <a:xfrm>
            <a:off x="3957702" y="6172206"/>
            <a:ext cx="1638000" cy="16380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xmlns="" id="{857F21C4-79C2-4691-84AB-94F7350D26CD}"/>
              </a:ext>
            </a:extLst>
          </p:cNvPr>
          <p:cNvCxnSpPr/>
          <p:nvPr/>
        </p:nvCxnSpPr>
        <p:spPr>
          <a:xfrm>
            <a:off x="3365762" y="3426848"/>
            <a:ext cx="288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xmlns="" id="{A18769A5-9E5B-4AD9-B4D8-B4A5E227ADAA}"/>
              </a:ext>
            </a:extLst>
          </p:cNvPr>
          <p:cNvCxnSpPr>
            <a:cxnSpLocks/>
          </p:cNvCxnSpPr>
          <p:nvPr/>
        </p:nvCxnSpPr>
        <p:spPr>
          <a:xfrm>
            <a:off x="5714801" y="3424513"/>
            <a:ext cx="0" cy="35713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xmlns="" id="{880D87B8-036E-4A6E-8F0E-D5DD5A401E35}"/>
              </a:ext>
            </a:extLst>
          </p:cNvPr>
          <p:cNvCxnSpPr>
            <a:cxnSpLocks/>
          </p:cNvCxnSpPr>
          <p:nvPr/>
        </p:nvCxnSpPr>
        <p:spPr>
          <a:xfrm>
            <a:off x="4111586" y="5304160"/>
            <a:ext cx="0" cy="234801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Ovale 167">
            <a:extLst>
              <a:ext uri="{FF2B5EF4-FFF2-40B4-BE49-F238E27FC236}">
                <a16:creationId xmlns:a16="http://schemas.microsoft.com/office/drawing/2014/main" xmlns="" id="{A69AD52D-D9A5-41C0-8CFB-C7388293E2AF}"/>
              </a:ext>
            </a:extLst>
          </p:cNvPr>
          <p:cNvSpPr/>
          <p:nvPr/>
        </p:nvSpPr>
        <p:spPr>
          <a:xfrm>
            <a:off x="3841383" y="6055887"/>
            <a:ext cx="1872000" cy="18720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xmlns="" id="{1239886C-53A5-4500-AD73-D6EADBC6FC5F}"/>
              </a:ext>
            </a:extLst>
          </p:cNvPr>
          <p:cNvCxnSpPr/>
          <p:nvPr/>
        </p:nvCxnSpPr>
        <p:spPr>
          <a:xfrm>
            <a:off x="3347400" y="3701597"/>
            <a:ext cx="288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xmlns="" id="{2467D8FA-3B5B-4FCA-9942-F0D96C221B0C}"/>
              </a:ext>
            </a:extLst>
          </p:cNvPr>
          <p:cNvCxnSpPr>
            <a:cxnSpLocks/>
          </p:cNvCxnSpPr>
          <p:nvPr/>
        </p:nvCxnSpPr>
        <p:spPr>
          <a:xfrm>
            <a:off x="3862052" y="5296486"/>
            <a:ext cx="0" cy="221968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xmlns="" id="{0EEC618C-A7E7-40E3-B238-D76D900BFF17}"/>
              </a:ext>
            </a:extLst>
          </p:cNvPr>
          <p:cNvCxnSpPr>
            <a:cxnSpLocks/>
          </p:cNvCxnSpPr>
          <p:nvPr/>
        </p:nvCxnSpPr>
        <p:spPr>
          <a:xfrm>
            <a:off x="5826960" y="3699800"/>
            <a:ext cx="0" cy="33041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Ovale 178">
            <a:extLst>
              <a:ext uri="{FF2B5EF4-FFF2-40B4-BE49-F238E27FC236}">
                <a16:creationId xmlns:a16="http://schemas.microsoft.com/office/drawing/2014/main" xmlns="" id="{417A987E-4860-4767-BD0F-87F6B89510CA}"/>
              </a:ext>
            </a:extLst>
          </p:cNvPr>
          <p:cNvSpPr/>
          <p:nvPr/>
        </p:nvSpPr>
        <p:spPr>
          <a:xfrm>
            <a:off x="3728280" y="5942978"/>
            <a:ext cx="2098800" cy="20988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xmlns="" id="{EE4ADDBB-0281-41FE-969E-C9A5D5F3A90D}"/>
              </a:ext>
            </a:extLst>
          </p:cNvPr>
          <p:cNvCxnSpPr/>
          <p:nvPr/>
        </p:nvCxnSpPr>
        <p:spPr>
          <a:xfrm>
            <a:off x="3334648" y="3981743"/>
            <a:ext cx="288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xmlns="" id="{CC9BEF49-DEA8-49D1-8F60-A588AFB994A1}"/>
              </a:ext>
            </a:extLst>
          </p:cNvPr>
          <p:cNvCxnSpPr>
            <a:cxnSpLocks/>
          </p:cNvCxnSpPr>
          <p:nvPr/>
        </p:nvCxnSpPr>
        <p:spPr>
          <a:xfrm>
            <a:off x="3624487" y="5296486"/>
            <a:ext cx="0" cy="172287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xmlns="" id="{C0E7EA3A-639C-42CC-BFA2-5BE78936A4C2}"/>
              </a:ext>
            </a:extLst>
          </p:cNvPr>
          <p:cNvCxnSpPr>
            <a:cxnSpLocks/>
          </p:cNvCxnSpPr>
          <p:nvPr/>
        </p:nvCxnSpPr>
        <p:spPr>
          <a:xfrm>
            <a:off x="5934256" y="3976024"/>
            <a:ext cx="0" cy="303269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8" name="Gruppo 187">
            <a:extLst>
              <a:ext uri="{FF2B5EF4-FFF2-40B4-BE49-F238E27FC236}">
                <a16:creationId xmlns:a16="http://schemas.microsoft.com/office/drawing/2014/main" xmlns="" id="{200042F9-637D-40B6-A2FB-BFB6DC94C7A9}"/>
              </a:ext>
            </a:extLst>
          </p:cNvPr>
          <p:cNvGrpSpPr/>
          <p:nvPr/>
        </p:nvGrpSpPr>
        <p:grpSpPr>
          <a:xfrm>
            <a:off x="3624561" y="-3644675"/>
            <a:ext cx="2304000" cy="11787511"/>
            <a:chOff x="6917224" y="6817635"/>
            <a:chExt cx="900000" cy="11787511"/>
          </a:xfrm>
        </p:grpSpPr>
        <p:sp>
          <p:nvSpPr>
            <p:cNvPr id="189" name="Ovale 188">
              <a:extLst>
                <a:ext uri="{FF2B5EF4-FFF2-40B4-BE49-F238E27FC236}">
                  <a16:creationId xmlns:a16="http://schemas.microsoft.com/office/drawing/2014/main" xmlns="" id="{10F030F0-B90C-48A5-9FB4-5E958011E80F}"/>
                </a:ext>
              </a:extLst>
            </p:cNvPr>
            <p:cNvSpPr/>
            <p:nvPr/>
          </p:nvSpPr>
          <p:spPr>
            <a:xfrm>
              <a:off x="6917224" y="16301146"/>
              <a:ext cx="900000" cy="2304000"/>
            </a:xfrm>
            <a:prstGeom prst="ellipse">
              <a:avLst/>
            </a:prstGeom>
            <a:noFill/>
            <a:ln w="31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92" name="Connettore diritto 191">
              <a:extLst>
                <a:ext uri="{FF2B5EF4-FFF2-40B4-BE49-F238E27FC236}">
                  <a16:creationId xmlns:a16="http://schemas.microsoft.com/office/drawing/2014/main" xmlns="" id="{0593858B-06F9-4A45-A135-E006A71388E5}"/>
                </a:ext>
              </a:extLst>
            </p:cNvPr>
            <p:cNvCxnSpPr>
              <a:cxnSpLocks/>
              <a:stCxn id="189" idx="2"/>
              <a:endCxn id="189" idx="6"/>
            </p:cNvCxnSpPr>
            <p:nvPr/>
          </p:nvCxnSpPr>
          <p:spPr>
            <a:xfrm>
              <a:off x="6917224" y="6817635"/>
              <a:ext cx="900000" cy="0"/>
            </a:xfrm>
            <a:prstGeom prst="line">
              <a:avLst/>
            </a:prstGeom>
            <a:ln w="3175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xmlns="" id="{B6C07FF6-787A-4516-89B8-BB353EC1CA96}"/>
              </a:ext>
            </a:extLst>
          </p:cNvPr>
          <p:cNvCxnSpPr/>
          <p:nvPr/>
        </p:nvCxnSpPr>
        <p:spPr>
          <a:xfrm>
            <a:off x="3366848" y="2178005"/>
            <a:ext cx="288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xmlns="" id="{A622E27B-FC39-4F49-86AF-D9B217520B6F}"/>
              </a:ext>
            </a:extLst>
          </p:cNvPr>
          <p:cNvCxnSpPr>
            <a:cxnSpLocks/>
          </p:cNvCxnSpPr>
          <p:nvPr/>
        </p:nvCxnSpPr>
        <p:spPr>
          <a:xfrm>
            <a:off x="5215195" y="5307357"/>
            <a:ext cx="0" cy="315913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Ovale 195">
            <a:extLst>
              <a:ext uri="{FF2B5EF4-FFF2-40B4-BE49-F238E27FC236}">
                <a16:creationId xmlns:a16="http://schemas.microsoft.com/office/drawing/2014/main" xmlns="" id="{A76C4CA4-4529-43D0-AA0A-A0669C9625C3}"/>
              </a:ext>
            </a:extLst>
          </p:cNvPr>
          <p:cNvSpPr/>
          <p:nvPr/>
        </p:nvSpPr>
        <p:spPr>
          <a:xfrm>
            <a:off x="4342909" y="6558113"/>
            <a:ext cx="867600" cy="8676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xmlns="" id="{3DD073E9-F111-43C1-8E44-75ABC792C4F2}"/>
              </a:ext>
            </a:extLst>
          </p:cNvPr>
          <p:cNvCxnSpPr/>
          <p:nvPr/>
        </p:nvCxnSpPr>
        <p:spPr>
          <a:xfrm>
            <a:off x="3364802" y="2292502"/>
            <a:ext cx="288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xmlns="" id="{FCDD730C-0CAC-4D41-A791-14D5CCBCD0DF}"/>
              </a:ext>
            </a:extLst>
          </p:cNvPr>
          <p:cNvCxnSpPr>
            <a:cxnSpLocks/>
          </p:cNvCxnSpPr>
          <p:nvPr/>
        </p:nvCxnSpPr>
        <p:spPr>
          <a:xfrm flipH="1">
            <a:off x="5258636" y="2291482"/>
            <a:ext cx="2554" cy="47055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xmlns="" id="{B7BBD667-BAFD-4471-9D54-64432E5D7093}"/>
              </a:ext>
            </a:extLst>
          </p:cNvPr>
          <p:cNvCxnSpPr>
            <a:cxnSpLocks/>
          </p:cNvCxnSpPr>
          <p:nvPr/>
        </p:nvCxnSpPr>
        <p:spPr>
          <a:xfrm>
            <a:off x="5117629" y="5310554"/>
            <a:ext cx="0" cy="32175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Ovale 202">
            <a:extLst>
              <a:ext uri="{FF2B5EF4-FFF2-40B4-BE49-F238E27FC236}">
                <a16:creationId xmlns:a16="http://schemas.microsoft.com/office/drawing/2014/main" xmlns="" id="{8A176156-22C6-41FE-B0EE-291A6D8DAAFA}"/>
              </a:ext>
            </a:extLst>
          </p:cNvPr>
          <p:cNvSpPr/>
          <p:nvPr/>
        </p:nvSpPr>
        <p:spPr>
          <a:xfrm>
            <a:off x="4246167" y="6460079"/>
            <a:ext cx="1062000" cy="10620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6" name="Gruppo 15">
            <a:extLst>
              <a:ext uri="{FF2B5EF4-FFF2-40B4-BE49-F238E27FC236}">
                <a16:creationId xmlns:a16="http://schemas.microsoft.com/office/drawing/2014/main" xmlns="" id="{89B9D2D8-EE12-472A-BA47-6F68D4DCE0FD}"/>
              </a:ext>
            </a:extLst>
          </p:cNvPr>
          <p:cNvGrpSpPr/>
          <p:nvPr/>
        </p:nvGrpSpPr>
        <p:grpSpPr>
          <a:xfrm>
            <a:off x="3622695" y="978818"/>
            <a:ext cx="1604799" cy="6734841"/>
            <a:chOff x="3621888" y="974701"/>
            <a:chExt cx="1604799" cy="6734841"/>
          </a:xfrm>
        </p:grpSpPr>
        <p:sp>
          <p:nvSpPr>
            <p:cNvPr id="53" name="CasellaDiTesto 52">
              <a:extLst>
                <a:ext uri="{FF2B5EF4-FFF2-40B4-BE49-F238E27FC236}">
                  <a16:creationId xmlns:a16="http://schemas.microsoft.com/office/drawing/2014/main" xmlns="" id="{B28EAFAD-9021-4A82-9B76-D35825363578}"/>
                </a:ext>
              </a:extLst>
            </p:cNvPr>
            <p:cNvSpPr txBox="1"/>
            <p:nvPr/>
          </p:nvSpPr>
          <p:spPr>
            <a:xfrm>
              <a:off x="4792306" y="974701"/>
              <a:ext cx="432000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</p:spPr>
          <p:txBody>
            <a:bodyPr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Arial" panose="020B0604020202020204" pitchFamily="34" charset="0"/>
                </a:rPr>
                <a:t>V’’</a:t>
              </a:r>
            </a:p>
          </p:txBody>
        </p:sp>
        <p:grpSp>
          <p:nvGrpSpPr>
            <p:cNvPr id="3151" name="Gruppo 3150">
              <a:extLst>
                <a:ext uri="{FF2B5EF4-FFF2-40B4-BE49-F238E27FC236}">
                  <a16:creationId xmlns:a16="http://schemas.microsoft.com/office/drawing/2014/main" xmlns="" id="{049DF693-F477-48EE-AF86-DB35CDFBAD30}"/>
                </a:ext>
              </a:extLst>
            </p:cNvPr>
            <p:cNvGrpSpPr/>
            <p:nvPr/>
          </p:nvGrpSpPr>
          <p:grpSpPr>
            <a:xfrm>
              <a:off x="3621888" y="1113548"/>
              <a:ext cx="1604799" cy="6595994"/>
              <a:chOff x="9586147" y="1367880"/>
              <a:chExt cx="1604799" cy="6595994"/>
            </a:xfrm>
          </p:grpSpPr>
          <p:cxnSp>
            <p:nvCxnSpPr>
              <p:cNvPr id="206" name="Connettore diritto 205">
                <a:extLst>
                  <a:ext uri="{FF2B5EF4-FFF2-40B4-BE49-F238E27FC236}">
                    <a16:creationId xmlns:a16="http://schemas.microsoft.com/office/drawing/2014/main" xmlns="" id="{D3FEC0F5-947F-4D8C-802C-0332CAC0C65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586147" y="1369555"/>
                <a:ext cx="1149875" cy="2853168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Connettore diritto 215">
                <a:extLst>
                  <a:ext uri="{FF2B5EF4-FFF2-40B4-BE49-F238E27FC236}">
                    <a16:creationId xmlns:a16="http://schemas.microsoft.com/office/drawing/2014/main" xmlns="" id="{C4D2356C-D07A-4C18-840B-388ACE3D88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41632" y="1375927"/>
                <a:ext cx="435114" cy="1061486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Connettore diritto 216">
                <a:extLst>
                  <a:ext uri="{FF2B5EF4-FFF2-40B4-BE49-F238E27FC236}">
                    <a16:creationId xmlns:a16="http://schemas.microsoft.com/office/drawing/2014/main" xmlns="" id="{5AE361F1-C70A-4B59-B216-C6EF02EE5AE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38858" y="1367880"/>
                <a:ext cx="0" cy="5896852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Connettore diritto 218">
                <a:extLst>
                  <a:ext uri="{FF2B5EF4-FFF2-40B4-BE49-F238E27FC236}">
                    <a16:creationId xmlns:a16="http://schemas.microsoft.com/office/drawing/2014/main" xmlns="" id="{DB90E951-6518-4765-9973-2C12AB53716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588747" y="2425875"/>
                <a:ext cx="1590947" cy="1795592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4" name="Ovale 243">
                <a:extLst>
                  <a:ext uri="{FF2B5EF4-FFF2-40B4-BE49-F238E27FC236}">
                    <a16:creationId xmlns:a16="http://schemas.microsoft.com/office/drawing/2014/main" xmlns="" id="{3934027C-8E2E-4529-923A-C0D867DD30B0}"/>
                  </a:ext>
                </a:extLst>
              </p:cNvPr>
              <p:cNvSpPr/>
              <p:nvPr/>
            </p:nvSpPr>
            <p:spPr>
              <a:xfrm>
                <a:off x="9592905" y="6523874"/>
                <a:ext cx="1592179" cy="1440000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45" name="CasellaDiTesto 244">
                <a:extLst>
                  <a:ext uri="{FF2B5EF4-FFF2-40B4-BE49-F238E27FC236}">
                    <a16:creationId xmlns:a16="http://schemas.microsoft.com/office/drawing/2014/main" xmlns="" id="{490915DC-0572-41A2-8463-738740E945D8}"/>
                  </a:ext>
                </a:extLst>
              </p:cNvPr>
              <p:cNvSpPr txBox="1"/>
              <p:nvPr/>
            </p:nvSpPr>
            <p:spPr>
              <a:xfrm>
                <a:off x="10722946" y="7191954"/>
                <a:ext cx="468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>
                    <a:solidFill>
                      <a:srgbClr val="0070C0"/>
                    </a:solidFill>
                    <a:latin typeface="Comic Sans MS" panose="030F0702030302020204" pitchFamily="66" charset="0"/>
                    <a:cs typeface="Arial" panose="020B0604020202020204" pitchFamily="34" charset="0"/>
                  </a:rPr>
                  <a:t>V’</a:t>
                </a:r>
                <a:endParaRPr lang="it-IT" dirty="0"/>
              </a:p>
            </p:txBody>
          </p:sp>
        </p:grpSp>
      </p:grpSp>
      <p:sp>
        <p:nvSpPr>
          <p:cNvPr id="247" name="CasellaDiTesto 19">
            <a:extLst>
              <a:ext uri="{FF2B5EF4-FFF2-40B4-BE49-F238E27FC236}">
                <a16:creationId xmlns:a16="http://schemas.microsoft.com/office/drawing/2014/main" xmlns="" id="{7D525E15-6022-4928-9C10-3B41FB90F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480" y="1902664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48" name="CasellaDiTesto 19">
            <a:extLst>
              <a:ext uri="{FF2B5EF4-FFF2-40B4-BE49-F238E27FC236}">
                <a16:creationId xmlns:a16="http://schemas.microsoft.com/office/drawing/2014/main" xmlns="" id="{F258F98C-6A80-4966-A484-9ECA6720C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5343" y="2038005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49" name="CasellaDiTesto 19">
            <a:extLst>
              <a:ext uri="{FF2B5EF4-FFF2-40B4-BE49-F238E27FC236}">
                <a16:creationId xmlns:a16="http://schemas.microsoft.com/office/drawing/2014/main" xmlns="" id="{C3CF13A8-24D5-458D-A138-3101842AB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4205" y="2149461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50" name="CasellaDiTesto 19">
            <a:extLst>
              <a:ext uri="{FF2B5EF4-FFF2-40B4-BE49-F238E27FC236}">
                <a16:creationId xmlns:a16="http://schemas.microsoft.com/office/drawing/2014/main" xmlns="" id="{F0B7A410-F746-47FF-B244-E31CBD3D6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9656" y="2271153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51" name="CasellaDiTesto 19">
            <a:extLst>
              <a:ext uri="{FF2B5EF4-FFF2-40B4-BE49-F238E27FC236}">
                <a16:creationId xmlns:a16="http://schemas.microsoft.com/office/drawing/2014/main" xmlns="" id="{9389872C-A2EB-4A9C-9719-121506E01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8519" y="2406494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52" name="CasellaDiTesto 19">
            <a:extLst>
              <a:ext uri="{FF2B5EF4-FFF2-40B4-BE49-F238E27FC236}">
                <a16:creationId xmlns:a16="http://schemas.microsoft.com/office/drawing/2014/main" xmlns="" id="{4A558BB0-A8A3-4B34-B6B9-6C687CB30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0794" y="2610073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53" name="CasellaDiTesto 19">
            <a:extLst>
              <a:ext uri="{FF2B5EF4-FFF2-40B4-BE49-F238E27FC236}">
                <a16:creationId xmlns:a16="http://schemas.microsoft.com/office/drawing/2014/main" xmlns="" id="{9B9C2923-763D-41C8-8E18-912054238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6244" y="2854596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54" name="CasellaDiTesto 19">
            <a:extLst>
              <a:ext uri="{FF2B5EF4-FFF2-40B4-BE49-F238E27FC236}">
                <a16:creationId xmlns:a16="http://schemas.microsoft.com/office/drawing/2014/main" xmlns="" id="{B3FB7C9A-705B-4EB0-B7FF-5932071B1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1695" y="3153709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55" name="CasellaDiTesto 19">
            <a:extLst>
              <a:ext uri="{FF2B5EF4-FFF2-40B4-BE49-F238E27FC236}">
                <a16:creationId xmlns:a16="http://schemas.microsoft.com/office/drawing/2014/main" xmlns="" id="{5F4107EA-11AF-4F91-9710-876D1152A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3970" y="3422115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56" name="CasellaDiTesto 19">
            <a:extLst>
              <a:ext uri="{FF2B5EF4-FFF2-40B4-BE49-F238E27FC236}">
                <a16:creationId xmlns:a16="http://schemas.microsoft.com/office/drawing/2014/main" xmlns="" id="{5A9537D2-A83F-4683-A816-67F0348E6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0322" y="3715542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57" name="Rettangolo 256">
            <a:extLst>
              <a:ext uri="{FF2B5EF4-FFF2-40B4-BE49-F238E27FC236}">
                <a16:creationId xmlns:a16="http://schemas.microsoft.com/office/drawing/2014/main" xmlns="" id="{44BFF430-BDE1-4A7B-BD25-FF74ABCC7F47}"/>
              </a:ext>
            </a:extLst>
          </p:cNvPr>
          <p:cNvSpPr/>
          <p:nvPr/>
        </p:nvSpPr>
        <p:spPr>
          <a:xfrm>
            <a:off x="5141731" y="6813058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258" name="Rettangolo 257">
            <a:extLst>
              <a:ext uri="{FF2B5EF4-FFF2-40B4-BE49-F238E27FC236}">
                <a16:creationId xmlns:a16="http://schemas.microsoft.com/office/drawing/2014/main" xmlns="" id="{A2B2FBF7-E7E1-4A2E-B530-2571A758CE52}"/>
              </a:ext>
            </a:extLst>
          </p:cNvPr>
          <p:cNvSpPr/>
          <p:nvPr/>
        </p:nvSpPr>
        <p:spPr>
          <a:xfrm>
            <a:off x="4947942" y="6243948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259" name="Rettangolo 258">
            <a:extLst>
              <a:ext uri="{FF2B5EF4-FFF2-40B4-BE49-F238E27FC236}">
                <a16:creationId xmlns:a16="http://schemas.microsoft.com/office/drawing/2014/main" xmlns="" id="{DFF25649-3C14-464C-AC47-4EAA305C66B6}"/>
              </a:ext>
            </a:extLst>
          </p:cNvPr>
          <p:cNvSpPr/>
          <p:nvPr/>
        </p:nvSpPr>
        <p:spPr>
          <a:xfrm>
            <a:off x="4949385" y="7357364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260" name="Rettangolo 259">
            <a:extLst>
              <a:ext uri="{FF2B5EF4-FFF2-40B4-BE49-F238E27FC236}">
                <a16:creationId xmlns:a16="http://schemas.microsoft.com/office/drawing/2014/main" xmlns="" id="{4C36C5F0-8626-4FD6-B77F-189513F3020F}"/>
              </a:ext>
            </a:extLst>
          </p:cNvPr>
          <p:cNvSpPr/>
          <p:nvPr/>
        </p:nvSpPr>
        <p:spPr>
          <a:xfrm>
            <a:off x="5034148" y="6370236"/>
            <a:ext cx="3465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261" name="Rettangolo 260">
            <a:extLst>
              <a:ext uri="{FF2B5EF4-FFF2-40B4-BE49-F238E27FC236}">
                <a16:creationId xmlns:a16="http://schemas.microsoft.com/office/drawing/2014/main" xmlns="" id="{6C41FFEA-C987-48CD-8DFE-58C3A1120348}"/>
              </a:ext>
            </a:extLst>
          </p:cNvPr>
          <p:cNvSpPr/>
          <p:nvPr/>
        </p:nvSpPr>
        <p:spPr>
          <a:xfrm>
            <a:off x="5047354" y="7162514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grpSp>
        <p:nvGrpSpPr>
          <p:cNvPr id="37" name="Gruppo 36">
            <a:extLst>
              <a:ext uri="{FF2B5EF4-FFF2-40B4-BE49-F238E27FC236}">
                <a16:creationId xmlns:a16="http://schemas.microsoft.com/office/drawing/2014/main" xmlns="" id="{083CB8EA-8193-44B1-A7EA-F7BF2776FA64}"/>
              </a:ext>
            </a:extLst>
          </p:cNvPr>
          <p:cNvGrpSpPr/>
          <p:nvPr/>
        </p:nvGrpSpPr>
        <p:grpSpPr>
          <a:xfrm>
            <a:off x="4094704" y="1793997"/>
            <a:ext cx="1361298" cy="324000"/>
            <a:chOff x="4094704" y="1771133"/>
            <a:chExt cx="1361298" cy="461665"/>
          </a:xfrm>
        </p:grpSpPr>
        <p:sp>
          <p:nvSpPr>
            <p:cNvPr id="265" name="Rettangolo 264">
              <a:extLst>
                <a:ext uri="{FF2B5EF4-FFF2-40B4-BE49-F238E27FC236}">
                  <a16:creationId xmlns:a16="http://schemas.microsoft.com/office/drawing/2014/main" xmlns="" id="{EB6DAC0F-3555-40C4-96C7-FF6DB9320D21}"/>
                </a:ext>
              </a:extLst>
            </p:cNvPr>
            <p:cNvSpPr/>
            <p:nvPr/>
          </p:nvSpPr>
          <p:spPr>
            <a:xfrm>
              <a:off x="5091063" y="1862517"/>
              <a:ext cx="364939" cy="27962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P’’</a:t>
              </a:r>
            </a:p>
          </p:txBody>
        </p:sp>
        <p:sp>
          <p:nvSpPr>
            <p:cNvPr id="267" name="CasellaDiTesto 266">
              <a:extLst>
                <a:ext uri="{FF2B5EF4-FFF2-40B4-BE49-F238E27FC236}">
                  <a16:creationId xmlns:a16="http://schemas.microsoft.com/office/drawing/2014/main" xmlns="" id="{5BD690F4-BCD8-46FA-811A-CD0D688A4201}"/>
                </a:ext>
              </a:extLst>
            </p:cNvPr>
            <p:cNvSpPr txBox="1"/>
            <p:nvPr/>
          </p:nvSpPr>
          <p:spPr>
            <a:xfrm>
              <a:off x="4699999" y="1861559"/>
              <a:ext cx="372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kern="0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x"</a:t>
              </a:r>
              <a:endParaRPr lang="it-IT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269" name="CasellaDiTesto 268">
              <a:extLst>
                <a:ext uri="{FF2B5EF4-FFF2-40B4-BE49-F238E27FC236}">
                  <a16:creationId xmlns:a16="http://schemas.microsoft.com/office/drawing/2014/main" xmlns="" id="{37B4F45D-1DBF-42C1-B826-78EBCF44F3A6}"/>
                </a:ext>
              </a:extLst>
            </p:cNvPr>
            <p:cNvSpPr txBox="1"/>
            <p:nvPr/>
          </p:nvSpPr>
          <p:spPr>
            <a:xfrm>
              <a:off x="4912827" y="1784531"/>
              <a:ext cx="371415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>
                  <a:solidFill>
                    <a:srgbClr val="0070C0"/>
                  </a:solidFill>
                  <a:latin typeface="Symbol" panose="05050102010706020507" pitchFamily="18" charset="2"/>
                  <a:cs typeface="Arial" panose="020B0604020202020204" pitchFamily="34" charset="0"/>
                </a:rPr>
                <a:t>º</a:t>
              </a:r>
              <a:endParaRPr lang="it-IT" dirty="0"/>
            </a:p>
          </p:txBody>
        </p:sp>
        <p:sp>
          <p:nvSpPr>
            <p:cNvPr id="272" name="CasellaDiTesto 271">
              <a:extLst>
                <a:ext uri="{FF2B5EF4-FFF2-40B4-BE49-F238E27FC236}">
                  <a16:creationId xmlns:a16="http://schemas.microsoft.com/office/drawing/2014/main" xmlns="" id="{FE97998B-CFEB-4DD5-BD00-12E75589ACC4}"/>
                </a:ext>
              </a:extLst>
            </p:cNvPr>
            <p:cNvSpPr txBox="1"/>
            <p:nvPr/>
          </p:nvSpPr>
          <p:spPr>
            <a:xfrm>
              <a:off x="4497495" y="1771133"/>
              <a:ext cx="3714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>
                  <a:solidFill>
                    <a:schemeClr val="accent3">
                      <a:lumMod val="75000"/>
                    </a:schemeClr>
                  </a:solidFill>
                  <a:latin typeface="Symbol" panose="05050102010706020507" pitchFamily="18" charset="2"/>
                  <a:cs typeface="Arial" panose="020B0604020202020204" pitchFamily="34" charset="0"/>
                </a:rPr>
                <a:t>º</a:t>
              </a:r>
              <a:endParaRPr lang="it-IT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36" name="CasellaDiTesto 35">
              <a:extLst>
                <a:ext uri="{FF2B5EF4-FFF2-40B4-BE49-F238E27FC236}">
                  <a16:creationId xmlns:a16="http://schemas.microsoft.com/office/drawing/2014/main" xmlns="" id="{82EDDA45-5EB1-4092-96B2-9CE82772A2C5}"/>
                </a:ext>
              </a:extLst>
            </p:cNvPr>
            <p:cNvSpPr txBox="1"/>
            <p:nvPr/>
          </p:nvSpPr>
          <p:spPr>
            <a:xfrm>
              <a:off x="4094704" y="1818751"/>
              <a:ext cx="57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</a:rPr>
                <a:t>x</a:t>
              </a:r>
            </a:p>
          </p:txBody>
        </p:sp>
      </p:grpSp>
      <p:grpSp>
        <p:nvGrpSpPr>
          <p:cNvPr id="273" name="Gruppo 272">
            <a:extLst>
              <a:ext uri="{FF2B5EF4-FFF2-40B4-BE49-F238E27FC236}">
                <a16:creationId xmlns:a16="http://schemas.microsoft.com/office/drawing/2014/main" xmlns="" id="{D3C2695A-B715-4C15-990D-36C7EA13DB32}"/>
              </a:ext>
            </a:extLst>
          </p:cNvPr>
          <p:cNvGrpSpPr/>
          <p:nvPr/>
        </p:nvGrpSpPr>
        <p:grpSpPr>
          <a:xfrm>
            <a:off x="3921336" y="1989253"/>
            <a:ext cx="1361298" cy="324000"/>
            <a:chOff x="4094704" y="1771133"/>
            <a:chExt cx="1361298" cy="461665"/>
          </a:xfrm>
        </p:grpSpPr>
        <p:sp>
          <p:nvSpPr>
            <p:cNvPr id="274" name="Rettangolo 273">
              <a:extLst>
                <a:ext uri="{FF2B5EF4-FFF2-40B4-BE49-F238E27FC236}">
                  <a16:creationId xmlns:a16="http://schemas.microsoft.com/office/drawing/2014/main" xmlns="" id="{3CCC1F3A-599D-4859-845E-9BF0DC328723}"/>
                </a:ext>
              </a:extLst>
            </p:cNvPr>
            <p:cNvSpPr/>
            <p:nvPr/>
          </p:nvSpPr>
          <p:spPr>
            <a:xfrm>
              <a:off x="5091063" y="1862517"/>
              <a:ext cx="364939" cy="27962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P’’</a:t>
              </a:r>
            </a:p>
          </p:txBody>
        </p:sp>
        <p:sp>
          <p:nvSpPr>
            <p:cNvPr id="275" name="CasellaDiTesto 274">
              <a:extLst>
                <a:ext uri="{FF2B5EF4-FFF2-40B4-BE49-F238E27FC236}">
                  <a16:creationId xmlns:a16="http://schemas.microsoft.com/office/drawing/2014/main" xmlns="" id="{4DF56D4D-6C12-4118-A808-913EA153B85F}"/>
                </a:ext>
              </a:extLst>
            </p:cNvPr>
            <p:cNvSpPr txBox="1"/>
            <p:nvPr/>
          </p:nvSpPr>
          <p:spPr>
            <a:xfrm>
              <a:off x="4699999" y="1861559"/>
              <a:ext cx="372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kern="0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x"</a:t>
              </a:r>
              <a:endParaRPr lang="it-IT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276" name="CasellaDiTesto 275">
              <a:extLst>
                <a:ext uri="{FF2B5EF4-FFF2-40B4-BE49-F238E27FC236}">
                  <a16:creationId xmlns:a16="http://schemas.microsoft.com/office/drawing/2014/main" xmlns="" id="{2CF36465-5515-4A71-8C62-B293F89243D0}"/>
                </a:ext>
              </a:extLst>
            </p:cNvPr>
            <p:cNvSpPr txBox="1"/>
            <p:nvPr/>
          </p:nvSpPr>
          <p:spPr>
            <a:xfrm>
              <a:off x="4912827" y="1784531"/>
              <a:ext cx="371415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>
                  <a:solidFill>
                    <a:srgbClr val="0070C0"/>
                  </a:solidFill>
                  <a:latin typeface="Symbol" panose="05050102010706020507" pitchFamily="18" charset="2"/>
                  <a:cs typeface="Arial" panose="020B0604020202020204" pitchFamily="34" charset="0"/>
                </a:rPr>
                <a:t>º</a:t>
              </a:r>
              <a:endParaRPr lang="it-IT" dirty="0"/>
            </a:p>
          </p:txBody>
        </p:sp>
        <p:sp>
          <p:nvSpPr>
            <p:cNvPr id="277" name="CasellaDiTesto 276">
              <a:extLst>
                <a:ext uri="{FF2B5EF4-FFF2-40B4-BE49-F238E27FC236}">
                  <a16:creationId xmlns:a16="http://schemas.microsoft.com/office/drawing/2014/main" xmlns="" id="{E0D807A2-BD6D-4D1B-83B8-86CD1A416B39}"/>
                </a:ext>
              </a:extLst>
            </p:cNvPr>
            <p:cNvSpPr txBox="1"/>
            <p:nvPr/>
          </p:nvSpPr>
          <p:spPr>
            <a:xfrm>
              <a:off x="4497495" y="1771133"/>
              <a:ext cx="3714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>
                  <a:solidFill>
                    <a:schemeClr val="accent3">
                      <a:lumMod val="75000"/>
                    </a:schemeClr>
                  </a:solidFill>
                  <a:latin typeface="Symbol" panose="05050102010706020507" pitchFamily="18" charset="2"/>
                  <a:cs typeface="Arial" panose="020B0604020202020204" pitchFamily="34" charset="0"/>
                </a:rPr>
                <a:t>º</a:t>
              </a:r>
              <a:endParaRPr lang="it-IT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278" name="CasellaDiTesto 277">
              <a:extLst>
                <a:ext uri="{FF2B5EF4-FFF2-40B4-BE49-F238E27FC236}">
                  <a16:creationId xmlns:a16="http://schemas.microsoft.com/office/drawing/2014/main" xmlns="" id="{89D970C2-EB78-4DC7-AD12-B699D3E06453}"/>
                </a:ext>
              </a:extLst>
            </p:cNvPr>
            <p:cNvSpPr txBox="1"/>
            <p:nvPr/>
          </p:nvSpPr>
          <p:spPr>
            <a:xfrm>
              <a:off x="4094704" y="1818751"/>
              <a:ext cx="57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</a:rPr>
                <a:t>x</a:t>
              </a:r>
            </a:p>
          </p:txBody>
        </p:sp>
      </p:grpSp>
      <p:grpSp>
        <p:nvGrpSpPr>
          <p:cNvPr id="279" name="Gruppo 278">
            <a:extLst>
              <a:ext uri="{FF2B5EF4-FFF2-40B4-BE49-F238E27FC236}">
                <a16:creationId xmlns:a16="http://schemas.microsoft.com/office/drawing/2014/main" xmlns="" id="{439C901A-FF40-4BBA-AC8A-6F82C260F6D8}"/>
              </a:ext>
            </a:extLst>
          </p:cNvPr>
          <p:cNvGrpSpPr/>
          <p:nvPr/>
        </p:nvGrpSpPr>
        <p:grpSpPr>
          <a:xfrm>
            <a:off x="3747041" y="2174997"/>
            <a:ext cx="1361298" cy="324000"/>
            <a:chOff x="4094704" y="1771133"/>
            <a:chExt cx="1361298" cy="461665"/>
          </a:xfrm>
        </p:grpSpPr>
        <p:sp>
          <p:nvSpPr>
            <p:cNvPr id="280" name="Rettangolo 279">
              <a:extLst>
                <a:ext uri="{FF2B5EF4-FFF2-40B4-BE49-F238E27FC236}">
                  <a16:creationId xmlns:a16="http://schemas.microsoft.com/office/drawing/2014/main" xmlns="" id="{29273686-E9D8-441B-B100-7C7B3969A47D}"/>
                </a:ext>
              </a:extLst>
            </p:cNvPr>
            <p:cNvSpPr/>
            <p:nvPr/>
          </p:nvSpPr>
          <p:spPr>
            <a:xfrm>
              <a:off x="5091063" y="1862517"/>
              <a:ext cx="364939" cy="27962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P’’</a:t>
              </a:r>
            </a:p>
          </p:txBody>
        </p:sp>
        <p:sp>
          <p:nvSpPr>
            <p:cNvPr id="281" name="CasellaDiTesto 280">
              <a:extLst>
                <a:ext uri="{FF2B5EF4-FFF2-40B4-BE49-F238E27FC236}">
                  <a16:creationId xmlns:a16="http://schemas.microsoft.com/office/drawing/2014/main" xmlns="" id="{8BE143AE-E1FD-411D-8494-C0FB35F80A0A}"/>
                </a:ext>
              </a:extLst>
            </p:cNvPr>
            <p:cNvSpPr txBox="1"/>
            <p:nvPr/>
          </p:nvSpPr>
          <p:spPr>
            <a:xfrm>
              <a:off x="4699999" y="1861559"/>
              <a:ext cx="372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kern="0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x"</a:t>
              </a:r>
              <a:endParaRPr lang="it-IT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282" name="CasellaDiTesto 281">
              <a:extLst>
                <a:ext uri="{FF2B5EF4-FFF2-40B4-BE49-F238E27FC236}">
                  <a16:creationId xmlns:a16="http://schemas.microsoft.com/office/drawing/2014/main" xmlns="" id="{DFC0F055-CDFB-429D-A666-826F59F712F0}"/>
                </a:ext>
              </a:extLst>
            </p:cNvPr>
            <p:cNvSpPr txBox="1"/>
            <p:nvPr/>
          </p:nvSpPr>
          <p:spPr>
            <a:xfrm>
              <a:off x="4912827" y="1784531"/>
              <a:ext cx="371415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>
                  <a:solidFill>
                    <a:srgbClr val="0070C0"/>
                  </a:solidFill>
                  <a:latin typeface="Symbol" panose="05050102010706020507" pitchFamily="18" charset="2"/>
                  <a:cs typeface="Arial" panose="020B0604020202020204" pitchFamily="34" charset="0"/>
                </a:rPr>
                <a:t>º</a:t>
              </a:r>
              <a:endParaRPr lang="it-IT" dirty="0"/>
            </a:p>
          </p:txBody>
        </p:sp>
        <p:sp>
          <p:nvSpPr>
            <p:cNvPr id="283" name="CasellaDiTesto 282">
              <a:extLst>
                <a:ext uri="{FF2B5EF4-FFF2-40B4-BE49-F238E27FC236}">
                  <a16:creationId xmlns:a16="http://schemas.microsoft.com/office/drawing/2014/main" xmlns="" id="{EEE52A8A-853C-4D88-A169-804ECE55A01F}"/>
                </a:ext>
              </a:extLst>
            </p:cNvPr>
            <p:cNvSpPr txBox="1"/>
            <p:nvPr/>
          </p:nvSpPr>
          <p:spPr>
            <a:xfrm>
              <a:off x="4497495" y="1771133"/>
              <a:ext cx="3714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>
                  <a:solidFill>
                    <a:schemeClr val="accent3">
                      <a:lumMod val="75000"/>
                    </a:schemeClr>
                  </a:solidFill>
                  <a:latin typeface="Symbol" panose="05050102010706020507" pitchFamily="18" charset="2"/>
                  <a:cs typeface="Arial" panose="020B0604020202020204" pitchFamily="34" charset="0"/>
                </a:rPr>
                <a:t>º</a:t>
              </a:r>
              <a:endParaRPr lang="it-IT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284" name="CasellaDiTesto 283">
              <a:extLst>
                <a:ext uri="{FF2B5EF4-FFF2-40B4-BE49-F238E27FC236}">
                  <a16:creationId xmlns:a16="http://schemas.microsoft.com/office/drawing/2014/main" xmlns="" id="{E4C0082E-7A62-4F72-B06B-DB32FE20A64B}"/>
                </a:ext>
              </a:extLst>
            </p:cNvPr>
            <p:cNvSpPr txBox="1"/>
            <p:nvPr/>
          </p:nvSpPr>
          <p:spPr>
            <a:xfrm>
              <a:off x="4094704" y="1818751"/>
              <a:ext cx="57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</a:rPr>
                <a:t>x</a:t>
              </a:r>
            </a:p>
          </p:txBody>
        </p:sp>
      </p:grpSp>
      <p:sp>
        <p:nvSpPr>
          <p:cNvPr id="268" name="CasellaDiTesto 267">
            <a:extLst>
              <a:ext uri="{FF2B5EF4-FFF2-40B4-BE49-F238E27FC236}">
                <a16:creationId xmlns:a16="http://schemas.microsoft.com/office/drawing/2014/main" xmlns="" id="{20907B21-2F41-4997-95BE-0D13C9F818E5}"/>
              </a:ext>
            </a:extLst>
          </p:cNvPr>
          <p:cNvSpPr txBox="1"/>
          <p:nvPr/>
        </p:nvSpPr>
        <p:spPr>
          <a:xfrm>
            <a:off x="5002472" y="5287785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x'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288" name="CasellaDiTesto 287">
            <a:extLst>
              <a:ext uri="{FF2B5EF4-FFF2-40B4-BE49-F238E27FC236}">
                <a16:creationId xmlns:a16="http://schemas.microsoft.com/office/drawing/2014/main" xmlns="" id="{1B1AC31E-DAB7-4A49-8D76-F85A2389F4F0}"/>
              </a:ext>
            </a:extLst>
          </p:cNvPr>
          <p:cNvSpPr txBox="1"/>
          <p:nvPr/>
        </p:nvSpPr>
        <p:spPr>
          <a:xfrm>
            <a:off x="5130616" y="5294725"/>
            <a:ext cx="360000" cy="24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x'</a:t>
            </a:r>
            <a:endParaRPr lang="it-IT" dirty="0">
              <a:solidFill>
                <a:srgbClr val="00B050"/>
              </a:solidFill>
            </a:endParaRP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xmlns="" id="{591895A5-B780-4192-A78B-1D1CF3548814}"/>
              </a:ext>
            </a:extLst>
          </p:cNvPr>
          <p:cNvGrpSpPr/>
          <p:nvPr/>
        </p:nvGrpSpPr>
        <p:grpSpPr>
          <a:xfrm>
            <a:off x="4536420" y="8060983"/>
            <a:ext cx="552415" cy="416315"/>
            <a:chOff x="6305585" y="5874374"/>
            <a:chExt cx="552415" cy="416315"/>
          </a:xfrm>
        </p:grpSpPr>
        <p:sp>
          <p:nvSpPr>
            <p:cNvPr id="289" name="CasellaDiTesto 288">
              <a:extLst>
                <a:ext uri="{FF2B5EF4-FFF2-40B4-BE49-F238E27FC236}">
                  <a16:creationId xmlns:a16="http://schemas.microsoft.com/office/drawing/2014/main" xmlns="" id="{C313F861-FB63-45CE-95DB-31E7AF916831}"/>
                </a:ext>
              </a:extLst>
            </p:cNvPr>
            <p:cNvSpPr txBox="1"/>
            <p:nvPr/>
          </p:nvSpPr>
          <p:spPr>
            <a:xfrm>
              <a:off x="6305585" y="5921357"/>
              <a:ext cx="5524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T</a:t>
              </a:r>
              <a:r>
                <a:rPr lang="it-IT" baseline="-25000" dirty="0">
                  <a:solidFill>
                    <a:srgbClr val="00B05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1</a:t>
              </a:r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x</a:t>
              </a:r>
              <a:endParaRPr lang="it-IT" dirty="0">
                <a:solidFill>
                  <a:srgbClr val="00B05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87" name="Rettangolo 286">
              <a:extLst>
                <a:ext uri="{FF2B5EF4-FFF2-40B4-BE49-F238E27FC236}">
                  <a16:creationId xmlns:a16="http://schemas.microsoft.com/office/drawing/2014/main" xmlns="" id="{97541AD6-1ACF-424F-AD8C-56927522BAD4}"/>
                </a:ext>
              </a:extLst>
            </p:cNvPr>
            <p:cNvSpPr/>
            <p:nvPr/>
          </p:nvSpPr>
          <p:spPr>
            <a:xfrm>
              <a:off x="6488011" y="5874374"/>
              <a:ext cx="285656" cy="2040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chemeClr val="accent3">
                      <a:lumMod val="75000"/>
                    </a:schemeClr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chemeClr val="accent3">
                    <a:lumMod val="75000"/>
                  </a:schemeClr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93" name="CasellaDiTesto 292">
            <a:extLst>
              <a:ext uri="{FF2B5EF4-FFF2-40B4-BE49-F238E27FC236}">
                <a16:creationId xmlns:a16="http://schemas.microsoft.com/office/drawing/2014/main" xmlns="" id="{50B72CCD-A102-4FAB-A208-D99270C198A7}"/>
              </a:ext>
            </a:extLst>
          </p:cNvPr>
          <p:cNvSpPr txBox="1"/>
          <p:nvPr/>
        </p:nvSpPr>
        <p:spPr>
          <a:xfrm>
            <a:off x="4855055" y="5280894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x'</a:t>
            </a:r>
            <a:endParaRPr lang="it-IT" dirty="0">
              <a:solidFill>
                <a:srgbClr val="00B050"/>
              </a:solidFill>
            </a:endParaRPr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xmlns="" id="{5D2A9FCA-C873-4EB4-B183-5F2FA859B29D}"/>
              </a:ext>
            </a:extLst>
          </p:cNvPr>
          <p:cNvGrpSpPr/>
          <p:nvPr/>
        </p:nvGrpSpPr>
        <p:grpSpPr>
          <a:xfrm>
            <a:off x="4862933" y="8232921"/>
            <a:ext cx="547268" cy="422051"/>
            <a:chOff x="6463133" y="5241243"/>
            <a:chExt cx="571688" cy="422051"/>
          </a:xfrm>
        </p:grpSpPr>
        <p:sp>
          <p:nvSpPr>
            <p:cNvPr id="294" name="CasellaDiTesto 293">
              <a:extLst>
                <a:ext uri="{FF2B5EF4-FFF2-40B4-BE49-F238E27FC236}">
                  <a16:creationId xmlns:a16="http://schemas.microsoft.com/office/drawing/2014/main" xmlns="" id="{052F9B36-2225-469B-8D40-5A6E8D6D47D2}"/>
                </a:ext>
              </a:extLst>
            </p:cNvPr>
            <p:cNvSpPr txBox="1"/>
            <p:nvPr/>
          </p:nvSpPr>
          <p:spPr>
            <a:xfrm>
              <a:off x="6463133" y="5293962"/>
              <a:ext cx="5716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T</a:t>
              </a:r>
              <a:r>
                <a:rPr lang="it-IT" baseline="-25000" dirty="0">
                  <a:solidFill>
                    <a:srgbClr val="00B05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1</a:t>
              </a:r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x</a:t>
              </a:r>
              <a:endParaRPr lang="it-IT" dirty="0">
                <a:solidFill>
                  <a:srgbClr val="00B05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92" name="Rettangolo 291">
              <a:extLst>
                <a:ext uri="{FF2B5EF4-FFF2-40B4-BE49-F238E27FC236}">
                  <a16:creationId xmlns:a16="http://schemas.microsoft.com/office/drawing/2014/main" xmlns="" id="{7ACC85DF-4363-4C20-9459-B25E716BBD95}"/>
                </a:ext>
              </a:extLst>
            </p:cNvPr>
            <p:cNvSpPr/>
            <p:nvPr/>
          </p:nvSpPr>
          <p:spPr>
            <a:xfrm>
              <a:off x="6656070" y="5241243"/>
              <a:ext cx="28565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chemeClr val="accent3">
                      <a:lumMod val="75000"/>
                    </a:schemeClr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chemeClr val="accent3">
                    <a:lumMod val="75000"/>
                  </a:schemeClr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xmlns="" id="{988954D6-FC31-423A-918D-1CE41297F58A}"/>
              </a:ext>
            </a:extLst>
          </p:cNvPr>
          <p:cNvCxnSpPr>
            <a:cxnSpLocks/>
          </p:cNvCxnSpPr>
          <p:nvPr/>
        </p:nvCxnSpPr>
        <p:spPr>
          <a:xfrm>
            <a:off x="3625628" y="3968369"/>
            <a:ext cx="0" cy="13364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xmlns="" id="{A71AD861-9ACF-4D27-A645-9C285316ECF8}"/>
              </a:ext>
            </a:extLst>
          </p:cNvPr>
          <p:cNvCxnSpPr>
            <a:cxnSpLocks/>
          </p:cNvCxnSpPr>
          <p:nvPr/>
        </p:nvCxnSpPr>
        <p:spPr>
          <a:xfrm>
            <a:off x="3862434" y="3688932"/>
            <a:ext cx="0" cy="160840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xmlns="" id="{6896E44D-9682-4609-B2D0-BA9DC83C3286}"/>
              </a:ext>
            </a:extLst>
          </p:cNvPr>
          <p:cNvCxnSpPr>
            <a:cxnSpLocks/>
          </p:cNvCxnSpPr>
          <p:nvPr/>
        </p:nvCxnSpPr>
        <p:spPr>
          <a:xfrm>
            <a:off x="4113948" y="3435714"/>
            <a:ext cx="0" cy="18663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nettore diritto 265">
            <a:extLst>
              <a:ext uri="{FF2B5EF4-FFF2-40B4-BE49-F238E27FC236}">
                <a16:creationId xmlns:a16="http://schemas.microsoft.com/office/drawing/2014/main" xmlns="" id="{292439F7-E7A3-4977-898B-598FACB8BEBD}"/>
              </a:ext>
            </a:extLst>
          </p:cNvPr>
          <p:cNvCxnSpPr>
            <a:cxnSpLocks/>
          </p:cNvCxnSpPr>
          <p:nvPr/>
        </p:nvCxnSpPr>
        <p:spPr>
          <a:xfrm>
            <a:off x="4382086" y="3101926"/>
            <a:ext cx="0" cy="22015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xmlns="" id="{28DB4499-7D8B-49DE-BBFF-29B43A124845}"/>
              </a:ext>
            </a:extLst>
          </p:cNvPr>
          <p:cNvCxnSpPr>
            <a:cxnSpLocks/>
          </p:cNvCxnSpPr>
          <p:nvPr/>
        </p:nvCxnSpPr>
        <p:spPr>
          <a:xfrm>
            <a:off x="4591396" y="2858299"/>
            <a:ext cx="0" cy="244543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xmlns="" id="{0834C731-46DF-43CF-9E95-A888E2AFAEBE}"/>
              </a:ext>
            </a:extLst>
          </p:cNvPr>
          <p:cNvCxnSpPr>
            <a:cxnSpLocks/>
          </p:cNvCxnSpPr>
          <p:nvPr/>
        </p:nvCxnSpPr>
        <p:spPr>
          <a:xfrm>
            <a:off x="4919002" y="2504049"/>
            <a:ext cx="0" cy="281588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nettore diritto 297">
            <a:extLst>
              <a:ext uri="{FF2B5EF4-FFF2-40B4-BE49-F238E27FC236}">
                <a16:creationId xmlns:a16="http://schemas.microsoft.com/office/drawing/2014/main" xmlns="" id="{7DBFC190-88D0-4002-86F6-946BAC425DEB}"/>
              </a:ext>
            </a:extLst>
          </p:cNvPr>
          <p:cNvCxnSpPr>
            <a:cxnSpLocks/>
          </p:cNvCxnSpPr>
          <p:nvPr/>
        </p:nvCxnSpPr>
        <p:spPr>
          <a:xfrm>
            <a:off x="5022166" y="2359535"/>
            <a:ext cx="0" cy="29401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Connettore diritto 298">
            <a:extLst>
              <a:ext uri="{FF2B5EF4-FFF2-40B4-BE49-F238E27FC236}">
                <a16:creationId xmlns:a16="http://schemas.microsoft.com/office/drawing/2014/main" xmlns="" id="{6EE810DD-A5E0-4735-A3AF-F2A9B36B88AD}"/>
              </a:ext>
            </a:extLst>
          </p:cNvPr>
          <p:cNvCxnSpPr>
            <a:cxnSpLocks/>
          </p:cNvCxnSpPr>
          <p:nvPr/>
        </p:nvCxnSpPr>
        <p:spPr>
          <a:xfrm>
            <a:off x="5118296" y="2302625"/>
            <a:ext cx="0" cy="300110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nettore diritto 299">
            <a:extLst>
              <a:ext uri="{FF2B5EF4-FFF2-40B4-BE49-F238E27FC236}">
                <a16:creationId xmlns:a16="http://schemas.microsoft.com/office/drawing/2014/main" xmlns="" id="{C76AE3AB-5EA9-4437-8751-F81BAEEFF026}"/>
              </a:ext>
            </a:extLst>
          </p:cNvPr>
          <p:cNvCxnSpPr>
            <a:cxnSpLocks/>
          </p:cNvCxnSpPr>
          <p:nvPr/>
        </p:nvCxnSpPr>
        <p:spPr>
          <a:xfrm>
            <a:off x="5214421" y="2159391"/>
            <a:ext cx="0" cy="313943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3" name="Gruppo 172">
            <a:extLst>
              <a:ext uri="{FF2B5EF4-FFF2-40B4-BE49-F238E27FC236}">
                <a16:creationId xmlns:a16="http://schemas.microsoft.com/office/drawing/2014/main" xmlns="" id="{C16383B1-5E11-4AA6-B126-37F84D4DED89}"/>
              </a:ext>
            </a:extLst>
          </p:cNvPr>
          <p:cNvGrpSpPr/>
          <p:nvPr/>
        </p:nvGrpSpPr>
        <p:grpSpPr>
          <a:xfrm>
            <a:off x="3623097" y="6382512"/>
            <a:ext cx="1604511" cy="1219200"/>
            <a:chOff x="3623097" y="6382512"/>
            <a:chExt cx="1604511" cy="1219200"/>
          </a:xfrm>
        </p:grpSpPr>
        <p:cxnSp>
          <p:nvCxnSpPr>
            <p:cNvPr id="174" name="Connettore diritto 173">
              <a:extLst>
                <a:ext uri="{FF2B5EF4-FFF2-40B4-BE49-F238E27FC236}">
                  <a16:creationId xmlns:a16="http://schemas.microsoft.com/office/drawing/2014/main" xmlns="" id="{A3750F8F-9879-4739-AF17-1918588113B9}"/>
                </a:ext>
              </a:extLst>
            </p:cNvPr>
            <p:cNvCxnSpPr>
              <a:cxnSpLocks/>
            </p:cNvCxnSpPr>
            <p:nvPr/>
          </p:nvCxnSpPr>
          <p:spPr>
            <a:xfrm>
              <a:off x="3985413" y="6382512"/>
              <a:ext cx="864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nettore diritto 176">
              <a:extLst>
                <a:ext uri="{FF2B5EF4-FFF2-40B4-BE49-F238E27FC236}">
                  <a16:creationId xmlns:a16="http://schemas.microsoft.com/office/drawing/2014/main" xmlns="" id="{411008A7-759D-46AA-99F4-C370D4797F24}"/>
                </a:ext>
              </a:extLst>
            </p:cNvPr>
            <p:cNvCxnSpPr>
              <a:cxnSpLocks/>
            </p:cNvCxnSpPr>
            <p:nvPr/>
          </p:nvCxnSpPr>
          <p:spPr>
            <a:xfrm>
              <a:off x="3804255" y="6534912"/>
              <a:ext cx="122782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Connettore diritto 177">
              <a:extLst>
                <a:ext uri="{FF2B5EF4-FFF2-40B4-BE49-F238E27FC236}">
                  <a16:creationId xmlns:a16="http://schemas.microsoft.com/office/drawing/2014/main" xmlns="" id="{674E29FA-3464-4E9C-9D8E-8BD8DA5CC457}"/>
                </a:ext>
              </a:extLst>
            </p:cNvPr>
            <p:cNvCxnSpPr>
              <a:cxnSpLocks/>
            </p:cNvCxnSpPr>
            <p:nvPr/>
          </p:nvCxnSpPr>
          <p:spPr>
            <a:xfrm>
              <a:off x="3703614" y="6687312"/>
              <a:ext cx="1431978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nettore diritto 179">
              <a:extLst>
                <a:ext uri="{FF2B5EF4-FFF2-40B4-BE49-F238E27FC236}">
                  <a16:creationId xmlns:a16="http://schemas.microsoft.com/office/drawing/2014/main" xmlns="" id="{B9352ECE-9734-4E23-9256-2CA0DE5820C7}"/>
                </a:ext>
              </a:extLst>
            </p:cNvPr>
            <p:cNvCxnSpPr>
              <a:cxnSpLocks/>
            </p:cNvCxnSpPr>
            <p:nvPr/>
          </p:nvCxnSpPr>
          <p:spPr>
            <a:xfrm>
              <a:off x="3643227" y="6839712"/>
              <a:ext cx="1544124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Connettore diritto 180">
              <a:extLst>
                <a:ext uri="{FF2B5EF4-FFF2-40B4-BE49-F238E27FC236}">
                  <a16:creationId xmlns:a16="http://schemas.microsoft.com/office/drawing/2014/main" xmlns="" id="{E1740AD4-1689-48FD-B515-FC87ED59BA11}"/>
                </a:ext>
              </a:extLst>
            </p:cNvPr>
            <p:cNvCxnSpPr>
              <a:cxnSpLocks/>
            </p:cNvCxnSpPr>
            <p:nvPr/>
          </p:nvCxnSpPr>
          <p:spPr>
            <a:xfrm>
              <a:off x="3623097" y="6992112"/>
              <a:ext cx="1604511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Connettore diritto 181">
              <a:extLst>
                <a:ext uri="{FF2B5EF4-FFF2-40B4-BE49-F238E27FC236}">
                  <a16:creationId xmlns:a16="http://schemas.microsoft.com/office/drawing/2014/main" xmlns="" id="{A8C7E5CB-25C9-4692-9484-4C75B8D5F478}"/>
                </a:ext>
              </a:extLst>
            </p:cNvPr>
            <p:cNvCxnSpPr>
              <a:cxnSpLocks/>
            </p:cNvCxnSpPr>
            <p:nvPr/>
          </p:nvCxnSpPr>
          <p:spPr>
            <a:xfrm>
              <a:off x="3637473" y="7144512"/>
              <a:ext cx="1572882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ttore diritto 184">
              <a:extLst>
                <a:ext uri="{FF2B5EF4-FFF2-40B4-BE49-F238E27FC236}">
                  <a16:creationId xmlns:a16="http://schemas.microsoft.com/office/drawing/2014/main" xmlns="" id="{17E7EF8C-805F-4428-B76F-DFE43C5A463A}"/>
                </a:ext>
              </a:extLst>
            </p:cNvPr>
            <p:cNvCxnSpPr>
              <a:cxnSpLocks/>
            </p:cNvCxnSpPr>
            <p:nvPr/>
          </p:nvCxnSpPr>
          <p:spPr>
            <a:xfrm>
              <a:off x="3703608" y="7296912"/>
              <a:ext cx="1440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Connettore diritto 189">
              <a:extLst>
                <a:ext uri="{FF2B5EF4-FFF2-40B4-BE49-F238E27FC236}">
                  <a16:creationId xmlns:a16="http://schemas.microsoft.com/office/drawing/2014/main" xmlns="" id="{C204F9CA-EC6A-4A92-A4AD-1FA0FFD56B84}"/>
                </a:ext>
              </a:extLst>
            </p:cNvPr>
            <p:cNvCxnSpPr>
              <a:cxnSpLocks/>
            </p:cNvCxnSpPr>
            <p:nvPr/>
          </p:nvCxnSpPr>
          <p:spPr>
            <a:xfrm>
              <a:off x="3810000" y="7449312"/>
              <a:ext cx="1233577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Connettore diritto 190">
              <a:extLst>
                <a:ext uri="{FF2B5EF4-FFF2-40B4-BE49-F238E27FC236}">
                  <a16:creationId xmlns:a16="http://schemas.microsoft.com/office/drawing/2014/main" xmlns="" id="{0E120C7F-26B8-46B4-8261-4E0DDFA83433}"/>
                </a:ext>
              </a:extLst>
            </p:cNvPr>
            <p:cNvCxnSpPr>
              <a:cxnSpLocks/>
            </p:cNvCxnSpPr>
            <p:nvPr/>
          </p:nvCxnSpPr>
          <p:spPr>
            <a:xfrm>
              <a:off x="4008408" y="7601712"/>
              <a:ext cx="828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5" name="CasellaDiTesto 194">
            <a:extLst>
              <a:ext uri="{FF2B5EF4-FFF2-40B4-BE49-F238E27FC236}">
                <a16:creationId xmlns:a16="http://schemas.microsoft.com/office/drawing/2014/main" xmlns="" id="{9D601E16-33D0-4F56-BFB3-473562D87B2A}"/>
              </a:ext>
            </a:extLst>
          </p:cNvPr>
          <p:cNvSpPr txBox="1"/>
          <p:nvPr/>
        </p:nvSpPr>
        <p:spPr>
          <a:xfrm>
            <a:off x="5486400" y="1133856"/>
            <a:ext cx="1332000" cy="133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Ellisse di sezione in scorcio totale</a:t>
            </a:r>
          </a:p>
        </p:txBody>
      </p:sp>
      <p:sp>
        <p:nvSpPr>
          <p:cNvPr id="197" name="CasellaDiTesto 196">
            <a:extLst>
              <a:ext uri="{FF2B5EF4-FFF2-40B4-BE49-F238E27FC236}">
                <a16:creationId xmlns:a16="http://schemas.microsoft.com/office/drawing/2014/main" xmlns="" id="{CC534928-421C-49B6-9048-276FF0839286}"/>
              </a:ext>
            </a:extLst>
          </p:cNvPr>
          <p:cNvSpPr txBox="1"/>
          <p:nvPr/>
        </p:nvSpPr>
        <p:spPr>
          <a:xfrm>
            <a:off x="4450080" y="8601456"/>
            <a:ext cx="2261616" cy="4145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Ellisse di sezione</a:t>
            </a:r>
          </a:p>
        </p:txBody>
      </p:sp>
      <p:cxnSp>
        <p:nvCxnSpPr>
          <p:cNvPr id="198" name="Connettore a gomito 197">
            <a:extLst>
              <a:ext uri="{FF2B5EF4-FFF2-40B4-BE49-F238E27FC236}">
                <a16:creationId xmlns:a16="http://schemas.microsoft.com/office/drawing/2014/main" xmlns="" id="{335EBBC8-C6EA-4E92-989A-D15BC436D0F6}"/>
              </a:ext>
            </a:extLst>
          </p:cNvPr>
          <p:cNvCxnSpPr>
            <a:cxnSpLocks/>
            <a:stCxn id="195" idx="2"/>
          </p:cNvCxnSpPr>
          <p:nvPr/>
        </p:nvCxnSpPr>
        <p:spPr>
          <a:xfrm rot="5400000">
            <a:off x="4949208" y="1924056"/>
            <a:ext cx="661392" cy="1744992"/>
          </a:xfrm>
          <a:prstGeom prst="bentConnector2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2 201">
            <a:extLst>
              <a:ext uri="{FF2B5EF4-FFF2-40B4-BE49-F238E27FC236}">
                <a16:creationId xmlns:a16="http://schemas.microsoft.com/office/drawing/2014/main" xmlns="" id="{058A2FEE-7777-47C2-B2BC-FEE7E4FB8F59}"/>
              </a:ext>
            </a:extLst>
          </p:cNvPr>
          <p:cNvCxnSpPr>
            <a:cxnSpLocks/>
            <a:stCxn id="197" idx="0"/>
          </p:cNvCxnSpPr>
          <p:nvPr/>
        </p:nvCxnSpPr>
        <p:spPr>
          <a:xfrm flipH="1" flipV="1">
            <a:off x="4244912" y="6961492"/>
            <a:ext cx="1335976" cy="1639964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xmlns="" id="{EDA5AC5C-9DC7-4B9D-A67C-795A57B3025E}"/>
              </a:ext>
            </a:extLst>
          </p:cNvPr>
          <p:cNvCxnSpPr>
            <a:cxnSpLocks/>
          </p:cNvCxnSpPr>
          <p:nvPr/>
        </p:nvCxnSpPr>
        <p:spPr>
          <a:xfrm flipV="1">
            <a:off x="3618593" y="2181901"/>
            <a:ext cx="1594109" cy="179916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1E69B166-C0DB-4529-8E34-ECBF8DB951D1}"/>
              </a:ext>
            </a:extLst>
          </p:cNvPr>
          <p:cNvSpPr txBox="1"/>
          <p:nvPr/>
        </p:nvSpPr>
        <p:spPr>
          <a:xfrm>
            <a:off x="0" y="530352"/>
            <a:ext cx="2520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Rimuovendo tutte le procedure grafiche  collegate al piano </a:t>
            </a:r>
            <a:r>
              <a:rPr lang="it-IT" sz="20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si riesce a mettere in evidenza l’ellisse come luogo geometrico dei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punti ottenuti applicando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l’algoritmo 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descritto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513CCBBB-D92E-4354-9740-783DD0542210}"/>
              </a:ext>
            </a:extLst>
          </p:cNvPr>
          <p:cNvSpPr txBox="1"/>
          <p:nvPr/>
        </p:nvSpPr>
        <p:spPr>
          <a:xfrm>
            <a:off x="0" y="5686115"/>
            <a:ext cx="212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Se poi facciamo scorrere la parte superiore del cono si mette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in evidenza il tronco di cono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con la sezione in scorcio totale su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mentre su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l’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ellisse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si presenta in scorcio parziale</a:t>
            </a:r>
          </a:p>
        </p:txBody>
      </p: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xmlns="" id="{BD8D903E-D6E2-4A7D-BD26-87C73E768097}"/>
              </a:ext>
            </a:extLst>
          </p:cNvPr>
          <p:cNvCxnSpPr/>
          <p:nvPr/>
        </p:nvCxnSpPr>
        <p:spPr>
          <a:xfrm>
            <a:off x="33084" y="9111996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CasellaDiTesto 148">
            <a:extLst>
              <a:ext uri="{FF2B5EF4-FFF2-40B4-BE49-F238E27FC236}">
                <a16:creationId xmlns:a16="http://schemas.microsoft.com/office/drawing/2014/main" xmlns="" id="{9D60E9F7-D0D1-49A2-BB59-DCD0804D77C4}"/>
              </a:ext>
            </a:extLst>
          </p:cNvPr>
          <p:cNvSpPr txBox="1"/>
          <p:nvPr/>
        </p:nvSpPr>
        <p:spPr>
          <a:xfrm>
            <a:off x="4609900" y="6874233"/>
            <a:ext cx="395138" cy="475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endParaRPr lang="it-IT" dirty="0"/>
          </a:p>
        </p:txBody>
      </p:sp>
      <p:grpSp>
        <p:nvGrpSpPr>
          <p:cNvPr id="158" name="Gruppo 157">
            <a:extLst>
              <a:ext uri="{FF2B5EF4-FFF2-40B4-BE49-F238E27FC236}">
                <a16:creationId xmlns:a16="http://schemas.microsoft.com/office/drawing/2014/main" xmlns="" id="{4D018CF7-8505-4795-AAEF-C14B73C4C6D6}"/>
              </a:ext>
            </a:extLst>
          </p:cNvPr>
          <p:cNvGrpSpPr/>
          <p:nvPr/>
        </p:nvGrpSpPr>
        <p:grpSpPr>
          <a:xfrm>
            <a:off x="5144542" y="8097086"/>
            <a:ext cx="547268" cy="422051"/>
            <a:chOff x="6463133" y="5241243"/>
            <a:chExt cx="571688" cy="422051"/>
          </a:xfrm>
        </p:grpSpPr>
        <p:sp>
          <p:nvSpPr>
            <p:cNvPr id="159" name="CasellaDiTesto 158">
              <a:extLst>
                <a:ext uri="{FF2B5EF4-FFF2-40B4-BE49-F238E27FC236}">
                  <a16:creationId xmlns:a16="http://schemas.microsoft.com/office/drawing/2014/main" xmlns="" id="{097FC6B7-5BBE-411F-A173-6C6C3421E47E}"/>
                </a:ext>
              </a:extLst>
            </p:cNvPr>
            <p:cNvSpPr txBox="1"/>
            <p:nvPr/>
          </p:nvSpPr>
          <p:spPr>
            <a:xfrm>
              <a:off x="6463133" y="5293962"/>
              <a:ext cx="5716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T</a:t>
              </a:r>
              <a:r>
                <a:rPr lang="it-IT" baseline="-25000" dirty="0">
                  <a:solidFill>
                    <a:srgbClr val="00B05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1</a:t>
              </a:r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x</a:t>
              </a:r>
              <a:endParaRPr lang="it-IT" dirty="0">
                <a:solidFill>
                  <a:srgbClr val="00B05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61" name="Rettangolo 160">
              <a:extLst>
                <a:ext uri="{FF2B5EF4-FFF2-40B4-BE49-F238E27FC236}">
                  <a16:creationId xmlns:a16="http://schemas.microsoft.com/office/drawing/2014/main" xmlns="" id="{F9431950-3122-43FD-90C5-7DF77C877C23}"/>
                </a:ext>
              </a:extLst>
            </p:cNvPr>
            <p:cNvSpPr/>
            <p:nvPr/>
          </p:nvSpPr>
          <p:spPr>
            <a:xfrm>
              <a:off x="6656070" y="5241243"/>
              <a:ext cx="28565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chemeClr val="accent3">
                      <a:lumMod val="75000"/>
                    </a:schemeClr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chemeClr val="accent3">
                    <a:lumMod val="75000"/>
                  </a:schemeClr>
                </a:solidFill>
                <a:latin typeface="MS Shell Dlg 2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9668566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500"/>
                            </p:stCondLst>
                            <p:childTnLst>
                              <p:par>
                                <p:cTn id="7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000"/>
                            </p:stCondLst>
                            <p:childTnLst>
                              <p:par>
                                <p:cTn id="8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500"/>
                            </p:stCondLst>
                            <p:childTnLst>
                              <p:par>
                                <p:cTn id="86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000"/>
                            </p:stCondLst>
                            <p:childTnLst>
                              <p:par>
                                <p:cTn id="9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8500"/>
                            </p:stCondLst>
                            <p:childTnLst>
                              <p:par>
                                <p:cTn id="96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9500"/>
                            </p:stCondLst>
                            <p:childTnLst>
                              <p:par>
                                <p:cTn id="106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3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3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3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3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6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3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3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1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3500"/>
                            </p:stCondLst>
                            <p:childTnLst>
                              <p:par>
                                <p:cTn id="14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1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500"/>
                            </p:stCondLst>
                            <p:childTnLst>
                              <p:par>
                                <p:cTn id="156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61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5500"/>
                            </p:stCondLst>
                            <p:childTnLst>
                              <p:par>
                                <p:cTn id="16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71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6500"/>
                            </p:stCondLst>
                            <p:childTnLst>
                              <p:par>
                                <p:cTn id="17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7" dur="5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7000"/>
                            </p:stCondLst>
                            <p:childTnLst>
                              <p:par>
                                <p:cTn id="18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2" dur="500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7500"/>
                            </p:stCondLst>
                            <p:childTnLst>
                              <p:par>
                                <p:cTn id="18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8000"/>
                            </p:stCondLst>
                            <p:childTnLst>
                              <p:par>
                                <p:cTn id="191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2" dur="5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8500"/>
                            </p:stCondLst>
                            <p:childTnLst>
                              <p:par>
                                <p:cTn id="19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7" dur="5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19000"/>
                            </p:stCondLst>
                            <p:childTnLst>
                              <p:par>
                                <p:cTn id="201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9500"/>
                            </p:stCondLst>
                            <p:childTnLst>
                              <p:par>
                                <p:cTn id="20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7" dur="5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20000"/>
                            </p:stCondLst>
                            <p:childTnLst>
                              <p:par>
                                <p:cTn id="21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20500"/>
                            </p:stCondLst>
                            <p:childTnLst>
                              <p:par>
                                <p:cTn id="216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7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21000"/>
                            </p:stCondLst>
                            <p:childTnLst>
                              <p:par>
                                <p:cTn id="22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2" dur="5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1500"/>
                            </p:stCondLst>
                            <p:childTnLst>
                              <p:par>
                                <p:cTn id="226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7" dur="50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22000"/>
                            </p:stCondLst>
                            <p:childTnLst>
                              <p:par>
                                <p:cTn id="23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2"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22500"/>
                            </p:stCondLst>
                            <p:childTnLst>
                              <p:par>
                                <p:cTn id="23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7" dur="500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23000"/>
                            </p:stCondLst>
                            <p:childTnLst>
                              <p:par>
                                <p:cTn id="24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2" dur="5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23500"/>
                            </p:stCondLst>
                            <p:childTnLst>
                              <p:par>
                                <p:cTn id="246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7" dur="5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24000"/>
                            </p:stCondLst>
                            <p:childTnLst>
                              <p:par>
                                <p:cTn id="25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2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24500"/>
                            </p:stCondLst>
                            <p:childTnLst>
                              <p:par>
                                <p:cTn id="256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7" dur="50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5000"/>
                            </p:stCondLst>
                            <p:childTnLst>
                              <p:par>
                                <p:cTn id="26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2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25500"/>
                            </p:stCondLst>
                            <p:childTnLst>
                              <p:par>
                                <p:cTn id="26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7" dur="500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500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26000"/>
                            </p:stCondLst>
                            <p:childTnLst>
                              <p:par>
                                <p:cTn id="27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2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26500"/>
                            </p:stCondLst>
                            <p:childTnLst>
                              <p:par>
                                <p:cTn id="276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7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27000"/>
                            </p:stCondLst>
                            <p:childTnLst>
                              <p:par>
                                <p:cTn id="28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2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3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27500"/>
                            </p:stCondLst>
                            <p:childTnLst>
                              <p:par>
                                <p:cTn id="286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7" dur="500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28000"/>
                            </p:stCondLst>
                            <p:childTnLst>
                              <p:par>
                                <p:cTn id="29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2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3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28500"/>
                            </p:stCondLst>
                            <p:childTnLst>
                              <p:par>
                                <p:cTn id="29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7" dur="500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500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29000"/>
                            </p:stCondLst>
                            <p:childTnLst>
                              <p:par>
                                <p:cTn id="30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2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3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29500"/>
                            </p:stCondLst>
                            <p:childTnLst>
                              <p:par>
                                <p:cTn id="306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7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30000"/>
                            </p:stCondLst>
                            <p:childTnLst>
                              <p:par>
                                <p:cTn id="31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2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3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30500"/>
                            </p:stCondLst>
                            <p:childTnLst>
                              <p:par>
                                <p:cTn id="316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7" dur="500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8" dur="500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31000"/>
                            </p:stCondLst>
                            <p:childTnLst>
                              <p:par>
                                <p:cTn id="32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2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3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31500"/>
                            </p:stCondLst>
                            <p:childTnLst>
                              <p:par>
                                <p:cTn id="32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7" dur="500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500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32000"/>
                            </p:stCondLst>
                            <p:childTnLst>
                              <p:par>
                                <p:cTn id="33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2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3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32500"/>
                            </p:stCondLst>
                            <p:childTnLst>
                              <p:par>
                                <p:cTn id="336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7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33000"/>
                            </p:stCondLst>
                            <p:childTnLst>
                              <p:par>
                                <p:cTn id="34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2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3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33500"/>
                            </p:stCondLst>
                            <p:childTnLst>
                              <p:par>
                                <p:cTn id="346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7" dur="500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8" dur="500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34000"/>
                            </p:stCondLst>
                            <p:childTnLst>
                              <p:par>
                                <p:cTn id="35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2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3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34500"/>
                            </p:stCondLst>
                            <p:childTnLst>
                              <p:par>
                                <p:cTn id="35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8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>
                            <p:stCondLst>
                              <p:cond delay="35000"/>
                            </p:stCondLst>
                            <p:childTnLst>
                              <p:par>
                                <p:cTn id="36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2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3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35500"/>
                            </p:stCondLst>
                            <p:childTnLst>
                              <p:par>
                                <p:cTn id="36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7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8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1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4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77778E-6 L -0.29028 2.77778E-6 " pathEditMode="relative" rAng="0" ptsTypes="AA">
                                      <p:cBhvr>
                                        <p:cTn id="40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1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" fill="hold">
                      <p:stCondLst>
                        <p:cond delay="indefinite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2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3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4" fill="hold">
                            <p:stCondLst>
                              <p:cond delay="500"/>
                            </p:stCondLst>
                            <p:childTnLst>
                              <p:par>
                                <p:cTn id="4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8" grpId="0"/>
      <p:bldP spid="3150" grpId="0" animBg="1"/>
      <p:bldP spid="120" grpId="0" animBg="1"/>
      <p:bldP spid="129" grpId="0" animBg="1"/>
      <p:bldP spid="136" grpId="0" animBg="1"/>
      <p:bldP spid="157" grpId="0" animBg="1"/>
      <p:bldP spid="168" grpId="0" animBg="1"/>
      <p:bldP spid="179" grpId="0" animBg="1"/>
      <p:bldP spid="196" grpId="0" animBg="1"/>
      <p:bldP spid="203" grpId="0" animBg="1"/>
      <p:bldP spid="247" grpId="0"/>
      <p:bldP spid="248" grpId="0"/>
      <p:bldP spid="249" grpId="0"/>
      <p:bldP spid="250" grpId="0"/>
      <p:bldP spid="251" grpId="0"/>
      <p:bldP spid="252" grpId="0"/>
      <p:bldP spid="253" grpId="0"/>
      <p:bldP spid="254" grpId="0"/>
      <p:bldP spid="255" grpId="0"/>
      <p:bldP spid="256" grpId="0"/>
      <p:bldP spid="257" grpId="0"/>
      <p:bldP spid="258" grpId="0"/>
      <p:bldP spid="259" grpId="0"/>
      <p:bldP spid="260" grpId="0"/>
      <p:bldP spid="261" grpId="0"/>
      <p:bldP spid="268" grpId="0"/>
      <p:bldP spid="288" grpId="0"/>
      <p:bldP spid="293" grpId="0"/>
      <p:bldP spid="195" grpId="0" animBg="1"/>
      <p:bldP spid="197" grpId="0" animBg="1"/>
      <p:bldP spid="2" grpId="0"/>
      <p:bldP spid="3" grpId="0"/>
      <p:bldP spid="1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xmlns="" id="{E7ED608F-CA8C-4756-9460-5357535BF69C}"/>
              </a:ext>
            </a:extLst>
          </p:cNvPr>
          <p:cNvCxnSpPr/>
          <p:nvPr/>
        </p:nvCxnSpPr>
        <p:spPr>
          <a:xfrm>
            <a:off x="0" y="5305425"/>
            <a:ext cx="685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xmlns="" id="{B6A63236-7928-4802-9B0A-13E5815F0C80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xmlns="" id="{0F3462DA-00C6-46B4-9E19-5938E15FCEF0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xmlns="" id="{836ADDBA-8A93-43D8-835D-7197EDDD4D87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xmlns="" id="{83459ABF-7B9B-4109-B4A1-FF184DA523F2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xmlns="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3341690" y="3981734"/>
            <a:ext cx="278607" cy="6982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xmlns="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5209804" y="2167847"/>
            <a:ext cx="1003671" cy="25152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xmlns="" id="{2ECB5C34-362F-4A3E-9ED1-302801F7909A}"/>
              </a:ext>
            </a:extLst>
          </p:cNvPr>
          <p:cNvCxnSpPr>
            <a:cxnSpLocks/>
          </p:cNvCxnSpPr>
          <p:nvPr/>
        </p:nvCxnSpPr>
        <p:spPr>
          <a:xfrm>
            <a:off x="4776788" y="4681538"/>
            <a:ext cx="0" cy="230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8453F189-A44F-4AC7-AB29-6A50EA226A77}"/>
              </a:ext>
            </a:extLst>
          </p:cNvPr>
          <p:cNvSpPr txBox="1"/>
          <p:nvPr/>
        </p:nvSpPr>
        <p:spPr>
          <a:xfrm>
            <a:off x="4653778" y="4380628"/>
            <a:ext cx="432000" cy="28800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xmlns="" id="{C5951899-97EB-4C28-AC0E-C833334D2040}"/>
              </a:ext>
            </a:extLst>
          </p:cNvPr>
          <p:cNvSpPr txBox="1"/>
          <p:nvPr/>
        </p:nvSpPr>
        <p:spPr>
          <a:xfrm>
            <a:off x="4458958" y="6933557"/>
            <a:ext cx="396000" cy="28800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xmlns="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213" y="497363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19" name="Titolo 18">
            <a:extLst>
              <a:ext uri="{FF2B5EF4-FFF2-40B4-BE49-F238E27FC236}">
                <a16:creationId xmlns:a16="http://schemas.microsoft.com/office/drawing/2014/main" xmlns="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27853"/>
            <a:ext cx="6804025" cy="432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L’ELLISSE (6)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xmlns="" id="{6701B891-914D-49F9-B2E1-E50AC3DB7EA8}"/>
              </a:ext>
            </a:extLst>
          </p:cNvPr>
          <p:cNvCxnSpPr>
            <a:cxnSpLocks/>
          </p:cNvCxnSpPr>
          <p:nvPr/>
        </p:nvCxnSpPr>
        <p:spPr>
          <a:xfrm flipV="1">
            <a:off x="4777582" y="2669381"/>
            <a:ext cx="0" cy="20312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xmlns="" id="{E94754FB-F55D-4369-A71A-DC78E5118E19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xmlns="" id="{5EA165A7-49A1-491F-8915-DEE58E50D76D}"/>
              </a:ext>
            </a:extLst>
          </p:cNvPr>
          <p:cNvCxnSpPr>
            <a:cxnSpLocks/>
          </p:cNvCxnSpPr>
          <p:nvPr/>
        </p:nvCxnSpPr>
        <p:spPr>
          <a:xfrm flipV="1">
            <a:off x="2442991" y="1097280"/>
            <a:ext cx="3728717" cy="42083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xmlns="" id="{F94ADEF5-5E4E-4F76-ADAE-D816A64C3C4D}"/>
              </a:ext>
            </a:extLst>
          </p:cNvPr>
          <p:cNvCxnSpPr/>
          <p:nvPr/>
        </p:nvCxnSpPr>
        <p:spPr>
          <a:xfrm>
            <a:off x="2442330" y="5303520"/>
            <a:ext cx="0" cy="306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asellaDiTesto 19">
            <a:extLst>
              <a:ext uri="{FF2B5EF4-FFF2-40B4-BE49-F238E27FC236}">
                <a16:creationId xmlns:a16="http://schemas.microsoft.com/office/drawing/2014/main" xmlns="" id="{7631A069-A7AD-4F65-89F5-4E81AD07C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143" y="1014540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78" name="CasellaDiTesto 19">
            <a:extLst>
              <a:ext uri="{FF2B5EF4-FFF2-40B4-BE49-F238E27FC236}">
                <a16:creationId xmlns:a16="http://schemas.microsoft.com/office/drawing/2014/main" xmlns="" id="{4B804BDD-AB93-4584-8797-839947873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0503" y="7970076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89" name="Ovale 88">
            <a:extLst>
              <a:ext uri="{FF2B5EF4-FFF2-40B4-BE49-F238E27FC236}">
                <a16:creationId xmlns:a16="http://schemas.microsoft.com/office/drawing/2014/main" xmlns="" id="{F1729461-01E4-4A18-B25B-60D801630F2C}"/>
              </a:ext>
            </a:extLst>
          </p:cNvPr>
          <p:cNvSpPr/>
          <p:nvPr/>
        </p:nvSpPr>
        <p:spPr>
          <a:xfrm>
            <a:off x="3625514" y="6275926"/>
            <a:ext cx="1592179" cy="144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43" name="Connettore diritto 3142">
            <a:extLst>
              <a:ext uri="{FF2B5EF4-FFF2-40B4-BE49-F238E27FC236}">
                <a16:creationId xmlns:a16="http://schemas.microsoft.com/office/drawing/2014/main" xmlns="" id="{04041CBF-2483-4905-B2AE-7190614A49DB}"/>
              </a:ext>
            </a:extLst>
          </p:cNvPr>
          <p:cNvCxnSpPr>
            <a:cxnSpLocks/>
          </p:cNvCxnSpPr>
          <p:nvPr/>
        </p:nvCxnSpPr>
        <p:spPr>
          <a:xfrm>
            <a:off x="4777565" y="2702172"/>
            <a:ext cx="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xmlns="" id="{F55CB52C-6774-48A9-9AFE-9624D833197E}"/>
              </a:ext>
            </a:extLst>
          </p:cNvPr>
          <p:cNvCxnSpPr>
            <a:cxnSpLocks/>
          </p:cNvCxnSpPr>
          <p:nvPr/>
        </p:nvCxnSpPr>
        <p:spPr>
          <a:xfrm>
            <a:off x="4773269" y="7003426"/>
            <a:ext cx="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xmlns="" id="{CC9BEF49-DEA8-49D1-8F60-A588AFB994A1}"/>
              </a:ext>
            </a:extLst>
          </p:cNvPr>
          <p:cNvCxnSpPr>
            <a:cxnSpLocks/>
          </p:cNvCxnSpPr>
          <p:nvPr/>
        </p:nvCxnSpPr>
        <p:spPr>
          <a:xfrm>
            <a:off x="3624487" y="6246891"/>
            <a:ext cx="0" cy="147139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xmlns="" id="{0593858B-06F9-4A45-A135-E006A71388E5}"/>
              </a:ext>
            </a:extLst>
          </p:cNvPr>
          <p:cNvCxnSpPr>
            <a:cxnSpLocks/>
          </p:cNvCxnSpPr>
          <p:nvPr/>
        </p:nvCxnSpPr>
        <p:spPr>
          <a:xfrm>
            <a:off x="3624561" y="-3644675"/>
            <a:ext cx="2304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xmlns="" id="{A622E27B-FC39-4F49-86AF-D9B217520B6F}"/>
              </a:ext>
            </a:extLst>
          </p:cNvPr>
          <p:cNvCxnSpPr>
            <a:cxnSpLocks/>
          </p:cNvCxnSpPr>
          <p:nvPr/>
        </p:nvCxnSpPr>
        <p:spPr>
          <a:xfrm>
            <a:off x="5215195" y="6264998"/>
            <a:ext cx="0" cy="1458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xmlns="" id="{5AE361F1-C70A-4B59-B216-C6EF02EE5AE1}"/>
              </a:ext>
            </a:extLst>
          </p:cNvPr>
          <p:cNvCxnSpPr>
            <a:cxnSpLocks/>
          </p:cNvCxnSpPr>
          <p:nvPr/>
        </p:nvCxnSpPr>
        <p:spPr>
          <a:xfrm>
            <a:off x="4776636" y="1095497"/>
            <a:ext cx="0" cy="589685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po 2">
            <a:extLst>
              <a:ext uri="{FF2B5EF4-FFF2-40B4-BE49-F238E27FC236}">
                <a16:creationId xmlns:a16="http://schemas.microsoft.com/office/drawing/2014/main" xmlns="" id="{C934D81E-8EC3-4D1E-B077-1F1653E8CC11}"/>
              </a:ext>
            </a:extLst>
          </p:cNvPr>
          <p:cNvGrpSpPr/>
          <p:nvPr/>
        </p:nvGrpSpPr>
        <p:grpSpPr>
          <a:xfrm>
            <a:off x="3628695" y="972448"/>
            <a:ext cx="1602418" cy="2993690"/>
            <a:chOff x="259487" y="978818"/>
            <a:chExt cx="1602418" cy="2993690"/>
          </a:xfrm>
        </p:grpSpPr>
        <p:sp>
          <p:nvSpPr>
            <p:cNvPr id="53" name="CasellaDiTesto 52">
              <a:extLst>
                <a:ext uri="{FF2B5EF4-FFF2-40B4-BE49-F238E27FC236}">
                  <a16:creationId xmlns:a16="http://schemas.microsoft.com/office/drawing/2014/main" xmlns="" id="{B28EAFAD-9021-4A82-9B76-D35825363578}"/>
                </a:ext>
              </a:extLst>
            </p:cNvPr>
            <p:cNvSpPr txBox="1"/>
            <p:nvPr/>
          </p:nvSpPr>
          <p:spPr>
            <a:xfrm>
              <a:off x="1429905" y="978818"/>
              <a:ext cx="432000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</p:spPr>
          <p:txBody>
            <a:bodyPr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Arial" panose="020B0604020202020204" pitchFamily="34" charset="0"/>
                </a:rPr>
                <a:t>V’’</a:t>
              </a:r>
            </a:p>
          </p:txBody>
        </p:sp>
        <p:cxnSp>
          <p:nvCxnSpPr>
            <p:cNvPr id="206" name="Connettore diritto 205">
              <a:extLst>
                <a:ext uri="{FF2B5EF4-FFF2-40B4-BE49-F238E27FC236}">
                  <a16:creationId xmlns:a16="http://schemas.microsoft.com/office/drawing/2014/main" xmlns="" id="{D3FEC0F5-947F-4D8C-802C-0332CAC0C65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9487" y="1119340"/>
              <a:ext cx="1149875" cy="285316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Connettore diritto 215">
              <a:extLst>
                <a:ext uri="{FF2B5EF4-FFF2-40B4-BE49-F238E27FC236}">
                  <a16:creationId xmlns:a16="http://schemas.microsoft.com/office/drawing/2014/main" xmlns="" id="{C4D2356C-D07A-4C18-840B-388ACE3D88DA}"/>
                </a:ext>
              </a:extLst>
            </p:cNvPr>
            <p:cNvCxnSpPr>
              <a:cxnSpLocks/>
            </p:cNvCxnSpPr>
            <p:nvPr/>
          </p:nvCxnSpPr>
          <p:spPr>
            <a:xfrm>
              <a:off x="1414972" y="1125712"/>
              <a:ext cx="435114" cy="106148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Connettore diritto 218">
              <a:extLst>
                <a:ext uri="{FF2B5EF4-FFF2-40B4-BE49-F238E27FC236}">
                  <a16:creationId xmlns:a16="http://schemas.microsoft.com/office/drawing/2014/main" xmlns="" id="{DB90E951-6518-4765-9973-2C12AB5371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2087" y="2175660"/>
              <a:ext cx="1590947" cy="1795592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4" name="Ovale 243">
            <a:extLst>
              <a:ext uri="{FF2B5EF4-FFF2-40B4-BE49-F238E27FC236}">
                <a16:creationId xmlns:a16="http://schemas.microsoft.com/office/drawing/2014/main" xmlns="" id="{3934027C-8E2E-4529-923A-C0D867DD30B0}"/>
              </a:ext>
            </a:extLst>
          </p:cNvPr>
          <p:cNvSpPr/>
          <p:nvPr/>
        </p:nvSpPr>
        <p:spPr>
          <a:xfrm>
            <a:off x="3627815" y="6272986"/>
            <a:ext cx="1592179" cy="1440000"/>
          </a:xfrm>
          <a:prstGeom prst="ellipse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5" name="CasellaDiTesto 244">
            <a:extLst>
              <a:ext uri="{FF2B5EF4-FFF2-40B4-BE49-F238E27FC236}">
                <a16:creationId xmlns:a16="http://schemas.microsoft.com/office/drawing/2014/main" xmlns="" id="{490915DC-0572-41A2-8463-738740E945D8}"/>
              </a:ext>
            </a:extLst>
          </p:cNvPr>
          <p:cNvSpPr txBox="1"/>
          <p:nvPr/>
        </p:nvSpPr>
        <p:spPr>
          <a:xfrm>
            <a:off x="4783546" y="6925114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</a:t>
            </a:r>
            <a:endParaRPr lang="it-IT" dirty="0"/>
          </a:p>
        </p:txBody>
      </p: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xmlns="" id="{988954D6-FC31-423A-918D-1CE41297F58A}"/>
              </a:ext>
            </a:extLst>
          </p:cNvPr>
          <p:cNvCxnSpPr>
            <a:cxnSpLocks/>
          </p:cNvCxnSpPr>
          <p:nvPr/>
        </p:nvCxnSpPr>
        <p:spPr>
          <a:xfrm>
            <a:off x="3623247" y="3968369"/>
            <a:ext cx="0" cy="302090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nettore diritto 299">
            <a:extLst>
              <a:ext uri="{FF2B5EF4-FFF2-40B4-BE49-F238E27FC236}">
                <a16:creationId xmlns:a16="http://schemas.microsoft.com/office/drawing/2014/main" xmlns="" id="{C76AE3AB-5EA9-4437-8751-F81BAEEFF026}"/>
              </a:ext>
            </a:extLst>
          </p:cNvPr>
          <p:cNvCxnSpPr>
            <a:cxnSpLocks/>
          </p:cNvCxnSpPr>
          <p:nvPr/>
        </p:nvCxnSpPr>
        <p:spPr>
          <a:xfrm>
            <a:off x="5214421" y="2180556"/>
            <a:ext cx="0" cy="482988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xmlns="" id="{EDA5AC5C-9DC7-4B9D-A67C-795A57B3025E}"/>
              </a:ext>
            </a:extLst>
          </p:cNvPr>
          <p:cNvCxnSpPr>
            <a:cxnSpLocks/>
          </p:cNvCxnSpPr>
          <p:nvPr/>
        </p:nvCxnSpPr>
        <p:spPr>
          <a:xfrm flipV="1">
            <a:off x="3618593" y="2181901"/>
            <a:ext cx="1594109" cy="179916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xmlns="" id="{EBC94FFB-699F-4261-961F-2E98ABA272F7}"/>
              </a:ext>
            </a:extLst>
          </p:cNvPr>
          <p:cNvCxnSpPr>
            <a:cxnSpLocks/>
          </p:cNvCxnSpPr>
          <p:nvPr/>
        </p:nvCxnSpPr>
        <p:spPr>
          <a:xfrm>
            <a:off x="3328832" y="3078700"/>
            <a:ext cx="3276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xmlns="" id="{9D468094-38B7-4E12-B1BF-10E895F352F8}"/>
              </a:ext>
            </a:extLst>
          </p:cNvPr>
          <p:cNvCxnSpPr>
            <a:cxnSpLocks/>
          </p:cNvCxnSpPr>
          <p:nvPr/>
        </p:nvCxnSpPr>
        <p:spPr>
          <a:xfrm>
            <a:off x="4430791" y="3081867"/>
            <a:ext cx="0" cy="2235994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xmlns="" id="{0FE84210-26D9-483D-9A89-0418D289FDB4}"/>
              </a:ext>
            </a:extLst>
          </p:cNvPr>
          <p:cNvCxnSpPr>
            <a:cxnSpLocks/>
          </p:cNvCxnSpPr>
          <p:nvPr/>
        </p:nvCxnSpPr>
        <p:spPr>
          <a:xfrm>
            <a:off x="5573987" y="3086965"/>
            <a:ext cx="0" cy="392041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Ovale 157">
            <a:extLst>
              <a:ext uri="{FF2B5EF4-FFF2-40B4-BE49-F238E27FC236}">
                <a16:creationId xmlns:a16="http://schemas.microsoft.com/office/drawing/2014/main" xmlns="" id="{33112941-577B-463C-8F06-BB8A2BC109E8}"/>
              </a:ext>
            </a:extLst>
          </p:cNvPr>
          <p:cNvSpPr/>
          <p:nvPr/>
        </p:nvSpPr>
        <p:spPr>
          <a:xfrm>
            <a:off x="3979853" y="6203540"/>
            <a:ext cx="1594800" cy="15948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xmlns="" id="{4242C3AD-7777-4708-9EEC-419C329E1324}"/>
              </a:ext>
            </a:extLst>
          </p:cNvPr>
          <p:cNvCxnSpPr>
            <a:cxnSpLocks/>
          </p:cNvCxnSpPr>
          <p:nvPr/>
        </p:nvCxnSpPr>
        <p:spPr>
          <a:xfrm>
            <a:off x="3618807" y="6275915"/>
            <a:ext cx="1605043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xmlns="" id="{4E9377AE-EE55-490C-B006-829E46A67A78}"/>
              </a:ext>
            </a:extLst>
          </p:cNvPr>
          <p:cNvCxnSpPr>
            <a:cxnSpLocks/>
          </p:cNvCxnSpPr>
          <p:nvPr/>
        </p:nvCxnSpPr>
        <p:spPr>
          <a:xfrm>
            <a:off x="3624349" y="7716982"/>
            <a:ext cx="159950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xmlns="" id="{77E149FF-268E-486A-9FE8-E09B9F560C87}"/>
              </a:ext>
            </a:extLst>
          </p:cNvPr>
          <p:cNvCxnSpPr>
            <a:cxnSpLocks/>
            <a:stCxn id="2" idx="0"/>
          </p:cNvCxnSpPr>
          <p:nvPr/>
        </p:nvCxnSpPr>
        <p:spPr>
          <a:xfrm flipV="1">
            <a:off x="3629766" y="6276975"/>
            <a:ext cx="1585172" cy="143842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xmlns="" id="{37F8BEA4-D0B8-4735-B158-441D2F2C78FF}"/>
              </a:ext>
            </a:extLst>
          </p:cNvPr>
          <p:cNvCxnSpPr>
            <a:cxnSpLocks/>
          </p:cNvCxnSpPr>
          <p:nvPr/>
        </p:nvCxnSpPr>
        <p:spPr>
          <a:xfrm>
            <a:off x="3626644" y="6274594"/>
            <a:ext cx="1595302" cy="144491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xmlns="" id="{CB545871-2C7B-4776-A2B9-5B8C778C8516}"/>
              </a:ext>
            </a:extLst>
          </p:cNvPr>
          <p:cNvCxnSpPr>
            <a:cxnSpLocks/>
          </p:cNvCxnSpPr>
          <p:nvPr/>
        </p:nvCxnSpPr>
        <p:spPr>
          <a:xfrm>
            <a:off x="2912535" y="6269029"/>
            <a:ext cx="0" cy="145749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ttore diritto 235">
            <a:extLst>
              <a:ext uri="{FF2B5EF4-FFF2-40B4-BE49-F238E27FC236}">
                <a16:creationId xmlns:a16="http://schemas.microsoft.com/office/drawing/2014/main" xmlns="" id="{26A1182D-62C6-447F-84B2-645DEC01F308}"/>
              </a:ext>
            </a:extLst>
          </p:cNvPr>
          <p:cNvCxnSpPr>
            <a:cxnSpLocks/>
          </p:cNvCxnSpPr>
          <p:nvPr/>
        </p:nvCxnSpPr>
        <p:spPr>
          <a:xfrm>
            <a:off x="2909888" y="6269831"/>
            <a:ext cx="714673" cy="72100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nettore diritto 237">
            <a:extLst>
              <a:ext uri="{FF2B5EF4-FFF2-40B4-BE49-F238E27FC236}">
                <a16:creationId xmlns:a16="http://schemas.microsoft.com/office/drawing/2014/main" xmlns="" id="{E7E4640A-5BC2-4B69-915C-F4D51EDF1B4D}"/>
              </a:ext>
            </a:extLst>
          </p:cNvPr>
          <p:cNvCxnSpPr>
            <a:cxnSpLocks/>
            <a:endCxn id="89" idx="7"/>
          </p:cNvCxnSpPr>
          <p:nvPr/>
        </p:nvCxnSpPr>
        <p:spPr>
          <a:xfrm flipV="1">
            <a:off x="3125627" y="6486809"/>
            <a:ext cx="1858897" cy="137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xmlns="" id="{207CC1A6-D905-4947-AED8-9ACC320DF02E}"/>
              </a:ext>
            </a:extLst>
          </p:cNvPr>
          <p:cNvCxnSpPr>
            <a:cxnSpLocks/>
          </p:cNvCxnSpPr>
          <p:nvPr/>
        </p:nvCxnSpPr>
        <p:spPr>
          <a:xfrm flipV="1">
            <a:off x="2903913" y="6990836"/>
            <a:ext cx="720648" cy="7344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xmlns="" id="{14145597-37C7-498D-B9F7-B59255D9AC72}"/>
              </a:ext>
            </a:extLst>
          </p:cNvPr>
          <p:cNvCxnSpPr>
            <a:cxnSpLocks/>
          </p:cNvCxnSpPr>
          <p:nvPr/>
        </p:nvCxnSpPr>
        <p:spPr>
          <a:xfrm flipV="1">
            <a:off x="3119654" y="7500281"/>
            <a:ext cx="1869632" cy="322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rco 1">
            <a:extLst>
              <a:ext uri="{FF2B5EF4-FFF2-40B4-BE49-F238E27FC236}">
                <a16:creationId xmlns:a16="http://schemas.microsoft.com/office/drawing/2014/main" xmlns="" id="{1AC33BD0-3BFE-4415-B6E3-8026884A94B8}"/>
              </a:ext>
            </a:extLst>
          </p:cNvPr>
          <p:cNvSpPr/>
          <p:nvPr/>
        </p:nvSpPr>
        <p:spPr>
          <a:xfrm>
            <a:off x="2920180" y="6275438"/>
            <a:ext cx="1404000" cy="1440000"/>
          </a:xfrm>
          <a:prstGeom prst="arc">
            <a:avLst>
              <a:gd name="adj1" fmla="val 5363777"/>
              <a:gd name="adj2" fmla="val 16219631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xmlns="" id="{1DBE7D3C-4120-4075-90FB-7FFCE370AF91}"/>
              </a:ext>
            </a:extLst>
          </p:cNvPr>
          <p:cNvCxnSpPr>
            <a:stCxn id="6" idx="7"/>
            <a:endCxn id="6" idx="3"/>
          </p:cNvCxnSpPr>
          <p:nvPr/>
        </p:nvCxnSpPr>
        <p:spPr>
          <a:xfrm flipH="1" flipV="1">
            <a:off x="3336528" y="6990160"/>
            <a:ext cx="2880519" cy="7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xmlns="" id="{71755E46-18AD-4927-8541-ABC41DBC63C7}"/>
              </a:ext>
            </a:extLst>
          </p:cNvPr>
          <p:cNvCxnSpPr>
            <a:cxnSpLocks/>
          </p:cNvCxnSpPr>
          <p:nvPr/>
        </p:nvCxnSpPr>
        <p:spPr>
          <a:xfrm>
            <a:off x="4433877" y="5314384"/>
            <a:ext cx="0" cy="311692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xmlns="" id="{C1B71E1A-7537-4AC8-9B59-8683665D08B6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3336528" y="6988717"/>
            <a:ext cx="288986" cy="144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3581DF7A-2CD9-4FB4-BAC5-EA1EF24527AC}"/>
              </a:ext>
            </a:extLst>
          </p:cNvPr>
          <p:cNvSpPr txBox="1"/>
          <p:nvPr/>
        </p:nvSpPr>
        <p:spPr>
          <a:xfrm>
            <a:off x="27000" y="512064"/>
            <a:ext cx="6804000" cy="40011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Altro metodo - Definizione dell’ellisse mediante gli assi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5E2A8BB3-02C6-4555-BD88-05BE7277CDA6}"/>
              </a:ext>
            </a:extLst>
          </p:cNvPr>
          <p:cNvSpPr txBox="1"/>
          <p:nvPr/>
        </p:nvSpPr>
        <p:spPr>
          <a:xfrm>
            <a:off x="0" y="932688"/>
            <a:ext cx="442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Lo scorcio totale della sezione su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ci fornisce le posizioni degli estremi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e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</a:p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A’;A’’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);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B’,B’’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 dell’asse maggiore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889DB112-7AAB-408A-8B31-987DDF614899}"/>
              </a:ext>
            </a:extLst>
          </p:cNvPr>
          <p:cNvSpPr txBox="1"/>
          <p:nvPr/>
        </p:nvSpPr>
        <p:spPr>
          <a:xfrm>
            <a:off x="0" y="1865376"/>
            <a:ext cx="4176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Individuato il punto medio 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M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M’,M’’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 di (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AB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), conduciamo per esso un piano </a:t>
            </a:r>
            <a:r>
              <a:rPr lang="it-IT" sz="20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perpendicolare all’asse determinando la relativa circonferenza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65193157-A783-46BE-BB6F-B0FE99DCAE2F}"/>
              </a:ext>
            </a:extLst>
          </p:cNvPr>
          <p:cNvSpPr txBox="1"/>
          <p:nvPr/>
        </p:nvSpPr>
        <p:spPr>
          <a:xfrm>
            <a:off x="0" y="3945520"/>
            <a:ext cx="2736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La retta 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x’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tagliando la circonferenza determina la corda (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DE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 nei punti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D’,D’’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);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E’,E’’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 che sono gli estremi dell’asse minore dell’ellisse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0246A6EF-9596-42E5-8AE2-87430F0650E7}"/>
              </a:ext>
            </a:extLst>
          </p:cNvPr>
          <p:cNvSpPr txBox="1"/>
          <p:nvPr/>
        </p:nvSpPr>
        <p:spPr>
          <a:xfrm>
            <a:off x="0" y="5837176"/>
            <a:ext cx="270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Dati questi assi costruiamo il rettangolo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F,G,H,I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contenente l’ellisse di sezione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19E860E3-52A1-4031-8444-CBE4075DD1A5}"/>
              </a:ext>
            </a:extLst>
          </p:cNvPr>
          <p:cNvSpPr txBox="1"/>
          <p:nvPr/>
        </p:nvSpPr>
        <p:spPr>
          <a:xfrm>
            <a:off x="-9000" y="8427331"/>
            <a:ext cx="687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L’ellisse passa per otto punti: quattro sulle diagonali (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2-4-6-8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 del rettangolo e  quattro sugli estremi degli assi (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1-3-5-7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xmlns="" id="{383EAF34-CCCE-4DA9-8438-86E9D8D97B53}"/>
              </a:ext>
            </a:extLst>
          </p:cNvPr>
          <p:cNvSpPr txBox="1"/>
          <p:nvPr/>
        </p:nvSpPr>
        <p:spPr>
          <a:xfrm>
            <a:off x="3314799" y="6694128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xmlns="" id="{C182601D-F6BC-455D-8613-3EAB25FAE33B}"/>
              </a:ext>
            </a:extLst>
          </p:cNvPr>
          <p:cNvSpPr txBox="1"/>
          <p:nvPr/>
        </p:nvSpPr>
        <p:spPr>
          <a:xfrm>
            <a:off x="3243072" y="3701679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xmlns="" id="{B568BD08-A397-40F0-B2A1-62A8307989EB}"/>
              </a:ext>
            </a:extLst>
          </p:cNvPr>
          <p:cNvSpPr txBox="1"/>
          <p:nvPr/>
        </p:nvSpPr>
        <p:spPr>
          <a:xfrm>
            <a:off x="5146431" y="6699504"/>
            <a:ext cx="658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xmlns="" id="{B8FBB4D2-F524-40D8-8DA8-BD0532087083}"/>
              </a:ext>
            </a:extLst>
          </p:cNvPr>
          <p:cNvSpPr txBox="1"/>
          <p:nvPr/>
        </p:nvSpPr>
        <p:spPr>
          <a:xfrm>
            <a:off x="4914783" y="1840992"/>
            <a:ext cx="658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xmlns="" id="{E0C2D306-0A33-4759-A0AC-7E39DB462CF2}"/>
              </a:ext>
            </a:extLst>
          </p:cNvPr>
          <p:cNvSpPr txBox="1"/>
          <p:nvPr/>
        </p:nvSpPr>
        <p:spPr>
          <a:xfrm>
            <a:off x="4236720" y="6687312"/>
            <a:ext cx="658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M’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xmlns="" id="{7FDF32B8-3101-4967-957D-BE6E78C08BB0}"/>
              </a:ext>
            </a:extLst>
          </p:cNvPr>
          <p:cNvSpPr txBox="1"/>
          <p:nvPr/>
        </p:nvSpPr>
        <p:spPr>
          <a:xfrm>
            <a:off x="4151376" y="2743200"/>
            <a:ext cx="658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M’’</a:t>
            </a:r>
          </a:p>
        </p:txBody>
      </p:sp>
      <p:sp>
        <p:nvSpPr>
          <p:cNvPr id="68" name="CasellaDiTesto 19">
            <a:extLst>
              <a:ext uri="{FF2B5EF4-FFF2-40B4-BE49-F238E27FC236}">
                <a16:creationId xmlns:a16="http://schemas.microsoft.com/office/drawing/2014/main" xmlns="" id="{56700785-2DAE-4AA6-A58C-9F2A75A3D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6898" y="2673126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xmlns="" id="{20408506-5466-4660-AE7A-71EF54084EC7}"/>
              </a:ext>
            </a:extLst>
          </p:cNvPr>
          <p:cNvSpPr txBox="1"/>
          <p:nvPr/>
        </p:nvSpPr>
        <p:spPr>
          <a:xfrm>
            <a:off x="4171675" y="5332007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x'</a:t>
            </a:r>
            <a:endParaRPr lang="it-IT" dirty="0">
              <a:solidFill>
                <a:srgbClr val="00B050"/>
              </a:solidFill>
            </a:endParaRPr>
          </a:p>
        </p:txBody>
      </p:sp>
      <p:grpSp>
        <p:nvGrpSpPr>
          <p:cNvPr id="226" name="Gruppo 225">
            <a:extLst>
              <a:ext uri="{FF2B5EF4-FFF2-40B4-BE49-F238E27FC236}">
                <a16:creationId xmlns:a16="http://schemas.microsoft.com/office/drawing/2014/main" xmlns="" id="{F4150325-FC57-4B98-BE10-1264D681FDFF}"/>
              </a:ext>
            </a:extLst>
          </p:cNvPr>
          <p:cNvGrpSpPr/>
          <p:nvPr/>
        </p:nvGrpSpPr>
        <p:grpSpPr>
          <a:xfrm>
            <a:off x="4340069" y="8151920"/>
            <a:ext cx="561384" cy="414528"/>
            <a:chOff x="5066210" y="5267525"/>
            <a:chExt cx="561384" cy="414528"/>
          </a:xfrm>
        </p:grpSpPr>
        <p:sp>
          <p:nvSpPr>
            <p:cNvPr id="73" name="CasellaDiTesto 72">
              <a:extLst>
                <a:ext uri="{FF2B5EF4-FFF2-40B4-BE49-F238E27FC236}">
                  <a16:creationId xmlns:a16="http://schemas.microsoft.com/office/drawing/2014/main" xmlns="" id="{DE89521B-1B48-4024-80A2-924CD8B54412}"/>
                </a:ext>
              </a:extLst>
            </p:cNvPr>
            <p:cNvSpPr txBox="1"/>
            <p:nvPr/>
          </p:nvSpPr>
          <p:spPr>
            <a:xfrm>
              <a:off x="5066210" y="5312721"/>
              <a:ext cx="561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T</a:t>
              </a:r>
              <a:r>
                <a:rPr lang="it-IT" baseline="-25000" dirty="0">
                  <a:solidFill>
                    <a:srgbClr val="00B05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1</a:t>
              </a:r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x</a:t>
              </a:r>
              <a:endParaRPr lang="it-IT" dirty="0">
                <a:solidFill>
                  <a:srgbClr val="00B05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xmlns="" id="{BA371F01-46D5-4205-A966-E6AB3E7E653D}"/>
                </a:ext>
              </a:extLst>
            </p:cNvPr>
            <p:cNvSpPr/>
            <p:nvPr/>
          </p:nvSpPr>
          <p:spPr>
            <a:xfrm>
              <a:off x="5253937" y="5267525"/>
              <a:ext cx="28565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chemeClr val="accent3">
                      <a:lumMod val="75000"/>
                    </a:schemeClr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chemeClr val="accent3">
                    <a:lumMod val="75000"/>
                  </a:schemeClr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26" name="Gruppo 25">
            <a:extLst>
              <a:ext uri="{FF2B5EF4-FFF2-40B4-BE49-F238E27FC236}">
                <a16:creationId xmlns:a16="http://schemas.microsoft.com/office/drawing/2014/main" xmlns="" id="{2B6DBF69-BC1A-48B2-B531-7942BE985140}"/>
              </a:ext>
            </a:extLst>
          </p:cNvPr>
          <p:cNvGrpSpPr/>
          <p:nvPr/>
        </p:nvGrpSpPr>
        <p:grpSpPr>
          <a:xfrm>
            <a:off x="3153508" y="2655643"/>
            <a:ext cx="1189538" cy="471068"/>
            <a:chOff x="6858000" y="3663828"/>
            <a:chExt cx="1189538" cy="471068"/>
          </a:xfrm>
        </p:grpSpPr>
        <p:sp>
          <p:nvSpPr>
            <p:cNvPr id="79" name="CasellaDiTesto 78">
              <a:extLst>
                <a:ext uri="{FF2B5EF4-FFF2-40B4-BE49-F238E27FC236}">
                  <a16:creationId xmlns:a16="http://schemas.microsoft.com/office/drawing/2014/main" xmlns="" id="{221BFD12-2446-41B8-805C-CECAD2A02EF2}"/>
                </a:ext>
              </a:extLst>
            </p:cNvPr>
            <p:cNvSpPr txBox="1"/>
            <p:nvPr/>
          </p:nvSpPr>
          <p:spPr>
            <a:xfrm>
              <a:off x="7463295" y="3727290"/>
              <a:ext cx="4299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kern="0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x"</a:t>
              </a:r>
              <a:endParaRPr lang="it-IT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80" name="CasellaDiTesto 79">
              <a:extLst>
                <a:ext uri="{FF2B5EF4-FFF2-40B4-BE49-F238E27FC236}">
                  <a16:creationId xmlns:a16="http://schemas.microsoft.com/office/drawing/2014/main" xmlns="" id="{9DCB6BD0-31BA-484E-8859-9985DD9A9FEE}"/>
                </a:ext>
              </a:extLst>
            </p:cNvPr>
            <p:cNvSpPr txBox="1"/>
            <p:nvPr/>
          </p:nvSpPr>
          <p:spPr>
            <a:xfrm>
              <a:off x="7676123" y="3673231"/>
              <a:ext cx="3714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>
                  <a:solidFill>
                    <a:srgbClr val="00B050"/>
                  </a:solidFill>
                  <a:latin typeface="Symbol" panose="05050102010706020507" pitchFamily="18" charset="2"/>
                  <a:cs typeface="Arial" panose="020B0604020202020204" pitchFamily="34" charset="0"/>
                </a:rPr>
                <a:t>º</a:t>
              </a:r>
              <a:endParaRPr lang="it-IT" dirty="0">
                <a:solidFill>
                  <a:srgbClr val="00B050"/>
                </a:solidFill>
              </a:endParaRPr>
            </a:p>
          </p:txBody>
        </p:sp>
        <p:sp>
          <p:nvSpPr>
            <p:cNvPr id="81" name="CasellaDiTesto 80">
              <a:extLst>
                <a:ext uri="{FF2B5EF4-FFF2-40B4-BE49-F238E27FC236}">
                  <a16:creationId xmlns:a16="http://schemas.microsoft.com/office/drawing/2014/main" xmlns="" id="{9F0B4963-EB2E-43E3-8F8E-A169A1931EBA}"/>
                </a:ext>
              </a:extLst>
            </p:cNvPr>
            <p:cNvSpPr txBox="1"/>
            <p:nvPr/>
          </p:nvSpPr>
          <p:spPr>
            <a:xfrm>
              <a:off x="7260791" y="3663828"/>
              <a:ext cx="371415" cy="324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>
                  <a:solidFill>
                    <a:schemeClr val="accent3">
                      <a:lumMod val="75000"/>
                    </a:schemeClr>
                  </a:solidFill>
                  <a:latin typeface="Symbol" panose="05050102010706020507" pitchFamily="18" charset="2"/>
                  <a:cs typeface="Arial" panose="020B0604020202020204" pitchFamily="34" charset="0"/>
                </a:rPr>
                <a:t>º</a:t>
              </a:r>
              <a:endParaRPr lang="it-IT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82" name="CasellaDiTesto 81">
              <a:extLst>
                <a:ext uri="{FF2B5EF4-FFF2-40B4-BE49-F238E27FC236}">
                  <a16:creationId xmlns:a16="http://schemas.microsoft.com/office/drawing/2014/main" xmlns="" id="{9B92088D-12B0-45DF-B4EB-BCDC82CA0B06}"/>
                </a:ext>
              </a:extLst>
            </p:cNvPr>
            <p:cNvSpPr txBox="1"/>
            <p:nvPr/>
          </p:nvSpPr>
          <p:spPr>
            <a:xfrm>
              <a:off x="6858000" y="3697247"/>
              <a:ext cx="576000" cy="259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chemeClr val="accent3">
                      <a:lumMod val="75000"/>
                    </a:schemeClr>
                  </a:solidFill>
                  <a:latin typeface="Comic Sans MS" panose="030F0702030302020204" pitchFamily="66" charset="0"/>
                </a:rPr>
                <a:t>x</a:t>
              </a:r>
            </a:p>
          </p:txBody>
        </p:sp>
      </p:grpSp>
      <p:grpSp>
        <p:nvGrpSpPr>
          <p:cNvPr id="28" name="Gruppo 27">
            <a:extLst>
              <a:ext uri="{FF2B5EF4-FFF2-40B4-BE49-F238E27FC236}">
                <a16:creationId xmlns:a16="http://schemas.microsoft.com/office/drawing/2014/main" xmlns="" id="{38606854-2113-42B1-A6A5-12D102986250}"/>
              </a:ext>
            </a:extLst>
          </p:cNvPr>
          <p:cNvGrpSpPr/>
          <p:nvPr/>
        </p:nvGrpSpPr>
        <p:grpSpPr>
          <a:xfrm>
            <a:off x="0" y="3346704"/>
            <a:ext cx="3312000" cy="646331"/>
            <a:chOff x="0" y="3346704"/>
            <a:chExt cx="3312000" cy="646331"/>
          </a:xfrm>
        </p:grpSpPr>
        <p:sp>
          <p:nvSpPr>
            <p:cNvPr id="15" name="CasellaDiTesto 14">
              <a:extLst>
                <a:ext uri="{FF2B5EF4-FFF2-40B4-BE49-F238E27FC236}">
                  <a16:creationId xmlns:a16="http://schemas.microsoft.com/office/drawing/2014/main" xmlns="" id="{EF889F4F-C119-4D21-A14F-F2A254218E11}"/>
                </a:ext>
              </a:extLst>
            </p:cNvPr>
            <p:cNvSpPr txBox="1"/>
            <p:nvPr/>
          </p:nvSpPr>
          <p:spPr>
            <a:xfrm>
              <a:off x="0" y="3346704"/>
              <a:ext cx="3312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Proiettando la retta </a:t>
              </a:r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=(</a:t>
              </a:r>
              <a:r>
                <a:rPr lang="it-IT" dirty="0" err="1">
                  <a:solidFill>
                    <a:srgbClr val="00B05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 err="1">
                  <a:solidFill>
                    <a:srgbClr val="0070C0"/>
                  </a:solidFill>
                  <a:latin typeface="Symbol" panose="05050102010706020507" pitchFamily="18" charset="2"/>
                </a:rPr>
                <a:t>Ç</a:t>
              </a:r>
              <a:r>
                <a:rPr lang="it-IT" dirty="0" err="1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) si ha </a:t>
              </a:r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(</a:t>
              </a:r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x’,x’’,T</a:t>
              </a:r>
              <a:r>
                <a:rPr lang="it-IT" baseline="-250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x,T</a:t>
              </a:r>
              <a:r>
                <a:rPr lang="it-IT" baseline="-250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)</a:t>
              </a:r>
            </a:p>
          </p:txBody>
        </p:sp>
        <p:sp>
          <p:nvSpPr>
            <p:cNvPr id="83" name="Rettangolo 82">
              <a:extLst>
                <a:ext uri="{FF2B5EF4-FFF2-40B4-BE49-F238E27FC236}">
                  <a16:creationId xmlns:a16="http://schemas.microsoft.com/office/drawing/2014/main" xmlns="" id="{863CB521-D5E4-43AE-85B0-893F964EDFB2}"/>
                </a:ext>
              </a:extLst>
            </p:cNvPr>
            <p:cNvSpPr/>
            <p:nvPr/>
          </p:nvSpPr>
          <p:spPr>
            <a:xfrm>
              <a:off x="1516828" y="3567162"/>
              <a:ext cx="294138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sz="1100" dirty="0">
                  <a:solidFill>
                    <a:srgbClr val="00B05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00B05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84" name="CasellaDiTesto 83">
            <a:extLst>
              <a:ext uri="{FF2B5EF4-FFF2-40B4-BE49-F238E27FC236}">
                <a16:creationId xmlns:a16="http://schemas.microsoft.com/office/drawing/2014/main" xmlns="" id="{47CC70DD-BB1B-4E9B-A7C4-1D116FDD82DD}"/>
              </a:ext>
            </a:extLst>
          </p:cNvPr>
          <p:cNvSpPr txBox="1"/>
          <p:nvPr/>
        </p:nvSpPr>
        <p:spPr>
          <a:xfrm>
            <a:off x="4195924" y="5953447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86" name="CasellaDiTesto 85">
            <a:extLst>
              <a:ext uri="{FF2B5EF4-FFF2-40B4-BE49-F238E27FC236}">
                <a16:creationId xmlns:a16="http://schemas.microsoft.com/office/drawing/2014/main" xmlns="" id="{C784E21D-300E-4298-9160-E6B63AB8C155}"/>
              </a:ext>
            </a:extLst>
          </p:cNvPr>
          <p:cNvSpPr txBox="1"/>
          <p:nvPr/>
        </p:nvSpPr>
        <p:spPr>
          <a:xfrm>
            <a:off x="4277986" y="7676740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E’</a:t>
            </a:r>
          </a:p>
        </p:txBody>
      </p:sp>
      <p:grpSp>
        <p:nvGrpSpPr>
          <p:cNvPr id="30" name="Gruppo 29">
            <a:extLst>
              <a:ext uri="{FF2B5EF4-FFF2-40B4-BE49-F238E27FC236}">
                <a16:creationId xmlns:a16="http://schemas.microsoft.com/office/drawing/2014/main" xmlns="" id="{E6AF36EC-AECB-49D6-8757-11DBA7B8CDAE}"/>
              </a:ext>
            </a:extLst>
          </p:cNvPr>
          <p:cNvGrpSpPr/>
          <p:nvPr/>
        </p:nvGrpSpPr>
        <p:grpSpPr>
          <a:xfrm>
            <a:off x="4391934" y="2972166"/>
            <a:ext cx="828000" cy="360000"/>
            <a:chOff x="7393042" y="3804504"/>
            <a:chExt cx="854861" cy="461665"/>
          </a:xfrm>
        </p:grpSpPr>
        <p:sp>
          <p:nvSpPr>
            <p:cNvPr id="85" name="CasellaDiTesto 84">
              <a:extLst>
                <a:ext uri="{FF2B5EF4-FFF2-40B4-BE49-F238E27FC236}">
                  <a16:creationId xmlns:a16="http://schemas.microsoft.com/office/drawing/2014/main" xmlns="" id="{25D12BBA-B9B6-47DF-8A95-A2E493564BB0}"/>
                </a:ext>
              </a:extLst>
            </p:cNvPr>
            <p:cNvSpPr txBox="1"/>
            <p:nvPr/>
          </p:nvSpPr>
          <p:spPr>
            <a:xfrm>
              <a:off x="7393042" y="3865802"/>
              <a:ext cx="46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D’’</a:t>
              </a:r>
            </a:p>
          </p:txBody>
        </p:sp>
        <p:sp>
          <p:nvSpPr>
            <p:cNvPr id="87" name="CasellaDiTesto 86">
              <a:extLst>
                <a:ext uri="{FF2B5EF4-FFF2-40B4-BE49-F238E27FC236}">
                  <a16:creationId xmlns:a16="http://schemas.microsoft.com/office/drawing/2014/main" xmlns="" id="{236A101E-38FB-47B5-B36C-948378466DF7}"/>
                </a:ext>
              </a:extLst>
            </p:cNvPr>
            <p:cNvSpPr txBox="1"/>
            <p:nvPr/>
          </p:nvSpPr>
          <p:spPr>
            <a:xfrm>
              <a:off x="7779903" y="3889248"/>
              <a:ext cx="46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E’’</a:t>
              </a:r>
            </a:p>
          </p:txBody>
        </p:sp>
        <p:sp>
          <p:nvSpPr>
            <p:cNvPr id="88" name="CasellaDiTesto 87">
              <a:extLst>
                <a:ext uri="{FF2B5EF4-FFF2-40B4-BE49-F238E27FC236}">
                  <a16:creationId xmlns:a16="http://schemas.microsoft.com/office/drawing/2014/main" xmlns="" id="{2D6E3FD9-06C4-4592-B1CA-5A9344876076}"/>
                </a:ext>
              </a:extLst>
            </p:cNvPr>
            <p:cNvSpPr txBox="1"/>
            <p:nvPr/>
          </p:nvSpPr>
          <p:spPr>
            <a:xfrm>
              <a:off x="7624207" y="3804504"/>
              <a:ext cx="3714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>
                  <a:solidFill>
                    <a:srgbClr val="00B050"/>
                  </a:solidFill>
                  <a:latin typeface="Symbol" panose="05050102010706020507" pitchFamily="18" charset="2"/>
                  <a:cs typeface="Arial" panose="020B0604020202020204" pitchFamily="34" charset="0"/>
                </a:rPr>
                <a:t>º</a:t>
              </a:r>
              <a:endParaRPr lang="it-IT" dirty="0">
                <a:solidFill>
                  <a:srgbClr val="00B050"/>
                </a:solidFill>
              </a:endParaRPr>
            </a:p>
          </p:txBody>
        </p:sp>
      </p:grpSp>
      <p:sp>
        <p:nvSpPr>
          <p:cNvPr id="90" name="CasellaDiTesto 89">
            <a:extLst>
              <a:ext uri="{FF2B5EF4-FFF2-40B4-BE49-F238E27FC236}">
                <a16:creationId xmlns:a16="http://schemas.microsoft.com/office/drawing/2014/main" xmlns="" id="{B86F9F68-5A11-4241-AAFB-05FF98D4F7C6}"/>
              </a:ext>
            </a:extLst>
          </p:cNvPr>
          <p:cNvSpPr txBox="1"/>
          <p:nvPr/>
        </p:nvSpPr>
        <p:spPr>
          <a:xfrm>
            <a:off x="3480816" y="7676739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F’</a:t>
            </a: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xmlns="" id="{5CA7A6E7-CB0A-4DC2-A632-D868544EB599}"/>
              </a:ext>
            </a:extLst>
          </p:cNvPr>
          <p:cNvSpPr txBox="1"/>
          <p:nvPr/>
        </p:nvSpPr>
        <p:spPr>
          <a:xfrm>
            <a:off x="5035588" y="5992280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H’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xmlns="" id="{E27309E0-42DD-4D66-9A34-B6BF103C5EA6}"/>
              </a:ext>
            </a:extLst>
          </p:cNvPr>
          <p:cNvSpPr txBox="1"/>
          <p:nvPr/>
        </p:nvSpPr>
        <p:spPr>
          <a:xfrm>
            <a:off x="5086877" y="7665016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I’</a:t>
            </a:r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xmlns="" id="{F031D3F1-A255-433C-ABB9-8D5B70515739}"/>
              </a:ext>
            </a:extLst>
          </p:cNvPr>
          <p:cNvSpPr txBox="1"/>
          <p:nvPr/>
        </p:nvSpPr>
        <p:spPr>
          <a:xfrm>
            <a:off x="3468673" y="5974204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G’</a:t>
            </a:r>
          </a:p>
        </p:txBody>
      </p:sp>
      <p:grpSp>
        <p:nvGrpSpPr>
          <p:cNvPr id="224" name="Gruppo 223">
            <a:extLst>
              <a:ext uri="{FF2B5EF4-FFF2-40B4-BE49-F238E27FC236}">
                <a16:creationId xmlns:a16="http://schemas.microsoft.com/office/drawing/2014/main" xmlns="" id="{8E28B0FF-606A-4B57-BA7E-B94A099ED345}"/>
              </a:ext>
            </a:extLst>
          </p:cNvPr>
          <p:cNvGrpSpPr/>
          <p:nvPr/>
        </p:nvGrpSpPr>
        <p:grpSpPr>
          <a:xfrm>
            <a:off x="3638360" y="3675552"/>
            <a:ext cx="1044000" cy="324000"/>
            <a:chOff x="6322945" y="3886567"/>
            <a:chExt cx="1151234" cy="473388"/>
          </a:xfrm>
        </p:grpSpPr>
        <p:sp>
          <p:nvSpPr>
            <p:cNvPr id="91" name="CasellaDiTesto 90">
              <a:extLst>
                <a:ext uri="{FF2B5EF4-FFF2-40B4-BE49-F238E27FC236}">
                  <a16:creationId xmlns:a16="http://schemas.microsoft.com/office/drawing/2014/main" xmlns="" id="{C983B097-8B37-406E-968D-263E0B6B05D6}"/>
                </a:ext>
              </a:extLst>
            </p:cNvPr>
            <p:cNvSpPr txBox="1"/>
            <p:nvPr/>
          </p:nvSpPr>
          <p:spPr>
            <a:xfrm>
              <a:off x="7006179" y="3971309"/>
              <a:ext cx="46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F’’</a:t>
              </a:r>
            </a:p>
          </p:txBody>
        </p:sp>
        <p:sp>
          <p:nvSpPr>
            <p:cNvPr id="97" name="CasellaDiTesto 96">
              <a:extLst>
                <a:ext uri="{FF2B5EF4-FFF2-40B4-BE49-F238E27FC236}">
                  <a16:creationId xmlns:a16="http://schemas.microsoft.com/office/drawing/2014/main" xmlns="" id="{EA56BF0D-ED6C-4DA8-8B74-9EDB3A9D96D8}"/>
                </a:ext>
              </a:extLst>
            </p:cNvPr>
            <p:cNvSpPr txBox="1"/>
            <p:nvPr/>
          </p:nvSpPr>
          <p:spPr>
            <a:xfrm>
              <a:off x="6513810" y="3959586"/>
              <a:ext cx="46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G’’</a:t>
              </a:r>
            </a:p>
          </p:txBody>
        </p:sp>
        <p:sp>
          <p:nvSpPr>
            <p:cNvPr id="98" name="CasellaDiTesto 97">
              <a:extLst>
                <a:ext uri="{FF2B5EF4-FFF2-40B4-BE49-F238E27FC236}">
                  <a16:creationId xmlns:a16="http://schemas.microsoft.com/office/drawing/2014/main" xmlns="" id="{2D974F78-4751-4AE4-8F70-2E3EC22A04DD}"/>
                </a:ext>
              </a:extLst>
            </p:cNvPr>
            <p:cNvSpPr txBox="1"/>
            <p:nvPr/>
          </p:nvSpPr>
          <p:spPr>
            <a:xfrm>
              <a:off x="6322945" y="3898290"/>
              <a:ext cx="3714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>
                  <a:solidFill>
                    <a:srgbClr val="FF0000"/>
                  </a:solidFill>
                  <a:latin typeface="Symbol" panose="05050102010706020507" pitchFamily="18" charset="2"/>
                  <a:cs typeface="Arial" panose="020B0604020202020204" pitchFamily="34" charset="0"/>
                </a:rPr>
                <a:t>º</a:t>
              </a:r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99" name="CasellaDiTesto 98">
              <a:extLst>
                <a:ext uri="{FF2B5EF4-FFF2-40B4-BE49-F238E27FC236}">
                  <a16:creationId xmlns:a16="http://schemas.microsoft.com/office/drawing/2014/main" xmlns="" id="{B3404F01-BC70-4747-B6E7-2B59F4B10D7E}"/>
                </a:ext>
              </a:extLst>
            </p:cNvPr>
            <p:cNvSpPr txBox="1"/>
            <p:nvPr/>
          </p:nvSpPr>
          <p:spPr>
            <a:xfrm>
              <a:off x="6756699" y="3886567"/>
              <a:ext cx="3714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>
                  <a:solidFill>
                    <a:srgbClr val="FF0000"/>
                  </a:solidFill>
                  <a:latin typeface="Symbol" panose="05050102010706020507" pitchFamily="18" charset="2"/>
                  <a:cs typeface="Arial" panose="020B0604020202020204" pitchFamily="34" charset="0"/>
                </a:rPr>
                <a:t>º</a:t>
              </a:r>
              <a:endParaRPr lang="it-IT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27" name="Gruppo 226">
            <a:extLst>
              <a:ext uri="{FF2B5EF4-FFF2-40B4-BE49-F238E27FC236}">
                <a16:creationId xmlns:a16="http://schemas.microsoft.com/office/drawing/2014/main" xmlns="" id="{56CED905-C249-4B47-8062-8699CB446393}"/>
              </a:ext>
            </a:extLst>
          </p:cNvPr>
          <p:cNvGrpSpPr/>
          <p:nvPr/>
        </p:nvGrpSpPr>
        <p:grpSpPr>
          <a:xfrm>
            <a:off x="5197529" y="1799859"/>
            <a:ext cx="1116000" cy="360000"/>
            <a:chOff x="5701622" y="1788136"/>
            <a:chExt cx="1156378" cy="461665"/>
          </a:xfrm>
        </p:grpSpPr>
        <p:sp>
          <p:nvSpPr>
            <p:cNvPr id="100" name="CasellaDiTesto 99">
              <a:extLst>
                <a:ext uri="{FF2B5EF4-FFF2-40B4-BE49-F238E27FC236}">
                  <a16:creationId xmlns:a16="http://schemas.microsoft.com/office/drawing/2014/main" xmlns="" id="{4078C009-CEBE-4250-B04D-B74BF43CBF08}"/>
                </a:ext>
              </a:extLst>
            </p:cNvPr>
            <p:cNvSpPr txBox="1"/>
            <p:nvPr/>
          </p:nvSpPr>
          <p:spPr>
            <a:xfrm>
              <a:off x="5701622" y="1788136"/>
              <a:ext cx="3714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>
                  <a:solidFill>
                    <a:srgbClr val="FF0000"/>
                  </a:solidFill>
                  <a:latin typeface="Symbol" panose="05050102010706020507" pitchFamily="18" charset="2"/>
                  <a:cs typeface="Arial" panose="020B0604020202020204" pitchFamily="34" charset="0"/>
                </a:rPr>
                <a:t>º</a:t>
              </a:r>
              <a:endParaRPr lang="it-IT" dirty="0">
                <a:solidFill>
                  <a:srgbClr val="FF0000"/>
                </a:solidFill>
              </a:endParaRPr>
            </a:p>
          </p:txBody>
        </p:sp>
        <p:cxnSp>
          <p:nvCxnSpPr>
            <p:cNvPr id="3145" name="Connettore diritto 3144">
              <a:extLst>
                <a:ext uri="{FF2B5EF4-FFF2-40B4-BE49-F238E27FC236}">
                  <a16:creationId xmlns:a16="http://schemas.microsoft.com/office/drawing/2014/main" xmlns="" id="{6DB4F8D0-9DE7-4B94-8192-3C2A79766FD2}"/>
                </a:ext>
              </a:extLst>
            </p:cNvPr>
            <p:cNvCxnSpPr/>
            <p:nvPr/>
          </p:nvCxnSpPr>
          <p:spPr>
            <a:xfrm>
              <a:off x="6598937" y="1993229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CasellaDiTesto 92">
              <a:extLst>
                <a:ext uri="{FF2B5EF4-FFF2-40B4-BE49-F238E27FC236}">
                  <a16:creationId xmlns:a16="http://schemas.microsoft.com/office/drawing/2014/main" xmlns="" id="{15799B22-A54B-4EE7-A524-D19F28CEC04D}"/>
                </a:ext>
              </a:extLst>
            </p:cNvPr>
            <p:cNvSpPr txBox="1"/>
            <p:nvPr/>
          </p:nvSpPr>
          <p:spPr>
            <a:xfrm>
              <a:off x="5958000" y="1876618"/>
              <a:ext cx="458975" cy="2505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H’’</a:t>
              </a:r>
            </a:p>
          </p:txBody>
        </p:sp>
        <p:sp>
          <p:nvSpPr>
            <p:cNvPr id="95" name="CasellaDiTesto 94">
              <a:extLst>
                <a:ext uri="{FF2B5EF4-FFF2-40B4-BE49-F238E27FC236}">
                  <a16:creationId xmlns:a16="http://schemas.microsoft.com/office/drawing/2014/main" xmlns="" id="{6B1419FE-ADB5-49F3-990E-6DFDE35D402B}"/>
                </a:ext>
              </a:extLst>
            </p:cNvPr>
            <p:cNvSpPr txBox="1"/>
            <p:nvPr/>
          </p:nvSpPr>
          <p:spPr>
            <a:xfrm>
              <a:off x="6399025" y="1884988"/>
              <a:ext cx="458975" cy="2505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I’’</a:t>
              </a:r>
            </a:p>
          </p:txBody>
        </p:sp>
        <p:sp>
          <p:nvSpPr>
            <p:cNvPr id="101" name="CasellaDiTesto 100">
              <a:extLst>
                <a:ext uri="{FF2B5EF4-FFF2-40B4-BE49-F238E27FC236}">
                  <a16:creationId xmlns:a16="http://schemas.microsoft.com/office/drawing/2014/main" xmlns="" id="{C5A1448D-44BB-449C-9A93-0A1C333BAB81}"/>
                </a:ext>
              </a:extLst>
            </p:cNvPr>
            <p:cNvSpPr txBox="1"/>
            <p:nvPr/>
          </p:nvSpPr>
          <p:spPr>
            <a:xfrm>
              <a:off x="6196204" y="1823305"/>
              <a:ext cx="364252" cy="3132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>
                  <a:solidFill>
                    <a:srgbClr val="FF0000"/>
                  </a:solidFill>
                  <a:latin typeface="Symbol" panose="05050102010706020507" pitchFamily="18" charset="2"/>
                  <a:cs typeface="Arial" panose="020B0604020202020204" pitchFamily="34" charset="0"/>
                </a:rPr>
                <a:t>º</a:t>
              </a:r>
              <a:endParaRPr lang="it-IT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241" name="Connettore diritto 240">
            <a:extLst>
              <a:ext uri="{FF2B5EF4-FFF2-40B4-BE49-F238E27FC236}">
                <a16:creationId xmlns:a16="http://schemas.microsoft.com/office/drawing/2014/main" xmlns="" id="{2E78C0E0-4063-48BA-962A-43C3FCFD51D1}"/>
              </a:ext>
            </a:extLst>
          </p:cNvPr>
          <p:cNvCxnSpPr/>
          <p:nvPr/>
        </p:nvCxnSpPr>
        <p:spPr>
          <a:xfrm>
            <a:off x="2912534" y="6271491"/>
            <a:ext cx="720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xmlns="" id="{71A13759-E696-4586-AA8F-BEC88AE88F3D}"/>
              </a:ext>
            </a:extLst>
          </p:cNvPr>
          <p:cNvCxnSpPr/>
          <p:nvPr/>
        </p:nvCxnSpPr>
        <p:spPr>
          <a:xfrm>
            <a:off x="2904837" y="7720060"/>
            <a:ext cx="720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xmlns="" id="{E13D3452-6A3C-4DE2-99C3-7111B950D546}"/>
              </a:ext>
            </a:extLst>
          </p:cNvPr>
          <p:cNvCxnSpPr>
            <a:cxnSpLocks/>
          </p:cNvCxnSpPr>
          <p:nvPr/>
        </p:nvCxnSpPr>
        <p:spPr>
          <a:xfrm>
            <a:off x="2906376" y="6988848"/>
            <a:ext cx="69272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CasellaDiTesto 248">
            <a:extLst>
              <a:ext uri="{FF2B5EF4-FFF2-40B4-BE49-F238E27FC236}">
                <a16:creationId xmlns:a16="http://schemas.microsoft.com/office/drawing/2014/main" xmlns="" id="{323A9233-4226-45F8-AB95-78076DC13519}"/>
              </a:ext>
            </a:extLst>
          </p:cNvPr>
          <p:cNvSpPr txBox="1"/>
          <p:nvPr/>
        </p:nvSpPr>
        <p:spPr>
          <a:xfrm>
            <a:off x="-1" y="7238080"/>
            <a:ext cx="255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Sviluppiamo, ora, la costruzione dell’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ellisse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inscritta nel rettangolo</a:t>
            </a:r>
          </a:p>
        </p:txBody>
      </p:sp>
      <p:sp>
        <p:nvSpPr>
          <p:cNvPr id="250" name="CasellaDiTesto 249">
            <a:extLst>
              <a:ext uri="{FF2B5EF4-FFF2-40B4-BE49-F238E27FC236}">
                <a16:creationId xmlns:a16="http://schemas.microsoft.com/office/drawing/2014/main" xmlns="" id="{ABD6A254-4F3C-46E1-A499-204479D757E2}"/>
              </a:ext>
            </a:extLst>
          </p:cNvPr>
          <p:cNvSpPr txBox="1"/>
          <p:nvPr/>
        </p:nvSpPr>
        <p:spPr>
          <a:xfrm>
            <a:off x="3552404" y="6789217"/>
            <a:ext cx="3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23" name="CasellaDiTesto 122">
            <a:extLst>
              <a:ext uri="{FF2B5EF4-FFF2-40B4-BE49-F238E27FC236}">
                <a16:creationId xmlns:a16="http://schemas.microsoft.com/office/drawing/2014/main" xmlns="" id="{25B01923-E854-4B40-8815-6537F2E17358}"/>
              </a:ext>
            </a:extLst>
          </p:cNvPr>
          <p:cNvSpPr txBox="1"/>
          <p:nvPr/>
        </p:nvSpPr>
        <p:spPr>
          <a:xfrm>
            <a:off x="3704804" y="6448004"/>
            <a:ext cx="3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24" name="CasellaDiTesto 123">
            <a:extLst>
              <a:ext uri="{FF2B5EF4-FFF2-40B4-BE49-F238E27FC236}">
                <a16:creationId xmlns:a16="http://schemas.microsoft.com/office/drawing/2014/main" xmlns="" id="{AB8A97FA-FEFB-464A-95A5-4B82A2929CDB}"/>
              </a:ext>
            </a:extLst>
          </p:cNvPr>
          <p:cNvSpPr txBox="1"/>
          <p:nvPr/>
        </p:nvSpPr>
        <p:spPr>
          <a:xfrm>
            <a:off x="4253714" y="6220078"/>
            <a:ext cx="3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25" name="CasellaDiTesto 124">
            <a:extLst>
              <a:ext uri="{FF2B5EF4-FFF2-40B4-BE49-F238E27FC236}">
                <a16:creationId xmlns:a16="http://schemas.microsoft.com/office/drawing/2014/main" xmlns="" id="{774BD031-F10C-4B3A-990F-2CA320E6E4DA}"/>
              </a:ext>
            </a:extLst>
          </p:cNvPr>
          <p:cNvSpPr txBox="1"/>
          <p:nvPr/>
        </p:nvSpPr>
        <p:spPr>
          <a:xfrm>
            <a:off x="4810715" y="6437214"/>
            <a:ext cx="3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26" name="CasellaDiTesto 125">
            <a:extLst>
              <a:ext uri="{FF2B5EF4-FFF2-40B4-BE49-F238E27FC236}">
                <a16:creationId xmlns:a16="http://schemas.microsoft.com/office/drawing/2014/main" xmlns="" id="{A0F739A9-3AE7-4F84-BDB5-C5E74614C3BD}"/>
              </a:ext>
            </a:extLst>
          </p:cNvPr>
          <p:cNvSpPr txBox="1"/>
          <p:nvPr/>
        </p:nvSpPr>
        <p:spPr>
          <a:xfrm>
            <a:off x="4967162" y="6787868"/>
            <a:ext cx="3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27" name="CasellaDiTesto 126">
            <a:extLst>
              <a:ext uri="{FF2B5EF4-FFF2-40B4-BE49-F238E27FC236}">
                <a16:creationId xmlns:a16="http://schemas.microsoft.com/office/drawing/2014/main" xmlns="" id="{9E71C97B-4387-4529-BD04-5ABA38338045}"/>
              </a:ext>
            </a:extLst>
          </p:cNvPr>
          <p:cNvSpPr txBox="1"/>
          <p:nvPr/>
        </p:nvSpPr>
        <p:spPr>
          <a:xfrm>
            <a:off x="4828248" y="7207306"/>
            <a:ext cx="3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28" name="CasellaDiTesto 127">
            <a:extLst>
              <a:ext uri="{FF2B5EF4-FFF2-40B4-BE49-F238E27FC236}">
                <a16:creationId xmlns:a16="http://schemas.microsoft.com/office/drawing/2014/main" xmlns="" id="{B7B5EC97-25A4-49A2-B1A1-62B16D156C65}"/>
              </a:ext>
            </a:extLst>
          </p:cNvPr>
          <p:cNvSpPr txBox="1"/>
          <p:nvPr/>
        </p:nvSpPr>
        <p:spPr>
          <a:xfrm>
            <a:off x="4325194" y="7432534"/>
            <a:ext cx="3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29" name="CasellaDiTesto 128">
            <a:extLst>
              <a:ext uri="{FF2B5EF4-FFF2-40B4-BE49-F238E27FC236}">
                <a16:creationId xmlns:a16="http://schemas.microsoft.com/office/drawing/2014/main" xmlns="" id="{7699B463-14C4-4282-AC28-CF65D5B27D22}"/>
              </a:ext>
            </a:extLst>
          </p:cNvPr>
          <p:cNvSpPr txBox="1"/>
          <p:nvPr/>
        </p:nvSpPr>
        <p:spPr>
          <a:xfrm>
            <a:off x="3741218" y="7212701"/>
            <a:ext cx="3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</a:p>
        </p:txBody>
      </p: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xmlns="" id="{FFB92ACF-B2AC-4265-948C-496B65320875}"/>
              </a:ext>
            </a:extLst>
          </p:cNvPr>
          <p:cNvCxnSpPr/>
          <p:nvPr/>
        </p:nvCxnSpPr>
        <p:spPr>
          <a:xfrm>
            <a:off x="-3492" y="9038844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CasellaDiTesto 113">
            <a:extLst>
              <a:ext uri="{FF2B5EF4-FFF2-40B4-BE49-F238E27FC236}">
                <a16:creationId xmlns:a16="http://schemas.microsoft.com/office/drawing/2014/main" xmlns="" id="{0731F13B-FB41-4833-9C74-ACFD48EBD983}"/>
              </a:ext>
            </a:extLst>
          </p:cNvPr>
          <p:cNvSpPr txBox="1"/>
          <p:nvPr/>
        </p:nvSpPr>
        <p:spPr>
          <a:xfrm>
            <a:off x="4637653" y="6868543"/>
            <a:ext cx="395138" cy="475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7911679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7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3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8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3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6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4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4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9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500"/>
                            </p:stCondLst>
                            <p:childTnLst>
                              <p:par>
                                <p:cTn id="2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1000"/>
                            </p:stCondLst>
                            <p:childTnLst>
                              <p:par>
                                <p:cTn id="2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1500"/>
                            </p:stCondLst>
                            <p:childTnLst>
                              <p:par>
                                <p:cTn id="2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2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500"/>
                            </p:stCondLst>
                            <p:childTnLst>
                              <p:par>
                                <p:cTn id="2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1000"/>
                            </p:stCondLst>
                            <p:childTnLst>
                              <p:par>
                                <p:cTn id="2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1500"/>
                            </p:stCondLst>
                            <p:childTnLst>
                              <p:par>
                                <p:cTn id="2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158" grpId="0" animBg="1"/>
      <p:bldP spid="2" grpId="0" animBg="1"/>
      <p:bldP spid="4" grpId="0" animBg="1"/>
      <p:bldP spid="7" grpId="0"/>
      <p:bldP spid="10" grpId="0"/>
      <p:bldP spid="16" grpId="0"/>
      <p:bldP spid="20" grpId="0"/>
      <p:bldP spid="21" grpId="0"/>
      <p:bldP spid="22" grpId="0"/>
      <p:bldP spid="63" grpId="0"/>
      <p:bldP spid="64" grpId="0"/>
      <p:bldP spid="65" grpId="0"/>
      <p:bldP spid="66" grpId="0"/>
      <p:bldP spid="67" grpId="0"/>
      <p:bldP spid="68" grpId="0"/>
      <p:bldP spid="72" grpId="0"/>
      <p:bldP spid="84" grpId="0"/>
      <p:bldP spid="86" grpId="0"/>
      <p:bldP spid="90" grpId="0"/>
      <p:bldP spid="92" grpId="0"/>
      <p:bldP spid="94" grpId="0"/>
      <p:bldP spid="96" grpId="0"/>
      <p:bldP spid="249" grpId="0"/>
      <p:bldP spid="250" grpId="0"/>
      <p:bldP spid="123" grpId="0"/>
      <p:bldP spid="124" grpId="0"/>
      <p:bldP spid="125" grpId="0"/>
      <p:bldP spid="126" grpId="0"/>
      <p:bldP spid="127" grpId="0"/>
      <p:bldP spid="128" grpId="0"/>
      <p:bldP spid="1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xmlns="" id="{E7ED608F-CA8C-4756-9460-5357535BF69C}"/>
              </a:ext>
            </a:extLst>
          </p:cNvPr>
          <p:cNvCxnSpPr/>
          <p:nvPr/>
        </p:nvCxnSpPr>
        <p:spPr>
          <a:xfrm>
            <a:off x="0" y="5305425"/>
            <a:ext cx="685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xmlns="" id="{B6A63236-7928-4802-9B0A-13E5815F0C80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xmlns="" id="{0F3462DA-00C6-46B4-9E19-5938E15FCEF0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xmlns="" id="{836ADDBA-8A93-43D8-835D-7197EDDD4D87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xmlns="" id="{83459ABF-7B9B-4109-B4A1-FF184DA523F2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xmlns="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3341690" y="3981734"/>
            <a:ext cx="278607" cy="6982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xmlns="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5209804" y="2167847"/>
            <a:ext cx="1003671" cy="25152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xmlns="" id="{2ECB5C34-362F-4A3E-9ED1-302801F7909A}"/>
              </a:ext>
            </a:extLst>
          </p:cNvPr>
          <p:cNvCxnSpPr>
            <a:cxnSpLocks/>
          </p:cNvCxnSpPr>
          <p:nvPr/>
        </p:nvCxnSpPr>
        <p:spPr>
          <a:xfrm>
            <a:off x="4776788" y="4681538"/>
            <a:ext cx="0" cy="230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8453F189-A44F-4AC7-AB29-6A50EA226A77}"/>
              </a:ext>
            </a:extLst>
          </p:cNvPr>
          <p:cNvSpPr txBox="1"/>
          <p:nvPr/>
        </p:nvSpPr>
        <p:spPr>
          <a:xfrm>
            <a:off x="4653778" y="4380628"/>
            <a:ext cx="432000" cy="28800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xmlns="" id="{C5951899-97EB-4C28-AC0E-C833334D2040}"/>
              </a:ext>
            </a:extLst>
          </p:cNvPr>
          <p:cNvSpPr txBox="1"/>
          <p:nvPr/>
        </p:nvSpPr>
        <p:spPr>
          <a:xfrm>
            <a:off x="4458958" y="6933557"/>
            <a:ext cx="396000" cy="28800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xmlns="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213" y="497363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19" name="Titolo 18">
            <a:extLst>
              <a:ext uri="{FF2B5EF4-FFF2-40B4-BE49-F238E27FC236}">
                <a16:creationId xmlns:a16="http://schemas.microsoft.com/office/drawing/2014/main" xmlns="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27853"/>
            <a:ext cx="6804025" cy="432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L’ELLISSE (7)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xmlns="" id="{6701B891-914D-49F9-B2E1-E50AC3DB7EA8}"/>
              </a:ext>
            </a:extLst>
          </p:cNvPr>
          <p:cNvCxnSpPr>
            <a:cxnSpLocks/>
          </p:cNvCxnSpPr>
          <p:nvPr/>
        </p:nvCxnSpPr>
        <p:spPr>
          <a:xfrm flipV="1">
            <a:off x="4777582" y="2669381"/>
            <a:ext cx="0" cy="20312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xmlns="" id="{E94754FB-F55D-4369-A71A-DC78E5118E19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xmlns="" id="{5EA165A7-49A1-491F-8915-DEE58E50D76D}"/>
              </a:ext>
            </a:extLst>
          </p:cNvPr>
          <p:cNvCxnSpPr>
            <a:cxnSpLocks/>
          </p:cNvCxnSpPr>
          <p:nvPr/>
        </p:nvCxnSpPr>
        <p:spPr>
          <a:xfrm flipV="1">
            <a:off x="2442991" y="1097280"/>
            <a:ext cx="3728717" cy="42083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xmlns="" id="{F94ADEF5-5E4E-4F76-ADAE-D816A64C3C4D}"/>
              </a:ext>
            </a:extLst>
          </p:cNvPr>
          <p:cNvCxnSpPr/>
          <p:nvPr/>
        </p:nvCxnSpPr>
        <p:spPr>
          <a:xfrm>
            <a:off x="2442330" y="5303520"/>
            <a:ext cx="0" cy="306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asellaDiTesto 19">
            <a:extLst>
              <a:ext uri="{FF2B5EF4-FFF2-40B4-BE49-F238E27FC236}">
                <a16:creationId xmlns:a16="http://schemas.microsoft.com/office/drawing/2014/main" xmlns="" id="{7631A069-A7AD-4F65-89F5-4E81AD07C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143" y="1014540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78" name="CasellaDiTesto 19">
            <a:extLst>
              <a:ext uri="{FF2B5EF4-FFF2-40B4-BE49-F238E27FC236}">
                <a16:creationId xmlns:a16="http://schemas.microsoft.com/office/drawing/2014/main" xmlns="" id="{4B804BDD-AB93-4584-8797-839947873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0503" y="7970076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89" name="Ovale 88">
            <a:extLst>
              <a:ext uri="{FF2B5EF4-FFF2-40B4-BE49-F238E27FC236}">
                <a16:creationId xmlns:a16="http://schemas.microsoft.com/office/drawing/2014/main" xmlns="" id="{F1729461-01E4-4A18-B25B-60D801630F2C}"/>
              </a:ext>
            </a:extLst>
          </p:cNvPr>
          <p:cNvSpPr/>
          <p:nvPr/>
        </p:nvSpPr>
        <p:spPr>
          <a:xfrm>
            <a:off x="3625514" y="6275926"/>
            <a:ext cx="1592179" cy="144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43" name="Connettore diritto 3142">
            <a:extLst>
              <a:ext uri="{FF2B5EF4-FFF2-40B4-BE49-F238E27FC236}">
                <a16:creationId xmlns:a16="http://schemas.microsoft.com/office/drawing/2014/main" xmlns="" id="{04041CBF-2483-4905-B2AE-7190614A49DB}"/>
              </a:ext>
            </a:extLst>
          </p:cNvPr>
          <p:cNvCxnSpPr>
            <a:cxnSpLocks/>
          </p:cNvCxnSpPr>
          <p:nvPr/>
        </p:nvCxnSpPr>
        <p:spPr>
          <a:xfrm>
            <a:off x="4777565" y="2702172"/>
            <a:ext cx="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xmlns="" id="{F55CB52C-6774-48A9-9AFE-9624D833197E}"/>
              </a:ext>
            </a:extLst>
          </p:cNvPr>
          <p:cNvCxnSpPr>
            <a:cxnSpLocks/>
          </p:cNvCxnSpPr>
          <p:nvPr/>
        </p:nvCxnSpPr>
        <p:spPr>
          <a:xfrm>
            <a:off x="4773269" y="7003426"/>
            <a:ext cx="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xmlns="" id="{0593858B-06F9-4A45-A135-E006A71388E5}"/>
              </a:ext>
            </a:extLst>
          </p:cNvPr>
          <p:cNvCxnSpPr>
            <a:cxnSpLocks/>
          </p:cNvCxnSpPr>
          <p:nvPr/>
        </p:nvCxnSpPr>
        <p:spPr>
          <a:xfrm>
            <a:off x="3624561" y="-3644675"/>
            <a:ext cx="2304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xmlns="" id="{5AE361F1-C70A-4B59-B216-C6EF02EE5AE1}"/>
              </a:ext>
            </a:extLst>
          </p:cNvPr>
          <p:cNvCxnSpPr>
            <a:cxnSpLocks/>
          </p:cNvCxnSpPr>
          <p:nvPr/>
        </p:nvCxnSpPr>
        <p:spPr>
          <a:xfrm>
            <a:off x="4776636" y="1095497"/>
            <a:ext cx="0" cy="589685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po 2">
            <a:extLst>
              <a:ext uri="{FF2B5EF4-FFF2-40B4-BE49-F238E27FC236}">
                <a16:creationId xmlns:a16="http://schemas.microsoft.com/office/drawing/2014/main" xmlns="" id="{C934D81E-8EC3-4D1E-B077-1F1653E8CC11}"/>
              </a:ext>
            </a:extLst>
          </p:cNvPr>
          <p:cNvGrpSpPr/>
          <p:nvPr/>
        </p:nvGrpSpPr>
        <p:grpSpPr>
          <a:xfrm>
            <a:off x="3628695" y="972448"/>
            <a:ext cx="1602418" cy="2993690"/>
            <a:chOff x="259487" y="978818"/>
            <a:chExt cx="1602418" cy="2993690"/>
          </a:xfrm>
        </p:grpSpPr>
        <p:sp>
          <p:nvSpPr>
            <p:cNvPr id="53" name="CasellaDiTesto 52">
              <a:extLst>
                <a:ext uri="{FF2B5EF4-FFF2-40B4-BE49-F238E27FC236}">
                  <a16:creationId xmlns:a16="http://schemas.microsoft.com/office/drawing/2014/main" xmlns="" id="{B28EAFAD-9021-4A82-9B76-D35825363578}"/>
                </a:ext>
              </a:extLst>
            </p:cNvPr>
            <p:cNvSpPr txBox="1"/>
            <p:nvPr/>
          </p:nvSpPr>
          <p:spPr>
            <a:xfrm>
              <a:off x="1429905" y="978818"/>
              <a:ext cx="432000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</p:spPr>
          <p:txBody>
            <a:bodyPr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Arial" panose="020B0604020202020204" pitchFamily="34" charset="0"/>
                </a:rPr>
                <a:t>V’’</a:t>
              </a:r>
            </a:p>
          </p:txBody>
        </p:sp>
        <p:cxnSp>
          <p:nvCxnSpPr>
            <p:cNvPr id="206" name="Connettore diritto 205">
              <a:extLst>
                <a:ext uri="{FF2B5EF4-FFF2-40B4-BE49-F238E27FC236}">
                  <a16:creationId xmlns:a16="http://schemas.microsoft.com/office/drawing/2014/main" xmlns="" id="{D3FEC0F5-947F-4D8C-802C-0332CAC0C65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9487" y="1119340"/>
              <a:ext cx="1149875" cy="285316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Connettore diritto 215">
              <a:extLst>
                <a:ext uri="{FF2B5EF4-FFF2-40B4-BE49-F238E27FC236}">
                  <a16:creationId xmlns:a16="http://schemas.microsoft.com/office/drawing/2014/main" xmlns="" id="{C4D2356C-D07A-4C18-840B-388ACE3D88DA}"/>
                </a:ext>
              </a:extLst>
            </p:cNvPr>
            <p:cNvCxnSpPr>
              <a:cxnSpLocks/>
            </p:cNvCxnSpPr>
            <p:nvPr/>
          </p:nvCxnSpPr>
          <p:spPr>
            <a:xfrm>
              <a:off x="1414972" y="1125712"/>
              <a:ext cx="435114" cy="106148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Connettore diritto 218">
              <a:extLst>
                <a:ext uri="{FF2B5EF4-FFF2-40B4-BE49-F238E27FC236}">
                  <a16:creationId xmlns:a16="http://schemas.microsoft.com/office/drawing/2014/main" xmlns="" id="{DB90E951-6518-4765-9973-2C12AB5371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2087" y="2175660"/>
              <a:ext cx="1590947" cy="1795592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4" name="Ovale 243">
            <a:extLst>
              <a:ext uri="{FF2B5EF4-FFF2-40B4-BE49-F238E27FC236}">
                <a16:creationId xmlns:a16="http://schemas.microsoft.com/office/drawing/2014/main" xmlns="" id="{3934027C-8E2E-4529-923A-C0D867DD30B0}"/>
              </a:ext>
            </a:extLst>
          </p:cNvPr>
          <p:cNvSpPr/>
          <p:nvPr/>
        </p:nvSpPr>
        <p:spPr>
          <a:xfrm>
            <a:off x="3627815" y="6272986"/>
            <a:ext cx="1592179" cy="1440000"/>
          </a:xfrm>
          <a:prstGeom prst="ellipse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5" name="CasellaDiTesto 244">
            <a:extLst>
              <a:ext uri="{FF2B5EF4-FFF2-40B4-BE49-F238E27FC236}">
                <a16:creationId xmlns:a16="http://schemas.microsoft.com/office/drawing/2014/main" xmlns="" id="{490915DC-0572-41A2-8463-738740E945D8}"/>
              </a:ext>
            </a:extLst>
          </p:cNvPr>
          <p:cNvSpPr txBox="1"/>
          <p:nvPr/>
        </p:nvSpPr>
        <p:spPr>
          <a:xfrm>
            <a:off x="4783546" y="6925114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</a:t>
            </a:r>
            <a:endParaRPr lang="it-IT" dirty="0"/>
          </a:p>
        </p:txBody>
      </p: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xmlns="" id="{EDA5AC5C-9DC7-4B9D-A67C-795A57B3025E}"/>
              </a:ext>
            </a:extLst>
          </p:cNvPr>
          <p:cNvCxnSpPr>
            <a:cxnSpLocks/>
          </p:cNvCxnSpPr>
          <p:nvPr/>
        </p:nvCxnSpPr>
        <p:spPr>
          <a:xfrm flipV="1">
            <a:off x="3618593" y="2181901"/>
            <a:ext cx="1594109" cy="179916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3581DF7A-2CD9-4FB4-BAC5-EA1EF24527AC}"/>
              </a:ext>
            </a:extLst>
          </p:cNvPr>
          <p:cNvSpPr txBox="1"/>
          <p:nvPr/>
        </p:nvSpPr>
        <p:spPr>
          <a:xfrm>
            <a:off x="27000" y="512064"/>
            <a:ext cx="6804000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Ed infine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20D25594-3852-4DC7-A141-E92E21D177CF}"/>
              </a:ext>
            </a:extLst>
          </p:cNvPr>
          <p:cNvSpPr txBox="1"/>
          <p:nvPr/>
        </p:nvSpPr>
        <p:spPr>
          <a:xfrm>
            <a:off x="0" y="1012416"/>
            <a:ext cx="324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Rimosse le didascalie e 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le procedure grafiche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per la ricerca della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sezione si ha la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seguente immagine</a:t>
            </a:r>
          </a:p>
        </p:txBody>
      </p:sp>
      <p:grpSp>
        <p:nvGrpSpPr>
          <p:cNvPr id="103" name="Gruppo 102">
            <a:extLst>
              <a:ext uri="{FF2B5EF4-FFF2-40B4-BE49-F238E27FC236}">
                <a16:creationId xmlns:a16="http://schemas.microsoft.com/office/drawing/2014/main" xmlns="" id="{EAE8A57D-C359-443F-80DF-2FBE4E7A93A5}"/>
              </a:ext>
            </a:extLst>
          </p:cNvPr>
          <p:cNvGrpSpPr/>
          <p:nvPr/>
        </p:nvGrpSpPr>
        <p:grpSpPr>
          <a:xfrm>
            <a:off x="3623097" y="6382512"/>
            <a:ext cx="1604511" cy="1219200"/>
            <a:chOff x="3623097" y="6382512"/>
            <a:chExt cx="1604511" cy="1219200"/>
          </a:xfrm>
        </p:grpSpPr>
        <p:cxnSp>
          <p:nvCxnSpPr>
            <p:cNvPr id="104" name="Connettore diritto 103">
              <a:extLst>
                <a:ext uri="{FF2B5EF4-FFF2-40B4-BE49-F238E27FC236}">
                  <a16:creationId xmlns:a16="http://schemas.microsoft.com/office/drawing/2014/main" xmlns="" id="{FDBD1032-A91F-4436-B32C-4549CC9B4DA9}"/>
                </a:ext>
              </a:extLst>
            </p:cNvPr>
            <p:cNvCxnSpPr>
              <a:cxnSpLocks/>
            </p:cNvCxnSpPr>
            <p:nvPr/>
          </p:nvCxnSpPr>
          <p:spPr>
            <a:xfrm>
              <a:off x="3985413" y="6382512"/>
              <a:ext cx="864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ttore diritto 104">
              <a:extLst>
                <a:ext uri="{FF2B5EF4-FFF2-40B4-BE49-F238E27FC236}">
                  <a16:creationId xmlns:a16="http://schemas.microsoft.com/office/drawing/2014/main" xmlns="" id="{7D41EF66-BE36-4A80-87F4-BB86DEC0CF1D}"/>
                </a:ext>
              </a:extLst>
            </p:cNvPr>
            <p:cNvCxnSpPr>
              <a:cxnSpLocks/>
            </p:cNvCxnSpPr>
            <p:nvPr/>
          </p:nvCxnSpPr>
          <p:spPr>
            <a:xfrm>
              <a:off x="3804255" y="6534912"/>
              <a:ext cx="122782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ttore diritto 105">
              <a:extLst>
                <a:ext uri="{FF2B5EF4-FFF2-40B4-BE49-F238E27FC236}">
                  <a16:creationId xmlns:a16="http://schemas.microsoft.com/office/drawing/2014/main" xmlns="" id="{6174C6CF-5EF7-4E37-950B-F5E50F57E82C}"/>
                </a:ext>
              </a:extLst>
            </p:cNvPr>
            <p:cNvCxnSpPr>
              <a:cxnSpLocks/>
            </p:cNvCxnSpPr>
            <p:nvPr/>
          </p:nvCxnSpPr>
          <p:spPr>
            <a:xfrm>
              <a:off x="3703614" y="6687312"/>
              <a:ext cx="1431978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ttore diritto 106">
              <a:extLst>
                <a:ext uri="{FF2B5EF4-FFF2-40B4-BE49-F238E27FC236}">
                  <a16:creationId xmlns:a16="http://schemas.microsoft.com/office/drawing/2014/main" xmlns="" id="{1B8743EE-7B8F-48C6-86AC-FA9E7E5B5E1E}"/>
                </a:ext>
              </a:extLst>
            </p:cNvPr>
            <p:cNvCxnSpPr>
              <a:cxnSpLocks/>
            </p:cNvCxnSpPr>
            <p:nvPr/>
          </p:nvCxnSpPr>
          <p:spPr>
            <a:xfrm>
              <a:off x="3643227" y="6839712"/>
              <a:ext cx="1544124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ttore diritto 107">
              <a:extLst>
                <a:ext uri="{FF2B5EF4-FFF2-40B4-BE49-F238E27FC236}">
                  <a16:creationId xmlns:a16="http://schemas.microsoft.com/office/drawing/2014/main" xmlns="" id="{3320FF42-EE6F-4B58-8914-D0FE54C8CEBD}"/>
                </a:ext>
              </a:extLst>
            </p:cNvPr>
            <p:cNvCxnSpPr>
              <a:cxnSpLocks/>
            </p:cNvCxnSpPr>
            <p:nvPr/>
          </p:nvCxnSpPr>
          <p:spPr>
            <a:xfrm>
              <a:off x="3623097" y="6992112"/>
              <a:ext cx="1604511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ttore diritto 108">
              <a:extLst>
                <a:ext uri="{FF2B5EF4-FFF2-40B4-BE49-F238E27FC236}">
                  <a16:creationId xmlns:a16="http://schemas.microsoft.com/office/drawing/2014/main" xmlns="" id="{E4CE572C-E762-4969-9BA8-DD2041FE1D77}"/>
                </a:ext>
              </a:extLst>
            </p:cNvPr>
            <p:cNvCxnSpPr>
              <a:cxnSpLocks/>
            </p:cNvCxnSpPr>
            <p:nvPr/>
          </p:nvCxnSpPr>
          <p:spPr>
            <a:xfrm>
              <a:off x="3637473" y="7144512"/>
              <a:ext cx="1572882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ttore diritto 109">
              <a:extLst>
                <a:ext uri="{FF2B5EF4-FFF2-40B4-BE49-F238E27FC236}">
                  <a16:creationId xmlns:a16="http://schemas.microsoft.com/office/drawing/2014/main" xmlns="" id="{07BEB78E-B604-44A8-9A17-F6A53423AFA3}"/>
                </a:ext>
              </a:extLst>
            </p:cNvPr>
            <p:cNvCxnSpPr>
              <a:cxnSpLocks/>
            </p:cNvCxnSpPr>
            <p:nvPr/>
          </p:nvCxnSpPr>
          <p:spPr>
            <a:xfrm>
              <a:off x="3703608" y="7296912"/>
              <a:ext cx="1440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ttore diritto 110">
              <a:extLst>
                <a:ext uri="{FF2B5EF4-FFF2-40B4-BE49-F238E27FC236}">
                  <a16:creationId xmlns:a16="http://schemas.microsoft.com/office/drawing/2014/main" xmlns="" id="{BE10710B-130B-4F9E-AECA-9FEB54F9DA23}"/>
                </a:ext>
              </a:extLst>
            </p:cNvPr>
            <p:cNvCxnSpPr>
              <a:cxnSpLocks/>
            </p:cNvCxnSpPr>
            <p:nvPr/>
          </p:nvCxnSpPr>
          <p:spPr>
            <a:xfrm>
              <a:off x="3810000" y="7449312"/>
              <a:ext cx="1233577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ttore diritto 111">
              <a:extLst>
                <a:ext uri="{FF2B5EF4-FFF2-40B4-BE49-F238E27FC236}">
                  <a16:creationId xmlns:a16="http://schemas.microsoft.com/office/drawing/2014/main" xmlns="" id="{BD3E1A63-547E-41CF-9720-24B3BB0886E5}"/>
                </a:ext>
              </a:extLst>
            </p:cNvPr>
            <p:cNvCxnSpPr>
              <a:cxnSpLocks/>
            </p:cNvCxnSpPr>
            <p:nvPr/>
          </p:nvCxnSpPr>
          <p:spPr>
            <a:xfrm>
              <a:off x="4008408" y="7601712"/>
              <a:ext cx="828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CasellaDiTesto 112">
            <a:extLst>
              <a:ext uri="{FF2B5EF4-FFF2-40B4-BE49-F238E27FC236}">
                <a16:creationId xmlns:a16="http://schemas.microsoft.com/office/drawing/2014/main" xmlns="" id="{331DB85F-D8F1-440C-A52B-479444DF752B}"/>
              </a:ext>
            </a:extLst>
          </p:cNvPr>
          <p:cNvSpPr txBox="1"/>
          <p:nvPr/>
        </p:nvSpPr>
        <p:spPr>
          <a:xfrm>
            <a:off x="5486400" y="1897942"/>
            <a:ext cx="1332000" cy="738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Ellisse di sezione in scorcio totale</a:t>
            </a:r>
          </a:p>
        </p:txBody>
      </p:sp>
      <p:sp>
        <p:nvSpPr>
          <p:cNvPr id="114" name="CasellaDiTesto 113">
            <a:extLst>
              <a:ext uri="{FF2B5EF4-FFF2-40B4-BE49-F238E27FC236}">
                <a16:creationId xmlns:a16="http://schemas.microsoft.com/office/drawing/2014/main" xmlns="" id="{7E3782C5-2816-41C3-BFA6-0C19AAFE7216}"/>
              </a:ext>
            </a:extLst>
          </p:cNvPr>
          <p:cNvSpPr txBox="1"/>
          <p:nvPr/>
        </p:nvSpPr>
        <p:spPr>
          <a:xfrm>
            <a:off x="4550400" y="8510050"/>
            <a:ext cx="1872000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Ellisse di sezione in scorcio parziale</a:t>
            </a:r>
          </a:p>
        </p:txBody>
      </p:sp>
      <p:cxnSp>
        <p:nvCxnSpPr>
          <p:cNvPr id="115" name="Connettore a gomito 114">
            <a:extLst>
              <a:ext uri="{FF2B5EF4-FFF2-40B4-BE49-F238E27FC236}">
                <a16:creationId xmlns:a16="http://schemas.microsoft.com/office/drawing/2014/main" xmlns="" id="{F6DBF6B9-AFF7-44E5-85DC-246D3807C2C3}"/>
              </a:ext>
            </a:extLst>
          </p:cNvPr>
          <p:cNvCxnSpPr>
            <a:cxnSpLocks/>
            <a:stCxn id="113" idx="2"/>
          </p:cNvCxnSpPr>
          <p:nvPr/>
        </p:nvCxnSpPr>
        <p:spPr>
          <a:xfrm rot="5400000">
            <a:off x="5114596" y="1980968"/>
            <a:ext cx="382167" cy="1693442"/>
          </a:xfrm>
          <a:prstGeom prst="bentConnector2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2 115">
            <a:extLst>
              <a:ext uri="{FF2B5EF4-FFF2-40B4-BE49-F238E27FC236}">
                <a16:creationId xmlns:a16="http://schemas.microsoft.com/office/drawing/2014/main" xmlns="" id="{DE7D0600-DF12-4F69-90D5-0806EF3F2250}"/>
              </a:ext>
            </a:extLst>
          </p:cNvPr>
          <p:cNvCxnSpPr>
            <a:cxnSpLocks/>
            <a:stCxn id="114" idx="0"/>
          </p:cNvCxnSpPr>
          <p:nvPr/>
        </p:nvCxnSpPr>
        <p:spPr>
          <a:xfrm flipH="1" flipV="1">
            <a:off x="4345232" y="6870086"/>
            <a:ext cx="1141168" cy="1639964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6" name="CasellaDiTesto 3135">
            <a:extLst>
              <a:ext uri="{FF2B5EF4-FFF2-40B4-BE49-F238E27FC236}">
                <a16:creationId xmlns:a16="http://schemas.microsoft.com/office/drawing/2014/main" xmlns="" id="{C8C36FE3-1A8A-4198-93FC-47F0EB314B9B}"/>
              </a:ext>
            </a:extLst>
          </p:cNvPr>
          <p:cNvSpPr txBox="1"/>
          <p:nvPr/>
        </p:nvSpPr>
        <p:spPr>
          <a:xfrm>
            <a:off x="54864" y="7774848"/>
            <a:ext cx="3240000" cy="129600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Si evidenzia, infine, come i tre metodi portino al medesimo risultato dell’ellisse di sezione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77B22012-92C8-4642-80D2-DEFC880F445B}"/>
              </a:ext>
            </a:extLst>
          </p:cNvPr>
          <p:cNvSpPr txBox="1"/>
          <p:nvPr/>
        </p:nvSpPr>
        <p:spPr>
          <a:xfrm>
            <a:off x="0" y="2492103"/>
            <a:ext cx="22808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Poi rimuoviamo</a:t>
            </a:r>
          </a:p>
          <a:p>
            <a:pPr lvl="0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le tracce del</a:t>
            </a:r>
          </a:p>
          <a:p>
            <a:pPr lvl="0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piano di sezione</a:t>
            </a:r>
          </a:p>
          <a:p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F58F3924-D465-4023-9050-BDBAC9C4DBDE}"/>
              </a:ext>
            </a:extLst>
          </p:cNvPr>
          <p:cNvSpPr txBox="1"/>
          <p:nvPr/>
        </p:nvSpPr>
        <p:spPr>
          <a:xfrm>
            <a:off x="-1" y="3585676"/>
            <a:ext cx="2393879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Facendo</a:t>
            </a:r>
          </a:p>
          <a:p>
            <a:pPr lvl="0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scorrere, poi, </a:t>
            </a:r>
          </a:p>
          <a:p>
            <a:pPr lvl="0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la parte </a:t>
            </a:r>
          </a:p>
          <a:p>
            <a:pPr lvl="0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superiore del cono</a:t>
            </a:r>
          </a:p>
          <a:p>
            <a:pPr lvl="0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si individuano il tronco di cono su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</a:p>
          <a:p>
            <a:pPr lvl="0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con l’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ellisse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in</a:t>
            </a:r>
          </a:p>
          <a:p>
            <a:pPr lvl="0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scorcio totale</a:t>
            </a:r>
          </a:p>
          <a:p>
            <a:pPr lvl="0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mentre su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si disegna il luogo geometrico dell’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ellisse</a:t>
            </a:r>
          </a:p>
          <a:p>
            <a:pPr lvl="0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in scorcio</a:t>
            </a:r>
          </a:p>
          <a:p>
            <a:pPr lvl="0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parziale</a:t>
            </a:r>
            <a:endParaRPr lang="it-IT" dirty="0">
              <a:solidFill>
                <a:srgbClr val="0070C0"/>
              </a:solidFill>
            </a:endParaRPr>
          </a:p>
        </p:txBody>
      </p: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xmlns="" id="{F6F3EA34-31C2-4A9C-B03E-AF1964D82BB6}"/>
              </a:ext>
            </a:extLst>
          </p:cNvPr>
          <p:cNvCxnSpPr/>
          <p:nvPr/>
        </p:nvCxnSpPr>
        <p:spPr>
          <a:xfrm>
            <a:off x="-58356" y="907542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asellaDiTesto 53">
            <a:extLst>
              <a:ext uri="{FF2B5EF4-FFF2-40B4-BE49-F238E27FC236}">
                <a16:creationId xmlns:a16="http://schemas.microsoft.com/office/drawing/2014/main" xmlns="" id="{78471006-E20B-4650-9258-A651F2CED4BA}"/>
              </a:ext>
            </a:extLst>
          </p:cNvPr>
          <p:cNvSpPr txBox="1"/>
          <p:nvPr/>
        </p:nvSpPr>
        <p:spPr>
          <a:xfrm>
            <a:off x="4626725" y="6838926"/>
            <a:ext cx="395138" cy="475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8002426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7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indefinite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" dur="indefinite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62 -5.55556E-7 L -0.28959 -5.55556E-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98" y="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72222E-6 L -0.28009 0.00191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05" y="87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5E-6 L -0.28009 2.5E-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05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3 -5.55556E-7 L -0.28194 -5.55556E-7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4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8" grpId="0"/>
      <p:bldP spid="89" grpId="1" animBg="1"/>
      <p:bldP spid="245" grpId="0"/>
      <p:bldP spid="4" grpId="0" animBg="1"/>
      <p:bldP spid="7" grpId="0"/>
      <p:bldP spid="113" grpId="0" animBg="1"/>
      <p:bldP spid="114" grpId="0" animBg="1"/>
      <p:bldP spid="3136" grpId="0" animBg="1"/>
      <p:bldP spid="2" grpId="0"/>
      <p:bldP spid="8" grpId="0"/>
      <p:bldP spid="54" grpId="0"/>
    </p:bld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1337</Words>
  <Application>Microsoft Office PowerPoint</Application>
  <PresentationFormat>Presentazione su schermo (4:3)</PresentationFormat>
  <Paragraphs>345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10</vt:i4>
      </vt:variant>
    </vt:vector>
  </HeadingPairs>
  <TitlesOfParts>
    <vt:vector size="12" baseType="lpstr">
      <vt:lpstr>1_Tema di Office</vt:lpstr>
      <vt:lpstr>Tema di Office</vt:lpstr>
      <vt:lpstr>Geometria descrittiva dinamica</vt:lpstr>
      <vt:lpstr>LE CONICHE: L’ELLISSE - Dati </vt:lpstr>
      <vt:lpstr>LE CONICHE: L’ELLISSE (1) </vt:lpstr>
      <vt:lpstr>LE CONICHE: L’ELLISSE (2) </vt:lpstr>
      <vt:lpstr>LE CONICHE: L’ELLISSE (3) </vt:lpstr>
      <vt:lpstr>LE CONICHE: L’ELLISSE (4) </vt:lpstr>
      <vt:lpstr>LE CONICHE: L’ELLISSE (5) </vt:lpstr>
      <vt:lpstr>LE CONICHE: L’ELLISSE (6) </vt:lpstr>
      <vt:lpstr>LE CONICHE: L’ELLISSE (7) 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</dc:creator>
  <cp:lastModifiedBy>Elio Fragassi</cp:lastModifiedBy>
  <cp:revision>226</cp:revision>
  <dcterms:created xsi:type="dcterms:W3CDTF">2018-09-28T16:53:35Z</dcterms:created>
  <dcterms:modified xsi:type="dcterms:W3CDTF">2020-09-13T11:26:35Z</dcterms:modified>
</cp:coreProperties>
</file>