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78" r:id="rId3"/>
    <p:sldId id="279" r:id="rId4"/>
    <p:sldId id="280" r:id="rId5"/>
    <p:sldId id="281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76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52693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65281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64574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569598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95828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30175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27127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805658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414701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58"/>
            <a:ext cx="5111751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1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161335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8" indent="0">
              <a:buNone/>
              <a:defRPr sz="1351"/>
            </a:lvl3pPr>
            <a:lvl4pPr marL="771506" indent="0">
              <a:buNone/>
              <a:defRPr sz="1125"/>
            </a:lvl4pPr>
            <a:lvl5pPr marL="1028674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58908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755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755"/>
            <a:ext cx="2895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755"/>
            <a:ext cx="2133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2738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5pPr>
      <a:lvl6pPr marL="25716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3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06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7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77" indent="-19287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0" indent="-1607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3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4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36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4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sz="24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270B3BDF-DE6D-4EDF-B7CB-30EB89C10549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25684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5" marR="0" lvl="0" indent="-144655" algn="ctr" defTabSz="385744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03CE8816-C88D-48DC-8E6B-60715A05B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600" y="6541226"/>
            <a:ext cx="3996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687A492E-6FE8-45D0-9DFE-20890B3DF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537684"/>
            <a:ext cx="4932000" cy="269787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62108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F17C02A-9CD1-42DB-83EB-31D3943F9A3A}"/>
              </a:ext>
            </a:extLst>
          </p:cNvPr>
          <p:cNvSpPr txBox="1"/>
          <p:nvPr/>
        </p:nvSpPr>
        <p:spPr>
          <a:xfrm>
            <a:off x="3673479" y="1794156"/>
            <a:ext cx="5408987" cy="467820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Il disegno è stato eseguito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nell’a. s. 1990/91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 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 Santis Annalisa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della classe 3B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dell’Istituto Statale d’Arte ‘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’G. Mazara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’’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di Sulmona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la materia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“Disegno geometrico e architettonico”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Insegnante: Prof. Elio Fragassi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D8F898D-B443-43C7-BB6A-1A37C23A523B}"/>
              </a:ext>
            </a:extLst>
          </p:cNvPr>
          <p:cNvSpPr txBox="1"/>
          <p:nvPr/>
        </p:nvSpPr>
        <p:spPr>
          <a:xfrm>
            <a:off x="36000" y="846967"/>
            <a:ext cx="9072000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 OPERAZIONI GEOMETRICHE - SEZIONE DI SOLIDI DI ROTAZIONE – L’ELLISSE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950" b="0" i="0" u="none" strike="noStrike" kern="1200" cap="all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del CILINDRO  CON PIANO  INCIDENTE LA LINEA DI TERRA</a:t>
            </a:r>
            <a:endParaRPr kumimoji="0" lang="it-IT" sz="1950" b="0" i="0" u="none" strike="noStrike" kern="120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36643DE-BC4B-43B3-B733-F22023C6E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6" y="1776400"/>
            <a:ext cx="3598538" cy="474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4477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cilindro - Dati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4811697" y="3972999"/>
            <a:ext cx="422430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813FC100-1B09-4A24-A901-5FC798C9339A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E55CB4A-F942-4854-951C-BE153541F2DB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C23C8E1-389F-4B2C-BED6-EA6F433D9EF9}"/>
              </a:ext>
            </a:extLst>
          </p:cNvPr>
          <p:cNvCxnSpPr/>
          <p:nvPr/>
        </p:nvCxnSpPr>
        <p:spPr>
          <a:xfrm flipV="1">
            <a:off x="6190850" y="793861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F9A325E-C5C3-4AD8-9C7E-8D4A01F10C32}"/>
              </a:ext>
            </a:extLst>
          </p:cNvPr>
          <p:cNvCxnSpPr/>
          <p:nvPr/>
        </p:nvCxnSpPr>
        <p:spPr>
          <a:xfrm flipV="1">
            <a:off x="6233021" y="790909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B4C5020-23FA-41E3-91F9-42AF927921C6}"/>
              </a:ext>
            </a:extLst>
          </p:cNvPr>
          <p:cNvCxnSpPr/>
          <p:nvPr/>
        </p:nvCxnSpPr>
        <p:spPr>
          <a:xfrm flipV="1">
            <a:off x="6352834" y="785087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201422F-8EB7-4C86-84D4-9F5EBA3CE9FD}"/>
              </a:ext>
            </a:extLst>
          </p:cNvPr>
          <p:cNvCxnSpPr/>
          <p:nvPr/>
        </p:nvCxnSpPr>
        <p:spPr>
          <a:xfrm flipV="1">
            <a:off x="6536747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6B5AA0-DB56-4E38-9B72-26BF9FDF76F8}"/>
              </a:ext>
            </a:extLst>
          </p:cNvPr>
          <p:cNvCxnSpPr/>
          <p:nvPr/>
        </p:nvCxnSpPr>
        <p:spPr>
          <a:xfrm flipV="1">
            <a:off x="6782062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717526BA-AE1B-48BA-9F93-85502B544812}"/>
              </a:ext>
            </a:extLst>
          </p:cNvPr>
          <p:cNvCxnSpPr/>
          <p:nvPr/>
        </p:nvCxnSpPr>
        <p:spPr>
          <a:xfrm flipV="1">
            <a:off x="7064696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6A42458-8A5A-41A4-B212-8D0E710006F0}"/>
              </a:ext>
            </a:extLst>
          </p:cNvPr>
          <p:cNvCxnSpPr>
            <a:cxnSpLocks/>
          </p:cNvCxnSpPr>
          <p:nvPr/>
        </p:nvCxnSpPr>
        <p:spPr>
          <a:xfrm flipV="1">
            <a:off x="7674446" y="79155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C0A9F14-ECE9-4C31-BB3D-A7F1918E8BFD}"/>
              </a:ext>
            </a:extLst>
          </p:cNvPr>
          <p:cNvCxnSpPr>
            <a:cxnSpLocks/>
          </p:cNvCxnSpPr>
          <p:nvPr/>
        </p:nvCxnSpPr>
        <p:spPr>
          <a:xfrm flipV="1">
            <a:off x="7948899" y="792813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5AE913B4-414E-442F-AAE6-1BF76A697F1F}"/>
              </a:ext>
            </a:extLst>
          </p:cNvPr>
          <p:cNvCxnSpPr>
            <a:cxnSpLocks/>
          </p:cNvCxnSpPr>
          <p:nvPr/>
        </p:nvCxnSpPr>
        <p:spPr>
          <a:xfrm flipV="1">
            <a:off x="8193231" y="790140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9EDAB1-3A9C-4D3B-A599-CBD6DEEB4706}"/>
              </a:ext>
            </a:extLst>
          </p:cNvPr>
          <p:cNvCxnSpPr>
            <a:cxnSpLocks/>
          </p:cNvCxnSpPr>
          <p:nvPr/>
        </p:nvCxnSpPr>
        <p:spPr>
          <a:xfrm flipV="1">
            <a:off x="8376011" y="79290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6A984621-CB4E-460B-A118-3005A51ADBE3}"/>
              </a:ext>
            </a:extLst>
          </p:cNvPr>
          <p:cNvCxnSpPr>
            <a:cxnSpLocks/>
          </p:cNvCxnSpPr>
          <p:nvPr/>
        </p:nvCxnSpPr>
        <p:spPr>
          <a:xfrm flipV="1">
            <a:off x="8493099" y="792940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CDC580A-B408-464D-8FAA-BE500E5A0EE9}"/>
              </a:ext>
            </a:extLst>
          </p:cNvPr>
          <p:cNvCxnSpPr>
            <a:cxnSpLocks/>
          </p:cNvCxnSpPr>
          <p:nvPr/>
        </p:nvCxnSpPr>
        <p:spPr>
          <a:xfrm flipV="1">
            <a:off x="8529720" y="789864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5D5BEEFF-02B5-4AF0-9026-BAA160BD5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789"/>
            <a:ext cx="4792643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Sia assegnato il cilindro circolare retto con la base d (d’; d’’) (circonferenza direttrice) parallela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e l’asse a(</a:t>
            </a:r>
            <a:r>
              <a:rPr kumimoji="0" lang="it-IT" alt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; </a:t>
            </a:r>
            <a:r>
              <a:rPr kumimoji="0" lang="it-IT" alt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’) parallelo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Essendo, in questo caso, il cilindro finito avrà anche una seconda base formata da una circonferenza parallela alla direttrice. </a:t>
            </a:r>
          </a:p>
        </p:txBody>
      </p:sp>
      <p:sp>
        <p:nvSpPr>
          <p:cNvPr id="41" name="CasellaDiTesto 8">
            <a:extLst>
              <a:ext uri="{FF2B5EF4-FFF2-40B4-BE49-F238E27FC236}">
                <a16:creationId xmlns:a16="http://schemas.microsoft.com/office/drawing/2014/main" id="{9FF14C1A-88F0-4117-8457-C949C4B8B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2328777"/>
            <a:ext cx="48801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Essendo il cilindro retto, su 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sarà C’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alt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mentre su 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i centri saranno distinti in due C’’ (centri delle circonferenze che ne definiscono l’altezza ) e un </a:t>
            </a:r>
            <a:r>
              <a:rPr kumimoji="0" lang="it-IT" alt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 asse del cilindro perpendicolare alle due basi</a:t>
            </a:r>
          </a:p>
        </p:txBody>
      </p:sp>
      <p:sp>
        <p:nvSpPr>
          <p:cNvPr id="42" name="CasellaDiTesto 22">
            <a:extLst>
              <a:ext uri="{FF2B5EF4-FFF2-40B4-BE49-F238E27FC236}">
                <a16:creationId xmlns:a16="http://schemas.microsoft.com/office/drawing/2014/main" id="{B592BBF7-C612-4923-A5AE-3162DB96C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1975" y="3987099"/>
            <a:ext cx="603284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Considerando le caratteristiche geometriche le generatrici g(g’; g’’) sono costituite da segmenti finiti perpendicolari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, paralleli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ed equidistanti dall’asse del solido con un estremo sulla direttrice della base e l’altro estremo sulla direttrice superiore quindi la superficie laterale sarà costituita da una rigata di segmenti limitata dalle due basi.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5AAADC9-A7E3-41B4-AE9A-A56DAAE42203}"/>
              </a:ext>
            </a:extLst>
          </p:cNvPr>
          <p:cNvSpPr txBox="1"/>
          <p:nvPr/>
        </p:nvSpPr>
        <p:spPr>
          <a:xfrm>
            <a:off x="0" y="6083198"/>
            <a:ext cx="6056835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Questo è il cilindro retto finito descritto di cui ci si serve per lo studio delle relative sezioni</a:t>
            </a:r>
          </a:p>
        </p:txBody>
      </p:sp>
      <p:sp>
        <p:nvSpPr>
          <p:cNvPr id="3" name="Arco 2">
            <a:extLst>
              <a:ext uri="{FF2B5EF4-FFF2-40B4-BE49-F238E27FC236}">
                <a16:creationId xmlns:a16="http://schemas.microsoft.com/office/drawing/2014/main" id="{9FB43B89-FD7B-4EC6-ABF8-DA4A551FB420}"/>
              </a:ext>
            </a:extLst>
          </p:cNvPr>
          <p:cNvSpPr/>
          <p:nvPr/>
        </p:nvSpPr>
        <p:spPr>
          <a:xfrm>
            <a:off x="6977156" y="395228"/>
            <a:ext cx="792000" cy="792000"/>
          </a:xfrm>
          <a:prstGeom prst="arc">
            <a:avLst>
              <a:gd name="adj1" fmla="val 21912"/>
              <a:gd name="adj2" fmla="val 547989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C725B0-A08C-4D51-93A3-21A45DEC5CD5}"/>
              </a:ext>
            </a:extLst>
          </p:cNvPr>
          <p:cNvSpPr txBox="1"/>
          <p:nvPr/>
        </p:nvSpPr>
        <p:spPr>
          <a:xfrm>
            <a:off x="7316595" y="843587"/>
            <a:ext cx="557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90°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66975AF7-D107-46DC-B46B-B4402D8F76B0}"/>
              </a:ext>
            </a:extLst>
          </p:cNvPr>
          <p:cNvSpPr txBox="1"/>
          <p:nvPr/>
        </p:nvSpPr>
        <p:spPr>
          <a:xfrm>
            <a:off x="5917561" y="1923915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DCF9228E-4A0B-452E-9142-836B407874AE}"/>
              </a:ext>
            </a:extLst>
          </p:cNvPr>
          <p:cNvSpPr txBox="1"/>
          <p:nvPr/>
        </p:nvSpPr>
        <p:spPr>
          <a:xfrm>
            <a:off x="6143694" y="5041895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2297685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40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0"/>
                            </p:stCondLst>
                            <p:childTnLst>
                              <p:par>
                                <p:cTn id="1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/>
      <p:bldP spid="29" grpId="0"/>
      <p:bldP spid="35" grpId="0"/>
      <p:bldP spid="36" grpId="0"/>
      <p:bldP spid="39" grpId="0"/>
      <p:bldP spid="40" grpId="0"/>
      <p:bldP spid="54" grpId="0"/>
      <p:bldP spid="37" grpId="0"/>
      <p:bldP spid="41" grpId="0"/>
      <p:bldP spid="42" grpId="0"/>
      <p:bldP spid="44" grpId="0"/>
      <p:bldP spid="2" grpId="0" animBg="1"/>
      <p:bldP spid="3" grpId="0" animBg="1"/>
      <p:bldP spid="4" grpId="0"/>
      <p:bldP spid="43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cilindro – ellisse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inc.lt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(1)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5971684" y="3972999"/>
            <a:ext cx="306431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813FC100-1B09-4A24-A901-5FC798C9339A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7233" y="3477795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3" name="Arco 2">
            <a:extLst>
              <a:ext uri="{FF2B5EF4-FFF2-40B4-BE49-F238E27FC236}">
                <a16:creationId xmlns:a16="http://schemas.microsoft.com/office/drawing/2014/main" id="{9FB43B89-FD7B-4EC6-ABF8-DA4A551FB420}"/>
              </a:ext>
            </a:extLst>
          </p:cNvPr>
          <p:cNvSpPr/>
          <p:nvPr/>
        </p:nvSpPr>
        <p:spPr>
          <a:xfrm>
            <a:off x="7042972" y="471436"/>
            <a:ext cx="648000" cy="648000"/>
          </a:xfrm>
          <a:prstGeom prst="arc">
            <a:avLst>
              <a:gd name="adj1" fmla="val 21912"/>
              <a:gd name="adj2" fmla="val 547989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C725B0-A08C-4D51-93A3-21A45DEC5CD5}"/>
              </a:ext>
            </a:extLst>
          </p:cNvPr>
          <p:cNvSpPr txBox="1"/>
          <p:nvPr/>
        </p:nvSpPr>
        <p:spPr>
          <a:xfrm>
            <a:off x="7294146" y="79880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90°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66975AF7-D107-46DC-B46B-B4402D8F76B0}"/>
              </a:ext>
            </a:extLst>
          </p:cNvPr>
          <p:cNvSpPr txBox="1"/>
          <p:nvPr/>
        </p:nvSpPr>
        <p:spPr>
          <a:xfrm>
            <a:off x="8503555" y="1819295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DCF9228E-4A0B-452E-9142-836B407874AE}"/>
              </a:ext>
            </a:extLst>
          </p:cNvPr>
          <p:cNvSpPr txBox="1"/>
          <p:nvPr/>
        </p:nvSpPr>
        <p:spPr>
          <a:xfrm>
            <a:off x="8551476" y="5041895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F08335E-8673-49B0-BE53-7EE401E60E19}"/>
              </a:ext>
            </a:extLst>
          </p:cNvPr>
          <p:cNvCxnSpPr>
            <a:cxnSpLocks/>
          </p:cNvCxnSpPr>
          <p:nvPr/>
        </p:nvCxnSpPr>
        <p:spPr>
          <a:xfrm>
            <a:off x="5860130" y="568055"/>
            <a:ext cx="0" cy="61176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E67000A-929D-410C-A369-907301071B37}"/>
              </a:ext>
            </a:extLst>
          </p:cNvPr>
          <p:cNvCxnSpPr/>
          <p:nvPr/>
        </p:nvCxnSpPr>
        <p:spPr>
          <a:xfrm flipH="1">
            <a:off x="5852190" y="5320531"/>
            <a:ext cx="152096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0039940-C6DF-4B26-BE0C-F295F4B5EDEF}"/>
              </a:ext>
            </a:extLst>
          </p:cNvPr>
          <p:cNvCxnSpPr>
            <a:cxnSpLocks/>
            <a:stCxn id="12" idx="4"/>
            <a:endCxn id="23" idx="0"/>
          </p:cNvCxnSpPr>
          <p:nvPr/>
        </p:nvCxnSpPr>
        <p:spPr>
          <a:xfrm flipH="1" flipV="1">
            <a:off x="5868869" y="6490402"/>
            <a:ext cx="1495833" cy="34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0E4DE679-C020-4536-8C46-519C0EDACE20}"/>
              </a:ext>
            </a:extLst>
          </p:cNvPr>
          <p:cNvCxnSpPr>
            <a:cxnSpLocks/>
          </p:cNvCxnSpPr>
          <p:nvPr/>
        </p:nvCxnSpPr>
        <p:spPr>
          <a:xfrm flipH="1">
            <a:off x="5868869" y="4153815"/>
            <a:ext cx="15054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C72EAAA0-C8B0-49F0-8DBD-46337A828502}"/>
              </a:ext>
            </a:extLst>
          </p:cNvPr>
          <p:cNvSpPr/>
          <p:nvPr/>
        </p:nvSpPr>
        <p:spPr>
          <a:xfrm>
            <a:off x="5682480" y="3793815"/>
            <a:ext cx="360000" cy="360000"/>
          </a:xfrm>
          <a:prstGeom prst="arc">
            <a:avLst>
              <a:gd name="adj1" fmla="val 5512599"/>
              <a:gd name="adj2" fmla="val 10861429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6DFC55C6-3F3D-4C20-A65D-FE6B86DBAB27}"/>
              </a:ext>
            </a:extLst>
          </p:cNvPr>
          <p:cNvSpPr/>
          <p:nvPr/>
        </p:nvSpPr>
        <p:spPr>
          <a:xfrm>
            <a:off x="4516752" y="2632516"/>
            <a:ext cx="2689200" cy="2689200"/>
          </a:xfrm>
          <a:prstGeom prst="arc">
            <a:avLst>
              <a:gd name="adj1" fmla="val 5413529"/>
              <a:gd name="adj2" fmla="val 1080554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Arco 22">
            <a:extLst>
              <a:ext uri="{FF2B5EF4-FFF2-40B4-BE49-F238E27FC236}">
                <a16:creationId xmlns:a16="http://schemas.microsoft.com/office/drawing/2014/main" id="{96CEA733-33B4-4E00-A094-498541889BE6}"/>
              </a:ext>
            </a:extLst>
          </p:cNvPr>
          <p:cNvSpPr/>
          <p:nvPr/>
        </p:nvSpPr>
        <p:spPr>
          <a:xfrm>
            <a:off x="3340130" y="1450417"/>
            <a:ext cx="5040000" cy="5040000"/>
          </a:xfrm>
          <a:prstGeom prst="arc">
            <a:avLst>
              <a:gd name="adj1" fmla="val 5388079"/>
              <a:gd name="adj2" fmla="val 1081156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18CB6481-A780-4321-BD4F-7BFD45C3281F}"/>
              </a:ext>
            </a:extLst>
          </p:cNvPr>
          <p:cNvCxnSpPr>
            <a:cxnSpLocks/>
          </p:cNvCxnSpPr>
          <p:nvPr/>
        </p:nvCxnSpPr>
        <p:spPr>
          <a:xfrm flipH="1">
            <a:off x="3340131" y="791558"/>
            <a:ext cx="234234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92932190-4982-49D3-970B-D5DD0BBF8BBE}"/>
              </a:ext>
            </a:extLst>
          </p:cNvPr>
          <p:cNvCxnSpPr>
            <a:cxnSpLocks/>
          </p:cNvCxnSpPr>
          <p:nvPr/>
        </p:nvCxnSpPr>
        <p:spPr>
          <a:xfrm flipH="1">
            <a:off x="3343941" y="3474833"/>
            <a:ext cx="233853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70BB6381-1423-4028-9ADF-A1D837E099E6}"/>
              </a:ext>
            </a:extLst>
          </p:cNvPr>
          <p:cNvCxnSpPr>
            <a:cxnSpLocks/>
          </p:cNvCxnSpPr>
          <p:nvPr/>
        </p:nvCxnSpPr>
        <p:spPr>
          <a:xfrm flipV="1">
            <a:off x="3340130" y="791558"/>
            <a:ext cx="0" cy="26856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A6EFB3CD-12E0-4CCE-96AE-CB659032A201}"/>
              </a:ext>
            </a:extLst>
          </p:cNvPr>
          <p:cNvCxnSpPr>
            <a:cxnSpLocks/>
          </p:cNvCxnSpPr>
          <p:nvPr/>
        </p:nvCxnSpPr>
        <p:spPr>
          <a:xfrm flipV="1">
            <a:off x="5682480" y="791500"/>
            <a:ext cx="0" cy="268565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AD2D702-055B-4193-BB3C-F9DA97C31E41}"/>
              </a:ext>
            </a:extLst>
          </p:cNvPr>
          <p:cNvCxnSpPr>
            <a:cxnSpLocks/>
          </p:cNvCxnSpPr>
          <p:nvPr/>
        </p:nvCxnSpPr>
        <p:spPr>
          <a:xfrm flipV="1">
            <a:off x="4516752" y="794347"/>
            <a:ext cx="0" cy="268281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54D72D0B-CB9C-48FD-B20C-3E9C4AC7B04A}"/>
              </a:ext>
            </a:extLst>
          </p:cNvPr>
          <p:cNvCxnSpPr>
            <a:cxnSpLocks/>
          </p:cNvCxnSpPr>
          <p:nvPr/>
        </p:nvCxnSpPr>
        <p:spPr>
          <a:xfrm>
            <a:off x="2698030" y="649012"/>
            <a:ext cx="4010835" cy="33261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E55CB4A-F942-4854-951C-BE153541F2DB}"/>
              </a:ext>
            </a:extLst>
          </p:cNvPr>
          <p:cNvCxnSpPr>
            <a:cxnSpLocks/>
          </p:cNvCxnSpPr>
          <p:nvPr/>
        </p:nvCxnSpPr>
        <p:spPr>
          <a:xfrm>
            <a:off x="7365206" y="794347"/>
            <a:ext cx="0" cy="26828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/>
          <p:nvPr/>
        </p:nvCxnSpPr>
        <p:spPr>
          <a:xfrm>
            <a:off x="6197422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C23C8E1-389F-4B2C-BED6-EA6F433D9EF9}"/>
              </a:ext>
            </a:extLst>
          </p:cNvPr>
          <p:cNvCxnSpPr>
            <a:cxnSpLocks/>
          </p:cNvCxnSpPr>
          <p:nvPr/>
        </p:nvCxnSpPr>
        <p:spPr>
          <a:xfrm flipV="1">
            <a:off x="6190850" y="794347"/>
            <a:ext cx="0" cy="26881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F9A325E-C5C3-4AD8-9C7E-8D4A01F10C32}"/>
              </a:ext>
            </a:extLst>
          </p:cNvPr>
          <p:cNvCxnSpPr>
            <a:cxnSpLocks/>
          </p:cNvCxnSpPr>
          <p:nvPr/>
        </p:nvCxnSpPr>
        <p:spPr>
          <a:xfrm flipV="1">
            <a:off x="6230919" y="794347"/>
            <a:ext cx="0" cy="26801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B4C5020-23FA-41E3-91F9-42AF927921C6}"/>
              </a:ext>
            </a:extLst>
          </p:cNvPr>
          <p:cNvCxnSpPr>
            <a:cxnSpLocks/>
          </p:cNvCxnSpPr>
          <p:nvPr/>
        </p:nvCxnSpPr>
        <p:spPr>
          <a:xfrm flipV="1">
            <a:off x="6343956" y="794347"/>
            <a:ext cx="0" cy="26794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201422F-8EB7-4C86-84D4-9F5EBA3CE9FD}"/>
              </a:ext>
            </a:extLst>
          </p:cNvPr>
          <p:cNvCxnSpPr>
            <a:cxnSpLocks/>
          </p:cNvCxnSpPr>
          <p:nvPr/>
        </p:nvCxnSpPr>
        <p:spPr>
          <a:xfrm flipV="1">
            <a:off x="6536747" y="794347"/>
            <a:ext cx="0" cy="26846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6B5AA0-DB56-4E38-9B72-26BF9FDF76F8}"/>
              </a:ext>
            </a:extLst>
          </p:cNvPr>
          <p:cNvCxnSpPr>
            <a:cxnSpLocks/>
          </p:cNvCxnSpPr>
          <p:nvPr/>
        </p:nvCxnSpPr>
        <p:spPr>
          <a:xfrm flipV="1">
            <a:off x="6782062" y="794347"/>
            <a:ext cx="0" cy="26846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717526BA-AE1B-48BA-9F93-85502B544812}"/>
              </a:ext>
            </a:extLst>
          </p:cNvPr>
          <p:cNvCxnSpPr>
            <a:cxnSpLocks/>
          </p:cNvCxnSpPr>
          <p:nvPr/>
        </p:nvCxnSpPr>
        <p:spPr>
          <a:xfrm flipV="1">
            <a:off x="7064696" y="794347"/>
            <a:ext cx="0" cy="26846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6A42458-8A5A-41A4-B212-8D0E710006F0}"/>
              </a:ext>
            </a:extLst>
          </p:cNvPr>
          <p:cNvCxnSpPr>
            <a:cxnSpLocks/>
          </p:cNvCxnSpPr>
          <p:nvPr/>
        </p:nvCxnSpPr>
        <p:spPr>
          <a:xfrm flipV="1">
            <a:off x="7674446" y="786766"/>
            <a:ext cx="0" cy="26903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C0A9F14-ECE9-4C31-BB3D-A7F1918E8BFD}"/>
              </a:ext>
            </a:extLst>
          </p:cNvPr>
          <p:cNvCxnSpPr>
            <a:cxnSpLocks/>
          </p:cNvCxnSpPr>
          <p:nvPr/>
        </p:nvCxnSpPr>
        <p:spPr>
          <a:xfrm flipV="1">
            <a:off x="7946994" y="790844"/>
            <a:ext cx="0" cy="26875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9EDAB1-3A9C-4D3B-A599-CBD6DEEB4706}"/>
              </a:ext>
            </a:extLst>
          </p:cNvPr>
          <p:cNvCxnSpPr>
            <a:cxnSpLocks/>
          </p:cNvCxnSpPr>
          <p:nvPr/>
        </p:nvCxnSpPr>
        <p:spPr>
          <a:xfrm flipV="1">
            <a:off x="8371970" y="790844"/>
            <a:ext cx="0" cy="26876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23F2849E-B761-4D21-81B1-5A5101579A91}"/>
              </a:ext>
            </a:extLst>
          </p:cNvPr>
          <p:cNvCxnSpPr>
            <a:cxnSpLocks/>
          </p:cNvCxnSpPr>
          <p:nvPr/>
        </p:nvCxnSpPr>
        <p:spPr>
          <a:xfrm>
            <a:off x="8193363" y="790844"/>
            <a:ext cx="0" cy="26875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25DB9F5-9E5B-4482-A419-20C290444182}"/>
              </a:ext>
            </a:extLst>
          </p:cNvPr>
          <p:cNvCxnSpPr>
            <a:cxnSpLocks/>
          </p:cNvCxnSpPr>
          <p:nvPr/>
        </p:nvCxnSpPr>
        <p:spPr>
          <a:xfrm>
            <a:off x="8497303" y="791500"/>
            <a:ext cx="0" cy="26885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3782F880-0574-4BE9-97B2-F3F20705F9F7}"/>
              </a:ext>
            </a:extLst>
          </p:cNvPr>
          <p:cNvCxnSpPr>
            <a:cxnSpLocks/>
          </p:cNvCxnSpPr>
          <p:nvPr/>
        </p:nvCxnSpPr>
        <p:spPr>
          <a:xfrm>
            <a:off x="8535990" y="791500"/>
            <a:ext cx="0" cy="26828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533DBC0D-84A8-4F0D-BAC0-E321E2DDEED9}"/>
              </a:ext>
            </a:extLst>
          </p:cNvPr>
          <p:cNvCxnSpPr>
            <a:cxnSpLocks/>
          </p:cNvCxnSpPr>
          <p:nvPr/>
        </p:nvCxnSpPr>
        <p:spPr>
          <a:xfrm flipH="1">
            <a:off x="5682480" y="3474381"/>
            <a:ext cx="5129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565F5AC-935B-45DB-B03D-9CB43B150B39}"/>
              </a:ext>
            </a:extLst>
          </p:cNvPr>
          <p:cNvCxnSpPr>
            <a:cxnSpLocks/>
          </p:cNvCxnSpPr>
          <p:nvPr/>
        </p:nvCxnSpPr>
        <p:spPr>
          <a:xfrm>
            <a:off x="3340130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15FD3698-F725-44A6-9A9D-2757B0657EC0}"/>
              </a:ext>
            </a:extLst>
          </p:cNvPr>
          <p:cNvCxnSpPr>
            <a:cxnSpLocks/>
          </p:cNvCxnSpPr>
          <p:nvPr/>
        </p:nvCxnSpPr>
        <p:spPr>
          <a:xfrm>
            <a:off x="4516752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69B2FDF7-70E3-4E46-8B55-39EB2D04749E}"/>
              </a:ext>
            </a:extLst>
          </p:cNvPr>
          <p:cNvCxnSpPr>
            <a:cxnSpLocks/>
          </p:cNvCxnSpPr>
          <p:nvPr/>
        </p:nvCxnSpPr>
        <p:spPr>
          <a:xfrm>
            <a:off x="5682480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A614049F-B083-41DA-A962-760ED32AB22E}"/>
              </a:ext>
            </a:extLst>
          </p:cNvPr>
          <p:cNvCxnSpPr>
            <a:cxnSpLocks/>
          </p:cNvCxnSpPr>
          <p:nvPr/>
        </p:nvCxnSpPr>
        <p:spPr>
          <a:xfrm flipH="1">
            <a:off x="5682480" y="792273"/>
            <a:ext cx="5129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7402F8F2-2AF6-47D6-B027-3399C11BEBF0}"/>
              </a:ext>
            </a:extLst>
          </p:cNvPr>
          <p:cNvSpPr txBox="1"/>
          <p:nvPr/>
        </p:nvSpPr>
        <p:spPr>
          <a:xfrm>
            <a:off x="0" y="575012"/>
            <a:ext cx="3313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/>
              </a:rPr>
              <a:t>Sia dato il cilindro nella rappresentazione ortogonale compresi gli enti descrittori</a:t>
            </a:r>
            <a:endParaRPr lang="it-IT" sz="1600" baseline="-25000" dirty="0">
              <a:solidFill>
                <a:srgbClr val="00B0F0"/>
              </a:solidFill>
              <a:latin typeface="Comic Sans MS"/>
            </a:endParaRP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2B726DEC-A17C-4E31-B868-A5E33F32D922}"/>
              </a:ext>
            </a:extLst>
          </p:cNvPr>
          <p:cNvSpPr txBox="1"/>
          <p:nvPr/>
        </p:nvSpPr>
        <p:spPr>
          <a:xfrm>
            <a:off x="0" y="1350720"/>
            <a:ext cx="32278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/>
              </a:rPr>
              <a:t>Immaginiamo di voler sezionare la sfera con un piano generico tale che sia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2; </a:t>
            </a:r>
            <a:r>
              <a:rPr lang="it-IT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lt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)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D91082D5-91D6-475E-9EA3-B67855419F1D}"/>
              </a:ext>
            </a:extLst>
          </p:cNvPr>
          <p:cNvSpPr txBox="1"/>
          <p:nvPr/>
        </p:nvSpPr>
        <p:spPr>
          <a:xfrm>
            <a:off x="0" y="2188223"/>
            <a:ext cx="32873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/>
              </a:rPr>
              <a:t>In questo caso il piano di sezione si presenterà con le due tracce 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e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coincidenti sulla linea di terra</a:t>
            </a:r>
            <a:endParaRPr lang="it-IT" sz="1600" baseline="-25000" dirty="0">
              <a:solidFill>
                <a:srgbClr val="00B0F0"/>
              </a:solidFill>
              <a:latin typeface="Comic Sans MS"/>
            </a:endParaRPr>
          </a:p>
        </p:txBody>
      </p:sp>
      <p:sp>
        <p:nvSpPr>
          <p:cNvPr id="173" name="CasellaDiTesto 172">
            <a:extLst>
              <a:ext uri="{FF2B5EF4-FFF2-40B4-BE49-F238E27FC236}">
                <a16:creationId xmlns:a16="http://schemas.microsoft.com/office/drawing/2014/main" id="{3ED14693-EC55-471A-9343-12BDF4020EBC}"/>
              </a:ext>
            </a:extLst>
          </p:cNvPr>
          <p:cNvSpPr txBox="1"/>
          <p:nvPr/>
        </p:nvSpPr>
        <p:spPr>
          <a:xfrm>
            <a:off x="0" y="3209665"/>
            <a:ext cx="32002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Per individuare la corretta posizione del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nel diedro</a:t>
            </a:r>
          </a:p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è necessario sviluppare un ribaltamento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del piano stesso mediante il piano di</a:t>
            </a:r>
          </a:p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profilo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;t</a:t>
            </a:r>
            <a:r>
              <a:rPr lang="it-IT" sz="16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)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individuando la traccia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B0730B21-99CD-4B4E-8EEC-06FEDC852A9A}"/>
              </a:ext>
            </a:extLst>
          </p:cNvPr>
          <p:cNvSpPr txBox="1"/>
          <p:nvPr/>
        </p:nvSpPr>
        <p:spPr>
          <a:xfrm>
            <a:off x="0" y="4980714"/>
            <a:ext cx="50433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Inoltre, per questa posizione </a:t>
            </a:r>
          </a:p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particolare del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di sezione è</a:t>
            </a:r>
          </a:p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necessario ribaltare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anche </a:t>
            </a:r>
          </a:p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l’immagine del cilindro e delle  relative </a:t>
            </a:r>
          </a:p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generatrici, sviluppando in questa posizione ribaltata le operazioni di ricerca della sezione da riproiettare, poi,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e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75" name="Connettore 1 16">
            <a:extLst>
              <a:ext uri="{FF2B5EF4-FFF2-40B4-BE49-F238E27FC236}">
                <a16:creationId xmlns:a16="http://schemas.microsoft.com/office/drawing/2014/main" id="{6F5EF17B-733A-4B87-98D8-B4ADF169E612}"/>
              </a:ext>
            </a:extLst>
          </p:cNvPr>
          <p:cNvCxnSpPr>
            <a:cxnSpLocks/>
          </p:cNvCxnSpPr>
          <p:nvPr/>
        </p:nvCxnSpPr>
        <p:spPr>
          <a:xfrm flipV="1">
            <a:off x="7365249" y="3470312"/>
            <a:ext cx="0" cy="18514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1 4">
            <a:extLst>
              <a:ext uri="{FF2B5EF4-FFF2-40B4-BE49-F238E27FC236}">
                <a16:creationId xmlns:a16="http://schemas.microsoft.com/office/drawing/2014/main" id="{A3780DDB-F159-476B-8821-19876608ED4C}"/>
              </a:ext>
            </a:extLst>
          </p:cNvPr>
          <p:cNvCxnSpPr>
            <a:cxnSpLocks/>
          </p:cNvCxnSpPr>
          <p:nvPr/>
        </p:nvCxnSpPr>
        <p:spPr>
          <a:xfrm>
            <a:off x="3027034" y="3973432"/>
            <a:ext cx="29446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1 4">
            <a:extLst>
              <a:ext uri="{FF2B5EF4-FFF2-40B4-BE49-F238E27FC236}">
                <a16:creationId xmlns:a16="http://schemas.microsoft.com/office/drawing/2014/main" id="{905F8319-344F-47FF-B349-6A3B02FE966A}"/>
              </a:ext>
            </a:extLst>
          </p:cNvPr>
          <p:cNvCxnSpPr>
            <a:cxnSpLocks/>
          </p:cNvCxnSpPr>
          <p:nvPr/>
        </p:nvCxnSpPr>
        <p:spPr>
          <a:xfrm>
            <a:off x="5852190" y="3974059"/>
            <a:ext cx="31025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o 4">
            <a:extLst>
              <a:ext uri="{FF2B5EF4-FFF2-40B4-BE49-F238E27FC236}">
                <a16:creationId xmlns:a16="http://schemas.microsoft.com/office/drawing/2014/main" id="{04EFCBCF-7FEF-4569-9FFF-4A560CE1E10A}"/>
              </a:ext>
            </a:extLst>
          </p:cNvPr>
          <p:cNvGrpSpPr/>
          <p:nvPr/>
        </p:nvGrpSpPr>
        <p:grpSpPr>
          <a:xfrm>
            <a:off x="6827379" y="3629642"/>
            <a:ext cx="975344" cy="400110"/>
            <a:chOff x="6827379" y="3629642"/>
            <a:chExt cx="975344" cy="400110"/>
          </a:xfrm>
        </p:grpSpPr>
        <p:sp>
          <p:nvSpPr>
            <p:cNvPr id="177" name="CasellaDiTesto 57">
              <a:extLst>
                <a:ext uri="{FF2B5EF4-FFF2-40B4-BE49-F238E27FC236}">
                  <a16:creationId xmlns:a16="http://schemas.microsoft.com/office/drawing/2014/main" id="{C106FFD0-0D93-4881-B254-EF5A5C9A3F95}"/>
                </a:ext>
              </a:extLst>
            </p:cNvPr>
            <p:cNvSpPr txBox="1"/>
            <p:nvPr/>
          </p:nvSpPr>
          <p:spPr>
            <a:xfrm>
              <a:off x="7287502" y="3663351"/>
              <a:ext cx="51522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189"/>
              <a:r>
                <a:rPr lang="it-IT" sz="1600" dirty="0">
                  <a:solidFill>
                    <a:srgbClr val="FF0000"/>
                  </a:solidFill>
                  <a:latin typeface="Comic Sans MS"/>
                </a:rPr>
                <a:t>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/>
                </a:rPr>
                <a:t>2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endParaRPr lang="it-IT" sz="1600" dirty="0">
                <a:solidFill>
                  <a:prstClr val="black"/>
                </a:solidFill>
                <a:latin typeface="Comic Sans MS"/>
              </a:endParaRPr>
            </a:p>
          </p:txBody>
        </p:sp>
        <p:sp>
          <p:nvSpPr>
            <p:cNvPr id="178" name="CasellaDiTesto 194">
              <a:extLst>
                <a:ext uri="{FF2B5EF4-FFF2-40B4-BE49-F238E27FC236}">
                  <a16:creationId xmlns:a16="http://schemas.microsoft.com/office/drawing/2014/main" id="{F205643D-D85D-489D-B22F-B9704F04E890}"/>
                </a:ext>
              </a:extLst>
            </p:cNvPr>
            <p:cNvSpPr txBox="1"/>
            <p:nvPr/>
          </p:nvSpPr>
          <p:spPr>
            <a:xfrm>
              <a:off x="6827379" y="3659584"/>
              <a:ext cx="51522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189"/>
              <a:r>
                <a:rPr lang="it-IT" sz="1600" dirty="0">
                  <a:solidFill>
                    <a:srgbClr val="FF0000"/>
                  </a:solidFill>
                  <a:latin typeface="Comic Sans MS"/>
                </a:rPr>
                <a:t>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/>
                </a:rPr>
                <a:t>1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endParaRPr lang="it-IT" sz="1600" dirty="0">
                <a:solidFill>
                  <a:prstClr val="black"/>
                </a:solidFill>
                <a:latin typeface="Comic Sans MS"/>
              </a:endParaRPr>
            </a:p>
          </p:txBody>
        </p:sp>
        <p:sp>
          <p:nvSpPr>
            <p:cNvPr id="181" name="CasellaDiTesto 180">
              <a:extLst>
                <a:ext uri="{FF2B5EF4-FFF2-40B4-BE49-F238E27FC236}">
                  <a16:creationId xmlns:a16="http://schemas.microsoft.com/office/drawing/2014/main" id="{283B3EF3-51F3-485C-AD24-0C2AC17B84F8}"/>
                </a:ext>
              </a:extLst>
            </p:cNvPr>
            <p:cNvSpPr txBox="1"/>
            <p:nvPr/>
          </p:nvSpPr>
          <p:spPr>
            <a:xfrm>
              <a:off x="7115174" y="3629642"/>
              <a:ext cx="3652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20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2000" b="1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D08F0B99-A76C-437C-93EB-3CD7914A1870}"/>
              </a:ext>
            </a:extLst>
          </p:cNvPr>
          <p:cNvSpPr txBox="1"/>
          <p:nvPr/>
        </p:nvSpPr>
        <p:spPr>
          <a:xfrm>
            <a:off x="5496963" y="6439381"/>
            <a:ext cx="46195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endParaRPr lang="it-IT" dirty="0"/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964287DC-7E68-46FE-B1A0-19D6D57FF51E}"/>
              </a:ext>
            </a:extLst>
          </p:cNvPr>
          <p:cNvSpPr txBox="1"/>
          <p:nvPr/>
        </p:nvSpPr>
        <p:spPr>
          <a:xfrm>
            <a:off x="5489395" y="475164"/>
            <a:ext cx="46195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endParaRPr lang="it-IT" dirty="0"/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DA596DA5-BE2A-428F-B677-0AF9E696E109}"/>
              </a:ext>
            </a:extLst>
          </p:cNvPr>
          <p:cNvSpPr txBox="1"/>
          <p:nvPr/>
        </p:nvSpPr>
        <p:spPr>
          <a:xfrm>
            <a:off x="2799132" y="539962"/>
            <a:ext cx="648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)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5035A395-92A3-4AB7-A11A-2B823AE41E0F}"/>
              </a:ext>
            </a:extLst>
          </p:cNvPr>
          <p:cNvSpPr txBox="1"/>
          <p:nvPr/>
        </p:nvSpPr>
        <p:spPr>
          <a:xfrm>
            <a:off x="3467612" y="3626870"/>
            <a:ext cx="576000" cy="3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</a:rPr>
              <a:t>)</a:t>
            </a:r>
            <a:endParaRPr lang="it-I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750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170" grpId="0"/>
      <p:bldP spid="171" grpId="0"/>
      <p:bldP spid="172" grpId="0"/>
      <p:bldP spid="173" grpId="0"/>
      <p:bldP spid="174" grpId="0"/>
      <p:bldP spid="182" grpId="0"/>
      <p:bldP spid="57" grpId="0"/>
      <p:bldP spid="184" grpId="0"/>
      <p:bldP spid="1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cilindro – ellisse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inc.lt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(2)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5965794" y="3972999"/>
            <a:ext cx="307020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813FC100-1B09-4A24-A901-5FC798C9339A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7233" y="3477795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3" name="Arco 2">
            <a:extLst>
              <a:ext uri="{FF2B5EF4-FFF2-40B4-BE49-F238E27FC236}">
                <a16:creationId xmlns:a16="http://schemas.microsoft.com/office/drawing/2014/main" id="{9FB43B89-FD7B-4EC6-ABF8-DA4A551FB420}"/>
              </a:ext>
            </a:extLst>
          </p:cNvPr>
          <p:cNvSpPr/>
          <p:nvPr/>
        </p:nvSpPr>
        <p:spPr>
          <a:xfrm>
            <a:off x="7042972" y="471436"/>
            <a:ext cx="648000" cy="648000"/>
          </a:xfrm>
          <a:prstGeom prst="arc">
            <a:avLst>
              <a:gd name="adj1" fmla="val 21912"/>
              <a:gd name="adj2" fmla="val 547989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C725B0-A08C-4D51-93A3-21A45DEC5CD5}"/>
              </a:ext>
            </a:extLst>
          </p:cNvPr>
          <p:cNvSpPr txBox="1"/>
          <p:nvPr/>
        </p:nvSpPr>
        <p:spPr>
          <a:xfrm>
            <a:off x="7294146" y="79880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90°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66975AF7-D107-46DC-B46B-B4402D8F76B0}"/>
              </a:ext>
            </a:extLst>
          </p:cNvPr>
          <p:cNvSpPr txBox="1"/>
          <p:nvPr/>
        </p:nvSpPr>
        <p:spPr>
          <a:xfrm>
            <a:off x="8164231" y="2008069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DCF9228E-4A0B-452E-9142-836B407874AE}"/>
              </a:ext>
            </a:extLst>
          </p:cNvPr>
          <p:cNvSpPr txBox="1"/>
          <p:nvPr/>
        </p:nvSpPr>
        <p:spPr>
          <a:xfrm>
            <a:off x="8203387" y="6025464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F08335E-8673-49B0-BE53-7EE401E60E19}"/>
              </a:ext>
            </a:extLst>
          </p:cNvPr>
          <p:cNvCxnSpPr>
            <a:cxnSpLocks/>
          </p:cNvCxnSpPr>
          <p:nvPr/>
        </p:nvCxnSpPr>
        <p:spPr>
          <a:xfrm>
            <a:off x="5859266" y="593889"/>
            <a:ext cx="0" cy="61176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E67000A-929D-410C-A369-907301071B37}"/>
              </a:ext>
            </a:extLst>
          </p:cNvPr>
          <p:cNvCxnSpPr/>
          <p:nvPr/>
        </p:nvCxnSpPr>
        <p:spPr>
          <a:xfrm flipH="1">
            <a:off x="5852190" y="5320531"/>
            <a:ext cx="152096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0039940-C6DF-4B26-BE0C-F295F4B5EDEF}"/>
              </a:ext>
            </a:extLst>
          </p:cNvPr>
          <p:cNvCxnSpPr>
            <a:cxnSpLocks/>
            <a:stCxn id="12" idx="4"/>
            <a:endCxn id="23" idx="0"/>
          </p:cNvCxnSpPr>
          <p:nvPr/>
        </p:nvCxnSpPr>
        <p:spPr>
          <a:xfrm flipH="1" flipV="1">
            <a:off x="5868869" y="6490402"/>
            <a:ext cx="1495833" cy="34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0E4DE679-C020-4536-8C46-519C0EDACE20}"/>
              </a:ext>
            </a:extLst>
          </p:cNvPr>
          <p:cNvCxnSpPr>
            <a:cxnSpLocks/>
            <a:stCxn id="12" idx="0"/>
          </p:cNvCxnSpPr>
          <p:nvPr/>
        </p:nvCxnSpPr>
        <p:spPr>
          <a:xfrm flipH="1">
            <a:off x="5859266" y="4153815"/>
            <a:ext cx="15054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C72EAAA0-C8B0-49F0-8DBD-46337A828502}"/>
              </a:ext>
            </a:extLst>
          </p:cNvPr>
          <p:cNvSpPr/>
          <p:nvPr/>
        </p:nvSpPr>
        <p:spPr>
          <a:xfrm>
            <a:off x="5682480" y="3793815"/>
            <a:ext cx="360000" cy="360000"/>
          </a:xfrm>
          <a:prstGeom prst="arc">
            <a:avLst>
              <a:gd name="adj1" fmla="val 5512599"/>
              <a:gd name="adj2" fmla="val 10861429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6DFC55C6-3F3D-4C20-A65D-FE6B86DBAB27}"/>
              </a:ext>
            </a:extLst>
          </p:cNvPr>
          <p:cNvSpPr/>
          <p:nvPr/>
        </p:nvSpPr>
        <p:spPr>
          <a:xfrm>
            <a:off x="4516752" y="2632516"/>
            <a:ext cx="2689200" cy="2689200"/>
          </a:xfrm>
          <a:prstGeom prst="arc">
            <a:avLst>
              <a:gd name="adj1" fmla="val 5413529"/>
              <a:gd name="adj2" fmla="val 1080554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Arco 22">
            <a:extLst>
              <a:ext uri="{FF2B5EF4-FFF2-40B4-BE49-F238E27FC236}">
                <a16:creationId xmlns:a16="http://schemas.microsoft.com/office/drawing/2014/main" id="{96CEA733-33B4-4E00-A094-498541889BE6}"/>
              </a:ext>
            </a:extLst>
          </p:cNvPr>
          <p:cNvSpPr/>
          <p:nvPr/>
        </p:nvSpPr>
        <p:spPr>
          <a:xfrm>
            <a:off x="3340130" y="1450417"/>
            <a:ext cx="5040000" cy="5040000"/>
          </a:xfrm>
          <a:prstGeom prst="arc">
            <a:avLst>
              <a:gd name="adj1" fmla="val 5388079"/>
              <a:gd name="adj2" fmla="val 1081156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18CB6481-A780-4321-BD4F-7BFD45C3281F}"/>
              </a:ext>
            </a:extLst>
          </p:cNvPr>
          <p:cNvCxnSpPr>
            <a:cxnSpLocks/>
          </p:cNvCxnSpPr>
          <p:nvPr/>
        </p:nvCxnSpPr>
        <p:spPr>
          <a:xfrm flipH="1">
            <a:off x="3340131" y="791558"/>
            <a:ext cx="234234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92932190-4982-49D3-970B-D5DD0BBF8BBE}"/>
              </a:ext>
            </a:extLst>
          </p:cNvPr>
          <p:cNvCxnSpPr>
            <a:cxnSpLocks/>
          </p:cNvCxnSpPr>
          <p:nvPr/>
        </p:nvCxnSpPr>
        <p:spPr>
          <a:xfrm flipH="1">
            <a:off x="3343941" y="3474833"/>
            <a:ext cx="233853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70BB6381-1423-4028-9ADF-A1D837E099E6}"/>
              </a:ext>
            </a:extLst>
          </p:cNvPr>
          <p:cNvCxnSpPr>
            <a:cxnSpLocks/>
          </p:cNvCxnSpPr>
          <p:nvPr/>
        </p:nvCxnSpPr>
        <p:spPr>
          <a:xfrm flipV="1">
            <a:off x="3340130" y="791558"/>
            <a:ext cx="0" cy="26856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A6EFB3CD-12E0-4CCE-96AE-CB659032A201}"/>
              </a:ext>
            </a:extLst>
          </p:cNvPr>
          <p:cNvCxnSpPr>
            <a:cxnSpLocks/>
          </p:cNvCxnSpPr>
          <p:nvPr/>
        </p:nvCxnSpPr>
        <p:spPr>
          <a:xfrm flipV="1">
            <a:off x="5682480" y="791500"/>
            <a:ext cx="0" cy="268565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AD2D702-055B-4193-BB3C-F9DA97C31E41}"/>
              </a:ext>
            </a:extLst>
          </p:cNvPr>
          <p:cNvCxnSpPr>
            <a:cxnSpLocks/>
          </p:cNvCxnSpPr>
          <p:nvPr/>
        </p:nvCxnSpPr>
        <p:spPr>
          <a:xfrm flipV="1">
            <a:off x="4516752" y="794347"/>
            <a:ext cx="0" cy="268281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54D72D0B-CB9C-48FD-B20C-3E9C4AC7B04A}"/>
              </a:ext>
            </a:extLst>
          </p:cNvPr>
          <p:cNvCxnSpPr>
            <a:cxnSpLocks/>
          </p:cNvCxnSpPr>
          <p:nvPr/>
        </p:nvCxnSpPr>
        <p:spPr>
          <a:xfrm>
            <a:off x="2698030" y="649012"/>
            <a:ext cx="4010835" cy="33261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16">
            <a:extLst>
              <a:ext uri="{FF2B5EF4-FFF2-40B4-BE49-F238E27FC236}">
                <a16:creationId xmlns:a16="http://schemas.microsoft.com/office/drawing/2014/main" id="{04381A01-AF69-49C0-9F11-25AB930A2D32}"/>
              </a:ext>
            </a:extLst>
          </p:cNvPr>
          <p:cNvCxnSpPr>
            <a:cxnSpLocks/>
          </p:cNvCxnSpPr>
          <p:nvPr/>
        </p:nvCxnSpPr>
        <p:spPr>
          <a:xfrm flipV="1">
            <a:off x="6536747" y="3471406"/>
            <a:ext cx="0" cy="26804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5309073-DA95-49D4-9A29-5380DCE78D69}"/>
              </a:ext>
            </a:extLst>
          </p:cNvPr>
          <p:cNvCxnSpPr>
            <a:cxnSpLocks/>
            <a:stCxn id="12" idx="5"/>
          </p:cNvCxnSpPr>
          <p:nvPr/>
        </p:nvCxnSpPr>
        <p:spPr>
          <a:xfrm flipH="1">
            <a:off x="5852191" y="6151130"/>
            <a:ext cx="2339826" cy="7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1 16">
            <a:extLst>
              <a:ext uri="{FF2B5EF4-FFF2-40B4-BE49-F238E27FC236}">
                <a16:creationId xmlns:a16="http://schemas.microsoft.com/office/drawing/2014/main" id="{38D1D1BC-610A-4956-B605-87AC3C99B224}"/>
              </a:ext>
            </a:extLst>
          </p:cNvPr>
          <p:cNvCxnSpPr>
            <a:cxnSpLocks/>
          </p:cNvCxnSpPr>
          <p:nvPr/>
        </p:nvCxnSpPr>
        <p:spPr>
          <a:xfrm flipV="1">
            <a:off x="8190112" y="3478414"/>
            <a:ext cx="3350" cy="26727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460A34FC-6C8D-4AEC-B242-4BA5E40DC018}"/>
              </a:ext>
            </a:extLst>
          </p:cNvPr>
          <p:cNvCxnSpPr>
            <a:cxnSpLocks/>
          </p:cNvCxnSpPr>
          <p:nvPr/>
        </p:nvCxnSpPr>
        <p:spPr>
          <a:xfrm flipV="1">
            <a:off x="3679336" y="797491"/>
            <a:ext cx="0" cy="267966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Arco 122">
            <a:extLst>
              <a:ext uri="{FF2B5EF4-FFF2-40B4-BE49-F238E27FC236}">
                <a16:creationId xmlns:a16="http://schemas.microsoft.com/office/drawing/2014/main" id="{27FC3486-4B2E-4F25-BB69-0E97D1EB76B7}"/>
              </a:ext>
            </a:extLst>
          </p:cNvPr>
          <p:cNvSpPr/>
          <p:nvPr/>
        </p:nvSpPr>
        <p:spPr>
          <a:xfrm>
            <a:off x="3678214" y="1794783"/>
            <a:ext cx="4356000" cy="4356000"/>
          </a:xfrm>
          <a:prstGeom prst="arc">
            <a:avLst>
              <a:gd name="adj1" fmla="val 5392003"/>
              <a:gd name="adj2" fmla="val 1080841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0F124E5-4109-468B-9E91-FFDB04D075FF}"/>
              </a:ext>
            </a:extLst>
          </p:cNvPr>
          <p:cNvCxnSpPr>
            <a:cxnSpLocks/>
          </p:cNvCxnSpPr>
          <p:nvPr/>
        </p:nvCxnSpPr>
        <p:spPr>
          <a:xfrm>
            <a:off x="3675702" y="1465490"/>
            <a:ext cx="4515027" cy="19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E55CB4A-F942-4854-951C-BE153541F2DB}"/>
              </a:ext>
            </a:extLst>
          </p:cNvPr>
          <p:cNvCxnSpPr>
            <a:cxnSpLocks/>
          </p:cNvCxnSpPr>
          <p:nvPr/>
        </p:nvCxnSpPr>
        <p:spPr>
          <a:xfrm>
            <a:off x="7365206" y="798800"/>
            <a:ext cx="0" cy="26783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/>
          <p:nvPr/>
        </p:nvCxnSpPr>
        <p:spPr>
          <a:xfrm>
            <a:off x="6197422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C23C8E1-389F-4B2C-BED6-EA6F433D9EF9}"/>
              </a:ext>
            </a:extLst>
          </p:cNvPr>
          <p:cNvCxnSpPr>
            <a:cxnSpLocks/>
          </p:cNvCxnSpPr>
          <p:nvPr/>
        </p:nvCxnSpPr>
        <p:spPr>
          <a:xfrm flipV="1">
            <a:off x="6190850" y="791500"/>
            <a:ext cx="0" cy="26910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F9A325E-C5C3-4AD8-9C7E-8D4A01F10C32}"/>
              </a:ext>
            </a:extLst>
          </p:cNvPr>
          <p:cNvCxnSpPr>
            <a:cxnSpLocks/>
          </p:cNvCxnSpPr>
          <p:nvPr/>
        </p:nvCxnSpPr>
        <p:spPr>
          <a:xfrm flipV="1">
            <a:off x="6230919" y="791500"/>
            <a:ext cx="0" cy="2683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B4C5020-23FA-41E3-91F9-42AF927921C6}"/>
              </a:ext>
            </a:extLst>
          </p:cNvPr>
          <p:cNvCxnSpPr>
            <a:cxnSpLocks/>
          </p:cNvCxnSpPr>
          <p:nvPr/>
        </p:nvCxnSpPr>
        <p:spPr>
          <a:xfrm flipV="1">
            <a:off x="6352834" y="798800"/>
            <a:ext cx="0" cy="26749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201422F-8EB7-4C86-84D4-9F5EBA3CE9FD}"/>
              </a:ext>
            </a:extLst>
          </p:cNvPr>
          <p:cNvCxnSpPr>
            <a:cxnSpLocks/>
          </p:cNvCxnSpPr>
          <p:nvPr/>
        </p:nvCxnSpPr>
        <p:spPr>
          <a:xfrm flipV="1">
            <a:off x="6536747" y="791500"/>
            <a:ext cx="0" cy="26875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6B5AA0-DB56-4E38-9B72-26BF9FDF76F8}"/>
              </a:ext>
            </a:extLst>
          </p:cNvPr>
          <p:cNvCxnSpPr>
            <a:cxnSpLocks/>
          </p:cNvCxnSpPr>
          <p:nvPr/>
        </p:nvCxnSpPr>
        <p:spPr>
          <a:xfrm flipV="1">
            <a:off x="6782062" y="791500"/>
            <a:ext cx="0" cy="26875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717526BA-AE1B-48BA-9F93-85502B544812}"/>
              </a:ext>
            </a:extLst>
          </p:cNvPr>
          <p:cNvCxnSpPr>
            <a:cxnSpLocks/>
          </p:cNvCxnSpPr>
          <p:nvPr/>
        </p:nvCxnSpPr>
        <p:spPr>
          <a:xfrm flipV="1">
            <a:off x="7064696" y="791500"/>
            <a:ext cx="0" cy="26875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6A42458-8A5A-41A4-B212-8D0E710006F0}"/>
              </a:ext>
            </a:extLst>
          </p:cNvPr>
          <p:cNvCxnSpPr>
            <a:cxnSpLocks/>
          </p:cNvCxnSpPr>
          <p:nvPr/>
        </p:nvCxnSpPr>
        <p:spPr>
          <a:xfrm flipV="1">
            <a:off x="7674446" y="791500"/>
            <a:ext cx="0" cy="26856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C0A9F14-ECE9-4C31-BB3D-A7F1918E8BFD}"/>
              </a:ext>
            </a:extLst>
          </p:cNvPr>
          <p:cNvCxnSpPr>
            <a:cxnSpLocks/>
          </p:cNvCxnSpPr>
          <p:nvPr/>
        </p:nvCxnSpPr>
        <p:spPr>
          <a:xfrm flipV="1">
            <a:off x="7946994" y="798800"/>
            <a:ext cx="0" cy="26796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9EDAB1-3A9C-4D3B-A599-CBD6DEEB4706}"/>
              </a:ext>
            </a:extLst>
          </p:cNvPr>
          <p:cNvCxnSpPr>
            <a:cxnSpLocks/>
          </p:cNvCxnSpPr>
          <p:nvPr/>
        </p:nvCxnSpPr>
        <p:spPr>
          <a:xfrm flipV="1">
            <a:off x="8371970" y="784317"/>
            <a:ext cx="0" cy="26941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23F2849E-B761-4D21-81B1-5A5101579A91}"/>
              </a:ext>
            </a:extLst>
          </p:cNvPr>
          <p:cNvCxnSpPr>
            <a:cxnSpLocks/>
          </p:cNvCxnSpPr>
          <p:nvPr/>
        </p:nvCxnSpPr>
        <p:spPr>
          <a:xfrm>
            <a:off x="8193363" y="791500"/>
            <a:ext cx="0" cy="268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25DB9F5-9E5B-4482-A419-20C290444182}"/>
              </a:ext>
            </a:extLst>
          </p:cNvPr>
          <p:cNvCxnSpPr>
            <a:cxnSpLocks/>
          </p:cNvCxnSpPr>
          <p:nvPr/>
        </p:nvCxnSpPr>
        <p:spPr>
          <a:xfrm>
            <a:off x="8497303" y="784317"/>
            <a:ext cx="0" cy="26957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3782F880-0574-4BE9-97B2-F3F20705F9F7}"/>
              </a:ext>
            </a:extLst>
          </p:cNvPr>
          <p:cNvCxnSpPr>
            <a:cxnSpLocks/>
          </p:cNvCxnSpPr>
          <p:nvPr/>
        </p:nvCxnSpPr>
        <p:spPr>
          <a:xfrm>
            <a:off x="8535990" y="784317"/>
            <a:ext cx="0" cy="26900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533DBC0D-84A8-4F0D-BAC0-E321E2DDEED9}"/>
              </a:ext>
            </a:extLst>
          </p:cNvPr>
          <p:cNvCxnSpPr>
            <a:cxnSpLocks/>
          </p:cNvCxnSpPr>
          <p:nvPr/>
        </p:nvCxnSpPr>
        <p:spPr>
          <a:xfrm flipH="1">
            <a:off x="5682480" y="3474381"/>
            <a:ext cx="5129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565F5AC-935B-45DB-B03D-9CB43B150B39}"/>
              </a:ext>
            </a:extLst>
          </p:cNvPr>
          <p:cNvCxnSpPr>
            <a:cxnSpLocks/>
          </p:cNvCxnSpPr>
          <p:nvPr/>
        </p:nvCxnSpPr>
        <p:spPr>
          <a:xfrm>
            <a:off x="3340130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6876A536-CBF2-40EA-9331-1E44ED5A2FA8}"/>
              </a:ext>
            </a:extLst>
          </p:cNvPr>
          <p:cNvCxnSpPr>
            <a:cxnSpLocks/>
          </p:cNvCxnSpPr>
          <p:nvPr/>
        </p:nvCxnSpPr>
        <p:spPr>
          <a:xfrm>
            <a:off x="3678644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15FD3698-F725-44A6-9A9D-2757B0657EC0}"/>
              </a:ext>
            </a:extLst>
          </p:cNvPr>
          <p:cNvCxnSpPr>
            <a:cxnSpLocks/>
          </p:cNvCxnSpPr>
          <p:nvPr/>
        </p:nvCxnSpPr>
        <p:spPr>
          <a:xfrm>
            <a:off x="4516752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69B2FDF7-70E3-4E46-8B55-39EB2D04749E}"/>
              </a:ext>
            </a:extLst>
          </p:cNvPr>
          <p:cNvCxnSpPr>
            <a:cxnSpLocks/>
          </p:cNvCxnSpPr>
          <p:nvPr/>
        </p:nvCxnSpPr>
        <p:spPr>
          <a:xfrm>
            <a:off x="5682480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A614049F-B083-41DA-A962-760ED32AB22E}"/>
              </a:ext>
            </a:extLst>
          </p:cNvPr>
          <p:cNvCxnSpPr>
            <a:cxnSpLocks/>
          </p:cNvCxnSpPr>
          <p:nvPr/>
        </p:nvCxnSpPr>
        <p:spPr>
          <a:xfrm flipH="1">
            <a:off x="5682480" y="792273"/>
            <a:ext cx="5129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1 4">
            <a:extLst>
              <a:ext uri="{FF2B5EF4-FFF2-40B4-BE49-F238E27FC236}">
                <a16:creationId xmlns:a16="http://schemas.microsoft.com/office/drawing/2014/main" id="{4D0C0F1F-8B9C-4EBB-ADF6-AA5CF072DC18}"/>
              </a:ext>
            </a:extLst>
          </p:cNvPr>
          <p:cNvCxnSpPr>
            <a:cxnSpLocks/>
          </p:cNvCxnSpPr>
          <p:nvPr/>
        </p:nvCxnSpPr>
        <p:spPr>
          <a:xfrm>
            <a:off x="3027034" y="3973432"/>
            <a:ext cx="29446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9FFCBAEB-3412-49F8-9302-59F5B3434470}"/>
              </a:ext>
            </a:extLst>
          </p:cNvPr>
          <p:cNvSpPr txBox="1"/>
          <p:nvPr/>
        </p:nvSpPr>
        <p:spPr>
          <a:xfrm>
            <a:off x="0" y="577045"/>
            <a:ext cx="313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Definiti i rapporti geometrici tra il cilindro nella posizione ribaltata e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possiamo iniziare la ricerca della curva di sezione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A2814811-1075-4652-BF2A-1BB5BB5FAA6F}"/>
              </a:ext>
            </a:extLst>
          </p:cNvPr>
          <p:cNvSpPr txBox="1"/>
          <p:nvPr/>
        </p:nvSpPr>
        <p:spPr>
          <a:xfrm>
            <a:off x="-26628" y="1812494"/>
            <a:ext cx="3492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Sviluppiamo la procedura di ricerca individuando anzitutto una coppia di generatrici simmetriche</a:t>
            </a:r>
            <a:endParaRPr lang="it-IT" sz="1600" baseline="-250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D11E91A3-274E-49B9-A732-0BECE290E82E}"/>
              </a:ext>
            </a:extLst>
          </p:cNvPr>
          <p:cNvSpPr txBox="1"/>
          <p:nvPr/>
        </p:nvSpPr>
        <p:spPr>
          <a:xfrm>
            <a:off x="-1" y="2564407"/>
            <a:ext cx="33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Le due generatrici coincidenti nel ribaltamento (g’’’) intersecano il piano ribaltato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nei due punti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(X’’’)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e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(Y’’’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) appartenenti 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di sezione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B72829C7-57BC-427C-BB0F-9FE59B36C939}"/>
              </a:ext>
            </a:extLst>
          </p:cNvPr>
          <p:cNvSpPr txBox="1"/>
          <p:nvPr/>
        </p:nvSpPr>
        <p:spPr>
          <a:xfrm>
            <a:off x="-7384" y="3812069"/>
            <a:ext cx="32646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Questi due punti proiettati sulle proiezioni ortogonali del cilindro determinano due punti distinti </a:t>
            </a:r>
          </a:p>
          <a:p>
            <a:pPr defTabSz="914400"/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(X’’)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e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(Y’’) 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per i quali passerà la curva di sezione del solido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607C0445-319C-42FA-9133-060EAE729875}"/>
              </a:ext>
            </a:extLst>
          </p:cNvPr>
          <p:cNvSpPr txBox="1"/>
          <p:nvPr/>
        </p:nvSpPr>
        <p:spPr>
          <a:xfrm>
            <a:off x="0" y="5724594"/>
            <a:ext cx="643915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Ripetendo questa operazione per </a:t>
            </a:r>
          </a:p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tutte le generatrici intersecate dal </a:t>
            </a:r>
          </a:p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piano (t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3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 si troveranno i punti che collegati </a:t>
            </a:r>
          </a:p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tra loro determinano la conica di sezione che sarà un’ellisse</a:t>
            </a:r>
            <a:endParaRPr lang="it-IT" sz="1600" dirty="0">
              <a:solidFill>
                <a:schemeClr val="accent6">
                  <a:lumMod val="60000"/>
                  <a:lumOff val="40000"/>
                </a:schemeClr>
              </a:solidFill>
              <a:latin typeface="Comic Sans MS"/>
            </a:endParaRPr>
          </a:p>
        </p:txBody>
      </p:sp>
      <p:cxnSp>
        <p:nvCxnSpPr>
          <p:cNvPr id="180" name="Connettore 1 16">
            <a:extLst>
              <a:ext uri="{FF2B5EF4-FFF2-40B4-BE49-F238E27FC236}">
                <a16:creationId xmlns:a16="http://schemas.microsoft.com/office/drawing/2014/main" id="{21F705C2-98CA-4A41-8594-CEA8CA0CC3F7}"/>
              </a:ext>
            </a:extLst>
          </p:cNvPr>
          <p:cNvCxnSpPr>
            <a:cxnSpLocks/>
          </p:cNvCxnSpPr>
          <p:nvPr/>
        </p:nvCxnSpPr>
        <p:spPr>
          <a:xfrm flipV="1">
            <a:off x="7365249" y="3470312"/>
            <a:ext cx="0" cy="18514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1 4">
            <a:extLst>
              <a:ext uri="{FF2B5EF4-FFF2-40B4-BE49-F238E27FC236}">
                <a16:creationId xmlns:a16="http://schemas.microsoft.com/office/drawing/2014/main" id="{A25C6EA9-CC96-4C32-A993-4A49FF629EEB}"/>
              </a:ext>
            </a:extLst>
          </p:cNvPr>
          <p:cNvCxnSpPr>
            <a:cxnSpLocks/>
          </p:cNvCxnSpPr>
          <p:nvPr/>
        </p:nvCxnSpPr>
        <p:spPr>
          <a:xfrm>
            <a:off x="5852190" y="3974059"/>
            <a:ext cx="31025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uppo 169">
            <a:extLst>
              <a:ext uri="{FF2B5EF4-FFF2-40B4-BE49-F238E27FC236}">
                <a16:creationId xmlns:a16="http://schemas.microsoft.com/office/drawing/2014/main" id="{E466A727-FC19-4F59-9255-5BA9500561A1}"/>
              </a:ext>
            </a:extLst>
          </p:cNvPr>
          <p:cNvGrpSpPr/>
          <p:nvPr/>
        </p:nvGrpSpPr>
        <p:grpSpPr>
          <a:xfrm>
            <a:off x="6827379" y="3629642"/>
            <a:ext cx="975344" cy="400110"/>
            <a:chOff x="6827379" y="3629642"/>
            <a:chExt cx="975344" cy="400110"/>
          </a:xfrm>
        </p:grpSpPr>
        <p:sp>
          <p:nvSpPr>
            <p:cNvPr id="171" name="CasellaDiTesto 57">
              <a:extLst>
                <a:ext uri="{FF2B5EF4-FFF2-40B4-BE49-F238E27FC236}">
                  <a16:creationId xmlns:a16="http://schemas.microsoft.com/office/drawing/2014/main" id="{3BA9BE4D-3006-467B-A272-96316484AA32}"/>
                </a:ext>
              </a:extLst>
            </p:cNvPr>
            <p:cNvSpPr txBox="1"/>
            <p:nvPr/>
          </p:nvSpPr>
          <p:spPr>
            <a:xfrm>
              <a:off x="7287502" y="3663351"/>
              <a:ext cx="51522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189"/>
              <a:r>
                <a:rPr lang="it-IT" sz="1600" dirty="0">
                  <a:solidFill>
                    <a:srgbClr val="FF0000"/>
                  </a:solidFill>
                  <a:latin typeface="Comic Sans MS"/>
                </a:rPr>
                <a:t>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/>
                </a:rPr>
                <a:t>2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endParaRPr lang="it-IT" sz="1600" dirty="0">
                <a:solidFill>
                  <a:prstClr val="black"/>
                </a:solidFill>
                <a:latin typeface="Comic Sans MS"/>
              </a:endParaRPr>
            </a:p>
          </p:txBody>
        </p:sp>
        <p:sp>
          <p:nvSpPr>
            <p:cNvPr id="172" name="CasellaDiTesto 194">
              <a:extLst>
                <a:ext uri="{FF2B5EF4-FFF2-40B4-BE49-F238E27FC236}">
                  <a16:creationId xmlns:a16="http://schemas.microsoft.com/office/drawing/2014/main" id="{8F9B9F7D-0110-4154-A574-4A252167D300}"/>
                </a:ext>
              </a:extLst>
            </p:cNvPr>
            <p:cNvSpPr txBox="1"/>
            <p:nvPr/>
          </p:nvSpPr>
          <p:spPr>
            <a:xfrm>
              <a:off x="6827379" y="3659584"/>
              <a:ext cx="51522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189"/>
              <a:r>
                <a:rPr lang="it-IT" sz="1600" dirty="0">
                  <a:solidFill>
                    <a:srgbClr val="FF0000"/>
                  </a:solidFill>
                  <a:latin typeface="Comic Sans MS"/>
                </a:rPr>
                <a:t>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/>
                </a:rPr>
                <a:t>1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endParaRPr lang="it-IT" sz="1600" dirty="0">
                <a:solidFill>
                  <a:prstClr val="black"/>
                </a:solidFill>
                <a:latin typeface="Comic Sans MS"/>
              </a:endParaRPr>
            </a:p>
          </p:txBody>
        </p:sp>
        <p:sp>
          <p:nvSpPr>
            <p:cNvPr id="173" name="CasellaDiTesto 172">
              <a:extLst>
                <a:ext uri="{FF2B5EF4-FFF2-40B4-BE49-F238E27FC236}">
                  <a16:creationId xmlns:a16="http://schemas.microsoft.com/office/drawing/2014/main" id="{8ECCD799-9076-433A-82BD-46CCE917A478}"/>
                </a:ext>
              </a:extLst>
            </p:cNvPr>
            <p:cNvSpPr txBox="1"/>
            <p:nvPr/>
          </p:nvSpPr>
          <p:spPr>
            <a:xfrm>
              <a:off x="7115174" y="3629642"/>
              <a:ext cx="3652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20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2000" b="1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54A629E4-06DC-4C99-A51E-719228A81CED}"/>
              </a:ext>
            </a:extLst>
          </p:cNvPr>
          <p:cNvSpPr txBox="1"/>
          <p:nvPr/>
        </p:nvSpPr>
        <p:spPr>
          <a:xfrm>
            <a:off x="6195643" y="1975640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02DD260C-8FA8-4DED-A25F-BF039A4C552F}"/>
              </a:ext>
            </a:extLst>
          </p:cNvPr>
          <p:cNvSpPr txBox="1"/>
          <p:nvPr/>
        </p:nvSpPr>
        <p:spPr>
          <a:xfrm>
            <a:off x="6217233" y="6090999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11908B5A-42F6-4501-86CA-8B03780051D7}"/>
              </a:ext>
            </a:extLst>
          </p:cNvPr>
          <p:cNvSpPr txBox="1"/>
          <p:nvPr/>
        </p:nvSpPr>
        <p:spPr>
          <a:xfrm>
            <a:off x="3650360" y="2322590"/>
            <a:ext cx="576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(g’’’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2593A49E-E45A-4A05-94F7-67D12E0E3F76}"/>
              </a:ext>
            </a:extLst>
          </p:cNvPr>
          <p:cNvSpPr txBox="1"/>
          <p:nvPr/>
        </p:nvSpPr>
        <p:spPr>
          <a:xfrm>
            <a:off x="3063441" y="1143283"/>
            <a:ext cx="648000" cy="3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(X’’’)</a:t>
            </a:r>
            <a:endParaRPr lang="it-IT" dirty="0"/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188D46EC-B9FD-42A3-A886-A7F543DC245E}"/>
              </a:ext>
            </a:extLst>
          </p:cNvPr>
          <p:cNvSpPr txBox="1"/>
          <p:nvPr/>
        </p:nvSpPr>
        <p:spPr>
          <a:xfrm>
            <a:off x="3721043" y="1134700"/>
            <a:ext cx="648000" cy="32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(Y’’’)</a:t>
            </a:r>
            <a:endParaRPr lang="it-IT" dirty="0"/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69A7C23C-69BB-4E70-B429-DBE2BB169592}"/>
              </a:ext>
            </a:extLst>
          </p:cNvPr>
          <p:cNvSpPr txBox="1"/>
          <p:nvPr/>
        </p:nvSpPr>
        <p:spPr>
          <a:xfrm>
            <a:off x="3549922" y="1058165"/>
            <a:ext cx="3652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2000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5DE316DE-F30B-455F-B577-B087B50A5A0B}"/>
              </a:ext>
            </a:extLst>
          </p:cNvPr>
          <p:cNvSpPr txBox="1"/>
          <p:nvPr/>
        </p:nvSpPr>
        <p:spPr>
          <a:xfrm>
            <a:off x="8032146" y="1174932"/>
            <a:ext cx="4184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  <a:endParaRPr lang="it-IT" dirty="0"/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6E61ED87-3174-4CDF-B49B-71828B1B204F}"/>
              </a:ext>
            </a:extLst>
          </p:cNvPr>
          <p:cNvSpPr txBox="1"/>
          <p:nvPr/>
        </p:nvSpPr>
        <p:spPr>
          <a:xfrm>
            <a:off x="6352834" y="1147373"/>
            <a:ext cx="4553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9D2A6140-C770-44CE-8401-7BC3EB1171A0}"/>
              </a:ext>
            </a:extLst>
          </p:cNvPr>
          <p:cNvSpPr txBox="1"/>
          <p:nvPr/>
        </p:nvSpPr>
        <p:spPr>
          <a:xfrm>
            <a:off x="0" y="5144386"/>
            <a:ext cx="3558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Questi, proiettati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andranno a coincidere con le generatrici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B077A5D2-D6BD-4072-A7F2-5CE371FAA1D4}"/>
              </a:ext>
            </a:extLst>
          </p:cNvPr>
          <p:cNvSpPr txBox="1"/>
          <p:nvPr/>
        </p:nvSpPr>
        <p:spPr>
          <a:xfrm>
            <a:off x="8503357" y="6092382"/>
            <a:ext cx="4184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  <a:endParaRPr lang="it-IT" dirty="0"/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A2845276-4FB4-49DF-B6F5-580C2D8BD17E}"/>
              </a:ext>
            </a:extLst>
          </p:cNvPr>
          <p:cNvSpPr txBox="1"/>
          <p:nvPr/>
        </p:nvSpPr>
        <p:spPr>
          <a:xfrm>
            <a:off x="6478708" y="6148384"/>
            <a:ext cx="4553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B54A54DD-0CA5-4FE6-AF1E-AAF3D7B8AFD5}"/>
              </a:ext>
            </a:extLst>
          </p:cNvPr>
          <p:cNvSpPr txBox="1"/>
          <p:nvPr/>
        </p:nvSpPr>
        <p:spPr>
          <a:xfrm>
            <a:off x="6363995" y="6132021"/>
            <a:ext cx="288000" cy="252000"/>
          </a:xfrm>
          <a:prstGeom prst="rect">
            <a:avLst/>
          </a:prstGeom>
          <a:noFill/>
        </p:spPr>
        <p:txBody>
          <a:bodyPr anchor="t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C370631D-06E6-48B9-968A-469D25A0AC94}"/>
              </a:ext>
            </a:extLst>
          </p:cNvPr>
          <p:cNvSpPr txBox="1"/>
          <p:nvPr/>
        </p:nvSpPr>
        <p:spPr>
          <a:xfrm>
            <a:off x="8354426" y="6087603"/>
            <a:ext cx="287997" cy="33855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EFA7CAB7-29F0-4119-B668-27D9B682DAA3}"/>
              </a:ext>
            </a:extLst>
          </p:cNvPr>
          <p:cNvSpPr txBox="1"/>
          <p:nvPr/>
        </p:nvSpPr>
        <p:spPr>
          <a:xfrm>
            <a:off x="2804773" y="580791"/>
            <a:ext cx="648000" cy="32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)</a:t>
            </a:r>
            <a:endParaRPr lang="it-I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972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123" grpId="0" animBg="1"/>
      <p:bldP spid="175" grpId="0"/>
      <p:bldP spid="176" grpId="0"/>
      <p:bldP spid="177" grpId="0"/>
      <p:bldP spid="178" grpId="0"/>
      <p:bldP spid="179" grpId="0"/>
      <p:bldP spid="48" grpId="0"/>
      <p:bldP spid="51" grpId="0"/>
      <p:bldP spid="184" grpId="0"/>
      <p:bldP spid="185" grpId="0"/>
      <p:bldP spid="186" grpId="0"/>
      <p:bldP spid="57" grpId="0"/>
      <p:bldP spid="188" grpId="0"/>
      <p:bldP spid="189" grpId="0"/>
      <p:bldP spid="63" grpId="0"/>
      <p:bldP spid="80" grpId="0"/>
      <p:bldP spid="82" grpId="0"/>
      <p:bldP spid="84" grpId="0"/>
      <p:bldP spid="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cilindro – ellisse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inc.lt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(3)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5971684" y="3972999"/>
            <a:ext cx="306431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813FC100-1B09-4A24-A901-5FC798C9339A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3" name="Arco 2">
            <a:extLst>
              <a:ext uri="{FF2B5EF4-FFF2-40B4-BE49-F238E27FC236}">
                <a16:creationId xmlns:a16="http://schemas.microsoft.com/office/drawing/2014/main" id="{9FB43B89-FD7B-4EC6-ABF8-DA4A551FB420}"/>
              </a:ext>
            </a:extLst>
          </p:cNvPr>
          <p:cNvSpPr/>
          <p:nvPr/>
        </p:nvSpPr>
        <p:spPr>
          <a:xfrm>
            <a:off x="7042972" y="471436"/>
            <a:ext cx="648000" cy="648000"/>
          </a:xfrm>
          <a:prstGeom prst="arc">
            <a:avLst>
              <a:gd name="adj1" fmla="val 21912"/>
              <a:gd name="adj2" fmla="val 547989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C725B0-A08C-4D51-93A3-21A45DEC5CD5}"/>
              </a:ext>
            </a:extLst>
          </p:cNvPr>
          <p:cNvSpPr txBox="1"/>
          <p:nvPr/>
        </p:nvSpPr>
        <p:spPr>
          <a:xfrm>
            <a:off x="7294146" y="79880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90°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F08335E-8673-49B0-BE53-7EE401E60E19}"/>
              </a:ext>
            </a:extLst>
          </p:cNvPr>
          <p:cNvCxnSpPr>
            <a:cxnSpLocks/>
          </p:cNvCxnSpPr>
          <p:nvPr/>
        </p:nvCxnSpPr>
        <p:spPr>
          <a:xfrm>
            <a:off x="5859266" y="593889"/>
            <a:ext cx="0" cy="61176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E67000A-929D-410C-A369-907301071B37}"/>
              </a:ext>
            </a:extLst>
          </p:cNvPr>
          <p:cNvCxnSpPr>
            <a:cxnSpLocks/>
          </p:cNvCxnSpPr>
          <p:nvPr/>
        </p:nvCxnSpPr>
        <p:spPr>
          <a:xfrm flipH="1">
            <a:off x="5852190" y="5322493"/>
            <a:ext cx="2682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0039940-C6DF-4B26-BE0C-F295F4B5EDEF}"/>
              </a:ext>
            </a:extLst>
          </p:cNvPr>
          <p:cNvCxnSpPr>
            <a:cxnSpLocks/>
            <a:stCxn id="12" idx="4"/>
            <a:endCxn id="23" idx="0"/>
          </p:cNvCxnSpPr>
          <p:nvPr/>
        </p:nvCxnSpPr>
        <p:spPr>
          <a:xfrm flipH="1" flipV="1">
            <a:off x="5868869" y="6490402"/>
            <a:ext cx="1495833" cy="34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0E4DE679-C020-4536-8C46-519C0EDACE20}"/>
              </a:ext>
            </a:extLst>
          </p:cNvPr>
          <p:cNvCxnSpPr>
            <a:cxnSpLocks/>
            <a:stCxn id="12" idx="0"/>
          </p:cNvCxnSpPr>
          <p:nvPr/>
        </p:nvCxnSpPr>
        <p:spPr>
          <a:xfrm flipH="1">
            <a:off x="5859266" y="4153815"/>
            <a:ext cx="15054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C72EAAA0-C8B0-49F0-8DBD-46337A828502}"/>
              </a:ext>
            </a:extLst>
          </p:cNvPr>
          <p:cNvSpPr/>
          <p:nvPr/>
        </p:nvSpPr>
        <p:spPr>
          <a:xfrm>
            <a:off x="5682480" y="3793815"/>
            <a:ext cx="360000" cy="360000"/>
          </a:xfrm>
          <a:prstGeom prst="arc">
            <a:avLst>
              <a:gd name="adj1" fmla="val 5512599"/>
              <a:gd name="adj2" fmla="val 10861429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6DFC55C6-3F3D-4C20-A65D-FE6B86DBAB27}"/>
              </a:ext>
            </a:extLst>
          </p:cNvPr>
          <p:cNvSpPr/>
          <p:nvPr/>
        </p:nvSpPr>
        <p:spPr>
          <a:xfrm>
            <a:off x="4516752" y="2632516"/>
            <a:ext cx="2689200" cy="2689200"/>
          </a:xfrm>
          <a:prstGeom prst="arc">
            <a:avLst>
              <a:gd name="adj1" fmla="val 5413529"/>
              <a:gd name="adj2" fmla="val 1080554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Arco 22">
            <a:extLst>
              <a:ext uri="{FF2B5EF4-FFF2-40B4-BE49-F238E27FC236}">
                <a16:creationId xmlns:a16="http://schemas.microsoft.com/office/drawing/2014/main" id="{96CEA733-33B4-4E00-A094-498541889BE6}"/>
              </a:ext>
            </a:extLst>
          </p:cNvPr>
          <p:cNvSpPr/>
          <p:nvPr/>
        </p:nvSpPr>
        <p:spPr>
          <a:xfrm>
            <a:off x="3340130" y="1450417"/>
            <a:ext cx="5040000" cy="5040000"/>
          </a:xfrm>
          <a:prstGeom prst="arc">
            <a:avLst>
              <a:gd name="adj1" fmla="val 5388079"/>
              <a:gd name="adj2" fmla="val 1081156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18CB6481-A780-4321-BD4F-7BFD45C3281F}"/>
              </a:ext>
            </a:extLst>
          </p:cNvPr>
          <p:cNvCxnSpPr>
            <a:cxnSpLocks/>
          </p:cNvCxnSpPr>
          <p:nvPr/>
        </p:nvCxnSpPr>
        <p:spPr>
          <a:xfrm flipH="1">
            <a:off x="3340131" y="791558"/>
            <a:ext cx="234234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92932190-4982-49D3-970B-D5DD0BBF8BBE}"/>
              </a:ext>
            </a:extLst>
          </p:cNvPr>
          <p:cNvCxnSpPr>
            <a:cxnSpLocks/>
          </p:cNvCxnSpPr>
          <p:nvPr/>
        </p:nvCxnSpPr>
        <p:spPr>
          <a:xfrm flipH="1">
            <a:off x="3343941" y="3474833"/>
            <a:ext cx="233853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70BB6381-1423-4028-9ADF-A1D837E099E6}"/>
              </a:ext>
            </a:extLst>
          </p:cNvPr>
          <p:cNvCxnSpPr>
            <a:cxnSpLocks/>
          </p:cNvCxnSpPr>
          <p:nvPr/>
        </p:nvCxnSpPr>
        <p:spPr>
          <a:xfrm flipV="1">
            <a:off x="3340130" y="791558"/>
            <a:ext cx="0" cy="26856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A6EFB3CD-12E0-4CCE-96AE-CB659032A201}"/>
              </a:ext>
            </a:extLst>
          </p:cNvPr>
          <p:cNvCxnSpPr>
            <a:cxnSpLocks/>
          </p:cNvCxnSpPr>
          <p:nvPr/>
        </p:nvCxnSpPr>
        <p:spPr>
          <a:xfrm flipV="1">
            <a:off x="5682480" y="791500"/>
            <a:ext cx="0" cy="268565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AD2D702-055B-4193-BB3C-F9DA97C31E41}"/>
              </a:ext>
            </a:extLst>
          </p:cNvPr>
          <p:cNvCxnSpPr>
            <a:cxnSpLocks/>
          </p:cNvCxnSpPr>
          <p:nvPr/>
        </p:nvCxnSpPr>
        <p:spPr>
          <a:xfrm flipV="1">
            <a:off x="4516752" y="794347"/>
            <a:ext cx="0" cy="268281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54D72D0B-CB9C-48FD-B20C-3E9C4AC7B04A}"/>
              </a:ext>
            </a:extLst>
          </p:cNvPr>
          <p:cNvCxnSpPr>
            <a:cxnSpLocks/>
          </p:cNvCxnSpPr>
          <p:nvPr/>
        </p:nvCxnSpPr>
        <p:spPr>
          <a:xfrm>
            <a:off x="2698030" y="649012"/>
            <a:ext cx="4010835" cy="33261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A8F3A36E-848C-4016-93D8-2B05675164C3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3340130" y="1182757"/>
            <a:ext cx="402328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11AC2912-5EC6-4559-9674-4015684D8528}"/>
              </a:ext>
            </a:extLst>
          </p:cNvPr>
          <p:cNvCxnSpPr>
            <a:cxnSpLocks/>
            <a:endCxn id="59" idx="4"/>
          </p:cNvCxnSpPr>
          <p:nvPr/>
        </p:nvCxnSpPr>
        <p:spPr>
          <a:xfrm>
            <a:off x="5682480" y="3125972"/>
            <a:ext cx="1680934" cy="7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86E25EC-591E-481B-AF52-D29930645A97}"/>
              </a:ext>
            </a:extLst>
          </p:cNvPr>
          <p:cNvCxnSpPr>
            <a:cxnSpLocks/>
          </p:cNvCxnSpPr>
          <p:nvPr/>
        </p:nvCxnSpPr>
        <p:spPr>
          <a:xfrm>
            <a:off x="4498665" y="2155736"/>
            <a:ext cx="40419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e 58">
            <a:extLst>
              <a:ext uri="{FF2B5EF4-FFF2-40B4-BE49-F238E27FC236}">
                <a16:creationId xmlns:a16="http://schemas.microsoft.com/office/drawing/2014/main" id="{B9436623-C451-480E-BF68-F8583230201F}"/>
              </a:ext>
            </a:extLst>
          </p:cNvPr>
          <p:cNvSpPr/>
          <p:nvPr/>
        </p:nvSpPr>
        <p:spPr>
          <a:xfrm>
            <a:off x="6193414" y="1182757"/>
            <a:ext cx="2340000" cy="194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DDD7D359-8F0C-4E2A-B767-477DCE8A0D91}"/>
              </a:ext>
            </a:extLst>
          </p:cNvPr>
          <p:cNvCxnSpPr>
            <a:cxnSpLocks/>
          </p:cNvCxnSpPr>
          <p:nvPr/>
        </p:nvCxnSpPr>
        <p:spPr>
          <a:xfrm flipH="1">
            <a:off x="5859266" y="4308578"/>
            <a:ext cx="208772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o 64">
            <a:extLst>
              <a:ext uri="{FF2B5EF4-FFF2-40B4-BE49-F238E27FC236}">
                <a16:creationId xmlns:a16="http://schemas.microsoft.com/office/drawing/2014/main" id="{87A7E61E-32A8-4B3C-A207-98D195127CC3}"/>
              </a:ext>
            </a:extLst>
          </p:cNvPr>
          <p:cNvSpPr/>
          <p:nvPr/>
        </p:nvSpPr>
        <p:spPr>
          <a:xfrm>
            <a:off x="5522236" y="3630863"/>
            <a:ext cx="676800" cy="676800"/>
          </a:xfrm>
          <a:prstGeom prst="arc">
            <a:avLst>
              <a:gd name="adj1" fmla="val 5386924"/>
              <a:gd name="adj2" fmla="val 10798422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A7339152-1F43-44F2-9DA7-5773AEDF04CB}"/>
              </a:ext>
            </a:extLst>
          </p:cNvPr>
          <p:cNvCxnSpPr>
            <a:cxnSpLocks/>
          </p:cNvCxnSpPr>
          <p:nvPr/>
        </p:nvCxnSpPr>
        <p:spPr>
          <a:xfrm flipV="1">
            <a:off x="5522236" y="798256"/>
            <a:ext cx="0" cy="267890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D5BB552B-D03E-4724-A2C0-97DBFD927EA6}"/>
              </a:ext>
            </a:extLst>
          </p:cNvPr>
          <p:cNvCxnSpPr>
            <a:cxnSpLocks/>
          </p:cNvCxnSpPr>
          <p:nvPr/>
        </p:nvCxnSpPr>
        <p:spPr>
          <a:xfrm>
            <a:off x="5522236" y="2992474"/>
            <a:ext cx="24266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488B92F9-3614-4F53-94B4-1275274219FE}"/>
              </a:ext>
            </a:extLst>
          </p:cNvPr>
          <p:cNvSpPr/>
          <p:nvPr/>
        </p:nvSpPr>
        <p:spPr>
          <a:xfrm>
            <a:off x="3500414" y="1611903"/>
            <a:ext cx="4726800" cy="4726800"/>
          </a:xfrm>
          <a:prstGeom prst="arc">
            <a:avLst>
              <a:gd name="adj1" fmla="val 5407135"/>
              <a:gd name="adj2" fmla="val 1079873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E9C5B19-480D-4D0F-8A1D-493C14EC4A5F}"/>
              </a:ext>
            </a:extLst>
          </p:cNvPr>
          <p:cNvCxnSpPr>
            <a:cxnSpLocks/>
          </p:cNvCxnSpPr>
          <p:nvPr/>
        </p:nvCxnSpPr>
        <p:spPr>
          <a:xfrm flipH="1">
            <a:off x="5860767" y="6338804"/>
            <a:ext cx="208622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7DFC332A-6139-42C3-89E7-C29888341870}"/>
              </a:ext>
            </a:extLst>
          </p:cNvPr>
          <p:cNvCxnSpPr>
            <a:cxnSpLocks/>
          </p:cNvCxnSpPr>
          <p:nvPr/>
        </p:nvCxnSpPr>
        <p:spPr>
          <a:xfrm flipV="1">
            <a:off x="3500414" y="796352"/>
            <a:ext cx="0" cy="268080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6ED18BAE-19A3-4D84-92F8-2ADEC35E15FD}"/>
              </a:ext>
            </a:extLst>
          </p:cNvPr>
          <p:cNvCxnSpPr>
            <a:cxnSpLocks/>
          </p:cNvCxnSpPr>
          <p:nvPr/>
        </p:nvCxnSpPr>
        <p:spPr>
          <a:xfrm>
            <a:off x="3500414" y="1314202"/>
            <a:ext cx="445956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FD6B6C80-756D-41F9-867C-28E4E906D634}"/>
              </a:ext>
            </a:extLst>
          </p:cNvPr>
          <p:cNvCxnSpPr>
            <a:cxnSpLocks/>
          </p:cNvCxnSpPr>
          <p:nvPr/>
        </p:nvCxnSpPr>
        <p:spPr>
          <a:xfrm flipH="1">
            <a:off x="5859266" y="4499937"/>
            <a:ext cx="233396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5309073-DA95-49D4-9A29-5380DCE78D69}"/>
              </a:ext>
            </a:extLst>
          </p:cNvPr>
          <p:cNvCxnSpPr>
            <a:cxnSpLocks/>
            <a:stCxn id="12" idx="5"/>
          </p:cNvCxnSpPr>
          <p:nvPr/>
        </p:nvCxnSpPr>
        <p:spPr>
          <a:xfrm flipH="1">
            <a:off x="5852191" y="6151130"/>
            <a:ext cx="2339826" cy="7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o 115">
            <a:extLst>
              <a:ext uri="{FF2B5EF4-FFF2-40B4-BE49-F238E27FC236}">
                <a16:creationId xmlns:a16="http://schemas.microsoft.com/office/drawing/2014/main" id="{7669642A-B7EE-45E9-BAEC-3B6D3FCFC244}"/>
              </a:ext>
            </a:extLst>
          </p:cNvPr>
          <p:cNvSpPr/>
          <p:nvPr/>
        </p:nvSpPr>
        <p:spPr>
          <a:xfrm>
            <a:off x="5335155" y="3452551"/>
            <a:ext cx="1047600" cy="1047600"/>
          </a:xfrm>
          <a:prstGeom prst="arc">
            <a:avLst>
              <a:gd name="adj1" fmla="val 5399887"/>
              <a:gd name="adj2" fmla="val 1085229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48E3BD80-5628-4C2C-9E26-5648251DAD0E}"/>
              </a:ext>
            </a:extLst>
          </p:cNvPr>
          <p:cNvCxnSpPr>
            <a:cxnSpLocks/>
          </p:cNvCxnSpPr>
          <p:nvPr/>
        </p:nvCxnSpPr>
        <p:spPr>
          <a:xfrm flipV="1">
            <a:off x="5335155" y="799987"/>
            <a:ext cx="0" cy="267717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460A34FC-6C8D-4AEC-B242-4BA5E40DC018}"/>
              </a:ext>
            </a:extLst>
          </p:cNvPr>
          <p:cNvCxnSpPr>
            <a:cxnSpLocks/>
          </p:cNvCxnSpPr>
          <p:nvPr/>
        </p:nvCxnSpPr>
        <p:spPr>
          <a:xfrm flipV="1">
            <a:off x="3679336" y="797491"/>
            <a:ext cx="0" cy="267966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E7DAFC0B-5AA5-41C7-8064-1584D376F797}"/>
              </a:ext>
            </a:extLst>
          </p:cNvPr>
          <p:cNvCxnSpPr>
            <a:cxnSpLocks/>
          </p:cNvCxnSpPr>
          <p:nvPr/>
        </p:nvCxnSpPr>
        <p:spPr>
          <a:xfrm>
            <a:off x="5335155" y="2838169"/>
            <a:ext cx="28580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Arco 122">
            <a:extLst>
              <a:ext uri="{FF2B5EF4-FFF2-40B4-BE49-F238E27FC236}">
                <a16:creationId xmlns:a16="http://schemas.microsoft.com/office/drawing/2014/main" id="{27FC3486-4B2E-4F25-BB69-0E97D1EB76B7}"/>
              </a:ext>
            </a:extLst>
          </p:cNvPr>
          <p:cNvSpPr/>
          <p:nvPr/>
        </p:nvSpPr>
        <p:spPr>
          <a:xfrm>
            <a:off x="3678214" y="1794783"/>
            <a:ext cx="4356000" cy="4356000"/>
          </a:xfrm>
          <a:prstGeom prst="arc">
            <a:avLst>
              <a:gd name="adj1" fmla="val 5392003"/>
              <a:gd name="adj2" fmla="val 1080841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0F124E5-4109-468B-9E91-FFDB04D075FF}"/>
              </a:ext>
            </a:extLst>
          </p:cNvPr>
          <p:cNvCxnSpPr>
            <a:cxnSpLocks/>
            <a:endCxn id="59" idx="7"/>
          </p:cNvCxnSpPr>
          <p:nvPr/>
        </p:nvCxnSpPr>
        <p:spPr>
          <a:xfrm>
            <a:off x="3675702" y="1465490"/>
            <a:ext cx="4515027" cy="19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986E190C-BC4F-4804-855F-97F447BE7157}"/>
              </a:ext>
            </a:extLst>
          </p:cNvPr>
          <p:cNvCxnSpPr>
            <a:cxnSpLocks/>
          </p:cNvCxnSpPr>
          <p:nvPr/>
        </p:nvCxnSpPr>
        <p:spPr>
          <a:xfrm>
            <a:off x="5858955" y="5907280"/>
            <a:ext cx="25170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1F31261D-7719-436A-AB29-635B034551D3}"/>
              </a:ext>
            </a:extLst>
          </p:cNvPr>
          <p:cNvCxnSpPr>
            <a:cxnSpLocks/>
          </p:cNvCxnSpPr>
          <p:nvPr/>
        </p:nvCxnSpPr>
        <p:spPr>
          <a:xfrm>
            <a:off x="5858955" y="4739354"/>
            <a:ext cx="25170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rco 152">
            <a:extLst>
              <a:ext uri="{FF2B5EF4-FFF2-40B4-BE49-F238E27FC236}">
                <a16:creationId xmlns:a16="http://schemas.microsoft.com/office/drawing/2014/main" id="{0E217A12-78B4-459A-9825-2A7B2B3B089F}"/>
              </a:ext>
            </a:extLst>
          </p:cNvPr>
          <p:cNvSpPr/>
          <p:nvPr/>
        </p:nvSpPr>
        <p:spPr>
          <a:xfrm>
            <a:off x="5096123" y="3209543"/>
            <a:ext cx="1530000" cy="1530000"/>
          </a:xfrm>
          <a:prstGeom prst="arc">
            <a:avLst>
              <a:gd name="adj1" fmla="val 5375472"/>
              <a:gd name="adj2" fmla="val 1085249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113103B7-56C7-48E5-9E34-A66315153221}"/>
              </a:ext>
            </a:extLst>
          </p:cNvPr>
          <p:cNvCxnSpPr>
            <a:cxnSpLocks/>
          </p:cNvCxnSpPr>
          <p:nvPr/>
        </p:nvCxnSpPr>
        <p:spPr>
          <a:xfrm flipV="1">
            <a:off x="5095373" y="797491"/>
            <a:ext cx="0" cy="267966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399E30B7-FD94-4ECE-89ED-E8F54517864F}"/>
              </a:ext>
            </a:extLst>
          </p:cNvPr>
          <p:cNvCxnSpPr>
            <a:cxnSpLocks/>
          </p:cNvCxnSpPr>
          <p:nvPr/>
        </p:nvCxnSpPr>
        <p:spPr>
          <a:xfrm>
            <a:off x="5094633" y="2639855"/>
            <a:ext cx="327924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Arco 157">
            <a:extLst>
              <a:ext uri="{FF2B5EF4-FFF2-40B4-BE49-F238E27FC236}">
                <a16:creationId xmlns:a16="http://schemas.microsoft.com/office/drawing/2014/main" id="{FD59D7B5-55D0-44B7-AFF2-5BD06F5AB998}"/>
              </a:ext>
            </a:extLst>
          </p:cNvPr>
          <p:cNvSpPr/>
          <p:nvPr/>
        </p:nvSpPr>
        <p:spPr>
          <a:xfrm>
            <a:off x="3926871" y="2046819"/>
            <a:ext cx="3859200" cy="3859200"/>
          </a:xfrm>
          <a:prstGeom prst="arc">
            <a:avLst>
              <a:gd name="adj1" fmla="val 5390793"/>
              <a:gd name="adj2" fmla="val 1081287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9D2AB2AF-FBD5-4DD6-92A3-348AAF61C640}"/>
              </a:ext>
            </a:extLst>
          </p:cNvPr>
          <p:cNvCxnSpPr>
            <a:cxnSpLocks/>
          </p:cNvCxnSpPr>
          <p:nvPr/>
        </p:nvCxnSpPr>
        <p:spPr>
          <a:xfrm flipV="1">
            <a:off x="3926369" y="797177"/>
            <a:ext cx="0" cy="267998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C26B3D2D-A235-4B79-9F03-90E358835BB7}"/>
              </a:ext>
            </a:extLst>
          </p:cNvPr>
          <p:cNvCxnSpPr>
            <a:cxnSpLocks/>
          </p:cNvCxnSpPr>
          <p:nvPr/>
        </p:nvCxnSpPr>
        <p:spPr>
          <a:xfrm>
            <a:off x="3917489" y="1668437"/>
            <a:ext cx="44674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259F368A-73E1-4E7F-BB6A-818FF445E6BA}"/>
              </a:ext>
            </a:extLst>
          </p:cNvPr>
          <p:cNvCxnSpPr>
            <a:cxnSpLocks/>
          </p:cNvCxnSpPr>
          <p:nvPr/>
        </p:nvCxnSpPr>
        <p:spPr>
          <a:xfrm>
            <a:off x="5858955" y="5033726"/>
            <a:ext cx="264522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4474C615-0BD5-499E-A358-3193D3F967A2}"/>
              </a:ext>
            </a:extLst>
          </p:cNvPr>
          <p:cNvCxnSpPr>
            <a:cxnSpLocks/>
          </p:cNvCxnSpPr>
          <p:nvPr/>
        </p:nvCxnSpPr>
        <p:spPr>
          <a:xfrm>
            <a:off x="5858955" y="5601756"/>
            <a:ext cx="264522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o 5">
            <a:extLst>
              <a:ext uri="{FF2B5EF4-FFF2-40B4-BE49-F238E27FC236}">
                <a16:creationId xmlns:a16="http://schemas.microsoft.com/office/drawing/2014/main" id="{6D5113A6-7961-42E6-9F54-387621744B33}"/>
              </a:ext>
            </a:extLst>
          </p:cNvPr>
          <p:cNvSpPr/>
          <p:nvPr/>
        </p:nvSpPr>
        <p:spPr>
          <a:xfrm>
            <a:off x="4796383" y="2909950"/>
            <a:ext cx="2124000" cy="2124000"/>
          </a:xfrm>
          <a:prstGeom prst="arc">
            <a:avLst>
              <a:gd name="adj1" fmla="val 5394690"/>
              <a:gd name="adj2" fmla="val 1081056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4A38DF6C-5A21-4545-A188-94B0624F2080}"/>
              </a:ext>
            </a:extLst>
          </p:cNvPr>
          <p:cNvCxnSpPr>
            <a:cxnSpLocks/>
          </p:cNvCxnSpPr>
          <p:nvPr/>
        </p:nvCxnSpPr>
        <p:spPr>
          <a:xfrm flipV="1">
            <a:off x="4797392" y="798256"/>
            <a:ext cx="0" cy="267890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15FCFEE2-A995-46DE-A476-60FAFA1E4B00}"/>
              </a:ext>
            </a:extLst>
          </p:cNvPr>
          <p:cNvCxnSpPr>
            <a:cxnSpLocks/>
          </p:cNvCxnSpPr>
          <p:nvPr/>
        </p:nvCxnSpPr>
        <p:spPr>
          <a:xfrm>
            <a:off x="4794281" y="2389788"/>
            <a:ext cx="37099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730A3246-68F1-4A68-AACE-90BFBCDC7B38}"/>
              </a:ext>
            </a:extLst>
          </p:cNvPr>
          <p:cNvSpPr/>
          <p:nvPr/>
        </p:nvSpPr>
        <p:spPr>
          <a:xfrm>
            <a:off x="4229999" y="2340142"/>
            <a:ext cx="3261600" cy="3261600"/>
          </a:xfrm>
          <a:prstGeom prst="arc">
            <a:avLst>
              <a:gd name="adj1" fmla="val 5387025"/>
              <a:gd name="adj2" fmla="val 1079987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33555F37-31B9-4587-8F8D-1AA3B31F56B1}"/>
              </a:ext>
            </a:extLst>
          </p:cNvPr>
          <p:cNvCxnSpPr>
            <a:cxnSpLocks/>
          </p:cNvCxnSpPr>
          <p:nvPr/>
        </p:nvCxnSpPr>
        <p:spPr>
          <a:xfrm flipV="1">
            <a:off x="4229999" y="792308"/>
            <a:ext cx="0" cy="268485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1262137-D211-4B7E-9F23-DF7A779B9014}"/>
              </a:ext>
            </a:extLst>
          </p:cNvPr>
          <p:cNvCxnSpPr>
            <a:cxnSpLocks/>
          </p:cNvCxnSpPr>
          <p:nvPr/>
        </p:nvCxnSpPr>
        <p:spPr>
          <a:xfrm>
            <a:off x="4229999" y="1919897"/>
            <a:ext cx="42741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E55CB4A-F942-4854-951C-BE153541F2DB}"/>
              </a:ext>
            </a:extLst>
          </p:cNvPr>
          <p:cNvCxnSpPr>
            <a:cxnSpLocks/>
          </p:cNvCxnSpPr>
          <p:nvPr/>
        </p:nvCxnSpPr>
        <p:spPr>
          <a:xfrm>
            <a:off x="7367533" y="1180220"/>
            <a:ext cx="0" cy="22969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/>
          <p:nvPr/>
        </p:nvCxnSpPr>
        <p:spPr>
          <a:xfrm>
            <a:off x="6197422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C23C8E1-389F-4B2C-BED6-EA6F433D9EF9}"/>
              </a:ext>
            </a:extLst>
          </p:cNvPr>
          <p:cNvCxnSpPr>
            <a:cxnSpLocks/>
          </p:cNvCxnSpPr>
          <p:nvPr/>
        </p:nvCxnSpPr>
        <p:spPr>
          <a:xfrm flipV="1">
            <a:off x="6190850" y="2154125"/>
            <a:ext cx="0" cy="13284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F9A325E-C5C3-4AD8-9C7E-8D4A01F10C32}"/>
              </a:ext>
            </a:extLst>
          </p:cNvPr>
          <p:cNvCxnSpPr>
            <a:cxnSpLocks/>
          </p:cNvCxnSpPr>
          <p:nvPr/>
        </p:nvCxnSpPr>
        <p:spPr>
          <a:xfrm flipV="1">
            <a:off x="6230919" y="1919897"/>
            <a:ext cx="0" cy="15546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B4C5020-23FA-41E3-91F9-42AF927921C6}"/>
              </a:ext>
            </a:extLst>
          </p:cNvPr>
          <p:cNvCxnSpPr>
            <a:cxnSpLocks/>
          </p:cNvCxnSpPr>
          <p:nvPr/>
        </p:nvCxnSpPr>
        <p:spPr>
          <a:xfrm flipV="1">
            <a:off x="6352834" y="1668437"/>
            <a:ext cx="0" cy="18053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201422F-8EB7-4C86-84D4-9F5EBA3CE9FD}"/>
              </a:ext>
            </a:extLst>
          </p:cNvPr>
          <p:cNvCxnSpPr>
            <a:cxnSpLocks/>
          </p:cNvCxnSpPr>
          <p:nvPr/>
        </p:nvCxnSpPr>
        <p:spPr>
          <a:xfrm flipV="1">
            <a:off x="6536747" y="1465490"/>
            <a:ext cx="0" cy="20135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6B5AA0-DB56-4E38-9B72-26BF9FDF76F8}"/>
              </a:ext>
            </a:extLst>
          </p:cNvPr>
          <p:cNvCxnSpPr>
            <a:cxnSpLocks/>
          </p:cNvCxnSpPr>
          <p:nvPr/>
        </p:nvCxnSpPr>
        <p:spPr>
          <a:xfrm flipV="1">
            <a:off x="6782062" y="1314202"/>
            <a:ext cx="0" cy="21648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717526BA-AE1B-48BA-9F93-85502B544812}"/>
              </a:ext>
            </a:extLst>
          </p:cNvPr>
          <p:cNvCxnSpPr>
            <a:cxnSpLocks/>
          </p:cNvCxnSpPr>
          <p:nvPr/>
        </p:nvCxnSpPr>
        <p:spPr>
          <a:xfrm flipV="1">
            <a:off x="7064696" y="1205865"/>
            <a:ext cx="0" cy="22731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6A42458-8A5A-41A4-B212-8D0E710006F0}"/>
              </a:ext>
            </a:extLst>
          </p:cNvPr>
          <p:cNvCxnSpPr>
            <a:cxnSpLocks/>
          </p:cNvCxnSpPr>
          <p:nvPr/>
        </p:nvCxnSpPr>
        <p:spPr>
          <a:xfrm flipV="1">
            <a:off x="7674446" y="1221425"/>
            <a:ext cx="9309" cy="22557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C0A9F14-ECE9-4C31-BB3D-A7F1918E8BFD}"/>
              </a:ext>
            </a:extLst>
          </p:cNvPr>
          <p:cNvCxnSpPr>
            <a:cxnSpLocks/>
          </p:cNvCxnSpPr>
          <p:nvPr/>
        </p:nvCxnSpPr>
        <p:spPr>
          <a:xfrm flipV="1">
            <a:off x="7946994" y="1314202"/>
            <a:ext cx="0" cy="21642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9EDAB1-3A9C-4D3B-A599-CBD6DEEB4706}"/>
              </a:ext>
            </a:extLst>
          </p:cNvPr>
          <p:cNvCxnSpPr>
            <a:cxnSpLocks/>
          </p:cNvCxnSpPr>
          <p:nvPr/>
        </p:nvCxnSpPr>
        <p:spPr>
          <a:xfrm flipV="1">
            <a:off x="8379440" y="1668438"/>
            <a:ext cx="0" cy="18087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23F2849E-B761-4D21-81B1-5A5101579A91}"/>
              </a:ext>
            </a:extLst>
          </p:cNvPr>
          <p:cNvCxnSpPr>
            <a:cxnSpLocks/>
          </p:cNvCxnSpPr>
          <p:nvPr/>
        </p:nvCxnSpPr>
        <p:spPr>
          <a:xfrm>
            <a:off x="8193363" y="1465490"/>
            <a:ext cx="0" cy="20129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25DB9F5-9E5B-4482-A419-20C290444182}"/>
              </a:ext>
            </a:extLst>
          </p:cNvPr>
          <p:cNvCxnSpPr>
            <a:cxnSpLocks/>
          </p:cNvCxnSpPr>
          <p:nvPr/>
        </p:nvCxnSpPr>
        <p:spPr>
          <a:xfrm>
            <a:off x="8497303" y="1919897"/>
            <a:ext cx="0" cy="15601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3782F880-0574-4BE9-97B2-F3F20705F9F7}"/>
              </a:ext>
            </a:extLst>
          </p:cNvPr>
          <p:cNvCxnSpPr>
            <a:cxnSpLocks/>
          </p:cNvCxnSpPr>
          <p:nvPr/>
        </p:nvCxnSpPr>
        <p:spPr>
          <a:xfrm>
            <a:off x="8535990" y="2146568"/>
            <a:ext cx="0" cy="13277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473A22F4-CF85-405B-AABB-5382F665F3E9}"/>
              </a:ext>
            </a:extLst>
          </p:cNvPr>
          <p:cNvCxnSpPr>
            <a:cxnSpLocks/>
          </p:cNvCxnSpPr>
          <p:nvPr/>
        </p:nvCxnSpPr>
        <p:spPr>
          <a:xfrm flipV="1">
            <a:off x="8535568" y="790927"/>
            <a:ext cx="0" cy="13648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BA96B687-7ABB-4AB4-A4DE-038BCD815E65}"/>
              </a:ext>
            </a:extLst>
          </p:cNvPr>
          <p:cNvCxnSpPr>
            <a:cxnSpLocks/>
          </p:cNvCxnSpPr>
          <p:nvPr/>
        </p:nvCxnSpPr>
        <p:spPr>
          <a:xfrm>
            <a:off x="8497303" y="790926"/>
            <a:ext cx="0" cy="11320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B0F5C864-BB73-4698-8F7A-B127D5A2A327}"/>
              </a:ext>
            </a:extLst>
          </p:cNvPr>
          <p:cNvCxnSpPr>
            <a:cxnSpLocks/>
          </p:cNvCxnSpPr>
          <p:nvPr/>
        </p:nvCxnSpPr>
        <p:spPr>
          <a:xfrm>
            <a:off x="8379440" y="790926"/>
            <a:ext cx="0" cy="8775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25539190-5193-4AFB-AE16-22DBFE0B67A7}"/>
              </a:ext>
            </a:extLst>
          </p:cNvPr>
          <p:cNvCxnSpPr>
            <a:cxnSpLocks/>
          </p:cNvCxnSpPr>
          <p:nvPr/>
        </p:nvCxnSpPr>
        <p:spPr>
          <a:xfrm>
            <a:off x="8193267" y="775335"/>
            <a:ext cx="0" cy="6941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538F59A6-9ABB-4EA2-B818-AF7289516430}"/>
              </a:ext>
            </a:extLst>
          </p:cNvPr>
          <p:cNvCxnSpPr>
            <a:cxnSpLocks/>
          </p:cNvCxnSpPr>
          <p:nvPr/>
        </p:nvCxnSpPr>
        <p:spPr>
          <a:xfrm>
            <a:off x="7946856" y="790926"/>
            <a:ext cx="0" cy="52557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1AA67BB-B25A-4E12-B434-1AA701EFBC0C}"/>
              </a:ext>
            </a:extLst>
          </p:cNvPr>
          <p:cNvCxnSpPr>
            <a:cxnSpLocks/>
          </p:cNvCxnSpPr>
          <p:nvPr/>
        </p:nvCxnSpPr>
        <p:spPr>
          <a:xfrm>
            <a:off x="7684453" y="790926"/>
            <a:ext cx="0" cy="4349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5EC4CC35-DF61-4B9D-8566-A533A25E68F3}"/>
              </a:ext>
            </a:extLst>
          </p:cNvPr>
          <p:cNvCxnSpPr>
            <a:cxnSpLocks/>
          </p:cNvCxnSpPr>
          <p:nvPr/>
        </p:nvCxnSpPr>
        <p:spPr>
          <a:xfrm>
            <a:off x="7364314" y="789090"/>
            <a:ext cx="0" cy="3911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6FB8A5E3-1589-4EFB-BF5E-6B80EB32EE60}"/>
              </a:ext>
            </a:extLst>
          </p:cNvPr>
          <p:cNvCxnSpPr>
            <a:cxnSpLocks/>
          </p:cNvCxnSpPr>
          <p:nvPr/>
        </p:nvCxnSpPr>
        <p:spPr>
          <a:xfrm>
            <a:off x="7064696" y="789090"/>
            <a:ext cx="0" cy="4167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7A784E5E-38AB-43D6-93C0-8377BBEDEFD7}"/>
              </a:ext>
            </a:extLst>
          </p:cNvPr>
          <p:cNvCxnSpPr>
            <a:cxnSpLocks/>
          </p:cNvCxnSpPr>
          <p:nvPr/>
        </p:nvCxnSpPr>
        <p:spPr>
          <a:xfrm>
            <a:off x="6782062" y="789090"/>
            <a:ext cx="0" cy="5251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05308B74-C6C5-4B8D-9493-1FA9C4D8732F}"/>
              </a:ext>
            </a:extLst>
          </p:cNvPr>
          <p:cNvCxnSpPr>
            <a:cxnSpLocks/>
          </p:cNvCxnSpPr>
          <p:nvPr/>
        </p:nvCxnSpPr>
        <p:spPr>
          <a:xfrm>
            <a:off x="6536747" y="789090"/>
            <a:ext cx="0" cy="6793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FBDD49B1-2D54-4E69-B60B-66CAEB97D5E8}"/>
              </a:ext>
            </a:extLst>
          </p:cNvPr>
          <p:cNvCxnSpPr>
            <a:cxnSpLocks/>
          </p:cNvCxnSpPr>
          <p:nvPr/>
        </p:nvCxnSpPr>
        <p:spPr>
          <a:xfrm>
            <a:off x="6351548" y="789090"/>
            <a:ext cx="0" cy="8877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55A24596-48CF-4A9F-9479-852E4ABD630D}"/>
              </a:ext>
            </a:extLst>
          </p:cNvPr>
          <p:cNvCxnSpPr>
            <a:cxnSpLocks/>
          </p:cNvCxnSpPr>
          <p:nvPr/>
        </p:nvCxnSpPr>
        <p:spPr>
          <a:xfrm>
            <a:off x="6230919" y="789090"/>
            <a:ext cx="0" cy="11308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F13C82D2-0D8E-4960-B960-BB73A85678C5}"/>
              </a:ext>
            </a:extLst>
          </p:cNvPr>
          <p:cNvCxnSpPr>
            <a:cxnSpLocks/>
          </p:cNvCxnSpPr>
          <p:nvPr/>
        </p:nvCxnSpPr>
        <p:spPr>
          <a:xfrm>
            <a:off x="6191930" y="796351"/>
            <a:ext cx="0" cy="13577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533DBC0D-84A8-4F0D-BAC0-E321E2DDEED9}"/>
              </a:ext>
            </a:extLst>
          </p:cNvPr>
          <p:cNvCxnSpPr>
            <a:cxnSpLocks/>
          </p:cNvCxnSpPr>
          <p:nvPr/>
        </p:nvCxnSpPr>
        <p:spPr>
          <a:xfrm flipH="1">
            <a:off x="5682480" y="3474381"/>
            <a:ext cx="5129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565F5AC-935B-45DB-B03D-9CB43B150B39}"/>
              </a:ext>
            </a:extLst>
          </p:cNvPr>
          <p:cNvCxnSpPr>
            <a:cxnSpLocks/>
          </p:cNvCxnSpPr>
          <p:nvPr/>
        </p:nvCxnSpPr>
        <p:spPr>
          <a:xfrm>
            <a:off x="3340130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B380AF42-5541-4E3B-A949-68FC220F5490}"/>
              </a:ext>
            </a:extLst>
          </p:cNvPr>
          <p:cNvCxnSpPr>
            <a:cxnSpLocks/>
          </p:cNvCxnSpPr>
          <p:nvPr/>
        </p:nvCxnSpPr>
        <p:spPr>
          <a:xfrm>
            <a:off x="3500414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6876A536-CBF2-40EA-9331-1E44ED5A2FA8}"/>
              </a:ext>
            </a:extLst>
          </p:cNvPr>
          <p:cNvCxnSpPr>
            <a:cxnSpLocks/>
          </p:cNvCxnSpPr>
          <p:nvPr/>
        </p:nvCxnSpPr>
        <p:spPr>
          <a:xfrm>
            <a:off x="3678644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1395F134-0036-46A0-A9AD-971FDEADB00C}"/>
              </a:ext>
            </a:extLst>
          </p:cNvPr>
          <p:cNvCxnSpPr>
            <a:cxnSpLocks/>
          </p:cNvCxnSpPr>
          <p:nvPr/>
        </p:nvCxnSpPr>
        <p:spPr>
          <a:xfrm>
            <a:off x="3926369" y="3470309"/>
            <a:ext cx="0" cy="5125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CBAA7953-1657-43AD-B3F5-5A88BA4BD5A0}"/>
              </a:ext>
            </a:extLst>
          </p:cNvPr>
          <p:cNvCxnSpPr>
            <a:cxnSpLocks/>
          </p:cNvCxnSpPr>
          <p:nvPr/>
        </p:nvCxnSpPr>
        <p:spPr>
          <a:xfrm>
            <a:off x="4229999" y="3474769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15FD3698-F725-44A6-9A9D-2757B0657EC0}"/>
              </a:ext>
            </a:extLst>
          </p:cNvPr>
          <p:cNvCxnSpPr>
            <a:cxnSpLocks/>
          </p:cNvCxnSpPr>
          <p:nvPr/>
        </p:nvCxnSpPr>
        <p:spPr>
          <a:xfrm>
            <a:off x="4516752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83FC1A19-5CCC-4289-9FA3-75C15FED6C88}"/>
              </a:ext>
            </a:extLst>
          </p:cNvPr>
          <p:cNvCxnSpPr>
            <a:cxnSpLocks/>
          </p:cNvCxnSpPr>
          <p:nvPr/>
        </p:nvCxnSpPr>
        <p:spPr>
          <a:xfrm>
            <a:off x="4796511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E192A7E9-89F7-45FA-B400-119531A5F018}"/>
              </a:ext>
            </a:extLst>
          </p:cNvPr>
          <p:cNvCxnSpPr>
            <a:cxnSpLocks/>
          </p:cNvCxnSpPr>
          <p:nvPr/>
        </p:nvCxnSpPr>
        <p:spPr>
          <a:xfrm>
            <a:off x="5096863" y="3474769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A6A371A-88B3-4B33-BC86-B03120AD9FBA}"/>
              </a:ext>
            </a:extLst>
          </p:cNvPr>
          <p:cNvCxnSpPr>
            <a:cxnSpLocks/>
          </p:cNvCxnSpPr>
          <p:nvPr/>
        </p:nvCxnSpPr>
        <p:spPr>
          <a:xfrm>
            <a:off x="5335663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BBD3AED9-77C5-439F-83FE-439E2EA28814}"/>
              </a:ext>
            </a:extLst>
          </p:cNvPr>
          <p:cNvCxnSpPr>
            <a:cxnSpLocks/>
          </p:cNvCxnSpPr>
          <p:nvPr/>
        </p:nvCxnSpPr>
        <p:spPr>
          <a:xfrm>
            <a:off x="5521258" y="3474769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69B2FDF7-70E3-4E46-8B55-39EB2D04749E}"/>
              </a:ext>
            </a:extLst>
          </p:cNvPr>
          <p:cNvCxnSpPr>
            <a:cxnSpLocks/>
          </p:cNvCxnSpPr>
          <p:nvPr/>
        </p:nvCxnSpPr>
        <p:spPr>
          <a:xfrm>
            <a:off x="5682480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e 167">
            <a:extLst>
              <a:ext uri="{FF2B5EF4-FFF2-40B4-BE49-F238E27FC236}">
                <a16:creationId xmlns:a16="http://schemas.microsoft.com/office/drawing/2014/main" id="{0B245C94-5012-4C6E-A8D2-8FB01554D8F3}"/>
              </a:ext>
            </a:extLst>
          </p:cNvPr>
          <p:cNvSpPr/>
          <p:nvPr/>
        </p:nvSpPr>
        <p:spPr>
          <a:xfrm>
            <a:off x="6191480" y="4155263"/>
            <a:ext cx="2340000" cy="23400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A614049F-B083-41DA-A962-760ED32AB22E}"/>
              </a:ext>
            </a:extLst>
          </p:cNvPr>
          <p:cNvCxnSpPr>
            <a:cxnSpLocks/>
          </p:cNvCxnSpPr>
          <p:nvPr/>
        </p:nvCxnSpPr>
        <p:spPr>
          <a:xfrm flipH="1">
            <a:off x="5682480" y="792273"/>
            <a:ext cx="5129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1 16">
            <a:extLst>
              <a:ext uri="{FF2B5EF4-FFF2-40B4-BE49-F238E27FC236}">
                <a16:creationId xmlns:a16="http://schemas.microsoft.com/office/drawing/2014/main" id="{1908202F-19FD-4EEC-9476-1791D7AE39DB}"/>
              </a:ext>
            </a:extLst>
          </p:cNvPr>
          <p:cNvCxnSpPr>
            <a:cxnSpLocks/>
          </p:cNvCxnSpPr>
          <p:nvPr/>
        </p:nvCxnSpPr>
        <p:spPr>
          <a:xfrm flipV="1">
            <a:off x="7366240" y="3470312"/>
            <a:ext cx="0" cy="18514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1 4">
            <a:extLst>
              <a:ext uri="{FF2B5EF4-FFF2-40B4-BE49-F238E27FC236}">
                <a16:creationId xmlns:a16="http://schemas.microsoft.com/office/drawing/2014/main" id="{5DA486A0-4CFE-43B2-8D60-07C72F571B8F}"/>
              </a:ext>
            </a:extLst>
          </p:cNvPr>
          <p:cNvCxnSpPr>
            <a:cxnSpLocks/>
          </p:cNvCxnSpPr>
          <p:nvPr/>
        </p:nvCxnSpPr>
        <p:spPr>
          <a:xfrm>
            <a:off x="3027034" y="3974469"/>
            <a:ext cx="29446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5CBD1024-44DD-4DFD-81B7-01B9B4134847}"/>
              </a:ext>
            </a:extLst>
          </p:cNvPr>
          <p:cNvSpPr txBox="1"/>
          <p:nvPr/>
        </p:nvSpPr>
        <p:spPr>
          <a:xfrm>
            <a:off x="17069" y="593889"/>
            <a:ext cx="32668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/>
              </a:rPr>
              <a:t>Per quanto esplicitato nella diapositiva precedente, si procede a ripetere la stessa operazione d’intersezione tra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e le diverse generatrici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284754E6-16AD-4755-80FD-2F6C97F98EE7}"/>
              </a:ext>
            </a:extLst>
          </p:cNvPr>
          <p:cNvSpPr txBox="1"/>
          <p:nvPr/>
        </p:nvSpPr>
        <p:spPr>
          <a:xfrm>
            <a:off x="0" y="1855445"/>
            <a:ext cx="3348000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/>
              </a:rPr>
              <a:t>Per semplicità, chiarezza grafica e metodo operativo si riportano solo gli elementi geometrici della sezione trovati nella precedente diapositiva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C5EF249C-1AF7-4766-87F0-00508224349F}"/>
              </a:ext>
            </a:extLst>
          </p:cNvPr>
          <p:cNvSpPr txBox="1"/>
          <p:nvPr/>
        </p:nvSpPr>
        <p:spPr>
          <a:xfrm>
            <a:off x="0" y="3136062"/>
            <a:ext cx="3420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/>
              </a:rPr>
              <a:t>Continuando a sviluppare la ricerca delle intersezioni si ottengono tutti i punti relativi </a:t>
            </a:r>
          </a:p>
          <a:p>
            <a:r>
              <a:rPr lang="it-IT" sz="1600" dirty="0">
                <a:solidFill>
                  <a:srgbClr val="00B0F0"/>
                </a:solidFill>
                <a:latin typeface="Comic Sans MS"/>
              </a:rPr>
              <a:t>alle differenti posizioni delle generatrici sezionate dal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  <a:p>
            <a:r>
              <a:rPr lang="it-IT" sz="1600" dirty="0">
                <a:solidFill>
                  <a:srgbClr val="00B0F0"/>
                </a:solidFill>
                <a:latin typeface="Comic Sans MS"/>
              </a:rPr>
              <a:t>nella posizione ribaltata 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3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) 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FC4C5052-0105-4F68-969D-F1B86FD445A1}"/>
              </a:ext>
            </a:extLst>
          </p:cNvPr>
          <p:cNvSpPr txBox="1"/>
          <p:nvPr/>
        </p:nvSpPr>
        <p:spPr>
          <a:xfrm>
            <a:off x="0" y="4671511"/>
            <a:ext cx="360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Collegando, infine, questi punti si </a:t>
            </a:r>
          </a:p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ottiene l’immagine della conica di </a:t>
            </a:r>
          </a:p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sezione che, partendo dallo scorcio </a:t>
            </a:r>
          </a:p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totale della posizione ribaltata si</a:t>
            </a:r>
          </a:p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presenta come scorcio parziale nella </a:t>
            </a:r>
          </a:p>
          <a:p>
            <a:r>
              <a:rPr lang="it-IT" sz="1600" dirty="0">
                <a:solidFill>
                  <a:srgbClr val="FF0000"/>
                </a:solidFill>
                <a:latin typeface="Comic Sans MS"/>
              </a:rPr>
              <a:t>forma di ellisse sia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 che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AC5C6116-33EA-4943-BC49-1F21AF773310}"/>
              </a:ext>
            </a:extLst>
          </p:cNvPr>
          <p:cNvSpPr txBox="1"/>
          <p:nvPr/>
        </p:nvSpPr>
        <p:spPr>
          <a:xfrm>
            <a:off x="36000" y="6170147"/>
            <a:ext cx="6002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Per le caratteristiche geometriche delle </a:t>
            </a: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generatrici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assumerà la forma di circonferenza</a:t>
            </a:r>
            <a:endParaRPr lang="it-IT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80" name="Connettore 1 4">
            <a:extLst>
              <a:ext uri="{FF2B5EF4-FFF2-40B4-BE49-F238E27FC236}">
                <a16:creationId xmlns:a16="http://schemas.microsoft.com/office/drawing/2014/main" id="{7A945D72-8DED-4C62-A447-173E72CD23CD}"/>
              </a:ext>
            </a:extLst>
          </p:cNvPr>
          <p:cNvCxnSpPr>
            <a:cxnSpLocks/>
          </p:cNvCxnSpPr>
          <p:nvPr/>
        </p:nvCxnSpPr>
        <p:spPr>
          <a:xfrm>
            <a:off x="5852190" y="3974059"/>
            <a:ext cx="31025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uppo 169">
            <a:extLst>
              <a:ext uri="{FF2B5EF4-FFF2-40B4-BE49-F238E27FC236}">
                <a16:creationId xmlns:a16="http://schemas.microsoft.com/office/drawing/2014/main" id="{177B4EB4-4419-4A3B-A350-C895005D5FAB}"/>
              </a:ext>
            </a:extLst>
          </p:cNvPr>
          <p:cNvGrpSpPr/>
          <p:nvPr/>
        </p:nvGrpSpPr>
        <p:grpSpPr>
          <a:xfrm>
            <a:off x="6827379" y="3629642"/>
            <a:ext cx="975344" cy="400110"/>
            <a:chOff x="6827379" y="3629642"/>
            <a:chExt cx="975344" cy="400110"/>
          </a:xfrm>
        </p:grpSpPr>
        <p:sp>
          <p:nvSpPr>
            <p:cNvPr id="171" name="CasellaDiTesto 57">
              <a:extLst>
                <a:ext uri="{FF2B5EF4-FFF2-40B4-BE49-F238E27FC236}">
                  <a16:creationId xmlns:a16="http://schemas.microsoft.com/office/drawing/2014/main" id="{82CFA06B-3DDC-425D-967F-E7BAC036E4AA}"/>
                </a:ext>
              </a:extLst>
            </p:cNvPr>
            <p:cNvSpPr txBox="1"/>
            <p:nvPr/>
          </p:nvSpPr>
          <p:spPr>
            <a:xfrm>
              <a:off x="7287502" y="3663351"/>
              <a:ext cx="51522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189"/>
              <a:r>
                <a:rPr lang="it-IT" sz="1600" dirty="0">
                  <a:solidFill>
                    <a:srgbClr val="FF0000"/>
                  </a:solidFill>
                  <a:latin typeface="Comic Sans MS"/>
                </a:rPr>
                <a:t>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/>
                </a:rPr>
                <a:t>2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endParaRPr lang="it-IT" sz="1600" dirty="0">
                <a:solidFill>
                  <a:prstClr val="black"/>
                </a:solidFill>
                <a:latin typeface="Comic Sans MS"/>
              </a:endParaRPr>
            </a:p>
          </p:txBody>
        </p:sp>
        <p:sp>
          <p:nvSpPr>
            <p:cNvPr id="172" name="CasellaDiTesto 194">
              <a:extLst>
                <a:ext uri="{FF2B5EF4-FFF2-40B4-BE49-F238E27FC236}">
                  <a16:creationId xmlns:a16="http://schemas.microsoft.com/office/drawing/2014/main" id="{4B754B7D-51B0-4C75-BB12-3B547211C9AF}"/>
                </a:ext>
              </a:extLst>
            </p:cNvPr>
            <p:cNvSpPr txBox="1"/>
            <p:nvPr/>
          </p:nvSpPr>
          <p:spPr>
            <a:xfrm>
              <a:off x="6827379" y="3659584"/>
              <a:ext cx="51522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189"/>
              <a:r>
                <a:rPr lang="it-IT" sz="1600" dirty="0">
                  <a:solidFill>
                    <a:srgbClr val="FF0000"/>
                  </a:solidFill>
                  <a:latin typeface="Comic Sans MS"/>
                </a:rPr>
                <a:t>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/>
                </a:rPr>
                <a:t>1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endParaRPr lang="it-IT" sz="1600" dirty="0">
                <a:solidFill>
                  <a:prstClr val="black"/>
                </a:solidFill>
                <a:latin typeface="Comic Sans MS"/>
              </a:endParaRPr>
            </a:p>
          </p:txBody>
        </p:sp>
        <p:sp>
          <p:nvSpPr>
            <p:cNvPr id="173" name="CasellaDiTesto 172">
              <a:extLst>
                <a:ext uri="{FF2B5EF4-FFF2-40B4-BE49-F238E27FC236}">
                  <a16:creationId xmlns:a16="http://schemas.microsoft.com/office/drawing/2014/main" id="{D9E7434C-EEB3-49D7-8EE0-A6173DA2F933}"/>
                </a:ext>
              </a:extLst>
            </p:cNvPr>
            <p:cNvSpPr txBox="1"/>
            <p:nvPr/>
          </p:nvSpPr>
          <p:spPr>
            <a:xfrm>
              <a:off x="7115174" y="3629642"/>
              <a:ext cx="3652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20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2000" b="1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680FA2CF-50CD-48DC-B65B-CD079FB3F855}"/>
              </a:ext>
            </a:extLst>
          </p:cNvPr>
          <p:cNvSpPr txBox="1"/>
          <p:nvPr/>
        </p:nvSpPr>
        <p:spPr>
          <a:xfrm>
            <a:off x="3063441" y="1143283"/>
            <a:ext cx="648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(X’’’)</a:t>
            </a:r>
            <a:endParaRPr lang="it-IT" sz="1400" dirty="0"/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8ED29EC1-5819-4568-9D91-001174F2700A}"/>
              </a:ext>
            </a:extLst>
          </p:cNvPr>
          <p:cNvSpPr txBox="1"/>
          <p:nvPr/>
        </p:nvSpPr>
        <p:spPr>
          <a:xfrm>
            <a:off x="3721043" y="1134700"/>
            <a:ext cx="648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(Y’’’)</a:t>
            </a:r>
            <a:endParaRPr lang="it-IT" sz="1400" dirty="0"/>
          </a:p>
        </p:txBody>
      </p: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14D4807A-97A5-4719-9585-5DA219DC2C25}"/>
              </a:ext>
            </a:extLst>
          </p:cNvPr>
          <p:cNvSpPr txBox="1"/>
          <p:nvPr/>
        </p:nvSpPr>
        <p:spPr>
          <a:xfrm>
            <a:off x="3549922" y="1058165"/>
            <a:ext cx="3652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2000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7D14E031-92F0-44AD-BFBD-77A4B577C6A8}"/>
              </a:ext>
            </a:extLst>
          </p:cNvPr>
          <p:cNvSpPr txBox="1"/>
          <p:nvPr/>
        </p:nvSpPr>
        <p:spPr>
          <a:xfrm>
            <a:off x="8032146" y="1174932"/>
            <a:ext cx="4184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  <a:endParaRPr lang="it-IT" sz="1400" dirty="0"/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F5A69D38-0136-4894-BC1F-C977A77BBAFD}"/>
              </a:ext>
            </a:extLst>
          </p:cNvPr>
          <p:cNvSpPr txBox="1"/>
          <p:nvPr/>
        </p:nvSpPr>
        <p:spPr>
          <a:xfrm>
            <a:off x="6352834" y="1147373"/>
            <a:ext cx="4553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901D8EE3-17F1-4FB2-A472-3ABBCBA3DCF2}"/>
              </a:ext>
            </a:extLst>
          </p:cNvPr>
          <p:cNvSpPr txBox="1"/>
          <p:nvPr/>
        </p:nvSpPr>
        <p:spPr>
          <a:xfrm>
            <a:off x="8154609" y="5972566"/>
            <a:ext cx="4184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  <a:endParaRPr lang="it-IT" sz="1400" dirty="0"/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2322D3C4-CD8F-4C4B-896B-A1D6852F4080}"/>
              </a:ext>
            </a:extLst>
          </p:cNvPr>
          <p:cNvSpPr txBox="1"/>
          <p:nvPr/>
        </p:nvSpPr>
        <p:spPr>
          <a:xfrm>
            <a:off x="6478708" y="5970233"/>
            <a:ext cx="4553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80DC490C-AD4C-4E78-8BB5-B086B5B77D00}"/>
              </a:ext>
            </a:extLst>
          </p:cNvPr>
          <p:cNvSpPr txBox="1"/>
          <p:nvPr/>
        </p:nvSpPr>
        <p:spPr>
          <a:xfrm>
            <a:off x="6363995" y="5975299"/>
            <a:ext cx="288000" cy="252000"/>
          </a:xfrm>
          <a:prstGeom prst="rect">
            <a:avLst/>
          </a:prstGeom>
          <a:noFill/>
        </p:spPr>
        <p:txBody>
          <a:bodyPr anchor="t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515DFCE7-1883-4EF9-A23E-99B8F1B14A87}"/>
              </a:ext>
            </a:extLst>
          </p:cNvPr>
          <p:cNvSpPr txBox="1"/>
          <p:nvPr/>
        </p:nvSpPr>
        <p:spPr>
          <a:xfrm>
            <a:off x="8037998" y="5980602"/>
            <a:ext cx="287997" cy="33855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6E7B112-05DE-4C93-BFB2-7B1F579503B0}"/>
              </a:ext>
            </a:extLst>
          </p:cNvPr>
          <p:cNvSpPr txBox="1"/>
          <p:nvPr/>
        </p:nvSpPr>
        <p:spPr>
          <a:xfrm>
            <a:off x="2804773" y="580791"/>
            <a:ext cx="648000" cy="32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)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D45796E6-C68D-41C9-B940-583E15F22236}"/>
              </a:ext>
            </a:extLst>
          </p:cNvPr>
          <p:cNvSpPr txBox="1"/>
          <p:nvPr/>
        </p:nvSpPr>
        <p:spPr>
          <a:xfrm>
            <a:off x="8164231" y="2008069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439923CE-5917-4403-B3CD-6AFFC949FEA5}"/>
              </a:ext>
            </a:extLst>
          </p:cNvPr>
          <p:cNvSpPr txBox="1"/>
          <p:nvPr/>
        </p:nvSpPr>
        <p:spPr>
          <a:xfrm>
            <a:off x="7897139" y="5929721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09E1271D-1628-4D82-89C4-86BE5884A664}"/>
              </a:ext>
            </a:extLst>
          </p:cNvPr>
          <p:cNvSpPr txBox="1"/>
          <p:nvPr/>
        </p:nvSpPr>
        <p:spPr>
          <a:xfrm>
            <a:off x="6195643" y="1975640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E53E8AA8-B143-437F-938E-302AF46491A8}"/>
              </a:ext>
            </a:extLst>
          </p:cNvPr>
          <p:cNvSpPr txBox="1"/>
          <p:nvPr/>
        </p:nvSpPr>
        <p:spPr>
          <a:xfrm>
            <a:off x="6210156" y="5933279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AAE286AE-B594-4B51-8486-58CB21DCDAEA}"/>
              </a:ext>
            </a:extLst>
          </p:cNvPr>
          <p:cNvCxnSpPr>
            <a:cxnSpLocks/>
          </p:cNvCxnSpPr>
          <p:nvPr/>
        </p:nvCxnSpPr>
        <p:spPr>
          <a:xfrm>
            <a:off x="6352805" y="1665275"/>
            <a:ext cx="0" cy="42505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A328840A-33C4-4EBA-8EAB-C7DFFE79CBB9}"/>
              </a:ext>
            </a:extLst>
          </p:cNvPr>
          <p:cNvCxnSpPr>
            <a:cxnSpLocks/>
          </p:cNvCxnSpPr>
          <p:nvPr/>
        </p:nvCxnSpPr>
        <p:spPr>
          <a:xfrm>
            <a:off x="8378393" y="1665275"/>
            <a:ext cx="0" cy="42505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BEE56EC6-4528-4786-B1CB-B3ABB6368712}"/>
              </a:ext>
            </a:extLst>
          </p:cNvPr>
          <p:cNvCxnSpPr>
            <a:cxnSpLocks/>
          </p:cNvCxnSpPr>
          <p:nvPr/>
        </p:nvCxnSpPr>
        <p:spPr>
          <a:xfrm>
            <a:off x="6536747" y="1442464"/>
            <a:ext cx="0" cy="471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5DE93EB1-10B6-4103-8F0C-4E9C522B1A06}"/>
              </a:ext>
            </a:extLst>
          </p:cNvPr>
          <p:cNvCxnSpPr>
            <a:cxnSpLocks/>
          </p:cNvCxnSpPr>
          <p:nvPr/>
        </p:nvCxnSpPr>
        <p:spPr>
          <a:xfrm>
            <a:off x="8193908" y="1432018"/>
            <a:ext cx="0" cy="471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1 16">
            <a:extLst>
              <a:ext uri="{FF2B5EF4-FFF2-40B4-BE49-F238E27FC236}">
                <a16:creationId xmlns:a16="http://schemas.microsoft.com/office/drawing/2014/main" id="{F257322C-C983-4659-B4BB-21B93E9BB698}"/>
              </a:ext>
            </a:extLst>
          </p:cNvPr>
          <p:cNvCxnSpPr>
            <a:cxnSpLocks/>
          </p:cNvCxnSpPr>
          <p:nvPr/>
        </p:nvCxnSpPr>
        <p:spPr>
          <a:xfrm flipV="1">
            <a:off x="6191208" y="2148291"/>
            <a:ext cx="0" cy="29972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1 17">
            <a:extLst>
              <a:ext uri="{FF2B5EF4-FFF2-40B4-BE49-F238E27FC236}">
                <a16:creationId xmlns:a16="http://schemas.microsoft.com/office/drawing/2014/main" id="{A5293AB5-8F04-4BE4-B3C8-72C4A67901B9}"/>
              </a:ext>
            </a:extLst>
          </p:cNvPr>
          <p:cNvCxnSpPr>
            <a:cxnSpLocks/>
          </p:cNvCxnSpPr>
          <p:nvPr/>
        </p:nvCxnSpPr>
        <p:spPr>
          <a:xfrm flipV="1">
            <a:off x="8535624" y="2154126"/>
            <a:ext cx="0" cy="30776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748716C4-996D-4E11-BBB2-16740F31F34D}"/>
              </a:ext>
            </a:extLst>
          </p:cNvPr>
          <p:cNvCxnSpPr>
            <a:cxnSpLocks/>
          </p:cNvCxnSpPr>
          <p:nvPr/>
        </p:nvCxnSpPr>
        <p:spPr>
          <a:xfrm>
            <a:off x="8497503" y="2387590"/>
            <a:ext cx="0" cy="32099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7BC43979-B0A1-4BFB-B457-0DAFE1B2DC5E}"/>
              </a:ext>
            </a:extLst>
          </p:cNvPr>
          <p:cNvCxnSpPr>
            <a:cxnSpLocks/>
          </p:cNvCxnSpPr>
          <p:nvPr/>
        </p:nvCxnSpPr>
        <p:spPr>
          <a:xfrm>
            <a:off x="6230605" y="2389788"/>
            <a:ext cx="0" cy="32262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6D121B4-D4F6-4930-A526-12A0867CFCA7}"/>
              </a:ext>
            </a:extLst>
          </p:cNvPr>
          <p:cNvCxnSpPr>
            <a:cxnSpLocks/>
          </p:cNvCxnSpPr>
          <p:nvPr/>
        </p:nvCxnSpPr>
        <p:spPr>
          <a:xfrm>
            <a:off x="7946856" y="2992474"/>
            <a:ext cx="0" cy="13151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939BB314-CE3B-4632-A59D-AF873EBFB9B7}"/>
              </a:ext>
            </a:extLst>
          </p:cNvPr>
          <p:cNvCxnSpPr>
            <a:cxnSpLocks/>
          </p:cNvCxnSpPr>
          <p:nvPr/>
        </p:nvCxnSpPr>
        <p:spPr>
          <a:xfrm>
            <a:off x="6782062" y="2992474"/>
            <a:ext cx="0" cy="13151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DF2F4D6B-24C5-4632-8CF3-AD2BCE06F282}"/>
              </a:ext>
            </a:extLst>
          </p:cNvPr>
          <p:cNvCxnSpPr>
            <a:cxnSpLocks/>
          </p:cNvCxnSpPr>
          <p:nvPr/>
        </p:nvCxnSpPr>
        <p:spPr>
          <a:xfrm>
            <a:off x="8535752" y="3477158"/>
            <a:ext cx="0" cy="185463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C8955C9B-201C-4503-A3AB-4902FF703F8A}"/>
              </a:ext>
            </a:extLst>
          </p:cNvPr>
          <p:cNvCxnSpPr>
            <a:cxnSpLocks/>
          </p:cNvCxnSpPr>
          <p:nvPr/>
        </p:nvCxnSpPr>
        <p:spPr>
          <a:xfrm>
            <a:off x="7367323" y="3124220"/>
            <a:ext cx="0" cy="10295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A1C46916-46D8-446A-A21B-2554C74C08B9}"/>
              </a:ext>
            </a:extLst>
          </p:cNvPr>
          <p:cNvCxnSpPr/>
          <p:nvPr/>
        </p:nvCxnSpPr>
        <p:spPr>
          <a:xfrm>
            <a:off x="7367533" y="1168878"/>
            <a:ext cx="0" cy="53563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4A3B0039-6203-4D26-BCDE-AE60F8E8A5A4}"/>
              </a:ext>
            </a:extLst>
          </p:cNvPr>
          <p:cNvCxnSpPr/>
          <p:nvPr/>
        </p:nvCxnSpPr>
        <p:spPr>
          <a:xfrm>
            <a:off x="6782990" y="1329176"/>
            <a:ext cx="0" cy="50249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E08D625D-9E67-4E16-B9AF-39814EFA3075}"/>
              </a:ext>
            </a:extLst>
          </p:cNvPr>
          <p:cNvCxnSpPr/>
          <p:nvPr/>
        </p:nvCxnSpPr>
        <p:spPr>
          <a:xfrm>
            <a:off x="7945309" y="1313791"/>
            <a:ext cx="0" cy="50249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479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9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59" grpId="0" animBg="1"/>
      <p:bldP spid="65" grpId="0" animBg="1"/>
      <p:bldP spid="81" grpId="0" animBg="1"/>
      <p:bldP spid="116" grpId="0" animBg="1"/>
      <p:bldP spid="123" grpId="0" animBg="1"/>
      <p:bldP spid="153" grpId="0" animBg="1"/>
      <p:bldP spid="158" grpId="0" animBg="1"/>
      <p:bldP spid="6" grpId="0" animBg="1"/>
      <p:bldP spid="9" grpId="0" animBg="1"/>
      <p:bldP spid="168" grpId="0" animBg="1"/>
      <p:bldP spid="176" grpId="0"/>
      <p:bldP spid="177" grpId="0"/>
      <p:bldP spid="178" grpId="0"/>
      <p:bldP spid="179" grpId="0"/>
      <p:bldP spid="25" grpId="0"/>
      <p:bldP spid="174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cilindro – ellisse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inc.lt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(4)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5971684" y="3970487"/>
            <a:ext cx="306431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359609"/>
            <a:ext cx="324000" cy="252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377854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3" name="Arco 2">
            <a:extLst>
              <a:ext uri="{FF2B5EF4-FFF2-40B4-BE49-F238E27FC236}">
                <a16:creationId xmlns:a16="http://schemas.microsoft.com/office/drawing/2014/main" id="{9FB43B89-FD7B-4EC6-ABF8-DA4A551FB420}"/>
              </a:ext>
            </a:extLst>
          </p:cNvPr>
          <p:cNvSpPr/>
          <p:nvPr/>
        </p:nvSpPr>
        <p:spPr>
          <a:xfrm>
            <a:off x="7042972" y="471436"/>
            <a:ext cx="648000" cy="648000"/>
          </a:xfrm>
          <a:prstGeom prst="arc">
            <a:avLst>
              <a:gd name="adj1" fmla="val 21912"/>
              <a:gd name="adj2" fmla="val 547989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C725B0-A08C-4D51-93A3-21A45DEC5CD5}"/>
              </a:ext>
            </a:extLst>
          </p:cNvPr>
          <p:cNvSpPr txBox="1"/>
          <p:nvPr/>
        </p:nvSpPr>
        <p:spPr>
          <a:xfrm>
            <a:off x="7294146" y="79880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90°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F08335E-8673-49B0-BE53-7EE401E60E19}"/>
              </a:ext>
            </a:extLst>
          </p:cNvPr>
          <p:cNvCxnSpPr>
            <a:cxnSpLocks/>
          </p:cNvCxnSpPr>
          <p:nvPr/>
        </p:nvCxnSpPr>
        <p:spPr>
          <a:xfrm>
            <a:off x="5859266" y="593889"/>
            <a:ext cx="0" cy="61176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E67000A-929D-410C-A369-907301071B37}"/>
              </a:ext>
            </a:extLst>
          </p:cNvPr>
          <p:cNvCxnSpPr>
            <a:cxnSpLocks/>
          </p:cNvCxnSpPr>
          <p:nvPr/>
        </p:nvCxnSpPr>
        <p:spPr>
          <a:xfrm flipH="1">
            <a:off x="5852190" y="5322493"/>
            <a:ext cx="268705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0039940-C6DF-4B26-BE0C-F295F4B5EDEF}"/>
              </a:ext>
            </a:extLst>
          </p:cNvPr>
          <p:cNvCxnSpPr>
            <a:cxnSpLocks/>
            <a:stCxn id="12" idx="4"/>
            <a:endCxn id="23" idx="0"/>
          </p:cNvCxnSpPr>
          <p:nvPr/>
        </p:nvCxnSpPr>
        <p:spPr>
          <a:xfrm flipH="1" flipV="1">
            <a:off x="5868869" y="6490402"/>
            <a:ext cx="1504550" cy="34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0E4DE679-C020-4536-8C46-519C0EDACE20}"/>
              </a:ext>
            </a:extLst>
          </p:cNvPr>
          <p:cNvCxnSpPr>
            <a:cxnSpLocks/>
            <a:stCxn id="12" idx="0"/>
          </p:cNvCxnSpPr>
          <p:nvPr/>
        </p:nvCxnSpPr>
        <p:spPr>
          <a:xfrm flipH="1">
            <a:off x="5867983" y="4153815"/>
            <a:ext cx="15054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C72EAAA0-C8B0-49F0-8DBD-46337A828502}"/>
              </a:ext>
            </a:extLst>
          </p:cNvPr>
          <p:cNvSpPr/>
          <p:nvPr/>
        </p:nvSpPr>
        <p:spPr>
          <a:xfrm>
            <a:off x="5682480" y="3793815"/>
            <a:ext cx="360000" cy="360000"/>
          </a:xfrm>
          <a:prstGeom prst="arc">
            <a:avLst>
              <a:gd name="adj1" fmla="val 5512599"/>
              <a:gd name="adj2" fmla="val 10861429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6DFC55C6-3F3D-4C20-A65D-FE6B86DBAB27}"/>
              </a:ext>
            </a:extLst>
          </p:cNvPr>
          <p:cNvSpPr/>
          <p:nvPr/>
        </p:nvSpPr>
        <p:spPr>
          <a:xfrm>
            <a:off x="4516752" y="2632516"/>
            <a:ext cx="2689200" cy="2689200"/>
          </a:xfrm>
          <a:prstGeom prst="arc">
            <a:avLst>
              <a:gd name="adj1" fmla="val 5413529"/>
              <a:gd name="adj2" fmla="val 1080554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Arco 22">
            <a:extLst>
              <a:ext uri="{FF2B5EF4-FFF2-40B4-BE49-F238E27FC236}">
                <a16:creationId xmlns:a16="http://schemas.microsoft.com/office/drawing/2014/main" id="{96CEA733-33B4-4E00-A094-498541889BE6}"/>
              </a:ext>
            </a:extLst>
          </p:cNvPr>
          <p:cNvSpPr/>
          <p:nvPr/>
        </p:nvSpPr>
        <p:spPr>
          <a:xfrm>
            <a:off x="3340130" y="1450417"/>
            <a:ext cx="5040000" cy="5040000"/>
          </a:xfrm>
          <a:prstGeom prst="arc">
            <a:avLst>
              <a:gd name="adj1" fmla="val 5388079"/>
              <a:gd name="adj2" fmla="val 1081156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18CB6481-A780-4321-BD4F-7BFD45C3281F}"/>
              </a:ext>
            </a:extLst>
          </p:cNvPr>
          <p:cNvCxnSpPr>
            <a:cxnSpLocks/>
          </p:cNvCxnSpPr>
          <p:nvPr/>
        </p:nvCxnSpPr>
        <p:spPr>
          <a:xfrm flipH="1">
            <a:off x="3340131" y="791558"/>
            <a:ext cx="234234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92932190-4982-49D3-970B-D5DD0BBF8BBE}"/>
              </a:ext>
            </a:extLst>
          </p:cNvPr>
          <p:cNvCxnSpPr>
            <a:cxnSpLocks/>
          </p:cNvCxnSpPr>
          <p:nvPr/>
        </p:nvCxnSpPr>
        <p:spPr>
          <a:xfrm flipH="1">
            <a:off x="3343941" y="3474833"/>
            <a:ext cx="233853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70BB6381-1423-4028-9ADF-A1D837E099E6}"/>
              </a:ext>
            </a:extLst>
          </p:cNvPr>
          <p:cNvCxnSpPr>
            <a:cxnSpLocks/>
          </p:cNvCxnSpPr>
          <p:nvPr/>
        </p:nvCxnSpPr>
        <p:spPr>
          <a:xfrm flipV="1">
            <a:off x="3340130" y="791558"/>
            <a:ext cx="0" cy="26856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A6EFB3CD-12E0-4CCE-96AE-CB659032A201}"/>
              </a:ext>
            </a:extLst>
          </p:cNvPr>
          <p:cNvCxnSpPr>
            <a:cxnSpLocks/>
          </p:cNvCxnSpPr>
          <p:nvPr/>
        </p:nvCxnSpPr>
        <p:spPr>
          <a:xfrm flipV="1">
            <a:off x="5682480" y="791500"/>
            <a:ext cx="0" cy="268565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AD2D702-055B-4193-BB3C-F9DA97C31E41}"/>
              </a:ext>
            </a:extLst>
          </p:cNvPr>
          <p:cNvCxnSpPr>
            <a:cxnSpLocks/>
          </p:cNvCxnSpPr>
          <p:nvPr/>
        </p:nvCxnSpPr>
        <p:spPr>
          <a:xfrm flipV="1">
            <a:off x="4516752" y="794347"/>
            <a:ext cx="0" cy="268281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54D72D0B-CB9C-48FD-B20C-3E9C4AC7B04A}"/>
              </a:ext>
            </a:extLst>
          </p:cNvPr>
          <p:cNvCxnSpPr>
            <a:cxnSpLocks/>
          </p:cNvCxnSpPr>
          <p:nvPr/>
        </p:nvCxnSpPr>
        <p:spPr>
          <a:xfrm>
            <a:off x="2698030" y="649012"/>
            <a:ext cx="4010835" cy="33261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A8F3A36E-848C-4016-93D8-2B05675164C3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3340130" y="1182757"/>
            <a:ext cx="402328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11AC2912-5EC6-4559-9674-4015684D8528}"/>
              </a:ext>
            </a:extLst>
          </p:cNvPr>
          <p:cNvCxnSpPr>
            <a:cxnSpLocks/>
            <a:endCxn id="59" idx="4"/>
          </p:cNvCxnSpPr>
          <p:nvPr/>
        </p:nvCxnSpPr>
        <p:spPr>
          <a:xfrm>
            <a:off x="5682480" y="3125972"/>
            <a:ext cx="1680934" cy="7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86E25EC-591E-481B-AF52-D29930645A97}"/>
              </a:ext>
            </a:extLst>
          </p:cNvPr>
          <p:cNvCxnSpPr>
            <a:cxnSpLocks/>
          </p:cNvCxnSpPr>
          <p:nvPr/>
        </p:nvCxnSpPr>
        <p:spPr>
          <a:xfrm>
            <a:off x="4498665" y="2155736"/>
            <a:ext cx="40419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e 58">
            <a:extLst>
              <a:ext uri="{FF2B5EF4-FFF2-40B4-BE49-F238E27FC236}">
                <a16:creationId xmlns:a16="http://schemas.microsoft.com/office/drawing/2014/main" id="{B9436623-C451-480E-BF68-F8583230201F}"/>
              </a:ext>
            </a:extLst>
          </p:cNvPr>
          <p:cNvSpPr/>
          <p:nvPr/>
        </p:nvSpPr>
        <p:spPr>
          <a:xfrm>
            <a:off x="6193414" y="1182757"/>
            <a:ext cx="2340000" cy="194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Arco 64">
            <a:extLst>
              <a:ext uri="{FF2B5EF4-FFF2-40B4-BE49-F238E27FC236}">
                <a16:creationId xmlns:a16="http://schemas.microsoft.com/office/drawing/2014/main" id="{87A7E61E-32A8-4B3C-A207-98D195127CC3}"/>
              </a:ext>
            </a:extLst>
          </p:cNvPr>
          <p:cNvSpPr/>
          <p:nvPr/>
        </p:nvSpPr>
        <p:spPr>
          <a:xfrm>
            <a:off x="5522236" y="3630863"/>
            <a:ext cx="676800" cy="676800"/>
          </a:xfrm>
          <a:prstGeom prst="arc">
            <a:avLst>
              <a:gd name="adj1" fmla="val 5386924"/>
              <a:gd name="adj2" fmla="val 10798422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A7339152-1F43-44F2-9DA7-5773AEDF04CB}"/>
              </a:ext>
            </a:extLst>
          </p:cNvPr>
          <p:cNvCxnSpPr>
            <a:cxnSpLocks/>
          </p:cNvCxnSpPr>
          <p:nvPr/>
        </p:nvCxnSpPr>
        <p:spPr>
          <a:xfrm flipV="1">
            <a:off x="5522236" y="798256"/>
            <a:ext cx="0" cy="267890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D5BB552B-D03E-4724-A2C0-97DBFD927EA6}"/>
              </a:ext>
            </a:extLst>
          </p:cNvPr>
          <p:cNvCxnSpPr>
            <a:cxnSpLocks/>
          </p:cNvCxnSpPr>
          <p:nvPr/>
        </p:nvCxnSpPr>
        <p:spPr>
          <a:xfrm>
            <a:off x="5522236" y="2992474"/>
            <a:ext cx="24266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488B92F9-3614-4F53-94B4-1275274219FE}"/>
              </a:ext>
            </a:extLst>
          </p:cNvPr>
          <p:cNvSpPr/>
          <p:nvPr/>
        </p:nvSpPr>
        <p:spPr>
          <a:xfrm>
            <a:off x="3500414" y="1611903"/>
            <a:ext cx="4726800" cy="4726800"/>
          </a:xfrm>
          <a:prstGeom prst="arc">
            <a:avLst>
              <a:gd name="adj1" fmla="val 5407135"/>
              <a:gd name="adj2" fmla="val 1079873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E9C5B19-480D-4D0F-8A1D-493C14EC4A5F}"/>
              </a:ext>
            </a:extLst>
          </p:cNvPr>
          <p:cNvCxnSpPr>
            <a:cxnSpLocks/>
          </p:cNvCxnSpPr>
          <p:nvPr/>
        </p:nvCxnSpPr>
        <p:spPr>
          <a:xfrm flipH="1">
            <a:off x="5860767" y="6338804"/>
            <a:ext cx="208622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7DFC332A-6139-42C3-89E7-C29888341870}"/>
              </a:ext>
            </a:extLst>
          </p:cNvPr>
          <p:cNvCxnSpPr>
            <a:cxnSpLocks/>
          </p:cNvCxnSpPr>
          <p:nvPr/>
        </p:nvCxnSpPr>
        <p:spPr>
          <a:xfrm flipV="1">
            <a:off x="3500414" y="796352"/>
            <a:ext cx="0" cy="268080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6ED18BAE-19A3-4D84-92F8-2ADEC35E15FD}"/>
              </a:ext>
            </a:extLst>
          </p:cNvPr>
          <p:cNvCxnSpPr>
            <a:cxnSpLocks/>
          </p:cNvCxnSpPr>
          <p:nvPr/>
        </p:nvCxnSpPr>
        <p:spPr>
          <a:xfrm>
            <a:off x="3500414" y="1314202"/>
            <a:ext cx="445956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FD6B6C80-756D-41F9-867C-28E4E906D634}"/>
              </a:ext>
            </a:extLst>
          </p:cNvPr>
          <p:cNvCxnSpPr>
            <a:cxnSpLocks/>
          </p:cNvCxnSpPr>
          <p:nvPr/>
        </p:nvCxnSpPr>
        <p:spPr>
          <a:xfrm flipH="1">
            <a:off x="5873625" y="4499937"/>
            <a:ext cx="233396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5309073-DA95-49D4-9A29-5380DCE78D69}"/>
              </a:ext>
            </a:extLst>
          </p:cNvPr>
          <p:cNvCxnSpPr>
            <a:cxnSpLocks/>
            <a:stCxn id="12" idx="5"/>
          </p:cNvCxnSpPr>
          <p:nvPr/>
        </p:nvCxnSpPr>
        <p:spPr>
          <a:xfrm flipH="1">
            <a:off x="5860908" y="6151130"/>
            <a:ext cx="2339826" cy="7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o 115">
            <a:extLst>
              <a:ext uri="{FF2B5EF4-FFF2-40B4-BE49-F238E27FC236}">
                <a16:creationId xmlns:a16="http://schemas.microsoft.com/office/drawing/2014/main" id="{7669642A-B7EE-45E9-BAEC-3B6D3FCFC244}"/>
              </a:ext>
            </a:extLst>
          </p:cNvPr>
          <p:cNvSpPr/>
          <p:nvPr/>
        </p:nvSpPr>
        <p:spPr>
          <a:xfrm>
            <a:off x="5335155" y="3452551"/>
            <a:ext cx="1047600" cy="1047600"/>
          </a:xfrm>
          <a:prstGeom prst="arc">
            <a:avLst>
              <a:gd name="adj1" fmla="val 5399887"/>
              <a:gd name="adj2" fmla="val 1085229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48E3BD80-5628-4C2C-9E26-5648251DAD0E}"/>
              </a:ext>
            </a:extLst>
          </p:cNvPr>
          <p:cNvCxnSpPr>
            <a:cxnSpLocks/>
          </p:cNvCxnSpPr>
          <p:nvPr/>
        </p:nvCxnSpPr>
        <p:spPr>
          <a:xfrm flipV="1">
            <a:off x="5335155" y="799987"/>
            <a:ext cx="0" cy="267717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460A34FC-6C8D-4AEC-B242-4BA5E40DC018}"/>
              </a:ext>
            </a:extLst>
          </p:cNvPr>
          <p:cNvCxnSpPr>
            <a:cxnSpLocks/>
          </p:cNvCxnSpPr>
          <p:nvPr/>
        </p:nvCxnSpPr>
        <p:spPr>
          <a:xfrm flipV="1">
            <a:off x="3679336" y="797491"/>
            <a:ext cx="0" cy="267966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E7DAFC0B-5AA5-41C7-8064-1584D376F797}"/>
              </a:ext>
            </a:extLst>
          </p:cNvPr>
          <p:cNvCxnSpPr>
            <a:cxnSpLocks/>
          </p:cNvCxnSpPr>
          <p:nvPr/>
        </p:nvCxnSpPr>
        <p:spPr>
          <a:xfrm>
            <a:off x="5335155" y="2838169"/>
            <a:ext cx="28580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Arco 122">
            <a:extLst>
              <a:ext uri="{FF2B5EF4-FFF2-40B4-BE49-F238E27FC236}">
                <a16:creationId xmlns:a16="http://schemas.microsoft.com/office/drawing/2014/main" id="{27FC3486-4B2E-4F25-BB69-0E97D1EB76B7}"/>
              </a:ext>
            </a:extLst>
          </p:cNvPr>
          <p:cNvSpPr/>
          <p:nvPr/>
        </p:nvSpPr>
        <p:spPr>
          <a:xfrm>
            <a:off x="3678214" y="1794783"/>
            <a:ext cx="4356000" cy="4356000"/>
          </a:xfrm>
          <a:prstGeom prst="arc">
            <a:avLst>
              <a:gd name="adj1" fmla="val 5392003"/>
              <a:gd name="adj2" fmla="val 1080841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0F124E5-4109-468B-9E91-FFDB04D075FF}"/>
              </a:ext>
            </a:extLst>
          </p:cNvPr>
          <p:cNvCxnSpPr>
            <a:cxnSpLocks/>
          </p:cNvCxnSpPr>
          <p:nvPr/>
        </p:nvCxnSpPr>
        <p:spPr>
          <a:xfrm>
            <a:off x="3675702" y="1465490"/>
            <a:ext cx="451911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986E190C-BC4F-4804-855F-97F447BE7157}"/>
              </a:ext>
            </a:extLst>
          </p:cNvPr>
          <p:cNvCxnSpPr>
            <a:cxnSpLocks/>
          </p:cNvCxnSpPr>
          <p:nvPr/>
        </p:nvCxnSpPr>
        <p:spPr>
          <a:xfrm>
            <a:off x="5858955" y="5907280"/>
            <a:ext cx="25170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1F31261D-7719-436A-AB29-635B034551D3}"/>
              </a:ext>
            </a:extLst>
          </p:cNvPr>
          <p:cNvCxnSpPr>
            <a:cxnSpLocks/>
          </p:cNvCxnSpPr>
          <p:nvPr/>
        </p:nvCxnSpPr>
        <p:spPr>
          <a:xfrm>
            <a:off x="5858955" y="4739354"/>
            <a:ext cx="25170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rco 152">
            <a:extLst>
              <a:ext uri="{FF2B5EF4-FFF2-40B4-BE49-F238E27FC236}">
                <a16:creationId xmlns:a16="http://schemas.microsoft.com/office/drawing/2014/main" id="{0E217A12-78B4-459A-9825-2A7B2B3B089F}"/>
              </a:ext>
            </a:extLst>
          </p:cNvPr>
          <p:cNvSpPr/>
          <p:nvPr/>
        </p:nvSpPr>
        <p:spPr>
          <a:xfrm>
            <a:off x="5096123" y="3209543"/>
            <a:ext cx="1530000" cy="1530000"/>
          </a:xfrm>
          <a:prstGeom prst="arc">
            <a:avLst>
              <a:gd name="adj1" fmla="val 5375472"/>
              <a:gd name="adj2" fmla="val 1085249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113103B7-56C7-48E5-9E34-A66315153221}"/>
              </a:ext>
            </a:extLst>
          </p:cNvPr>
          <p:cNvCxnSpPr>
            <a:cxnSpLocks/>
          </p:cNvCxnSpPr>
          <p:nvPr/>
        </p:nvCxnSpPr>
        <p:spPr>
          <a:xfrm flipV="1">
            <a:off x="5095373" y="797491"/>
            <a:ext cx="0" cy="267966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399E30B7-FD94-4ECE-89ED-E8F54517864F}"/>
              </a:ext>
            </a:extLst>
          </p:cNvPr>
          <p:cNvCxnSpPr>
            <a:cxnSpLocks/>
          </p:cNvCxnSpPr>
          <p:nvPr/>
        </p:nvCxnSpPr>
        <p:spPr>
          <a:xfrm>
            <a:off x="5094633" y="2639855"/>
            <a:ext cx="327924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Arco 157">
            <a:extLst>
              <a:ext uri="{FF2B5EF4-FFF2-40B4-BE49-F238E27FC236}">
                <a16:creationId xmlns:a16="http://schemas.microsoft.com/office/drawing/2014/main" id="{FD59D7B5-55D0-44B7-AFF2-5BD06F5AB998}"/>
              </a:ext>
            </a:extLst>
          </p:cNvPr>
          <p:cNvSpPr/>
          <p:nvPr/>
        </p:nvSpPr>
        <p:spPr>
          <a:xfrm>
            <a:off x="3926871" y="2046819"/>
            <a:ext cx="3859200" cy="3859200"/>
          </a:xfrm>
          <a:prstGeom prst="arc">
            <a:avLst>
              <a:gd name="adj1" fmla="val 5390793"/>
              <a:gd name="adj2" fmla="val 1081287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9D2AB2AF-FBD5-4DD6-92A3-348AAF61C640}"/>
              </a:ext>
            </a:extLst>
          </p:cNvPr>
          <p:cNvCxnSpPr>
            <a:cxnSpLocks/>
          </p:cNvCxnSpPr>
          <p:nvPr/>
        </p:nvCxnSpPr>
        <p:spPr>
          <a:xfrm flipV="1">
            <a:off x="3926369" y="797177"/>
            <a:ext cx="0" cy="267998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C26B3D2D-A235-4B79-9F03-90E358835BB7}"/>
              </a:ext>
            </a:extLst>
          </p:cNvPr>
          <p:cNvCxnSpPr>
            <a:cxnSpLocks/>
          </p:cNvCxnSpPr>
          <p:nvPr/>
        </p:nvCxnSpPr>
        <p:spPr>
          <a:xfrm>
            <a:off x="3917489" y="1668437"/>
            <a:ext cx="44674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259F368A-73E1-4E7F-BB6A-818FF445E6BA}"/>
              </a:ext>
            </a:extLst>
          </p:cNvPr>
          <p:cNvCxnSpPr>
            <a:cxnSpLocks/>
          </p:cNvCxnSpPr>
          <p:nvPr/>
        </p:nvCxnSpPr>
        <p:spPr>
          <a:xfrm>
            <a:off x="5858955" y="5033726"/>
            <a:ext cx="264522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4474C615-0BD5-499E-A358-3193D3F967A2}"/>
              </a:ext>
            </a:extLst>
          </p:cNvPr>
          <p:cNvCxnSpPr>
            <a:cxnSpLocks/>
          </p:cNvCxnSpPr>
          <p:nvPr/>
        </p:nvCxnSpPr>
        <p:spPr>
          <a:xfrm>
            <a:off x="5858955" y="5601756"/>
            <a:ext cx="264522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o 5">
            <a:extLst>
              <a:ext uri="{FF2B5EF4-FFF2-40B4-BE49-F238E27FC236}">
                <a16:creationId xmlns:a16="http://schemas.microsoft.com/office/drawing/2014/main" id="{6D5113A6-7961-42E6-9F54-387621744B33}"/>
              </a:ext>
            </a:extLst>
          </p:cNvPr>
          <p:cNvSpPr/>
          <p:nvPr/>
        </p:nvSpPr>
        <p:spPr>
          <a:xfrm>
            <a:off x="4796383" y="2909950"/>
            <a:ext cx="2124000" cy="2124000"/>
          </a:xfrm>
          <a:prstGeom prst="arc">
            <a:avLst>
              <a:gd name="adj1" fmla="val 5394690"/>
              <a:gd name="adj2" fmla="val 1081056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4A38DF6C-5A21-4545-A188-94B0624F2080}"/>
              </a:ext>
            </a:extLst>
          </p:cNvPr>
          <p:cNvCxnSpPr>
            <a:cxnSpLocks/>
          </p:cNvCxnSpPr>
          <p:nvPr/>
        </p:nvCxnSpPr>
        <p:spPr>
          <a:xfrm flipV="1">
            <a:off x="4797392" y="798256"/>
            <a:ext cx="0" cy="267890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15FCFEE2-A995-46DE-A476-60FAFA1E4B00}"/>
              </a:ext>
            </a:extLst>
          </p:cNvPr>
          <p:cNvCxnSpPr>
            <a:cxnSpLocks/>
          </p:cNvCxnSpPr>
          <p:nvPr/>
        </p:nvCxnSpPr>
        <p:spPr>
          <a:xfrm>
            <a:off x="4794281" y="2389788"/>
            <a:ext cx="37099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730A3246-68F1-4A68-AACE-90BFBCDC7B38}"/>
              </a:ext>
            </a:extLst>
          </p:cNvPr>
          <p:cNvSpPr/>
          <p:nvPr/>
        </p:nvSpPr>
        <p:spPr>
          <a:xfrm>
            <a:off x="4229999" y="2340142"/>
            <a:ext cx="3261600" cy="3261600"/>
          </a:xfrm>
          <a:prstGeom prst="arc">
            <a:avLst>
              <a:gd name="adj1" fmla="val 5387025"/>
              <a:gd name="adj2" fmla="val 1079987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33555F37-31B9-4587-8F8D-1AA3B31F56B1}"/>
              </a:ext>
            </a:extLst>
          </p:cNvPr>
          <p:cNvCxnSpPr>
            <a:cxnSpLocks/>
          </p:cNvCxnSpPr>
          <p:nvPr/>
        </p:nvCxnSpPr>
        <p:spPr>
          <a:xfrm flipV="1">
            <a:off x="4229999" y="792308"/>
            <a:ext cx="0" cy="268485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1262137-D211-4B7E-9F23-DF7A779B9014}"/>
              </a:ext>
            </a:extLst>
          </p:cNvPr>
          <p:cNvCxnSpPr>
            <a:cxnSpLocks/>
          </p:cNvCxnSpPr>
          <p:nvPr/>
        </p:nvCxnSpPr>
        <p:spPr>
          <a:xfrm>
            <a:off x="4229999" y="1919897"/>
            <a:ext cx="42741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473A22F4-CF85-405B-AABB-5382F665F3E9}"/>
              </a:ext>
            </a:extLst>
          </p:cNvPr>
          <p:cNvCxnSpPr>
            <a:cxnSpLocks/>
          </p:cNvCxnSpPr>
          <p:nvPr/>
        </p:nvCxnSpPr>
        <p:spPr>
          <a:xfrm flipV="1">
            <a:off x="8535568" y="790927"/>
            <a:ext cx="0" cy="13648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BA96B687-7ABB-4AB4-A4DE-038BCD815E65}"/>
              </a:ext>
            </a:extLst>
          </p:cNvPr>
          <p:cNvCxnSpPr>
            <a:cxnSpLocks/>
          </p:cNvCxnSpPr>
          <p:nvPr/>
        </p:nvCxnSpPr>
        <p:spPr>
          <a:xfrm>
            <a:off x="8497303" y="790926"/>
            <a:ext cx="0" cy="11320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B0F5C864-BB73-4698-8F7A-B127D5A2A327}"/>
              </a:ext>
            </a:extLst>
          </p:cNvPr>
          <p:cNvCxnSpPr>
            <a:cxnSpLocks/>
          </p:cNvCxnSpPr>
          <p:nvPr/>
        </p:nvCxnSpPr>
        <p:spPr>
          <a:xfrm>
            <a:off x="8377077" y="790926"/>
            <a:ext cx="0" cy="8775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25539190-5193-4AFB-AE16-22DBFE0B67A7}"/>
              </a:ext>
            </a:extLst>
          </p:cNvPr>
          <p:cNvCxnSpPr>
            <a:cxnSpLocks/>
          </p:cNvCxnSpPr>
          <p:nvPr/>
        </p:nvCxnSpPr>
        <p:spPr>
          <a:xfrm>
            <a:off x="8193267" y="775335"/>
            <a:ext cx="0" cy="6941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538F59A6-9ABB-4EA2-B818-AF7289516430}"/>
              </a:ext>
            </a:extLst>
          </p:cNvPr>
          <p:cNvCxnSpPr>
            <a:cxnSpLocks/>
          </p:cNvCxnSpPr>
          <p:nvPr/>
        </p:nvCxnSpPr>
        <p:spPr>
          <a:xfrm>
            <a:off x="7946856" y="790926"/>
            <a:ext cx="0" cy="52557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1AA67BB-B25A-4E12-B434-1AA701EFBC0C}"/>
              </a:ext>
            </a:extLst>
          </p:cNvPr>
          <p:cNvCxnSpPr>
            <a:cxnSpLocks/>
          </p:cNvCxnSpPr>
          <p:nvPr/>
        </p:nvCxnSpPr>
        <p:spPr>
          <a:xfrm>
            <a:off x="7684453" y="790926"/>
            <a:ext cx="0" cy="4349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5EC4CC35-DF61-4B9D-8566-A533A25E68F3}"/>
              </a:ext>
            </a:extLst>
          </p:cNvPr>
          <p:cNvCxnSpPr>
            <a:cxnSpLocks/>
          </p:cNvCxnSpPr>
          <p:nvPr/>
        </p:nvCxnSpPr>
        <p:spPr>
          <a:xfrm>
            <a:off x="7364314" y="789090"/>
            <a:ext cx="0" cy="3911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6FB8A5E3-1589-4EFB-BF5E-6B80EB32EE60}"/>
              </a:ext>
            </a:extLst>
          </p:cNvPr>
          <p:cNvCxnSpPr>
            <a:cxnSpLocks/>
          </p:cNvCxnSpPr>
          <p:nvPr/>
        </p:nvCxnSpPr>
        <p:spPr>
          <a:xfrm>
            <a:off x="7064696" y="789090"/>
            <a:ext cx="0" cy="4167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7A784E5E-38AB-43D6-93C0-8377BBEDEFD7}"/>
              </a:ext>
            </a:extLst>
          </p:cNvPr>
          <p:cNvCxnSpPr>
            <a:cxnSpLocks/>
          </p:cNvCxnSpPr>
          <p:nvPr/>
        </p:nvCxnSpPr>
        <p:spPr>
          <a:xfrm>
            <a:off x="6782062" y="789090"/>
            <a:ext cx="0" cy="5251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05308B74-C6C5-4B8D-9493-1FA9C4D8732F}"/>
              </a:ext>
            </a:extLst>
          </p:cNvPr>
          <p:cNvCxnSpPr>
            <a:cxnSpLocks/>
          </p:cNvCxnSpPr>
          <p:nvPr/>
        </p:nvCxnSpPr>
        <p:spPr>
          <a:xfrm>
            <a:off x="6536747" y="789090"/>
            <a:ext cx="0" cy="6793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FBDD49B1-2D54-4E69-B60B-66CAEB97D5E8}"/>
              </a:ext>
            </a:extLst>
          </p:cNvPr>
          <p:cNvCxnSpPr>
            <a:cxnSpLocks/>
          </p:cNvCxnSpPr>
          <p:nvPr/>
        </p:nvCxnSpPr>
        <p:spPr>
          <a:xfrm>
            <a:off x="6351548" y="789090"/>
            <a:ext cx="0" cy="8877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55A24596-48CF-4A9F-9479-852E4ABD630D}"/>
              </a:ext>
            </a:extLst>
          </p:cNvPr>
          <p:cNvCxnSpPr>
            <a:cxnSpLocks/>
          </p:cNvCxnSpPr>
          <p:nvPr/>
        </p:nvCxnSpPr>
        <p:spPr>
          <a:xfrm>
            <a:off x="6230919" y="789090"/>
            <a:ext cx="0" cy="11308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F13C82D2-0D8E-4960-B960-BB73A85678C5}"/>
              </a:ext>
            </a:extLst>
          </p:cNvPr>
          <p:cNvCxnSpPr>
            <a:cxnSpLocks/>
          </p:cNvCxnSpPr>
          <p:nvPr/>
        </p:nvCxnSpPr>
        <p:spPr>
          <a:xfrm>
            <a:off x="6191930" y="796351"/>
            <a:ext cx="0" cy="13577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533DBC0D-84A8-4F0D-BAC0-E321E2DDEED9}"/>
              </a:ext>
            </a:extLst>
          </p:cNvPr>
          <p:cNvCxnSpPr>
            <a:cxnSpLocks/>
          </p:cNvCxnSpPr>
          <p:nvPr/>
        </p:nvCxnSpPr>
        <p:spPr>
          <a:xfrm flipH="1">
            <a:off x="5682480" y="3474381"/>
            <a:ext cx="5129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565F5AC-935B-45DB-B03D-9CB43B150B39}"/>
              </a:ext>
            </a:extLst>
          </p:cNvPr>
          <p:cNvCxnSpPr>
            <a:cxnSpLocks/>
          </p:cNvCxnSpPr>
          <p:nvPr/>
        </p:nvCxnSpPr>
        <p:spPr>
          <a:xfrm>
            <a:off x="3340130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B380AF42-5541-4E3B-A949-68FC220F5490}"/>
              </a:ext>
            </a:extLst>
          </p:cNvPr>
          <p:cNvCxnSpPr>
            <a:cxnSpLocks/>
          </p:cNvCxnSpPr>
          <p:nvPr/>
        </p:nvCxnSpPr>
        <p:spPr>
          <a:xfrm>
            <a:off x="3500414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6876A536-CBF2-40EA-9331-1E44ED5A2FA8}"/>
              </a:ext>
            </a:extLst>
          </p:cNvPr>
          <p:cNvCxnSpPr>
            <a:cxnSpLocks/>
          </p:cNvCxnSpPr>
          <p:nvPr/>
        </p:nvCxnSpPr>
        <p:spPr>
          <a:xfrm>
            <a:off x="3678644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1395F134-0036-46A0-A9AD-971FDEADB00C}"/>
              </a:ext>
            </a:extLst>
          </p:cNvPr>
          <p:cNvCxnSpPr>
            <a:cxnSpLocks/>
          </p:cNvCxnSpPr>
          <p:nvPr/>
        </p:nvCxnSpPr>
        <p:spPr>
          <a:xfrm>
            <a:off x="3926369" y="3470309"/>
            <a:ext cx="0" cy="5125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CBAA7953-1657-43AD-B3F5-5A88BA4BD5A0}"/>
              </a:ext>
            </a:extLst>
          </p:cNvPr>
          <p:cNvCxnSpPr>
            <a:cxnSpLocks/>
          </p:cNvCxnSpPr>
          <p:nvPr/>
        </p:nvCxnSpPr>
        <p:spPr>
          <a:xfrm>
            <a:off x="4229999" y="3474769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15FD3698-F725-44A6-9A9D-2757B0657EC0}"/>
              </a:ext>
            </a:extLst>
          </p:cNvPr>
          <p:cNvCxnSpPr>
            <a:cxnSpLocks/>
          </p:cNvCxnSpPr>
          <p:nvPr/>
        </p:nvCxnSpPr>
        <p:spPr>
          <a:xfrm>
            <a:off x="4516752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83FC1A19-5CCC-4289-9FA3-75C15FED6C88}"/>
              </a:ext>
            </a:extLst>
          </p:cNvPr>
          <p:cNvCxnSpPr>
            <a:cxnSpLocks/>
          </p:cNvCxnSpPr>
          <p:nvPr/>
        </p:nvCxnSpPr>
        <p:spPr>
          <a:xfrm>
            <a:off x="4796511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E192A7E9-89F7-45FA-B400-119531A5F018}"/>
              </a:ext>
            </a:extLst>
          </p:cNvPr>
          <p:cNvCxnSpPr>
            <a:cxnSpLocks/>
          </p:cNvCxnSpPr>
          <p:nvPr/>
        </p:nvCxnSpPr>
        <p:spPr>
          <a:xfrm>
            <a:off x="5096863" y="3474769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A6A371A-88B3-4B33-BC86-B03120AD9FBA}"/>
              </a:ext>
            </a:extLst>
          </p:cNvPr>
          <p:cNvCxnSpPr>
            <a:cxnSpLocks/>
          </p:cNvCxnSpPr>
          <p:nvPr/>
        </p:nvCxnSpPr>
        <p:spPr>
          <a:xfrm>
            <a:off x="5335663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BBD3AED9-77C5-439F-83FE-439E2EA28814}"/>
              </a:ext>
            </a:extLst>
          </p:cNvPr>
          <p:cNvCxnSpPr>
            <a:cxnSpLocks/>
          </p:cNvCxnSpPr>
          <p:nvPr/>
        </p:nvCxnSpPr>
        <p:spPr>
          <a:xfrm>
            <a:off x="5521258" y="3474769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69B2FDF7-70E3-4E46-8B55-39EB2D04749E}"/>
              </a:ext>
            </a:extLst>
          </p:cNvPr>
          <p:cNvCxnSpPr>
            <a:cxnSpLocks/>
          </p:cNvCxnSpPr>
          <p:nvPr/>
        </p:nvCxnSpPr>
        <p:spPr>
          <a:xfrm>
            <a:off x="5682480" y="3477158"/>
            <a:ext cx="0" cy="495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e 167">
            <a:extLst>
              <a:ext uri="{FF2B5EF4-FFF2-40B4-BE49-F238E27FC236}">
                <a16:creationId xmlns:a16="http://schemas.microsoft.com/office/drawing/2014/main" id="{0B245C94-5012-4C6E-A8D2-8FB01554D8F3}"/>
              </a:ext>
            </a:extLst>
          </p:cNvPr>
          <p:cNvSpPr/>
          <p:nvPr/>
        </p:nvSpPr>
        <p:spPr>
          <a:xfrm>
            <a:off x="6199320" y="4155263"/>
            <a:ext cx="2340000" cy="23400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A614049F-B083-41DA-A962-760ED32AB22E}"/>
              </a:ext>
            </a:extLst>
          </p:cNvPr>
          <p:cNvCxnSpPr>
            <a:cxnSpLocks/>
          </p:cNvCxnSpPr>
          <p:nvPr/>
        </p:nvCxnSpPr>
        <p:spPr>
          <a:xfrm flipH="1">
            <a:off x="5682480" y="792273"/>
            <a:ext cx="5129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1 16">
            <a:extLst>
              <a:ext uri="{FF2B5EF4-FFF2-40B4-BE49-F238E27FC236}">
                <a16:creationId xmlns:a16="http://schemas.microsoft.com/office/drawing/2014/main" id="{1908202F-19FD-4EEC-9476-1791D7AE39DB}"/>
              </a:ext>
            </a:extLst>
          </p:cNvPr>
          <p:cNvCxnSpPr>
            <a:cxnSpLocks/>
          </p:cNvCxnSpPr>
          <p:nvPr/>
        </p:nvCxnSpPr>
        <p:spPr>
          <a:xfrm flipV="1">
            <a:off x="7366240" y="2129790"/>
            <a:ext cx="0" cy="31919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1 4">
            <a:extLst>
              <a:ext uri="{FF2B5EF4-FFF2-40B4-BE49-F238E27FC236}">
                <a16:creationId xmlns:a16="http://schemas.microsoft.com/office/drawing/2014/main" id="{5DA486A0-4CFE-43B2-8D60-07C72F571B8F}"/>
              </a:ext>
            </a:extLst>
          </p:cNvPr>
          <p:cNvCxnSpPr>
            <a:cxnSpLocks/>
          </p:cNvCxnSpPr>
          <p:nvPr/>
        </p:nvCxnSpPr>
        <p:spPr>
          <a:xfrm>
            <a:off x="3027034" y="3971915"/>
            <a:ext cx="284094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uppo 169">
            <a:extLst>
              <a:ext uri="{FF2B5EF4-FFF2-40B4-BE49-F238E27FC236}">
                <a16:creationId xmlns:a16="http://schemas.microsoft.com/office/drawing/2014/main" id="{177B4EB4-4419-4A3B-A350-C895005D5FAB}"/>
              </a:ext>
            </a:extLst>
          </p:cNvPr>
          <p:cNvGrpSpPr/>
          <p:nvPr/>
        </p:nvGrpSpPr>
        <p:grpSpPr>
          <a:xfrm>
            <a:off x="6827379" y="3629642"/>
            <a:ext cx="975344" cy="400110"/>
            <a:chOff x="6827379" y="3629642"/>
            <a:chExt cx="975344" cy="400110"/>
          </a:xfrm>
        </p:grpSpPr>
        <p:sp>
          <p:nvSpPr>
            <p:cNvPr id="171" name="CasellaDiTesto 57">
              <a:extLst>
                <a:ext uri="{FF2B5EF4-FFF2-40B4-BE49-F238E27FC236}">
                  <a16:creationId xmlns:a16="http://schemas.microsoft.com/office/drawing/2014/main" id="{82CFA06B-3DDC-425D-967F-E7BAC036E4AA}"/>
                </a:ext>
              </a:extLst>
            </p:cNvPr>
            <p:cNvSpPr txBox="1"/>
            <p:nvPr/>
          </p:nvSpPr>
          <p:spPr>
            <a:xfrm>
              <a:off x="7287502" y="3663351"/>
              <a:ext cx="51522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6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2</a:t>
              </a:r>
              <a:r>
                <a:rPr kumimoji="0" lang="it-IT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b</a:t>
              </a:r>
              <a:endPara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72" name="CasellaDiTesto 194">
              <a:extLst>
                <a:ext uri="{FF2B5EF4-FFF2-40B4-BE49-F238E27FC236}">
                  <a16:creationId xmlns:a16="http://schemas.microsoft.com/office/drawing/2014/main" id="{4B754B7D-51B0-4C75-BB12-3B547211C9AF}"/>
                </a:ext>
              </a:extLst>
            </p:cNvPr>
            <p:cNvSpPr txBox="1"/>
            <p:nvPr/>
          </p:nvSpPr>
          <p:spPr>
            <a:xfrm>
              <a:off x="6827379" y="3659584"/>
              <a:ext cx="51522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6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</a:t>
              </a:r>
              <a:r>
                <a:rPr kumimoji="0" lang="it-IT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b</a:t>
              </a:r>
              <a:endPara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73" name="CasellaDiTesto 172">
              <a:extLst>
                <a:ext uri="{FF2B5EF4-FFF2-40B4-BE49-F238E27FC236}">
                  <a16:creationId xmlns:a16="http://schemas.microsoft.com/office/drawing/2014/main" id="{D9E7434C-EEB3-49D7-8EE0-A6173DA2F933}"/>
                </a:ext>
              </a:extLst>
            </p:cNvPr>
            <p:cNvSpPr txBox="1"/>
            <p:nvPr/>
          </p:nvSpPr>
          <p:spPr>
            <a:xfrm>
              <a:off x="7115174" y="3629642"/>
              <a:ext cx="3652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680FA2CF-50CD-48DC-B65B-CD079FB3F855}"/>
              </a:ext>
            </a:extLst>
          </p:cNvPr>
          <p:cNvSpPr txBox="1"/>
          <p:nvPr/>
        </p:nvSpPr>
        <p:spPr>
          <a:xfrm>
            <a:off x="3063441" y="1143283"/>
            <a:ext cx="648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(X’’’)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8ED29EC1-5819-4568-9D91-001174F2700A}"/>
              </a:ext>
            </a:extLst>
          </p:cNvPr>
          <p:cNvSpPr txBox="1"/>
          <p:nvPr/>
        </p:nvSpPr>
        <p:spPr>
          <a:xfrm>
            <a:off x="3721043" y="1134700"/>
            <a:ext cx="648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(Y’’’)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14D4807A-97A5-4719-9585-5DA219DC2C25}"/>
              </a:ext>
            </a:extLst>
          </p:cNvPr>
          <p:cNvSpPr txBox="1"/>
          <p:nvPr/>
        </p:nvSpPr>
        <p:spPr>
          <a:xfrm>
            <a:off x="3549922" y="1058165"/>
            <a:ext cx="3652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7D14E031-92F0-44AD-BFBD-77A4B577C6A8}"/>
              </a:ext>
            </a:extLst>
          </p:cNvPr>
          <p:cNvSpPr txBox="1"/>
          <p:nvPr/>
        </p:nvSpPr>
        <p:spPr>
          <a:xfrm>
            <a:off x="8032146" y="1174932"/>
            <a:ext cx="4184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F5A69D38-0136-4894-BC1F-C977A77BBAFD}"/>
              </a:ext>
            </a:extLst>
          </p:cNvPr>
          <p:cNvSpPr txBox="1"/>
          <p:nvPr/>
        </p:nvSpPr>
        <p:spPr>
          <a:xfrm>
            <a:off x="6352834" y="1147373"/>
            <a:ext cx="4553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901D8EE3-17F1-4FB2-A472-3ABBCBA3DCF2}"/>
              </a:ext>
            </a:extLst>
          </p:cNvPr>
          <p:cNvSpPr txBox="1"/>
          <p:nvPr/>
        </p:nvSpPr>
        <p:spPr>
          <a:xfrm>
            <a:off x="8154609" y="5972566"/>
            <a:ext cx="4184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2322D3C4-CD8F-4C4B-896B-A1D6852F4080}"/>
              </a:ext>
            </a:extLst>
          </p:cNvPr>
          <p:cNvSpPr txBox="1"/>
          <p:nvPr/>
        </p:nvSpPr>
        <p:spPr>
          <a:xfrm>
            <a:off x="6478708" y="5970233"/>
            <a:ext cx="4553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80DC490C-AD4C-4E78-8BB5-B086B5B77D00}"/>
              </a:ext>
            </a:extLst>
          </p:cNvPr>
          <p:cNvSpPr txBox="1"/>
          <p:nvPr/>
        </p:nvSpPr>
        <p:spPr>
          <a:xfrm>
            <a:off x="6363995" y="5975299"/>
            <a:ext cx="288000" cy="252000"/>
          </a:xfrm>
          <a:prstGeom prst="rect">
            <a:avLst/>
          </a:prstGeom>
          <a:noFill/>
        </p:spPr>
        <p:txBody>
          <a:bodyPr anchor="t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515DFCE7-1883-4EF9-A23E-99B8F1B14A87}"/>
              </a:ext>
            </a:extLst>
          </p:cNvPr>
          <p:cNvSpPr txBox="1"/>
          <p:nvPr/>
        </p:nvSpPr>
        <p:spPr>
          <a:xfrm>
            <a:off x="8037998" y="5980602"/>
            <a:ext cx="287997" cy="33855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6E7B112-05DE-4C93-BFB2-7B1F579503B0}"/>
              </a:ext>
            </a:extLst>
          </p:cNvPr>
          <p:cNvSpPr txBox="1"/>
          <p:nvPr/>
        </p:nvSpPr>
        <p:spPr>
          <a:xfrm>
            <a:off x="2804773" y="580791"/>
            <a:ext cx="648000" cy="32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)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D45796E6-C68D-41C9-B940-583E15F22236}"/>
              </a:ext>
            </a:extLst>
          </p:cNvPr>
          <p:cNvSpPr txBox="1"/>
          <p:nvPr/>
        </p:nvSpPr>
        <p:spPr>
          <a:xfrm>
            <a:off x="8164231" y="2008069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439923CE-5917-4403-B3CD-6AFFC949FEA5}"/>
              </a:ext>
            </a:extLst>
          </p:cNvPr>
          <p:cNvSpPr txBox="1"/>
          <p:nvPr/>
        </p:nvSpPr>
        <p:spPr>
          <a:xfrm>
            <a:off x="7897139" y="5929721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09E1271D-1628-4D82-89C4-86BE5884A664}"/>
              </a:ext>
            </a:extLst>
          </p:cNvPr>
          <p:cNvSpPr txBox="1"/>
          <p:nvPr/>
        </p:nvSpPr>
        <p:spPr>
          <a:xfrm>
            <a:off x="6195643" y="1975640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E53E8AA8-B143-437F-938E-302AF46491A8}"/>
              </a:ext>
            </a:extLst>
          </p:cNvPr>
          <p:cNvSpPr txBox="1"/>
          <p:nvPr/>
        </p:nvSpPr>
        <p:spPr>
          <a:xfrm>
            <a:off x="6210156" y="5933279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AAE286AE-B594-4B51-8486-58CB21DCDAEA}"/>
              </a:ext>
            </a:extLst>
          </p:cNvPr>
          <p:cNvCxnSpPr>
            <a:cxnSpLocks/>
          </p:cNvCxnSpPr>
          <p:nvPr/>
        </p:nvCxnSpPr>
        <p:spPr>
          <a:xfrm>
            <a:off x="6348963" y="1665275"/>
            <a:ext cx="0" cy="42505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A328840A-33C4-4EBA-8EAB-C7DFFE79CBB9}"/>
              </a:ext>
            </a:extLst>
          </p:cNvPr>
          <p:cNvCxnSpPr>
            <a:cxnSpLocks/>
          </p:cNvCxnSpPr>
          <p:nvPr/>
        </p:nvCxnSpPr>
        <p:spPr>
          <a:xfrm>
            <a:off x="8374551" y="1665275"/>
            <a:ext cx="0" cy="42505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BEE56EC6-4528-4786-B1CB-B3ABB6368712}"/>
              </a:ext>
            </a:extLst>
          </p:cNvPr>
          <p:cNvCxnSpPr>
            <a:cxnSpLocks/>
          </p:cNvCxnSpPr>
          <p:nvPr/>
        </p:nvCxnSpPr>
        <p:spPr>
          <a:xfrm>
            <a:off x="6537061" y="1454932"/>
            <a:ext cx="0" cy="471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5DE93EB1-10B6-4103-8F0C-4E9C522B1A06}"/>
              </a:ext>
            </a:extLst>
          </p:cNvPr>
          <p:cNvCxnSpPr>
            <a:cxnSpLocks/>
          </p:cNvCxnSpPr>
          <p:nvPr/>
        </p:nvCxnSpPr>
        <p:spPr>
          <a:xfrm>
            <a:off x="8190066" y="1432018"/>
            <a:ext cx="0" cy="471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1 16">
            <a:extLst>
              <a:ext uri="{FF2B5EF4-FFF2-40B4-BE49-F238E27FC236}">
                <a16:creationId xmlns:a16="http://schemas.microsoft.com/office/drawing/2014/main" id="{F257322C-C983-4659-B4BB-21B93E9BB698}"/>
              </a:ext>
            </a:extLst>
          </p:cNvPr>
          <p:cNvCxnSpPr>
            <a:cxnSpLocks/>
          </p:cNvCxnSpPr>
          <p:nvPr/>
        </p:nvCxnSpPr>
        <p:spPr>
          <a:xfrm flipV="1">
            <a:off x="6190851" y="2148292"/>
            <a:ext cx="0" cy="31671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1 17">
            <a:extLst>
              <a:ext uri="{FF2B5EF4-FFF2-40B4-BE49-F238E27FC236}">
                <a16:creationId xmlns:a16="http://schemas.microsoft.com/office/drawing/2014/main" id="{A5293AB5-8F04-4BE4-B3C8-72C4A67901B9}"/>
              </a:ext>
            </a:extLst>
          </p:cNvPr>
          <p:cNvCxnSpPr>
            <a:cxnSpLocks/>
          </p:cNvCxnSpPr>
          <p:nvPr/>
        </p:nvCxnSpPr>
        <p:spPr>
          <a:xfrm flipV="1">
            <a:off x="8534955" y="2154126"/>
            <a:ext cx="0" cy="30776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748716C4-996D-4E11-BBB2-16740F31F34D}"/>
              </a:ext>
            </a:extLst>
          </p:cNvPr>
          <p:cNvCxnSpPr>
            <a:cxnSpLocks/>
          </p:cNvCxnSpPr>
          <p:nvPr/>
        </p:nvCxnSpPr>
        <p:spPr>
          <a:xfrm>
            <a:off x="8493661" y="2387590"/>
            <a:ext cx="0" cy="32099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7BC43979-B0A1-4BFB-B457-0DAFE1B2DC5E}"/>
              </a:ext>
            </a:extLst>
          </p:cNvPr>
          <p:cNvCxnSpPr>
            <a:cxnSpLocks/>
          </p:cNvCxnSpPr>
          <p:nvPr/>
        </p:nvCxnSpPr>
        <p:spPr>
          <a:xfrm>
            <a:off x="6226763" y="2389788"/>
            <a:ext cx="0" cy="32262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4A3B0039-6203-4D26-BCDE-AE60F8E8A5A4}"/>
              </a:ext>
            </a:extLst>
          </p:cNvPr>
          <p:cNvCxnSpPr/>
          <p:nvPr/>
        </p:nvCxnSpPr>
        <p:spPr>
          <a:xfrm>
            <a:off x="6783304" y="1320864"/>
            <a:ext cx="0" cy="50249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E08D625D-9E67-4E16-B9AF-39814EFA3075}"/>
              </a:ext>
            </a:extLst>
          </p:cNvPr>
          <p:cNvCxnSpPr/>
          <p:nvPr/>
        </p:nvCxnSpPr>
        <p:spPr>
          <a:xfrm>
            <a:off x="7941467" y="1313791"/>
            <a:ext cx="0" cy="50249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187">
            <a:extLst>
              <a:ext uri="{FF2B5EF4-FFF2-40B4-BE49-F238E27FC236}">
                <a16:creationId xmlns:a16="http://schemas.microsoft.com/office/drawing/2014/main" id="{7918FD09-3FF8-41DE-AB1E-2F27A2C018E0}"/>
              </a:ext>
            </a:extLst>
          </p:cNvPr>
          <p:cNvSpPr txBox="1"/>
          <p:nvPr/>
        </p:nvSpPr>
        <p:spPr>
          <a:xfrm>
            <a:off x="0" y="586339"/>
            <a:ext cx="2880000" cy="12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Completate tutte le operazioni d’intersezione tra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e le differenti generatrici l’immagine si presenta come a fianco</a:t>
            </a:r>
          </a:p>
        </p:txBody>
      </p:sp>
      <p:sp>
        <p:nvSpPr>
          <p:cNvPr id="14" name="CasellaDiTesto 188">
            <a:extLst>
              <a:ext uri="{FF2B5EF4-FFF2-40B4-BE49-F238E27FC236}">
                <a16:creationId xmlns:a16="http://schemas.microsoft.com/office/drawing/2014/main" id="{DDBDDBF8-67D5-4D87-A34B-13D5DD1BFACE}"/>
              </a:ext>
            </a:extLst>
          </p:cNvPr>
          <p:cNvSpPr txBox="1"/>
          <p:nvPr/>
        </p:nvSpPr>
        <p:spPr>
          <a:xfrm>
            <a:off x="0" y="1828751"/>
            <a:ext cx="32595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Eliminate le didascalie e le procedure grafiche relative al ribaltamento ed alle proiezioni della sezione restano soltanto le due sezioni e il ribaltamento</a:t>
            </a:r>
            <a:endParaRPr lang="it-IT" sz="1600" baseline="-25000" dirty="0">
              <a:solidFill>
                <a:srgbClr val="FF0000"/>
              </a:solidFill>
              <a:latin typeface="Comic Sans MS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4C4BC00-1730-40C3-8289-AD4F6C1F5529}"/>
              </a:ext>
            </a:extLst>
          </p:cNvPr>
          <p:cNvSpPr txBox="1"/>
          <p:nvPr/>
        </p:nvSpPr>
        <p:spPr>
          <a:xfrm>
            <a:off x="-19545" y="3061322"/>
            <a:ext cx="31517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Se eliminiamo, anche, l’immagine ribaltata del cilindro del piano di sezione e del piano di ribaltamento restano solamente le proiezioni del cilindro con le relative curve di sezione che cu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 si presenta come circonferenza</a:t>
            </a:r>
          </a:p>
        </p:txBody>
      </p:sp>
      <p:sp>
        <p:nvSpPr>
          <p:cNvPr id="18" name="CasellaDiTesto 189">
            <a:extLst>
              <a:ext uri="{FF2B5EF4-FFF2-40B4-BE49-F238E27FC236}">
                <a16:creationId xmlns:a16="http://schemas.microsoft.com/office/drawing/2014/main" id="{46727C4D-9EE0-42B4-955F-DE465AD0AAB2}"/>
              </a:ext>
            </a:extLst>
          </p:cNvPr>
          <p:cNvSpPr txBox="1"/>
          <p:nvPr/>
        </p:nvSpPr>
        <p:spPr>
          <a:xfrm>
            <a:off x="-62422" y="5112270"/>
            <a:ext cx="36380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it-IT" dirty="0">
                <a:solidFill>
                  <a:srgbClr val="FF0000"/>
                </a:solidFill>
                <a:latin typeface="Comic Sans MS"/>
              </a:rPr>
              <a:t>Se facciamo scorrere la parte di cilindro sezionata si isola il tronco di cilindro sezionato e la relativa conica risultante 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 si presenta in scorcio parziale sottoforma di circonferenza</a:t>
            </a: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DDD7D359-8F0C-4E2A-B767-477DCE8A0D91}"/>
              </a:ext>
            </a:extLst>
          </p:cNvPr>
          <p:cNvCxnSpPr>
            <a:cxnSpLocks/>
          </p:cNvCxnSpPr>
          <p:nvPr/>
        </p:nvCxnSpPr>
        <p:spPr>
          <a:xfrm flipH="1">
            <a:off x="5859266" y="4308578"/>
            <a:ext cx="208772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5B38BB3A-AB5C-4254-A836-3D19AC31F7B9}"/>
              </a:ext>
            </a:extLst>
          </p:cNvPr>
          <p:cNvCxnSpPr/>
          <p:nvPr/>
        </p:nvCxnSpPr>
        <p:spPr>
          <a:xfrm>
            <a:off x="7310780" y="2154941"/>
            <a:ext cx="11070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Gruppo 125">
            <a:extLst>
              <a:ext uri="{FF2B5EF4-FFF2-40B4-BE49-F238E27FC236}">
                <a16:creationId xmlns:a16="http://schemas.microsoft.com/office/drawing/2014/main" id="{63617E76-CF99-4183-9941-160CB3E88474}"/>
              </a:ext>
            </a:extLst>
          </p:cNvPr>
          <p:cNvGrpSpPr/>
          <p:nvPr/>
        </p:nvGrpSpPr>
        <p:grpSpPr>
          <a:xfrm>
            <a:off x="5854831" y="1168878"/>
            <a:ext cx="3102511" cy="5324937"/>
            <a:chOff x="5852190" y="1168878"/>
            <a:chExt cx="3102511" cy="5324937"/>
          </a:xfrm>
        </p:grpSpPr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6EDDF87-6661-4D94-BE83-969BD7172BF5}"/>
                </a:ext>
              </a:extLst>
            </p:cNvPr>
            <p:cNvSpPr txBox="1"/>
            <p:nvPr/>
          </p:nvSpPr>
          <p:spPr>
            <a:xfrm>
              <a:off x="7143457" y="3228596"/>
              <a:ext cx="473551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l" defTabSz="5143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C’’</a:t>
              </a:r>
            </a:p>
          </p:txBody>
        </p:sp>
        <p:grpSp>
          <p:nvGrpSpPr>
            <p:cNvPr id="101" name="Gruppo 100">
              <a:extLst>
                <a:ext uri="{FF2B5EF4-FFF2-40B4-BE49-F238E27FC236}">
                  <a16:creationId xmlns:a16="http://schemas.microsoft.com/office/drawing/2014/main" id="{5F959194-A52E-4DD0-9FA1-FC4F6EF1CD9A}"/>
                </a:ext>
              </a:extLst>
            </p:cNvPr>
            <p:cNvGrpSpPr/>
            <p:nvPr/>
          </p:nvGrpSpPr>
          <p:grpSpPr>
            <a:xfrm>
              <a:off x="5852190" y="1168878"/>
              <a:ext cx="3102511" cy="5324937"/>
              <a:chOff x="5852190" y="1168878"/>
              <a:chExt cx="3102511" cy="5324937"/>
            </a:xfrm>
          </p:grpSpPr>
          <p:cxnSp>
            <p:nvCxnSpPr>
              <p:cNvPr id="180" name="Connettore 1 4">
                <a:extLst>
                  <a:ext uri="{FF2B5EF4-FFF2-40B4-BE49-F238E27FC236}">
                    <a16:creationId xmlns:a16="http://schemas.microsoft.com/office/drawing/2014/main" id="{7A945D72-8DED-4C62-A447-173E72CD23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2190" y="3970153"/>
                <a:ext cx="310251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9" name="Gruppo 98">
                <a:extLst>
                  <a:ext uri="{FF2B5EF4-FFF2-40B4-BE49-F238E27FC236}">
                    <a16:creationId xmlns:a16="http://schemas.microsoft.com/office/drawing/2014/main" id="{584A3B29-D6BF-4C64-B858-7172B0CB8D3D}"/>
                  </a:ext>
                </a:extLst>
              </p:cNvPr>
              <p:cNvGrpSpPr/>
              <p:nvPr/>
            </p:nvGrpSpPr>
            <p:grpSpPr>
              <a:xfrm>
                <a:off x="6188296" y="1168878"/>
                <a:ext cx="2352482" cy="5324937"/>
                <a:chOff x="6188296" y="1168878"/>
                <a:chExt cx="2352482" cy="5324937"/>
              </a:xfrm>
            </p:grpSpPr>
            <p:grpSp>
              <p:nvGrpSpPr>
                <p:cNvPr id="80" name="Gruppo 79">
                  <a:extLst>
                    <a:ext uri="{FF2B5EF4-FFF2-40B4-BE49-F238E27FC236}">
                      <a16:creationId xmlns:a16="http://schemas.microsoft.com/office/drawing/2014/main" id="{FBCA6417-3DF9-4F31-AFE0-7DF2A817EC7B}"/>
                    </a:ext>
                  </a:extLst>
                </p:cNvPr>
                <p:cNvGrpSpPr/>
                <p:nvPr/>
              </p:nvGrpSpPr>
              <p:grpSpPr>
                <a:xfrm>
                  <a:off x="6188296" y="1168878"/>
                  <a:ext cx="2352482" cy="5324937"/>
                  <a:chOff x="6188296" y="1168878"/>
                  <a:chExt cx="2352482" cy="5324937"/>
                </a:xfrm>
              </p:grpSpPr>
              <p:cxnSp>
                <p:nvCxnSpPr>
                  <p:cNvPr id="122" name="Connettore diritto 121">
                    <a:extLst>
                      <a:ext uri="{FF2B5EF4-FFF2-40B4-BE49-F238E27FC236}">
                        <a16:creationId xmlns:a16="http://schemas.microsoft.com/office/drawing/2014/main" id="{A1C46916-46D8-446A-A21B-2554C74C08B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63508" y="1168878"/>
                    <a:ext cx="0" cy="4190731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3" name="Gruppo 62">
                    <a:extLst>
                      <a:ext uri="{FF2B5EF4-FFF2-40B4-BE49-F238E27FC236}">
                        <a16:creationId xmlns:a16="http://schemas.microsoft.com/office/drawing/2014/main" id="{9DEA7048-7BE8-493D-9112-5B280AED5B2D}"/>
                      </a:ext>
                    </a:extLst>
                  </p:cNvPr>
                  <p:cNvGrpSpPr/>
                  <p:nvPr/>
                </p:nvGrpSpPr>
                <p:grpSpPr>
                  <a:xfrm>
                    <a:off x="6188296" y="1180220"/>
                    <a:ext cx="2352482" cy="5313595"/>
                    <a:chOff x="6188296" y="1180220"/>
                    <a:chExt cx="2352482" cy="5313595"/>
                  </a:xfrm>
                </p:grpSpPr>
                <p:grpSp>
                  <p:nvGrpSpPr>
                    <p:cNvPr id="48" name="Gruppo 47">
                      <a:extLst>
                        <a:ext uri="{FF2B5EF4-FFF2-40B4-BE49-F238E27FC236}">
                          <a16:creationId xmlns:a16="http://schemas.microsoft.com/office/drawing/2014/main" id="{C15D7F38-9349-4AF8-9957-2AF55C30BC4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188296" y="1180220"/>
                      <a:ext cx="2352482" cy="5313595"/>
                      <a:chOff x="6188296" y="1180220"/>
                      <a:chExt cx="2352482" cy="5313595"/>
                    </a:xfrm>
                  </p:grpSpPr>
                  <p:sp>
                    <p:nvSpPr>
                      <p:cNvPr id="12" name="Ovale 11">
                        <a:extLst>
                          <a:ext uri="{FF2B5EF4-FFF2-40B4-BE49-F238E27FC236}">
                            <a16:creationId xmlns:a16="http://schemas.microsoft.com/office/drawing/2014/main" id="{813FC100-1B09-4A24-A901-5FC798C9339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0778" y="4153815"/>
                        <a:ext cx="2340000" cy="2340000"/>
                      </a:xfrm>
                      <a:prstGeom prst="ellipse">
                        <a:avLst/>
                      </a:prstGeom>
                      <a:noFill/>
                      <a:ln w="635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marL="0" marR="0" lvl="0" indent="0" algn="ctr" defTabSz="51435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1013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grpSp>
                    <p:nvGrpSpPr>
                      <p:cNvPr id="41" name="Gruppo 40">
                        <a:extLst>
                          <a:ext uri="{FF2B5EF4-FFF2-40B4-BE49-F238E27FC236}">
                            <a16:creationId xmlns:a16="http://schemas.microsoft.com/office/drawing/2014/main" id="{03EB8E5A-E835-4844-93F2-9A2F3BF55EB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188296" y="1180220"/>
                        <a:ext cx="2349126" cy="2302313"/>
                        <a:chOff x="6188296" y="1180220"/>
                        <a:chExt cx="2349126" cy="2302313"/>
                      </a:xfrm>
                    </p:grpSpPr>
                    <p:cxnSp>
                      <p:nvCxnSpPr>
                        <p:cNvPr id="15" name="Connettore 1 12">
                          <a:extLst>
                            <a:ext uri="{FF2B5EF4-FFF2-40B4-BE49-F238E27FC236}">
                              <a16:creationId xmlns:a16="http://schemas.microsoft.com/office/drawing/2014/main" id="{FC97D9BA-E4DC-4A1C-BB2C-2900036706B1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6197422" y="3474492"/>
                          <a:ext cx="2340000" cy="1265"/>
                        </a:xfrm>
                        <a:prstGeom prst="line">
                          <a:avLst/>
                        </a:prstGeom>
                        <a:ln w="3175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38" name="Gruppo 37">
                          <a:extLst>
                            <a:ext uri="{FF2B5EF4-FFF2-40B4-BE49-F238E27FC236}">
                              <a16:creationId xmlns:a16="http://schemas.microsoft.com/office/drawing/2014/main" id="{C8CBFB1F-DA11-4E63-BDB4-8AB66330138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188296" y="1180220"/>
                          <a:ext cx="2344906" cy="2302313"/>
                          <a:chOff x="6188296" y="1180220"/>
                          <a:chExt cx="2344906" cy="2302313"/>
                        </a:xfrm>
                      </p:grpSpPr>
                      <p:grpSp>
                        <p:nvGrpSpPr>
                          <p:cNvPr id="30" name="Gruppo 29">
                            <a:extLst>
                              <a:ext uri="{FF2B5EF4-FFF2-40B4-BE49-F238E27FC236}">
                                <a16:creationId xmlns:a16="http://schemas.microsoft.com/office/drawing/2014/main" id="{A899EB3E-CCB0-44DD-A552-A0817E860B0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6188296" y="1180220"/>
                            <a:ext cx="2344906" cy="2302313"/>
                            <a:chOff x="6188296" y="1180220"/>
                            <a:chExt cx="2344906" cy="2302313"/>
                          </a:xfrm>
                        </p:grpSpPr>
                        <p:cxnSp>
                          <p:nvCxnSpPr>
                            <p:cNvPr id="53" name="Connettore diritto 52">
                              <a:extLst>
                                <a:ext uri="{FF2B5EF4-FFF2-40B4-BE49-F238E27FC236}">
                                  <a16:creationId xmlns:a16="http://schemas.microsoft.com/office/drawing/2014/main" id="{2E55CB4A-F942-4854-951C-BE153541F2DB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365628" y="1180220"/>
                              <a:ext cx="0" cy="2296938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1" name="Connettore diritto 70">
                              <a:extLst>
                                <a:ext uri="{FF2B5EF4-FFF2-40B4-BE49-F238E27FC236}">
                                  <a16:creationId xmlns:a16="http://schemas.microsoft.com/office/drawing/2014/main" id="{AC23C8E1-389F-4B2C-BED6-EA6F433D9EF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6188296" y="2154125"/>
                              <a:ext cx="0" cy="1328408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2" name="Connettore diritto 71">
                              <a:extLst>
                                <a:ext uri="{FF2B5EF4-FFF2-40B4-BE49-F238E27FC236}">
                                  <a16:creationId xmlns:a16="http://schemas.microsoft.com/office/drawing/2014/main" id="{5F9A325E-C5C3-4AD8-9C7E-8D4A01F10C32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6224209" y="1919897"/>
                              <a:ext cx="0" cy="1554616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3" name="Connettore diritto 72">
                              <a:extLst>
                                <a:ext uri="{FF2B5EF4-FFF2-40B4-BE49-F238E27FC236}">
                                  <a16:creationId xmlns:a16="http://schemas.microsoft.com/office/drawing/2014/main" id="{AB4C5020-23FA-41E3-91F9-42AF927921C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6347726" y="1668437"/>
                              <a:ext cx="0" cy="1805323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4" name="Connettore diritto 73">
                              <a:extLst>
                                <a:ext uri="{FF2B5EF4-FFF2-40B4-BE49-F238E27FC236}">
                                  <a16:creationId xmlns:a16="http://schemas.microsoft.com/office/drawing/2014/main" id="{8201422F-8EB7-4C86-84D4-9F5EBA3CE9FD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6534193" y="1465490"/>
                              <a:ext cx="0" cy="2013517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5" name="Connettore diritto 74">
                              <a:extLst>
                                <a:ext uri="{FF2B5EF4-FFF2-40B4-BE49-F238E27FC236}">
                                  <a16:creationId xmlns:a16="http://schemas.microsoft.com/office/drawing/2014/main" id="{A36B5AA0-DB56-4E38-9B72-26BF9FDF76F8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6782062" y="1314202"/>
                              <a:ext cx="0" cy="2164805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6" name="Connettore diritto 75">
                              <a:extLst>
                                <a:ext uri="{FF2B5EF4-FFF2-40B4-BE49-F238E27FC236}">
                                  <a16:creationId xmlns:a16="http://schemas.microsoft.com/office/drawing/2014/main" id="{717526BA-AE1B-48BA-9F93-85502B544812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7064696" y="1205865"/>
                              <a:ext cx="0" cy="2273142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8" name="Connettore diritto 77">
                              <a:extLst>
                                <a:ext uri="{FF2B5EF4-FFF2-40B4-BE49-F238E27FC236}">
                                  <a16:creationId xmlns:a16="http://schemas.microsoft.com/office/drawing/2014/main" id="{46A42458-8A5A-41A4-B212-8D0E710006F0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7674446" y="1221425"/>
                              <a:ext cx="9309" cy="2255733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86" name="Connettore diritto 85">
                              <a:extLst>
                                <a:ext uri="{FF2B5EF4-FFF2-40B4-BE49-F238E27FC236}">
                                  <a16:creationId xmlns:a16="http://schemas.microsoft.com/office/drawing/2014/main" id="{3C0A9F14-ECE9-4C31-BB3D-A7F1918E8BFD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7937730" y="1314202"/>
                              <a:ext cx="0" cy="2164211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88" name="Connettore diritto 87">
                              <a:extLst>
                                <a:ext uri="{FF2B5EF4-FFF2-40B4-BE49-F238E27FC236}">
                                  <a16:creationId xmlns:a16="http://schemas.microsoft.com/office/drawing/2014/main" id="{E79EDAB1-3A9C-4D3B-A599-CBD6DEEB470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8372921" y="1668438"/>
                              <a:ext cx="0" cy="1808720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3" name="Connettore diritto 132">
                              <a:extLst>
                                <a:ext uri="{FF2B5EF4-FFF2-40B4-BE49-F238E27FC236}">
                                  <a16:creationId xmlns:a16="http://schemas.microsoft.com/office/drawing/2014/main" id="{23F2849E-B761-4D21-81B1-5A5101579A91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189207" y="1465490"/>
                              <a:ext cx="0" cy="2012923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9" name="Connettore diritto 18">
                              <a:extLst>
                                <a:ext uri="{FF2B5EF4-FFF2-40B4-BE49-F238E27FC236}">
                                  <a16:creationId xmlns:a16="http://schemas.microsoft.com/office/drawing/2014/main" id="{525DB9F5-9E5B-4482-A419-20C290444182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489641" y="1919897"/>
                              <a:ext cx="0" cy="1560156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162" name="Gruppo 161">
                              <a:extLst>
                                <a:ext uri="{FF2B5EF4-FFF2-40B4-BE49-F238E27FC236}">
                                  <a16:creationId xmlns:a16="http://schemas.microsoft.com/office/drawing/2014/main" id="{1C611207-69F0-48E9-A897-7F670A6D4B3B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6192400" y="1180220"/>
                              <a:ext cx="2340802" cy="1945905"/>
                              <a:chOff x="9460715" y="1182125"/>
                              <a:chExt cx="2340802" cy="1945905"/>
                            </a:xfrm>
                          </p:grpSpPr>
                          <p:sp>
                            <p:nvSpPr>
                              <p:cNvPr id="189" name="Arco 188">
                                <a:extLst>
                                  <a:ext uri="{FF2B5EF4-FFF2-40B4-BE49-F238E27FC236}">
                                    <a16:creationId xmlns:a16="http://schemas.microsoft.com/office/drawing/2014/main" id="{9FF18A2A-CD50-44BB-ABA1-6503E360CF1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460715" y="1182125"/>
                                <a:ext cx="2340000" cy="1944000"/>
                              </a:xfrm>
                              <a:prstGeom prst="arc">
                                <a:avLst>
                                  <a:gd name="adj1" fmla="val 10813405"/>
                                  <a:gd name="adj2" fmla="val 0"/>
                                </a:avLst>
                              </a:prstGeom>
                              <a:ln w="3175">
                                <a:solidFill>
                                  <a:srgbClr val="FF00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it-IT"/>
                              </a:p>
                            </p:txBody>
                          </p:sp>
                          <p:sp>
                            <p:nvSpPr>
                              <p:cNvPr id="199" name="Arco 198">
                                <a:extLst>
                                  <a:ext uri="{FF2B5EF4-FFF2-40B4-BE49-F238E27FC236}">
                                    <a16:creationId xmlns:a16="http://schemas.microsoft.com/office/drawing/2014/main" id="{E2E373C5-E256-4F96-9161-A285DD748D5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461517" y="1184030"/>
                                <a:ext cx="2340000" cy="1944000"/>
                              </a:xfrm>
                              <a:prstGeom prst="arc">
                                <a:avLst>
                                  <a:gd name="adj1" fmla="val 2134"/>
                                  <a:gd name="adj2" fmla="val 10792686"/>
                                </a:avLst>
                              </a:prstGeom>
                              <a:ln w="3175">
                                <a:solidFill>
                                  <a:srgbClr val="FF0000"/>
                                </a:solidFill>
                                <a:prstDash val="dash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it-IT"/>
                              </a:p>
                            </p:txBody>
                          </p:sp>
                        </p:grpSp>
                      </p:grpSp>
                      <p:cxnSp>
                        <p:nvCxnSpPr>
                          <p:cNvPr id="37" name="Connettore diritto 36">
                            <a:extLst>
                              <a:ext uri="{FF2B5EF4-FFF2-40B4-BE49-F238E27FC236}">
                                <a16:creationId xmlns:a16="http://schemas.microsoft.com/office/drawing/2014/main" id="{C3BF8BD4-AFC3-4788-A6C0-F334B7AF3EA2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8532447" y="2153417"/>
                            <a:ext cx="0" cy="132374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  <p:cxnSp>
                  <p:nvCxnSpPr>
                    <p:cNvPr id="207" name="Connettore 1 16">
                      <a:extLst>
                        <a:ext uri="{FF2B5EF4-FFF2-40B4-BE49-F238E27FC236}">
                          <a16:creationId xmlns:a16="http://schemas.microsoft.com/office/drawing/2014/main" id="{8E2DE818-605B-4F9F-9165-FEE468267E6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365597" y="2451830"/>
                      <a:ext cx="0" cy="2959952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91" name="Gruppo 90">
                  <a:extLst>
                    <a:ext uri="{FF2B5EF4-FFF2-40B4-BE49-F238E27FC236}">
                      <a16:creationId xmlns:a16="http://schemas.microsoft.com/office/drawing/2014/main" id="{963DD779-3C4A-4DA2-B986-9948C01B2B0A}"/>
                    </a:ext>
                  </a:extLst>
                </p:cNvPr>
                <p:cNvGrpSpPr/>
                <p:nvPr/>
              </p:nvGrpSpPr>
              <p:grpSpPr>
                <a:xfrm>
                  <a:off x="7308059" y="2155584"/>
                  <a:ext cx="110709" cy="3166198"/>
                  <a:chOff x="7308059" y="2155584"/>
                  <a:chExt cx="110709" cy="3166198"/>
                </a:xfrm>
              </p:grpSpPr>
              <p:cxnSp>
                <p:nvCxnSpPr>
                  <p:cNvPr id="90" name="Connettore diritto 89">
                    <a:extLst>
                      <a:ext uri="{FF2B5EF4-FFF2-40B4-BE49-F238E27FC236}">
                        <a16:creationId xmlns:a16="http://schemas.microsoft.com/office/drawing/2014/main" id="{93B20C50-0B82-42B2-BC3F-20063E8CD790}"/>
                      </a:ext>
                    </a:extLst>
                  </p:cNvPr>
                  <p:cNvCxnSpPr/>
                  <p:nvPr/>
                </p:nvCxnSpPr>
                <p:spPr>
                  <a:xfrm>
                    <a:off x="7308059" y="5321782"/>
                    <a:ext cx="110709" cy="0"/>
                  </a:xfrm>
                  <a:prstGeom prst="line">
                    <a:avLst/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Connettore diritto 207">
                    <a:extLst>
                      <a:ext uri="{FF2B5EF4-FFF2-40B4-BE49-F238E27FC236}">
                        <a16:creationId xmlns:a16="http://schemas.microsoft.com/office/drawing/2014/main" id="{20F45A52-BBB0-444A-9CDF-C62B4520D870}"/>
                      </a:ext>
                    </a:extLst>
                  </p:cNvPr>
                  <p:cNvCxnSpPr/>
                  <p:nvPr/>
                </p:nvCxnSpPr>
                <p:spPr>
                  <a:xfrm>
                    <a:off x="7308059" y="2155584"/>
                    <a:ext cx="110709" cy="0"/>
                  </a:xfrm>
                  <a:prstGeom prst="line">
                    <a:avLst/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21" name="Gruppo 120">
              <a:extLst>
                <a:ext uri="{FF2B5EF4-FFF2-40B4-BE49-F238E27FC236}">
                  <a16:creationId xmlns:a16="http://schemas.microsoft.com/office/drawing/2014/main" id="{DE792BE1-CAB1-4DCF-AAC2-266EF1DEE00C}"/>
                </a:ext>
              </a:extLst>
            </p:cNvPr>
            <p:cNvGrpSpPr/>
            <p:nvPr/>
          </p:nvGrpSpPr>
          <p:grpSpPr>
            <a:xfrm>
              <a:off x="7111042" y="5320826"/>
              <a:ext cx="605630" cy="321302"/>
              <a:chOff x="7263185" y="5472953"/>
              <a:chExt cx="605630" cy="321302"/>
            </a:xfrm>
          </p:grpSpPr>
          <p:sp>
            <p:nvSpPr>
              <p:cNvPr id="113" name="CasellaDiTesto 112">
                <a:extLst>
                  <a:ext uri="{FF2B5EF4-FFF2-40B4-BE49-F238E27FC236}">
                    <a16:creationId xmlns:a16="http://schemas.microsoft.com/office/drawing/2014/main" id="{DDED3BDC-0204-4668-B530-E4BC425BE611}"/>
                  </a:ext>
                </a:extLst>
              </p:cNvPr>
              <p:cNvSpPr txBox="1"/>
              <p:nvPr/>
            </p:nvSpPr>
            <p:spPr>
              <a:xfrm>
                <a:off x="7263185" y="5512009"/>
                <a:ext cx="324000" cy="252000"/>
              </a:xfrm>
              <a:prstGeom prst="rect">
                <a:avLst/>
              </a:prstGeom>
              <a:noFill/>
            </p:spPr>
            <p:txBody>
              <a:bodyPr anchor="ctr">
                <a:spAutoFit/>
              </a:bodyPr>
              <a:lstStyle/>
              <a:p>
                <a:pPr marL="0" marR="0" lvl="0" indent="0" algn="l" defTabSz="51435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Arial" panose="020B0604020202020204" pitchFamily="34" charset="0"/>
                  </a:rPr>
                  <a:t>    C’</a:t>
                </a:r>
              </a:p>
              <a:p>
                <a:pPr marL="0" marR="0" lvl="0" indent="0" algn="l" defTabSz="51435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115" name="CasellaDiTesto 114">
                <a:extLst>
                  <a:ext uri="{FF2B5EF4-FFF2-40B4-BE49-F238E27FC236}">
                    <a16:creationId xmlns:a16="http://schemas.microsoft.com/office/drawing/2014/main" id="{9FF05EBF-462E-45BE-8B68-C722E83B5DA1}"/>
                  </a:ext>
                </a:extLst>
              </p:cNvPr>
              <p:cNvSpPr txBox="1"/>
              <p:nvPr/>
            </p:nvSpPr>
            <p:spPr>
              <a:xfrm>
                <a:off x="7519748" y="5472953"/>
                <a:ext cx="349067" cy="27699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marL="0" marR="0" lvl="0" indent="0" algn="l" defTabSz="51435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Arial" panose="020B0604020202020204" pitchFamily="34" charset="0"/>
                  </a:rPr>
                  <a:t>a’</a:t>
                </a:r>
                <a:endParaRPr kumimoji="0" 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9" name="CasellaDiTesto 118">
                <a:extLst>
                  <a:ext uri="{FF2B5EF4-FFF2-40B4-BE49-F238E27FC236}">
                    <a16:creationId xmlns:a16="http://schemas.microsoft.com/office/drawing/2014/main" id="{97F240EE-A44D-4D8C-B1F9-33591699CE48}"/>
                  </a:ext>
                </a:extLst>
              </p:cNvPr>
              <p:cNvSpPr txBox="1"/>
              <p:nvPr/>
            </p:nvSpPr>
            <p:spPr>
              <a:xfrm>
                <a:off x="7401268" y="5614255"/>
                <a:ext cx="288000" cy="180000"/>
              </a:xfrm>
              <a:prstGeom prst="rect">
                <a:avLst/>
              </a:prstGeom>
              <a:noFill/>
            </p:spPr>
            <p:txBody>
              <a:bodyPr anchor="ctr">
                <a:spAutoFit/>
              </a:bodyPr>
              <a:lstStyle/>
              <a:p>
                <a:pPr marL="0" marR="0" lvl="0" indent="0" algn="l" defTabSz="51435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Arial" panose="020B0604020202020204" pitchFamily="34" charset="0"/>
                  </a:rPr>
                  <a:t>º</a:t>
                </a:r>
                <a:endParaRPr kumimoji="0" 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51435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Arial" panose="020B0604020202020204" pitchFamily="34" charset="0"/>
                  </a:rPr>
                  <a:t> </a:t>
                </a:r>
              </a:p>
            </p:txBody>
          </p:sp>
        </p:grpSp>
        <p:sp>
          <p:nvSpPr>
            <p:cNvPr id="124" name="CasellaDiTesto 123">
              <a:extLst>
                <a:ext uri="{FF2B5EF4-FFF2-40B4-BE49-F238E27FC236}">
                  <a16:creationId xmlns:a16="http://schemas.microsoft.com/office/drawing/2014/main" id="{55E16633-6B9C-4B62-B53E-5E2E74D0D4F2}"/>
                </a:ext>
              </a:extLst>
            </p:cNvPr>
            <p:cNvSpPr txBox="1"/>
            <p:nvPr/>
          </p:nvSpPr>
          <p:spPr>
            <a:xfrm>
              <a:off x="7274858" y="2376471"/>
              <a:ext cx="349067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l" defTabSz="5143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a’</a:t>
              </a:r>
              <a:r>
                <a:rPr kumimoji="0" 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’</a:t>
              </a:r>
            </a:p>
          </p:txBody>
        </p:sp>
      </p:grp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5809D535-0879-4C9D-8587-615117DFE465}"/>
              </a:ext>
            </a:extLst>
          </p:cNvPr>
          <p:cNvCxnSpPr/>
          <p:nvPr/>
        </p:nvCxnSpPr>
        <p:spPr>
          <a:xfrm>
            <a:off x="7363381" y="1168878"/>
            <a:ext cx="0" cy="53563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" name="Gruppo 306">
            <a:extLst>
              <a:ext uri="{FF2B5EF4-FFF2-40B4-BE49-F238E27FC236}">
                <a16:creationId xmlns:a16="http://schemas.microsoft.com/office/drawing/2014/main" id="{D8AEB784-6C17-4030-A47E-2C3DE554D32C}"/>
              </a:ext>
            </a:extLst>
          </p:cNvPr>
          <p:cNvGrpSpPr/>
          <p:nvPr/>
        </p:nvGrpSpPr>
        <p:grpSpPr>
          <a:xfrm>
            <a:off x="6183237" y="1209951"/>
            <a:ext cx="2358414" cy="1904028"/>
            <a:chOff x="9521682" y="2376471"/>
            <a:chExt cx="2933835" cy="1904028"/>
          </a:xfrm>
        </p:grpSpPr>
        <p:grpSp>
          <p:nvGrpSpPr>
            <p:cNvPr id="290" name="Gruppo 289">
              <a:extLst>
                <a:ext uri="{FF2B5EF4-FFF2-40B4-BE49-F238E27FC236}">
                  <a16:creationId xmlns:a16="http://schemas.microsoft.com/office/drawing/2014/main" id="{4FAC6555-507C-4D22-9353-588D82BFF555}"/>
                </a:ext>
              </a:extLst>
            </p:cNvPr>
            <p:cNvGrpSpPr/>
            <p:nvPr/>
          </p:nvGrpSpPr>
          <p:grpSpPr>
            <a:xfrm>
              <a:off x="9521682" y="2376471"/>
              <a:ext cx="2928842" cy="1828800"/>
              <a:chOff x="9521682" y="2376471"/>
              <a:chExt cx="2928842" cy="1828800"/>
            </a:xfrm>
          </p:grpSpPr>
          <p:cxnSp>
            <p:nvCxnSpPr>
              <p:cNvPr id="131" name="Connettore diritto 130">
                <a:extLst>
                  <a:ext uri="{FF2B5EF4-FFF2-40B4-BE49-F238E27FC236}">
                    <a16:creationId xmlns:a16="http://schemas.microsoft.com/office/drawing/2014/main" id="{864CDDFE-8D63-4016-82D6-2D4DF27F21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45797" y="2376471"/>
                <a:ext cx="71653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574B2AED-2FAF-4559-9FD2-29B51621F9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48988" y="2528871"/>
                <a:ext cx="168596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ttore diritto 276">
                <a:extLst>
                  <a:ext uri="{FF2B5EF4-FFF2-40B4-BE49-F238E27FC236}">
                    <a16:creationId xmlns:a16="http://schemas.microsoft.com/office/drawing/2014/main" id="{794B79AB-9CDA-4ACA-9AB9-917C917F59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83542" y="2681271"/>
                <a:ext cx="220805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Connettore diritto 277">
                <a:extLst>
                  <a:ext uri="{FF2B5EF4-FFF2-40B4-BE49-F238E27FC236}">
                    <a16:creationId xmlns:a16="http://schemas.microsoft.com/office/drawing/2014/main" id="{A502D6B0-C132-4962-8FCA-CC1645E880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24630" y="2833671"/>
                <a:ext cx="252579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Connettore diritto 278">
                <a:extLst>
                  <a:ext uri="{FF2B5EF4-FFF2-40B4-BE49-F238E27FC236}">
                    <a16:creationId xmlns:a16="http://schemas.microsoft.com/office/drawing/2014/main" id="{3A72C80C-CC2E-45FF-BB28-D2BEAAC26D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17835" y="2986071"/>
                <a:ext cx="274636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Connettore diritto 279">
                <a:extLst>
                  <a:ext uri="{FF2B5EF4-FFF2-40B4-BE49-F238E27FC236}">
                    <a16:creationId xmlns:a16="http://schemas.microsoft.com/office/drawing/2014/main" id="{B3EC08BB-11BE-4E98-912F-B90B9F7D9F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53901" y="3138471"/>
                <a:ext cx="286614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Connettore diritto 280">
                <a:extLst>
                  <a:ext uri="{FF2B5EF4-FFF2-40B4-BE49-F238E27FC236}">
                    <a16:creationId xmlns:a16="http://schemas.microsoft.com/office/drawing/2014/main" id="{08C12973-DE81-4E78-A1E3-12305AEC3F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1682" y="3290871"/>
                <a:ext cx="292884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Connettore diritto 281">
                <a:extLst>
                  <a:ext uri="{FF2B5EF4-FFF2-40B4-BE49-F238E27FC236}">
                    <a16:creationId xmlns:a16="http://schemas.microsoft.com/office/drawing/2014/main" id="{76603BCD-2F72-45A8-BA65-103EC12B2D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9329" y="3443271"/>
                <a:ext cx="289749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Connettore diritto 282">
                <a:extLst>
                  <a:ext uri="{FF2B5EF4-FFF2-40B4-BE49-F238E27FC236}">
                    <a16:creationId xmlns:a16="http://schemas.microsoft.com/office/drawing/2014/main" id="{F61FD131-CA2F-49D5-B004-C86F405FF2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89207" y="3595671"/>
                <a:ext cx="280344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Connettore diritto 283">
                <a:extLst>
                  <a:ext uri="{FF2B5EF4-FFF2-40B4-BE49-F238E27FC236}">
                    <a16:creationId xmlns:a16="http://schemas.microsoft.com/office/drawing/2014/main" id="{E7F7BFCC-FCF5-40AC-8B34-A6EDEDBCF2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70904" y="3748071"/>
                <a:ext cx="261981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Connettore diritto 284">
                <a:extLst>
                  <a:ext uri="{FF2B5EF4-FFF2-40B4-BE49-F238E27FC236}">
                    <a16:creationId xmlns:a16="http://schemas.microsoft.com/office/drawing/2014/main" id="{29223458-74F1-4AAE-B4CE-822892CA81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1840" y="3900471"/>
                <a:ext cx="233352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Connettore diritto 285">
                <a:extLst>
                  <a:ext uri="{FF2B5EF4-FFF2-40B4-BE49-F238E27FC236}">
                    <a16:creationId xmlns:a16="http://schemas.microsoft.com/office/drawing/2014/main" id="{F4308954-0449-4FE3-B566-5D3AF77D95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31536" y="4052871"/>
                <a:ext cx="192116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Connettore diritto 286">
                <a:extLst>
                  <a:ext uri="{FF2B5EF4-FFF2-40B4-BE49-F238E27FC236}">
                    <a16:creationId xmlns:a16="http://schemas.microsoft.com/office/drawing/2014/main" id="{BF33DA7F-34BD-4EDC-9286-26A3CFF3C1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56428" y="4205271"/>
                <a:ext cx="123180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1" name="Gruppo 290">
              <a:extLst>
                <a:ext uri="{FF2B5EF4-FFF2-40B4-BE49-F238E27FC236}">
                  <a16:creationId xmlns:a16="http://schemas.microsoft.com/office/drawing/2014/main" id="{E3C0BEF4-7056-455D-A1CC-49A0F4119D3A}"/>
                </a:ext>
              </a:extLst>
            </p:cNvPr>
            <p:cNvGrpSpPr/>
            <p:nvPr/>
          </p:nvGrpSpPr>
          <p:grpSpPr>
            <a:xfrm>
              <a:off x="9531154" y="2456425"/>
              <a:ext cx="2924363" cy="1824074"/>
              <a:chOff x="9512646" y="2376471"/>
              <a:chExt cx="2924363" cy="1824074"/>
            </a:xfrm>
          </p:grpSpPr>
          <p:cxnSp>
            <p:nvCxnSpPr>
              <p:cNvPr id="292" name="Connettore diritto 291">
                <a:extLst>
                  <a:ext uri="{FF2B5EF4-FFF2-40B4-BE49-F238E27FC236}">
                    <a16:creationId xmlns:a16="http://schemas.microsoft.com/office/drawing/2014/main" id="{CA50F1C7-4575-4747-8B30-34F7F96184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98419" y="2376471"/>
                <a:ext cx="135246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Connettore diritto 292">
                <a:extLst>
                  <a:ext uri="{FF2B5EF4-FFF2-40B4-BE49-F238E27FC236}">
                    <a16:creationId xmlns:a16="http://schemas.microsoft.com/office/drawing/2014/main" id="{6DF8AC2B-EFD0-4B72-8A90-5753F839D8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73443" y="2528871"/>
                <a:ext cx="199406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Connettore diritto 293">
                <a:extLst>
                  <a:ext uri="{FF2B5EF4-FFF2-40B4-BE49-F238E27FC236}">
                    <a16:creationId xmlns:a16="http://schemas.microsoft.com/office/drawing/2014/main" id="{31392798-D7F3-4BD3-88AD-7110C08978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79370" y="2681271"/>
                <a:ext cx="23893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Connettore diritto 294">
                <a:extLst>
                  <a:ext uri="{FF2B5EF4-FFF2-40B4-BE49-F238E27FC236}">
                    <a16:creationId xmlns:a16="http://schemas.microsoft.com/office/drawing/2014/main" id="{DE089848-8E79-4814-8C27-40B5D74D4B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47870" y="2833671"/>
                <a:ext cx="264491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Connettore diritto 295">
                <a:extLst>
                  <a:ext uri="{FF2B5EF4-FFF2-40B4-BE49-F238E27FC236}">
                    <a16:creationId xmlns:a16="http://schemas.microsoft.com/office/drawing/2014/main" id="{E1C95733-D3D0-4D8D-8464-C6151C923C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57323" y="2986071"/>
                <a:ext cx="28213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Connettore diritto 296">
                <a:extLst>
                  <a:ext uri="{FF2B5EF4-FFF2-40B4-BE49-F238E27FC236}">
                    <a16:creationId xmlns:a16="http://schemas.microsoft.com/office/drawing/2014/main" id="{568446AB-3411-437A-8C6D-B663E6D5CF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16331" y="3138471"/>
                <a:ext cx="291092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Connettore diritto 297">
                <a:extLst>
                  <a:ext uri="{FF2B5EF4-FFF2-40B4-BE49-F238E27FC236}">
                    <a16:creationId xmlns:a16="http://schemas.microsoft.com/office/drawing/2014/main" id="{81E91CDD-15A8-43DE-A78A-CCF400DA08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12646" y="3290871"/>
                <a:ext cx="292436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Connettore diritto 298">
                <a:extLst>
                  <a:ext uri="{FF2B5EF4-FFF2-40B4-BE49-F238E27FC236}">
                    <a16:creationId xmlns:a16="http://schemas.microsoft.com/office/drawing/2014/main" id="{0D0DA85F-1837-40D2-9C09-4BA1630FB4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5394" y="3443271"/>
                <a:ext cx="286614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Connettore diritto 299">
                <a:extLst>
                  <a:ext uri="{FF2B5EF4-FFF2-40B4-BE49-F238E27FC236}">
                    <a16:creationId xmlns:a16="http://schemas.microsoft.com/office/drawing/2014/main" id="{15D39044-76A0-40B8-8473-24E295B0D5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11521" y="3595671"/>
                <a:ext cx="272283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Connettore diritto 300">
                <a:extLst>
                  <a:ext uri="{FF2B5EF4-FFF2-40B4-BE49-F238E27FC236}">
                    <a16:creationId xmlns:a16="http://schemas.microsoft.com/office/drawing/2014/main" id="{BA482D71-35C4-431A-99E6-41F4AA0E2E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28036" y="3748071"/>
                <a:ext cx="248774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Connettore diritto 301">
                <a:extLst>
                  <a:ext uri="{FF2B5EF4-FFF2-40B4-BE49-F238E27FC236}">
                    <a16:creationId xmlns:a16="http://schemas.microsoft.com/office/drawing/2014/main" id="{32C16A5A-72C7-4342-A28C-E5F8607EB3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03507" y="3900471"/>
                <a:ext cx="21423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Connettore diritto 302">
                <a:extLst>
                  <a:ext uri="{FF2B5EF4-FFF2-40B4-BE49-F238E27FC236}">
                    <a16:creationId xmlns:a16="http://schemas.microsoft.com/office/drawing/2014/main" id="{A308504A-3397-4BFB-88CB-5BFDE74684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70474" y="4052871"/>
                <a:ext cx="160205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Connettore diritto 303">
                <a:extLst>
                  <a:ext uri="{FF2B5EF4-FFF2-40B4-BE49-F238E27FC236}">
                    <a16:creationId xmlns:a16="http://schemas.microsoft.com/office/drawing/2014/main" id="{31932F93-5D30-4914-9E27-0EE4D6D479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45087" y="4200545"/>
                <a:ext cx="4522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5" name="Gruppo 314">
            <a:extLst>
              <a:ext uri="{FF2B5EF4-FFF2-40B4-BE49-F238E27FC236}">
                <a16:creationId xmlns:a16="http://schemas.microsoft.com/office/drawing/2014/main" id="{61FDC1BE-AC6E-4826-B32C-D70C24045FD3}"/>
              </a:ext>
            </a:extLst>
          </p:cNvPr>
          <p:cNvGrpSpPr/>
          <p:nvPr/>
        </p:nvGrpSpPr>
        <p:grpSpPr>
          <a:xfrm>
            <a:off x="6194291" y="4177368"/>
            <a:ext cx="2347200" cy="2293705"/>
            <a:chOff x="9637244" y="2286383"/>
            <a:chExt cx="2878169" cy="2293705"/>
          </a:xfrm>
        </p:grpSpPr>
        <p:grpSp>
          <p:nvGrpSpPr>
            <p:cNvPr id="316" name="Gruppo 315">
              <a:extLst>
                <a:ext uri="{FF2B5EF4-FFF2-40B4-BE49-F238E27FC236}">
                  <a16:creationId xmlns:a16="http://schemas.microsoft.com/office/drawing/2014/main" id="{F11A9B6A-6592-42BA-8728-A32FE1EB50BB}"/>
                </a:ext>
              </a:extLst>
            </p:cNvPr>
            <p:cNvGrpSpPr/>
            <p:nvPr/>
          </p:nvGrpSpPr>
          <p:grpSpPr>
            <a:xfrm>
              <a:off x="9637244" y="2286383"/>
              <a:ext cx="2878169" cy="2213554"/>
              <a:chOff x="9483584" y="2376471"/>
              <a:chExt cx="2878169" cy="2213554"/>
            </a:xfrm>
          </p:grpSpPr>
          <p:grpSp>
            <p:nvGrpSpPr>
              <p:cNvPr id="322" name="Gruppo 321">
                <a:extLst>
                  <a:ext uri="{FF2B5EF4-FFF2-40B4-BE49-F238E27FC236}">
                    <a16:creationId xmlns:a16="http://schemas.microsoft.com/office/drawing/2014/main" id="{B847D70F-A044-4363-8DD7-CB9384B94D1C}"/>
                  </a:ext>
                </a:extLst>
              </p:cNvPr>
              <p:cNvGrpSpPr/>
              <p:nvPr/>
            </p:nvGrpSpPr>
            <p:grpSpPr>
              <a:xfrm>
                <a:off x="9491538" y="2376471"/>
                <a:ext cx="2869341" cy="2133600"/>
                <a:chOff x="9491538" y="2376471"/>
                <a:chExt cx="2869341" cy="2133600"/>
              </a:xfrm>
            </p:grpSpPr>
            <p:cxnSp>
              <p:nvCxnSpPr>
                <p:cNvPr id="339" name="Connettore diritto 338">
                  <a:extLst>
                    <a:ext uri="{FF2B5EF4-FFF2-40B4-BE49-F238E27FC236}">
                      <a16:creationId xmlns:a16="http://schemas.microsoft.com/office/drawing/2014/main" id="{7920ABE4-12B1-43E5-8F3A-0EEFEE94D5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656476" y="2376471"/>
                  <a:ext cx="57166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Connettore diritto 339">
                  <a:extLst>
                    <a:ext uri="{FF2B5EF4-FFF2-40B4-BE49-F238E27FC236}">
                      <a16:creationId xmlns:a16="http://schemas.microsoft.com/office/drawing/2014/main" id="{98368CFA-65D8-47E1-AF60-564B2A5E74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76953" y="2528871"/>
                  <a:ext cx="153001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Connettore diritto 340">
                  <a:extLst>
                    <a:ext uri="{FF2B5EF4-FFF2-40B4-BE49-F238E27FC236}">
                      <a16:creationId xmlns:a16="http://schemas.microsoft.com/office/drawing/2014/main" id="{D6DE5297-45A9-4DC7-A7CF-254EF0E3BF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30681" y="2681271"/>
                  <a:ext cx="199909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Connettore diritto 341">
                  <a:extLst>
                    <a:ext uri="{FF2B5EF4-FFF2-40B4-BE49-F238E27FC236}">
                      <a16:creationId xmlns:a16="http://schemas.microsoft.com/office/drawing/2014/main" id="{02E9B33A-9693-4B15-8FB0-7A9BD92034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65898" y="2833671"/>
                  <a:ext cx="233161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Connettore diritto 342">
                  <a:extLst>
                    <a:ext uri="{FF2B5EF4-FFF2-40B4-BE49-F238E27FC236}">
                      <a16:creationId xmlns:a16="http://schemas.microsoft.com/office/drawing/2014/main" id="{A55EE3FF-FE92-4069-85AD-1F344AE397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46551" y="2986071"/>
                  <a:ext cx="255295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Connettore diritto 343">
                  <a:extLst>
                    <a:ext uri="{FF2B5EF4-FFF2-40B4-BE49-F238E27FC236}">
                      <a16:creationId xmlns:a16="http://schemas.microsoft.com/office/drawing/2014/main" id="{56243E25-C1DB-47F7-B9FA-F10276A3DE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4781" y="3138471"/>
                  <a:ext cx="270715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Connettore diritto 344">
                  <a:extLst>
                    <a:ext uri="{FF2B5EF4-FFF2-40B4-BE49-F238E27FC236}">
                      <a16:creationId xmlns:a16="http://schemas.microsoft.com/office/drawing/2014/main" id="{5EB64A99-BEBF-4244-A1C5-6FBBA103E1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3401" y="3290871"/>
                  <a:ext cx="281195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Connettore diritto 345">
                  <a:extLst>
                    <a:ext uri="{FF2B5EF4-FFF2-40B4-BE49-F238E27FC236}">
                      <a16:creationId xmlns:a16="http://schemas.microsoft.com/office/drawing/2014/main" id="{1DB606E5-1A7F-44F7-B038-30FC3D0E79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91538" y="3443271"/>
                  <a:ext cx="28693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Connettore diritto 346">
                  <a:extLst>
                    <a:ext uri="{FF2B5EF4-FFF2-40B4-BE49-F238E27FC236}">
                      <a16:creationId xmlns:a16="http://schemas.microsoft.com/office/drawing/2014/main" id="{37591DD3-D9EC-404F-84AB-BFDF55E705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91538" y="3595671"/>
                  <a:ext cx="28693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Connettore diritto 347">
                  <a:extLst>
                    <a:ext uri="{FF2B5EF4-FFF2-40B4-BE49-F238E27FC236}">
                      <a16:creationId xmlns:a16="http://schemas.microsoft.com/office/drawing/2014/main" id="{342B15A9-8FBB-4781-9A79-86172A857E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3401" y="3748071"/>
                  <a:ext cx="281195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Connettore diritto 348">
                  <a:extLst>
                    <a:ext uri="{FF2B5EF4-FFF2-40B4-BE49-F238E27FC236}">
                      <a16:creationId xmlns:a16="http://schemas.microsoft.com/office/drawing/2014/main" id="{F15D0B15-91F7-433C-AD77-82A43C3836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4781" y="3900471"/>
                  <a:ext cx="270715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Connettore diritto 349">
                  <a:extLst>
                    <a:ext uri="{FF2B5EF4-FFF2-40B4-BE49-F238E27FC236}">
                      <a16:creationId xmlns:a16="http://schemas.microsoft.com/office/drawing/2014/main" id="{8B5B08C5-43F7-4887-948D-6E4A8A4E21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46551" y="4052871"/>
                  <a:ext cx="255295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Connettore diritto 350">
                  <a:extLst>
                    <a:ext uri="{FF2B5EF4-FFF2-40B4-BE49-F238E27FC236}">
                      <a16:creationId xmlns:a16="http://schemas.microsoft.com/office/drawing/2014/main" id="{830B02B7-DC9E-4EB0-B88C-E5C3C3AF24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53833" y="4205271"/>
                  <a:ext cx="23436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Connettore diritto 351">
                  <a:extLst>
                    <a:ext uri="{FF2B5EF4-FFF2-40B4-BE49-F238E27FC236}">
                      <a16:creationId xmlns:a16="http://schemas.microsoft.com/office/drawing/2014/main" id="{E9E385EB-E177-4071-B03C-630000B443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03509" y="4357671"/>
                  <a:ext cx="202626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Connettore diritto 352">
                  <a:extLst>
                    <a:ext uri="{FF2B5EF4-FFF2-40B4-BE49-F238E27FC236}">
                      <a16:creationId xmlns:a16="http://schemas.microsoft.com/office/drawing/2014/main" id="{60D1A7A6-3618-4143-9A20-A2EADB198F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43934" y="4510071"/>
                  <a:ext cx="156303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3" name="Gruppo 322">
                <a:extLst>
                  <a:ext uri="{FF2B5EF4-FFF2-40B4-BE49-F238E27FC236}">
                    <a16:creationId xmlns:a16="http://schemas.microsoft.com/office/drawing/2014/main" id="{735889D9-6A6F-44C6-85C1-8E8C36881CD2}"/>
                  </a:ext>
                </a:extLst>
              </p:cNvPr>
              <p:cNvGrpSpPr/>
              <p:nvPr/>
            </p:nvGrpSpPr>
            <p:grpSpPr>
              <a:xfrm>
                <a:off x="9483584" y="2456425"/>
                <a:ext cx="2878169" cy="2133600"/>
                <a:chOff x="9465076" y="2376471"/>
                <a:chExt cx="2878169" cy="2133600"/>
              </a:xfrm>
            </p:grpSpPr>
            <p:cxnSp>
              <p:nvCxnSpPr>
                <p:cNvPr id="324" name="Connettore diritto 323">
                  <a:extLst>
                    <a:ext uri="{FF2B5EF4-FFF2-40B4-BE49-F238E27FC236}">
                      <a16:creationId xmlns:a16="http://schemas.microsoft.com/office/drawing/2014/main" id="{6D54CA83-2F3A-42C1-85F4-2412104AD7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8601" y="2376471"/>
                  <a:ext cx="119976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Connettore diritto 324">
                  <a:extLst>
                    <a:ext uri="{FF2B5EF4-FFF2-40B4-BE49-F238E27FC236}">
                      <a16:creationId xmlns:a16="http://schemas.microsoft.com/office/drawing/2014/main" id="{3A6C879D-ACD5-449E-9A34-740F2F7A75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022859" y="2528871"/>
                  <a:ext cx="177430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Connettore diritto 325">
                  <a:extLst>
                    <a:ext uri="{FF2B5EF4-FFF2-40B4-BE49-F238E27FC236}">
                      <a16:creationId xmlns:a16="http://schemas.microsoft.com/office/drawing/2014/main" id="{934C02D7-16D8-4AC3-97FA-F61F45E84E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0242" y="2681271"/>
                  <a:ext cx="217447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Connettore diritto 326">
                  <a:extLst>
                    <a:ext uri="{FF2B5EF4-FFF2-40B4-BE49-F238E27FC236}">
                      <a16:creationId xmlns:a16="http://schemas.microsoft.com/office/drawing/2014/main" id="{19FD41D8-0E6C-4510-BF4A-26BE7483D9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3169" y="2833671"/>
                  <a:ext cx="246337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Connettore diritto 327">
                  <a:extLst>
                    <a:ext uri="{FF2B5EF4-FFF2-40B4-BE49-F238E27FC236}">
                      <a16:creationId xmlns:a16="http://schemas.microsoft.com/office/drawing/2014/main" id="{53B600A5-B0F3-4391-9422-08FCD3AE92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85060" y="2986071"/>
                  <a:ext cx="264810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Connettore diritto 328">
                  <a:extLst>
                    <a:ext uri="{FF2B5EF4-FFF2-40B4-BE49-F238E27FC236}">
                      <a16:creationId xmlns:a16="http://schemas.microsoft.com/office/drawing/2014/main" id="{95E68CD0-A5B8-4565-8AFD-E664B816B2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1684" y="3138471"/>
                  <a:ext cx="278105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Connettore diritto 329">
                  <a:extLst>
                    <a:ext uri="{FF2B5EF4-FFF2-40B4-BE49-F238E27FC236}">
                      <a16:creationId xmlns:a16="http://schemas.microsoft.com/office/drawing/2014/main" id="{5EF3C19A-E83E-448C-A805-934836FA76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86524" y="3290871"/>
                  <a:ext cx="285168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Connettore diritto 330">
                  <a:extLst>
                    <a:ext uri="{FF2B5EF4-FFF2-40B4-BE49-F238E27FC236}">
                      <a16:creationId xmlns:a16="http://schemas.microsoft.com/office/drawing/2014/main" id="{A24DF2E9-D8F7-473F-BE6A-241BF42539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5076" y="3443271"/>
                  <a:ext cx="287816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Connettore diritto 331">
                  <a:extLst>
                    <a:ext uri="{FF2B5EF4-FFF2-40B4-BE49-F238E27FC236}">
                      <a16:creationId xmlns:a16="http://schemas.microsoft.com/office/drawing/2014/main" id="{7F9C35D8-BB6B-4375-8145-C67875DF2B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73030" y="3595671"/>
                  <a:ext cx="28560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Connettore diritto 332">
                  <a:extLst>
                    <a:ext uri="{FF2B5EF4-FFF2-40B4-BE49-F238E27FC236}">
                      <a16:creationId xmlns:a16="http://schemas.microsoft.com/office/drawing/2014/main" id="{3E3CA940-9969-48D5-BAB3-8100A88A30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18082" y="3748071"/>
                  <a:ext cx="277941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Connettore diritto 333">
                  <a:extLst>
                    <a:ext uri="{FF2B5EF4-FFF2-40B4-BE49-F238E27FC236}">
                      <a16:creationId xmlns:a16="http://schemas.microsoft.com/office/drawing/2014/main" id="{952A3567-F9C6-44F0-969C-DCCAA93A29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76176" y="3900471"/>
                  <a:ext cx="265556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Connettore diritto 334">
                  <a:extLst>
                    <a:ext uri="{FF2B5EF4-FFF2-40B4-BE49-F238E27FC236}">
                      <a16:creationId xmlns:a16="http://schemas.microsoft.com/office/drawing/2014/main" id="{3D00D13A-542D-4681-966E-DEBB45DA61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3169" y="4052871"/>
                  <a:ext cx="245220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Connettore diritto 335">
                  <a:extLst>
                    <a:ext uri="{FF2B5EF4-FFF2-40B4-BE49-F238E27FC236}">
                      <a16:creationId xmlns:a16="http://schemas.microsoft.com/office/drawing/2014/main" id="{9B418AC8-4C90-4792-862A-7DC931FD45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0242" y="4205271"/>
                  <a:ext cx="217447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Connettore diritto 336">
                  <a:extLst>
                    <a:ext uri="{FF2B5EF4-FFF2-40B4-BE49-F238E27FC236}">
                      <a16:creationId xmlns:a16="http://schemas.microsoft.com/office/drawing/2014/main" id="{18E70ADA-3170-4C4F-A60F-7ED50AF735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017706" y="4357671"/>
                  <a:ext cx="177945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Connettore diritto 337">
                  <a:extLst>
                    <a:ext uri="{FF2B5EF4-FFF2-40B4-BE49-F238E27FC236}">
                      <a16:creationId xmlns:a16="http://schemas.microsoft.com/office/drawing/2014/main" id="{1EA0FE90-795F-40B2-9BDD-120C7AD089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8599" y="4510071"/>
                  <a:ext cx="116994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19" name="Connettore diritto 318">
              <a:extLst>
                <a:ext uri="{FF2B5EF4-FFF2-40B4-BE49-F238E27FC236}">
                  <a16:creationId xmlns:a16="http://schemas.microsoft.com/office/drawing/2014/main" id="{7464322D-E6B2-44F8-BC04-7A4B43FD6B40}"/>
                </a:ext>
              </a:extLst>
            </p:cNvPr>
            <p:cNvCxnSpPr>
              <a:cxnSpLocks/>
            </p:cNvCxnSpPr>
            <p:nvPr/>
          </p:nvCxnSpPr>
          <p:spPr>
            <a:xfrm>
              <a:off x="10792780" y="4580088"/>
              <a:ext cx="58902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97874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8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6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4"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8" dur="10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10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6" dur="10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10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0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10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10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2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6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0"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4"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-0.29514 -4.81481E-6 " pathEditMode="relative" rAng="0" ptsTypes="AA">
                                      <p:cBhvr>
                                        <p:cTn id="368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2000"/>
                            </p:stCondLst>
                            <p:childTnLst>
                              <p:par>
                                <p:cTn id="3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" grpId="0" animBg="1"/>
      <p:bldP spid="4" grpId="0"/>
      <p:bldP spid="20" grpId="0" animBg="1"/>
      <p:bldP spid="21" grpId="0" animBg="1"/>
      <p:bldP spid="23" grpId="0" animBg="1"/>
      <p:bldP spid="65" grpId="0" animBg="1"/>
      <p:bldP spid="81" grpId="0" animBg="1"/>
      <p:bldP spid="116" grpId="0" animBg="1"/>
      <p:bldP spid="123" grpId="0" animBg="1"/>
      <p:bldP spid="153" grpId="0" animBg="1"/>
      <p:bldP spid="158" grpId="0" animBg="1"/>
      <p:bldP spid="6" grpId="0" animBg="1"/>
      <p:bldP spid="9" grpId="0" animBg="1"/>
      <p:bldP spid="174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2" grpId="0"/>
      <p:bldP spid="190" grpId="0"/>
      <p:bldP spid="191" grpId="0"/>
      <p:bldP spid="192" grpId="0"/>
      <p:bldP spid="193" grpId="0"/>
      <p:bldP spid="5" grpId="0"/>
      <p:bldP spid="14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62108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AD357083-4B9D-41D1-9F88-E864CEBFF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971800"/>
            <a:ext cx="9072000" cy="1440394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511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1103</Words>
  <Application>Microsoft Office PowerPoint</Application>
  <PresentationFormat>Presentazione su schermo (4:3)</PresentationFormat>
  <Paragraphs>203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LE CONiCHE – cilindro - Dati</vt:lpstr>
      <vt:lpstr>LE CONiCHE – cilindro – ellisse b(Ðp1,Ðp2, inc.lt) (1)</vt:lpstr>
      <vt:lpstr>LE CONiCHE – cilindro – ellisse b(Ðp1,Ðp2, inc.lt) (2)</vt:lpstr>
      <vt:lpstr>LE CONiCHE – cilindro – ellisse b(Ðp1,Ðp2, inc.lt) (3)</vt:lpstr>
      <vt:lpstr>LE CONiCHE – cilindro – ellisse b(Ðp1,Ðp2, inc.lt) (4)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80</cp:revision>
  <dcterms:created xsi:type="dcterms:W3CDTF">2020-09-19T15:19:38Z</dcterms:created>
  <dcterms:modified xsi:type="dcterms:W3CDTF">2020-11-24T13:57:47Z</dcterms:modified>
</cp:coreProperties>
</file>