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8" r:id="rId3"/>
    <p:sldId id="281" r:id="rId4"/>
    <p:sldId id="282" r:id="rId5"/>
    <p:sldId id="285" r:id="rId6"/>
    <p:sldId id="284" r:id="rId7"/>
    <p:sldId id="286" r:id="rId8"/>
    <p:sldId id="287" r:id="rId9"/>
    <p:sldId id="283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96008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11959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1901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2300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0911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1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09524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168" indent="0">
              <a:buNone/>
              <a:defRPr sz="1125" b="1"/>
            </a:lvl2pPr>
            <a:lvl3pPr marL="514338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4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351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0169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4307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3978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1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1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290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8" indent="0">
              <a:buNone/>
              <a:defRPr sz="1351"/>
            </a:lvl3pPr>
            <a:lvl4pPr marL="771506" indent="0">
              <a:buNone/>
              <a:defRPr sz="1125"/>
            </a:lvl4pPr>
            <a:lvl5pPr marL="1028674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8" indent="0">
              <a:buNone/>
              <a:defRPr sz="563"/>
            </a:lvl3pPr>
            <a:lvl4pPr marL="771506" indent="0">
              <a:buNone/>
              <a:defRPr sz="507"/>
            </a:lvl4pPr>
            <a:lvl5pPr marL="1028674" indent="0">
              <a:buNone/>
              <a:defRPr sz="507"/>
            </a:lvl5pPr>
            <a:lvl6pPr marL="1285843" indent="0">
              <a:buNone/>
              <a:defRPr sz="507"/>
            </a:lvl6pPr>
            <a:lvl7pPr marL="1543012" indent="0">
              <a:buNone/>
              <a:defRPr sz="507"/>
            </a:lvl7pPr>
            <a:lvl8pPr marL="1800180" indent="0">
              <a:buNone/>
              <a:defRPr sz="507"/>
            </a:lvl8pPr>
            <a:lvl9pPr marL="2057349" indent="0">
              <a:buNone/>
              <a:defRPr sz="507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9688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755"/>
            <a:ext cx="2133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10/11/2020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755"/>
            <a:ext cx="28956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755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0947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5pPr>
      <a:lvl6pPr marL="25716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38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06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674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877" indent="-19287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0" indent="-1607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3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7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4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0881"/>
            <a:ext cx="9072000" cy="36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270B3BDF-DE6D-4EDF-B7CB-30EB89C10549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07928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marR="0" lvl="0" indent="-144655" algn="ctr" defTabSz="385744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03CE8816-C88D-48DC-8E6B-60715A05B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600" y="6558982"/>
            <a:ext cx="3996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687A492E-6FE8-45D0-9DFE-20890B3DF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37684"/>
            <a:ext cx="4932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53230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AC25BCDC-C2B6-4F03-9A58-BBD418A032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2059774"/>
            <a:ext cx="5043444" cy="44150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6328A8F-625E-43D1-9FF8-B8C551335BF0}"/>
              </a:ext>
            </a:extLst>
          </p:cNvPr>
          <p:cNvSpPr txBox="1"/>
          <p:nvPr/>
        </p:nvSpPr>
        <p:spPr>
          <a:xfrm>
            <a:off x="5141491" y="2054743"/>
            <a:ext cx="3960000" cy="442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Il disegno è stato eseguito 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nell’a. s. 1994/95 </a:t>
            </a:r>
          </a:p>
          <a:p>
            <a:pPr algn="ctr"/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da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Cercone Laura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della classe 4A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dell’Istituto Statale d’arte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‘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’G. Mazara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’’ di Sulmona</a:t>
            </a:r>
          </a:p>
          <a:p>
            <a:pPr algn="ctr"/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 la materia</a:t>
            </a:r>
          </a:p>
          <a:p>
            <a:pPr algn="ctr"/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“Teoria e applicazioni di Geometria descrittiva”</a:t>
            </a:r>
          </a:p>
          <a:p>
            <a:pPr algn="ctr"/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Insegnante: Prof. Elio Fragassi</a:t>
            </a:r>
          </a:p>
          <a:p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BB1B167-7FAB-43DF-AD74-CD78C5C21694}"/>
              </a:ext>
            </a:extLst>
          </p:cNvPr>
          <p:cNvSpPr txBox="1"/>
          <p:nvPr/>
        </p:nvSpPr>
        <p:spPr>
          <a:xfrm>
            <a:off x="36000" y="804809"/>
            <a:ext cx="90720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 - SEZIONE DI SOLIDI DI ROTAZIONE – L’ELLISSE</a:t>
            </a:r>
          </a:p>
          <a:p>
            <a:pPr algn="ctr"/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del CILINDRO  CON PIANO generico  parallelo alla  linea di  terra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47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cilindro - Dati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4811697" y="3972999"/>
            <a:ext cx="422430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1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">
            <a:extLst>
              <a:ext uri="{FF2B5EF4-FFF2-40B4-BE49-F238E27FC236}">
                <a16:creationId xmlns:a16="http://schemas.microsoft.com/office/drawing/2014/main" id="{5D5BEEFF-02B5-4AF0-9026-BAA160BD5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789"/>
            <a:ext cx="5875391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cilindro circolare retto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; 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’) parallelo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Essendo, in questo caso, il cilindro finito avrà anche una seconda base formata da una circonferenza parallela alla direttrice. </a:t>
            </a:r>
          </a:p>
        </p:txBody>
      </p:sp>
      <p:sp>
        <p:nvSpPr>
          <p:cNvPr id="41" name="CasellaDiTesto 8">
            <a:extLst>
              <a:ext uri="{FF2B5EF4-FFF2-40B4-BE49-F238E27FC236}">
                <a16:creationId xmlns:a16="http://schemas.microsoft.com/office/drawing/2014/main" id="{9FF14C1A-88F0-4117-8457-C949C4B8B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2" y="2030157"/>
            <a:ext cx="53280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cilindro retto, su 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mentre su 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 centri saranno distinti in due C’’ (centri delle circonferenze che ne definiscono l’altezza) e un 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 asse del cilindro perpendicolare alle due basi mentre le generatrici g(</a:t>
            </a:r>
            <a:r>
              <a:rPr kumimoji="0" lang="it-IT" alt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g’;g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’’) definiscono la superficie di contorno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5AAADC9-A7E3-41B4-AE9A-A56DAAE42203}"/>
              </a:ext>
            </a:extLst>
          </p:cNvPr>
          <p:cNvSpPr txBox="1"/>
          <p:nvPr/>
        </p:nvSpPr>
        <p:spPr>
          <a:xfrm>
            <a:off x="0" y="6083198"/>
            <a:ext cx="6056835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Questo è il cilindro retto finito descritto di cui ci si serve per lo studio delle relative sezioni</a:t>
            </a:r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9FB43B89-FD7B-4EC6-ABF8-DA4A551FB420}"/>
              </a:ext>
            </a:extLst>
          </p:cNvPr>
          <p:cNvSpPr/>
          <p:nvPr/>
        </p:nvSpPr>
        <p:spPr>
          <a:xfrm>
            <a:off x="6977156" y="395228"/>
            <a:ext cx="792000" cy="792000"/>
          </a:xfrm>
          <a:prstGeom prst="arc">
            <a:avLst>
              <a:gd name="adj1" fmla="val 21912"/>
              <a:gd name="adj2" fmla="val 54798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C725B0-A08C-4D51-93A3-21A45DEC5CD5}"/>
              </a:ext>
            </a:extLst>
          </p:cNvPr>
          <p:cNvSpPr txBox="1"/>
          <p:nvPr/>
        </p:nvSpPr>
        <p:spPr>
          <a:xfrm>
            <a:off x="7316595" y="843587"/>
            <a:ext cx="55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90°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5917561" y="1923915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6143694" y="5041895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sp>
        <p:nvSpPr>
          <p:cNvPr id="46" name="CasellaDiTesto 22">
            <a:extLst>
              <a:ext uri="{FF2B5EF4-FFF2-40B4-BE49-F238E27FC236}">
                <a16:creationId xmlns:a16="http://schemas.microsoft.com/office/drawing/2014/main" id="{C1EF29A6-BBC8-4828-9FD0-C529F46B3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975" y="3987099"/>
            <a:ext cx="603284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le caratteristiche geometriche le generatrici g(g’; g’’) sono costituite da segmenti finiti perpendicolari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paralleli a 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it-IT" altLang="it-IT" sz="1800" b="0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ed equidistanti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dall’asse del solido con un estremo sulla direttrice della base e l’altro estremo sulla direttrice superiore quindi la superficie laterale sarà costituita da una rigata di segmenti limitata dalle due basi.</a:t>
            </a:r>
          </a:p>
        </p:txBody>
      </p:sp>
    </p:spTree>
    <p:extLst>
      <p:ext uri="{BB962C8B-B14F-4D97-AF65-F5344CB8AC3E}">
        <p14:creationId xmlns:p14="http://schemas.microsoft.com/office/powerpoint/2010/main" val="1229768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/>
      <p:bldP spid="29" grpId="0"/>
      <p:bldP spid="35" grpId="0"/>
      <p:bldP spid="36" grpId="0"/>
      <p:bldP spid="39" grpId="0"/>
      <p:bldP spid="40" grpId="0"/>
      <p:bldP spid="54" grpId="0"/>
      <p:bldP spid="37" grpId="0"/>
      <p:bldP spid="41" grpId="0"/>
      <p:bldP spid="44" grpId="0"/>
      <p:bldP spid="2" grpId="0" animBg="1"/>
      <p:bldP spid="3" grpId="0" animBg="1"/>
      <p:bldP spid="4" grpId="0"/>
      <p:bldP spid="43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(1)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3968318" y="3972999"/>
            <a:ext cx="507735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337" y="3720407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909"/>
            <a:ext cx="0" cy="26848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5917561" y="1923915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5967718" y="5503097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4991262" y="902115"/>
            <a:ext cx="405441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4379976" y="6701581"/>
            <a:ext cx="46657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0D7134C-56F8-445C-8335-48FC614E5278}"/>
              </a:ext>
            </a:extLst>
          </p:cNvPr>
          <p:cNvCxnSpPr>
            <a:cxnSpLocks/>
          </p:cNvCxnSpPr>
          <p:nvPr/>
        </p:nvCxnSpPr>
        <p:spPr>
          <a:xfrm flipH="1">
            <a:off x="5240651" y="3975339"/>
            <a:ext cx="2845782" cy="28347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B0E913C3-4861-4B5E-A257-C3813C927419}"/>
              </a:ext>
            </a:extLst>
          </p:cNvPr>
          <p:cNvCxnSpPr>
            <a:cxnSpLocks/>
          </p:cNvCxnSpPr>
          <p:nvPr/>
        </p:nvCxnSpPr>
        <p:spPr>
          <a:xfrm>
            <a:off x="8086118" y="603366"/>
            <a:ext cx="0" cy="33712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CA1D4A0-5DA1-4D49-9A83-B7C688A68BDD}"/>
              </a:ext>
            </a:extLst>
          </p:cNvPr>
          <p:cNvCxnSpPr>
            <a:cxnSpLocks/>
          </p:cNvCxnSpPr>
          <p:nvPr/>
        </p:nvCxnSpPr>
        <p:spPr>
          <a:xfrm>
            <a:off x="5348967" y="3973142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4392983D-0E51-4F5C-95A9-8F1B1E111B20}"/>
              </a:ext>
            </a:extLst>
          </p:cNvPr>
          <p:cNvCxnSpPr>
            <a:cxnSpLocks/>
          </p:cNvCxnSpPr>
          <p:nvPr/>
        </p:nvCxnSpPr>
        <p:spPr>
          <a:xfrm flipV="1">
            <a:off x="5346188" y="905632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65BE2FCD-B9D9-4780-A51C-D292DD4DA1AE}"/>
              </a:ext>
            </a:extLst>
          </p:cNvPr>
          <p:cNvCxnSpPr>
            <a:cxnSpLocks/>
          </p:cNvCxnSpPr>
          <p:nvPr/>
        </p:nvCxnSpPr>
        <p:spPr>
          <a:xfrm>
            <a:off x="6282665" y="2922270"/>
            <a:ext cx="0" cy="28473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e 157">
            <a:extLst>
              <a:ext uri="{FF2B5EF4-FFF2-40B4-BE49-F238E27FC236}">
                <a16:creationId xmlns:a16="http://schemas.microsoft.com/office/drawing/2014/main" id="{07FB4A2B-0349-432F-9282-5420BB6C3A15}"/>
              </a:ext>
            </a:extLst>
          </p:cNvPr>
          <p:cNvSpPr/>
          <p:nvPr/>
        </p:nvSpPr>
        <p:spPr>
          <a:xfrm>
            <a:off x="6265256" y="2908214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E768A531-EAC0-4E52-B7CE-E50C13753137}"/>
              </a:ext>
            </a:extLst>
          </p:cNvPr>
          <p:cNvCxnSpPr>
            <a:cxnSpLocks/>
          </p:cNvCxnSpPr>
          <p:nvPr/>
        </p:nvCxnSpPr>
        <p:spPr>
          <a:xfrm>
            <a:off x="7818013" y="1194145"/>
            <a:ext cx="0" cy="30508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e 160">
            <a:extLst>
              <a:ext uri="{FF2B5EF4-FFF2-40B4-BE49-F238E27FC236}">
                <a16:creationId xmlns:a16="http://schemas.microsoft.com/office/drawing/2014/main" id="{B04B4486-DF39-4DBF-ADB0-1B1DC4A535F1}"/>
              </a:ext>
            </a:extLst>
          </p:cNvPr>
          <p:cNvSpPr/>
          <p:nvPr/>
        </p:nvSpPr>
        <p:spPr>
          <a:xfrm>
            <a:off x="7800150" y="118532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07D1958-C467-47EB-A5AC-8658C08E7CC8}"/>
              </a:ext>
            </a:extLst>
          </p:cNvPr>
          <p:cNvSpPr txBox="1"/>
          <p:nvPr/>
        </p:nvSpPr>
        <p:spPr>
          <a:xfrm>
            <a:off x="0" y="591551"/>
            <a:ext cx="4955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voglia sezionare il cilindro con un piano generico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  <a:ea typeface="+mj-ea"/>
                <a:cs typeface="+mj-cs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  <a:ea typeface="+mj-ea"/>
                <a:cs typeface="+mj-cs"/>
              </a:rPr>
              <a:t>(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  <a:ea typeface="+mj-ea"/>
                <a:cs typeface="+mj-cs"/>
              </a:rPr>
              <a:t>Ðp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+mj-ea"/>
                <a:cs typeface="+mj-cs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  <a:ea typeface="+mj-ea"/>
                <a:cs typeface="+mj-cs"/>
              </a:rPr>
              <a:t>,</a:t>
            </a:r>
            <a:r>
              <a:rPr lang="it-IT" sz="1600" b="1" dirty="0">
                <a:solidFill>
                  <a:srgbClr val="0070C0"/>
                </a:solidFill>
                <a:latin typeface="Symbol" panose="05050102010706020507" pitchFamily="18" charset="2"/>
                <a:ea typeface="+mj-ea"/>
                <a:cs typeface="+mj-cs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  <a:ea typeface="+mj-ea"/>
                <a:cs typeface="+mj-cs"/>
              </a:rPr>
              <a:t>Ðp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  <a:ea typeface="+mj-ea"/>
                <a:cs typeface="+mj-cs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  <a:ea typeface="+mj-ea"/>
                <a:cs typeface="+mj-cs"/>
              </a:rPr>
              <a:t>,//lt)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parallelo alla linea di terra</a:t>
            </a:r>
          </a:p>
        </p:txBody>
      </p:sp>
      <p:sp>
        <p:nvSpPr>
          <p:cNvPr id="105" name="CasellaDiTesto 19">
            <a:extLst>
              <a:ext uri="{FF2B5EF4-FFF2-40B4-BE49-F238E27FC236}">
                <a16:creationId xmlns:a16="http://schemas.microsoft.com/office/drawing/2014/main" id="{3FBF8CA6-291D-498C-9399-72F05EADF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9220" y="56280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6" name="CasellaDiTesto 19">
            <a:extLst>
              <a:ext uri="{FF2B5EF4-FFF2-40B4-BE49-F238E27FC236}">
                <a16:creationId xmlns:a16="http://schemas.microsoft.com/office/drawing/2014/main" id="{0D631B6E-25E8-4288-80D4-80F16173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8611" y="63535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5181855-F0FA-4796-8324-CC7054135C5B}"/>
              </a:ext>
            </a:extLst>
          </p:cNvPr>
          <p:cNvSpPr txBox="1"/>
          <p:nvPr/>
        </p:nvSpPr>
        <p:spPr>
          <a:xfrm>
            <a:off x="0" y="1153016"/>
            <a:ext cx="605341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Date le caratteristiche geometriche delle generatrici g(g’, g’’) del solido è impossibile sviluppare (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latin typeface="Symbol" panose="05050102010706020507" pitchFamily="18" charset="2"/>
              </a:rPr>
              <a:t>Ç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g) direttamente per determinare i punti d’intersezione del piano con le generatrici.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772254F-C5F1-4502-9415-55E94947D705}"/>
              </a:ext>
            </a:extLst>
          </p:cNvPr>
          <p:cNvSpPr txBox="1"/>
          <p:nvPr/>
        </p:nvSpPr>
        <p:spPr>
          <a:xfrm>
            <a:off x="0" y="1944742"/>
            <a:ext cx="53489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Ricorriamo, allora, ad un piano ausiliario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contenente le generatrici del solido sviluppando, poi, il relativo algoritmo per la determinazione del punto d’intersezione relativo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kern="0" dirty="0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g)</a:t>
            </a:r>
            <a:endParaRPr lang="it-IT" sz="1600" dirty="0"/>
          </a:p>
        </p:txBody>
      </p:sp>
      <p:grpSp>
        <p:nvGrpSpPr>
          <p:cNvPr id="115" name="Gruppo 114">
            <a:extLst>
              <a:ext uri="{FF2B5EF4-FFF2-40B4-BE49-F238E27FC236}">
                <a16:creationId xmlns:a16="http://schemas.microsoft.com/office/drawing/2014/main" id="{AE632E03-41F1-4EEE-8ABB-0BBABC2C95C8}"/>
              </a:ext>
            </a:extLst>
          </p:cNvPr>
          <p:cNvGrpSpPr/>
          <p:nvPr/>
        </p:nvGrpSpPr>
        <p:grpSpPr>
          <a:xfrm>
            <a:off x="68007" y="3085968"/>
            <a:ext cx="3641160" cy="1061311"/>
            <a:chOff x="146304" y="620205"/>
            <a:chExt cx="3641160" cy="1263662"/>
          </a:xfrm>
        </p:grpSpPr>
        <p:sp>
          <p:nvSpPr>
            <p:cNvPr id="122" name="Rectangle 208">
              <a:extLst>
                <a:ext uri="{FF2B5EF4-FFF2-40B4-BE49-F238E27FC236}">
                  <a16:creationId xmlns:a16="http://schemas.microsoft.com/office/drawing/2014/main" id="{97C98748-930D-4913-AC6F-0D40190E0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" y="1058355"/>
              <a:ext cx="64800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209">
              <a:extLst>
                <a:ext uri="{FF2B5EF4-FFF2-40B4-BE49-F238E27FC236}">
                  <a16:creationId xmlns:a16="http://schemas.microsoft.com/office/drawing/2014/main" id="{E927EED2-3CDE-4D55-A06A-880D98BB9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032" y="621715"/>
              <a:ext cx="93614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210">
              <a:extLst>
                <a:ext uri="{FF2B5EF4-FFF2-40B4-BE49-F238E27FC236}">
                  <a16:creationId xmlns:a16="http://schemas.microsoft.com/office/drawing/2014/main" id="{65E22295-90CA-4B21-A31B-09E332E5B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545" y="1498093"/>
              <a:ext cx="935002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2" name="Rectangle 211">
              <a:extLst>
                <a:ext uri="{FF2B5EF4-FFF2-40B4-BE49-F238E27FC236}">
                  <a16:creationId xmlns:a16="http://schemas.microsoft.com/office/drawing/2014/main" id="{77CE28FF-F5FF-4922-89E5-B2A6F3758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033" y="1498093"/>
              <a:ext cx="560773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42" name="Rectangle 212">
              <a:extLst>
                <a:ext uri="{FF2B5EF4-FFF2-40B4-BE49-F238E27FC236}">
                  <a16:creationId xmlns:a16="http://schemas.microsoft.com/office/drawing/2014/main" id="{82BBFC94-9C29-431C-B7E8-90AB61C2F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033" y="620205"/>
              <a:ext cx="560773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572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defRPr/>
              </a:pPr>
              <a:r>
                <a:rPr lang="it-IT" sz="1400" kern="0" dirty="0">
                  <a:solidFill>
                    <a:srgbClr val="00B05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1400" kern="0" baseline="-25000" dirty="0">
                  <a:solidFill>
                    <a:srgbClr val="00B050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400" kern="0" dirty="0">
                  <a:solidFill>
                    <a:srgbClr val="00B05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44" name="AutoShape 213">
              <a:extLst>
                <a:ext uri="{FF2B5EF4-FFF2-40B4-BE49-F238E27FC236}">
                  <a16:creationId xmlns:a16="http://schemas.microsoft.com/office/drawing/2014/main" id="{2F459E6C-019D-4AAA-AC87-0A32B3B4DF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24661" y="764056"/>
              <a:ext cx="228598" cy="360000"/>
            </a:xfrm>
            <a:prstGeom prst="bentConnector2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46" name="AutoShape 214">
              <a:extLst>
                <a:ext uri="{FF2B5EF4-FFF2-40B4-BE49-F238E27FC236}">
                  <a16:creationId xmlns:a16="http://schemas.microsoft.com/office/drawing/2014/main" id="{87C54611-0CFF-423A-9813-1E270376D6BE}"/>
                </a:ext>
              </a:extLst>
            </p:cNvPr>
            <p:cNvCxnSpPr>
              <a:cxnSpLocks noChangeShapeType="1"/>
              <a:stCxn id="122" idx="2"/>
            </p:cNvCxnSpPr>
            <p:nvPr/>
          </p:nvCxnSpPr>
          <p:spPr bwMode="auto">
            <a:xfrm rot="16200000" flipH="1">
              <a:off x="516961" y="1397473"/>
              <a:ext cx="266688" cy="360000"/>
            </a:xfrm>
            <a:prstGeom prst="bentConnector2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47" name="AutoShape 215">
              <a:extLst>
                <a:ext uri="{FF2B5EF4-FFF2-40B4-BE49-F238E27FC236}">
                  <a16:creationId xmlns:a16="http://schemas.microsoft.com/office/drawing/2014/main" id="{E915F259-DF7B-40AA-AFC6-82BEF10B08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42121" y="826580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  <p:cxnSp>
          <p:nvCxnSpPr>
            <p:cNvPr id="148" name="AutoShape 216">
              <a:extLst>
                <a:ext uri="{FF2B5EF4-FFF2-40B4-BE49-F238E27FC236}">
                  <a16:creationId xmlns:a16="http://schemas.microsoft.com/office/drawing/2014/main" id="{AE805030-1138-48BE-9039-F1305E176B4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54633" y="1710817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  <p:sp>
          <p:nvSpPr>
            <p:cNvPr id="149" name="Rectangle 217">
              <a:extLst>
                <a:ext uri="{FF2B5EF4-FFF2-40B4-BE49-F238E27FC236}">
                  <a16:creationId xmlns:a16="http://schemas.microsoft.com/office/drawing/2014/main" id="{07A39E98-43DC-4CEC-BF77-E8EDD63A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0648" y="1059227"/>
              <a:ext cx="61200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anchor="ctr"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x';x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"</a:t>
              </a:r>
            </a:p>
          </p:txBody>
        </p:sp>
        <p:cxnSp>
          <p:nvCxnSpPr>
            <p:cNvPr id="150" name="AutoShape 218">
              <a:extLst>
                <a:ext uri="{FF2B5EF4-FFF2-40B4-BE49-F238E27FC236}">
                  <a16:creationId xmlns:a16="http://schemas.microsoft.com/office/drawing/2014/main" id="{44E07B7A-9DCC-4879-A0AA-22B57AAEB1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72233" y="826580"/>
              <a:ext cx="288000" cy="219075"/>
            </a:xfrm>
            <a:prstGeom prst="bentConnector3">
              <a:avLst>
                <a:gd name="adj1" fmla="val 100698"/>
              </a:avLst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51" name="AutoShape 219">
              <a:extLst>
                <a:ext uri="{FF2B5EF4-FFF2-40B4-BE49-F238E27FC236}">
                  <a16:creationId xmlns:a16="http://schemas.microsoft.com/office/drawing/2014/main" id="{352FC42E-FC94-4BE9-8B31-518A8657895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72233" y="1504443"/>
              <a:ext cx="288000" cy="206375"/>
            </a:xfrm>
            <a:prstGeom prst="bentConnector3">
              <a:avLst>
                <a:gd name="adj1" fmla="val 99760"/>
              </a:avLst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sp>
          <p:nvSpPr>
            <p:cNvPr id="152" name="Rectangle 220">
              <a:extLst>
                <a:ext uri="{FF2B5EF4-FFF2-40B4-BE49-F238E27FC236}">
                  <a16:creationId xmlns:a16="http://schemas.microsoft.com/office/drawing/2014/main" id="{89DCCDA7-E7E5-4B77-BCF3-4E7702944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235" y="1051966"/>
              <a:ext cx="374229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55" name="AutoShape 221">
              <a:extLst>
                <a:ext uri="{FF2B5EF4-FFF2-40B4-BE49-F238E27FC236}">
                  <a16:creationId xmlns:a16="http://schemas.microsoft.com/office/drawing/2014/main" id="{6A8E02D5-992B-4925-8A8C-58E63C70DE5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54358" y="1261555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</p:grp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9E3F3AC4-0654-4B84-8B79-B97500BD34A4}"/>
              </a:ext>
            </a:extLst>
          </p:cNvPr>
          <p:cNvSpPr txBox="1"/>
          <p:nvPr/>
        </p:nvSpPr>
        <p:spPr>
          <a:xfrm>
            <a:off x="18343" y="4216491"/>
            <a:ext cx="5214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proiettante su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interseca il cilindro passando per due generatrici g(g’, g’’) 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29464AC9-EF96-4421-A7AA-84DE6AFCB8B9}"/>
              </a:ext>
            </a:extLst>
          </p:cNvPr>
          <p:cNvSpPr txBox="1"/>
          <p:nvPr/>
        </p:nvSpPr>
        <p:spPr>
          <a:xfrm>
            <a:off x="0" y="4791560"/>
            <a:ext cx="5354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dei due piani (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400" kern="0" dirty="0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 Ç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genera una retta generica 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x’,x’’,T</a:t>
            </a:r>
            <a:r>
              <a:rPr lang="it-IT" sz="16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x,T</a:t>
            </a:r>
            <a:r>
              <a:rPr lang="it-IT" sz="16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che intersecandosi con le generatrici del cilindro determina i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che appartenendo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sono enti del luogo geometrico della sezione</a:t>
            </a:r>
          </a:p>
        </p:txBody>
      </p:sp>
      <p:sp>
        <p:nvSpPr>
          <p:cNvPr id="169" name="CasellaDiTesto 19">
            <a:extLst>
              <a:ext uri="{FF2B5EF4-FFF2-40B4-BE49-F238E27FC236}">
                <a16:creationId xmlns:a16="http://schemas.microsoft.com/office/drawing/2014/main" id="{99B46719-9072-49A3-99C1-93C1C0F5C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6382" y="5978176"/>
            <a:ext cx="5155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72" name="CasellaDiTesto 19">
            <a:extLst>
              <a:ext uri="{FF2B5EF4-FFF2-40B4-BE49-F238E27FC236}">
                <a16:creationId xmlns:a16="http://schemas.microsoft.com/office/drawing/2014/main" id="{70C9ABD1-C18C-4E84-BE30-59CC488B5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484" y="1530938"/>
            <a:ext cx="5155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75" name="Rettangolo 174">
            <a:extLst>
              <a:ext uri="{FF2B5EF4-FFF2-40B4-BE49-F238E27FC236}">
                <a16:creationId xmlns:a16="http://schemas.microsoft.com/office/drawing/2014/main" id="{64ED031E-12AF-4AE1-8050-ED89E07EE012}"/>
              </a:ext>
            </a:extLst>
          </p:cNvPr>
          <p:cNvSpPr/>
          <p:nvPr/>
        </p:nvSpPr>
        <p:spPr>
          <a:xfrm>
            <a:off x="4921655" y="6425359"/>
            <a:ext cx="471604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3" name="Rettangolo 182">
            <a:extLst>
              <a:ext uri="{FF2B5EF4-FFF2-40B4-BE49-F238E27FC236}">
                <a16:creationId xmlns:a16="http://schemas.microsoft.com/office/drawing/2014/main" id="{F13FC8C4-BAF6-418B-95F1-D345EEDE47E3}"/>
              </a:ext>
            </a:extLst>
          </p:cNvPr>
          <p:cNvSpPr/>
          <p:nvPr/>
        </p:nvSpPr>
        <p:spPr>
          <a:xfrm>
            <a:off x="7680451" y="620950"/>
            <a:ext cx="486031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5" name="Rettangolo 184">
            <a:extLst>
              <a:ext uri="{FF2B5EF4-FFF2-40B4-BE49-F238E27FC236}">
                <a16:creationId xmlns:a16="http://schemas.microsoft.com/office/drawing/2014/main" id="{EA0673D5-34EC-4CD5-A950-065B2C24CA33}"/>
              </a:ext>
            </a:extLst>
          </p:cNvPr>
          <p:cNvSpPr/>
          <p:nvPr/>
        </p:nvSpPr>
        <p:spPr>
          <a:xfrm>
            <a:off x="6692928" y="2012474"/>
            <a:ext cx="3674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/>
          </a:p>
        </p:txBody>
      </p:sp>
      <p:sp>
        <p:nvSpPr>
          <p:cNvPr id="188" name="Rettangolo 187">
            <a:extLst>
              <a:ext uri="{FF2B5EF4-FFF2-40B4-BE49-F238E27FC236}">
                <a16:creationId xmlns:a16="http://schemas.microsoft.com/office/drawing/2014/main" id="{EB5CAE22-B717-409C-843C-6DDD681E8717}"/>
              </a:ext>
            </a:extLst>
          </p:cNvPr>
          <p:cNvSpPr/>
          <p:nvPr/>
        </p:nvSpPr>
        <p:spPr>
          <a:xfrm>
            <a:off x="5837672" y="6036073"/>
            <a:ext cx="3593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/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0D753D23-9BCC-41E0-9A03-06871786551B}"/>
              </a:ext>
            </a:extLst>
          </p:cNvPr>
          <p:cNvSpPr txBox="1"/>
          <p:nvPr/>
        </p:nvSpPr>
        <p:spPr>
          <a:xfrm>
            <a:off x="7668556" y="4237215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C63C8245-F3A4-4A9C-989F-E562BF94018D}"/>
              </a:ext>
            </a:extLst>
          </p:cNvPr>
          <p:cNvSpPr txBox="1"/>
          <p:nvPr/>
        </p:nvSpPr>
        <p:spPr>
          <a:xfrm>
            <a:off x="6122782" y="5787065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4B5E35A6-85E2-4866-B3D8-40A9AF1CBCF4}"/>
              </a:ext>
            </a:extLst>
          </p:cNvPr>
          <p:cNvSpPr txBox="1"/>
          <p:nvPr/>
        </p:nvSpPr>
        <p:spPr>
          <a:xfrm>
            <a:off x="6282538" y="2795181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A82F47C6-52D5-40BF-93C3-7B40DD0BAF99}"/>
              </a:ext>
            </a:extLst>
          </p:cNvPr>
          <p:cNvSpPr txBox="1"/>
          <p:nvPr/>
        </p:nvSpPr>
        <p:spPr>
          <a:xfrm>
            <a:off x="7674446" y="1217009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841C852E-811C-45D9-9535-E2D65D6F267E}"/>
              </a:ext>
            </a:extLst>
          </p:cNvPr>
          <p:cNvSpPr txBox="1"/>
          <p:nvPr/>
        </p:nvSpPr>
        <p:spPr>
          <a:xfrm>
            <a:off x="7547544" y="3985716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56191C88-1DE9-42A6-B9CC-CF0018B81FDB}"/>
              </a:ext>
            </a:extLst>
          </p:cNvPr>
          <p:cNvSpPr txBox="1"/>
          <p:nvPr/>
        </p:nvSpPr>
        <p:spPr>
          <a:xfrm>
            <a:off x="7791534" y="1854397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076E3E18-33C5-4BEA-8FD9-5AEAD07E12FE}"/>
              </a:ext>
            </a:extLst>
          </p:cNvPr>
          <p:cNvCxnSpPr/>
          <p:nvPr/>
        </p:nvCxnSpPr>
        <p:spPr>
          <a:xfrm flipV="1">
            <a:off x="6283230" y="784539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2B5F1A71-762C-4350-868E-90FCD4EEBC17}"/>
              </a:ext>
            </a:extLst>
          </p:cNvPr>
          <p:cNvCxnSpPr/>
          <p:nvPr/>
        </p:nvCxnSpPr>
        <p:spPr>
          <a:xfrm flipV="1">
            <a:off x="7817986" y="784539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270984F7-D76D-4A33-AAD6-3CFC2CA75D9F}"/>
              </a:ext>
            </a:extLst>
          </p:cNvPr>
          <p:cNvSpPr txBox="1"/>
          <p:nvPr/>
        </p:nvSpPr>
        <p:spPr>
          <a:xfrm>
            <a:off x="1" y="6158572"/>
            <a:ext cx="4169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Ripetendo questa operazione si fissano i punti dell’ellisse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53BF1DB-4A57-45F6-BF8D-B2A63DDC8DE9}"/>
              </a:ext>
            </a:extLst>
          </p:cNvPr>
          <p:cNvSpPr/>
          <p:nvPr/>
        </p:nvSpPr>
        <p:spPr>
          <a:xfrm>
            <a:off x="5681530" y="598881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050" b="1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68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158" grpId="0" animBg="1"/>
      <p:bldP spid="161" grpId="0" animBg="1"/>
      <p:bldP spid="2" grpId="0"/>
      <p:bldP spid="105" grpId="0"/>
      <p:bldP spid="106" grpId="0"/>
      <p:bldP spid="108" grpId="0"/>
      <p:bldP spid="4" grpId="0"/>
      <p:bldP spid="157" grpId="0"/>
      <p:bldP spid="163" grpId="0"/>
      <p:bldP spid="169" grpId="0"/>
      <p:bldP spid="172" grpId="0"/>
      <p:bldP spid="175" grpId="0"/>
      <p:bldP spid="183" grpId="0"/>
      <p:bldP spid="185" grpId="0"/>
      <p:bldP spid="188" grpId="0"/>
      <p:bldP spid="189" grpId="0"/>
      <p:bldP spid="190" grpId="0"/>
      <p:bldP spid="191" grpId="0"/>
      <p:bldP spid="193" grpId="0"/>
      <p:bldP spid="195" grpId="0"/>
      <p:bldP spid="198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(2)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3968318" y="3972999"/>
            <a:ext cx="51155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909"/>
            <a:ext cx="0" cy="26848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4932000" y="902115"/>
            <a:ext cx="41714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3746377" y="6701581"/>
            <a:ext cx="52968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e 94">
            <a:extLst>
              <a:ext uri="{FF2B5EF4-FFF2-40B4-BE49-F238E27FC236}">
                <a16:creationId xmlns:a16="http://schemas.microsoft.com/office/drawing/2014/main" id="{823E0F7C-7763-4136-A434-49D4B34A8D9B}"/>
              </a:ext>
            </a:extLst>
          </p:cNvPr>
          <p:cNvSpPr/>
          <p:nvPr/>
        </p:nvSpPr>
        <p:spPr>
          <a:xfrm>
            <a:off x="8174461" y="3342370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9A77E083-ADC7-4115-A1E4-8CA0CD913ED1}"/>
              </a:ext>
            </a:extLst>
          </p:cNvPr>
          <p:cNvSpPr/>
          <p:nvPr/>
        </p:nvSpPr>
        <p:spPr>
          <a:xfrm>
            <a:off x="8431757" y="1908478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0CFAF1CC-10AE-4A78-B41A-E249E785BC30}"/>
              </a:ext>
            </a:extLst>
          </p:cNvPr>
          <p:cNvSpPr/>
          <p:nvPr/>
        </p:nvSpPr>
        <p:spPr>
          <a:xfrm>
            <a:off x="8517261" y="2399203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36F53A9F-B165-44D4-B921-288EA8080757}"/>
              </a:ext>
            </a:extLst>
          </p:cNvPr>
          <p:cNvCxnSpPr>
            <a:cxnSpLocks/>
          </p:cNvCxnSpPr>
          <p:nvPr/>
        </p:nvCxnSpPr>
        <p:spPr>
          <a:xfrm flipH="1">
            <a:off x="7560496" y="5231782"/>
            <a:ext cx="1558565" cy="15525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e 129">
            <a:extLst>
              <a:ext uri="{FF2B5EF4-FFF2-40B4-BE49-F238E27FC236}">
                <a16:creationId xmlns:a16="http://schemas.microsoft.com/office/drawing/2014/main" id="{79B28171-C8F1-4D3D-8A83-6526DB596DA1}"/>
              </a:ext>
            </a:extLst>
          </p:cNvPr>
          <p:cNvSpPr/>
          <p:nvPr/>
        </p:nvSpPr>
        <p:spPr>
          <a:xfrm>
            <a:off x="8176872" y="146978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B5F1CC-8691-41CB-B17E-3B751E8278F4}"/>
              </a:ext>
            </a:extLst>
          </p:cNvPr>
          <p:cNvCxnSpPr>
            <a:cxnSpLocks/>
          </p:cNvCxnSpPr>
          <p:nvPr/>
        </p:nvCxnSpPr>
        <p:spPr>
          <a:xfrm>
            <a:off x="7642293" y="3972999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77F1F76-6740-4D89-8364-08817B06D85A}"/>
              </a:ext>
            </a:extLst>
          </p:cNvPr>
          <p:cNvCxnSpPr>
            <a:cxnSpLocks/>
          </p:cNvCxnSpPr>
          <p:nvPr/>
        </p:nvCxnSpPr>
        <p:spPr>
          <a:xfrm flipV="1">
            <a:off x="7642293" y="2399203"/>
            <a:ext cx="1400971" cy="15737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73BE2CB-63E9-4BB4-974E-992D68117569}"/>
              </a:ext>
            </a:extLst>
          </p:cNvPr>
          <p:cNvCxnSpPr>
            <a:cxnSpLocks/>
          </p:cNvCxnSpPr>
          <p:nvPr/>
        </p:nvCxnSpPr>
        <p:spPr>
          <a:xfrm>
            <a:off x="8192017" y="3345471"/>
            <a:ext cx="0" cy="28121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F417E670-C56E-41CF-948A-8449B1FA0022}"/>
              </a:ext>
            </a:extLst>
          </p:cNvPr>
          <p:cNvCxnSpPr>
            <a:cxnSpLocks/>
          </p:cNvCxnSpPr>
          <p:nvPr/>
        </p:nvCxnSpPr>
        <p:spPr>
          <a:xfrm flipH="1">
            <a:off x="6518334" y="4250135"/>
            <a:ext cx="2565711" cy="2555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00196F3-40D9-4B80-BAAE-F29D2E0366E6}"/>
              </a:ext>
            </a:extLst>
          </p:cNvPr>
          <p:cNvCxnSpPr>
            <a:cxnSpLocks/>
          </p:cNvCxnSpPr>
          <p:nvPr/>
        </p:nvCxnSpPr>
        <p:spPr>
          <a:xfrm>
            <a:off x="6623118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744B1C68-A36B-43D6-AD9A-733A2DEBF33E}"/>
              </a:ext>
            </a:extLst>
          </p:cNvPr>
          <p:cNvCxnSpPr>
            <a:cxnSpLocks/>
          </p:cNvCxnSpPr>
          <p:nvPr/>
        </p:nvCxnSpPr>
        <p:spPr>
          <a:xfrm flipV="1">
            <a:off x="6626268" y="1221757"/>
            <a:ext cx="2449207" cy="27513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D1F54146-EB21-4582-8C0B-C4428C2DDA4F}"/>
              </a:ext>
            </a:extLst>
          </p:cNvPr>
          <p:cNvCxnSpPr>
            <a:cxnSpLocks/>
          </p:cNvCxnSpPr>
          <p:nvPr/>
        </p:nvCxnSpPr>
        <p:spPr>
          <a:xfrm>
            <a:off x="8451097" y="1923915"/>
            <a:ext cx="0" cy="2960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CFD8C983-C727-4134-99F0-7CD881F8BE0E}"/>
              </a:ext>
            </a:extLst>
          </p:cNvPr>
          <p:cNvCxnSpPr>
            <a:cxnSpLocks/>
          </p:cNvCxnSpPr>
          <p:nvPr/>
        </p:nvCxnSpPr>
        <p:spPr>
          <a:xfrm>
            <a:off x="6921441" y="3638550"/>
            <a:ext cx="0" cy="27614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e 118">
            <a:extLst>
              <a:ext uri="{FF2B5EF4-FFF2-40B4-BE49-F238E27FC236}">
                <a16:creationId xmlns:a16="http://schemas.microsoft.com/office/drawing/2014/main" id="{C599C7AE-8C15-4C5F-9901-F89398412213}"/>
              </a:ext>
            </a:extLst>
          </p:cNvPr>
          <p:cNvSpPr/>
          <p:nvPr/>
        </p:nvSpPr>
        <p:spPr>
          <a:xfrm>
            <a:off x="6903441" y="3627281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7731D5AF-9382-475C-BC63-E312C0159224}"/>
              </a:ext>
            </a:extLst>
          </p:cNvPr>
          <p:cNvCxnSpPr>
            <a:cxnSpLocks/>
          </p:cNvCxnSpPr>
          <p:nvPr/>
        </p:nvCxnSpPr>
        <p:spPr>
          <a:xfrm flipH="1">
            <a:off x="7046304" y="4776186"/>
            <a:ext cx="2037611" cy="2029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5CDF6973-4A9C-4099-90CD-09DD432A0936}"/>
              </a:ext>
            </a:extLst>
          </p:cNvPr>
          <p:cNvCxnSpPr>
            <a:cxnSpLocks/>
          </p:cNvCxnSpPr>
          <p:nvPr/>
        </p:nvCxnSpPr>
        <p:spPr>
          <a:xfrm>
            <a:off x="7152228" y="397504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F3B70565-C346-4568-A167-8EC8FA15766F}"/>
              </a:ext>
            </a:extLst>
          </p:cNvPr>
          <p:cNvCxnSpPr>
            <a:cxnSpLocks/>
          </p:cNvCxnSpPr>
          <p:nvPr/>
        </p:nvCxnSpPr>
        <p:spPr>
          <a:xfrm flipV="1">
            <a:off x="7150616" y="1811045"/>
            <a:ext cx="1925743" cy="21633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6BD9C681-1754-49A4-902A-1FA3D8E8314B}"/>
              </a:ext>
            </a:extLst>
          </p:cNvPr>
          <p:cNvCxnSpPr>
            <a:cxnSpLocks/>
          </p:cNvCxnSpPr>
          <p:nvPr/>
        </p:nvCxnSpPr>
        <p:spPr>
          <a:xfrm>
            <a:off x="8533102" y="2410860"/>
            <a:ext cx="1600" cy="29129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4E39358F-C929-4421-8720-FE027544394F}"/>
              </a:ext>
            </a:extLst>
          </p:cNvPr>
          <p:cNvCxnSpPr>
            <a:cxnSpLocks/>
          </p:cNvCxnSpPr>
          <p:nvPr/>
        </p:nvCxnSpPr>
        <p:spPr>
          <a:xfrm>
            <a:off x="7361130" y="3730551"/>
            <a:ext cx="0" cy="2765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e 133">
            <a:extLst>
              <a:ext uri="{FF2B5EF4-FFF2-40B4-BE49-F238E27FC236}">
                <a16:creationId xmlns:a16="http://schemas.microsoft.com/office/drawing/2014/main" id="{FFB6A04D-EE20-448C-8A94-12790BAA6EA8}"/>
              </a:ext>
            </a:extLst>
          </p:cNvPr>
          <p:cNvSpPr/>
          <p:nvPr/>
        </p:nvSpPr>
        <p:spPr>
          <a:xfrm>
            <a:off x="7343090" y="3716620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959B5CA-FDE9-444B-AA3D-9E42221E7E8F}"/>
              </a:ext>
            </a:extLst>
          </p:cNvPr>
          <p:cNvCxnSpPr>
            <a:cxnSpLocks/>
          </p:cNvCxnSpPr>
          <p:nvPr/>
        </p:nvCxnSpPr>
        <p:spPr>
          <a:xfrm flipH="1">
            <a:off x="5919466" y="3969640"/>
            <a:ext cx="2800582" cy="27897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AF1C0853-A27B-486D-A36F-FFD7CBAC3F82}"/>
              </a:ext>
            </a:extLst>
          </p:cNvPr>
          <p:cNvCxnSpPr>
            <a:cxnSpLocks/>
          </p:cNvCxnSpPr>
          <p:nvPr/>
        </p:nvCxnSpPr>
        <p:spPr>
          <a:xfrm>
            <a:off x="8720047" y="903570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73519A17-8F18-47CB-BF80-01554731B306}"/>
              </a:ext>
            </a:extLst>
          </p:cNvPr>
          <p:cNvCxnSpPr>
            <a:cxnSpLocks/>
          </p:cNvCxnSpPr>
          <p:nvPr/>
        </p:nvCxnSpPr>
        <p:spPr>
          <a:xfrm>
            <a:off x="5979707" y="3972786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1B3CE208-4972-4392-A0A0-E00C0FF08E3F}"/>
              </a:ext>
            </a:extLst>
          </p:cNvPr>
          <p:cNvCxnSpPr>
            <a:cxnSpLocks/>
          </p:cNvCxnSpPr>
          <p:nvPr/>
        </p:nvCxnSpPr>
        <p:spPr>
          <a:xfrm flipV="1">
            <a:off x="5980717" y="904351"/>
            <a:ext cx="2733656" cy="30708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F549B0F5-23A6-4A6F-B62F-22350727791C}"/>
              </a:ext>
            </a:extLst>
          </p:cNvPr>
          <p:cNvCxnSpPr>
            <a:cxnSpLocks/>
          </p:cNvCxnSpPr>
          <p:nvPr/>
        </p:nvCxnSpPr>
        <p:spPr>
          <a:xfrm>
            <a:off x="6534125" y="3360370"/>
            <a:ext cx="0" cy="27902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e 139">
            <a:extLst>
              <a:ext uri="{FF2B5EF4-FFF2-40B4-BE49-F238E27FC236}">
                <a16:creationId xmlns:a16="http://schemas.microsoft.com/office/drawing/2014/main" id="{AA532250-D2F3-4C3C-A850-595B9565E446}"/>
              </a:ext>
            </a:extLst>
          </p:cNvPr>
          <p:cNvSpPr/>
          <p:nvPr/>
        </p:nvSpPr>
        <p:spPr>
          <a:xfrm>
            <a:off x="6518349" y="333460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4203C4B4-1301-4C04-BCB3-DFAD2EE5244B}"/>
              </a:ext>
            </a:extLst>
          </p:cNvPr>
          <p:cNvCxnSpPr>
            <a:cxnSpLocks/>
          </p:cNvCxnSpPr>
          <p:nvPr/>
        </p:nvCxnSpPr>
        <p:spPr>
          <a:xfrm>
            <a:off x="8192017" y="1485900"/>
            <a:ext cx="0" cy="30137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0D7134C-56F8-445C-8335-48FC614E5278}"/>
              </a:ext>
            </a:extLst>
          </p:cNvPr>
          <p:cNvCxnSpPr>
            <a:cxnSpLocks/>
          </p:cNvCxnSpPr>
          <p:nvPr/>
        </p:nvCxnSpPr>
        <p:spPr>
          <a:xfrm flipH="1">
            <a:off x="5240651" y="3975339"/>
            <a:ext cx="2845782" cy="28347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B0E913C3-4861-4B5E-A257-C3813C927419}"/>
              </a:ext>
            </a:extLst>
          </p:cNvPr>
          <p:cNvCxnSpPr>
            <a:cxnSpLocks/>
          </p:cNvCxnSpPr>
          <p:nvPr/>
        </p:nvCxnSpPr>
        <p:spPr>
          <a:xfrm>
            <a:off x="8086118" y="903769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CA1D4A0-5DA1-4D49-9A83-B7C688A68BDD}"/>
              </a:ext>
            </a:extLst>
          </p:cNvPr>
          <p:cNvCxnSpPr>
            <a:cxnSpLocks/>
          </p:cNvCxnSpPr>
          <p:nvPr/>
        </p:nvCxnSpPr>
        <p:spPr>
          <a:xfrm>
            <a:off x="5348967" y="3973142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4392983D-0E51-4F5C-95A9-8F1B1E111B20}"/>
              </a:ext>
            </a:extLst>
          </p:cNvPr>
          <p:cNvCxnSpPr>
            <a:cxnSpLocks/>
          </p:cNvCxnSpPr>
          <p:nvPr/>
        </p:nvCxnSpPr>
        <p:spPr>
          <a:xfrm flipV="1">
            <a:off x="5346188" y="905632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65BE2FCD-B9D9-4780-A51C-D292DD4DA1AE}"/>
              </a:ext>
            </a:extLst>
          </p:cNvPr>
          <p:cNvCxnSpPr>
            <a:cxnSpLocks/>
          </p:cNvCxnSpPr>
          <p:nvPr/>
        </p:nvCxnSpPr>
        <p:spPr>
          <a:xfrm>
            <a:off x="6282665" y="2922270"/>
            <a:ext cx="0" cy="28473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e 157">
            <a:extLst>
              <a:ext uri="{FF2B5EF4-FFF2-40B4-BE49-F238E27FC236}">
                <a16:creationId xmlns:a16="http://schemas.microsoft.com/office/drawing/2014/main" id="{07FB4A2B-0349-432F-9282-5420BB6C3A15}"/>
              </a:ext>
            </a:extLst>
          </p:cNvPr>
          <p:cNvSpPr/>
          <p:nvPr/>
        </p:nvSpPr>
        <p:spPr>
          <a:xfrm>
            <a:off x="6265256" y="2908214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E768A531-EAC0-4E52-B7CE-E50C13753137}"/>
              </a:ext>
            </a:extLst>
          </p:cNvPr>
          <p:cNvCxnSpPr>
            <a:cxnSpLocks/>
          </p:cNvCxnSpPr>
          <p:nvPr/>
        </p:nvCxnSpPr>
        <p:spPr>
          <a:xfrm>
            <a:off x="7818013" y="1194145"/>
            <a:ext cx="0" cy="30508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e 160">
            <a:extLst>
              <a:ext uri="{FF2B5EF4-FFF2-40B4-BE49-F238E27FC236}">
                <a16:creationId xmlns:a16="http://schemas.microsoft.com/office/drawing/2014/main" id="{B04B4486-DF39-4DBF-ADB0-1B1DC4A535F1}"/>
              </a:ext>
            </a:extLst>
          </p:cNvPr>
          <p:cNvSpPr/>
          <p:nvPr/>
        </p:nvSpPr>
        <p:spPr>
          <a:xfrm>
            <a:off x="7800150" y="118532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2A8C130D-17BD-4554-9CF4-1C8D35C0FD73}"/>
              </a:ext>
            </a:extLst>
          </p:cNvPr>
          <p:cNvCxnSpPr>
            <a:cxnSpLocks/>
          </p:cNvCxnSpPr>
          <p:nvPr/>
        </p:nvCxnSpPr>
        <p:spPr>
          <a:xfrm flipH="1">
            <a:off x="4761238" y="3975301"/>
            <a:ext cx="2783482" cy="277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99C61C4-9AAB-4EB5-9DEA-B22E3B88540B}"/>
              </a:ext>
            </a:extLst>
          </p:cNvPr>
          <p:cNvCxnSpPr>
            <a:cxnSpLocks/>
          </p:cNvCxnSpPr>
          <p:nvPr/>
        </p:nvCxnSpPr>
        <p:spPr>
          <a:xfrm>
            <a:off x="7544720" y="902115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7FE7272-C8C7-49AB-B400-27877EEDA9CA}"/>
              </a:ext>
            </a:extLst>
          </p:cNvPr>
          <p:cNvCxnSpPr>
            <a:cxnSpLocks/>
          </p:cNvCxnSpPr>
          <p:nvPr/>
        </p:nvCxnSpPr>
        <p:spPr>
          <a:xfrm>
            <a:off x="4807947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1737EB45-E2C5-4E9D-98E0-33D21E3BD51D}"/>
              </a:ext>
            </a:extLst>
          </p:cNvPr>
          <p:cNvCxnSpPr>
            <a:cxnSpLocks/>
          </p:cNvCxnSpPr>
          <p:nvPr/>
        </p:nvCxnSpPr>
        <p:spPr>
          <a:xfrm flipV="1">
            <a:off x="4807120" y="905443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CEE9EDC7-2027-4433-9775-811A603B56C0}"/>
              </a:ext>
            </a:extLst>
          </p:cNvPr>
          <p:cNvCxnSpPr>
            <a:cxnSpLocks/>
          </p:cNvCxnSpPr>
          <p:nvPr/>
        </p:nvCxnSpPr>
        <p:spPr>
          <a:xfrm>
            <a:off x="6193415" y="2423126"/>
            <a:ext cx="0" cy="29107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e 169">
            <a:extLst>
              <a:ext uri="{FF2B5EF4-FFF2-40B4-BE49-F238E27FC236}">
                <a16:creationId xmlns:a16="http://schemas.microsoft.com/office/drawing/2014/main" id="{B4D795D6-4300-424C-911E-79EC7175D802}"/>
              </a:ext>
            </a:extLst>
          </p:cNvPr>
          <p:cNvSpPr/>
          <p:nvPr/>
        </p:nvSpPr>
        <p:spPr>
          <a:xfrm>
            <a:off x="6173020" y="2404190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AB17A12B-4E45-49BA-8C09-04562EEFFF90}"/>
              </a:ext>
            </a:extLst>
          </p:cNvPr>
          <p:cNvCxnSpPr>
            <a:cxnSpLocks/>
          </p:cNvCxnSpPr>
          <p:nvPr/>
        </p:nvCxnSpPr>
        <p:spPr>
          <a:xfrm>
            <a:off x="7363695" y="1102995"/>
            <a:ext cx="0" cy="30508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e 172">
            <a:extLst>
              <a:ext uri="{FF2B5EF4-FFF2-40B4-BE49-F238E27FC236}">
                <a16:creationId xmlns:a16="http://schemas.microsoft.com/office/drawing/2014/main" id="{B2040A0D-7A5D-4685-9977-A9BE23DE852A}"/>
              </a:ext>
            </a:extLst>
          </p:cNvPr>
          <p:cNvSpPr/>
          <p:nvPr/>
        </p:nvSpPr>
        <p:spPr>
          <a:xfrm>
            <a:off x="7347206" y="1092231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ECB498A2-8795-415F-9419-D2ECA835393E}"/>
              </a:ext>
            </a:extLst>
          </p:cNvPr>
          <p:cNvCxnSpPr>
            <a:cxnSpLocks/>
          </p:cNvCxnSpPr>
          <p:nvPr/>
        </p:nvCxnSpPr>
        <p:spPr>
          <a:xfrm flipH="1">
            <a:off x="4216808" y="3968882"/>
            <a:ext cx="2852264" cy="2841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CDF9B80-34F8-4F24-9F19-F90251481CE1}"/>
              </a:ext>
            </a:extLst>
          </p:cNvPr>
          <p:cNvCxnSpPr>
            <a:cxnSpLocks/>
          </p:cNvCxnSpPr>
          <p:nvPr/>
        </p:nvCxnSpPr>
        <p:spPr>
          <a:xfrm>
            <a:off x="4325982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CB92F4A-FD89-471D-AC0C-2D343392BBC7}"/>
              </a:ext>
            </a:extLst>
          </p:cNvPr>
          <p:cNvCxnSpPr>
            <a:cxnSpLocks/>
          </p:cNvCxnSpPr>
          <p:nvPr/>
        </p:nvCxnSpPr>
        <p:spPr>
          <a:xfrm flipV="1">
            <a:off x="4327341" y="902250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2FE44DEC-1DFE-435F-82B1-5F34A3066720}"/>
              </a:ext>
            </a:extLst>
          </p:cNvPr>
          <p:cNvCxnSpPr>
            <a:cxnSpLocks/>
          </p:cNvCxnSpPr>
          <p:nvPr/>
        </p:nvCxnSpPr>
        <p:spPr>
          <a:xfrm>
            <a:off x="7065249" y="601271"/>
            <a:ext cx="0" cy="33720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00564F6E-8791-4841-9FF6-951934AB3FFD}"/>
              </a:ext>
            </a:extLst>
          </p:cNvPr>
          <p:cNvCxnSpPr>
            <a:cxnSpLocks/>
          </p:cNvCxnSpPr>
          <p:nvPr/>
        </p:nvCxnSpPr>
        <p:spPr>
          <a:xfrm>
            <a:off x="6534125" y="1505789"/>
            <a:ext cx="0" cy="29945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e 181">
            <a:extLst>
              <a:ext uri="{FF2B5EF4-FFF2-40B4-BE49-F238E27FC236}">
                <a16:creationId xmlns:a16="http://schemas.microsoft.com/office/drawing/2014/main" id="{0BBB9B5B-632B-4F51-B36D-7EB731026DF4}"/>
              </a:ext>
            </a:extLst>
          </p:cNvPr>
          <p:cNvSpPr/>
          <p:nvPr/>
        </p:nvSpPr>
        <p:spPr>
          <a:xfrm>
            <a:off x="6515198" y="1476360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19D8003F-5600-4FE2-A56B-6D1012E532D9}"/>
              </a:ext>
            </a:extLst>
          </p:cNvPr>
          <p:cNvSpPr/>
          <p:nvPr/>
        </p:nvSpPr>
        <p:spPr>
          <a:xfrm>
            <a:off x="6193228" y="1113141"/>
            <a:ext cx="2340000" cy="2625566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1DB7A5A-B470-4C07-8C63-6EE704696E0F}"/>
              </a:ext>
            </a:extLst>
          </p:cNvPr>
          <p:cNvCxnSpPr/>
          <p:nvPr/>
        </p:nvCxnSpPr>
        <p:spPr>
          <a:xfrm>
            <a:off x="6657178" y="3471960"/>
            <a:ext cx="0" cy="279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F100193-B9A3-436E-AEE0-13F83A7491BD}"/>
              </a:ext>
            </a:extLst>
          </p:cNvPr>
          <p:cNvCxnSpPr/>
          <p:nvPr/>
        </p:nvCxnSpPr>
        <p:spPr>
          <a:xfrm>
            <a:off x="8064974" y="3464694"/>
            <a:ext cx="0" cy="279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8B71E0B-8E5E-4AEF-8409-C09E1A263BAD}"/>
              </a:ext>
            </a:extLst>
          </p:cNvPr>
          <p:cNvCxnSpPr>
            <a:cxnSpLocks/>
          </p:cNvCxnSpPr>
          <p:nvPr/>
        </p:nvCxnSpPr>
        <p:spPr>
          <a:xfrm>
            <a:off x="6648266" y="6254694"/>
            <a:ext cx="1414800" cy="0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88C7AC1C-F69B-4E02-8765-60335EF0A01D}"/>
              </a:ext>
            </a:extLst>
          </p:cNvPr>
          <p:cNvSpPr txBox="1"/>
          <p:nvPr/>
        </p:nvSpPr>
        <p:spPr>
          <a:xfrm>
            <a:off x="0" y="588164"/>
            <a:ext cx="5095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Nella presente diapositiva applichiamo e sviluppiamo l’algoritmo grafico per la risoluzione del problema grafico-descrittivo</a:t>
            </a:r>
          </a:p>
        </p:txBody>
      </p:sp>
      <p:sp>
        <p:nvSpPr>
          <p:cNvPr id="105" name="CasellaDiTesto 19">
            <a:extLst>
              <a:ext uri="{FF2B5EF4-FFF2-40B4-BE49-F238E27FC236}">
                <a16:creationId xmlns:a16="http://schemas.microsoft.com/office/drawing/2014/main" id="{BF078E4E-D8AF-4EAE-976D-DE2860525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9220" y="56280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6" name="CasellaDiTesto 19">
            <a:extLst>
              <a:ext uri="{FF2B5EF4-FFF2-40B4-BE49-F238E27FC236}">
                <a16:creationId xmlns:a16="http://schemas.microsoft.com/office/drawing/2014/main" id="{EFFF2841-A77C-4C8A-8890-5AE43FEE0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8611" y="63535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2FBA0BEF-7CE3-4BBD-8AE4-6B2C553570D1}"/>
              </a:ext>
            </a:extLst>
          </p:cNvPr>
          <p:cNvSpPr txBox="1"/>
          <p:nvPr/>
        </p:nvSpPr>
        <p:spPr>
          <a:xfrm>
            <a:off x="-6470" y="1352021"/>
            <a:ext cx="59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questa operazione su posizioni diverse del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, tutte parallele, si determineranno tante rette generiche</a:t>
            </a:r>
          </a:p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 (x’, x’’)=(</a:t>
            </a:r>
            <a:r>
              <a:rPr lang="it-IT" sz="1600" dirty="0" err="1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kern="0" dirty="0" err="1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che intersecando le generatrici g(g’, g’’)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del cilindro determinano i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kern="0" dirty="0" err="1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della sezione appartenente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generico parallelo alla l.t.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0726EA14-E083-4986-8951-FE257CDE7542}"/>
              </a:ext>
            </a:extLst>
          </p:cNvPr>
          <p:cNvSpPr txBox="1"/>
          <p:nvPr/>
        </p:nvSpPr>
        <p:spPr>
          <a:xfrm>
            <a:off x="-1" y="2620881"/>
            <a:ext cx="5121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inizia con il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tangente il cilindro in due punti simmetrici all’asse</a:t>
            </a:r>
          </a:p>
        </p:txBody>
      </p:sp>
      <p:sp>
        <p:nvSpPr>
          <p:cNvPr id="127" name="CasellaDiTesto 19">
            <a:extLst>
              <a:ext uri="{FF2B5EF4-FFF2-40B4-BE49-F238E27FC236}">
                <a16:creationId xmlns:a16="http://schemas.microsoft.com/office/drawing/2014/main" id="{B87378F3-B934-495B-A8A7-7E3127EE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09" y="5483624"/>
            <a:ext cx="5155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BEDBBBD5-1666-49EF-9D81-22769F691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181" y="435831"/>
            <a:ext cx="515536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58E04F93-B41F-48A2-9F75-7F3766F6C060}"/>
              </a:ext>
            </a:extLst>
          </p:cNvPr>
          <p:cNvSpPr/>
          <p:nvPr/>
        </p:nvSpPr>
        <p:spPr>
          <a:xfrm>
            <a:off x="3845358" y="6408688"/>
            <a:ext cx="471604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59A5473B-A280-45A2-BF5E-7CC928772E63}"/>
              </a:ext>
            </a:extLst>
          </p:cNvPr>
          <p:cNvSpPr/>
          <p:nvPr/>
        </p:nvSpPr>
        <p:spPr>
          <a:xfrm>
            <a:off x="6644603" y="636752"/>
            <a:ext cx="486031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6" name="Rettangolo 145">
            <a:extLst>
              <a:ext uri="{FF2B5EF4-FFF2-40B4-BE49-F238E27FC236}">
                <a16:creationId xmlns:a16="http://schemas.microsoft.com/office/drawing/2014/main" id="{BBA64D92-085C-4F8F-9E44-D4CFCD24ABD8}"/>
              </a:ext>
            </a:extLst>
          </p:cNvPr>
          <p:cNvSpPr/>
          <p:nvPr/>
        </p:nvSpPr>
        <p:spPr>
          <a:xfrm>
            <a:off x="5289050" y="2381890"/>
            <a:ext cx="3674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/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id="{D8EDF20F-C88B-4079-AB73-3D77C728BACC}"/>
              </a:ext>
            </a:extLst>
          </p:cNvPr>
          <p:cNvSpPr/>
          <p:nvPr/>
        </p:nvSpPr>
        <p:spPr>
          <a:xfrm>
            <a:off x="5381390" y="5544734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/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6817E4B7-FBCA-4AD0-A2CF-7D0960590870}"/>
              </a:ext>
            </a:extLst>
          </p:cNvPr>
          <p:cNvSpPr txBox="1"/>
          <p:nvPr/>
        </p:nvSpPr>
        <p:spPr>
          <a:xfrm>
            <a:off x="19100" y="3131980"/>
            <a:ext cx="4680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sposta, poi, il piano ausiliario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in una successiva posizione contenente due generatrici simmetriche all’asse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22056EA-3A1D-49DE-BF70-814693A0B276}"/>
              </a:ext>
            </a:extLst>
          </p:cNvPr>
          <p:cNvSpPr txBox="1"/>
          <p:nvPr/>
        </p:nvSpPr>
        <p:spPr>
          <a:xfrm>
            <a:off x="0" y="3879514"/>
            <a:ext cx="4145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più volte questa procedura si determinano i punti della curva di sezione 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8EDAEEB1-2EE5-4C8B-B0E3-C1794093E6CE}"/>
              </a:ext>
            </a:extLst>
          </p:cNvPr>
          <p:cNvSpPr txBox="1"/>
          <p:nvPr/>
        </p:nvSpPr>
        <p:spPr>
          <a:xfrm>
            <a:off x="0" y="4398645"/>
            <a:ext cx="42226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tutti questi punti si delimita la curva chiusa detta ellisse che si presenta in scorcio parziale su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ed anche su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ma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in forma di circonferenza</a:t>
            </a:r>
            <a:endParaRPr lang="it-IT" sz="1600" baseline="-25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DBCEFA59-B377-4892-97F6-A17CED6D5854}"/>
              </a:ext>
            </a:extLst>
          </p:cNvPr>
          <p:cNvSpPr txBox="1"/>
          <p:nvPr/>
        </p:nvSpPr>
        <p:spPr>
          <a:xfrm>
            <a:off x="0" y="5458108"/>
            <a:ext cx="38528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 noti che una parte dell’ellisse (virtuale) pur appartenendo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non appartiene al solido finito che viene sezionato nella base inferiore dal segmento (XY)=(X’Y’), (X’’Y’’)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4C8102-BE0A-4D37-A4D7-627E7487C933}"/>
              </a:ext>
            </a:extLst>
          </p:cNvPr>
          <p:cNvSpPr txBox="1"/>
          <p:nvPr/>
        </p:nvSpPr>
        <p:spPr>
          <a:xfrm>
            <a:off x="6593742" y="6014233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456C67DF-4692-4BD4-8556-E44DBD4CCB7F}"/>
              </a:ext>
            </a:extLst>
          </p:cNvPr>
          <p:cNvSpPr txBox="1"/>
          <p:nvPr/>
        </p:nvSpPr>
        <p:spPr>
          <a:xfrm>
            <a:off x="6527103" y="3216979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4E0392A-67A2-4788-8248-83218774D7CB}"/>
              </a:ext>
            </a:extLst>
          </p:cNvPr>
          <p:cNvSpPr txBox="1"/>
          <p:nvPr/>
        </p:nvSpPr>
        <p:spPr>
          <a:xfrm>
            <a:off x="7788558" y="6029473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56FBC25F-0B73-4F04-8F58-509668A0F49A}"/>
              </a:ext>
            </a:extLst>
          </p:cNvPr>
          <p:cNvSpPr txBox="1"/>
          <p:nvPr/>
        </p:nvSpPr>
        <p:spPr>
          <a:xfrm>
            <a:off x="7869751" y="3252001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13" name="Rettangolo 112">
            <a:extLst>
              <a:ext uri="{FF2B5EF4-FFF2-40B4-BE49-F238E27FC236}">
                <a16:creationId xmlns:a16="http://schemas.microsoft.com/office/drawing/2014/main" id="{3B6A9F3A-D987-4FB6-A715-291ECB9C9A45}"/>
              </a:ext>
            </a:extLst>
          </p:cNvPr>
          <p:cNvSpPr/>
          <p:nvPr/>
        </p:nvSpPr>
        <p:spPr>
          <a:xfrm>
            <a:off x="5184680" y="547225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050" b="1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5" name="Ovale 114">
            <a:extLst>
              <a:ext uri="{FF2B5EF4-FFF2-40B4-BE49-F238E27FC236}">
                <a16:creationId xmlns:a16="http://schemas.microsoft.com/office/drawing/2014/main" id="{1E9B96F5-559C-4B5F-803B-BC9545459777}"/>
              </a:ext>
            </a:extLst>
          </p:cNvPr>
          <p:cNvSpPr/>
          <p:nvPr/>
        </p:nvSpPr>
        <p:spPr>
          <a:xfrm>
            <a:off x="6194274" y="4150221"/>
            <a:ext cx="2340000" cy="23400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A239E039-A38D-49F3-AF19-4670A7A16C85}"/>
              </a:ext>
            </a:extLst>
          </p:cNvPr>
          <p:cNvGrpSpPr/>
          <p:nvPr/>
        </p:nvGrpSpPr>
        <p:grpSpPr>
          <a:xfrm>
            <a:off x="6677868" y="3491250"/>
            <a:ext cx="1367999" cy="227261"/>
            <a:chOff x="6677868" y="3491250"/>
            <a:chExt cx="1367999" cy="227261"/>
          </a:xfrm>
        </p:grpSpPr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ADEDFBFA-E45D-4EA4-A3C2-5C1C724E47DC}"/>
                </a:ext>
              </a:extLst>
            </p:cNvPr>
            <p:cNvGrpSpPr/>
            <p:nvPr/>
          </p:nvGrpSpPr>
          <p:grpSpPr>
            <a:xfrm>
              <a:off x="6677868" y="3491250"/>
              <a:ext cx="1367999" cy="227261"/>
              <a:chOff x="8959722" y="3378370"/>
              <a:chExt cx="2599530" cy="227261"/>
            </a:xfrm>
          </p:grpSpPr>
          <p:grpSp>
            <p:nvGrpSpPr>
              <p:cNvPr id="6" name="Gruppo 5">
                <a:extLst>
                  <a:ext uri="{FF2B5EF4-FFF2-40B4-BE49-F238E27FC236}">
                    <a16:creationId xmlns:a16="http://schemas.microsoft.com/office/drawing/2014/main" id="{A95B4A7B-BD2A-4764-882B-29C5885FCDD0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599530" cy="152400"/>
                <a:chOff x="8959722" y="3378370"/>
                <a:chExt cx="2599530" cy="152400"/>
              </a:xfrm>
            </p:grpSpPr>
            <p:cxnSp>
              <p:nvCxnSpPr>
                <p:cNvPr id="4" name="Connettore diritto 3">
                  <a:extLst>
                    <a:ext uri="{FF2B5EF4-FFF2-40B4-BE49-F238E27FC236}">
                      <a16:creationId xmlns:a16="http://schemas.microsoft.com/office/drawing/2014/main" id="{AA1DF024-AACF-4160-9954-37A7AB7776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5995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nettore diritto 127">
                  <a:extLst>
                    <a:ext uri="{FF2B5EF4-FFF2-40B4-BE49-F238E27FC236}">
                      <a16:creationId xmlns:a16="http://schemas.microsoft.com/office/drawing/2014/main" id="{F55675F1-06C9-436B-A7C6-DE88C58A3B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17952" y="3530770"/>
                  <a:ext cx="16828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uppo 150">
                <a:extLst>
                  <a:ext uri="{FF2B5EF4-FFF2-40B4-BE49-F238E27FC236}">
                    <a16:creationId xmlns:a16="http://schemas.microsoft.com/office/drawing/2014/main" id="{24D95638-517F-40E8-9789-A8D99128B5FC}"/>
                  </a:ext>
                </a:extLst>
              </p:cNvPr>
              <p:cNvGrpSpPr/>
              <p:nvPr/>
            </p:nvGrpSpPr>
            <p:grpSpPr>
              <a:xfrm>
                <a:off x="9147712" y="3453231"/>
                <a:ext cx="2223282" cy="152400"/>
                <a:chOff x="9147713" y="3378370"/>
                <a:chExt cx="2223282" cy="152400"/>
              </a:xfrm>
            </p:grpSpPr>
            <p:cxnSp>
              <p:nvCxnSpPr>
                <p:cNvPr id="152" name="Connettore diritto 151">
                  <a:extLst>
                    <a:ext uri="{FF2B5EF4-FFF2-40B4-BE49-F238E27FC236}">
                      <a16:creationId xmlns:a16="http://schemas.microsoft.com/office/drawing/2014/main" id="{17964E77-4216-4414-A694-2B6FBA46A8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47713" y="3378370"/>
                  <a:ext cx="222328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ttore diritto 154">
                  <a:extLst>
                    <a:ext uri="{FF2B5EF4-FFF2-40B4-BE49-F238E27FC236}">
                      <a16:creationId xmlns:a16="http://schemas.microsoft.com/office/drawing/2014/main" id="{1DA85150-EF29-436A-9EB3-98894746F4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49811" y="3530770"/>
                  <a:ext cx="77301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3" name="Gruppo 182">
              <a:extLst>
                <a:ext uri="{FF2B5EF4-FFF2-40B4-BE49-F238E27FC236}">
                  <a16:creationId xmlns:a16="http://schemas.microsoft.com/office/drawing/2014/main" id="{5B249C8D-DC79-4AF8-8554-C40E60406E80}"/>
                </a:ext>
              </a:extLst>
            </p:cNvPr>
            <p:cNvGrpSpPr/>
            <p:nvPr/>
          </p:nvGrpSpPr>
          <p:grpSpPr>
            <a:xfrm>
              <a:off x="6735379" y="3529935"/>
              <a:ext cx="1260000" cy="152400"/>
              <a:chOff x="8959722" y="3378370"/>
              <a:chExt cx="2394305" cy="152400"/>
            </a:xfrm>
          </p:grpSpPr>
          <p:grpSp>
            <p:nvGrpSpPr>
              <p:cNvPr id="185" name="Gruppo 184">
                <a:extLst>
                  <a:ext uri="{FF2B5EF4-FFF2-40B4-BE49-F238E27FC236}">
                    <a16:creationId xmlns:a16="http://schemas.microsoft.com/office/drawing/2014/main" id="{21B5CD10-EB4E-44D1-A69D-B9FA61FA727E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394305" cy="152400"/>
                <a:chOff x="8959722" y="3378370"/>
                <a:chExt cx="2394305" cy="152400"/>
              </a:xfrm>
            </p:grpSpPr>
            <p:cxnSp>
              <p:nvCxnSpPr>
                <p:cNvPr id="191" name="Connettore diritto 190">
                  <a:extLst>
                    <a:ext uri="{FF2B5EF4-FFF2-40B4-BE49-F238E27FC236}">
                      <a16:creationId xmlns:a16="http://schemas.microsoft.com/office/drawing/2014/main" id="{46E90146-DB82-4A7D-9C49-0C8A9CD2DA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3943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8EE87D70-97AE-4B25-8BB9-1EA84DCB18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7546" y="3530770"/>
                  <a:ext cx="129976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520796E1-4AB7-421F-B9B9-D2EFFAD2D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0977" y="3453231"/>
                <a:ext cx="19838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4" name="Gruppo 193">
            <a:extLst>
              <a:ext uri="{FF2B5EF4-FFF2-40B4-BE49-F238E27FC236}">
                <a16:creationId xmlns:a16="http://schemas.microsoft.com/office/drawing/2014/main" id="{1D6D87A7-69D1-459E-9470-E911758F4286}"/>
              </a:ext>
            </a:extLst>
          </p:cNvPr>
          <p:cNvGrpSpPr/>
          <p:nvPr/>
        </p:nvGrpSpPr>
        <p:grpSpPr>
          <a:xfrm>
            <a:off x="6692817" y="6282552"/>
            <a:ext cx="1332000" cy="191085"/>
            <a:chOff x="6677868" y="3491250"/>
            <a:chExt cx="1367999" cy="191085"/>
          </a:xfrm>
        </p:grpSpPr>
        <p:grpSp>
          <p:nvGrpSpPr>
            <p:cNvPr id="195" name="Gruppo 194">
              <a:extLst>
                <a:ext uri="{FF2B5EF4-FFF2-40B4-BE49-F238E27FC236}">
                  <a16:creationId xmlns:a16="http://schemas.microsoft.com/office/drawing/2014/main" id="{C6193340-FFB3-4DA6-AC7F-3880038B636B}"/>
                </a:ext>
              </a:extLst>
            </p:cNvPr>
            <p:cNvGrpSpPr/>
            <p:nvPr/>
          </p:nvGrpSpPr>
          <p:grpSpPr>
            <a:xfrm>
              <a:off x="6677868" y="3491250"/>
              <a:ext cx="1367999" cy="152400"/>
              <a:chOff x="8959722" y="3378370"/>
              <a:chExt cx="2599530" cy="152400"/>
            </a:xfrm>
          </p:grpSpPr>
          <p:grpSp>
            <p:nvGrpSpPr>
              <p:cNvPr id="201" name="Gruppo 200">
                <a:extLst>
                  <a:ext uri="{FF2B5EF4-FFF2-40B4-BE49-F238E27FC236}">
                    <a16:creationId xmlns:a16="http://schemas.microsoft.com/office/drawing/2014/main" id="{7F4C81ED-CBD7-4550-87E1-F07AA0A2DB34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599530" cy="152400"/>
                <a:chOff x="8959722" y="3378370"/>
                <a:chExt cx="2599530" cy="152400"/>
              </a:xfrm>
            </p:grpSpPr>
            <p:cxnSp>
              <p:nvCxnSpPr>
                <p:cNvPr id="205" name="Connettore diritto 204">
                  <a:extLst>
                    <a:ext uri="{FF2B5EF4-FFF2-40B4-BE49-F238E27FC236}">
                      <a16:creationId xmlns:a16="http://schemas.microsoft.com/office/drawing/2014/main" id="{D13E684B-9E55-461C-BFAA-8F3F9FD142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5995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Connettore diritto 205">
                  <a:extLst>
                    <a:ext uri="{FF2B5EF4-FFF2-40B4-BE49-F238E27FC236}">
                      <a16:creationId xmlns:a16="http://schemas.microsoft.com/office/drawing/2014/main" id="{459ED623-268E-420D-90EC-7223903FAF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38724" y="3530770"/>
                  <a:ext cx="14402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3" name="Connettore diritto 202">
                <a:extLst>
                  <a:ext uri="{FF2B5EF4-FFF2-40B4-BE49-F238E27FC236}">
                    <a16:creationId xmlns:a16="http://schemas.microsoft.com/office/drawing/2014/main" id="{497FA8CF-76F7-4AC2-A06C-33E1CA67A7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92442" y="3453231"/>
                <a:ext cx="21428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Gruppo 195">
              <a:extLst>
                <a:ext uri="{FF2B5EF4-FFF2-40B4-BE49-F238E27FC236}">
                  <a16:creationId xmlns:a16="http://schemas.microsoft.com/office/drawing/2014/main" id="{81A55E5E-E6FE-4D7D-B4AD-D8B274F61AE8}"/>
                </a:ext>
              </a:extLst>
            </p:cNvPr>
            <p:cNvGrpSpPr/>
            <p:nvPr/>
          </p:nvGrpSpPr>
          <p:grpSpPr>
            <a:xfrm>
              <a:off x="6735379" y="3529935"/>
              <a:ext cx="1260000" cy="152400"/>
              <a:chOff x="8959722" y="3378370"/>
              <a:chExt cx="2394305" cy="152400"/>
            </a:xfrm>
          </p:grpSpPr>
          <p:grpSp>
            <p:nvGrpSpPr>
              <p:cNvPr id="197" name="Gruppo 196">
                <a:extLst>
                  <a:ext uri="{FF2B5EF4-FFF2-40B4-BE49-F238E27FC236}">
                    <a16:creationId xmlns:a16="http://schemas.microsoft.com/office/drawing/2014/main" id="{CEFC2504-E659-4FA8-AD0F-E06ADCBF05E2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394305" cy="152400"/>
                <a:chOff x="8959722" y="3378370"/>
                <a:chExt cx="2394305" cy="152400"/>
              </a:xfrm>
            </p:grpSpPr>
            <p:cxnSp>
              <p:nvCxnSpPr>
                <p:cNvPr id="199" name="Connettore diritto 198">
                  <a:extLst>
                    <a:ext uri="{FF2B5EF4-FFF2-40B4-BE49-F238E27FC236}">
                      <a16:creationId xmlns:a16="http://schemas.microsoft.com/office/drawing/2014/main" id="{CA993BF2-A085-47DE-B009-5DD3DFC2DE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3943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C9E3DC07-B19C-47A5-B510-AE01BB6CDA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34594" y="3530770"/>
                  <a:ext cx="84309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7C356909-C436-48B9-9880-9C803A7F1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45965" y="3453231"/>
                <a:ext cx="18266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BAAA36B-A50F-4AA1-AFF8-5051F98C2151}"/>
              </a:ext>
            </a:extLst>
          </p:cNvPr>
          <p:cNvSpPr txBox="1"/>
          <p:nvPr/>
        </p:nvSpPr>
        <p:spPr>
          <a:xfrm>
            <a:off x="3737958" y="5280585"/>
            <a:ext cx="1944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Parte virtuale dell’ellisse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D31FC749-DEC2-49CD-B9B5-D701AFB545C0}"/>
              </a:ext>
            </a:extLst>
          </p:cNvPr>
          <p:cNvCxnSpPr>
            <a:stCxn id="16" idx="3"/>
          </p:cNvCxnSpPr>
          <p:nvPr/>
        </p:nvCxnSpPr>
        <p:spPr>
          <a:xfrm flipV="1">
            <a:off x="5681958" y="3638550"/>
            <a:ext cx="1468658" cy="178053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CE1E1186-8A4B-4E9A-B040-FD51A0B6B6B5}"/>
              </a:ext>
            </a:extLst>
          </p:cNvPr>
          <p:cNvCxnSpPr>
            <a:stCxn id="16" idx="3"/>
          </p:cNvCxnSpPr>
          <p:nvPr/>
        </p:nvCxnSpPr>
        <p:spPr>
          <a:xfrm>
            <a:off x="5681958" y="5419085"/>
            <a:ext cx="1598044" cy="94423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481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6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4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6" grpId="0" animBg="1"/>
      <p:bldP spid="96" grpId="1" animBg="1"/>
      <p:bldP spid="117" grpId="0" animBg="1"/>
      <p:bldP spid="117" grpId="1" animBg="1"/>
      <p:bldP spid="130" grpId="0" animBg="1"/>
      <p:bldP spid="130" grpId="1" animBg="1"/>
      <p:bldP spid="119" grpId="0" animBg="1"/>
      <p:bldP spid="119" grpId="1" animBg="1"/>
      <p:bldP spid="134" grpId="0" animBg="1"/>
      <p:bldP spid="134" grpId="1" animBg="1"/>
      <p:bldP spid="140" grpId="0" animBg="1"/>
      <p:bldP spid="140" grpId="1" animBg="1"/>
      <p:bldP spid="158" grpId="0" animBg="1"/>
      <p:bldP spid="158" grpId="1" animBg="1"/>
      <p:bldP spid="161" grpId="0" animBg="1"/>
      <p:bldP spid="161" grpId="1" animBg="1"/>
      <p:bldP spid="170" grpId="0" animBg="1"/>
      <p:bldP spid="170" grpId="1" animBg="1"/>
      <p:bldP spid="173" grpId="0" animBg="1"/>
      <p:bldP spid="173" grpId="1" animBg="1"/>
      <p:bldP spid="182" grpId="0" animBg="1"/>
      <p:bldP spid="182" grpId="1" animBg="1"/>
      <p:bldP spid="184" grpId="0" animBg="1"/>
      <p:bldP spid="104" grpId="0"/>
      <p:bldP spid="122" grpId="0"/>
      <p:bldP spid="124" grpId="0"/>
      <p:bldP spid="127" grpId="0"/>
      <p:bldP spid="132" grpId="0"/>
      <p:bldP spid="142" grpId="0"/>
      <p:bldP spid="144" grpId="0"/>
      <p:bldP spid="146" grpId="0"/>
      <p:bldP spid="147" grpId="0"/>
      <p:bldP spid="148" grpId="0"/>
      <p:bldP spid="22" grpId="0"/>
      <p:bldP spid="149" grpId="0"/>
      <p:bldP spid="24" grpId="0"/>
      <p:bldP spid="2" grpId="0"/>
      <p:bldP spid="116" grpId="0"/>
      <p:bldP spid="121" grpId="0"/>
      <p:bldP spid="150" grpId="0"/>
      <p:bldP spid="113" grpId="0"/>
      <p:bldP spid="1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(3)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3968318" y="3972999"/>
            <a:ext cx="511559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>
            <a:cxnSpLocks/>
          </p:cNvCxnSpPr>
          <p:nvPr/>
        </p:nvCxnSpPr>
        <p:spPr>
          <a:xfrm>
            <a:off x="6655421" y="3475757"/>
            <a:ext cx="140764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2449" y="370856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693731" y="3457970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4932000" y="902115"/>
            <a:ext cx="41714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3746377" y="6701581"/>
            <a:ext cx="52968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36F53A9F-B165-44D4-B921-288EA8080757}"/>
              </a:ext>
            </a:extLst>
          </p:cNvPr>
          <p:cNvCxnSpPr>
            <a:cxnSpLocks/>
          </p:cNvCxnSpPr>
          <p:nvPr/>
        </p:nvCxnSpPr>
        <p:spPr>
          <a:xfrm flipH="1">
            <a:off x="7560496" y="5231782"/>
            <a:ext cx="1558565" cy="15525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3CB5F1CC-8691-41CB-B17E-3B751E8278F4}"/>
              </a:ext>
            </a:extLst>
          </p:cNvPr>
          <p:cNvCxnSpPr>
            <a:cxnSpLocks/>
          </p:cNvCxnSpPr>
          <p:nvPr/>
        </p:nvCxnSpPr>
        <p:spPr>
          <a:xfrm>
            <a:off x="7642293" y="3972999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77F1F76-6740-4D89-8364-08817B06D85A}"/>
              </a:ext>
            </a:extLst>
          </p:cNvPr>
          <p:cNvCxnSpPr>
            <a:cxnSpLocks/>
          </p:cNvCxnSpPr>
          <p:nvPr/>
        </p:nvCxnSpPr>
        <p:spPr>
          <a:xfrm flipV="1">
            <a:off x="7642293" y="2399203"/>
            <a:ext cx="1400971" cy="15737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73BE2CB-63E9-4BB4-974E-992D68117569}"/>
              </a:ext>
            </a:extLst>
          </p:cNvPr>
          <p:cNvCxnSpPr>
            <a:cxnSpLocks/>
          </p:cNvCxnSpPr>
          <p:nvPr/>
        </p:nvCxnSpPr>
        <p:spPr>
          <a:xfrm>
            <a:off x="8193148" y="3345471"/>
            <a:ext cx="0" cy="28121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F417E670-C56E-41CF-948A-8449B1FA0022}"/>
              </a:ext>
            </a:extLst>
          </p:cNvPr>
          <p:cNvCxnSpPr>
            <a:cxnSpLocks/>
          </p:cNvCxnSpPr>
          <p:nvPr/>
        </p:nvCxnSpPr>
        <p:spPr>
          <a:xfrm flipH="1">
            <a:off x="6518334" y="4250135"/>
            <a:ext cx="2565711" cy="25557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00196F3-40D9-4B80-BAAE-F29D2E0366E6}"/>
              </a:ext>
            </a:extLst>
          </p:cNvPr>
          <p:cNvCxnSpPr>
            <a:cxnSpLocks/>
          </p:cNvCxnSpPr>
          <p:nvPr/>
        </p:nvCxnSpPr>
        <p:spPr>
          <a:xfrm>
            <a:off x="6623118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744B1C68-A36B-43D6-AD9A-733A2DEBF33E}"/>
              </a:ext>
            </a:extLst>
          </p:cNvPr>
          <p:cNvCxnSpPr>
            <a:cxnSpLocks/>
          </p:cNvCxnSpPr>
          <p:nvPr/>
        </p:nvCxnSpPr>
        <p:spPr>
          <a:xfrm flipV="1">
            <a:off x="6623118" y="1223890"/>
            <a:ext cx="2449207" cy="27513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D1F54146-EB21-4582-8C0B-C4428C2DDA4F}"/>
              </a:ext>
            </a:extLst>
          </p:cNvPr>
          <p:cNvCxnSpPr>
            <a:cxnSpLocks/>
          </p:cNvCxnSpPr>
          <p:nvPr/>
        </p:nvCxnSpPr>
        <p:spPr>
          <a:xfrm>
            <a:off x="8452238" y="1922819"/>
            <a:ext cx="0" cy="2960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CFD8C983-C727-4134-99F0-7CD881F8BE0E}"/>
              </a:ext>
            </a:extLst>
          </p:cNvPr>
          <p:cNvCxnSpPr>
            <a:cxnSpLocks/>
          </p:cNvCxnSpPr>
          <p:nvPr/>
        </p:nvCxnSpPr>
        <p:spPr>
          <a:xfrm>
            <a:off x="6921441" y="3638550"/>
            <a:ext cx="0" cy="27614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7731D5AF-9382-475C-BC63-E312C0159224}"/>
              </a:ext>
            </a:extLst>
          </p:cNvPr>
          <p:cNvCxnSpPr>
            <a:cxnSpLocks/>
          </p:cNvCxnSpPr>
          <p:nvPr/>
        </p:nvCxnSpPr>
        <p:spPr>
          <a:xfrm flipH="1">
            <a:off x="7046304" y="4776186"/>
            <a:ext cx="2037611" cy="2029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5CDF6973-4A9C-4099-90CD-09DD432A0936}"/>
              </a:ext>
            </a:extLst>
          </p:cNvPr>
          <p:cNvCxnSpPr>
            <a:cxnSpLocks/>
          </p:cNvCxnSpPr>
          <p:nvPr/>
        </p:nvCxnSpPr>
        <p:spPr>
          <a:xfrm>
            <a:off x="7152228" y="397504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F3B70565-C346-4568-A167-8EC8FA15766F}"/>
              </a:ext>
            </a:extLst>
          </p:cNvPr>
          <p:cNvCxnSpPr>
            <a:cxnSpLocks/>
          </p:cNvCxnSpPr>
          <p:nvPr/>
        </p:nvCxnSpPr>
        <p:spPr>
          <a:xfrm flipV="1">
            <a:off x="7150616" y="1811045"/>
            <a:ext cx="1925743" cy="21633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6BD9C681-1754-49A4-902A-1FA3D8E8314B}"/>
              </a:ext>
            </a:extLst>
          </p:cNvPr>
          <p:cNvCxnSpPr>
            <a:cxnSpLocks/>
          </p:cNvCxnSpPr>
          <p:nvPr/>
        </p:nvCxnSpPr>
        <p:spPr>
          <a:xfrm>
            <a:off x="8531971" y="2410860"/>
            <a:ext cx="1600" cy="29129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4E39358F-C929-4421-8720-FE027544394F}"/>
              </a:ext>
            </a:extLst>
          </p:cNvPr>
          <p:cNvCxnSpPr>
            <a:cxnSpLocks/>
          </p:cNvCxnSpPr>
          <p:nvPr/>
        </p:nvCxnSpPr>
        <p:spPr>
          <a:xfrm>
            <a:off x="7365856" y="3730551"/>
            <a:ext cx="0" cy="2765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959B5CA-FDE9-444B-AA3D-9E42221E7E8F}"/>
              </a:ext>
            </a:extLst>
          </p:cNvPr>
          <p:cNvCxnSpPr>
            <a:cxnSpLocks/>
          </p:cNvCxnSpPr>
          <p:nvPr/>
        </p:nvCxnSpPr>
        <p:spPr>
          <a:xfrm flipH="1">
            <a:off x="5922367" y="3969640"/>
            <a:ext cx="2800582" cy="27897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AF1C0853-A27B-486D-A36F-FFD7CBAC3F82}"/>
              </a:ext>
            </a:extLst>
          </p:cNvPr>
          <p:cNvCxnSpPr>
            <a:cxnSpLocks/>
          </p:cNvCxnSpPr>
          <p:nvPr/>
        </p:nvCxnSpPr>
        <p:spPr>
          <a:xfrm>
            <a:off x="8720047" y="903570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73519A17-8F18-47CB-BF80-01554731B306}"/>
              </a:ext>
            </a:extLst>
          </p:cNvPr>
          <p:cNvCxnSpPr>
            <a:cxnSpLocks/>
          </p:cNvCxnSpPr>
          <p:nvPr/>
        </p:nvCxnSpPr>
        <p:spPr>
          <a:xfrm>
            <a:off x="5979707" y="3972786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1B3CE208-4972-4392-A0A0-E00C0FF08E3F}"/>
              </a:ext>
            </a:extLst>
          </p:cNvPr>
          <p:cNvCxnSpPr>
            <a:cxnSpLocks/>
          </p:cNvCxnSpPr>
          <p:nvPr/>
        </p:nvCxnSpPr>
        <p:spPr>
          <a:xfrm flipV="1">
            <a:off x="5980717" y="904351"/>
            <a:ext cx="2733656" cy="30708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F549B0F5-23A6-4A6F-B62F-22350727791C}"/>
              </a:ext>
            </a:extLst>
          </p:cNvPr>
          <p:cNvCxnSpPr>
            <a:cxnSpLocks/>
          </p:cNvCxnSpPr>
          <p:nvPr/>
        </p:nvCxnSpPr>
        <p:spPr>
          <a:xfrm>
            <a:off x="6537227" y="3360370"/>
            <a:ext cx="0" cy="27902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4203C4B4-1301-4C04-BCB3-DFAD2EE5244B}"/>
              </a:ext>
            </a:extLst>
          </p:cNvPr>
          <p:cNvCxnSpPr>
            <a:cxnSpLocks/>
          </p:cNvCxnSpPr>
          <p:nvPr/>
        </p:nvCxnSpPr>
        <p:spPr>
          <a:xfrm>
            <a:off x="8193148" y="1485900"/>
            <a:ext cx="0" cy="30137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80D7134C-56F8-445C-8335-48FC614E5278}"/>
              </a:ext>
            </a:extLst>
          </p:cNvPr>
          <p:cNvCxnSpPr>
            <a:cxnSpLocks/>
          </p:cNvCxnSpPr>
          <p:nvPr/>
        </p:nvCxnSpPr>
        <p:spPr>
          <a:xfrm flipH="1">
            <a:off x="5240651" y="3975339"/>
            <a:ext cx="2845782" cy="28347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B0E913C3-4861-4B5E-A257-C3813C927419}"/>
              </a:ext>
            </a:extLst>
          </p:cNvPr>
          <p:cNvCxnSpPr>
            <a:cxnSpLocks/>
          </p:cNvCxnSpPr>
          <p:nvPr/>
        </p:nvCxnSpPr>
        <p:spPr>
          <a:xfrm>
            <a:off x="8086118" y="903769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CA1D4A0-5DA1-4D49-9A83-B7C688A68BDD}"/>
              </a:ext>
            </a:extLst>
          </p:cNvPr>
          <p:cNvCxnSpPr>
            <a:cxnSpLocks/>
          </p:cNvCxnSpPr>
          <p:nvPr/>
        </p:nvCxnSpPr>
        <p:spPr>
          <a:xfrm>
            <a:off x="5348967" y="3973142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4392983D-0E51-4F5C-95A9-8F1B1E111B20}"/>
              </a:ext>
            </a:extLst>
          </p:cNvPr>
          <p:cNvCxnSpPr>
            <a:cxnSpLocks/>
          </p:cNvCxnSpPr>
          <p:nvPr/>
        </p:nvCxnSpPr>
        <p:spPr>
          <a:xfrm flipV="1">
            <a:off x="5346188" y="905632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65BE2FCD-B9D9-4780-A51C-D292DD4DA1AE}"/>
              </a:ext>
            </a:extLst>
          </p:cNvPr>
          <p:cNvCxnSpPr>
            <a:cxnSpLocks/>
          </p:cNvCxnSpPr>
          <p:nvPr/>
        </p:nvCxnSpPr>
        <p:spPr>
          <a:xfrm>
            <a:off x="6282665" y="2922270"/>
            <a:ext cx="0" cy="28473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E768A531-EAC0-4E52-B7CE-E50C13753137}"/>
              </a:ext>
            </a:extLst>
          </p:cNvPr>
          <p:cNvCxnSpPr>
            <a:cxnSpLocks/>
          </p:cNvCxnSpPr>
          <p:nvPr/>
        </p:nvCxnSpPr>
        <p:spPr>
          <a:xfrm>
            <a:off x="7818013" y="1194145"/>
            <a:ext cx="0" cy="30508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2A8C130D-17BD-4554-9CF4-1C8D35C0FD73}"/>
              </a:ext>
            </a:extLst>
          </p:cNvPr>
          <p:cNvCxnSpPr>
            <a:cxnSpLocks/>
          </p:cNvCxnSpPr>
          <p:nvPr/>
        </p:nvCxnSpPr>
        <p:spPr>
          <a:xfrm flipH="1">
            <a:off x="4761238" y="3975301"/>
            <a:ext cx="2783482" cy="27726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99C61C4-9AAB-4EB5-9DEA-B22E3B88540B}"/>
              </a:ext>
            </a:extLst>
          </p:cNvPr>
          <p:cNvCxnSpPr>
            <a:cxnSpLocks/>
          </p:cNvCxnSpPr>
          <p:nvPr/>
        </p:nvCxnSpPr>
        <p:spPr>
          <a:xfrm>
            <a:off x="7544720" y="902115"/>
            <a:ext cx="0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B7FE7272-C8C7-49AB-B400-27877EEDA9CA}"/>
              </a:ext>
            </a:extLst>
          </p:cNvPr>
          <p:cNvCxnSpPr>
            <a:cxnSpLocks/>
          </p:cNvCxnSpPr>
          <p:nvPr/>
        </p:nvCxnSpPr>
        <p:spPr>
          <a:xfrm>
            <a:off x="4807947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1737EB45-E2C5-4E9D-98E0-33D21E3BD51D}"/>
              </a:ext>
            </a:extLst>
          </p:cNvPr>
          <p:cNvCxnSpPr>
            <a:cxnSpLocks/>
          </p:cNvCxnSpPr>
          <p:nvPr/>
        </p:nvCxnSpPr>
        <p:spPr>
          <a:xfrm flipV="1">
            <a:off x="4807120" y="905443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CEE9EDC7-2027-4433-9775-811A603B56C0}"/>
              </a:ext>
            </a:extLst>
          </p:cNvPr>
          <p:cNvCxnSpPr>
            <a:cxnSpLocks/>
          </p:cNvCxnSpPr>
          <p:nvPr/>
        </p:nvCxnSpPr>
        <p:spPr>
          <a:xfrm>
            <a:off x="6190352" y="2423126"/>
            <a:ext cx="0" cy="29107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AB17A12B-4E45-49BA-8C09-04562EEFFF90}"/>
              </a:ext>
            </a:extLst>
          </p:cNvPr>
          <p:cNvCxnSpPr>
            <a:cxnSpLocks/>
          </p:cNvCxnSpPr>
          <p:nvPr/>
        </p:nvCxnSpPr>
        <p:spPr>
          <a:xfrm>
            <a:off x="7363695" y="1102995"/>
            <a:ext cx="0" cy="30508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ECB498A2-8795-415F-9419-D2ECA835393E}"/>
              </a:ext>
            </a:extLst>
          </p:cNvPr>
          <p:cNvCxnSpPr>
            <a:cxnSpLocks/>
          </p:cNvCxnSpPr>
          <p:nvPr/>
        </p:nvCxnSpPr>
        <p:spPr>
          <a:xfrm flipH="1">
            <a:off x="4216808" y="3968882"/>
            <a:ext cx="2852264" cy="28412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CDF9B80-34F8-4F24-9F19-F90251481CE1}"/>
              </a:ext>
            </a:extLst>
          </p:cNvPr>
          <p:cNvCxnSpPr>
            <a:cxnSpLocks/>
          </p:cNvCxnSpPr>
          <p:nvPr/>
        </p:nvCxnSpPr>
        <p:spPr>
          <a:xfrm>
            <a:off x="4325982" y="3971237"/>
            <a:ext cx="0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CB92F4A-FD89-471D-AC0C-2D343392BBC7}"/>
              </a:ext>
            </a:extLst>
          </p:cNvPr>
          <p:cNvCxnSpPr>
            <a:cxnSpLocks/>
          </p:cNvCxnSpPr>
          <p:nvPr/>
        </p:nvCxnSpPr>
        <p:spPr>
          <a:xfrm flipV="1">
            <a:off x="4327341" y="902250"/>
            <a:ext cx="2740225" cy="30710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2FE44DEC-1DFE-435F-82B1-5F34A3066720}"/>
              </a:ext>
            </a:extLst>
          </p:cNvPr>
          <p:cNvCxnSpPr>
            <a:cxnSpLocks/>
          </p:cNvCxnSpPr>
          <p:nvPr/>
        </p:nvCxnSpPr>
        <p:spPr>
          <a:xfrm>
            <a:off x="7065616" y="601271"/>
            <a:ext cx="0" cy="33720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00564F6E-8791-4841-9FF6-951934AB3FFD}"/>
              </a:ext>
            </a:extLst>
          </p:cNvPr>
          <p:cNvCxnSpPr>
            <a:cxnSpLocks/>
          </p:cNvCxnSpPr>
          <p:nvPr/>
        </p:nvCxnSpPr>
        <p:spPr>
          <a:xfrm>
            <a:off x="6537227" y="1505789"/>
            <a:ext cx="0" cy="29945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B1DB7A5A-B470-4C07-8C63-6EE704696E0F}"/>
              </a:ext>
            </a:extLst>
          </p:cNvPr>
          <p:cNvCxnSpPr/>
          <p:nvPr/>
        </p:nvCxnSpPr>
        <p:spPr>
          <a:xfrm>
            <a:off x="6657178" y="3471960"/>
            <a:ext cx="0" cy="279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F100193-B9A3-436E-AEE0-13F83A7491BD}"/>
              </a:ext>
            </a:extLst>
          </p:cNvPr>
          <p:cNvCxnSpPr/>
          <p:nvPr/>
        </p:nvCxnSpPr>
        <p:spPr>
          <a:xfrm>
            <a:off x="8064974" y="3464694"/>
            <a:ext cx="0" cy="279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9">
            <a:extLst>
              <a:ext uri="{FF2B5EF4-FFF2-40B4-BE49-F238E27FC236}">
                <a16:creationId xmlns:a16="http://schemas.microsoft.com/office/drawing/2014/main" id="{BF078E4E-D8AF-4EAE-976D-DE2860525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9220" y="56280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6" name="CasellaDiTesto 19">
            <a:extLst>
              <a:ext uri="{FF2B5EF4-FFF2-40B4-BE49-F238E27FC236}">
                <a16:creationId xmlns:a16="http://schemas.microsoft.com/office/drawing/2014/main" id="{EFFF2841-A77C-4C8A-8890-5AE43FEE0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8611" y="63535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27" name="CasellaDiTesto 19">
            <a:extLst>
              <a:ext uri="{FF2B5EF4-FFF2-40B4-BE49-F238E27FC236}">
                <a16:creationId xmlns:a16="http://schemas.microsoft.com/office/drawing/2014/main" id="{B87378F3-B934-495B-A8A7-7E3127EE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09" y="5483624"/>
            <a:ext cx="5155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BEDBBBD5-1666-49EF-9D81-22769F691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181" y="418076"/>
            <a:ext cx="515536" cy="5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58E04F93-B41F-48A2-9F75-7F3766F6C060}"/>
              </a:ext>
            </a:extLst>
          </p:cNvPr>
          <p:cNvSpPr/>
          <p:nvPr/>
        </p:nvSpPr>
        <p:spPr>
          <a:xfrm>
            <a:off x="3845358" y="6408688"/>
            <a:ext cx="471604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4" name="Rettangolo 143">
            <a:extLst>
              <a:ext uri="{FF2B5EF4-FFF2-40B4-BE49-F238E27FC236}">
                <a16:creationId xmlns:a16="http://schemas.microsoft.com/office/drawing/2014/main" id="{59A5473B-A280-45A2-BF5E-7CC928772E63}"/>
              </a:ext>
            </a:extLst>
          </p:cNvPr>
          <p:cNvSpPr/>
          <p:nvPr/>
        </p:nvSpPr>
        <p:spPr>
          <a:xfrm>
            <a:off x="6644603" y="636752"/>
            <a:ext cx="486031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6" name="Rettangolo 145">
            <a:extLst>
              <a:ext uri="{FF2B5EF4-FFF2-40B4-BE49-F238E27FC236}">
                <a16:creationId xmlns:a16="http://schemas.microsoft.com/office/drawing/2014/main" id="{BBA64D92-085C-4F8F-9E44-D4CFCD24ABD8}"/>
              </a:ext>
            </a:extLst>
          </p:cNvPr>
          <p:cNvSpPr/>
          <p:nvPr/>
        </p:nvSpPr>
        <p:spPr>
          <a:xfrm>
            <a:off x="5503871" y="2531373"/>
            <a:ext cx="3674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/>
          </a:p>
        </p:txBody>
      </p:sp>
      <p:sp>
        <p:nvSpPr>
          <p:cNvPr id="147" name="Rettangolo 146">
            <a:extLst>
              <a:ext uri="{FF2B5EF4-FFF2-40B4-BE49-F238E27FC236}">
                <a16:creationId xmlns:a16="http://schemas.microsoft.com/office/drawing/2014/main" id="{D8EDF20F-C88B-4079-AB73-3D77C728BACC}"/>
              </a:ext>
            </a:extLst>
          </p:cNvPr>
          <p:cNvSpPr/>
          <p:nvPr/>
        </p:nvSpPr>
        <p:spPr>
          <a:xfrm>
            <a:off x="5461230" y="5123478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4C8102-BE0A-4D37-A4D7-627E7487C933}"/>
              </a:ext>
            </a:extLst>
          </p:cNvPr>
          <p:cNvSpPr txBox="1"/>
          <p:nvPr/>
        </p:nvSpPr>
        <p:spPr>
          <a:xfrm>
            <a:off x="6597103" y="6006847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456C67DF-4692-4BD4-8556-E44DBD4CCB7F}"/>
              </a:ext>
            </a:extLst>
          </p:cNvPr>
          <p:cNvSpPr txBox="1"/>
          <p:nvPr/>
        </p:nvSpPr>
        <p:spPr>
          <a:xfrm>
            <a:off x="6639635" y="3013139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4E0392A-67A2-4788-8248-83218774D7CB}"/>
              </a:ext>
            </a:extLst>
          </p:cNvPr>
          <p:cNvSpPr txBox="1"/>
          <p:nvPr/>
        </p:nvSpPr>
        <p:spPr>
          <a:xfrm>
            <a:off x="7788558" y="6029473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56FBC25F-0B73-4F04-8F58-509668A0F49A}"/>
              </a:ext>
            </a:extLst>
          </p:cNvPr>
          <p:cNvSpPr txBox="1"/>
          <p:nvPr/>
        </p:nvSpPr>
        <p:spPr>
          <a:xfrm>
            <a:off x="7633684" y="3042980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5EB3A0CB-0D39-4717-8F54-F1F2244F5C9E}"/>
              </a:ext>
            </a:extLst>
          </p:cNvPr>
          <p:cNvSpPr txBox="1"/>
          <p:nvPr/>
        </p:nvSpPr>
        <p:spPr>
          <a:xfrm>
            <a:off x="0" y="1329501"/>
            <a:ext cx="3009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tutte le costruzioni e le relative didascalie restano solamente le tracce del piano e l’ellisse di sezione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8ADFB22E-6C2E-4149-906A-8CFE49D58CB8}"/>
              </a:ext>
            </a:extLst>
          </p:cNvPr>
          <p:cNvSpPr txBox="1"/>
          <p:nvPr/>
        </p:nvSpPr>
        <p:spPr>
          <a:xfrm>
            <a:off x="0" y="2761402"/>
            <a:ext cx="2792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anche le tracce del piano restano solamente le proiezioni dell’ellisse di sezione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AE1A9515-BE2D-4646-98F5-B7241D9E978E}"/>
              </a:ext>
            </a:extLst>
          </p:cNvPr>
          <p:cNvSpPr txBox="1"/>
          <p:nvPr/>
        </p:nvSpPr>
        <p:spPr>
          <a:xfrm>
            <a:off x="0" y="611442"/>
            <a:ext cx="330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Completate le operazioni si  ottiene la seguente ellisse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DB7D18D0-48DA-41D3-868B-23C66A6BC263}"/>
              </a:ext>
            </a:extLst>
          </p:cNvPr>
          <p:cNvSpPr txBox="1"/>
          <p:nvPr/>
        </p:nvSpPr>
        <p:spPr>
          <a:xfrm>
            <a:off x="-9831" y="3923522"/>
            <a:ext cx="262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Ora se immaginiamo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di far scorrere 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una parte del 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cilindro di sezione si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ha quanto di seguito mettendo inevidenza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l’ellisse appartenente al piano di sezione individuando due tronchi di cilindro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12DA1666-B47F-45AC-8DEA-C3C2B2A7CFC3}"/>
              </a:ext>
            </a:extLst>
          </p:cNvPr>
          <p:cNvCxnSpPr>
            <a:cxnSpLocks/>
          </p:cNvCxnSpPr>
          <p:nvPr/>
        </p:nvCxnSpPr>
        <p:spPr>
          <a:xfrm>
            <a:off x="8193197" y="3343843"/>
            <a:ext cx="0" cy="136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BD8DFD4D-CDCF-4EC0-A81E-1412CD682C27}"/>
              </a:ext>
            </a:extLst>
          </p:cNvPr>
          <p:cNvCxnSpPr>
            <a:cxnSpLocks/>
          </p:cNvCxnSpPr>
          <p:nvPr/>
        </p:nvCxnSpPr>
        <p:spPr>
          <a:xfrm>
            <a:off x="8378874" y="3070343"/>
            <a:ext cx="0" cy="4080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95D4D84F-A42C-4867-8B9B-762B2F7CB342}"/>
              </a:ext>
            </a:extLst>
          </p:cNvPr>
          <p:cNvCxnSpPr>
            <a:cxnSpLocks/>
          </p:cNvCxnSpPr>
          <p:nvPr/>
        </p:nvCxnSpPr>
        <p:spPr>
          <a:xfrm flipH="1">
            <a:off x="8531264" y="2425924"/>
            <a:ext cx="1964" cy="10460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AEC0F704-6265-4CDF-82E4-423684801F52}"/>
              </a:ext>
            </a:extLst>
          </p:cNvPr>
          <p:cNvCxnSpPr>
            <a:cxnSpLocks/>
          </p:cNvCxnSpPr>
          <p:nvPr/>
        </p:nvCxnSpPr>
        <p:spPr>
          <a:xfrm>
            <a:off x="6354122" y="3083901"/>
            <a:ext cx="0" cy="3945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8D70F7F-ECEB-4B5E-B20D-E0DE9B090231}"/>
              </a:ext>
            </a:extLst>
          </p:cNvPr>
          <p:cNvCxnSpPr>
            <a:cxnSpLocks/>
          </p:cNvCxnSpPr>
          <p:nvPr/>
        </p:nvCxnSpPr>
        <p:spPr>
          <a:xfrm>
            <a:off x="6189244" y="2414670"/>
            <a:ext cx="0" cy="10596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156846A5-E758-42B9-B25F-1F52629778D4}"/>
              </a:ext>
            </a:extLst>
          </p:cNvPr>
          <p:cNvCxnSpPr>
            <a:cxnSpLocks/>
          </p:cNvCxnSpPr>
          <p:nvPr/>
        </p:nvCxnSpPr>
        <p:spPr>
          <a:xfrm>
            <a:off x="6535913" y="3354426"/>
            <a:ext cx="0" cy="129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C38ACC0D-DC12-41E4-AAB4-9790B165DFEC}"/>
              </a:ext>
            </a:extLst>
          </p:cNvPr>
          <p:cNvCxnSpPr>
            <a:cxnSpLocks/>
          </p:cNvCxnSpPr>
          <p:nvPr/>
        </p:nvCxnSpPr>
        <p:spPr>
          <a:xfrm>
            <a:off x="6233021" y="2725883"/>
            <a:ext cx="0" cy="75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8FAAD19F-42C2-479A-81FD-8F31531D96C5}"/>
              </a:ext>
            </a:extLst>
          </p:cNvPr>
          <p:cNvCxnSpPr>
            <a:cxnSpLocks/>
          </p:cNvCxnSpPr>
          <p:nvPr/>
        </p:nvCxnSpPr>
        <p:spPr>
          <a:xfrm>
            <a:off x="8496086" y="2723048"/>
            <a:ext cx="0" cy="7525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uppo 82">
            <a:extLst>
              <a:ext uri="{FF2B5EF4-FFF2-40B4-BE49-F238E27FC236}">
                <a16:creationId xmlns:a16="http://schemas.microsoft.com/office/drawing/2014/main" id="{4647827B-EF45-4906-9E39-331CBD335884}"/>
              </a:ext>
            </a:extLst>
          </p:cNvPr>
          <p:cNvGrpSpPr/>
          <p:nvPr/>
        </p:nvGrpSpPr>
        <p:grpSpPr>
          <a:xfrm>
            <a:off x="6185465" y="595313"/>
            <a:ext cx="2357221" cy="5898502"/>
            <a:chOff x="6188746" y="595313"/>
            <a:chExt cx="2357221" cy="5898502"/>
          </a:xfrm>
        </p:grpSpPr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08B71E0B-8E5E-4AEF-8409-C09E1A263BAD}"/>
                </a:ext>
              </a:extLst>
            </p:cNvPr>
            <p:cNvCxnSpPr>
              <a:cxnSpLocks/>
            </p:cNvCxnSpPr>
            <p:nvPr/>
          </p:nvCxnSpPr>
          <p:spPr>
            <a:xfrm>
              <a:off x="6648266" y="6254694"/>
              <a:ext cx="1414800" cy="0"/>
            </a:xfrm>
            <a:prstGeom prst="line">
              <a:avLst/>
            </a:prstGeom>
            <a:ln w="63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uppo 69">
              <a:extLst>
                <a:ext uri="{FF2B5EF4-FFF2-40B4-BE49-F238E27FC236}">
                  <a16:creationId xmlns:a16="http://schemas.microsoft.com/office/drawing/2014/main" id="{968782E2-7766-4C54-BC5F-F6931AF2F642}"/>
                </a:ext>
              </a:extLst>
            </p:cNvPr>
            <p:cNvGrpSpPr/>
            <p:nvPr/>
          </p:nvGrpSpPr>
          <p:grpSpPr>
            <a:xfrm>
              <a:off x="6188746" y="595313"/>
              <a:ext cx="2357221" cy="5898502"/>
              <a:chOff x="6188746" y="595313"/>
              <a:chExt cx="2357221" cy="5898502"/>
            </a:xfrm>
          </p:grpSpPr>
          <p:cxnSp>
            <p:nvCxnSpPr>
              <p:cNvPr id="53" name="Connettore diritto 52">
                <a:extLst>
                  <a:ext uri="{FF2B5EF4-FFF2-40B4-BE49-F238E27FC236}">
                    <a16:creationId xmlns:a16="http://schemas.microsoft.com/office/drawing/2014/main" id="{2E55CB4A-F942-4854-951C-BE153541F2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7808" y="595313"/>
                <a:ext cx="0" cy="472916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Gruppo 60">
                <a:extLst>
                  <a:ext uri="{FF2B5EF4-FFF2-40B4-BE49-F238E27FC236}">
                    <a16:creationId xmlns:a16="http://schemas.microsoft.com/office/drawing/2014/main" id="{4746BF9F-E81C-44CE-A956-DF00EAA09347}"/>
                  </a:ext>
                </a:extLst>
              </p:cNvPr>
              <p:cNvGrpSpPr/>
              <p:nvPr/>
            </p:nvGrpSpPr>
            <p:grpSpPr>
              <a:xfrm>
                <a:off x="6188746" y="780800"/>
                <a:ext cx="2357221" cy="5713015"/>
                <a:chOff x="6183582" y="780800"/>
                <a:chExt cx="2357221" cy="5713015"/>
              </a:xfrm>
            </p:grpSpPr>
            <p:sp>
              <p:nvSpPr>
                <p:cNvPr id="12" name="Ovale 11">
                  <a:extLst>
                    <a:ext uri="{FF2B5EF4-FFF2-40B4-BE49-F238E27FC236}">
                      <a16:creationId xmlns:a16="http://schemas.microsoft.com/office/drawing/2014/main" id="{813FC100-1B09-4A24-A901-5FC798C9339A}"/>
                    </a:ext>
                  </a:extLst>
                </p:cNvPr>
                <p:cNvSpPr/>
                <p:nvPr/>
              </p:nvSpPr>
              <p:spPr>
                <a:xfrm>
                  <a:off x="6194702" y="4153815"/>
                  <a:ext cx="2340000" cy="2340000"/>
                </a:xfrm>
                <a:prstGeom prst="ellipse">
                  <a:avLst/>
                </a:pr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51435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013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59" name="Gruppo 58">
                  <a:extLst>
                    <a:ext uri="{FF2B5EF4-FFF2-40B4-BE49-F238E27FC236}">
                      <a16:creationId xmlns:a16="http://schemas.microsoft.com/office/drawing/2014/main" id="{F01D754B-561E-4183-BB35-99886F6147A0}"/>
                    </a:ext>
                  </a:extLst>
                </p:cNvPr>
                <p:cNvGrpSpPr/>
                <p:nvPr/>
              </p:nvGrpSpPr>
              <p:grpSpPr>
                <a:xfrm>
                  <a:off x="6183582" y="780800"/>
                  <a:ext cx="2357221" cy="2954298"/>
                  <a:chOff x="6183582" y="780800"/>
                  <a:chExt cx="2357221" cy="2954298"/>
                </a:xfrm>
              </p:grpSpPr>
              <p:grpSp>
                <p:nvGrpSpPr>
                  <p:cNvPr id="57" name="Gruppo 56">
                    <a:extLst>
                      <a:ext uri="{FF2B5EF4-FFF2-40B4-BE49-F238E27FC236}">
                        <a16:creationId xmlns:a16="http://schemas.microsoft.com/office/drawing/2014/main" id="{D44DE031-A7C1-4315-8F06-CDE6635D26A6}"/>
                      </a:ext>
                    </a:extLst>
                  </p:cNvPr>
                  <p:cNvGrpSpPr/>
                  <p:nvPr/>
                </p:nvGrpSpPr>
                <p:grpSpPr>
                  <a:xfrm>
                    <a:off x="6186215" y="780800"/>
                    <a:ext cx="2354588" cy="2698206"/>
                    <a:chOff x="6186215" y="780800"/>
                    <a:chExt cx="2354588" cy="2698206"/>
                  </a:xfrm>
                </p:grpSpPr>
                <p:cxnSp>
                  <p:nvCxnSpPr>
                    <p:cNvPr id="76" name="Connettore diritto 75">
                      <a:extLst>
                        <a:ext uri="{FF2B5EF4-FFF2-40B4-BE49-F238E27FC236}">
                          <a16:creationId xmlns:a16="http://schemas.microsoft.com/office/drawing/2014/main" id="{717526BA-AE1B-48BA-9F93-85502B54481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061476" y="790335"/>
                      <a:ext cx="0" cy="2688671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6" name="Gruppo 55">
                      <a:extLst>
                        <a:ext uri="{FF2B5EF4-FFF2-40B4-BE49-F238E27FC236}">
                          <a16:creationId xmlns:a16="http://schemas.microsoft.com/office/drawing/2014/main" id="{F96B96D3-B48E-4C19-9820-AA93C0D7EAF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186215" y="780800"/>
                      <a:ext cx="2354588" cy="2697613"/>
                      <a:chOff x="6186215" y="780800"/>
                      <a:chExt cx="2354588" cy="2697613"/>
                    </a:xfrm>
                  </p:grpSpPr>
                  <p:cxnSp>
                    <p:nvCxnSpPr>
                      <p:cNvPr id="71" name="Connettore diritto 70">
                        <a:extLst>
                          <a:ext uri="{FF2B5EF4-FFF2-40B4-BE49-F238E27FC236}">
                            <a16:creationId xmlns:a16="http://schemas.microsoft.com/office/drawing/2014/main" id="{AC23C8E1-389F-4B2C-BED6-EA6F433D9EF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190850" y="793862"/>
                        <a:ext cx="0" cy="1632062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2" name="Connettore diritto 71">
                        <a:extLst>
                          <a:ext uri="{FF2B5EF4-FFF2-40B4-BE49-F238E27FC236}">
                            <a16:creationId xmlns:a16="http://schemas.microsoft.com/office/drawing/2014/main" id="{5F9A325E-C5C3-4AD8-9C7E-8D4A01F10C3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233021" y="789079"/>
                        <a:ext cx="0" cy="1972323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" name="Connettore diritto 72">
                        <a:extLst>
                          <a:ext uri="{FF2B5EF4-FFF2-40B4-BE49-F238E27FC236}">
                            <a16:creationId xmlns:a16="http://schemas.microsoft.com/office/drawing/2014/main" id="{AB4C5020-23FA-41E3-91F9-42AF927921C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352834" y="787808"/>
                        <a:ext cx="0" cy="2302589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4" name="Connettore diritto 73">
                        <a:extLst>
                          <a:ext uri="{FF2B5EF4-FFF2-40B4-BE49-F238E27FC236}">
                            <a16:creationId xmlns:a16="http://schemas.microsoft.com/office/drawing/2014/main" id="{8201422F-8EB7-4C86-84D4-9F5EBA3CE9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532693" y="788506"/>
                        <a:ext cx="834" cy="2565696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Connettore diritto 74">
                        <a:extLst>
                          <a:ext uri="{FF2B5EF4-FFF2-40B4-BE49-F238E27FC236}">
                            <a16:creationId xmlns:a16="http://schemas.microsoft.com/office/drawing/2014/main" id="{A36B5AA0-DB56-4E38-9B72-26BF9FDF76F8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6782062" y="780800"/>
                        <a:ext cx="0" cy="2688671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Connettore diritto 77">
                        <a:extLst>
                          <a:ext uri="{FF2B5EF4-FFF2-40B4-BE49-F238E27FC236}">
                            <a16:creationId xmlns:a16="http://schemas.microsoft.com/office/drawing/2014/main" id="{46A42458-8A5A-41A4-B212-8D0E710006F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7674446" y="791558"/>
                        <a:ext cx="11083" cy="268560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" name="Connettore diritto 85">
                        <a:extLst>
                          <a:ext uri="{FF2B5EF4-FFF2-40B4-BE49-F238E27FC236}">
                            <a16:creationId xmlns:a16="http://schemas.microsoft.com/office/drawing/2014/main" id="{3C0A9F14-ECE9-4C31-BB3D-A7F1918E8B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7948899" y="792813"/>
                        <a:ext cx="11083" cy="268560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7" name="Connettore diritto 86">
                        <a:extLst>
                          <a:ext uri="{FF2B5EF4-FFF2-40B4-BE49-F238E27FC236}">
                            <a16:creationId xmlns:a16="http://schemas.microsoft.com/office/drawing/2014/main" id="{5AE913B4-414E-442F-AAE6-1BF76A697F1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8193231" y="790910"/>
                        <a:ext cx="0" cy="254160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8" name="Connettore diritto 87">
                        <a:extLst>
                          <a:ext uri="{FF2B5EF4-FFF2-40B4-BE49-F238E27FC236}">
                            <a16:creationId xmlns:a16="http://schemas.microsoft.com/office/drawing/2014/main" id="{E79EDAB1-3A9C-4D3B-A599-CBD6DEEB470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8377613" y="792908"/>
                        <a:ext cx="9481" cy="226800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" name="Connettore diritto 88">
                        <a:extLst>
                          <a:ext uri="{FF2B5EF4-FFF2-40B4-BE49-F238E27FC236}">
                            <a16:creationId xmlns:a16="http://schemas.microsoft.com/office/drawing/2014/main" id="{6A984621-CB4E-460B-A118-3005A51ADBE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8496086" y="792940"/>
                        <a:ext cx="8096" cy="1961858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" name="Connettore diritto 89">
                        <a:extLst>
                          <a:ext uri="{FF2B5EF4-FFF2-40B4-BE49-F238E27FC236}">
                            <a16:creationId xmlns:a16="http://schemas.microsoft.com/office/drawing/2014/main" id="{1CDC580A-B408-464D-8FAA-BE500E5A0EE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8534056" y="789864"/>
                        <a:ext cx="6747" cy="1634932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2" name="Connettore diritto 91">
                        <a:extLst>
                          <a:ext uri="{FF2B5EF4-FFF2-40B4-BE49-F238E27FC236}">
                            <a16:creationId xmlns:a16="http://schemas.microsoft.com/office/drawing/2014/main" id="{73D8A31C-C9C1-4B4E-8250-894571E76543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6186215" y="791558"/>
                        <a:ext cx="2354400" cy="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58" name="Gruppo 57">
                    <a:extLst>
                      <a:ext uri="{FF2B5EF4-FFF2-40B4-BE49-F238E27FC236}">
                        <a16:creationId xmlns:a16="http://schemas.microsoft.com/office/drawing/2014/main" id="{F2F4B21F-44DA-4CD2-A1B1-E8FFA6AD4817}"/>
                      </a:ext>
                    </a:extLst>
                  </p:cNvPr>
                  <p:cNvGrpSpPr/>
                  <p:nvPr/>
                </p:nvGrpSpPr>
                <p:grpSpPr>
                  <a:xfrm>
                    <a:off x="6183582" y="1106456"/>
                    <a:ext cx="2340010" cy="2628642"/>
                    <a:chOff x="9587150" y="1106456"/>
                    <a:chExt cx="2340010" cy="2628642"/>
                  </a:xfrm>
                </p:grpSpPr>
                <p:grpSp>
                  <p:nvGrpSpPr>
                    <p:cNvPr id="149" name="Gruppo 148">
                      <a:extLst>
                        <a:ext uri="{FF2B5EF4-FFF2-40B4-BE49-F238E27FC236}">
                          <a16:creationId xmlns:a16="http://schemas.microsoft.com/office/drawing/2014/main" id="{9B36611F-D663-4DE6-B66E-2361C5908DF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587150" y="1110691"/>
                      <a:ext cx="2340000" cy="2624400"/>
                      <a:chOff x="-1100832" y="1766662"/>
                      <a:chExt cx="2340000" cy="2624400"/>
                    </a:xfrm>
                  </p:grpSpPr>
                  <p:sp>
                    <p:nvSpPr>
                      <p:cNvPr id="160" name="Arco 159">
                        <a:extLst>
                          <a:ext uri="{FF2B5EF4-FFF2-40B4-BE49-F238E27FC236}">
                            <a16:creationId xmlns:a16="http://schemas.microsoft.com/office/drawing/2014/main" id="{B64CB261-0750-4157-9A36-8EE71640666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100832" y="1766662"/>
                        <a:ext cx="2340000" cy="2624400"/>
                      </a:xfrm>
                      <a:prstGeom prst="arc">
                        <a:avLst>
                          <a:gd name="adj1" fmla="val 10793279"/>
                          <a:gd name="adj2" fmla="val 21592335"/>
                        </a:avLst>
                      </a:prstGeom>
                      <a:ln w="6350">
                        <a:solidFill>
                          <a:srgbClr val="FF0000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cxnSp>
                    <p:nvCxnSpPr>
                      <p:cNvPr id="161" name="Connettore diritto 160">
                        <a:extLst>
                          <a:ext uri="{FF2B5EF4-FFF2-40B4-BE49-F238E27FC236}">
                            <a16:creationId xmlns:a16="http://schemas.microsoft.com/office/drawing/2014/main" id="{91914DF7-63C6-44C8-B323-D8F313BA41E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-633500" y="4132518"/>
                        <a:ext cx="1404000" cy="0"/>
                      </a:xfrm>
                      <a:prstGeom prst="line">
                        <a:avLst/>
                      </a:prstGeom>
                      <a:ln w="6350">
                        <a:solidFill>
                          <a:srgbClr val="0070C0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75" name="Arco 174">
                      <a:extLst>
                        <a:ext uri="{FF2B5EF4-FFF2-40B4-BE49-F238E27FC236}">
                          <a16:creationId xmlns:a16="http://schemas.microsoft.com/office/drawing/2014/main" id="{E0462743-B799-4B45-85D7-7211BD93A5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587158" y="1106456"/>
                      <a:ext cx="2340000" cy="2624400"/>
                    </a:xfrm>
                    <a:prstGeom prst="arc">
                      <a:avLst>
                        <a:gd name="adj1" fmla="val 7398512"/>
                        <a:gd name="adj2" fmla="val 10742594"/>
                      </a:avLst>
                    </a:prstGeom>
                    <a:ln w="6350">
                      <a:solidFill>
                        <a:srgbClr val="FF0000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182" name="Arco 181">
                      <a:extLst>
                        <a:ext uri="{FF2B5EF4-FFF2-40B4-BE49-F238E27FC236}">
                          <a16:creationId xmlns:a16="http://schemas.microsoft.com/office/drawing/2014/main" id="{6FE14771-0D3C-44AD-BE55-752EBDF416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587160" y="1110698"/>
                      <a:ext cx="2340000" cy="2624400"/>
                    </a:xfrm>
                    <a:prstGeom prst="arc">
                      <a:avLst>
                        <a:gd name="adj1" fmla="val 21553444"/>
                        <a:gd name="adj2" fmla="val 3390477"/>
                      </a:avLst>
                    </a:prstGeom>
                    <a:ln w="6350">
                      <a:solidFill>
                        <a:srgbClr val="FF0000"/>
                      </a:solidFill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</p:grpSp>
          </p:grpSp>
        </p:grpSp>
      </p:grpSp>
      <p:sp>
        <p:nvSpPr>
          <p:cNvPr id="62" name="Arco 61">
            <a:extLst>
              <a:ext uri="{FF2B5EF4-FFF2-40B4-BE49-F238E27FC236}">
                <a16:creationId xmlns:a16="http://schemas.microsoft.com/office/drawing/2014/main" id="{4796AE60-96DB-450A-AA32-4D583B0223E6}"/>
              </a:ext>
            </a:extLst>
          </p:cNvPr>
          <p:cNvSpPr/>
          <p:nvPr/>
        </p:nvSpPr>
        <p:spPr>
          <a:xfrm>
            <a:off x="6190297" y="1111958"/>
            <a:ext cx="2340000" cy="2624400"/>
          </a:xfrm>
          <a:prstGeom prst="arc">
            <a:avLst>
              <a:gd name="adj1" fmla="val 7431750"/>
              <a:gd name="adj2" fmla="val 3383652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6BD46576-8D41-4E6C-AA92-7F9335E50AC4}"/>
              </a:ext>
            </a:extLst>
          </p:cNvPr>
          <p:cNvCxnSpPr/>
          <p:nvPr/>
        </p:nvCxnSpPr>
        <p:spPr>
          <a:xfrm>
            <a:off x="6187672" y="3475193"/>
            <a:ext cx="468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81915B4-63C9-45DF-B291-C1EA50D6170B}"/>
              </a:ext>
            </a:extLst>
          </p:cNvPr>
          <p:cNvCxnSpPr/>
          <p:nvPr/>
        </p:nvCxnSpPr>
        <p:spPr>
          <a:xfrm>
            <a:off x="8065037" y="3474025"/>
            <a:ext cx="468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796979FA-F860-40D2-B538-7A6FCE3904A2}"/>
              </a:ext>
            </a:extLst>
          </p:cNvPr>
          <p:cNvCxnSpPr/>
          <p:nvPr/>
        </p:nvCxnSpPr>
        <p:spPr>
          <a:xfrm>
            <a:off x="7363479" y="2390189"/>
            <a:ext cx="0" cy="302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E8B52A67-735F-492A-99DB-48A7C3129108}"/>
              </a:ext>
            </a:extLst>
          </p:cNvPr>
          <p:cNvCxnSpPr>
            <a:cxnSpLocks/>
          </p:cNvCxnSpPr>
          <p:nvPr/>
        </p:nvCxnSpPr>
        <p:spPr>
          <a:xfrm>
            <a:off x="6662868" y="6253942"/>
            <a:ext cx="1414800" cy="0"/>
          </a:xfrm>
          <a:prstGeom prst="line">
            <a:avLst/>
          </a:prstGeom>
          <a:ln w="63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o 83">
            <a:extLst>
              <a:ext uri="{FF2B5EF4-FFF2-40B4-BE49-F238E27FC236}">
                <a16:creationId xmlns:a16="http://schemas.microsoft.com/office/drawing/2014/main" id="{7C68079E-869C-4D57-BDE3-5CF01C232F23}"/>
              </a:ext>
            </a:extLst>
          </p:cNvPr>
          <p:cNvSpPr/>
          <p:nvPr/>
        </p:nvSpPr>
        <p:spPr>
          <a:xfrm>
            <a:off x="6197516" y="4157384"/>
            <a:ext cx="2340000" cy="2340000"/>
          </a:xfrm>
          <a:prstGeom prst="arc">
            <a:avLst>
              <a:gd name="adj1" fmla="val 7654199"/>
              <a:gd name="adj2" fmla="val 3147078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89" name="Gruppo 188">
            <a:extLst>
              <a:ext uri="{FF2B5EF4-FFF2-40B4-BE49-F238E27FC236}">
                <a16:creationId xmlns:a16="http://schemas.microsoft.com/office/drawing/2014/main" id="{9682188C-FC1D-4A94-B483-6A3710174FA2}"/>
              </a:ext>
            </a:extLst>
          </p:cNvPr>
          <p:cNvGrpSpPr/>
          <p:nvPr/>
        </p:nvGrpSpPr>
        <p:grpSpPr>
          <a:xfrm>
            <a:off x="6205153" y="4178047"/>
            <a:ext cx="2332800" cy="2057400"/>
            <a:chOff x="9576175" y="4088782"/>
            <a:chExt cx="2654639" cy="2057400"/>
          </a:xfrm>
        </p:grpSpPr>
        <p:grpSp>
          <p:nvGrpSpPr>
            <p:cNvPr id="190" name="Gruppo 189">
              <a:extLst>
                <a:ext uri="{FF2B5EF4-FFF2-40B4-BE49-F238E27FC236}">
                  <a16:creationId xmlns:a16="http://schemas.microsoft.com/office/drawing/2014/main" id="{3D5FD2C7-EAE4-4551-898D-DDE2B68C3C35}"/>
                </a:ext>
              </a:extLst>
            </p:cNvPr>
            <p:cNvGrpSpPr/>
            <p:nvPr/>
          </p:nvGrpSpPr>
          <p:grpSpPr>
            <a:xfrm>
              <a:off x="9576175" y="4088782"/>
              <a:ext cx="2654639" cy="1981200"/>
              <a:chOff x="8926699" y="4239959"/>
              <a:chExt cx="2654639" cy="1981200"/>
            </a:xfrm>
          </p:grpSpPr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E3B05D5C-3F4B-4922-AEA4-464B96E0151C}"/>
                  </a:ext>
                </a:extLst>
              </p:cNvPr>
              <p:cNvCxnSpPr/>
              <p:nvPr/>
            </p:nvCxnSpPr>
            <p:spPr>
              <a:xfrm>
                <a:off x="9965924" y="4239959"/>
                <a:ext cx="5717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Connettore diritto 208">
                <a:extLst>
                  <a:ext uri="{FF2B5EF4-FFF2-40B4-BE49-F238E27FC236}">
                    <a16:creationId xmlns:a16="http://schemas.microsoft.com/office/drawing/2014/main" id="{49EDD16A-59C0-4C1B-BB52-3B253B1B923A}"/>
                  </a:ext>
                </a:extLst>
              </p:cNvPr>
              <p:cNvCxnSpPr/>
              <p:nvPr/>
            </p:nvCxnSpPr>
            <p:spPr>
              <a:xfrm>
                <a:off x="9548503" y="4392359"/>
                <a:ext cx="140899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Connettore diritto 209">
                <a:extLst>
                  <a:ext uri="{FF2B5EF4-FFF2-40B4-BE49-F238E27FC236}">
                    <a16:creationId xmlns:a16="http://schemas.microsoft.com/office/drawing/2014/main" id="{F997088E-87F6-4DD0-89D5-4C1B39F7E5F1}"/>
                  </a:ext>
                </a:extLst>
              </p:cNvPr>
              <p:cNvCxnSpPr/>
              <p:nvPr/>
            </p:nvCxnSpPr>
            <p:spPr>
              <a:xfrm>
                <a:off x="9323565" y="4544759"/>
                <a:ext cx="184349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Connettore diritto 210">
                <a:extLst>
                  <a:ext uri="{FF2B5EF4-FFF2-40B4-BE49-F238E27FC236}">
                    <a16:creationId xmlns:a16="http://schemas.microsoft.com/office/drawing/2014/main" id="{5FF544C4-2B79-45F7-9E79-1B1CD110E902}"/>
                  </a:ext>
                </a:extLst>
              </p:cNvPr>
              <p:cNvCxnSpPr/>
              <p:nvPr/>
            </p:nvCxnSpPr>
            <p:spPr>
              <a:xfrm>
                <a:off x="9169344" y="4697159"/>
                <a:ext cx="21507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Connettore diritto 211">
                <a:extLst>
                  <a:ext uri="{FF2B5EF4-FFF2-40B4-BE49-F238E27FC236}">
                    <a16:creationId xmlns:a16="http://schemas.microsoft.com/office/drawing/2014/main" id="{B91DA765-D033-42C7-BADE-1AA0DBF7EDD2}"/>
                  </a:ext>
                </a:extLst>
              </p:cNvPr>
              <p:cNvCxnSpPr/>
              <p:nvPr/>
            </p:nvCxnSpPr>
            <p:spPr>
              <a:xfrm>
                <a:off x="9063255" y="4849559"/>
                <a:ext cx="236874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Connettore diritto 212">
                <a:extLst>
                  <a:ext uri="{FF2B5EF4-FFF2-40B4-BE49-F238E27FC236}">
                    <a16:creationId xmlns:a16="http://schemas.microsoft.com/office/drawing/2014/main" id="{F561D1DA-031D-4103-AE69-5526FB354DCE}"/>
                  </a:ext>
                </a:extLst>
              </p:cNvPr>
              <p:cNvCxnSpPr/>
              <p:nvPr/>
            </p:nvCxnSpPr>
            <p:spPr>
              <a:xfrm>
                <a:off x="8993436" y="5001959"/>
                <a:ext cx="251168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F303A48F-1FC6-4385-8051-82E7525C6201}"/>
                  </a:ext>
                </a:extLst>
              </p:cNvPr>
              <p:cNvCxnSpPr/>
              <p:nvPr/>
            </p:nvCxnSpPr>
            <p:spPr>
              <a:xfrm>
                <a:off x="8947876" y="5154359"/>
                <a:ext cx="26056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04B1D909-BA98-4FA2-8878-3A4509F8425D}"/>
                  </a:ext>
                </a:extLst>
              </p:cNvPr>
              <p:cNvCxnSpPr/>
              <p:nvPr/>
            </p:nvCxnSpPr>
            <p:spPr>
              <a:xfrm>
                <a:off x="8926712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Connettore diritto 215">
                <a:extLst>
                  <a:ext uri="{FF2B5EF4-FFF2-40B4-BE49-F238E27FC236}">
                    <a16:creationId xmlns:a16="http://schemas.microsoft.com/office/drawing/2014/main" id="{8E7E623D-CA41-48CF-851B-7B888C7FDCC5}"/>
                  </a:ext>
                </a:extLst>
              </p:cNvPr>
              <p:cNvCxnSpPr/>
              <p:nvPr/>
            </p:nvCxnSpPr>
            <p:spPr>
              <a:xfrm>
                <a:off x="8926699" y="5459159"/>
                <a:ext cx="265462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id="{A88D2FCD-B2E8-46EA-AABD-D4F3A327967E}"/>
                  </a:ext>
                </a:extLst>
              </p:cNvPr>
              <p:cNvCxnSpPr/>
              <p:nvPr/>
            </p:nvCxnSpPr>
            <p:spPr>
              <a:xfrm>
                <a:off x="8950952" y="5611559"/>
                <a:ext cx="25974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Connettore diritto 217">
                <a:extLst>
                  <a:ext uri="{FF2B5EF4-FFF2-40B4-BE49-F238E27FC236}">
                    <a16:creationId xmlns:a16="http://schemas.microsoft.com/office/drawing/2014/main" id="{5491426D-894A-4C15-A44B-C6712960FA7E}"/>
                  </a:ext>
                </a:extLst>
              </p:cNvPr>
              <p:cNvCxnSpPr/>
              <p:nvPr/>
            </p:nvCxnSpPr>
            <p:spPr>
              <a:xfrm>
                <a:off x="8993449" y="5763959"/>
                <a:ext cx="25157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id="{B89CD58A-6279-4AE9-84AF-F0245B966522}"/>
                  </a:ext>
                </a:extLst>
              </p:cNvPr>
              <p:cNvCxnSpPr/>
              <p:nvPr/>
            </p:nvCxnSpPr>
            <p:spPr>
              <a:xfrm>
                <a:off x="9066284" y="5916359"/>
                <a:ext cx="23687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Connettore diritto 219">
                <a:extLst>
                  <a:ext uri="{FF2B5EF4-FFF2-40B4-BE49-F238E27FC236}">
                    <a16:creationId xmlns:a16="http://schemas.microsoft.com/office/drawing/2014/main" id="{F7C3BD60-88E0-44E3-9280-2839678D86CD}"/>
                  </a:ext>
                </a:extLst>
              </p:cNvPr>
              <p:cNvCxnSpPr/>
              <p:nvPr/>
            </p:nvCxnSpPr>
            <p:spPr>
              <a:xfrm>
                <a:off x="9174250" y="6068759"/>
                <a:ext cx="21522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FF374285-8B66-482A-80A0-5C06D3615A08}"/>
                  </a:ext>
                </a:extLst>
              </p:cNvPr>
              <p:cNvCxnSpPr/>
              <p:nvPr/>
            </p:nvCxnSpPr>
            <p:spPr>
              <a:xfrm>
                <a:off x="9320234" y="6221159"/>
                <a:ext cx="185823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1" name="Gruppo 190">
              <a:extLst>
                <a:ext uri="{FF2B5EF4-FFF2-40B4-BE49-F238E27FC236}">
                  <a16:creationId xmlns:a16="http://schemas.microsoft.com/office/drawing/2014/main" id="{EDF6B72D-B6C2-432A-9FAF-F9135114E025}"/>
                </a:ext>
              </a:extLst>
            </p:cNvPr>
            <p:cNvGrpSpPr/>
            <p:nvPr/>
          </p:nvGrpSpPr>
          <p:grpSpPr>
            <a:xfrm>
              <a:off x="9576188" y="4164982"/>
              <a:ext cx="2654626" cy="1981200"/>
              <a:chOff x="8926712" y="4239959"/>
              <a:chExt cx="2654626" cy="1981200"/>
            </a:xfrm>
          </p:grpSpPr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6049B942-A87E-4760-831D-B755D3D7CCB2}"/>
                  </a:ext>
                </a:extLst>
              </p:cNvPr>
              <p:cNvCxnSpPr/>
              <p:nvPr/>
            </p:nvCxnSpPr>
            <p:spPr>
              <a:xfrm>
                <a:off x="9709489" y="4239959"/>
                <a:ext cx="106513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4E340644-BF17-4BD9-9286-BFAC1B9579FA}"/>
                  </a:ext>
                </a:extLst>
              </p:cNvPr>
              <p:cNvCxnSpPr/>
              <p:nvPr/>
            </p:nvCxnSpPr>
            <p:spPr>
              <a:xfrm>
                <a:off x="9421116" y="4392359"/>
                <a:ext cx="165403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Connettore diritto 194">
                <a:extLst>
                  <a:ext uri="{FF2B5EF4-FFF2-40B4-BE49-F238E27FC236}">
                    <a16:creationId xmlns:a16="http://schemas.microsoft.com/office/drawing/2014/main" id="{F7FE75F5-FDEB-4598-9B03-D6BCDE15D602}"/>
                  </a:ext>
                </a:extLst>
              </p:cNvPr>
              <p:cNvCxnSpPr/>
              <p:nvPr/>
            </p:nvCxnSpPr>
            <p:spPr>
              <a:xfrm>
                <a:off x="9236041" y="4544759"/>
                <a:ext cx="20196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diritto 195">
                <a:extLst>
                  <a:ext uri="{FF2B5EF4-FFF2-40B4-BE49-F238E27FC236}">
                    <a16:creationId xmlns:a16="http://schemas.microsoft.com/office/drawing/2014/main" id="{A20C45DB-8550-4418-B9E9-048C6047267E}"/>
                  </a:ext>
                </a:extLst>
              </p:cNvPr>
              <p:cNvCxnSpPr/>
              <p:nvPr/>
            </p:nvCxnSpPr>
            <p:spPr>
              <a:xfrm>
                <a:off x="9111712" y="4697159"/>
                <a:ext cx="22748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>
                <a:extLst>
                  <a:ext uri="{FF2B5EF4-FFF2-40B4-BE49-F238E27FC236}">
                    <a16:creationId xmlns:a16="http://schemas.microsoft.com/office/drawing/2014/main" id="{559F4208-D016-4691-9B12-FCDBA69C5BBA}"/>
                  </a:ext>
                </a:extLst>
              </p:cNvPr>
              <p:cNvCxnSpPr/>
              <p:nvPr/>
            </p:nvCxnSpPr>
            <p:spPr>
              <a:xfrm>
                <a:off x="9023830" y="4849559"/>
                <a:ext cx="245042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29C40A7B-73A4-472D-BAD3-D9BDB81F51E8}"/>
                  </a:ext>
                </a:extLst>
              </p:cNvPr>
              <p:cNvCxnSpPr/>
              <p:nvPr/>
            </p:nvCxnSpPr>
            <p:spPr>
              <a:xfrm>
                <a:off x="8969168" y="5001959"/>
                <a:ext cx="256041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C2350989-857E-4E93-A880-6670E141F20A}"/>
                  </a:ext>
                </a:extLst>
              </p:cNvPr>
              <p:cNvCxnSpPr/>
              <p:nvPr/>
            </p:nvCxnSpPr>
            <p:spPr>
              <a:xfrm>
                <a:off x="8935741" y="5154359"/>
                <a:ext cx="26301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nettore diritto 199">
                <a:extLst>
                  <a:ext uri="{FF2B5EF4-FFF2-40B4-BE49-F238E27FC236}">
                    <a16:creationId xmlns:a16="http://schemas.microsoft.com/office/drawing/2014/main" id="{9409DE81-99D4-47A0-B158-D42875581724}"/>
                  </a:ext>
                </a:extLst>
              </p:cNvPr>
              <p:cNvCxnSpPr/>
              <p:nvPr/>
            </p:nvCxnSpPr>
            <p:spPr>
              <a:xfrm>
                <a:off x="8926712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Connettore diritto 200">
                <a:extLst>
                  <a:ext uri="{FF2B5EF4-FFF2-40B4-BE49-F238E27FC236}">
                    <a16:creationId xmlns:a16="http://schemas.microsoft.com/office/drawing/2014/main" id="{93B36AEE-89B9-41ED-99BD-0A2153FF7163}"/>
                  </a:ext>
                </a:extLst>
              </p:cNvPr>
              <p:cNvCxnSpPr/>
              <p:nvPr/>
            </p:nvCxnSpPr>
            <p:spPr>
              <a:xfrm>
                <a:off x="8929731" y="5459159"/>
                <a:ext cx="26382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Connettore diritto 201">
                <a:extLst>
                  <a:ext uri="{FF2B5EF4-FFF2-40B4-BE49-F238E27FC236}">
                    <a16:creationId xmlns:a16="http://schemas.microsoft.com/office/drawing/2014/main" id="{7A829862-66B8-4028-8A19-53F0B9AA139A}"/>
                  </a:ext>
                </a:extLst>
              </p:cNvPr>
              <p:cNvCxnSpPr/>
              <p:nvPr/>
            </p:nvCxnSpPr>
            <p:spPr>
              <a:xfrm>
                <a:off x="8963086" y="5611559"/>
                <a:ext cx="25729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ttore diritto 202">
                <a:extLst>
                  <a:ext uri="{FF2B5EF4-FFF2-40B4-BE49-F238E27FC236}">
                    <a16:creationId xmlns:a16="http://schemas.microsoft.com/office/drawing/2014/main" id="{A74BDCDB-E719-4270-82A1-68FBE4E50DFA}"/>
                  </a:ext>
                </a:extLst>
              </p:cNvPr>
              <p:cNvCxnSpPr/>
              <p:nvPr/>
            </p:nvCxnSpPr>
            <p:spPr>
              <a:xfrm>
                <a:off x="9023785" y="5763959"/>
                <a:ext cx="24504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nettore diritto 203">
                <a:extLst>
                  <a:ext uri="{FF2B5EF4-FFF2-40B4-BE49-F238E27FC236}">
                    <a16:creationId xmlns:a16="http://schemas.microsoft.com/office/drawing/2014/main" id="{C1386AC7-708F-4041-940E-FC1DBC499031}"/>
                  </a:ext>
                </a:extLst>
              </p:cNvPr>
              <p:cNvCxnSpPr/>
              <p:nvPr/>
            </p:nvCxnSpPr>
            <p:spPr>
              <a:xfrm>
                <a:off x="9117055" y="5916359"/>
                <a:ext cx="226664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>
                <a:extLst>
                  <a:ext uri="{FF2B5EF4-FFF2-40B4-BE49-F238E27FC236}">
                    <a16:creationId xmlns:a16="http://schemas.microsoft.com/office/drawing/2014/main" id="{D55771C5-20C7-4E2B-B9BF-49D7A84C31BD}"/>
                  </a:ext>
                </a:extLst>
              </p:cNvPr>
              <p:cNvCxnSpPr/>
              <p:nvPr/>
            </p:nvCxnSpPr>
            <p:spPr>
              <a:xfrm>
                <a:off x="9240226" y="6068759"/>
                <a:ext cx="20256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>
                <a:extLst>
                  <a:ext uri="{FF2B5EF4-FFF2-40B4-BE49-F238E27FC236}">
                    <a16:creationId xmlns:a16="http://schemas.microsoft.com/office/drawing/2014/main" id="{1B11C305-61BE-48CB-8065-604C89E54964}"/>
                  </a:ext>
                </a:extLst>
              </p:cNvPr>
              <p:cNvCxnSpPr/>
              <p:nvPr/>
            </p:nvCxnSpPr>
            <p:spPr>
              <a:xfrm>
                <a:off x="9420548" y="6221159"/>
                <a:ext cx="16540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uppo 223">
            <a:extLst>
              <a:ext uri="{FF2B5EF4-FFF2-40B4-BE49-F238E27FC236}">
                <a16:creationId xmlns:a16="http://schemas.microsoft.com/office/drawing/2014/main" id="{7A3E4564-0DDA-4C8E-B822-AB976D4F1310}"/>
              </a:ext>
            </a:extLst>
          </p:cNvPr>
          <p:cNvGrpSpPr/>
          <p:nvPr/>
        </p:nvGrpSpPr>
        <p:grpSpPr>
          <a:xfrm>
            <a:off x="6180848" y="1143548"/>
            <a:ext cx="2350799" cy="2286000"/>
            <a:chOff x="9513522" y="4088782"/>
            <a:chExt cx="2675120" cy="2286000"/>
          </a:xfrm>
        </p:grpSpPr>
        <p:grpSp>
          <p:nvGrpSpPr>
            <p:cNvPr id="225" name="Gruppo 224">
              <a:extLst>
                <a:ext uri="{FF2B5EF4-FFF2-40B4-BE49-F238E27FC236}">
                  <a16:creationId xmlns:a16="http://schemas.microsoft.com/office/drawing/2014/main" id="{721A015D-1F9B-4D5B-8041-8A165B9E2F02}"/>
                </a:ext>
              </a:extLst>
            </p:cNvPr>
            <p:cNvGrpSpPr/>
            <p:nvPr/>
          </p:nvGrpSpPr>
          <p:grpSpPr>
            <a:xfrm>
              <a:off x="9517404" y="4088782"/>
              <a:ext cx="2662884" cy="2286000"/>
              <a:chOff x="8867928" y="4239959"/>
              <a:chExt cx="2662884" cy="2286000"/>
            </a:xfrm>
          </p:grpSpPr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3DA2D5CD-9B24-4514-9BA0-DD5B690AEBC7}"/>
                  </a:ext>
                </a:extLst>
              </p:cNvPr>
              <p:cNvCxnSpPr/>
              <p:nvPr/>
            </p:nvCxnSpPr>
            <p:spPr>
              <a:xfrm>
                <a:off x="9931150" y="4239959"/>
                <a:ext cx="5717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0620BF7C-3006-48AD-82E5-7D9552054385}"/>
                  </a:ext>
                </a:extLst>
              </p:cNvPr>
              <p:cNvCxnSpPr/>
              <p:nvPr/>
            </p:nvCxnSpPr>
            <p:spPr>
              <a:xfrm>
                <a:off x="9517389" y="4392359"/>
                <a:ext cx="13723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E47A0ECE-97A7-4974-9BD3-BFFA13DCD9A6}"/>
                  </a:ext>
                </a:extLst>
              </p:cNvPr>
              <p:cNvCxnSpPr/>
              <p:nvPr/>
            </p:nvCxnSpPr>
            <p:spPr>
              <a:xfrm>
                <a:off x="9311872" y="4544759"/>
                <a:ext cx="17943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Connettore diritto 244">
                <a:extLst>
                  <a:ext uri="{FF2B5EF4-FFF2-40B4-BE49-F238E27FC236}">
                    <a16:creationId xmlns:a16="http://schemas.microsoft.com/office/drawing/2014/main" id="{F645D5D9-79E7-4141-A3AC-557453F30D70}"/>
                  </a:ext>
                </a:extLst>
              </p:cNvPr>
              <p:cNvCxnSpPr/>
              <p:nvPr/>
            </p:nvCxnSpPr>
            <p:spPr>
              <a:xfrm>
                <a:off x="9165887" y="4697159"/>
                <a:ext cx="207291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2161CB78-085B-4442-9613-A73EB320FCAD}"/>
                  </a:ext>
                </a:extLst>
              </p:cNvPr>
              <p:cNvCxnSpPr/>
              <p:nvPr/>
            </p:nvCxnSpPr>
            <p:spPr>
              <a:xfrm>
                <a:off x="9056340" y="4849559"/>
                <a:ext cx="22941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E9A16340-244B-4DDE-823E-E2F6CFBCE9CF}"/>
                  </a:ext>
                </a:extLst>
              </p:cNvPr>
              <p:cNvCxnSpPr/>
              <p:nvPr/>
            </p:nvCxnSpPr>
            <p:spPr>
              <a:xfrm>
                <a:off x="8979607" y="5001959"/>
                <a:ext cx="244980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728D2C5E-5E64-4C01-B769-6596875B67E7}"/>
                  </a:ext>
                </a:extLst>
              </p:cNvPr>
              <p:cNvCxnSpPr/>
              <p:nvPr/>
            </p:nvCxnSpPr>
            <p:spPr>
              <a:xfrm>
                <a:off x="8927134" y="5154359"/>
                <a:ext cx="255222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D1243B84-7F4C-46F5-A481-B31A2C6A2F18}"/>
                  </a:ext>
                </a:extLst>
              </p:cNvPr>
              <p:cNvCxnSpPr/>
              <p:nvPr/>
            </p:nvCxnSpPr>
            <p:spPr>
              <a:xfrm>
                <a:off x="8872496" y="5306759"/>
                <a:ext cx="26341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58B5B300-6706-46BE-8600-DAE192E99AD4}"/>
                  </a:ext>
                </a:extLst>
              </p:cNvPr>
              <p:cNvCxnSpPr/>
              <p:nvPr/>
            </p:nvCxnSpPr>
            <p:spPr>
              <a:xfrm>
                <a:off x="8867928" y="5459159"/>
                <a:ext cx="266283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581CDCD9-B39F-405B-9C56-B8A4565EC4BC}"/>
                  </a:ext>
                </a:extLst>
              </p:cNvPr>
              <p:cNvCxnSpPr/>
              <p:nvPr/>
            </p:nvCxnSpPr>
            <p:spPr>
              <a:xfrm>
                <a:off x="8867981" y="5611559"/>
                <a:ext cx="266283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F5540261-C9D0-4CBD-A43F-7AB7AC57AC2F}"/>
                  </a:ext>
                </a:extLst>
              </p:cNvPr>
              <p:cNvCxnSpPr/>
              <p:nvPr/>
            </p:nvCxnSpPr>
            <p:spPr>
              <a:xfrm>
                <a:off x="8889734" y="5763959"/>
                <a:ext cx="26218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B1EFAAD0-1706-4FCC-9E1B-2E4A63F83D6B}"/>
                  </a:ext>
                </a:extLst>
              </p:cNvPr>
              <p:cNvCxnSpPr/>
              <p:nvPr/>
            </p:nvCxnSpPr>
            <p:spPr>
              <a:xfrm>
                <a:off x="8928001" y="5916359"/>
                <a:ext cx="25399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5D189767-AA91-4C91-9F16-661947B81C4D}"/>
                  </a:ext>
                </a:extLst>
              </p:cNvPr>
              <p:cNvCxnSpPr/>
              <p:nvPr/>
            </p:nvCxnSpPr>
            <p:spPr>
              <a:xfrm>
                <a:off x="8991023" y="6068759"/>
                <a:ext cx="24170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Connettore diritto 254">
                <a:extLst>
                  <a:ext uri="{FF2B5EF4-FFF2-40B4-BE49-F238E27FC236}">
                    <a16:creationId xmlns:a16="http://schemas.microsoft.com/office/drawing/2014/main" id="{0F3119AC-1C46-4854-A645-232B8AA05207}"/>
                  </a:ext>
                </a:extLst>
              </p:cNvPr>
              <p:cNvCxnSpPr/>
              <p:nvPr/>
            </p:nvCxnSpPr>
            <p:spPr>
              <a:xfrm>
                <a:off x="9074789" y="6221159"/>
                <a:ext cx="22531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664D917A-C0B5-48E3-8DDF-CCDD723A5830}"/>
                  </a:ext>
                </a:extLst>
              </p:cNvPr>
              <p:cNvCxnSpPr/>
              <p:nvPr/>
            </p:nvCxnSpPr>
            <p:spPr>
              <a:xfrm>
                <a:off x="9194638" y="6373559"/>
                <a:ext cx="20073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BB8D24DB-0CED-446A-AE2A-609A203F997D}"/>
                  </a:ext>
                </a:extLst>
              </p:cNvPr>
              <p:cNvCxnSpPr/>
              <p:nvPr/>
            </p:nvCxnSpPr>
            <p:spPr>
              <a:xfrm>
                <a:off x="9353217" y="6525959"/>
                <a:ext cx="17001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Gruppo 225">
              <a:extLst>
                <a:ext uri="{FF2B5EF4-FFF2-40B4-BE49-F238E27FC236}">
                  <a16:creationId xmlns:a16="http://schemas.microsoft.com/office/drawing/2014/main" id="{324A975B-DFC5-43AA-BE9C-F1D4AB314710}"/>
                </a:ext>
              </a:extLst>
            </p:cNvPr>
            <p:cNvGrpSpPr/>
            <p:nvPr/>
          </p:nvGrpSpPr>
          <p:grpSpPr>
            <a:xfrm>
              <a:off x="9513522" y="4164982"/>
              <a:ext cx="2675120" cy="2133600"/>
              <a:chOff x="8864046" y="4239959"/>
              <a:chExt cx="2675120" cy="2133600"/>
            </a:xfrm>
          </p:grpSpPr>
          <p:cxnSp>
            <p:nvCxnSpPr>
              <p:cNvPr id="227" name="Connettore diritto 226">
                <a:extLst>
                  <a:ext uri="{FF2B5EF4-FFF2-40B4-BE49-F238E27FC236}">
                    <a16:creationId xmlns:a16="http://schemas.microsoft.com/office/drawing/2014/main" id="{76F12D53-4A38-4DFA-9EA5-49485BAE1ACA}"/>
                  </a:ext>
                </a:extLst>
              </p:cNvPr>
              <p:cNvCxnSpPr/>
              <p:nvPr/>
            </p:nvCxnSpPr>
            <p:spPr>
              <a:xfrm>
                <a:off x="9669021" y="4239959"/>
                <a:ext cx="108151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ttore diritto 227">
                <a:extLst>
                  <a:ext uri="{FF2B5EF4-FFF2-40B4-BE49-F238E27FC236}">
                    <a16:creationId xmlns:a16="http://schemas.microsoft.com/office/drawing/2014/main" id="{66B1C461-B589-43D8-8718-5A261A455566}"/>
                  </a:ext>
                </a:extLst>
              </p:cNvPr>
              <p:cNvCxnSpPr/>
              <p:nvPr/>
            </p:nvCxnSpPr>
            <p:spPr>
              <a:xfrm>
                <a:off x="9400373" y="4392359"/>
                <a:ext cx="1609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41C43EDD-9801-4D51-A115-B69FA5E3D4D5}"/>
                  </a:ext>
                </a:extLst>
              </p:cNvPr>
              <p:cNvCxnSpPr/>
              <p:nvPr/>
            </p:nvCxnSpPr>
            <p:spPr>
              <a:xfrm>
                <a:off x="9232584" y="4544759"/>
                <a:ext cx="195001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DE354AEC-7B78-45CE-965C-4A16C0E973A3}"/>
                  </a:ext>
                </a:extLst>
              </p:cNvPr>
              <p:cNvCxnSpPr/>
              <p:nvPr/>
            </p:nvCxnSpPr>
            <p:spPr>
              <a:xfrm>
                <a:off x="9108255" y="4697159"/>
                <a:ext cx="21999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35F8E4D9-D7DB-459F-BA5E-3733C2319579}"/>
                  </a:ext>
                </a:extLst>
              </p:cNvPr>
              <p:cNvCxnSpPr/>
              <p:nvPr/>
            </p:nvCxnSpPr>
            <p:spPr>
              <a:xfrm>
                <a:off x="9013459" y="4849559"/>
                <a:ext cx="23760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ttore diritto 231">
                <a:extLst>
                  <a:ext uri="{FF2B5EF4-FFF2-40B4-BE49-F238E27FC236}">
                    <a16:creationId xmlns:a16="http://schemas.microsoft.com/office/drawing/2014/main" id="{92BFECF5-4672-42F1-84F8-B4975C2B9C0F}"/>
                  </a:ext>
                </a:extLst>
              </p:cNvPr>
              <p:cNvCxnSpPr/>
              <p:nvPr/>
            </p:nvCxnSpPr>
            <p:spPr>
              <a:xfrm>
                <a:off x="8948425" y="5001959"/>
                <a:ext cx="251125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Connettore diritto 232">
                <a:extLst>
                  <a:ext uri="{FF2B5EF4-FFF2-40B4-BE49-F238E27FC236}">
                    <a16:creationId xmlns:a16="http://schemas.microsoft.com/office/drawing/2014/main" id="{5C25E399-824F-43CA-BF55-01F700B0950C}"/>
                  </a:ext>
                </a:extLst>
              </p:cNvPr>
              <p:cNvCxnSpPr/>
              <p:nvPr/>
            </p:nvCxnSpPr>
            <p:spPr>
              <a:xfrm>
                <a:off x="8901170" y="5154359"/>
                <a:ext cx="260547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Connettore diritto 233">
                <a:extLst>
                  <a:ext uri="{FF2B5EF4-FFF2-40B4-BE49-F238E27FC236}">
                    <a16:creationId xmlns:a16="http://schemas.microsoft.com/office/drawing/2014/main" id="{D63F05DC-D902-44BE-988D-FAF89F3757EC}"/>
                  </a:ext>
                </a:extLst>
              </p:cNvPr>
              <p:cNvCxnSpPr/>
              <p:nvPr/>
            </p:nvCxnSpPr>
            <p:spPr>
              <a:xfrm>
                <a:off x="8874856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0799B3D2-E99F-44CA-B54D-16E1B3B13A19}"/>
                  </a:ext>
                </a:extLst>
              </p:cNvPr>
              <p:cNvCxnSpPr/>
              <p:nvPr/>
            </p:nvCxnSpPr>
            <p:spPr>
              <a:xfrm>
                <a:off x="8864046" y="5459159"/>
                <a:ext cx="267512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CF266B73-6DD6-47E2-95B8-55FC6F3EB089}"/>
                  </a:ext>
                </a:extLst>
              </p:cNvPr>
              <p:cNvCxnSpPr/>
              <p:nvPr/>
            </p:nvCxnSpPr>
            <p:spPr>
              <a:xfrm>
                <a:off x="8876658" y="5611559"/>
                <a:ext cx="26505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F66D3025-2FED-4897-8B4C-F96BCB2558A9}"/>
                  </a:ext>
                </a:extLst>
              </p:cNvPr>
              <p:cNvCxnSpPr/>
              <p:nvPr/>
            </p:nvCxnSpPr>
            <p:spPr>
              <a:xfrm>
                <a:off x="8909700" y="5763959"/>
                <a:ext cx="25808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F542E689-BF18-4A45-A6DE-674634F551F6}"/>
                  </a:ext>
                </a:extLst>
              </p:cNvPr>
              <p:cNvCxnSpPr/>
              <p:nvPr/>
            </p:nvCxnSpPr>
            <p:spPr>
              <a:xfrm>
                <a:off x="8958030" y="5916359"/>
                <a:ext cx="249077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87B9F97F-7829-4000-B019-8D1227083BD4}"/>
                  </a:ext>
                </a:extLst>
              </p:cNvPr>
              <p:cNvCxnSpPr/>
              <p:nvPr/>
            </p:nvCxnSpPr>
            <p:spPr>
              <a:xfrm>
                <a:off x="9032811" y="6068759"/>
                <a:ext cx="23350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7FAE18B3-950A-4BFA-8C8D-4C0B43B3FBA5}"/>
                  </a:ext>
                </a:extLst>
              </p:cNvPr>
              <p:cNvCxnSpPr/>
              <p:nvPr/>
            </p:nvCxnSpPr>
            <p:spPr>
              <a:xfrm>
                <a:off x="9126704" y="6221159"/>
                <a:ext cx="214665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59B84AFD-E54B-4978-A4BE-B132AA32F04F}"/>
                  </a:ext>
                </a:extLst>
              </p:cNvPr>
              <p:cNvCxnSpPr/>
              <p:nvPr/>
            </p:nvCxnSpPr>
            <p:spPr>
              <a:xfrm>
                <a:off x="9270217" y="6373559"/>
                <a:ext cx="18844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5" name="Ovale 84">
            <a:extLst>
              <a:ext uri="{FF2B5EF4-FFF2-40B4-BE49-F238E27FC236}">
                <a16:creationId xmlns:a16="http://schemas.microsoft.com/office/drawing/2014/main" id="{495D5F5F-5ECF-4396-B9B2-D145B63F125C}"/>
              </a:ext>
            </a:extLst>
          </p:cNvPr>
          <p:cNvSpPr/>
          <p:nvPr/>
        </p:nvSpPr>
        <p:spPr>
          <a:xfrm>
            <a:off x="6188301" y="1106029"/>
            <a:ext cx="2340000" cy="26244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9937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-0.31198 1.85185E-6 " pathEditMode="relative" rAng="0" ptsTypes="AA">
                                      <p:cBhvr>
                                        <p:cTn id="27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8" y="0"/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3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27" grpId="0"/>
      <p:bldP spid="132" grpId="0"/>
      <p:bldP spid="142" grpId="0"/>
      <p:bldP spid="144" grpId="0"/>
      <p:bldP spid="146" grpId="0"/>
      <p:bldP spid="147" grpId="0"/>
      <p:bldP spid="2" grpId="0"/>
      <p:bldP spid="116" grpId="0"/>
      <p:bldP spid="121" grpId="0"/>
      <p:bldP spid="150" grpId="0"/>
      <p:bldP spid="151" grpId="0"/>
      <p:bldP spid="152" grpId="0"/>
      <p:bldP spid="155" grpId="0"/>
      <p:bldP spid="157" grpId="0"/>
      <p:bldP spid="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(4)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4133088" y="3972999"/>
            <a:ext cx="495978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0101" y="3731858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907077" y="3496147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909"/>
            <a:ext cx="0" cy="26848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6975AF7-D107-46DC-B46B-B4402D8F76B0}"/>
              </a:ext>
            </a:extLst>
          </p:cNvPr>
          <p:cNvSpPr txBox="1"/>
          <p:nvPr/>
        </p:nvSpPr>
        <p:spPr>
          <a:xfrm>
            <a:off x="6324002" y="1908521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DCF9228E-4A0B-452E-9142-836B407874AE}"/>
              </a:ext>
            </a:extLst>
          </p:cNvPr>
          <p:cNvSpPr txBox="1"/>
          <p:nvPr/>
        </p:nvSpPr>
        <p:spPr>
          <a:xfrm>
            <a:off x="6242555" y="5887969"/>
            <a:ext cx="4032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g’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5129784" y="902115"/>
            <a:ext cx="397821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4572000" y="6701581"/>
            <a:ext cx="45451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BC858CB-1280-4D26-900D-B67344F61101}"/>
              </a:ext>
            </a:extLst>
          </p:cNvPr>
          <p:cNvCxnSpPr>
            <a:cxnSpLocks/>
          </p:cNvCxnSpPr>
          <p:nvPr/>
        </p:nvCxnSpPr>
        <p:spPr>
          <a:xfrm flipH="1">
            <a:off x="5860108" y="3972999"/>
            <a:ext cx="2857449" cy="28463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e 118">
            <a:extLst>
              <a:ext uri="{FF2B5EF4-FFF2-40B4-BE49-F238E27FC236}">
                <a16:creationId xmlns:a16="http://schemas.microsoft.com/office/drawing/2014/main" id="{C599C7AE-8C15-4C5F-9901-F89398412213}"/>
              </a:ext>
            </a:extLst>
          </p:cNvPr>
          <p:cNvSpPr/>
          <p:nvPr/>
        </p:nvSpPr>
        <p:spPr>
          <a:xfrm>
            <a:off x="6517614" y="3331184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B4D795D6-4300-424C-911E-79EC7175D802}"/>
              </a:ext>
            </a:extLst>
          </p:cNvPr>
          <p:cNvSpPr/>
          <p:nvPr/>
        </p:nvSpPr>
        <p:spPr>
          <a:xfrm>
            <a:off x="8176647" y="1470833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F4183B3-5470-4EFD-A39D-92065CD7E0EF}"/>
              </a:ext>
            </a:extLst>
          </p:cNvPr>
          <p:cNvCxnSpPr>
            <a:cxnSpLocks/>
          </p:cNvCxnSpPr>
          <p:nvPr/>
        </p:nvCxnSpPr>
        <p:spPr>
          <a:xfrm>
            <a:off x="5978350" y="397299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1EE929D-DD61-4126-9C13-2FD56B7B9468}"/>
              </a:ext>
            </a:extLst>
          </p:cNvPr>
          <p:cNvCxnSpPr>
            <a:cxnSpLocks/>
          </p:cNvCxnSpPr>
          <p:nvPr/>
        </p:nvCxnSpPr>
        <p:spPr>
          <a:xfrm>
            <a:off x="8714897" y="589381"/>
            <a:ext cx="0" cy="33899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A9999E7-0E56-44FD-A28A-14D24F5A4D60}"/>
              </a:ext>
            </a:extLst>
          </p:cNvPr>
          <p:cNvCxnSpPr/>
          <p:nvPr/>
        </p:nvCxnSpPr>
        <p:spPr>
          <a:xfrm flipV="1">
            <a:off x="5978349" y="902115"/>
            <a:ext cx="2736548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86CF9F7-4577-49E0-8ECA-14B26969FBCB}"/>
              </a:ext>
            </a:extLst>
          </p:cNvPr>
          <p:cNvCxnSpPr>
            <a:cxnSpLocks/>
          </p:cNvCxnSpPr>
          <p:nvPr/>
        </p:nvCxnSpPr>
        <p:spPr>
          <a:xfrm>
            <a:off x="6536747" y="3342370"/>
            <a:ext cx="0" cy="28020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3CBE37CD-8187-4B61-89A8-020BA320D80D}"/>
              </a:ext>
            </a:extLst>
          </p:cNvPr>
          <p:cNvCxnSpPr>
            <a:cxnSpLocks/>
          </p:cNvCxnSpPr>
          <p:nvPr/>
        </p:nvCxnSpPr>
        <p:spPr>
          <a:xfrm>
            <a:off x="8193231" y="1494360"/>
            <a:ext cx="0" cy="301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5904629-3E1F-470A-9C8E-B5F1F94D993E}"/>
              </a:ext>
            </a:extLst>
          </p:cNvPr>
          <p:cNvSpPr txBox="1"/>
          <p:nvPr/>
        </p:nvSpPr>
        <p:spPr>
          <a:xfrm>
            <a:off x="0" y="589381"/>
            <a:ext cx="511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Data la tipologia del solido possiamo sviluppare anche questa seconda procedura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59015B-1613-4DC8-BF3A-F119C7942887}"/>
              </a:ext>
            </a:extLst>
          </p:cNvPr>
          <p:cNvSpPr txBox="1"/>
          <p:nvPr/>
        </p:nvSpPr>
        <p:spPr>
          <a:xfrm>
            <a:off x="-1" y="1128968"/>
            <a:ext cx="5436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Considerando l’asse del cilindro sviluppiamo lo stesso procedimento mediante un piano ausiliario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proiettante su </a:t>
            </a:r>
            <a:r>
              <a:rPr lang="it-IT" sz="17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passante per l’asse del solido</a:t>
            </a:r>
          </a:p>
        </p:txBody>
      </p: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1D8B8C81-B619-48C8-BBC3-17D252250875}"/>
              </a:ext>
            </a:extLst>
          </p:cNvPr>
          <p:cNvGrpSpPr/>
          <p:nvPr/>
        </p:nvGrpSpPr>
        <p:grpSpPr>
          <a:xfrm>
            <a:off x="27432" y="2429558"/>
            <a:ext cx="3641160" cy="1061311"/>
            <a:chOff x="146304" y="620205"/>
            <a:chExt cx="3641160" cy="1263662"/>
          </a:xfrm>
        </p:grpSpPr>
        <p:sp>
          <p:nvSpPr>
            <p:cNvPr id="138" name="Rectangle 208">
              <a:extLst>
                <a:ext uri="{FF2B5EF4-FFF2-40B4-BE49-F238E27FC236}">
                  <a16:creationId xmlns:a16="http://schemas.microsoft.com/office/drawing/2014/main" id="{3BDB43EC-8CA6-4BD0-88A5-F2B888C35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04" y="1058355"/>
              <a:ext cx="64800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Rectangle 209">
              <a:extLst>
                <a:ext uri="{FF2B5EF4-FFF2-40B4-BE49-F238E27FC236}">
                  <a16:creationId xmlns:a16="http://schemas.microsoft.com/office/drawing/2014/main" id="{32BA9FA5-26FA-4B42-A9FA-E5D6770EB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032" y="621715"/>
              <a:ext cx="93614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210">
              <a:extLst>
                <a:ext uri="{FF2B5EF4-FFF2-40B4-BE49-F238E27FC236}">
                  <a16:creationId xmlns:a16="http://schemas.microsoft.com/office/drawing/2014/main" id="{0402C45E-9FEE-4D92-B2FE-47E847251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545" y="1498093"/>
              <a:ext cx="935002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7" name="Rectangle 211">
              <a:extLst>
                <a:ext uri="{FF2B5EF4-FFF2-40B4-BE49-F238E27FC236}">
                  <a16:creationId xmlns:a16="http://schemas.microsoft.com/office/drawing/2014/main" id="{1C9E0C86-CE01-4222-B6EB-137CFC362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033" y="1498093"/>
              <a:ext cx="560773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400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48" name="Rectangle 212">
              <a:extLst>
                <a:ext uri="{FF2B5EF4-FFF2-40B4-BE49-F238E27FC236}">
                  <a16:creationId xmlns:a16="http://schemas.microsoft.com/office/drawing/2014/main" id="{2A5FCAC0-25AB-4F3B-89BE-57BE46D9C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033" y="620205"/>
              <a:ext cx="560773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4572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defRPr/>
              </a:pPr>
              <a:r>
                <a:rPr lang="it-IT" sz="1400" kern="0" dirty="0">
                  <a:solidFill>
                    <a:srgbClr val="00B05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1400" kern="0" baseline="-25000" dirty="0">
                  <a:solidFill>
                    <a:srgbClr val="00B050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400" kern="0" dirty="0">
                  <a:solidFill>
                    <a:srgbClr val="00B05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51" name="AutoShape 213">
              <a:extLst>
                <a:ext uri="{FF2B5EF4-FFF2-40B4-BE49-F238E27FC236}">
                  <a16:creationId xmlns:a16="http://schemas.microsoft.com/office/drawing/2014/main" id="{59E32AE3-2E36-45C4-B9F2-41CBADEF88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24661" y="764056"/>
              <a:ext cx="228598" cy="360000"/>
            </a:xfrm>
            <a:prstGeom prst="bentConnector2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53" name="AutoShape 214">
              <a:extLst>
                <a:ext uri="{FF2B5EF4-FFF2-40B4-BE49-F238E27FC236}">
                  <a16:creationId xmlns:a16="http://schemas.microsoft.com/office/drawing/2014/main" id="{5CDC30E0-6415-4C40-B8FF-189CCF486F4F}"/>
                </a:ext>
              </a:extLst>
            </p:cNvPr>
            <p:cNvCxnSpPr>
              <a:cxnSpLocks noChangeShapeType="1"/>
              <a:stCxn id="138" idx="2"/>
            </p:cNvCxnSpPr>
            <p:nvPr/>
          </p:nvCxnSpPr>
          <p:spPr bwMode="auto">
            <a:xfrm rot="16200000" flipH="1">
              <a:off x="516961" y="1397473"/>
              <a:ext cx="266688" cy="360000"/>
            </a:xfrm>
            <a:prstGeom prst="bentConnector2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59" name="AutoShape 215">
              <a:extLst>
                <a:ext uri="{FF2B5EF4-FFF2-40B4-BE49-F238E27FC236}">
                  <a16:creationId xmlns:a16="http://schemas.microsoft.com/office/drawing/2014/main" id="{A38D0172-2AEF-4213-8759-1988C4DC2B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42121" y="826580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  <p:cxnSp>
          <p:nvCxnSpPr>
            <p:cNvPr id="166" name="AutoShape 216">
              <a:extLst>
                <a:ext uri="{FF2B5EF4-FFF2-40B4-BE49-F238E27FC236}">
                  <a16:creationId xmlns:a16="http://schemas.microsoft.com/office/drawing/2014/main" id="{F054FA68-DD65-425C-89FC-59EAEBC2B6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54633" y="1710817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  <p:sp>
          <p:nvSpPr>
            <p:cNvPr id="168" name="Rectangle 217">
              <a:extLst>
                <a:ext uri="{FF2B5EF4-FFF2-40B4-BE49-F238E27FC236}">
                  <a16:creationId xmlns:a16="http://schemas.microsoft.com/office/drawing/2014/main" id="{37B14298-CB80-4E91-ACE9-0CDF491E4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0648" y="1059227"/>
              <a:ext cx="612000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anchor="ctr"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x';x</a:t>
              </a: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"</a:t>
              </a:r>
            </a:p>
          </p:txBody>
        </p:sp>
        <p:cxnSp>
          <p:nvCxnSpPr>
            <p:cNvPr id="169" name="AutoShape 218">
              <a:extLst>
                <a:ext uri="{FF2B5EF4-FFF2-40B4-BE49-F238E27FC236}">
                  <a16:creationId xmlns:a16="http://schemas.microsoft.com/office/drawing/2014/main" id="{0FA6BF18-BBEA-47D4-B9C1-4E1CC0692D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72233" y="826580"/>
              <a:ext cx="288000" cy="219075"/>
            </a:xfrm>
            <a:prstGeom prst="bentConnector3">
              <a:avLst>
                <a:gd name="adj1" fmla="val 100698"/>
              </a:avLst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cxnSp>
          <p:nvCxnSpPr>
            <p:cNvPr id="172" name="AutoShape 219">
              <a:extLst>
                <a:ext uri="{FF2B5EF4-FFF2-40B4-BE49-F238E27FC236}">
                  <a16:creationId xmlns:a16="http://schemas.microsoft.com/office/drawing/2014/main" id="{B860C051-343F-4390-BDE7-7E8D50BE304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572233" y="1504443"/>
              <a:ext cx="288000" cy="206375"/>
            </a:xfrm>
            <a:prstGeom prst="bentConnector3">
              <a:avLst>
                <a:gd name="adj1" fmla="val 99760"/>
              </a:avLst>
            </a:prstGeom>
            <a:noFill/>
            <a:ln w="3175">
              <a:solidFill>
                <a:srgbClr val="002060"/>
              </a:solidFill>
              <a:miter lim="800000"/>
              <a:headEnd/>
              <a:tailEnd type="stealth" w="lg" len="lg"/>
            </a:ln>
          </p:spPr>
        </p:cxnSp>
        <p:sp>
          <p:nvSpPr>
            <p:cNvPr id="174" name="Rectangle 220">
              <a:extLst>
                <a:ext uri="{FF2B5EF4-FFF2-40B4-BE49-F238E27FC236}">
                  <a16:creationId xmlns:a16="http://schemas.microsoft.com/office/drawing/2014/main" id="{036A31A5-E087-40F2-87F6-D7DEC4567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235" y="1051966"/>
              <a:ext cx="374229" cy="385774"/>
            </a:xfrm>
            <a:prstGeom prst="rect">
              <a:avLst/>
            </a:prstGeom>
            <a:noFill/>
            <a:ln w="3175">
              <a:solidFill>
                <a:srgbClr val="002060"/>
              </a:solidFill>
              <a:miter lim="800000"/>
              <a:headEnd/>
              <a:tailEnd/>
            </a:ln>
          </p:spPr>
          <p:txBody>
            <a:bodyPr upright="1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eaLnBrk="0" fontAlgn="base" latinLnBrk="0" hangingPunct="0">
                <a:lnSpc>
                  <a:spcPct val="115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cxnSp>
          <p:nvCxnSpPr>
            <p:cNvPr id="175" name="AutoShape 221">
              <a:extLst>
                <a:ext uri="{FF2B5EF4-FFF2-40B4-BE49-F238E27FC236}">
                  <a16:creationId xmlns:a16="http://schemas.microsoft.com/office/drawing/2014/main" id="{816A9EE1-B8C1-430D-B50E-4C59263E45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54358" y="1261555"/>
              <a:ext cx="252000" cy="0"/>
            </a:xfrm>
            <a:prstGeom prst="straightConnector1">
              <a:avLst/>
            </a:prstGeom>
            <a:noFill/>
            <a:ln w="3175">
              <a:solidFill>
                <a:srgbClr val="002060"/>
              </a:solidFill>
              <a:round/>
              <a:headEnd/>
              <a:tailEnd type="stealth" w="lg" len="lg"/>
            </a:ln>
          </p:spPr>
        </p:cxnSp>
      </p:grp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6985646-98E7-43D6-B196-0107A3670777}"/>
              </a:ext>
            </a:extLst>
          </p:cNvPr>
          <p:cNvSpPr txBox="1"/>
          <p:nvPr/>
        </p:nvSpPr>
        <p:spPr>
          <a:xfrm>
            <a:off x="0" y="3583351"/>
            <a:ext cx="4320000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Precisando i dati dell’algoritmo si avrà:</a:t>
            </a:r>
          </a:p>
          <a:p>
            <a:pPr>
              <a:lnSpc>
                <a:spcPts val="2160"/>
              </a:lnSpc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</a:t>
            </a:r>
          </a:p>
          <a:p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it-IT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D9C782A-54CF-48E5-8618-80A998354588}"/>
              </a:ext>
            </a:extLst>
          </p:cNvPr>
          <p:cNvSpPr txBox="1"/>
          <p:nvPr/>
        </p:nvSpPr>
        <p:spPr>
          <a:xfrm>
            <a:off x="0" y="5347169"/>
            <a:ext cx="5325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questo modo definiamo i punti d’intersezione tra le generatici del cilindro e il piano di sezione 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D10E5588-73E7-4D64-83E6-E525CBD4EBD7}"/>
              </a:ext>
            </a:extLst>
          </p:cNvPr>
          <p:cNvSpPr txBox="1"/>
          <p:nvPr/>
        </p:nvSpPr>
        <p:spPr>
          <a:xfrm>
            <a:off x="0" y="5924459"/>
            <a:ext cx="4328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Ripetendo questa operazione per ogni diversa posizione del piano ausiliario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si fissano i punti dell’ellisse di sezione </a:t>
            </a:r>
          </a:p>
        </p:txBody>
      </p:sp>
      <p:sp>
        <p:nvSpPr>
          <p:cNvPr id="180" name="CasellaDiTesto 19">
            <a:extLst>
              <a:ext uri="{FF2B5EF4-FFF2-40B4-BE49-F238E27FC236}">
                <a16:creationId xmlns:a16="http://schemas.microsoft.com/office/drawing/2014/main" id="{BA3CA7A7-968B-407C-A0C7-67DD6A7A5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334" y="519401"/>
            <a:ext cx="540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81" name="CasellaDiTesto 19">
            <a:extLst>
              <a:ext uri="{FF2B5EF4-FFF2-40B4-BE49-F238E27FC236}">
                <a16:creationId xmlns:a16="http://schemas.microsoft.com/office/drawing/2014/main" id="{F9556D1B-E477-4F0C-B23D-77E9714FE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076" y="63535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83" name="CasellaDiTesto 19">
            <a:extLst>
              <a:ext uri="{FF2B5EF4-FFF2-40B4-BE49-F238E27FC236}">
                <a16:creationId xmlns:a16="http://schemas.microsoft.com/office/drawing/2014/main" id="{C3698B70-FC4F-42F9-BF09-B10B381B4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105" y="5795643"/>
            <a:ext cx="515536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186" name="Rettangolo 185">
            <a:extLst>
              <a:ext uri="{FF2B5EF4-FFF2-40B4-BE49-F238E27FC236}">
                <a16:creationId xmlns:a16="http://schemas.microsoft.com/office/drawing/2014/main" id="{FCA0C561-A8D5-490A-AA22-1A5633E0CC53}"/>
              </a:ext>
            </a:extLst>
          </p:cNvPr>
          <p:cNvSpPr/>
          <p:nvPr/>
        </p:nvSpPr>
        <p:spPr>
          <a:xfrm>
            <a:off x="5540243" y="6399992"/>
            <a:ext cx="471604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9" name="Rettangolo 188">
            <a:extLst>
              <a:ext uri="{FF2B5EF4-FFF2-40B4-BE49-F238E27FC236}">
                <a16:creationId xmlns:a16="http://schemas.microsoft.com/office/drawing/2014/main" id="{C2A1E459-3079-45A0-BF59-8F6D31D14F05}"/>
              </a:ext>
            </a:extLst>
          </p:cNvPr>
          <p:cNvSpPr/>
          <p:nvPr/>
        </p:nvSpPr>
        <p:spPr>
          <a:xfrm>
            <a:off x="8632591" y="831493"/>
            <a:ext cx="486031" cy="323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400" kern="0" baseline="-2500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0" name="Rettangolo 189">
            <a:extLst>
              <a:ext uri="{FF2B5EF4-FFF2-40B4-BE49-F238E27FC236}">
                <a16:creationId xmlns:a16="http://schemas.microsoft.com/office/drawing/2014/main" id="{1CBDBD1A-99B5-472B-8EF2-E9EF3B0D31B9}"/>
              </a:ext>
            </a:extLst>
          </p:cNvPr>
          <p:cNvSpPr/>
          <p:nvPr/>
        </p:nvSpPr>
        <p:spPr>
          <a:xfrm>
            <a:off x="7148373" y="5831549"/>
            <a:ext cx="3593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x'</a:t>
            </a:r>
            <a:endParaRPr lang="it-IT" dirty="0"/>
          </a:p>
        </p:txBody>
      </p:sp>
      <p:sp>
        <p:nvSpPr>
          <p:cNvPr id="193" name="Rettangolo 192">
            <a:extLst>
              <a:ext uri="{FF2B5EF4-FFF2-40B4-BE49-F238E27FC236}">
                <a16:creationId xmlns:a16="http://schemas.microsoft.com/office/drawing/2014/main" id="{74B95AA0-CB18-4D4D-A626-C475F1939D51}"/>
              </a:ext>
            </a:extLst>
          </p:cNvPr>
          <p:cNvSpPr/>
          <p:nvPr/>
        </p:nvSpPr>
        <p:spPr>
          <a:xfrm>
            <a:off x="6754687" y="2635636"/>
            <a:ext cx="3674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kern="0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x"</a:t>
            </a:r>
            <a:endParaRPr lang="it-IT" dirty="0"/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C7A13648-E7CA-48C5-995A-6D51B581CE1A}"/>
              </a:ext>
            </a:extLst>
          </p:cNvPr>
          <p:cNvSpPr txBox="1"/>
          <p:nvPr/>
        </p:nvSpPr>
        <p:spPr>
          <a:xfrm>
            <a:off x="8081716" y="4478061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84281323-E2C6-4D6C-9888-8747A55AD39A}"/>
              </a:ext>
            </a:extLst>
          </p:cNvPr>
          <p:cNvSpPr txBox="1"/>
          <p:nvPr/>
        </p:nvSpPr>
        <p:spPr>
          <a:xfrm>
            <a:off x="6394687" y="6168459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00F1175D-2E81-435A-BEA1-D758DF26A4FE}"/>
              </a:ext>
            </a:extLst>
          </p:cNvPr>
          <p:cNvSpPr txBox="1"/>
          <p:nvPr/>
        </p:nvSpPr>
        <p:spPr>
          <a:xfrm>
            <a:off x="6344537" y="3083243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0847AC7C-AE43-4017-876B-5BAA1B1A0D1D}"/>
              </a:ext>
            </a:extLst>
          </p:cNvPr>
          <p:cNvSpPr txBox="1"/>
          <p:nvPr/>
        </p:nvSpPr>
        <p:spPr>
          <a:xfrm>
            <a:off x="7976522" y="1255877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6CD6E4B-EB47-4A4F-8B2E-FE3E57B5D1FD}"/>
              </a:ext>
            </a:extLst>
          </p:cNvPr>
          <p:cNvSpPr txBox="1"/>
          <p:nvPr/>
        </p:nvSpPr>
        <p:spPr>
          <a:xfrm>
            <a:off x="711433" y="3951941"/>
            <a:ext cx="2553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a </a:t>
            </a:r>
            <a:r>
              <a:rPr lang="it-IT" dirty="0">
                <a:latin typeface="Symbol" panose="05050102010706020507" pitchFamily="18" charset="2"/>
              </a:rPr>
              <a:t>Ì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  <a:r>
              <a:rPr lang="it-IT" dirty="0">
                <a:latin typeface="Comic Sans MS" panose="030F0702030302020204" pitchFamily="66" charset="0"/>
              </a:rPr>
              <a:t>) </a:t>
            </a:r>
            <a:r>
              <a:rPr lang="it-IT" b="1" dirty="0">
                <a:latin typeface="Symbol" panose="05050102010706020507" pitchFamily="18" charset="2"/>
              </a:rPr>
              <a:t>Ç</a:t>
            </a: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dirty="0">
                <a:latin typeface="Symbol" panose="05050102010706020507" pitchFamily="18" charset="2"/>
              </a:rPr>
              <a:t>®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x(x’; x’’)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177484C-17D1-4E1C-A54D-0A7AFE1FF52F}"/>
              </a:ext>
            </a:extLst>
          </p:cNvPr>
          <p:cNvSpPr txBox="1"/>
          <p:nvPr/>
        </p:nvSpPr>
        <p:spPr>
          <a:xfrm>
            <a:off x="964852" y="4830436"/>
            <a:ext cx="2322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b="1" dirty="0">
                <a:solidFill>
                  <a:prstClr val="black"/>
                </a:solidFill>
                <a:latin typeface="Symbol" panose="05050102010706020507" pitchFamily="18" charset="2"/>
              </a:rPr>
              <a:t> Ç </a:t>
            </a:r>
            <a:r>
              <a:rPr lang="it-IT" b="1" dirty="0">
                <a:solidFill>
                  <a:srgbClr val="0070C0"/>
                </a:solidFill>
                <a:latin typeface="Comic Sans MS" panose="030F0702030302020204" pitchFamily="66" charset="0"/>
              </a:rPr>
              <a:t>g) 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®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P(P’; P’’)</a:t>
            </a:r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48E1FF6-C424-4954-AACA-0E4E6B84A7D9}"/>
              </a:ext>
            </a:extLst>
          </p:cNvPr>
          <p:cNvSpPr txBox="1"/>
          <p:nvPr/>
        </p:nvSpPr>
        <p:spPr>
          <a:xfrm>
            <a:off x="1526173" y="4400539"/>
            <a:ext cx="69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poi</a:t>
            </a:r>
            <a:endParaRPr lang="it-IT" dirty="0"/>
          </a:p>
        </p:txBody>
      </p:sp>
      <p:sp>
        <p:nvSpPr>
          <p:cNvPr id="91" name="CasellaDiTesto 19">
            <a:extLst>
              <a:ext uri="{FF2B5EF4-FFF2-40B4-BE49-F238E27FC236}">
                <a16:creationId xmlns:a16="http://schemas.microsoft.com/office/drawing/2014/main" id="{632B0E1B-1044-40B8-8229-94C8DAD07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2618" y="488420"/>
            <a:ext cx="54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00B050"/>
              </a:solidFill>
              <a:latin typeface="MS Shell Dlg 2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B050"/>
              </a:solidFill>
              <a:latin typeface="Symbol" panose="05050102010706020507" pitchFamily="18" charset="2"/>
            </a:endParaRPr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3260D368-9474-492D-8659-6C69F2563348}"/>
              </a:ext>
            </a:extLst>
          </p:cNvPr>
          <p:cNvSpPr/>
          <p:nvPr/>
        </p:nvSpPr>
        <p:spPr>
          <a:xfrm>
            <a:off x="7011850" y="579244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050" b="1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346C86D-B5A6-499D-AD4A-621AFCB720D9}"/>
              </a:ext>
            </a:extLst>
          </p:cNvPr>
          <p:cNvSpPr txBox="1"/>
          <p:nvPr/>
        </p:nvSpPr>
        <p:spPr>
          <a:xfrm>
            <a:off x="0" y="1961741"/>
            <a:ext cx="4776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Sviluppiamo la procedura del seguente algoritmo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C920736A-8002-41B4-B9F0-5AAA1203D67E}"/>
              </a:ext>
            </a:extLst>
          </p:cNvPr>
          <p:cNvSpPr txBox="1"/>
          <p:nvPr/>
        </p:nvSpPr>
        <p:spPr>
          <a:xfrm>
            <a:off x="7977331" y="1893907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500DE714-5627-4F21-BD53-A9A657F6F727}"/>
              </a:ext>
            </a:extLst>
          </p:cNvPr>
          <p:cNvSpPr txBox="1"/>
          <p:nvPr/>
        </p:nvSpPr>
        <p:spPr>
          <a:xfrm>
            <a:off x="7949821" y="4251423"/>
            <a:ext cx="4032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g’</a:t>
            </a:r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44282CCC-3C33-4B0C-85B2-B442D6FA38E0}"/>
              </a:ext>
            </a:extLst>
          </p:cNvPr>
          <p:cNvCxnSpPr>
            <a:cxnSpLocks/>
          </p:cNvCxnSpPr>
          <p:nvPr/>
        </p:nvCxnSpPr>
        <p:spPr>
          <a:xfrm>
            <a:off x="6535723" y="3470440"/>
            <a:ext cx="0" cy="26784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C157C72C-E0FA-477E-A5C0-61970F762863}"/>
              </a:ext>
            </a:extLst>
          </p:cNvPr>
          <p:cNvCxnSpPr>
            <a:cxnSpLocks/>
          </p:cNvCxnSpPr>
          <p:nvPr/>
        </p:nvCxnSpPr>
        <p:spPr>
          <a:xfrm>
            <a:off x="8194891" y="3477872"/>
            <a:ext cx="0" cy="1026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420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70" grpId="0" animBg="1"/>
      <p:bldP spid="4" grpId="0"/>
      <p:bldP spid="6" grpId="0"/>
      <p:bldP spid="7" grpId="0"/>
      <p:bldP spid="16" grpId="0"/>
      <p:bldP spid="178" grpId="0"/>
      <p:bldP spid="183" grpId="0"/>
      <p:bldP spid="186" grpId="0"/>
      <p:bldP spid="189" grpId="0"/>
      <p:bldP spid="190" grpId="0"/>
      <p:bldP spid="193" grpId="0"/>
      <p:bldP spid="195" grpId="0"/>
      <p:bldP spid="197" grpId="0"/>
      <p:bldP spid="199" grpId="0"/>
      <p:bldP spid="201" grpId="0"/>
      <p:bldP spid="3" grpId="0"/>
      <p:bldP spid="9" grpId="0"/>
      <p:bldP spid="18" grpId="0"/>
      <p:bldP spid="91" grpId="0"/>
      <p:bldP spid="93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(5)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3062796" y="3972999"/>
            <a:ext cx="605435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813FC100-1B09-4A24-A901-5FC798C9339A}"/>
              </a:ext>
            </a:extLst>
          </p:cNvPr>
          <p:cNvSpPr/>
          <p:nvPr/>
        </p:nvSpPr>
        <p:spPr>
          <a:xfrm>
            <a:off x="6194702" y="4153815"/>
            <a:ext cx="2340000" cy="2340000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/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7066" y="3713858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907077" y="3496147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2E55CB4A-F942-4854-951C-BE153541F2DB}"/>
              </a:ext>
            </a:extLst>
          </p:cNvPr>
          <p:cNvCxnSpPr>
            <a:cxnSpLocks/>
          </p:cNvCxnSpPr>
          <p:nvPr/>
        </p:nvCxnSpPr>
        <p:spPr>
          <a:xfrm>
            <a:off x="7365206" y="595313"/>
            <a:ext cx="0" cy="4729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C23C8E1-389F-4B2C-BED6-EA6F433D9EF9}"/>
              </a:ext>
            </a:extLst>
          </p:cNvPr>
          <p:cNvCxnSpPr/>
          <p:nvPr/>
        </p:nvCxnSpPr>
        <p:spPr>
          <a:xfrm flipV="1">
            <a:off x="6190850" y="793861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5F9A325E-C5C3-4AD8-9C7E-8D4A01F10C32}"/>
              </a:ext>
            </a:extLst>
          </p:cNvPr>
          <p:cNvCxnSpPr/>
          <p:nvPr/>
        </p:nvCxnSpPr>
        <p:spPr>
          <a:xfrm flipV="1">
            <a:off x="6233021" y="790909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B4C5020-23FA-41E3-91F9-42AF927921C6}"/>
              </a:ext>
            </a:extLst>
          </p:cNvPr>
          <p:cNvCxnSpPr/>
          <p:nvPr/>
        </p:nvCxnSpPr>
        <p:spPr>
          <a:xfrm flipV="1">
            <a:off x="6352834" y="785087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201422F-8EB7-4C86-84D4-9F5EBA3CE9FD}"/>
              </a:ext>
            </a:extLst>
          </p:cNvPr>
          <p:cNvCxnSpPr/>
          <p:nvPr/>
        </p:nvCxnSpPr>
        <p:spPr>
          <a:xfrm flipV="1">
            <a:off x="6536747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36B5AA0-DB56-4E38-9B72-26BF9FDF76F8}"/>
              </a:ext>
            </a:extLst>
          </p:cNvPr>
          <p:cNvCxnSpPr/>
          <p:nvPr/>
        </p:nvCxnSpPr>
        <p:spPr>
          <a:xfrm flipV="1">
            <a:off x="6782062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717526BA-AE1B-48BA-9F93-85502B544812}"/>
              </a:ext>
            </a:extLst>
          </p:cNvPr>
          <p:cNvCxnSpPr/>
          <p:nvPr/>
        </p:nvCxnSpPr>
        <p:spPr>
          <a:xfrm flipV="1">
            <a:off x="7064696" y="790335"/>
            <a:ext cx="0" cy="26886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6A42458-8A5A-41A4-B212-8D0E710006F0}"/>
              </a:ext>
            </a:extLst>
          </p:cNvPr>
          <p:cNvCxnSpPr>
            <a:cxnSpLocks/>
          </p:cNvCxnSpPr>
          <p:nvPr/>
        </p:nvCxnSpPr>
        <p:spPr>
          <a:xfrm flipV="1">
            <a:off x="7674446" y="79155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3C0A9F14-ECE9-4C31-BB3D-A7F1918E8BFD}"/>
              </a:ext>
            </a:extLst>
          </p:cNvPr>
          <p:cNvCxnSpPr>
            <a:cxnSpLocks/>
          </p:cNvCxnSpPr>
          <p:nvPr/>
        </p:nvCxnSpPr>
        <p:spPr>
          <a:xfrm flipV="1">
            <a:off x="7948899" y="792813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5AE913B4-414E-442F-AAE6-1BF76A697F1F}"/>
              </a:ext>
            </a:extLst>
          </p:cNvPr>
          <p:cNvCxnSpPr>
            <a:cxnSpLocks/>
          </p:cNvCxnSpPr>
          <p:nvPr/>
        </p:nvCxnSpPr>
        <p:spPr>
          <a:xfrm flipV="1">
            <a:off x="8193231" y="790909"/>
            <a:ext cx="0" cy="26848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E79EDAB1-3A9C-4D3B-A599-CBD6DEEB4706}"/>
              </a:ext>
            </a:extLst>
          </p:cNvPr>
          <p:cNvCxnSpPr>
            <a:cxnSpLocks/>
          </p:cNvCxnSpPr>
          <p:nvPr/>
        </p:nvCxnSpPr>
        <p:spPr>
          <a:xfrm flipV="1">
            <a:off x="8376011" y="792908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6A984621-CB4E-460B-A118-3005A51ADBE3}"/>
              </a:ext>
            </a:extLst>
          </p:cNvPr>
          <p:cNvCxnSpPr>
            <a:cxnSpLocks/>
          </p:cNvCxnSpPr>
          <p:nvPr/>
        </p:nvCxnSpPr>
        <p:spPr>
          <a:xfrm flipV="1">
            <a:off x="8493099" y="792940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CDC580A-B408-464D-8FAA-BE500E5A0EE9}"/>
              </a:ext>
            </a:extLst>
          </p:cNvPr>
          <p:cNvCxnSpPr>
            <a:cxnSpLocks/>
          </p:cNvCxnSpPr>
          <p:nvPr/>
        </p:nvCxnSpPr>
        <p:spPr>
          <a:xfrm flipV="1">
            <a:off x="8529720" y="789864"/>
            <a:ext cx="11083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73D8A31C-C9C1-4B4E-8250-894571E76543}"/>
              </a:ext>
            </a:extLst>
          </p:cNvPr>
          <p:cNvCxnSpPr/>
          <p:nvPr/>
        </p:nvCxnSpPr>
        <p:spPr>
          <a:xfrm>
            <a:off x="6186215" y="791558"/>
            <a:ext cx="2354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4048217" y="902115"/>
            <a:ext cx="49803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3192651" y="6701581"/>
            <a:ext cx="58745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BC858CB-1280-4D26-900D-B67344F61101}"/>
              </a:ext>
            </a:extLst>
          </p:cNvPr>
          <p:cNvCxnSpPr>
            <a:cxnSpLocks/>
          </p:cNvCxnSpPr>
          <p:nvPr/>
        </p:nvCxnSpPr>
        <p:spPr>
          <a:xfrm flipH="1">
            <a:off x="5978349" y="3972999"/>
            <a:ext cx="2739208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E05AF15B-B1A7-4E4B-8380-9F6B9104CB8B}"/>
              </a:ext>
            </a:extLst>
          </p:cNvPr>
          <p:cNvCxnSpPr>
            <a:cxnSpLocks/>
          </p:cNvCxnSpPr>
          <p:nvPr/>
        </p:nvCxnSpPr>
        <p:spPr>
          <a:xfrm flipH="1">
            <a:off x="5761608" y="5322467"/>
            <a:ext cx="32669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e 94">
            <a:extLst>
              <a:ext uri="{FF2B5EF4-FFF2-40B4-BE49-F238E27FC236}">
                <a16:creationId xmlns:a16="http://schemas.microsoft.com/office/drawing/2014/main" id="{823E0F7C-7763-4136-A434-49D4B34A8D9B}"/>
              </a:ext>
            </a:extLst>
          </p:cNvPr>
          <p:cNvSpPr/>
          <p:nvPr/>
        </p:nvSpPr>
        <p:spPr>
          <a:xfrm>
            <a:off x="8174507" y="3334346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9A77E083-ADC7-4115-A1E4-8CA0CD913ED1}"/>
              </a:ext>
            </a:extLst>
          </p:cNvPr>
          <p:cNvSpPr/>
          <p:nvPr/>
        </p:nvSpPr>
        <p:spPr>
          <a:xfrm>
            <a:off x="6517682" y="1470638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Ovale 129">
            <a:extLst>
              <a:ext uri="{FF2B5EF4-FFF2-40B4-BE49-F238E27FC236}">
                <a16:creationId xmlns:a16="http://schemas.microsoft.com/office/drawing/2014/main" id="{79B28171-C8F1-4D3D-8A83-6526DB596DA1}"/>
              </a:ext>
            </a:extLst>
          </p:cNvPr>
          <p:cNvSpPr/>
          <p:nvPr/>
        </p:nvSpPr>
        <p:spPr>
          <a:xfrm>
            <a:off x="8394063" y="1817947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Ovale 118">
            <a:extLst>
              <a:ext uri="{FF2B5EF4-FFF2-40B4-BE49-F238E27FC236}">
                <a16:creationId xmlns:a16="http://schemas.microsoft.com/office/drawing/2014/main" id="{C599C7AE-8C15-4C5F-9901-F89398412213}"/>
              </a:ext>
            </a:extLst>
          </p:cNvPr>
          <p:cNvSpPr/>
          <p:nvPr/>
        </p:nvSpPr>
        <p:spPr>
          <a:xfrm>
            <a:off x="6517614" y="3331184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4" name="Ovale 133">
            <a:extLst>
              <a:ext uri="{FF2B5EF4-FFF2-40B4-BE49-F238E27FC236}">
                <a16:creationId xmlns:a16="http://schemas.microsoft.com/office/drawing/2014/main" id="{FFB6A04D-EE20-448C-8A94-12790BAA6EA8}"/>
              </a:ext>
            </a:extLst>
          </p:cNvPr>
          <p:cNvSpPr/>
          <p:nvPr/>
        </p:nvSpPr>
        <p:spPr>
          <a:xfrm>
            <a:off x="8396202" y="2978755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Ovale 139">
            <a:extLst>
              <a:ext uri="{FF2B5EF4-FFF2-40B4-BE49-F238E27FC236}">
                <a16:creationId xmlns:a16="http://schemas.microsoft.com/office/drawing/2014/main" id="{AA532250-D2F3-4C3C-A850-595B9565E446}"/>
              </a:ext>
            </a:extLst>
          </p:cNvPr>
          <p:cNvSpPr/>
          <p:nvPr/>
        </p:nvSpPr>
        <p:spPr>
          <a:xfrm>
            <a:off x="6885730" y="3611253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Ovale 157">
            <a:extLst>
              <a:ext uri="{FF2B5EF4-FFF2-40B4-BE49-F238E27FC236}">
                <a16:creationId xmlns:a16="http://schemas.microsoft.com/office/drawing/2014/main" id="{07FB4A2B-0349-432F-9282-5420BB6C3A15}"/>
              </a:ext>
            </a:extLst>
          </p:cNvPr>
          <p:cNvSpPr/>
          <p:nvPr/>
        </p:nvSpPr>
        <p:spPr>
          <a:xfrm>
            <a:off x="8517365" y="239700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B4D795D6-4300-424C-911E-79EC7175D802}"/>
              </a:ext>
            </a:extLst>
          </p:cNvPr>
          <p:cNvSpPr/>
          <p:nvPr/>
        </p:nvSpPr>
        <p:spPr>
          <a:xfrm>
            <a:off x="8176647" y="1470833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0BBB9B5B-632B-4F51-B36D-7EB731026DF4}"/>
              </a:ext>
            </a:extLst>
          </p:cNvPr>
          <p:cNvSpPr/>
          <p:nvPr/>
        </p:nvSpPr>
        <p:spPr>
          <a:xfrm>
            <a:off x="7804308" y="1198811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Ovale 183">
            <a:extLst>
              <a:ext uri="{FF2B5EF4-FFF2-40B4-BE49-F238E27FC236}">
                <a16:creationId xmlns:a16="http://schemas.microsoft.com/office/drawing/2014/main" id="{19D8003F-5600-4FE2-A56B-6D1012E532D9}"/>
              </a:ext>
            </a:extLst>
          </p:cNvPr>
          <p:cNvSpPr/>
          <p:nvPr/>
        </p:nvSpPr>
        <p:spPr>
          <a:xfrm>
            <a:off x="6195612" y="1104476"/>
            <a:ext cx="2340000" cy="2631600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8B71E0B-8E5E-4AEF-8409-C09E1A263BAD}"/>
              </a:ext>
            </a:extLst>
          </p:cNvPr>
          <p:cNvCxnSpPr>
            <a:cxnSpLocks/>
          </p:cNvCxnSpPr>
          <p:nvPr/>
        </p:nvCxnSpPr>
        <p:spPr>
          <a:xfrm>
            <a:off x="6658254" y="6253362"/>
            <a:ext cx="1414800" cy="0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F4183B3-5470-4EFD-A39D-92065CD7E0EF}"/>
              </a:ext>
            </a:extLst>
          </p:cNvPr>
          <p:cNvCxnSpPr>
            <a:cxnSpLocks/>
          </p:cNvCxnSpPr>
          <p:nvPr/>
        </p:nvCxnSpPr>
        <p:spPr>
          <a:xfrm>
            <a:off x="5978350" y="397299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1EE929D-DD61-4126-9C13-2FD56B7B9468}"/>
              </a:ext>
            </a:extLst>
          </p:cNvPr>
          <p:cNvCxnSpPr>
            <a:cxnSpLocks/>
          </p:cNvCxnSpPr>
          <p:nvPr/>
        </p:nvCxnSpPr>
        <p:spPr>
          <a:xfrm>
            <a:off x="8714897" y="666120"/>
            <a:ext cx="0" cy="3313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A9999E7-0E56-44FD-A28A-14D24F5A4D60}"/>
              </a:ext>
            </a:extLst>
          </p:cNvPr>
          <p:cNvCxnSpPr/>
          <p:nvPr/>
        </p:nvCxnSpPr>
        <p:spPr>
          <a:xfrm flipV="1">
            <a:off x="5978349" y="902115"/>
            <a:ext cx="2736548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86CF9F7-4577-49E0-8ECA-14B26969FBCB}"/>
              </a:ext>
            </a:extLst>
          </p:cNvPr>
          <p:cNvCxnSpPr>
            <a:cxnSpLocks/>
          </p:cNvCxnSpPr>
          <p:nvPr/>
        </p:nvCxnSpPr>
        <p:spPr>
          <a:xfrm>
            <a:off x="6536747" y="3342370"/>
            <a:ext cx="0" cy="28020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3CBE37CD-8187-4B61-89A8-020BA320D80D}"/>
              </a:ext>
            </a:extLst>
          </p:cNvPr>
          <p:cNvCxnSpPr>
            <a:cxnSpLocks/>
          </p:cNvCxnSpPr>
          <p:nvPr/>
        </p:nvCxnSpPr>
        <p:spPr>
          <a:xfrm>
            <a:off x="8193231" y="1494360"/>
            <a:ext cx="0" cy="301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3CE0F0E-5E13-4755-9912-F3E5D7DE0333}"/>
              </a:ext>
            </a:extLst>
          </p:cNvPr>
          <p:cNvCxnSpPr>
            <a:cxnSpLocks/>
          </p:cNvCxnSpPr>
          <p:nvPr/>
        </p:nvCxnSpPr>
        <p:spPr>
          <a:xfrm flipH="1">
            <a:off x="4572003" y="4425696"/>
            <a:ext cx="4607048" cy="22758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4F7AE872-8ED4-41D1-A202-E4F21FDDB2EE}"/>
              </a:ext>
            </a:extLst>
          </p:cNvPr>
          <p:cNvCxnSpPr>
            <a:cxnSpLocks/>
          </p:cNvCxnSpPr>
          <p:nvPr/>
        </p:nvCxnSpPr>
        <p:spPr>
          <a:xfrm>
            <a:off x="4572000" y="397235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E8D6EBC-A7E8-48ED-9B69-59BDCD33751F}"/>
              </a:ext>
            </a:extLst>
          </p:cNvPr>
          <p:cNvCxnSpPr>
            <a:cxnSpLocks/>
          </p:cNvCxnSpPr>
          <p:nvPr/>
        </p:nvCxnSpPr>
        <p:spPr>
          <a:xfrm flipV="1">
            <a:off x="4571998" y="1470638"/>
            <a:ext cx="4495172" cy="25008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D0421226-0641-4E33-8F15-C6B1D7184B97}"/>
              </a:ext>
            </a:extLst>
          </p:cNvPr>
          <p:cNvCxnSpPr>
            <a:cxnSpLocks/>
          </p:cNvCxnSpPr>
          <p:nvPr/>
        </p:nvCxnSpPr>
        <p:spPr>
          <a:xfrm>
            <a:off x="6312658" y="3005926"/>
            <a:ext cx="0" cy="284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63BBC046-D904-4CBF-9E3F-8B45062BE02C}"/>
              </a:ext>
            </a:extLst>
          </p:cNvPr>
          <p:cNvSpPr/>
          <p:nvPr/>
        </p:nvSpPr>
        <p:spPr>
          <a:xfrm>
            <a:off x="6294659" y="298627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581E16F-FE95-4DD8-9695-5EE7DDEBB3C7}"/>
              </a:ext>
            </a:extLst>
          </p:cNvPr>
          <p:cNvCxnSpPr>
            <a:cxnSpLocks/>
          </p:cNvCxnSpPr>
          <p:nvPr/>
        </p:nvCxnSpPr>
        <p:spPr>
          <a:xfrm>
            <a:off x="8412303" y="1835675"/>
            <a:ext cx="0" cy="29704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AEB99AE3-F444-4C27-B435-A0B0122880B0}"/>
              </a:ext>
            </a:extLst>
          </p:cNvPr>
          <p:cNvCxnSpPr>
            <a:cxnSpLocks/>
          </p:cNvCxnSpPr>
          <p:nvPr/>
        </p:nvCxnSpPr>
        <p:spPr>
          <a:xfrm flipH="1">
            <a:off x="6765990" y="3975296"/>
            <a:ext cx="1177105" cy="27309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53450204-512C-4E68-B50D-F2EDCC400877}"/>
              </a:ext>
            </a:extLst>
          </p:cNvPr>
          <p:cNvCxnSpPr>
            <a:cxnSpLocks/>
          </p:cNvCxnSpPr>
          <p:nvPr/>
        </p:nvCxnSpPr>
        <p:spPr>
          <a:xfrm>
            <a:off x="7943095" y="662837"/>
            <a:ext cx="0" cy="3313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C4C363B-0A80-4BBE-8B60-5F889ADA602F}"/>
              </a:ext>
            </a:extLst>
          </p:cNvPr>
          <p:cNvCxnSpPr>
            <a:cxnSpLocks/>
          </p:cNvCxnSpPr>
          <p:nvPr/>
        </p:nvCxnSpPr>
        <p:spPr>
          <a:xfrm>
            <a:off x="6768243" y="3976367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9EE8304-6216-4A14-BA22-2E8D58A7FEB1}"/>
              </a:ext>
            </a:extLst>
          </p:cNvPr>
          <p:cNvCxnSpPr>
            <a:cxnSpLocks/>
          </p:cNvCxnSpPr>
          <p:nvPr/>
        </p:nvCxnSpPr>
        <p:spPr>
          <a:xfrm flipV="1">
            <a:off x="6769909" y="902115"/>
            <a:ext cx="1173186" cy="30731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AABEE32E-2668-4140-BF61-589FF145F269}"/>
              </a:ext>
            </a:extLst>
          </p:cNvPr>
          <p:cNvCxnSpPr>
            <a:cxnSpLocks/>
          </p:cNvCxnSpPr>
          <p:nvPr/>
        </p:nvCxnSpPr>
        <p:spPr>
          <a:xfrm>
            <a:off x="6900602" y="3634740"/>
            <a:ext cx="0" cy="27611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8B5E6769-692A-4124-9704-B1ED27C96D26}"/>
              </a:ext>
            </a:extLst>
          </p:cNvPr>
          <p:cNvCxnSpPr>
            <a:cxnSpLocks/>
          </p:cNvCxnSpPr>
          <p:nvPr/>
        </p:nvCxnSpPr>
        <p:spPr>
          <a:xfrm>
            <a:off x="7823876" y="1203196"/>
            <a:ext cx="0" cy="30357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22874A2-6736-42BF-9DC3-370C982D641E}"/>
              </a:ext>
            </a:extLst>
          </p:cNvPr>
          <p:cNvCxnSpPr>
            <a:cxnSpLocks/>
          </p:cNvCxnSpPr>
          <p:nvPr/>
        </p:nvCxnSpPr>
        <p:spPr>
          <a:xfrm>
            <a:off x="4571998" y="2417451"/>
            <a:ext cx="44565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e 83">
            <a:extLst>
              <a:ext uri="{FF2B5EF4-FFF2-40B4-BE49-F238E27FC236}">
                <a16:creationId xmlns:a16="http://schemas.microsoft.com/office/drawing/2014/main" id="{96629230-2090-46DF-A546-F7198CA809AE}"/>
              </a:ext>
            </a:extLst>
          </p:cNvPr>
          <p:cNvSpPr/>
          <p:nvPr/>
        </p:nvSpPr>
        <p:spPr>
          <a:xfrm>
            <a:off x="6171942" y="2396916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5C5611C-E425-4C1F-9829-398EC66FDCAA}"/>
              </a:ext>
            </a:extLst>
          </p:cNvPr>
          <p:cNvCxnSpPr>
            <a:cxnSpLocks/>
          </p:cNvCxnSpPr>
          <p:nvPr/>
        </p:nvCxnSpPr>
        <p:spPr>
          <a:xfrm>
            <a:off x="6063458" y="593889"/>
            <a:ext cx="0" cy="62504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A92D15A-C301-40D0-88D7-7310E14CB4D5}"/>
              </a:ext>
            </a:extLst>
          </p:cNvPr>
          <p:cNvCxnSpPr>
            <a:cxnSpLocks/>
          </p:cNvCxnSpPr>
          <p:nvPr/>
        </p:nvCxnSpPr>
        <p:spPr>
          <a:xfrm>
            <a:off x="6061095" y="4153815"/>
            <a:ext cx="129995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964127DB-B56D-443B-905E-033E0910C540}"/>
              </a:ext>
            </a:extLst>
          </p:cNvPr>
          <p:cNvCxnSpPr>
            <a:cxnSpLocks/>
          </p:cNvCxnSpPr>
          <p:nvPr/>
        </p:nvCxnSpPr>
        <p:spPr>
          <a:xfrm>
            <a:off x="6063207" y="6493815"/>
            <a:ext cx="129995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0A2B294-3F4D-4DED-A582-AA35CEAB41D8}"/>
              </a:ext>
            </a:extLst>
          </p:cNvPr>
          <p:cNvCxnSpPr/>
          <p:nvPr/>
        </p:nvCxnSpPr>
        <p:spPr>
          <a:xfrm>
            <a:off x="7826453" y="3620497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83C99C6A-3C4D-4C75-801A-962888E10C3E}"/>
              </a:ext>
            </a:extLst>
          </p:cNvPr>
          <p:cNvCxnSpPr>
            <a:cxnSpLocks/>
          </p:cNvCxnSpPr>
          <p:nvPr/>
        </p:nvCxnSpPr>
        <p:spPr>
          <a:xfrm>
            <a:off x="8193231" y="3350845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59FD486C-57DA-47F3-BB42-FD6D1D57935E}"/>
              </a:ext>
            </a:extLst>
          </p:cNvPr>
          <p:cNvCxnSpPr>
            <a:cxnSpLocks/>
          </p:cNvCxnSpPr>
          <p:nvPr/>
        </p:nvCxnSpPr>
        <p:spPr>
          <a:xfrm>
            <a:off x="8412587" y="3001396"/>
            <a:ext cx="0" cy="28411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867BE42-2072-4CF9-BDC2-A9DAA9D72AF7}"/>
              </a:ext>
            </a:extLst>
          </p:cNvPr>
          <p:cNvCxnSpPr>
            <a:cxnSpLocks/>
          </p:cNvCxnSpPr>
          <p:nvPr/>
        </p:nvCxnSpPr>
        <p:spPr>
          <a:xfrm>
            <a:off x="4598670" y="3971500"/>
            <a:ext cx="4445333" cy="21729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E4A08C7-CB1A-4B24-A7A6-7A75443387E5}"/>
              </a:ext>
            </a:extLst>
          </p:cNvPr>
          <p:cNvCxnSpPr/>
          <p:nvPr/>
        </p:nvCxnSpPr>
        <p:spPr>
          <a:xfrm flipV="1">
            <a:off x="4602013" y="713574"/>
            <a:ext cx="0" cy="3261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313B927D-3613-4EF4-AC57-A01CC47A48B9}"/>
              </a:ext>
            </a:extLst>
          </p:cNvPr>
          <p:cNvCxnSpPr>
            <a:cxnSpLocks/>
          </p:cNvCxnSpPr>
          <p:nvPr/>
        </p:nvCxnSpPr>
        <p:spPr>
          <a:xfrm>
            <a:off x="4609555" y="902115"/>
            <a:ext cx="4449985" cy="24487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2DEDF484-692B-42A4-BDD7-801DE8C2CCC6}"/>
              </a:ext>
            </a:extLst>
          </p:cNvPr>
          <p:cNvCxnSpPr>
            <a:cxnSpLocks/>
          </p:cNvCxnSpPr>
          <p:nvPr/>
        </p:nvCxnSpPr>
        <p:spPr>
          <a:xfrm>
            <a:off x="6312658" y="1836314"/>
            <a:ext cx="0" cy="2984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e 119">
            <a:extLst>
              <a:ext uri="{FF2B5EF4-FFF2-40B4-BE49-F238E27FC236}">
                <a16:creationId xmlns:a16="http://schemas.microsoft.com/office/drawing/2014/main" id="{B74BD4D2-38BF-4CCC-A8A7-3251C4655508}"/>
              </a:ext>
            </a:extLst>
          </p:cNvPr>
          <p:cNvSpPr/>
          <p:nvPr/>
        </p:nvSpPr>
        <p:spPr>
          <a:xfrm>
            <a:off x="6296640" y="1819169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AD05167E-722D-408F-B628-51191ECE08C0}"/>
              </a:ext>
            </a:extLst>
          </p:cNvPr>
          <p:cNvCxnSpPr>
            <a:cxnSpLocks/>
          </p:cNvCxnSpPr>
          <p:nvPr/>
        </p:nvCxnSpPr>
        <p:spPr>
          <a:xfrm>
            <a:off x="6006436" y="3967752"/>
            <a:ext cx="2771476" cy="2766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1176A249-749D-4AA6-8052-54C4B0B8A61F}"/>
              </a:ext>
            </a:extLst>
          </p:cNvPr>
          <p:cNvCxnSpPr/>
          <p:nvPr/>
        </p:nvCxnSpPr>
        <p:spPr>
          <a:xfrm flipV="1">
            <a:off x="6010246" y="709840"/>
            <a:ext cx="0" cy="3261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8EEECE4D-B819-41A5-8D09-E400EB4CABD4}"/>
              </a:ext>
            </a:extLst>
          </p:cNvPr>
          <p:cNvCxnSpPr>
            <a:cxnSpLocks/>
          </p:cNvCxnSpPr>
          <p:nvPr/>
        </p:nvCxnSpPr>
        <p:spPr>
          <a:xfrm>
            <a:off x="8746079" y="3970502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86D723F-C272-4B99-AACE-1A9DA8044C60}"/>
              </a:ext>
            </a:extLst>
          </p:cNvPr>
          <p:cNvCxnSpPr>
            <a:cxnSpLocks/>
          </p:cNvCxnSpPr>
          <p:nvPr/>
        </p:nvCxnSpPr>
        <p:spPr>
          <a:xfrm>
            <a:off x="6012050" y="902077"/>
            <a:ext cx="2737103" cy="3075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FCD58849-5274-4C90-A04D-F221331DA523}"/>
              </a:ext>
            </a:extLst>
          </p:cNvPr>
          <p:cNvCxnSpPr>
            <a:cxnSpLocks/>
          </p:cNvCxnSpPr>
          <p:nvPr/>
        </p:nvCxnSpPr>
        <p:spPr>
          <a:xfrm>
            <a:off x="6537087" y="1488638"/>
            <a:ext cx="0" cy="30104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687A5CC-EBD3-4627-9E3A-C08BC399682E}"/>
              </a:ext>
            </a:extLst>
          </p:cNvPr>
          <p:cNvCxnSpPr>
            <a:cxnSpLocks/>
          </p:cNvCxnSpPr>
          <p:nvPr/>
        </p:nvCxnSpPr>
        <p:spPr>
          <a:xfrm flipH="1" flipV="1">
            <a:off x="6782063" y="3970655"/>
            <a:ext cx="1195098" cy="2778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91601371-1D51-4008-8D7C-D4CF8A5792F8}"/>
              </a:ext>
            </a:extLst>
          </p:cNvPr>
          <p:cNvCxnSpPr>
            <a:cxnSpLocks/>
          </p:cNvCxnSpPr>
          <p:nvPr/>
        </p:nvCxnSpPr>
        <p:spPr>
          <a:xfrm>
            <a:off x="7956345" y="397521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553B989-44FE-4BB1-BCDC-4F69FC845E2C}"/>
              </a:ext>
            </a:extLst>
          </p:cNvPr>
          <p:cNvCxnSpPr>
            <a:cxnSpLocks/>
          </p:cNvCxnSpPr>
          <p:nvPr/>
        </p:nvCxnSpPr>
        <p:spPr>
          <a:xfrm flipV="1">
            <a:off x="6754269" y="660405"/>
            <a:ext cx="0" cy="33148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9FD2D9E-1544-4646-978D-8B7ABB7E3096}"/>
              </a:ext>
            </a:extLst>
          </p:cNvPr>
          <p:cNvCxnSpPr>
            <a:cxnSpLocks/>
          </p:cNvCxnSpPr>
          <p:nvPr/>
        </p:nvCxnSpPr>
        <p:spPr>
          <a:xfrm>
            <a:off x="6782062" y="902077"/>
            <a:ext cx="1176873" cy="30750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BA0D2EC-0DBC-4119-B146-6E5C5DB88063}"/>
              </a:ext>
            </a:extLst>
          </p:cNvPr>
          <p:cNvSpPr/>
          <p:nvPr/>
        </p:nvSpPr>
        <p:spPr>
          <a:xfrm>
            <a:off x="7805620" y="3609271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50C643C5-BE16-4F46-99A4-00ECCC88F00A}"/>
              </a:ext>
            </a:extLst>
          </p:cNvPr>
          <p:cNvCxnSpPr/>
          <p:nvPr/>
        </p:nvCxnSpPr>
        <p:spPr>
          <a:xfrm flipV="1">
            <a:off x="6899510" y="1191656"/>
            <a:ext cx="0" cy="306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e 164">
            <a:extLst>
              <a:ext uri="{FF2B5EF4-FFF2-40B4-BE49-F238E27FC236}">
                <a16:creationId xmlns:a16="http://schemas.microsoft.com/office/drawing/2014/main" id="{E9623CDA-DECD-41D8-B373-29C031941A1F}"/>
              </a:ext>
            </a:extLst>
          </p:cNvPr>
          <p:cNvSpPr/>
          <p:nvPr/>
        </p:nvSpPr>
        <p:spPr>
          <a:xfrm>
            <a:off x="6881913" y="1180811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Arco 151">
            <a:extLst>
              <a:ext uri="{FF2B5EF4-FFF2-40B4-BE49-F238E27FC236}">
                <a16:creationId xmlns:a16="http://schemas.microsoft.com/office/drawing/2014/main" id="{608EF333-0689-41E0-8E90-A317FBCAC453}"/>
              </a:ext>
            </a:extLst>
          </p:cNvPr>
          <p:cNvSpPr/>
          <p:nvPr/>
        </p:nvSpPr>
        <p:spPr>
          <a:xfrm>
            <a:off x="5884081" y="3793737"/>
            <a:ext cx="360000" cy="360000"/>
          </a:xfrm>
          <a:prstGeom prst="arc">
            <a:avLst>
              <a:gd name="adj1" fmla="val 5370916"/>
              <a:gd name="adj2" fmla="val 10842383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sp>
        <p:nvSpPr>
          <p:cNvPr id="167" name="Arco 166">
            <a:extLst>
              <a:ext uri="{FF2B5EF4-FFF2-40B4-BE49-F238E27FC236}">
                <a16:creationId xmlns:a16="http://schemas.microsoft.com/office/drawing/2014/main" id="{82287801-DCD1-44EC-BE71-2DECBC9457BA}"/>
              </a:ext>
            </a:extLst>
          </p:cNvPr>
          <p:cNvSpPr/>
          <p:nvPr/>
        </p:nvSpPr>
        <p:spPr>
          <a:xfrm>
            <a:off x="3542861" y="1447048"/>
            <a:ext cx="5047200" cy="5047200"/>
          </a:xfrm>
          <a:prstGeom prst="arc">
            <a:avLst>
              <a:gd name="adj1" fmla="val 5397739"/>
              <a:gd name="adj2" fmla="val 1080300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8FDEC801-081F-4EFF-97FC-C7FDC7B79FA6}"/>
              </a:ext>
            </a:extLst>
          </p:cNvPr>
          <p:cNvCxnSpPr>
            <a:cxnSpLocks/>
          </p:cNvCxnSpPr>
          <p:nvPr/>
        </p:nvCxnSpPr>
        <p:spPr>
          <a:xfrm flipV="1">
            <a:off x="3542862" y="3472104"/>
            <a:ext cx="0" cy="4982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EC35C6A3-DBB8-4346-95A4-D10018BCDF87}"/>
              </a:ext>
            </a:extLst>
          </p:cNvPr>
          <p:cNvCxnSpPr>
            <a:cxnSpLocks/>
          </p:cNvCxnSpPr>
          <p:nvPr/>
        </p:nvCxnSpPr>
        <p:spPr>
          <a:xfrm flipH="1" flipV="1">
            <a:off x="5883677" y="3475157"/>
            <a:ext cx="1" cy="49767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C9F5ADC-917F-4808-AA54-08E6023CF96C}"/>
              </a:ext>
            </a:extLst>
          </p:cNvPr>
          <p:cNvCxnSpPr>
            <a:cxnSpLocks/>
          </p:cNvCxnSpPr>
          <p:nvPr/>
        </p:nvCxnSpPr>
        <p:spPr>
          <a:xfrm>
            <a:off x="3542861" y="3474009"/>
            <a:ext cx="234053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1D4A7C0A-227B-43EE-A237-AA063B5CA55D}"/>
              </a:ext>
            </a:extLst>
          </p:cNvPr>
          <p:cNvCxnSpPr/>
          <p:nvPr/>
        </p:nvCxnSpPr>
        <p:spPr>
          <a:xfrm flipV="1">
            <a:off x="3542861" y="794804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E3D2266-D3E5-4F81-B310-F2CB05CE377A}"/>
              </a:ext>
            </a:extLst>
          </p:cNvPr>
          <p:cNvCxnSpPr/>
          <p:nvPr/>
        </p:nvCxnSpPr>
        <p:spPr>
          <a:xfrm flipV="1">
            <a:off x="5883396" y="790911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A2FC691A-5C56-45A1-9A3B-7CE66AB19A7C}"/>
              </a:ext>
            </a:extLst>
          </p:cNvPr>
          <p:cNvCxnSpPr>
            <a:cxnSpLocks/>
          </p:cNvCxnSpPr>
          <p:nvPr/>
        </p:nvCxnSpPr>
        <p:spPr>
          <a:xfrm>
            <a:off x="3547384" y="793084"/>
            <a:ext cx="233601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E4750D4-0274-4F8C-900D-218218903C40}"/>
              </a:ext>
            </a:extLst>
          </p:cNvPr>
          <p:cNvCxnSpPr>
            <a:cxnSpLocks/>
          </p:cNvCxnSpPr>
          <p:nvPr/>
        </p:nvCxnSpPr>
        <p:spPr>
          <a:xfrm flipH="1">
            <a:off x="5878243" y="3473026"/>
            <a:ext cx="316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9F9BF8EC-A6DF-4263-BA2E-2A8075D825BA}"/>
              </a:ext>
            </a:extLst>
          </p:cNvPr>
          <p:cNvSpPr/>
          <p:nvPr/>
        </p:nvSpPr>
        <p:spPr>
          <a:xfrm>
            <a:off x="3335692" y="1248102"/>
            <a:ext cx="5454000" cy="5454000"/>
          </a:xfrm>
          <a:prstGeom prst="arc">
            <a:avLst>
              <a:gd name="adj1" fmla="val 5397739"/>
              <a:gd name="adj2" fmla="val 108030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68D3C9A8-7079-42D4-A1C8-67838C270F4F}"/>
              </a:ext>
            </a:extLst>
          </p:cNvPr>
          <p:cNvCxnSpPr>
            <a:cxnSpLocks/>
            <a:stCxn id="187" idx="2"/>
          </p:cNvCxnSpPr>
          <p:nvPr/>
        </p:nvCxnSpPr>
        <p:spPr>
          <a:xfrm flipV="1">
            <a:off x="3335693" y="900070"/>
            <a:ext cx="2729724" cy="3072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A2CBEA8C-7A70-44AE-A746-E94BA787CFE8}"/>
              </a:ext>
            </a:extLst>
          </p:cNvPr>
          <p:cNvCxnSpPr>
            <a:cxnSpLocks/>
          </p:cNvCxnSpPr>
          <p:nvPr/>
        </p:nvCxnSpPr>
        <p:spPr>
          <a:xfrm>
            <a:off x="3539423" y="3737865"/>
            <a:ext cx="38216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e 193">
            <a:extLst>
              <a:ext uri="{FF2B5EF4-FFF2-40B4-BE49-F238E27FC236}">
                <a16:creationId xmlns:a16="http://schemas.microsoft.com/office/drawing/2014/main" id="{80893948-147B-44ED-AF52-D05536755C2A}"/>
              </a:ext>
            </a:extLst>
          </p:cNvPr>
          <p:cNvSpPr/>
          <p:nvPr/>
        </p:nvSpPr>
        <p:spPr>
          <a:xfrm>
            <a:off x="7348219" y="3720574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6B6AF7E6-A2DF-4B8F-B398-ABFF1B869F93}"/>
              </a:ext>
            </a:extLst>
          </p:cNvPr>
          <p:cNvCxnSpPr>
            <a:cxnSpLocks/>
          </p:cNvCxnSpPr>
          <p:nvPr/>
        </p:nvCxnSpPr>
        <p:spPr>
          <a:xfrm>
            <a:off x="5880305" y="1103849"/>
            <a:ext cx="14807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e 197">
            <a:extLst>
              <a:ext uri="{FF2B5EF4-FFF2-40B4-BE49-F238E27FC236}">
                <a16:creationId xmlns:a16="http://schemas.microsoft.com/office/drawing/2014/main" id="{2E48910B-4B32-444E-A627-FFDD102BFD55}"/>
              </a:ext>
            </a:extLst>
          </p:cNvPr>
          <p:cNvSpPr/>
          <p:nvPr/>
        </p:nvSpPr>
        <p:spPr>
          <a:xfrm>
            <a:off x="7344855" y="1087332"/>
            <a:ext cx="36000" cy="3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5DF1E0EF-06BE-4F3D-B8AB-9BF820E9F9E3}"/>
              </a:ext>
            </a:extLst>
          </p:cNvPr>
          <p:cNvCxnSpPr/>
          <p:nvPr/>
        </p:nvCxnSpPr>
        <p:spPr>
          <a:xfrm>
            <a:off x="5863020" y="791982"/>
            <a:ext cx="33140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C1AE329-D637-471C-BF0B-884FA1FA49ED}"/>
              </a:ext>
            </a:extLst>
          </p:cNvPr>
          <p:cNvCxnSpPr>
            <a:cxnSpLocks/>
          </p:cNvCxnSpPr>
          <p:nvPr/>
        </p:nvCxnSpPr>
        <p:spPr>
          <a:xfrm>
            <a:off x="6659880" y="3469566"/>
            <a:ext cx="0" cy="27919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95BDFDA2-5C06-4B97-9181-12005DEF02CE}"/>
              </a:ext>
            </a:extLst>
          </p:cNvPr>
          <p:cNvCxnSpPr>
            <a:cxnSpLocks/>
          </p:cNvCxnSpPr>
          <p:nvPr/>
        </p:nvCxnSpPr>
        <p:spPr>
          <a:xfrm>
            <a:off x="8072085" y="3468586"/>
            <a:ext cx="0" cy="27929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1">
            <a:extLst>
              <a:ext uri="{FF2B5EF4-FFF2-40B4-BE49-F238E27FC236}">
                <a16:creationId xmlns:a16="http://schemas.microsoft.com/office/drawing/2014/main" id="{14670ACD-CFEC-4330-A905-EC5C494D9E67}"/>
              </a:ext>
            </a:extLst>
          </p:cNvPr>
          <p:cNvGrpSpPr/>
          <p:nvPr/>
        </p:nvGrpSpPr>
        <p:grpSpPr>
          <a:xfrm>
            <a:off x="12115516" y="1103359"/>
            <a:ext cx="2342069" cy="2626426"/>
            <a:chOff x="12861791" y="1110690"/>
            <a:chExt cx="2342069" cy="2626426"/>
          </a:xfrm>
        </p:grpSpPr>
        <p:grpSp>
          <p:nvGrpSpPr>
            <p:cNvPr id="213" name="Gruppo 212">
              <a:extLst>
                <a:ext uri="{FF2B5EF4-FFF2-40B4-BE49-F238E27FC236}">
                  <a16:creationId xmlns:a16="http://schemas.microsoft.com/office/drawing/2014/main" id="{929F4E89-57EF-4DE4-A84A-3587A93B9003}"/>
                </a:ext>
              </a:extLst>
            </p:cNvPr>
            <p:cNvGrpSpPr/>
            <p:nvPr/>
          </p:nvGrpSpPr>
          <p:grpSpPr>
            <a:xfrm>
              <a:off x="12861791" y="1110690"/>
              <a:ext cx="2340000" cy="2624400"/>
              <a:chOff x="-1100832" y="1766662"/>
              <a:chExt cx="2340000" cy="2624400"/>
            </a:xfrm>
          </p:grpSpPr>
          <p:sp>
            <p:nvSpPr>
              <p:cNvPr id="210" name="Arco 209">
                <a:extLst>
                  <a:ext uri="{FF2B5EF4-FFF2-40B4-BE49-F238E27FC236}">
                    <a16:creationId xmlns:a16="http://schemas.microsoft.com/office/drawing/2014/main" id="{D01C0D07-6D8E-4125-8640-3C4382D545FE}"/>
                  </a:ext>
                </a:extLst>
              </p:cNvPr>
              <p:cNvSpPr/>
              <p:nvPr/>
            </p:nvSpPr>
            <p:spPr>
              <a:xfrm>
                <a:off x="-1100832" y="1766662"/>
                <a:ext cx="2340000" cy="2624400"/>
              </a:xfrm>
              <a:prstGeom prst="arc">
                <a:avLst>
                  <a:gd name="adj1" fmla="val 7467086"/>
                  <a:gd name="adj2" fmla="val 3363473"/>
                </a:avLst>
              </a:prstGeom>
              <a:ln w="63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212" name="Connettore diritto 211">
                <a:extLst>
                  <a:ext uri="{FF2B5EF4-FFF2-40B4-BE49-F238E27FC236}">
                    <a16:creationId xmlns:a16="http://schemas.microsoft.com/office/drawing/2014/main" id="{D8E18149-E160-42EC-8D45-8BAF4A7B23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633500" y="4132518"/>
                <a:ext cx="1414800" cy="0"/>
              </a:xfrm>
              <a:prstGeom prst="line">
                <a:avLst/>
              </a:prstGeom>
              <a:ln w="6350">
                <a:solidFill>
                  <a:srgbClr val="0070C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7" name="Arco 136">
              <a:extLst>
                <a:ext uri="{FF2B5EF4-FFF2-40B4-BE49-F238E27FC236}">
                  <a16:creationId xmlns:a16="http://schemas.microsoft.com/office/drawing/2014/main" id="{4104762C-06FA-4F5B-BDED-340A006ACCE4}"/>
                </a:ext>
              </a:extLst>
            </p:cNvPr>
            <p:cNvSpPr/>
            <p:nvPr/>
          </p:nvSpPr>
          <p:spPr>
            <a:xfrm>
              <a:off x="12863860" y="1112716"/>
              <a:ext cx="2340000" cy="2624400"/>
            </a:xfrm>
            <a:prstGeom prst="arc">
              <a:avLst>
                <a:gd name="adj1" fmla="val 3391498"/>
                <a:gd name="adj2" fmla="val 7413903"/>
              </a:avLst>
            </a:prstGeom>
            <a:ln w="63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EADDA017-16C5-4F67-9E04-FE8FA5E7D6F0}"/>
              </a:ext>
            </a:extLst>
          </p:cNvPr>
          <p:cNvSpPr txBox="1"/>
          <p:nvPr/>
        </p:nvSpPr>
        <p:spPr>
          <a:xfrm>
            <a:off x="0" y="1377562"/>
            <a:ext cx="360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questa operazione su posizioni diverse del piano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contenenti l’asse, si determineranno tante rette generiche</a:t>
            </a:r>
          </a:p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x (x’, x’’)=(</a:t>
            </a:r>
            <a:r>
              <a:rPr lang="it-IT" sz="1600" dirty="0" err="1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kern="0" dirty="0" err="1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)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che intersecando le generatrici g(g’, g’’)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del cilindro determinano i punti </a:t>
            </a:r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16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kern="0" dirty="0" err="1">
                <a:solidFill>
                  <a:srgbClr val="9BBB59">
                    <a:lumMod val="50000"/>
                  </a:srgbClr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6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) della sezione appartenente al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generico parallelo alla l.t.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9F62938B-E491-4A81-91F1-28402E0A3080}"/>
              </a:ext>
            </a:extLst>
          </p:cNvPr>
          <p:cNvSpPr txBox="1"/>
          <p:nvPr/>
        </p:nvSpPr>
        <p:spPr>
          <a:xfrm>
            <a:off x="0" y="560732"/>
            <a:ext cx="36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Nella presente diapositiva si sviluppa l’algoritmo grafico per la risoluzione del problema grafico-descrittivo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4DDC18-DFBE-44AF-B6BE-C7A835D8136A}"/>
              </a:ext>
            </a:extLst>
          </p:cNvPr>
          <p:cNvSpPr txBox="1"/>
          <p:nvPr/>
        </p:nvSpPr>
        <p:spPr>
          <a:xfrm>
            <a:off x="0" y="3632324"/>
            <a:ext cx="345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Quando </a:t>
            </a:r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è di profilo è necessario effettuare un ribaltamento per determinare i punti dell’asse maggiore dell’ellisse. 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4C49A638-1CC5-4368-B514-F0FE67FAE8E1}"/>
              </a:ext>
            </a:extLst>
          </p:cNvPr>
          <p:cNvSpPr txBox="1"/>
          <p:nvPr/>
        </p:nvSpPr>
        <p:spPr>
          <a:xfrm>
            <a:off x="0" y="4681094"/>
            <a:ext cx="3785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>
                <a:solidFill>
                  <a:srgbClr val="0070C0"/>
                </a:solidFill>
                <a:latin typeface="Comic Sans MS" panose="030F0702030302020204" pitchFamily="66" charset="0"/>
              </a:rPr>
              <a:t>Collegando i questi punti si delimita la curva chiusa detta ellisse che si presenta in scorcio parziale su </a:t>
            </a:r>
            <a:r>
              <a:rPr lang="it-IT" sz="15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5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 </a:t>
            </a:r>
            <a:r>
              <a:rPr lang="it-IT" sz="1500" dirty="0">
                <a:solidFill>
                  <a:srgbClr val="0070C0"/>
                </a:solidFill>
                <a:latin typeface="Comic Sans MS" panose="030F0702030302020204" pitchFamily="66" charset="0"/>
              </a:rPr>
              <a:t>ed anche su </a:t>
            </a:r>
            <a:r>
              <a:rPr lang="it-IT" sz="15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5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 </a:t>
            </a:r>
            <a:r>
              <a:rPr lang="it-IT" sz="1500" dirty="0">
                <a:solidFill>
                  <a:srgbClr val="0070C0"/>
                </a:solidFill>
                <a:latin typeface="Comic Sans MS" panose="030F0702030302020204" pitchFamily="66" charset="0"/>
              </a:rPr>
              <a:t>ma</a:t>
            </a:r>
            <a:r>
              <a:rPr lang="it-IT" sz="15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500" dirty="0">
                <a:solidFill>
                  <a:srgbClr val="0070C0"/>
                </a:solidFill>
                <a:latin typeface="Comic Sans MS" panose="030F0702030302020204" pitchFamily="66" charset="0"/>
              </a:rPr>
              <a:t>in forma di circonferenza</a:t>
            </a:r>
            <a:endParaRPr lang="it-IT" sz="1500" baseline="-25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729A2636-E671-4DB9-BF14-74793602BCDA}"/>
              </a:ext>
            </a:extLst>
          </p:cNvPr>
          <p:cNvSpPr txBox="1"/>
          <p:nvPr/>
        </p:nvSpPr>
        <p:spPr>
          <a:xfrm>
            <a:off x="0" y="5707095"/>
            <a:ext cx="4212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Si noti che una parte dell’ellisse (virtuale) pur appartenendo al piano </a:t>
            </a:r>
            <a:r>
              <a:rPr lang="it-IT" sz="15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non appartiene al solido finito che viene sezionato nella base inferiore dal segmento (XY)=(X’Y’), (X’’Y’’)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B1A432F-6F94-4DF8-BD57-7B85084BA0B4}"/>
              </a:ext>
            </a:extLst>
          </p:cNvPr>
          <p:cNvCxnSpPr/>
          <p:nvPr/>
        </p:nvCxnSpPr>
        <p:spPr>
          <a:xfrm>
            <a:off x="7364357" y="3971266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B7D1626-C88F-451D-B773-ADC613F1B2AE}"/>
              </a:ext>
            </a:extLst>
          </p:cNvPr>
          <p:cNvCxnSpPr/>
          <p:nvPr/>
        </p:nvCxnSpPr>
        <p:spPr>
          <a:xfrm>
            <a:off x="7364299" y="635094"/>
            <a:ext cx="0" cy="334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3590EC3D-8EAA-457E-8B49-551BB3195106}"/>
              </a:ext>
            </a:extLst>
          </p:cNvPr>
          <p:cNvSpPr txBox="1"/>
          <p:nvPr/>
        </p:nvSpPr>
        <p:spPr>
          <a:xfrm>
            <a:off x="6324002" y="1908521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F6AD674A-16BC-4F66-9698-CCA908BFB49B}"/>
              </a:ext>
            </a:extLst>
          </p:cNvPr>
          <p:cNvSpPr txBox="1"/>
          <p:nvPr/>
        </p:nvSpPr>
        <p:spPr>
          <a:xfrm>
            <a:off x="6242555" y="5887969"/>
            <a:ext cx="4032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06A19398-CD30-4E69-99DB-B010B49E4260}"/>
              </a:ext>
            </a:extLst>
          </p:cNvPr>
          <p:cNvSpPr txBox="1"/>
          <p:nvPr/>
        </p:nvSpPr>
        <p:spPr>
          <a:xfrm>
            <a:off x="7977331" y="1893907"/>
            <a:ext cx="4318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’’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1EE97110-CF65-4F9A-99A8-4C1E67281A9D}"/>
              </a:ext>
            </a:extLst>
          </p:cNvPr>
          <p:cNvSpPr txBox="1"/>
          <p:nvPr/>
        </p:nvSpPr>
        <p:spPr>
          <a:xfrm>
            <a:off x="7949821" y="4251423"/>
            <a:ext cx="4032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</a:rPr>
              <a:t>g’</a:t>
            </a: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9A51E7CC-7F3A-4C97-AE28-7CB102D8AB8A}"/>
              </a:ext>
            </a:extLst>
          </p:cNvPr>
          <p:cNvCxnSpPr>
            <a:cxnSpLocks/>
          </p:cNvCxnSpPr>
          <p:nvPr/>
        </p:nvCxnSpPr>
        <p:spPr>
          <a:xfrm>
            <a:off x="6535723" y="3470440"/>
            <a:ext cx="0" cy="26784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36F389A9-2148-494E-9541-5DE03E2D619C}"/>
              </a:ext>
            </a:extLst>
          </p:cNvPr>
          <p:cNvCxnSpPr>
            <a:cxnSpLocks/>
          </p:cNvCxnSpPr>
          <p:nvPr/>
        </p:nvCxnSpPr>
        <p:spPr>
          <a:xfrm>
            <a:off x="8194891" y="3477872"/>
            <a:ext cx="0" cy="1026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e 173">
            <a:extLst>
              <a:ext uri="{FF2B5EF4-FFF2-40B4-BE49-F238E27FC236}">
                <a16:creationId xmlns:a16="http://schemas.microsoft.com/office/drawing/2014/main" id="{79F230C7-A562-4390-A31E-E11C91D006AC}"/>
              </a:ext>
            </a:extLst>
          </p:cNvPr>
          <p:cNvSpPr/>
          <p:nvPr/>
        </p:nvSpPr>
        <p:spPr>
          <a:xfrm>
            <a:off x="6191296" y="4152963"/>
            <a:ext cx="2340000" cy="234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AC30001B-7AF8-4CCB-87D0-185C6C80185E}"/>
              </a:ext>
            </a:extLst>
          </p:cNvPr>
          <p:cNvSpPr txBox="1"/>
          <p:nvPr/>
        </p:nvSpPr>
        <p:spPr>
          <a:xfrm>
            <a:off x="6593742" y="6014233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27BF0948-943D-4D32-9CB1-E9E929B3BF8E}"/>
              </a:ext>
            </a:extLst>
          </p:cNvPr>
          <p:cNvSpPr txBox="1"/>
          <p:nvPr/>
        </p:nvSpPr>
        <p:spPr>
          <a:xfrm>
            <a:off x="6553449" y="3227824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9333091A-3080-465E-8FEF-DAECC7ED8DFA}"/>
              </a:ext>
            </a:extLst>
          </p:cNvPr>
          <p:cNvSpPr txBox="1"/>
          <p:nvPr/>
        </p:nvSpPr>
        <p:spPr>
          <a:xfrm>
            <a:off x="7788558" y="6029473"/>
            <a:ext cx="37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F01CBBB4-EC01-4D1F-9387-822A8FCDF539}"/>
              </a:ext>
            </a:extLst>
          </p:cNvPr>
          <p:cNvSpPr txBox="1"/>
          <p:nvPr/>
        </p:nvSpPr>
        <p:spPr>
          <a:xfrm>
            <a:off x="7867760" y="325089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83" name="CasellaDiTesto 19">
            <a:extLst>
              <a:ext uri="{FF2B5EF4-FFF2-40B4-BE49-F238E27FC236}">
                <a16:creationId xmlns:a16="http://schemas.microsoft.com/office/drawing/2014/main" id="{E7A950BA-32D1-48F4-B0A1-21551C17E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763" y="555786"/>
            <a:ext cx="540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86" name="CasellaDiTesto 19">
            <a:extLst>
              <a:ext uri="{FF2B5EF4-FFF2-40B4-BE49-F238E27FC236}">
                <a16:creationId xmlns:a16="http://schemas.microsoft.com/office/drawing/2014/main" id="{7A8CAFF4-8B2A-4E53-8CD8-CF32269AE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38" y="637115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grpSp>
        <p:nvGrpSpPr>
          <p:cNvPr id="161" name="Gruppo 160">
            <a:extLst>
              <a:ext uri="{FF2B5EF4-FFF2-40B4-BE49-F238E27FC236}">
                <a16:creationId xmlns:a16="http://schemas.microsoft.com/office/drawing/2014/main" id="{DD317FB4-848C-41F0-BDDE-8D7C49C820FC}"/>
              </a:ext>
            </a:extLst>
          </p:cNvPr>
          <p:cNvGrpSpPr/>
          <p:nvPr/>
        </p:nvGrpSpPr>
        <p:grpSpPr>
          <a:xfrm>
            <a:off x="6677868" y="3491250"/>
            <a:ext cx="1367999" cy="227261"/>
            <a:chOff x="6677868" y="3491250"/>
            <a:chExt cx="1367999" cy="227261"/>
          </a:xfrm>
        </p:grpSpPr>
        <p:grpSp>
          <p:nvGrpSpPr>
            <p:cNvPr id="166" name="Gruppo 165">
              <a:extLst>
                <a:ext uri="{FF2B5EF4-FFF2-40B4-BE49-F238E27FC236}">
                  <a16:creationId xmlns:a16="http://schemas.microsoft.com/office/drawing/2014/main" id="{A2EAFE2A-69A4-41E8-AB4E-9B4BC8FABF54}"/>
                </a:ext>
              </a:extLst>
            </p:cNvPr>
            <p:cNvGrpSpPr/>
            <p:nvPr/>
          </p:nvGrpSpPr>
          <p:grpSpPr>
            <a:xfrm>
              <a:off x="6677868" y="3491250"/>
              <a:ext cx="1367999" cy="227261"/>
              <a:chOff x="8959722" y="3378370"/>
              <a:chExt cx="2599530" cy="227261"/>
            </a:xfrm>
          </p:grpSpPr>
          <p:grpSp>
            <p:nvGrpSpPr>
              <p:cNvPr id="195" name="Gruppo 194">
                <a:extLst>
                  <a:ext uri="{FF2B5EF4-FFF2-40B4-BE49-F238E27FC236}">
                    <a16:creationId xmlns:a16="http://schemas.microsoft.com/office/drawing/2014/main" id="{129BBB97-2DB8-47EE-A0AA-43899888C0BA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599530" cy="152400"/>
                <a:chOff x="8959722" y="3378370"/>
                <a:chExt cx="2599530" cy="152400"/>
              </a:xfrm>
            </p:grpSpPr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841BB6CA-D051-46E2-B2E0-1187C70C33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5995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Connettore diritto 204">
                  <a:extLst>
                    <a:ext uri="{FF2B5EF4-FFF2-40B4-BE49-F238E27FC236}">
                      <a16:creationId xmlns:a16="http://schemas.microsoft.com/office/drawing/2014/main" id="{9446FF32-2064-4BC7-9D76-8B9BFE1180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17952" y="3530770"/>
                  <a:ext cx="16828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po 196">
                <a:extLst>
                  <a:ext uri="{FF2B5EF4-FFF2-40B4-BE49-F238E27FC236}">
                    <a16:creationId xmlns:a16="http://schemas.microsoft.com/office/drawing/2014/main" id="{525A0616-21E2-4690-94E3-A28BCE549D9C}"/>
                  </a:ext>
                </a:extLst>
              </p:cNvPr>
              <p:cNvGrpSpPr/>
              <p:nvPr/>
            </p:nvGrpSpPr>
            <p:grpSpPr>
              <a:xfrm>
                <a:off x="9147712" y="3453231"/>
                <a:ext cx="2223282" cy="152400"/>
                <a:chOff x="9147713" y="3378370"/>
                <a:chExt cx="2223282" cy="152400"/>
              </a:xfrm>
            </p:grpSpPr>
            <p:cxnSp>
              <p:nvCxnSpPr>
                <p:cNvPr id="199" name="Connettore diritto 198">
                  <a:extLst>
                    <a:ext uri="{FF2B5EF4-FFF2-40B4-BE49-F238E27FC236}">
                      <a16:creationId xmlns:a16="http://schemas.microsoft.com/office/drawing/2014/main" id="{34B28462-E68C-45E5-9630-154734016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47713" y="3378370"/>
                  <a:ext cx="222328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E79E6810-ACF6-440F-87A4-A894A893F7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49811" y="3530770"/>
                  <a:ext cx="77301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8" name="Gruppo 167">
              <a:extLst>
                <a:ext uri="{FF2B5EF4-FFF2-40B4-BE49-F238E27FC236}">
                  <a16:creationId xmlns:a16="http://schemas.microsoft.com/office/drawing/2014/main" id="{6B9E3F2A-AD8B-4122-8FD7-8996A54D2F26}"/>
                </a:ext>
              </a:extLst>
            </p:cNvPr>
            <p:cNvGrpSpPr/>
            <p:nvPr/>
          </p:nvGrpSpPr>
          <p:grpSpPr>
            <a:xfrm>
              <a:off x="6735379" y="3529935"/>
              <a:ext cx="1260000" cy="152400"/>
              <a:chOff x="8959722" y="3378370"/>
              <a:chExt cx="2394305" cy="152400"/>
            </a:xfrm>
          </p:grpSpPr>
          <p:grpSp>
            <p:nvGrpSpPr>
              <p:cNvPr id="173" name="Gruppo 172">
                <a:extLst>
                  <a:ext uri="{FF2B5EF4-FFF2-40B4-BE49-F238E27FC236}">
                    <a16:creationId xmlns:a16="http://schemas.microsoft.com/office/drawing/2014/main" id="{D9F7CB44-6554-445A-8E95-AFB97F1D0E99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394305" cy="152400"/>
                <a:chOff x="8959722" y="3378370"/>
                <a:chExt cx="2394305" cy="152400"/>
              </a:xfrm>
            </p:grpSpPr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25F30DFD-5842-4676-A79F-39FD582C99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3943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F70D67C1-1B68-41B2-976E-00F7DDD7A7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97546" y="3530770"/>
                  <a:ext cx="129976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BD2D64EA-D9D1-4174-8066-91F989023B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0977" y="3453231"/>
                <a:ext cx="19838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FB5403F3-9213-4391-91F0-8642641FA496}"/>
              </a:ext>
            </a:extLst>
          </p:cNvPr>
          <p:cNvGrpSpPr/>
          <p:nvPr/>
        </p:nvGrpSpPr>
        <p:grpSpPr>
          <a:xfrm>
            <a:off x="6692817" y="6282552"/>
            <a:ext cx="1332000" cy="191085"/>
            <a:chOff x="6677868" y="3491250"/>
            <a:chExt cx="1367999" cy="191085"/>
          </a:xfrm>
        </p:grpSpPr>
        <p:grpSp>
          <p:nvGrpSpPr>
            <p:cNvPr id="207" name="Gruppo 206">
              <a:extLst>
                <a:ext uri="{FF2B5EF4-FFF2-40B4-BE49-F238E27FC236}">
                  <a16:creationId xmlns:a16="http://schemas.microsoft.com/office/drawing/2014/main" id="{58A24389-E868-450E-9C92-1BE711760134}"/>
                </a:ext>
              </a:extLst>
            </p:cNvPr>
            <p:cNvGrpSpPr/>
            <p:nvPr/>
          </p:nvGrpSpPr>
          <p:grpSpPr>
            <a:xfrm>
              <a:off x="6677868" y="3491250"/>
              <a:ext cx="1367999" cy="152400"/>
              <a:chOff x="8959722" y="3378370"/>
              <a:chExt cx="2599530" cy="152400"/>
            </a:xfrm>
          </p:grpSpPr>
          <p:grpSp>
            <p:nvGrpSpPr>
              <p:cNvPr id="216" name="Gruppo 215">
                <a:extLst>
                  <a:ext uri="{FF2B5EF4-FFF2-40B4-BE49-F238E27FC236}">
                    <a16:creationId xmlns:a16="http://schemas.microsoft.com/office/drawing/2014/main" id="{87B1A1AF-B5CA-41BA-BE83-799591763547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599530" cy="152400"/>
                <a:chOff x="8959722" y="3378370"/>
                <a:chExt cx="2599530" cy="152400"/>
              </a:xfrm>
            </p:grpSpPr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CFB70396-362A-46B1-B8BB-737C84A166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5995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Connettore diritto 218">
                  <a:extLst>
                    <a:ext uri="{FF2B5EF4-FFF2-40B4-BE49-F238E27FC236}">
                      <a16:creationId xmlns:a16="http://schemas.microsoft.com/office/drawing/2014/main" id="{91F67E32-0C6D-4884-A74F-482B8608B9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38724" y="3530770"/>
                  <a:ext cx="14402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id="{F64F911B-8008-491B-B592-67BB75100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92442" y="3453231"/>
                <a:ext cx="21428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8" name="Gruppo 207">
              <a:extLst>
                <a:ext uri="{FF2B5EF4-FFF2-40B4-BE49-F238E27FC236}">
                  <a16:creationId xmlns:a16="http://schemas.microsoft.com/office/drawing/2014/main" id="{84F46C14-8117-401A-92D0-5DCE3A5E8345}"/>
                </a:ext>
              </a:extLst>
            </p:cNvPr>
            <p:cNvGrpSpPr/>
            <p:nvPr/>
          </p:nvGrpSpPr>
          <p:grpSpPr>
            <a:xfrm>
              <a:off x="6735379" y="3529935"/>
              <a:ext cx="1260000" cy="152400"/>
              <a:chOff x="8959722" y="3378370"/>
              <a:chExt cx="2394305" cy="152400"/>
            </a:xfrm>
          </p:grpSpPr>
          <p:grpSp>
            <p:nvGrpSpPr>
              <p:cNvPr id="209" name="Gruppo 208">
                <a:extLst>
                  <a:ext uri="{FF2B5EF4-FFF2-40B4-BE49-F238E27FC236}">
                    <a16:creationId xmlns:a16="http://schemas.microsoft.com/office/drawing/2014/main" id="{B4F087CE-AB88-4DB8-A9D8-073312C2EBDE}"/>
                  </a:ext>
                </a:extLst>
              </p:cNvPr>
              <p:cNvGrpSpPr/>
              <p:nvPr/>
            </p:nvGrpSpPr>
            <p:grpSpPr>
              <a:xfrm>
                <a:off x="8959722" y="3378370"/>
                <a:ext cx="2394305" cy="152400"/>
                <a:chOff x="8959722" y="3378370"/>
                <a:chExt cx="2394305" cy="152400"/>
              </a:xfrm>
            </p:grpSpPr>
            <p:cxnSp>
              <p:nvCxnSpPr>
                <p:cNvPr id="214" name="Connettore diritto 213">
                  <a:extLst>
                    <a:ext uri="{FF2B5EF4-FFF2-40B4-BE49-F238E27FC236}">
                      <a16:creationId xmlns:a16="http://schemas.microsoft.com/office/drawing/2014/main" id="{E1E756EA-F49A-48E9-AC90-583089285F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59722" y="3378370"/>
                  <a:ext cx="23943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Connettore diritto 214">
                  <a:extLst>
                    <a:ext uri="{FF2B5EF4-FFF2-40B4-BE49-F238E27FC236}">
                      <a16:creationId xmlns:a16="http://schemas.microsoft.com/office/drawing/2014/main" id="{8B973A14-2050-4086-8747-FA01063D8A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734594" y="3530770"/>
                  <a:ext cx="84309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1" name="Connettore diritto 210">
                <a:extLst>
                  <a:ext uri="{FF2B5EF4-FFF2-40B4-BE49-F238E27FC236}">
                    <a16:creationId xmlns:a16="http://schemas.microsoft.com/office/drawing/2014/main" id="{4A364356-5A34-42D6-AE9F-DF1D4DFB33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45965" y="3453231"/>
                <a:ext cx="18266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310A260B-01B7-41D1-8721-EB4B963D43E2}"/>
              </a:ext>
            </a:extLst>
          </p:cNvPr>
          <p:cNvSpPr txBox="1"/>
          <p:nvPr/>
        </p:nvSpPr>
        <p:spPr>
          <a:xfrm>
            <a:off x="3737958" y="5280585"/>
            <a:ext cx="1944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Parte virtuale dell’ellisse</a:t>
            </a:r>
          </a:p>
        </p:txBody>
      </p:sp>
      <p:cxnSp>
        <p:nvCxnSpPr>
          <p:cNvPr id="221" name="Connettore 2 220">
            <a:extLst>
              <a:ext uri="{FF2B5EF4-FFF2-40B4-BE49-F238E27FC236}">
                <a16:creationId xmlns:a16="http://schemas.microsoft.com/office/drawing/2014/main" id="{3F593393-B729-4623-A49D-1FE99AB4C88B}"/>
              </a:ext>
            </a:extLst>
          </p:cNvPr>
          <p:cNvCxnSpPr>
            <a:stCxn id="220" idx="3"/>
          </p:cNvCxnSpPr>
          <p:nvPr/>
        </p:nvCxnSpPr>
        <p:spPr>
          <a:xfrm flipV="1">
            <a:off x="5681958" y="3638550"/>
            <a:ext cx="1468658" cy="178053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2 221">
            <a:extLst>
              <a:ext uri="{FF2B5EF4-FFF2-40B4-BE49-F238E27FC236}">
                <a16:creationId xmlns:a16="http://schemas.microsoft.com/office/drawing/2014/main" id="{F711CDD7-DEF4-4C15-8FA0-B7019EDA2E35}"/>
              </a:ext>
            </a:extLst>
          </p:cNvPr>
          <p:cNvCxnSpPr>
            <a:stCxn id="220" idx="3"/>
          </p:cNvCxnSpPr>
          <p:nvPr/>
        </p:nvCxnSpPr>
        <p:spPr>
          <a:xfrm>
            <a:off x="5681958" y="5419085"/>
            <a:ext cx="1598044" cy="94423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460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3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4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1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6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9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4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0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3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6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6" grpId="0" animBg="1"/>
      <p:bldP spid="96" grpId="1" animBg="1"/>
      <p:bldP spid="130" grpId="0" animBg="1"/>
      <p:bldP spid="130" grpId="1" animBg="1"/>
      <p:bldP spid="119" grpId="0" animBg="1"/>
      <p:bldP spid="119" grpId="1" animBg="1"/>
      <p:bldP spid="134" grpId="0" animBg="1"/>
      <p:bldP spid="134" grpId="1" animBg="1"/>
      <p:bldP spid="140" grpId="0" animBg="1"/>
      <p:bldP spid="140" grpId="1" animBg="1"/>
      <p:bldP spid="158" grpId="0" animBg="1"/>
      <p:bldP spid="158" grpId="1" animBg="1"/>
      <p:bldP spid="170" grpId="0" animBg="1"/>
      <p:bldP spid="170" grpId="1" animBg="1"/>
      <p:bldP spid="182" grpId="0" animBg="1"/>
      <p:bldP spid="182" grpId="1" animBg="1"/>
      <p:bldP spid="184" grpId="0" animBg="1"/>
      <p:bldP spid="144" grpId="0" animBg="1"/>
      <p:bldP spid="144" grpId="1" animBg="1"/>
      <p:bldP spid="84" grpId="0" animBg="1"/>
      <p:bldP spid="84" grpId="1" animBg="1"/>
      <p:bldP spid="120" grpId="0" animBg="1"/>
      <p:bldP spid="120" grpId="1" animBg="1"/>
      <p:bldP spid="163" grpId="0" animBg="1"/>
      <p:bldP spid="163" grpId="1" animBg="1"/>
      <p:bldP spid="165" grpId="0" animBg="1"/>
      <p:bldP spid="165" grpId="1" animBg="1"/>
      <p:bldP spid="152" grpId="0" animBg="1"/>
      <p:bldP spid="167" grpId="0" animBg="1"/>
      <p:bldP spid="187" grpId="0" animBg="1"/>
      <p:bldP spid="194" grpId="0" animBg="1"/>
      <p:bldP spid="194" grpId="1" animBg="1"/>
      <p:bldP spid="198" grpId="0" animBg="1"/>
      <p:bldP spid="198" grpId="1" animBg="1"/>
      <p:bldP spid="136" grpId="0"/>
      <p:bldP spid="138" grpId="0"/>
      <p:bldP spid="4" grpId="0"/>
      <p:bldP spid="139" grpId="0"/>
      <p:bldP spid="141" grpId="0"/>
      <p:bldP spid="174" grpId="0" animBg="1"/>
      <p:bldP spid="175" grpId="0"/>
      <p:bldP spid="178" grpId="0"/>
      <p:bldP spid="180" grpId="0"/>
      <p:bldP spid="181" grpId="0"/>
      <p:bldP spid="2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0C4D28F8-CC4C-486B-9603-D4169C5A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8637"/>
            <a:ext cx="9072000" cy="540000"/>
          </a:xfrm>
          <a:ln>
            <a:solidFill>
              <a:srgbClr val="0070C0"/>
            </a:solidFill>
          </a:ln>
        </p:spPr>
        <p:txBody>
          <a:bodyPr anchor="ctr">
            <a:noAutofit/>
          </a:bodyPr>
          <a:lstStyle/>
          <a:p>
            <a:pPr defTabSz="192873">
              <a:spcBef>
                <a:spcPts val="0"/>
              </a:spcBef>
              <a:defRPr/>
            </a:pP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</a:t>
            </a:r>
            <a:r>
              <a:rPr lang="it-IT" sz="2000" cap="all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CONiCHE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– Il cilindro – ellisse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it-IT" sz="1800" b="1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sz="20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,//lt)</a:t>
            </a:r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 (6)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136F4DC-0E53-4273-A890-BE3513E74F64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4">
            <a:extLst>
              <a:ext uri="{FF2B5EF4-FFF2-40B4-BE49-F238E27FC236}">
                <a16:creationId xmlns:a16="http://schemas.microsoft.com/office/drawing/2014/main" id="{B029F21E-03A8-41EB-917A-EA6849F5C072}"/>
              </a:ext>
            </a:extLst>
          </p:cNvPr>
          <p:cNvCxnSpPr>
            <a:cxnSpLocks/>
          </p:cNvCxnSpPr>
          <p:nvPr/>
        </p:nvCxnSpPr>
        <p:spPr>
          <a:xfrm>
            <a:off x="3062796" y="3972999"/>
            <a:ext cx="604520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6">
            <a:extLst>
              <a:ext uri="{FF2B5EF4-FFF2-40B4-BE49-F238E27FC236}">
                <a16:creationId xmlns:a16="http://schemas.microsoft.com/office/drawing/2014/main" id="{E392F307-40DA-4394-BE0C-72C867176386}"/>
              </a:ext>
            </a:extLst>
          </p:cNvPr>
          <p:cNvCxnSpPr/>
          <p:nvPr/>
        </p:nvCxnSpPr>
        <p:spPr>
          <a:xfrm flipV="1">
            <a:off x="6190850" y="3471960"/>
            <a:ext cx="0" cy="1843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7">
            <a:extLst>
              <a:ext uri="{FF2B5EF4-FFF2-40B4-BE49-F238E27FC236}">
                <a16:creationId xmlns:a16="http://schemas.microsoft.com/office/drawing/2014/main" id="{8299A3F4-515B-4C77-8263-090E2270F14F}"/>
              </a:ext>
            </a:extLst>
          </p:cNvPr>
          <p:cNvCxnSpPr/>
          <p:nvPr/>
        </p:nvCxnSpPr>
        <p:spPr>
          <a:xfrm flipH="1" flipV="1">
            <a:off x="8530927" y="3479897"/>
            <a:ext cx="2567" cy="185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2">
            <a:extLst>
              <a:ext uri="{FF2B5EF4-FFF2-40B4-BE49-F238E27FC236}">
                <a16:creationId xmlns:a16="http://schemas.microsoft.com/office/drawing/2014/main" id="{FC97D9BA-E4DC-4A1C-BB2C-2900036706B1}"/>
              </a:ext>
            </a:extLst>
          </p:cNvPr>
          <p:cNvCxnSpPr>
            <a:cxnSpLocks/>
          </p:cNvCxnSpPr>
          <p:nvPr/>
        </p:nvCxnSpPr>
        <p:spPr>
          <a:xfrm>
            <a:off x="6193415" y="3474492"/>
            <a:ext cx="2340000" cy="12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6EDDF87-6661-4D94-BE83-969BD7172BF5}"/>
              </a:ext>
            </a:extLst>
          </p:cNvPr>
          <p:cNvSpPr txBox="1"/>
          <p:nvPr/>
        </p:nvSpPr>
        <p:spPr>
          <a:xfrm>
            <a:off x="7143457" y="3228596"/>
            <a:ext cx="47355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5DC6F53-6998-4AAD-BC76-0E599A770862}"/>
              </a:ext>
            </a:extLst>
          </p:cNvPr>
          <p:cNvSpPr txBox="1"/>
          <p:nvPr/>
        </p:nvSpPr>
        <p:spPr>
          <a:xfrm>
            <a:off x="7110785" y="5145548"/>
            <a:ext cx="324000" cy="64633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C’</a:t>
            </a: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CasellaDiTesto 1">
            <a:extLst>
              <a:ext uri="{FF2B5EF4-FFF2-40B4-BE49-F238E27FC236}">
                <a16:creationId xmlns:a16="http://schemas.microsoft.com/office/drawing/2014/main" id="{ECDC748F-F472-46B9-959C-5B46AD471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459" y="3749193"/>
            <a:ext cx="349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7549E3-F988-4936-BF5E-6A05C8AF8EFB}"/>
              </a:ext>
            </a:extLst>
          </p:cNvPr>
          <p:cNvSpPr txBox="1"/>
          <p:nvPr/>
        </p:nvSpPr>
        <p:spPr>
          <a:xfrm>
            <a:off x="7907077" y="3496147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2C85D21-BDCD-43D3-93F1-4309A91A14F7}"/>
              </a:ext>
            </a:extLst>
          </p:cNvPr>
          <p:cNvSpPr txBox="1"/>
          <p:nvPr/>
        </p:nvSpPr>
        <p:spPr>
          <a:xfrm>
            <a:off x="7923135" y="6261493"/>
            <a:ext cx="3259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3EFB0CB-FCF7-4BA8-86EF-96D5678C01EA}"/>
              </a:ext>
            </a:extLst>
          </p:cNvPr>
          <p:cNvSpPr txBox="1"/>
          <p:nvPr/>
        </p:nvSpPr>
        <p:spPr>
          <a:xfrm>
            <a:off x="7272616" y="2008069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A6F119A1-CFEF-4A5A-838E-D87AED968E4A}"/>
              </a:ext>
            </a:extLst>
          </p:cNvPr>
          <p:cNvSpPr txBox="1"/>
          <p:nvPr/>
        </p:nvSpPr>
        <p:spPr>
          <a:xfrm>
            <a:off x="7367348" y="5320553"/>
            <a:ext cx="34906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a’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988CF24-7F5C-4B2C-A01F-72EA13D48892}"/>
              </a:ext>
            </a:extLst>
          </p:cNvPr>
          <p:cNvSpPr txBox="1"/>
          <p:nvPr/>
        </p:nvSpPr>
        <p:spPr>
          <a:xfrm>
            <a:off x="7248868" y="5461855"/>
            <a:ext cx="288000" cy="18000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79384C0A-C128-4575-8E6B-17C0A712752C}"/>
              </a:ext>
            </a:extLst>
          </p:cNvPr>
          <p:cNvGrpSpPr/>
          <p:nvPr/>
        </p:nvGrpSpPr>
        <p:grpSpPr>
          <a:xfrm>
            <a:off x="7275334" y="5231782"/>
            <a:ext cx="180000" cy="180000"/>
            <a:chOff x="10031104" y="2702257"/>
            <a:chExt cx="180000" cy="180000"/>
          </a:xfrm>
        </p:grpSpPr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A2E075FB-26DE-491C-987E-431ABABB5726}"/>
                </a:ext>
              </a:extLst>
            </p:cNvPr>
            <p:cNvCxnSpPr>
              <a:cxnSpLocks/>
            </p:cNvCxnSpPr>
            <p:nvPr/>
          </p:nvCxnSpPr>
          <p:spPr>
            <a:xfrm>
              <a:off x="10121104" y="2702257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diritto 67">
              <a:extLst>
                <a:ext uri="{FF2B5EF4-FFF2-40B4-BE49-F238E27FC236}">
                  <a16:creationId xmlns:a16="http://schemas.microsoft.com/office/drawing/2014/main" id="{16AC14C3-7865-47F5-820D-519EFCA593B7}"/>
                </a:ext>
              </a:extLst>
            </p:cNvPr>
            <p:cNvCxnSpPr>
              <a:cxnSpLocks/>
            </p:cNvCxnSpPr>
            <p:nvPr/>
          </p:nvCxnSpPr>
          <p:spPr>
            <a:xfrm>
              <a:off x="10031104" y="2792257"/>
              <a:ext cx="18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1A14030-6D6C-4371-941D-70F9EDD654D3}"/>
              </a:ext>
            </a:extLst>
          </p:cNvPr>
          <p:cNvSpPr txBox="1"/>
          <p:nvPr/>
        </p:nvSpPr>
        <p:spPr>
          <a:xfrm>
            <a:off x="7330922" y="593889"/>
            <a:ext cx="473551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07B8DBF-2A51-436C-B546-8C19F1D1ABDF}"/>
              </a:ext>
            </a:extLst>
          </p:cNvPr>
          <p:cNvCxnSpPr>
            <a:cxnSpLocks/>
          </p:cNvCxnSpPr>
          <p:nvPr/>
        </p:nvCxnSpPr>
        <p:spPr>
          <a:xfrm>
            <a:off x="4048217" y="902115"/>
            <a:ext cx="50597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D8F6269-EFA2-494A-BC22-A97EC2204599}"/>
              </a:ext>
            </a:extLst>
          </p:cNvPr>
          <p:cNvCxnSpPr>
            <a:cxnSpLocks/>
          </p:cNvCxnSpPr>
          <p:nvPr/>
        </p:nvCxnSpPr>
        <p:spPr>
          <a:xfrm>
            <a:off x="3192651" y="6701581"/>
            <a:ext cx="59153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BC858CB-1280-4D26-900D-B67344F61101}"/>
              </a:ext>
            </a:extLst>
          </p:cNvPr>
          <p:cNvCxnSpPr>
            <a:cxnSpLocks/>
          </p:cNvCxnSpPr>
          <p:nvPr/>
        </p:nvCxnSpPr>
        <p:spPr>
          <a:xfrm flipH="1">
            <a:off x="5978349" y="3972999"/>
            <a:ext cx="2739208" cy="27285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E05AF15B-B1A7-4E4B-8380-9F6B9104CB8B}"/>
              </a:ext>
            </a:extLst>
          </p:cNvPr>
          <p:cNvCxnSpPr>
            <a:cxnSpLocks/>
          </p:cNvCxnSpPr>
          <p:nvPr/>
        </p:nvCxnSpPr>
        <p:spPr>
          <a:xfrm flipH="1">
            <a:off x="5761608" y="5322467"/>
            <a:ext cx="32669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F4183B3-5470-4EFD-A39D-92065CD7E0EF}"/>
              </a:ext>
            </a:extLst>
          </p:cNvPr>
          <p:cNvCxnSpPr>
            <a:cxnSpLocks/>
          </p:cNvCxnSpPr>
          <p:nvPr/>
        </p:nvCxnSpPr>
        <p:spPr>
          <a:xfrm>
            <a:off x="5978350" y="397299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1EE929D-DD61-4126-9C13-2FD56B7B9468}"/>
              </a:ext>
            </a:extLst>
          </p:cNvPr>
          <p:cNvCxnSpPr>
            <a:cxnSpLocks/>
          </p:cNvCxnSpPr>
          <p:nvPr/>
        </p:nvCxnSpPr>
        <p:spPr>
          <a:xfrm>
            <a:off x="8714897" y="666120"/>
            <a:ext cx="0" cy="3313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BA9999E7-0E56-44FD-A28A-14D24F5A4D60}"/>
              </a:ext>
            </a:extLst>
          </p:cNvPr>
          <p:cNvCxnSpPr/>
          <p:nvPr/>
        </p:nvCxnSpPr>
        <p:spPr>
          <a:xfrm flipV="1">
            <a:off x="5978349" y="902115"/>
            <a:ext cx="2736548" cy="30708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86CF9F7-4577-49E0-8ECA-14B26969FBCB}"/>
              </a:ext>
            </a:extLst>
          </p:cNvPr>
          <p:cNvCxnSpPr>
            <a:cxnSpLocks/>
          </p:cNvCxnSpPr>
          <p:nvPr/>
        </p:nvCxnSpPr>
        <p:spPr>
          <a:xfrm>
            <a:off x="6536747" y="3342370"/>
            <a:ext cx="0" cy="28020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3CBE37CD-8187-4B61-89A8-020BA320D80D}"/>
              </a:ext>
            </a:extLst>
          </p:cNvPr>
          <p:cNvCxnSpPr>
            <a:cxnSpLocks/>
          </p:cNvCxnSpPr>
          <p:nvPr/>
        </p:nvCxnSpPr>
        <p:spPr>
          <a:xfrm>
            <a:off x="8193231" y="1494360"/>
            <a:ext cx="0" cy="301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C3CE0F0E-5E13-4755-9912-F3E5D7DE0333}"/>
              </a:ext>
            </a:extLst>
          </p:cNvPr>
          <p:cNvCxnSpPr>
            <a:cxnSpLocks/>
          </p:cNvCxnSpPr>
          <p:nvPr/>
        </p:nvCxnSpPr>
        <p:spPr>
          <a:xfrm flipH="1">
            <a:off x="4572003" y="4499111"/>
            <a:ext cx="4458435" cy="2202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4F7AE872-8ED4-41D1-A202-E4F21FDDB2EE}"/>
              </a:ext>
            </a:extLst>
          </p:cNvPr>
          <p:cNvCxnSpPr>
            <a:cxnSpLocks/>
          </p:cNvCxnSpPr>
          <p:nvPr/>
        </p:nvCxnSpPr>
        <p:spPr>
          <a:xfrm>
            <a:off x="4572000" y="397235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E8D6EBC-A7E8-48ED-9B69-59BDCD33751F}"/>
              </a:ext>
            </a:extLst>
          </p:cNvPr>
          <p:cNvCxnSpPr>
            <a:cxnSpLocks/>
          </p:cNvCxnSpPr>
          <p:nvPr/>
        </p:nvCxnSpPr>
        <p:spPr>
          <a:xfrm flipV="1">
            <a:off x="4571998" y="1488638"/>
            <a:ext cx="4462818" cy="24828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D0421226-0641-4E33-8F15-C6B1D7184B97}"/>
              </a:ext>
            </a:extLst>
          </p:cNvPr>
          <p:cNvCxnSpPr>
            <a:cxnSpLocks/>
          </p:cNvCxnSpPr>
          <p:nvPr/>
        </p:nvCxnSpPr>
        <p:spPr>
          <a:xfrm>
            <a:off x="6312658" y="3005926"/>
            <a:ext cx="0" cy="284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581E16F-FE95-4DD8-9695-5EE7DDEBB3C7}"/>
              </a:ext>
            </a:extLst>
          </p:cNvPr>
          <p:cNvCxnSpPr>
            <a:cxnSpLocks/>
          </p:cNvCxnSpPr>
          <p:nvPr/>
        </p:nvCxnSpPr>
        <p:spPr>
          <a:xfrm>
            <a:off x="8412303" y="1835675"/>
            <a:ext cx="0" cy="29704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AEB99AE3-F444-4C27-B435-A0B0122880B0}"/>
              </a:ext>
            </a:extLst>
          </p:cNvPr>
          <p:cNvCxnSpPr>
            <a:cxnSpLocks/>
          </p:cNvCxnSpPr>
          <p:nvPr/>
        </p:nvCxnSpPr>
        <p:spPr>
          <a:xfrm flipH="1">
            <a:off x="6765990" y="3975296"/>
            <a:ext cx="1177105" cy="27309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53450204-512C-4E68-B50D-F2EDCC400877}"/>
              </a:ext>
            </a:extLst>
          </p:cNvPr>
          <p:cNvCxnSpPr>
            <a:cxnSpLocks/>
          </p:cNvCxnSpPr>
          <p:nvPr/>
        </p:nvCxnSpPr>
        <p:spPr>
          <a:xfrm>
            <a:off x="7943095" y="662837"/>
            <a:ext cx="0" cy="3313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C4C363B-0A80-4BBE-8B60-5F889ADA602F}"/>
              </a:ext>
            </a:extLst>
          </p:cNvPr>
          <p:cNvCxnSpPr>
            <a:cxnSpLocks/>
          </p:cNvCxnSpPr>
          <p:nvPr/>
        </p:nvCxnSpPr>
        <p:spPr>
          <a:xfrm>
            <a:off x="6768243" y="3976367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9EE8304-6216-4A14-BA22-2E8D58A7FEB1}"/>
              </a:ext>
            </a:extLst>
          </p:cNvPr>
          <p:cNvCxnSpPr>
            <a:cxnSpLocks/>
          </p:cNvCxnSpPr>
          <p:nvPr/>
        </p:nvCxnSpPr>
        <p:spPr>
          <a:xfrm flipV="1">
            <a:off x="6769909" y="902115"/>
            <a:ext cx="1173186" cy="30731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AABEE32E-2668-4140-BF61-589FF145F269}"/>
              </a:ext>
            </a:extLst>
          </p:cNvPr>
          <p:cNvCxnSpPr>
            <a:cxnSpLocks/>
          </p:cNvCxnSpPr>
          <p:nvPr/>
        </p:nvCxnSpPr>
        <p:spPr>
          <a:xfrm>
            <a:off x="6900602" y="3634740"/>
            <a:ext cx="0" cy="27611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8B5E6769-692A-4124-9704-B1ED27C96D26}"/>
              </a:ext>
            </a:extLst>
          </p:cNvPr>
          <p:cNvCxnSpPr>
            <a:cxnSpLocks/>
          </p:cNvCxnSpPr>
          <p:nvPr/>
        </p:nvCxnSpPr>
        <p:spPr>
          <a:xfrm>
            <a:off x="7826453" y="1212145"/>
            <a:ext cx="0" cy="30357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22874A2-6736-42BF-9DC3-370C982D641E}"/>
              </a:ext>
            </a:extLst>
          </p:cNvPr>
          <p:cNvCxnSpPr>
            <a:cxnSpLocks/>
          </p:cNvCxnSpPr>
          <p:nvPr/>
        </p:nvCxnSpPr>
        <p:spPr>
          <a:xfrm>
            <a:off x="4571998" y="2417451"/>
            <a:ext cx="44565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E5C5611C-E425-4C1F-9829-398EC66FDCAA}"/>
              </a:ext>
            </a:extLst>
          </p:cNvPr>
          <p:cNvCxnSpPr>
            <a:cxnSpLocks/>
          </p:cNvCxnSpPr>
          <p:nvPr/>
        </p:nvCxnSpPr>
        <p:spPr>
          <a:xfrm>
            <a:off x="6063458" y="593889"/>
            <a:ext cx="0" cy="62504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A92D15A-C301-40D0-88D7-7310E14CB4D5}"/>
              </a:ext>
            </a:extLst>
          </p:cNvPr>
          <p:cNvCxnSpPr>
            <a:cxnSpLocks/>
          </p:cNvCxnSpPr>
          <p:nvPr/>
        </p:nvCxnSpPr>
        <p:spPr>
          <a:xfrm>
            <a:off x="6061095" y="4153815"/>
            <a:ext cx="12999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964127DB-B56D-443B-905E-033E0910C540}"/>
              </a:ext>
            </a:extLst>
          </p:cNvPr>
          <p:cNvCxnSpPr>
            <a:cxnSpLocks/>
          </p:cNvCxnSpPr>
          <p:nvPr/>
        </p:nvCxnSpPr>
        <p:spPr>
          <a:xfrm>
            <a:off x="6063207" y="6493815"/>
            <a:ext cx="12999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0A2B294-3F4D-4DED-A582-AA35CEAB41D8}"/>
              </a:ext>
            </a:extLst>
          </p:cNvPr>
          <p:cNvCxnSpPr/>
          <p:nvPr/>
        </p:nvCxnSpPr>
        <p:spPr>
          <a:xfrm>
            <a:off x="7826453" y="3620497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83C99C6A-3C4D-4C75-801A-962888E10C3E}"/>
              </a:ext>
            </a:extLst>
          </p:cNvPr>
          <p:cNvCxnSpPr>
            <a:cxnSpLocks/>
          </p:cNvCxnSpPr>
          <p:nvPr/>
        </p:nvCxnSpPr>
        <p:spPr>
          <a:xfrm>
            <a:off x="8193231" y="3350845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59FD486C-57DA-47F3-BB42-FD6D1D57935E}"/>
              </a:ext>
            </a:extLst>
          </p:cNvPr>
          <p:cNvCxnSpPr>
            <a:cxnSpLocks/>
          </p:cNvCxnSpPr>
          <p:nvPr/>
        </p:nvCxnSpPr>
        <p:spPr>
          <a:xfrm>
            <a:off x="8412587" y="3001396"/>
            <a:ext cx="0" cy="28411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7867BE42-2072-4CF9-BDC2-A9DAA9D72AF7}"/>
              </a:ext>
            </a:extLst>
          </p:cNvPr>
          <p:cNvCxnSpPr>
            <a:cxnSpLocks/>
          </p:cNvCxnSpPr>
          <p:nvPr/>
        </p:nvCxnSpPr>
        <p:spPr>
          <a:xfrm>
            <a:off x="4598670" y="3971500"/>
            <a:ext cx="4509330" cy="22042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E4A08C7-CB1A-4B24-A7A6-7A75443387E5}"/>
              </a:ext>
            </a:extLst>
          </p:cNvPr>
          <p:cNvCxnSpPr/>
          <p:nvPr/>
        </p:nvCxnSpPr>
        <p:spPr>
          <a:xfrm flipV="1">
            <a:off x="4602013" y="713574"/>
            <a:ext cx="0" cy="3261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313B927D-3613-4EF4-AC57-A01CC47A48B9}"/>
              </a:ext>
            </a:extLst>
          </p:cNvPr>
          <p:cNvCxnSpPr>
            <a:cxnSpLocks/>
          </p:cNvCxnSpPr>
          <p:nvPr/>
        </p:nvCxnSpPr>
        <p:spPr>
          <a:xfrm>
            <a:off x="4609555" y="902115"/>
            <a:ext cx="4419035" cy="24316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2DEDF484-692B-42A4-BDD7-801DE8C2CCC6}"/>
              </a:ext>
            </a:extLst>
          </p:cNvPr>
          <p:cNvCxnSpPr>
            <a:cxnSpLocks/>
          </p:cNvCxnSpPr>
          <p:nvPr/>
        </p:nvCxnSpPr>
        <p:spPr>
          <a:xfrm>
            <a:off x="6312658" y="1836314"/>
            <a:ext cx="0" cy="29846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AD05167E-722D-408F-B628-51191ECE08C0}"/>
              </a:ext>
            </a:extLst>
          </p:cNvPr>
          <p:cNvCxnSpPr>
            <a:cxnSpLocks/>
          </p:cNvCxnSpPr>
          <p:nvPr/>
        </p:nvCxnSpPr>
        <p:spPr>
          <a:xfrm>
            <a:off x="6006436" y="3967752"/>
            <a:ext cx="2771476" cy="2766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1176A249-749D-4AA6-8052-54C4B0B8A61F}"/>
              </a:ext>
            </a:extLst>
          </p:cNvPr>
          <p:cNvCxnSpPr/>
          <p:nvPr/>
        </p:nvCxnSpPr>
        <p:spPr>
          <a:xfrm flipV="1">
            <a:off x="6010246" y="709840"/>
            <a:ext cx="0" cy="3261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8EEECE4D-B819-41A5-8D09-E400EB4CABD4}"/>
              </a:ext>
            </a:extLst>
          </p:cNvPr>
          <p:cNvCxnSpPr>
            <a:cxnSpLocks/>
          </p:cNvCxnSpPr>
          <p:nvPr/>
        </p:nvCxnSpPr>
        <p:spPr>
          <a:xfrm>
            <a:off x="8746079" y="3970502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86D723F-C272-4B99-AACE-1A9DA8044C60}"/>
              </a:ext>
            </a:extLst>
          </p:cNvPr>
          <p:cNvCxnSpPr>
            <a:cxnSpLocks/>
          </p:cNvCxnSpPr>
          <p:nvPr/>
        </p:nvCxnSpPr>
        <p:spPr>
          <a:xfrm>
            <a:off x="6012050" y="902077"/>
            <a:ext cx="2737103" cy="3075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FCD58849-5274-4C90-A04D-F221331DA523}"/>
              </a:ext>
            </a:extLst>
          </p:cNvPr>
          <p:cNvCxnSpPr>
            <a:cxnSpLocks/>
          </p:cNvCxnSpPr>
          <p:nvPr/>
        </p:nvCxnSpPr>
        <p:spPr>
          <a:xfrm>
            <a:off x="6537087" y="1488638"/>
            <a:ext cx="0" cy="30104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687A5CC-EBD3-4627-9E3A-C08BC399682E}"/>
              </a:ext>
            </a:extLst>
          </p:cNvPr>
          <p:cNvCxnSpPr>
            <a:cxnSpLocks/>
          </p:cNvCxnSpPr>
          <p:nvPr/>
        </p:nvCxnSpPr>
        <p:spPr>
          <a:xfrm flipH="1" flipV="1">
            <a:off x="6782063" y="3970655"/>
            <a:ext cx="1195098" cy="2778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91601371-1D51-4008-8D7C-D4CF8A5792F8}"/>
              </a:ext>
            </a:extLst>
          </p:cNvPr>
          <p:cNvCxnSpPr>
            <a:cxnSpLocks/>
          </p:cNvCxnSpPr>
          <p:nvPr/>
        </p:nvCxnSpPr>
        <p:spPr>
          <a:xfrm>
            <a:off x="7956345" y="3975219"/>
            <a:ext cx="0" cy="27310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D553B989-44FE-4BB1-BCDC-4F69FC845E2C}"/>
              </a:ext>
            </a:extLst>
          </p:cNvPr>
          <p:cNvCxnSpPr>
            <a:cxnSpLocks/>
          </p:cNvCxnSpPr>
          <p:nvPr/>
        </p:nvCxnSpPr>
        <p:spPr>
          <a:xfrm flipV="1">
            <a:off x="6782169" y="660405"/>
            <a:ext cx="0" cy="33148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9FD2D9E-1544-4646-978D-8B7ABB7E3096}"/>
              </a:ext>
            </a:extLst>
          </p:cNvPr>
          <p:cNvCxnSpPr>
            <a:cxnSpLocks/>
          </p:cNvCxnSpPr>
          <p:nvPr/>
        </p:nvCxnSpPr>
        <p:spPr>
          <a:xfrm>
            <a:off x="6782062" y="902077"/>
            <a:ext cx="1176873" cy="30750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50C643C5-BE16-4F46-99A4-00ECCC88F00A}"/>
              </a:ext>
            </a:extLst>
          </p:cNvPr>
          <p:cNvCxnSpPr/>
          <p:nvPr/>
        </p:nvCxnSpPr>
        <p:spPr>
          <a:xfrm flipV="1">
            <a:off x="6899510" y="1191656"/>
            <a:ext cx="0" cy="306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608EF333-0689-41E0-8E90-A317FBCAC453}"/>
              </a:ext>
            </a:extLst>
          </p:cNvPr>
          <p:cNvSpPr/>
          <p:nvPr/>
        </p:nvSpPr>
        <p:spPr>
          <a:xfrm>
            <a:off x="5884081" y="3793737"/>
            <a:ext cx="360000" cy="360000"/>
          </a:xfrm>
          <a:prstGeom prst="arc">
            <a:avLst>
              <a:gd name="adj1" fmla="val 5370916"/>
              <a:gd name="adj2" fmla="val 1084238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7" name="Arco 166">
            <a:extLst>
              <a:ext uri="{FF2B5EF4-FFF2-40B4-BE49-F238E27FC236}">
                <a16:creationId xmlns:a16="http://schemas.microsoft.com/office/drawing/2014/main" id="{82287801-DCD1-44EC-BE71-2DECBC9457BA}"/>
              </a:ext>
            </a:extLst>
          </p:cNvPr>
          <p:cNvSpPr/>
          <p:nvPr/>
        </p:nvSpPr>
        <p:spPr>
          <a:xfrm>
            <a:off x="3542861" y="1447048"/>
            <a:ext cx="5047200" cy="5047200"/>
          </a:xfrm>
          <a:prstGeom prst="arc">
            <a:avLst>
              <a:gd name="adj1" fmla="val 5397739"/>
              <a:gd name="adj2" fmla="val 1080300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8FDEC801-081F-4EFF-97FC-C7FDC7B79FA6}"/>
              </a:ext>
            </a:extLst>
          </p:cNvPr>
          <p:cNvCxnSpPr>
            <a:cxnSpLocks/>
          </p:cNvCxnSpPr>
          <p:nvPr/>
        </p:nvCxnSpPr>
        <p:spPr>
          <a:xfrm flipV="1">
            <a:off x="3542862" y="3472104"/>
            <a:ext cx="0" cy="49824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EC35C6A3-DBB8-4346-95A4-D10018BCDF87}"/>
              </a:ext>
            </a:extLst>
          </p:cNvPr>
          <p:cNvCxnSpPr>
            <a:cxnSpLocks/>
          </p:cNvCxnSpPr>
          <p:nvPr/>
        </p:nvCxnSpPr>
        <p:spPr>
          <a:xfrm flipH="1" flipV="1">
            <a:off x="5883677" y="3475157"/>
            <a:ext cx="1" cy="4976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C9F5ADC-917F-4808-AA54-08E6023CF96C}"/>
              </a:ext>
            </a:extLst>
          </p:cNvPr>
          <p:cNvCxnSpPr>
            <a:cxnSpLocks/>
          </p:cNvCxnSpPr>
          <p:nvPr/>
        </p:nvCxnSpPr>
        <p:spPr>
          <a:xfrm>
            <a:off x="3542861" y="3474009"/>
            <a:ext cx="234053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1D4A7C0A-227B-43EE-A237-AA063B5CA55D}"/>
              </a:ext>
            </a:extLst>
          </p:cNvPr>
          <p:cNvCxnSpPr/>
          <p:nvPr/>
        </p:nvCxnSpPr>
        <p:spPr>
          <a:xfrm flipV="1">
            <a:off x="3542861" y="794804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E3D2266-D3E5-4F81-B310-F2CB05CE377A}"/>
              </a:ext>
            </a:extLst>
          </p:cNvPr>
          <p:cNvCxnSpPr/>
          <p:nvPr/>
        </p:nvCxnSpPr>
        <p:spPr>
          <a:xfrm flipV="1">
            <a:off x="5883396" y="790911"/>
            <a:ext cx="0" cy="2685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A2FC691A-5C56-45A1-9A3B-7CE66AB19A7C}"/>
              </a:ext>
            </a:extLst>
          </p:cNvPr>
          <p:cNvCxnSpPr>
            <a:cxnSpLocks/>
          </p:cNvCxnSpPr>
          <p:nvPr/>
        </p:nvCxnSpPr>
        <p:spPr>
          <a:xfrm>
            <a:off x="3547384" y="793084"/>
            <a:ext cx="233601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E4750D4-0274-4F8C-900D-218218903C40}"/>
              </a:ext>
            </a:extLst>
          </p:cNvPr>
          <p:cNvCxnSpPr>
            <a:cxnSpLocks/>
          </p:cNvCxnSpPr>
          <p:nvPr/>
        </p:nvCxnSpPr>
        <p:spPr>
          <a:xfrm flipH="1">
            <a:off x="5878243" y="3475538"/>
            <a:ext cx="316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9F9BF8EC-A6DF-4263-BA2E-2A8075D825BA}"/>
              </a:ext>
            </a:extLst>
          </p:cNvPr>
          <p:cNvSpPr/>
          <p:nvPr/>
        </p:nvSpPr>
        <p:spPr>
          <a:xfrm>
            <a:off x="3335692" y="1248102"/>
            <a:ext cx="5454000" cy="5454000"/>
          </a:xfrm>
          <a:prstGeom prst="arc">
            <a:avLst>
              <a:gd name="adj1" fmla="val 5397739"/>
              <a:gd name="adj2" fmla="val 1080300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68D3C9A8-7079-42D4-A1C8-67838C270F4F}"/>
              </a:ext>
            </a:extLst>
          </p:cNvPr>
          <p:cNvCxnSpPr>
            <a:cxnSpLocks/>
            <a:stCxn id="187" idx="2"/>
          </p:cNvCxnSpPr>
          <p:nvPr/>
        </p:nvCxnSpPr>
        <p:spPr>
          <a:xfrm flipV="1">
            <a:off x="3335693" y="900070"/>
            <a:ext cx="2729724" cy="3072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A2CBEA8C-7A70-44AE-A746-E94BA787CFE8}"/>
              </a:ext>
            </a:extLst>
          </p:cNvPr>
          <p:cNvCxnSpPr>
            <a:cxnSpLocks/>
          </p:cNvCxnSpPr>
          <p:nvPr/>
        </p:nvCxnSpPr>
        <p:spPr>
          <a:xfrm>
            <a:off x="3539423" y="3737865"/>
            <a:ext cx="38216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6B6AF7E6-A2DF-4B8F-B398-ABFF1B869F93}"/>
              </a:ext>
            </a:extLst>
          </p:cNvPr>
          <p:cNvCxnSpPr>
            <a:cxnSpLocks/>
          </p:cNvCxnSpPr>
          <p:nvPr/>
        </p:nvCxnSpPr>
        <p:spPr>
          <a:xfrm>
            <a:off x="5880305" y="1108917"/>
            <a:ext cx="14807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5DF1E0EF-06BE-4F3D-B8AB-9BF820E9F9E3}"/>
              </a:ext>
            </a:extLst>
          </p:cNvPr>
          <p:cNvCxnSpPr/>
          <p:nvPr/>
        </p:nvCxnSpPr>
        <p:spPr>
          <a:xfrm>
            <a:off x="5863020" y="791982"/>
            <a:ext cx="3314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C1AE329-D637-471C-BF0B-884FA1FA49ED}"/>
              </a:ext>
            </a:extLst>
          </p:cNvPr>
          <p:cNvCxnSpPr>
            <a:cxnSpLocks/>
          </p:cNvCxnSpPr>
          <p:nvPr/>
        </p:nvCxnSpPr>
        <p:spPr>
          <a:xfrm>
            <a:off x="6659880" y="3469566"/>
            <a:ext cx="0" cy="27919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95BDFDA2-5C06-4B97-9181-12005DEF02CE}"/>
              </a:ext>
            </a:extLst>
          </p:cNvPr>
          <p:cNvCxnSpPr>
            <a:cxnSpLocks/>
          </p:cNvCxnSpPr>
          <p:nvPr/>
        </p:nvCxnSpPr>
        <p:spPr>
          <a:xfrm>
            <a:off x="8072085" y="3468586"/>
            <a:ext cx="0" cy="27929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B1A432F-6F94-4DF8-BD57-7B85084BA0B4}"/>
              </a:ext>
            </a:extLst>
          </p:cNvPr>
          <p:cNvCxnSpPr/>
          <p:nvPr/>
        </p:nvCxnSpPr>
        <p:spPr>
          <a:xfrm>
            <a:off x="7371977" y="3971266"/>
            <a:ext cx="0" cy="28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7B7D1626-C88F-451D-B773-ADC613F1B2AE}"/>
              </a:ext>
            </a:extLst>
          </p:cNvPr>
          <p:cNvCxnSpPr/>
          <p:nvPr/>
        </p:nvCxnSpPr>
        <p:spPr>
          <a:xfrm>
            <a:off x="7364299" y="635094"/>
            <a:ext cx="0" cy="334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3F06D96D-51FB-4763-AB3F-6E9EAF8F1F75}"/>
              </a:ext>
            </a:extLst>
          </p:cNvPr>
          <p:cNvSpPr txBox="1"/>
          <p:nvPr/>
        </p:nvSpPr>
        <p:spPr>
          <a:xfrm>
            <a:off x="0" y="1210629"/>
            <a:ext cx="327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le costruzioni le operazioni del ribaltamento e  le relative didascalie restano solamente le tracce del piano e l’ellisse di sezione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9FEC7A29-AAFE-423E-AC22-FE58DB3D9DC8}"/>
              </a:ext>
            </a:extLst>
          </p:cNvPr>
          <p:cNvSpPr txBox="1"/>
          <p:nvPr/>
        </p:nvSpPr>
        <p:spPr>
          <a:xfrm>
            <a:off x="0" y="2761402"/>
            <a:ext cx="2792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anche le tracce del piano restano solamente le proiezioni dell’ellisse di sezione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3FEDECF0-40AE-4E1F-A0C9-0BFBA57079BB}"/>
              </a:ext>
            </a:extLst>
          </p:cNvPr>
          <p:cNvSpPr txBox="1"/>
          <p:nvPr/>
        </p:nvSpPr>
        <p:spPr>
          <a:xfrm>
            <a:off x="0" y="611442"/>
            <a:ext cx="330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Completate le operazioni si  ottiene la seguente ellisse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3FD383BE-BD83-4751-A695-B90E2031BF98}"/>
              </a:ext>
            </a:extLst>
          </p:cNvPr>
          <p:cNvSpPr txBox="1"/>
          <p:nvPr/>
        </p:nvSpPr>
        <p:spPr>
          <a:xfrm>
            <a:off x="-9831" y="3923522"/>
            <a:ext cx="262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Ora se immaginiamo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di far scorrere 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una parte del 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cilindro di sezione si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ha quanto di seguito mettendo inevidenza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l’ellisse appartenente al piano di sezione individuando due tronchi di cilindro</a:t>
            </a:r>
          </a:p>
        </p:txBody>
      </p:sp>
      <p:grpSp>
        <p:nvGrpSpPr>
          <p:cNvPr id="168" name="Gruppo 167">
            <a:extLst>
              <a:ext uri="{FF2B5EF4-FFF2-40B4-BE49-F238E27FC236}">
                <a16:creationId xmlns:a16="http://schemas.microsoft.com/office/drawing/2014/main" id="{1217872A-819B-48DF-AF30-EF09D0AAB355}"/>
              </a:ext>
            </a:extLst>
          </p:cNvPr>
          <p:cNvGrpSpPr/>
          <p:nvPr/>
        </p:nvGrpSpPr>
        <p:grpSpPr>
          <a:xfrm>
            <a:off x="6190621" y="1110177"/>
            <a:ext cx="2340000" cy="2628000"/>
            <a:chOff x="-1107410" y="1766662"/>
            <a:chExt cx="2340000" cy="2628000"/>
          </a:xfrm>
        </p:grpSpPr>
        <p:sp>
          <p:nvSpPr>
            <p:cNvPr id="172" name="Arco 171">
              <a:extLst>
                <a:ext uri="{FF2B5EF4-FFF2-40B4-BE49-F238E27FC236}">
                  <a16:creationId xmlns:a16="http://schemas.microsoft.com/office/drawing/2014/main" id="{E450064F-90DD-42B3-8963-85121BA96C52}"/>
                </a:ext>
              </a:extLst>
            </p:cNvPr>
            <p:cNvSpPr/>
            <p:nvPr/>
          </p:nvSpPr>
          <p:spPr>
            <a:xfrm>
              <a:off x="-1107410" y="1766662"/>
              <a:ext cx="2340000" cy="2628000"/>
            </a:xfrm>
            <a:prstGeom prst="arc">
              <a:avLst>
                <a:gd name="adj1" fmla="val 7412508"/>
                <a:gd name="adj2" fmla="val 3379169"/>
              </a:avLst>
            </a:prstGeom>
            <a:ln w="63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79C1CCFF-CBDF-47A2-A2CE-425C3BD00F25}"/>
                </a:ext>
              </a:extLst>
            </p:cNvPr>
            <p:cNvCxnSpPr>
              <a:cxnSpLocks/>
            </p:cNvCxnSpPr>
            <p:nvPr/>
          </p:nvCxnSpPr>
          <p:spPr>
            <a:xfrm>
              <a:off x="-640078" y="4132518"/>
              <a:ext cx="1414800" cy="0"/>
            </a:xfrm>
            <a:prstGeom prst="line">
              <a:avLst/>
            </a:prstGeom>
            <a:ln w="63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EAF1045A-950F-4F7A-A0F8-0D8B5A9485D1}"/>
              </a:ext>
            </a:extLst>
          </p:cNvPr>
          <p:cNvGrpSpPr/>
          <p:nvPr/>
        </p:nvGrpSpPr>
        <p:grpSpPr>
          <a:xfrm>
            <a:off x="6185821" y="586435"/>
            <a:ext cx="2354979" cy="5907380"/>
            <a:chOff x="6185821" y="586435"/>
            <a:chExt cx="2354979" cy="5907380"/>
          </a:xfrm>
        </p:grpSpPr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08B71E0B-8E5E-4AEF-8409-C09E1A263BAD}"/>
                </a:ext>
              </a:extLst>
            </p:cNvPr>
            <p:cNvCxnSpPr>
              <a:cxnSpLocks/>
            </p:cNvCxnSpPr>
            <p:nvPr/>
          </p:nvCxnSpPr>
          <p:spPr>
            <a:xfrm>
              <a:off x="6658254" y="6253362"/>
              <a:ext cx="1414800" cy="0"/>
            </a:xfrm>
            <a:prstGeom prst="line">
              <a:avLst/>
            </a:prstGeom>
            <a:ln w="63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uppo 68">
              <a:extLst>
                <a:ext uri="{FF2B5EF4-FFF2-40B4-BE49-F238E27FC236}">
                  <a16:creationId xmlns:a16="http://schemas.microsoft.com/office/drawing/2014/main" id="{A795B057-D547-407A-BF81-9519F674CAFE}"/>
                </a:ext>
              </a:extLst>
            </p:cNvPr>
            <p:cNvGrpSpPr/>
            <p:nvPr/>
          </p:nvGrpSpPr>
          <p:grpSpPr>
            <a:xfrm>
              <a:off x="6185821" y="586435"/>
              <a:ext cx="2354979" cy="5907380"/>
              <a:chOff x="6194702" y="586435"/>
              <a:chExt cx="2354979" cy="5907380"/>
            </a:xfrm>
          </p:grpSpPr>
          <p:sp>
            <p:nvSpPr>
              <p:cNvPr id="12" name="Ovale 11">
                <a:extLst>
                  <a:ext uri="{FF2B5EF4-FFF2-40B4-BE49-F238E27FC236}">
                    <a16:creationId xmlns:a16="http://schemas.microsoft.com/office/drawing/2014/main" id="{813FC100-1B09-4A24-A901-5FC798C9339A}"/>
                  </a:ext>
                </a:extLst>
              </p:cNvPr>
              <p:cNvSpPr/>
              <p:nvPr/>
            </p:nvSpPr>
            <p:spPr>
              <a:xfrm>
                <a:off x="6194702" y="4153815"/>
                <a:ext cx="2340000" cy="2340000"/>
              </a:xfrm>
              <a:prstGeom prst="ellipse">
                <a:avLst/>
              </a:prstGeom>
              <a:noFill/>
              <a:ln w="63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51435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01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2" name="Gruppo 61">
                <a:extLst>
                  <a:ext uri="{FF2B5EF4-FFF2-40B4-BE49-F238E27FC236}">
                    <a16:creationId xmlns:a16="http://schemas.microsoft.com/office/drawing/2014/main" id="{015A39F8-D425-487A-AC93-13F56602045E}"/>
                  </a:ext>
                </a:extLst>
              </p:cNvPr>
              <p:cNvGrpSpPr/>
              <p:nvPr/>
            </p:nvGrpSpPr>
            <p:grpSpPr>
              <a:xfrm>
                <a:off x="6195093" y="586435"/>
                <a:ext cx="2354588" cy="4729162"/>
                <a:chOff x="6186215" y="595313"/>
                <a:chExt cx="2354588" cy="4729162"/>
              </a:xfrm>
            </p:grpSpPr>
            <p:cxnSp>
              <p:nvCxnSpPr>
                <p:cNvPr id="53" name="Connettore diritto 52">
                  <a:extLst>
                    <a:ext uri="{FF2B5EF4-FFF2-40B4-BE49-F238E27FC236}">
                      <a16:creationId xmlns:a16="http://schemas.microsoft.com/office/drawing/2014/main" id="{2E55CB4A-F942-4854-951C-BE153541F2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65206" y="595313"/>
                  <a:ext cx="0" cy="472916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" name="Gruppo 60">
                  <a:extLst>
                    <a:ext uri="{FF2B5EF4-FFF2-40B4-BE49-F238E27FC236}">
                      <a16:creationId xmlns:a16="http://schemas.microsoft.com/office/drawing/2014/main" id="{D2CD6231-9E96-4A33-A84E-28BEA710D5A2}"/>
                    </a:ext>
                  </a:extLst>
                </p:cNvPr>
                <p:cNvGrpSpPr/>
                <p:nvPr/>
              </p:nvGrpSpPr>
              <p:grpSpPr>
                <a:xfrm>
                  <a:off x="6186215" y="789864"/>
                  <a:ext cx="2354588" cy="2960908"/>
                  <a:chOff x="6186215" y="789864"/>
                  <a:chExt cx="2354588" cy="2960908"/>
                </a:xfrm>
              </p:grpSpPr>
              <p:cxnSp>
                <p:nvCxnSpPr>
                  <p:cNvPr id="75" name="Connettore diritto 74">
                    <a:extLst>
                      <a:ext uri="{FF2B5EF4-FFF2-40B4-BE49-F238E27FC236}">
                        <a16:creationId xmlns:a16="http://schemas.microsoft.com/office/drawing/2014/main" id="{A36B5AA0-DB56-4E38-9B72-26BF9FDF76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82062" y="790335"/>
                    <a:ext cx="0" cy="268867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0" name="Gruppo 59">
                    <a:extLst>
                      <a:ext uri="{FF2B5EF4-FFF2-40B4-BE49-F238E27FC236}">
                        <a16:creationId xmlns:a16="http://schemas.microsoft.com/office/drawing/2014/main" id="{BDC2BAC4-536D-4794-9539-7CA2455C2CE7}"/>
                      </a:ext>
                    </a:extLst>
                  </p:cNvPr>
                  <p:cNvGrpSpPr/>
                  <p:nvPr/>
                </p:nvGrpSpPr>
                <p:grpSpPr>
                  <a:xfrm>
                    <a:off x="6186215" y="789864"/>
                    <a:ext cx="2354588" cy="2960908"/>
                    <a:chOff x="6186215" y="789864"/>
                    <a:chExt cx="2354588" cy="2960908"/>
                  </a:xfrm>
                </p:grpSpPr>
                <p:cxnSp>
                  <p:nvCxnSpPr>
                    <p:cNvPr id="71" name="Connettore diritto 70">
                      <a:extLst>
                        <a:ext uri="{FF2B5EF4-FFF2-40B4-BE49-F238E27FC236}">
                          <a16:creationId xmlns:a16="http://schemas.microsoft.com/office/drawing/2014/main" id="{AC23C8E1-389F-4B2C-BED6-EA6F433D9E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 flipV="1">
                      <a:off x="6190850" y="800117"/>
                      <a:ext cx="4172" cy="1634408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Connettore diritto 71">
                      <a:extLst>
                        <a:ext uri="{FF2B5EF4-FFF2-40B4-BE49-F238E27FC236}">
                          <a16:creationId xmlns:a16="http://schemas.microsoft.com/office/drawing/2014/main" id="{5F9A325E-C5C3-4AD8-9C7E-8D4A01F10C3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233021" y="797162"/>
                      <a:ext cx="0" cy="1970492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Connettore diritto 72">
                      <a:extLst>
                        <a:ext uri="{FF2B5EF4-FFF2-40B4-BE49-F238E27FC236}">
                          <a16:creationId xmlns:a16="http://schemas.microsoft.com/office/drawing/2014/main" id="{AB4C5020-23FA-41E3-91F9-42AF927921C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352834" y="791340"/>
                      <a:ext cx="0" cy="2310156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Connettore diritto 73">
                      <a:extLst>
                        <a:ext uri="{FF2B5EF4-FFF2-40B4-BE49-F238E27FC236}">
                          <a16:creationId xmlns:a16="http://schemas.microsoft.com/office/drawing/2014/main" id="{8201422F-8EB7-4C86-84D4-9F5EBA3CE9F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536747" y="796589"/>
                      <a:ext cx="0" cy="2560508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Connettore diritto 75">
                      <a:extLst>
                        <a:ext uri="{FF2B5EF4-FFF2-40B4-BE49-F238E27FC236}">
                          <a16:creationId xmlns:a16="http://schemas.microsoft.com/office/drawing/2014/main" id="{717526BA-AE1B-48BA-9F93-85502B5448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064696" y="796588"/>
                      <a:ext cx="0" cy="268867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Connettore diritto 77">
                      <a:extLst>
                        <a:ext uri="{FF2B5EF4-FFF2-40B4-BE49-F238E27FC236}">
                          <a16:creationId xmlns:a16="http://schemas.microsoft.com/office/drawing/2014/main" id="{46A42458-8A5A-41A4-B212-8D0E710006F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74446" y="797810"/>
                      <a:ext cx="11083" cy="268560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" name="Connettore diritto 85">
                      <a:extLst>
                        <a:ext uri="{FF2B5EF4-FFF2-40B4-BE49-F238E27FC236}">
                          <a16:creationId xmlns:a16="http://schemas.microsoft.com/office/drawing/2014/main" id="{3C0A9F14-ECE9-4C31-BB3D-A7F1918E8BF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948899" y="799065"/>
                      <a:ext cx="11083" cy="268560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Connettore diritto 86">
                      <a:extLst>
                        <a:ext uri="{FF2B5EF4-FFF2-40B4-BE49-F238E27FC236}">
                          <a16:creationId xmlns:a16="http://schemas.microsoft.com/office/drawing/2014/main" id="{5AE913B4-414E-442F-AAE6-1BF76A697F1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193231" y="797162"/>
                      <a:ext cx="0" cy="2559935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Connettore diritto 87">
                      <a:extLst>
                        <a:ext uri="{FF2B5EF4-FFF2-40B4-BE49-F238E27FC236}">
                          <a16:creationId xmlns:a16="http://schemas.microsoft.com/office/drawing/2014/main" id="{E79EDAB1-3A9C-4D3B-A599-CBD6DEEB470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377593" y="799160"/>
                      <a:ext cx="9501" cy="228600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Connettore diritto 88">
                      <a:extLst>
                        <a:ext uri="{FF2B5EF4-FFF2-40B4-BE49-F238E27FC236}">
                          <a16:creationId xmlns:a16="http://schemas.microsoft.com/office/drawing/2014/main" id="{6A984621-CB4E-460B-A118-3005A51ADBE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496059" y="792940"/>
                      <a:ext cx="8123" cy="1968462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ttore diritto 89">
                      <a:extLst>
                        <a:ext uri="{FF2B5EF4-FFF2-40B4-BE49-F238E27FC236}">
                          <a16:creationId xmlns:a16="http://schemas.microsoft.com/office/drawing/2014/main" id="{1CDC580A-B408-464D-8FAA-BE500E5A0EE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534013" y="789864"/>
                      <a:ext cx="6790" cy="1645339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Connettore diritto 91">
                      <a:extLst>
                        <a:ext uri="{FF2B5EF4-FFF2-40B4-BE49-F238E27FC236}">
                          <a16:creationId xmlns:a16="http://schemas.microsoft.com/office/drawing/2014/main" id="{73D8A31C-C9C1-4B4E-8250-894571E7654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186215" y="791558"/>
                      <a:ext cx="2354400" cy="0"/>
                    </a:xfrm>
                    <a:prstGeom prst="line">
                      <a:avLst/>
                    </a:prstGeom>
                    <a:ln w="31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4" name="Gruppo 23">
                      <a:extLst>
                        <a:ext uri="{FF2B5EF4-FFF2-40B4-BE49-F238E27FC236}">
                          <a16:creationId xmlns:a16="http://schemas.microsoft.com/office/drawing/2014/main" id="{50FA32B8-A96C-41C0-AA42-3ED1AFF34DC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192952" y="1113884"/>
                      <a:ext cx="2341524" cy="2636888"/>
                      <a:chOff x="6192952" y="1113884"/>
                      <a:chExt cx="2341524" cy="2636888"/>
                    </a:xfrm>
                  </p:grpSpPr>
                  <p:grpSp>
                    <p:nvGrpSpPr>
                      <p:cNvPr id="2" name="Gruppo 1">
                        <a:extLst>
                          <a:ext uri="{FF2B5EF4-FFF2-40B4-BE49-F238E27FC236}">
                            <a16:creationId xmlns:a16="http://schemas.microsoft.com/office/drawing/2014/main" id="{14670ACD-CFEC-4330-A905-EC5C494D9E6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192952" y="1114386"/>
                        <a:ext cx="2340000" cy="2636386"/>
                        <a:chOff x="12861791" y="1112716"/>
                        <a:chExt cx="2340000" cy="2636386"/>
                      </a:xfrm>
                    </p:grpSpPr>
                    <p:grpSp>
                      <p:nvGrpSpPr>
                        <p:cNvPr id="213" name="Gruppo 212">
                          <a:extLst>
                            <a:ext uri="{FF2B5EF4-FFF2-40B4-BE49-F238E27FC236}">
                              <a16:creationId xmlns:a16="http://schemas.microsoft.com/office/drawing/2014/main" id="{929F4E89-57EF-4DE4-A84A-3587A93B900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2861791" y="1124702"/>
                          <a:ext cx="2340000" cy="2624400"/>
                          <a:chOff x="-1100832" y="1780674"/>
                          <a:chExt cx="2340000" cy="2624400"/>
                        </a:xfrm>
                      </p:grpSpPr>
                      <p:sp>
                        <p:nvSpPr>
                          <p:cNvPr id="210" name="Arco 209">
                            <a:extLst>
                              <a:ext uri="{FF2B5EF4-FFF2-40B4-BE49-F238E27FC236}">
                                <a16:creationId xmlns:a16="http://schemas.microsoft.com/office/drawing/2014/main" id="{D01C0D07-6D8E-4125-8640-3C4382D545F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-1100832" y="1780674"/>
                            <a:ext cx="2340000" cy="2624400"/>
                          </a:xfrm>
                          <a:prstGeom prst="arc">
                            <a:avLst>
                              <a:gd name="adj1" fmla="val 7432336"/>
                              <a:gd name="adj2" fmla="val 10833827"/>
                            </a:avLst>
                          </a:prstGeom>
                          <a:ln w="6350">
                            <a:solidFill>
                              <a:srgbClr val="FF0000"/>
                            </a:solidFill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/>
                          </a:p>
                        </p:txBody>
                      </p:sp>
                      <p:cxnSp>
                        <p:nvCxnSpPr>
                          <p:cNvPr id="212" name="Connettore diritto 211">
                            <a:extLst>
                              <a:ext uri="{FF2B5EF4-FFF2-40B4-BE49-F238E27FC236}">
                                <a16:creationId xmlns:a16="http://schemas.microsoft.com/office/drawing/2014/main" id="{D8E18149-E160-42EC-8D45-8BAF4A7B23D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-633500" y="4139607"/>
                            <a:ext cx="1414800" cy="0"/>
                          </a:xfrm>
                          <a:prstGeom prst="line">
                            <a:avLst/>
                          </a:prstGeom>
                          <a:ln w="6350">
                            <a:solidFill>
                              <a:srgbClr val="0070C0"/>
                            </a:solidFill>
                            <a:prstDash val="solid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37" name="Arco 136">
                          <a:extLst>
                            <a:ext uri="{FF2B5EF4-FFF2-40B4-BE49-F238E27FC236}">
                              <a16:creationId xmlns:a16="http://schemas.microsoft.com/office/drawing/2014/main" id="{4104762C-06FA-4F5B-BDED-340A006ACCE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2863860" y="1112716"/>
                          <a:ext cx="2336400" cy="2624400"/>
                        </a:xfrm>
                        <a:prstGeom prst="arc">
                          <a:avLst>
                            <a:gd name="adj1" fmla="val 10795043"/>
                            <a:gd name="adj2" fmla="val 21556626"/>
                          </a:avLst>
                        </a:prstGeom>
                        <a:ln w="6350">
                          <a:solidFill>
                            <a:srgbClr val="FF00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/>
                        </a:p>
                      </p:txBody>
                    </p:sp>
                  </p:grpSp>
                  <p:sp>
                    <p:nvSpPr>
                      <p:cNvPr id="119" name="Arco 118">
                        <a:extLst>
                          <a:ext uri="{FF2B5EF4-FFF2-40B4-BE49-F238E27FC236}">
                            <a16:creationId xmlns:a16="http://schemas.microsoft.com/office/drawing/2014/main" id="{38DBA6A8-09E9-4772-BDF7-E6310C63A9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194476" y="1113884"/>
                        <a:ext cx="2340000" cy="2624400"/>
                      </a:xfrm>
                      <a:prstGeom prst="arc">
                        <a:avLst>
                          <a:gd name="adj1" fmla="val 21583073"/>
                          <a:gd name="adj2" fmla="val 3417799"/>
                        </a:avLst>
                      </a:prstGeom>
                      <a:ln w="6350">
                        <a:solidFill>
                          <a:srgbClr val="FF0000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</p:grpSp>
            </p:grpSp>
          </p:grpSp>
        </p:grpSp>
      </p:grp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D63A548-86D4-4AEA-86C9-AD0F5A966589}"/>
              </a:ext>
            </a:extLst>
          </p:cNvPr>
          <p:cNvCxnSpPr/>
          <p:nvPr/>
        </p:nvCxnSpPr>
        <p:spPr>
          <a:xfrm>
            <a:off x="8530927" y="2399202"/>
            <a:ext cx="0" cy="108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81816A42-073E-4040-8CA2-BB642AC0D551}"/>
              </a:ext>
            </a:extLst>
          </p:cNvPr>
          <p:cNvCxnSpPr/>
          <p:nvPr/>
        </p:nvCxnSpPr>
        <p:spPr>
          <a:xfrm>
            <a:off x="8377593" y="3081169"/>
            <a:ext cx="0" cy="39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9CB3BF8-7087-4B5B-9FB8-84C117AB8EBE}"/>
              </a:ext>
            </a:extLst>
          </p:cNvPr>
          <p:cNvCxnSpPr/>
          <p:nvPr/>
        </p:nvCxnSpPr>
        <p:spPr>
          <a:xfrm>
            <a:off x="8496885" y="2724759"/>
            <a:ext cx="0" cy="75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9D9321CD-6C50-469C-B6BB-C898E982D89F}"/>
              </a:ext>
            </a:extLst>
          </p:cNvPr>
          <p:cNvCxnSpPr/>
          <p:nvPr/>
        </p:nvCxnSpPr>
        <p:spPr>
          <a:xfrm>
            <a:off x="6192776" y="2394318"/>
            <a:ext cx="0" cy="108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5C9A14FF-5B1F-4F07-8D4C-589972BC9F47}"/>
              </a:ext>
            </a:extLst>
          </p:cNvPr>
          <p:cNvCxnSpPr/>
          <p:nvPr/>
        </p:nvCxnSpPr>
        <p:spPr>
          <a:xfrm>
            <a:off x="6232617" y="2745277"/>
            <a:ext cx="0" cy="727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1F91846D-CE10-442B-B945-2CEB8456A659}"/>
              </a:ext>
            </a:extLst>
          </p:cNvPr>
          <p:cNvCxnSpPr/>
          <p:nvPr/>
        </p:nvCxnSpPr>
        <p:spPr>
          <a:xfrm>
            <a:off x="6352834" y="3081169"/>
            <a:ext cx="0" cy="39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D802F46-9C34-46B7-ACAC-F91890685506}"/>
              </a:ext>
            </a:extLst>
          </p:cNvPr>
          <p:cNvCxnSpPr/>
          <p:nvPr/>
        </p:nvCxnSpPr>
        <p:spPr>
          <a:xfrm>
            <a:off x="8192645" y="3353484"/>
            <a:ext cx="0" cy="12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BC1D7212-B768-44FC-A563-239F4FE805ED}"/>
              </a:ext>
            </a:extLst>
          </p:cNvPr>
          <p:cNvCxnSpPr/>
          <p:nvPr/>
        </p:nvCxnSpPr>
        <p:spPr>
          <a:xfrm>
            <a:off x="6536747" y="3355834"/>
            <a:ext cx="0" cy="12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asellaDiTesto 19">
            <a:extLst>
              <a:ext uri="{FF2B5EF4-FFF2-40B4-BE49-F238E27FC236}">
                <a16:creationId xmlns:a16="http://schemas.microsoft.com/office/drawing/2014/main" id="{FF68B236-7031-424C-BA9A-97DB4A9FF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763" y="555786"/>
            <a:ext cx="540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80" name="CasellaDiTesto 19">
            <a:extLst>
              <a:ext uri="{FF2B5EF4-FFF2-40B4-BE49-F238E27FC236}">
                <a16:creationId xmlns:a16="http://schemas.microsoft.com/office/drawing/2014/main" id="{AF094FBD-6472-487B-BC96-A2250E4EF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38" y="637115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77" name="Arco 76">
            <a:extLst>
              <a:ext uri="{FF2B5EF4-FFF2-40B4-BE49-F238E27FC236}">
                <a16:creationId xmlns:a16="http://schemas.microsoft.com/office/drawing/2014/main" id="{D926789F-27D5-436D-8296-487F0E5597A6}"/>
              </a:ext>
            </a:extLst>
          </p:cNvPr>
          <p:cNvSpPr/>
          <p:nvPr/>
        </p:nvSpPr>
        <p:spPr>
          <a:xfrm>
            <a:off x="6197384" y="1112959"/>
            <a:ext cx="2322000" cy="2628000"/>
          </a:xfrm>
          <a:prstGeom prst="arc">
            <a:avLst>
              <a:gd name="adj1" fmla="val 3346319"/>
              <a:gd name="adj2" fmla="val 7429933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282D0ED4-E4E6-48FA-A924-9125E6270789}"/>
              </a:ext>
            </a:extLst>
          </p:cNvPr>
          <p:cNvCxnSpPr>
            <a:cxnSpLocks/>
          </p:cNvCxnSpPr>
          <p:nvPr/>
        </p:nvCxnSpPr>
        <p:spPr>
          <a:xfrm>
            <a:off x="7365493" y="2410618"/>
            <a:ext cx="0" cy="29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uppo 181">
            <a:extLst>
              <a:ext uri="{FF2B5EF4-FFF2-40B4-BE49-F238E27FC236}">
                <a16:creationId xmlns:a16="http://schemas.microsoft.com/office/drawing/2014/main" id="{CE95BBE0-F5DC-4219-9E53-7237768488BF}"/>
              </a:ext>
            </a:extLst>
          </p:cNvPr>
          <p:cNvGrpSpPr/>
          <p:nvPr/>
        </p:nvGrpSpPr>
        <p:grpSpPr>
          <a:xfrm>
            <a:off x="6187681" y="4178047"/>
            <a:ext cx="2332800" cy="2057400"/>
            <a:chOff x="9576175" y="4088782"/>
            <a:chExt cx="2654639" cy="2057400"/>
          </a:xfrm>
        </p:grpSpPr>
        <p:grpSp>
          <p:nvGrpSpPr>
            <p:cNvPr id="183" name="Gruppo 182">
              <a:extLst>
                <a:ext uri="{FF2B5EF4-FFF2-40B4-BE49-F238E27FC236}">
                  <a16:creationId xmlns:a16="http://schemas.microsoft.com/office/drawing/2014/main" id="{C0CA774B-CDD0-4EAB-BED1-0B94EE612414}"/>
                </a:ext>
              </a:extLst>
            </p:cNvPr>
            <p:cNvGrpSpPr/>
            <p:nvPr/>
          </p:nvGrpSpPr>
          <p:grpSpPr>
            <a:xfrm>
              <a:off x="9576175" y="4088782"/>
              <a:ext cx="2654639" cy="1981200"/>
              <a:chOff x="8926699" y="4239959"/>
              <a:chExt cx="2654639" cy="1981200"/>
            </a:xfrm>
          </p:grpSpPr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64DCDA09-41E3-42AE-8294-07823A28F3D1}"/>
                  </a:ext>
                </a:extLst>
              </p:cNvPr>
              <p:cNvCxnSpPr/>
              <p:nvPr/>
            </p:nvCxnSpPr>
            <p:spPr>
              <a:xfrm>
                <a:off x="9965924" y="4239959"/>
                <a:ext cx="5717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Connettore diritto 208">
                <a:extLst>
                  <a:ext uri="{FF2B5EF4-FFF2-40B4-BE49-F238E27FC236}">
                    <a16:creationId xmlns:a16="http://schemas.microsoft.com/office/drawing/2014/main" id="{8500D2F9-1D95-4169-BB41-45ED541CB7E3}"/>
                  </a:ext>
                </a:extLst>
              </p:cNvPr>
              <p:cNvCxnSpPr/>
              <p:nvPr/>
            </p:nvCxnSpPr>
            <p:spPr>
              <a:xfrm>
                <a:off x="9548503" y="4392359"/>
                <a:ext cx="140899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Connettore diritto 210">
                <a:extLst>
                  <a:ext uri="{FF2B5EF4-FFF2-40B4-BE49-F238E27FC236}">
                    <a16:creationId xmlns:a16="http://schemas.microsoft.com/office/drawing/2014/main" id="{F275CA48-60DA-4169-9C91-3CA505940EE3}"/>
                  </a:ext>
                </a:extLst>
              </p:cNvPr>
              <p:cNvCxnSpPr/>
              <p:nvPr/>
            </p:nvCxnSpPr>
            <p:spPr>
              <a:xfrm>
                <a:off x="9323565" y="4544759"/>
                <a:ext cx="184349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3720ACAA-8076-44DC-9B14-407CDF5C4F25}"/>
                  </a:ext>
                </a:extLst>
              </p:cNvPr>
              <p:cNvCxnSpPr/>
              <p:nvPr/>
            </p:nvCxnSpPr>
            <p:spPr>
              <a:xfrm>
                <a:off x="9169344" y="4697159"/>
                <a:ext cx="21507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BEF2C2CF-965A-4484-B37C-B036D7D4230C}"/>
                  </a:ext>
                </a:extLst>
              </p:cNvPr>
              <p:cNvCxnSpPr/>
              <p:nvPr/>
            </p:nvCxnSpPr>
            <p:spPr>
              <a:xfrm>
                <a:off x="9063255" y="4849559"/>
                <a:ext cx="236874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Connettore diritto 215">
                <a:extLst>
                  <a:ext uri="{FF2B5EF4-FFF2-40B4-BE49-F238E27FC236}">
                    <a16:creationId xmlns:a16="http://schemas.microsoft.com/office/drawing/2014/main" id="{E75D8AF5-391D-489A-AB7D-0624176E48BC}"/>
                  </a:ext>
                </a:extLst>
              </p:cNvPr>
              <p:cNvCxnSpPr/>
              <p:nvPr/>
            </p:nvCxnSpPr>
            <p:spPr>
              <a:xfrm>
                <a:off x="8993436" y="5001959"/>
                <a:ext cx="251168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id="{1078AFAD-676D-4005-939C-4FFACC2CA6A8}"/>
                  </a:ext>
                </a:extLst>
              </p:cNvPr>
              <p:cNvCxnSpPr/>
              <p:nvPr/>
            </p:nvCxnSpPr>
            <p:spPr>
              <a:xfrm>
                <a:off x="8947876" y="5154359"/>
                <a:ext cx="26056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Connettore diritto 217">
                <a:extLst>
                  <a:ext uri="{FF2B5EF4-FFF2-40B4-BE49-F238E27FC236}">
                    <a16:creationId xmlns:a16="http://schemas.microsoft.com/office/drawing/2014/main" id="{F5184606-0A2D-4275-A77C-B42C2AF266D0}"/>
                  </a:ext>
                </a:extLst>
              </p:cNvPr>
              <p:cNvCxnSpPr/>
              <p:nvPr/>
            </p:nvCxnSpPr>
            <p:spPr>
              <a:xfrm>
                <a:off x="8926712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id="{7914CBCA-D38A-4B7E-9E8E-7CF39B8BF17C}"/>
                  </a:ext>
                </a:extLst>
              </p:cNvPr>
              <p:cNvCxnSpPr/>
              <p:nvPr/>
            </p:nvCxnSpPr>
            <p:spPr>
              <a:xfrm>
                <a:off x="8926699" y="5459159"/>
                <a:ext cx="265462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Connettore diritto 219">
                <a:extLst>
                  <a:ext uri="{FF2B5EF4-FFF2-40B4-BE49-F238E27FC236}">
                    <a16:creationId xmlns:a16="http://schemas.microsoft.com/office/drawing/2014/main" id="{7866ABBA-67F9-4481-93A0-79AEE5D2A076}"/>
                  </a:ext>
                </a:extLst>
              </p:cNvPr>
              <p:cNvCxnSpPr/>
              <p:nvPr/>
            </p:nvCxnSpPr>
            <p:spPr>
              <a:xfrm>
                <a:off x="8950952" y="5611559"/>
                <a:ext cx="25974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0B740AAB-F342-4862-A085-49E0F2C745EA}"/>
                  </a:ext>
                </a:extLst>
              </p:cNvPr>
              <p:cNvCxnSpPr/>
              <p:nvPr/>
            </p:nvCxnSpPr>
            <p:spPr>
              <a:xfrm>
                <a:off x="8993449" y="5763959"/>
                <a:ext cx="25157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Connettore diritto 221">
                <a:extLst>
                  <a:ext uri="{FF2B5EF4-FFF2-40B4-BE49-F238E27FC236}">
                    <a16:creationId xmlns:a16="http://schemas.microsoft.com/office/drawing/2014/main" id="{CBFB0E68-F48E-4031-B5B6-6BFA38F0FD7E}"/>
                  </a:ext>
                </a:extLst>
              </p:cNvPr>
              <p:cNvCxnSpPr/>
              <p:nvPr/>
            </p:nvCxnSpPr>
            <p:spPr>
              <a:xfrm>
                <a:off x="9066284" y="5916359"/>
                <a:ext cx="23687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id="{A6BFC226-539B-4B47-BF32-7E239038ADE8}"/>
                  </a:ext>
                </a:extLst>
              </p:cNvPr>
              <p:cNvCxnSpPr/>
              <p:nvPr/>
            </p:nvCxnSpPr>
            <p:spPr>
              <a:xfrm>
                <a:off x="9174250" y="6068759"/>
                <a:ext cx="21522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Connettore diritto 223">
                <a:extLst>
                  <a:ext uri="{FF2B5EF4-FFF2-40B4-BE49-F238E27FC236}">
                    <a16:creationId xmlns:a16="http://schemas.microsoft.com/office/drawing/2014/main" id="{06E201E9-303C-4A8B-8851-B5353EBBAF23}"/>
                  </a:ext>
                </a:extLst>
              </p:cNvPr>
              <p:cNvCxnSpPr/>
              <p:nvPr/>
            </p:nvCxnSpPr>
            <p:spPr>
              <a:xfrm>
                <a:off x="9320234" y="6221159"/>
                <a:ext cx="185823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uppo 183">
              <a:extLst>
                <a:ext uri="{FF2B5EF4-FFF2-40B4-BE49-F238E27FC236}">
                  <a16:creationId xmlns:a16="http://schemas.microsoft.com/office/drawing/2014/main" id="{CD745841-6360-4DF3-B302-D06FD82B359F}"/>
                </a:ext>
              </a:extLst>
            </p:cNvPr>
            <p:cNvGrpSpPr/>
            <p:nvPr/>
          </p:nvGrpSpPr>
          <p:grpSpPr>
            <a:xfrm>
              <a:off x="9576188" y="4164982"/>
              <a:ext cx="2654626" cy="1981200"/>
              <a:chOff x="8926712" y="4239959"/>
              <a:chExt cx="2654626" cy="1981200"/>
            </a:xfrm>
          </p:grpSpPr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CFA5F02B-BE83-47F8-BFEE-A9E2FC53708D}"/>
                  </a:ext>
                </a:extLst>
              </p:cNvPr>
              <p:cNvCxnSpPr/>
              <p:nvPr/>
            </p:nvCxnSpPr>
            <p:spPr>
              <a:xfrm>
                <a:off x="9709489" y="4239959"/>
                <a:ext cx="106513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41AF0779-A66E-4D2E-880F-94E36CDBF70C}"/>
                  </a:ext>
                </a:extLst>
              </p:cNvPr>
              <p:cNvCxnSpPr/>
              <p:nvPr/>
            </p:nvCxnSpPr>
            <p:spPr>
              <a:xfrm>
                <a:off x="9421116" y="4392359"/>
                <a:ext cx="165403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77A7B923-2992-445E-95CD-DA8BC5016DFE}"/>
                  </a:ext>
                </a:extLst>
              </p:cNvPr>
              <p:cNvCxnSpPr/>
              <p:nvPr/>
            </p:nvCxnSpPr>
            <p:spPr>
              <a:xfrm>
                <a:off x="9236041" y="4544759"/>
                <a:ext cx="201965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F2515F45-883D-44A3-BE54-719EB69075C7}"/>
                  </a:ext>
                </a:extLst>
              </p:cNvPr>
              <p:cNvCxnSpPr/>
              <p:nvPr/>
            </p:nvCxnSpPr>
            <p:spPr>
              <a:xfrm>
                <a:off x="9111712" y="4697159"/>
                <a:ext cx="22748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E1CBE8C8-08A2-45E8-ABF6-F24FB8547468}"/>
                  </a:ext>
                </a:extLst>
              </p:cNvPr>
              <p:cNvCxnSpPr/>
              <p:nvPr/>
            </p:nvCxnSpPr>
            <p:spPr>
              <a:xfrm>
                <a:off x="9023830" y="4849559"/>
                <a:ext cx="245042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Connettore diritto 194">
                <a:extLst>
                  <a:ext uri="{FF2B5EF4-FFF2-40B4-BE49-F238E27FC236}">
                    <a16:creationId xmlns:a16="http://schemas.microsoft.com/office/drawing/2014/main" id="{D2032987-1A62-4F8D-8E44-D7DBCF9318FE}"/>
                  </a:ext>
                </a:extLst>
              </p:cNvPr>
              <p:cNvCxnSpPr/>
              <p:nvPr/>
            </p:nvCxnSpPr>
            <p:spPr>
              <a:xfrm>
                <a:off x="8969168" y="5001959"/>
                <a:ext cx="256041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>
                <a:extLst>
                  <a:ext uri="{FF2B5EF4-FFF2-40B4-BE49-F238E27FC236}">
                    <a16:creationId xmlns:a16="http://schemas.microsoft.com/office/drawing/2014/main" id="{38126691-47E7-4594-BDBA-176BF6271F4C}"/>
                  </a:ext>
                </a:extLst>
              </p:cNvPr>
              <p:cNvCxnSpPr/>
              <p:nvPr/>
            </p:nvCxnSpPr>
            <p:spPr>
              <a:xfrm>
                <a:off x="8935741" y="5154359"/>
                <a:ext cx="26301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8D0A2961-C340-4EF6-B6C9-45327AF9F648}"/>
                  </a:ext>
                </a:extLst>
              </p:cNvPr>
              <p:cNvCxnSpPr/>
              <p:nvPr/>
            </p:nvCxnSpPr>
            <p:spPr>
              <a:xfrm>
                <a:off x="8926712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3F042BF3-FAC1-46C0-9094-0F331AB21A1D}"/>
                  </a:ext>
                </a:extLst>
              </p:cNvPr>
              <p:cNvCxnSpPr/>
              <p:nvPr/>
            </p:nvCxnSpPr>
            <p:spPr>
              <a:xfrm>
                <a:off x="8929731" y="5459159"/>
                <a:ext cx="263828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Connettore diritto 200">
                <a:extLst>
                  <a:ext uri="{FF2B5EF4-FFF2-40B4-BE49-F238E27FC236}">
                    <a16:creationId xmlns:a16="http://schemas.microsoft.com/office/drawing/2014/main" id="{A7FB5437-733C-493D-B910-D421E0AC9810}"/>
                  </a:ext>
                </a:extLst>
              </p:cNvPr>
              <p:cNvCxnSpPr/>
              <p:nvPr/>
            </p:nvCxnSpPr>
            <p:spPr>
              <a:xfrm>
                <a:off x="8963086" y="5611559"/>
                <a:ext cx="25729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Connettore diritto 201">
                <a:extLst>
                  <a:ext uri="{FF2B5EF4-FFF2-40B4-BE49-F238E27FC236}">
                    <a16:creationId xmlns:a16="http://schemas.microsoft.com/office/drawing/2014/main" id="{DBA69953-EFD7-4CD9-96E2-9376CB5B5192}"/>
                  </a:ext>
                </a:extLst>
              </p:cNvPr>
              <p:cNvCxnSpPr/>
              <p:nvPr/>
            </p:nvCxnSpPr>
            <p:spPr>
              <a:xfrm>
                <a:off x="9023785" y="5763959"/>
                <a:ext cx="24504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>
                <a:extLst>
                  <a:ext uri="{FF2B5EF4-FFF2-40B4-BE49-F238E27FC236}">
                    <a16:creationId xmlns:a16="http://schemas.microsoft.com/office/drawing/2014/main" id="{D3BB6338-DACC-4D0E-A589-B82F79926160}"/>
                  </a:ext>
                </a:extLst>
              </p:cNvPr>
              <p:cNvCxnSpPr/>
              <p:nvPr/>
            </p:nvCxnSpPr>
            <p:spPr>
              <a:xfrm>
                <a:off x="9117055" y="5916359"/>
                <a:ext cx="226664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>
                <a:extLst>
                  <a:ext uri="{FF2B5EF4-FFF2-40B4-BE49-F238E27FC236}">
                    <a16:creationId xmlns:a16="http://schemas.microsoft.com/office/drawing/2014/main" id="{72C6B20F-0B52-4CFD-9D57-F8F3D286C2CD}"/>
                  </a:ext>
                </a:extLst>
              </p:cNvPr>
              <p:cNvCxnSpPr/>
              <p:nvPr/>
            </p:nvCxnSpPr>
            <p:spPr>
              <a:xfrm>
                <a:off x="9240226" y="6068759"/>
                <a:ext cx="20256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E03ED4E0-031F-41E7-8A9B-9640EFC02F0C}"/>
                  </a:ext>
                </a:extLst>
              </p:cNvPr>
              <p:cNvCxnSpPr/>
              <p:nvPr/>
            </p:nvCxnSpPr>
            <p:spPr>
              <a:xfrm>
                <a:off x="9420548" y="6221159"/>
                <a:ext cx="16540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5" name="Gruppo 224">
            <a:extLst>
              <a:ext uri="{FF2B5EF4-FFF2-40B4-BE49-F238E27FC236}">
                <a16:creationId xmlns:a16="http://schemas.microsoft.com/office/drawing/2014/main" id="{FE636466-3301-41C5-B8E8-31831D0B447C}"/>
              </a:ext>
            </a:extLst>
          </p:cNvPr>
          <p:cNvGrpSpPr/>
          <p:nvPr/>
        </p:nvGrpSpPr>
        <p:grpSpPr>
          <a:xfrm>
            <a:off x="6180848" y="1143548"/>
            <a:ext cx="2350799" cy="2286000"/>
            <a:chOff x="9513522" y="4088782"/>
            <a:chExt cx="2675120" cy="2286000"/>
          </a:xfrm>
        </p:grpSpPr>
        <p:grpSp>
          <p:nvGrpSpPr>
            <p:cNvPr id="226" name="Gruppo 225">
              <a:extLst>
                <a:ext uri="{FF2B5EF4-FFF2-40B4-BE49-F238E27FC236}">
                  <a16:creationId xmlns:a16="http://schemas.microsoft.com/office/drawing/2014/main" id="{2E24C912-1658-43FB-872E-42D8F63DCF06}"/>
                </a:ext>
              </a:extLst>
            </p:cNvPr>
            <p:cNvGrpSpPr/>
            <p:nvPr/>
          </p:nvGrpSpPr>
          <p:grpSpPr>
            <a:xfrm>
              <a:off x="9517404" y="4088782"/>
              <a:ext cx="2662884" cy="2286000"/>
              <a:chOff x="8867928" y="4239959"/>
              <a:chExt cx="2662884" cy="2286000"/>
            </a:xfrm>
          </p:grpSpPr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34FD3299-E6E7-4AB5-88FA-43CB91D3EA67}"/>
                  </a:ext>
                </a:extLst>
              </p:cNvPr>
              <p:cNvCxnSpPr/>
              <p:nvPr/>
            </p:nvCxnSpPr>
            <p:spPr>
              <a:xfrm>
                <a:off x="9931150" y="4239959"/>
                <a:ext cx="5717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E2583F65-403D-4315-BB4C-548BA600FB5F}"/>
                  </a:ext>
                </a:extLst>
              </p:cNvPr>
              <p:cNvCxnSpPr/>
              <p:nvPr/>
            </p:nvCxnSpPr>
            <p:spPr>
              <a:xfrm>
                <a:off x="9517389" y="4392359"/>
                <a:ext cx="13723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Connettore diritto 244">
                <a:extLst>
                  <a:ext uri="{FF2B5EF4-FFF2-40B4-BE49-F238E27FC236}">
                    <a16:creationId xmlns:a16="http://schemas.microsoft.com/office/drawing/2014/main" id="{66483838-E06C-4086-8322-DEA3E236DB48}"/>
                  </a:ext>
                </a:extLst>
              </p:cNvPr>
              <p:cNvCxnSpPr/>
              <p:nvPr/>
            </p:nvCxnSpPr>
            <p:spPr>
              <a:xfrm>
                <a:off x="9311872" y="4544759"/>
                <a:ext cx="17943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BCE2E834-CA09-4082-B914-B527440DD11A}"/>
                  </a:ext>
                </a:extLst>
              </p:cNvPr>
              <p:cNvCxnSpPr/>
              <p:nvPr/>
            </p:nvCxnSpPr>
            <p:spPr>
              <a:xfrm>
                <a:off x="9165887" y="4697159"/>
                <a:ext cx="207291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E44C6898-7CE5-4C0D-82B9-5E4858C95D0A}"/>
                  </a:ext>
                </a:extLst>
              </p:cNvPr>
              <p:cNvCxnSpPr/>
              <p:nvPr/>
            </p:nvCxnSpPr>
            <p:spPr>
              <a:xfrm>
                <a:off x="9056340" y="4849559"/>
                <a:ext cx="22941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E9843134-F6F9-4D6B-B596-02403F53A5F9}"/>
                  </a:ext>
                </a:extLst>
              </p:cNvPr>
              <p:cNvCxnSpPr/>
              <p:nvPr/>
            </p:nvCxnSpPr>
            <p:spPr>
              <a:xfrm>
                <a:off x="8979607" y="5001959"/>
                <a:ext cx="244980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D06C1F3E-8E77-458C-95DC-175EC66AE058}"/>
                  </a:ext>
                </a:extLst>
              </p:cNvPr>
              <p:cNvCxnSpPr/>
              <p:nvPr/>
            </p:nvCxnSpPr>
            <p:spPr>
              <a:xfrm>
                <a:off x="8927134" y="5154359"/>
                <a:ext cx="255222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99DC3A5B-1428-4887-AC01-AE1B00F89C6F}"/>
                  </a:ext>
                </a:extLst>
              </p:cNvPr>
              <p:cNvCxnSpPr/>
              <p:nvPr/>
            </p:nvCxnSpPr>
            <p:spPr>
              <a:xfrm>
                <a:off x="8885227" y="5306759"/>
                <a:ext cx="26341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57D13F62-35C8-4E80-A6AA-FCFC4E1C977B}"/>
                  </a:ext>
                </a:extLst>
              </p:cNvPr>
              <p:cNvCxnSpPr/>
              <p:nvPr/>
            </p:nvCxnSpPr>
            <p:spPr>
              <a:xfrm>
                <a:off x="8867928" y="5459159"/>
                <a:ext cx="266283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AB1ADE52-BFF3-4B6D-B8AE-DF4F52056E79}"/>
                  </a:ext>
                </a:extLst>
              </p:cNvPr>
              <p:cNvCxnSpPr/>
              <p:nvPr/>
            </p:nvCxnSpPr>
            <p:spPr>
              <a:xfrm>
                <a:off x="8867981" y="5611559"/>
                <a:ext cx="266283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C8E6F400-937D-46A3-A3DF-739757610403}"/>
                  </a:ext>
                </a:extLst>
              </p:cNvPr>
              <p:cNvCxnSpPr/>
              <p:nvPr/>
            </p:nvCxnSpPr>
            <p:spPr>
              <a:xfrm>
                <a:off x="8889734" y="5763959"/>
                <a:ext cx="26218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0DEF528D-5133-4B2E-BB24-D732CA5B5E7C}"/>
                  </a:ext>
                </a:extLst>
              </p:cNvPr>
              <p:cNvCxnSpPr/>
              <p:nvPr/>
            </p:nvCxnSpPr>
            <p:spPr>
              <a:xfrm>
                <a:off x="8928001" y="5916359"/>
                <a:ext cx="25399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Connettore diritto 254">
                <a:extLst>
                  <a:ext uri="{FF2B5EF4-FFF2-40B4-BE49-F238E27FC236}">
                    <a16:creationId xmlns:a16="http://schemas.microsoft.com/office/drawing/2014/main" id="{A8193622-799E-4F78-A068-AA92486AFA1F}"/>
                  </a:ext>
                </a:extLst>
              </p:cNvPr>
              <p:cNvCxnSpPr/>
              <p:nvPr/>
            </p:nvCxnSpPr>
            <p:spPr>
              <a:xfrm>
                <a:off x="8991023" y="6068759"/>
                <a:ext cx="241703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DCAB8B1E-D934-478F-8635-AC944E1B53B1}"/>
                  </a:ext>
                </a:extLst>
              </p:cNvPr>
              <p:cNvCxnSpPr/>
              <p:nvPr/>
            </p:nvCxnSpPr>
            <p:spPr>
              <a:xfrm>
                <a:off x="9074789" y="6221159"/>
                <a:ext cx="22531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EA262D06-7A80-4D8E-8A07-A1AD182369DE}"/>
                  </a:ext>
                </a:extLst>
              </p:cNvPr>
              <p:cNvCxnSpPr/>
              <p:nvPr/>
            </p:nvCxnSpPr>
            <p:spPr>
              <a:xfrm>
                <a:off x="9194638" y="6373559"/>
                <a:ext cx="20073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84D9EB12-800C-43F3-8F10-C2A82875A60C}"/>
                  </a:ext>
                </a:extLst>
              </p:cNvPr>
              <p:cNvCxnSpPr/>
              <p:nvPr/>
            </p:nvCxnSpPr>
            <p:spPr>
              <a:xfrm>
                <a:off x="9353217" y="6525959"/>
                <a:ext cx="170011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Gruppo 226">
              <a:extLst>
                <a:ext uri="{FF2B5EF4-FFF2-40B4-BE49-F238E27FC236}">
                  <a16:creationId xmlns:a16="http://schemas.microsoft.com/office/drawing/2014/main" id="{77FC8ADF-91DE-404D-AEA1-22B2B3370A32}"/>
                </a:ext>
              </a:extLst>
            </p:cNvPr>
            <p:cNvGrpSpPr/>
            <p:nvPr/>
          </p:nvGrpSpPr>
          <p:grpSpPr>
            <a:xfrm>
              <a:off x="9513522" y="4164982"/>
              <a:ext cx="2675120" cy="2133600"/>
              <a:chOff x="8864046" y="4239959"/>
              <a:chExt cx="2675120" cy="2133600"/>
            </a:xfrm>
          </p:grpSpPr>
          <p:cxnSp>
            <p:nvCxnSpPr>
              <p:cNvPr id="228" name="Connettore diritto 227">
                <a:extLst>
                  <a:ext uri="{FF2B5EF4-FFF2-40B4-BE49-F238E27FC236}">
                    <a16:creationId xmlns:a16="http://schemas.microsoft.com/office/drawing/2014/main" id="{2A7F0733-DFC9-4B18-83F8-67DB176939FF}"/>
                  </a:ext>
                </a:extLst>
              </p:cNvPr>
              <p:cNvCxnSpPr/>
              <p:nvPr/>
            </p:nvCxnSpPr>
            <p:spPr>
              <a:xfrm>
                <a:off x="9669021" y="4239959"/>
                <a:ext cx="108151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8DC87663-D4F9-4C37-9E37-45581E654AA0}"/>
                  </a:ext>
                </a:extLst>
              </p:cNvPr>
              <p:cNvCxnSpPr/>
              <p:nvPr/>
            </p:nvCxnSpPr>
            <p:spPr>
              <a:xfrm>
                <a:off x="9400373" y="4392359"/>
                <a:ext cx="1609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2E45C7DC-ACE3-4644-B699-35C063641866}"/>
                  </a:ext>
                </a:extLst>
              </p:cNvPr>
              <p:cNvCxnSpPr/>
              <p:nvPr/>
            </p:nvCxnSpPr>
            <p:spPr>
              <a:xfrm>
                <a:off x="9232584" y="4544759"/>
                <a:ext cx="195001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780BA7D1-D85E-4D76-996E-73C0F7927380}"/>
                  </a:ext>
                </a:extLst>
              </p:cNvPr>
              <p:cNvCxnSpPr/>
              <p:nvPr/>
            </p:nvCxnSpPr>
            <p:spPr>
              <a:xfrm>
                <a:off x="9108255" y="4697159"/>
                <a:ext cx="219990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ttore diritto 231">
                <a:extLst>
                  <a:ext uri="{FF2B5EF4-FFF2-40B4-BE49-F238E27FC236}">
                    <a16:creationId xmlns:a16="http://schemas.microsoft.com/office/drawing/2014/main" id="{45D4DFA6-402C-41AA-8E88-769730A06815}"/>
                  </a:ext>
                </a:extLst>
              </p:cNvPr>
              <p:cNvCxnSpPr/>
              <p:nvPr/>
            </p:nvCxnSpPr>
            <p:spPr>
              <a:xfrm>
                <a:off x="9013459" y="4849559"/>
                <a:ext cx="23760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Connettore diritto 232">
                <a:extLst>
                  <a:ext uri="{FF2B5EF4-FFF2-40B4-BE49-F238E27FC236}">
                    <a16:creationId xmlns:a16="http://schemas.microsoft.com/office/drawing/2014/main" id="{77385ECC-69A6-4B01-BD4F-C60AC1B981A7}"/>
                  </a:ext>
                </a:extLst>
              </p:cNvPr>
              <p:cNvCxnSpPr/>
              <p:nvPr/>
            </p:nvCxnSpPr>
            <p:spPr>
              <a:xfrm>
                <a:off x="8948425" y="5001959"/>
                <a:ext cx="251125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Connettore diritto 233">
                <a:extLst>
                  <a:ext uri="{FF2B5EF4-FFF2-40B4-BE49-F238E27FC236}">
                    <a16:creationId xmlns:a16="http://schemas.microsoft.com/office/drawing/2014/main" id="{2FCE4477-0268-41FB-B83A-8B74D9F9E673}"/>
                  </a:ext>
                </a:extLst>
              </p:cNvPr>
              <p:cNvCxnSpPr/>
              <p:nvPr/>
            </p:nvCxnSpPr>
            <p:spPr>
              <a:xfrm>
                <a:off x="8901170" y="5154359"/>
                <a:ext cx="260547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C1C9C878-EC4D-47D3-AB54-24C9AEA80C79}"/>
                  </a:ext>
                </a:extLst>
              </p:cNvPr>
              <p:cNvCxnSpPr/>
              <p:nvPr/>
            </p:nvCxnSpPr>
            <p:spPr>
              <a:xfrm>
                <a:off x="8874856" y="5306759"/>
                <a:ext cx="265462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B9D477B7-77D2-4D6A-AF57-D56284300AD3}"/>
                  </a:ext>
                </a:extLst>
              </p:cNvPr>
              <p:cNvCxnSpPr/>
              <p:nvPr/>
            </p:nvCxnSpPr>
            <p:spPr>
              <a:xfrm>
                <a:off x="8864046" y="5459159"/>
                <a:ext cx="267512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F1F7B66D-CFA4-404D-AEE6-0F9F8B9C2DAD}"/>
                  </a:ext>
                </a:extLst>
              </p:cNvPr>
              <p:cNvCxnSpPr/>
              <p:nvPr/>
            </p:nvCxnSpPr>
            <p:spPr>
              <a:xfrm>
                <a:off x="8876658" y="5611559"/>
                <a:ext cx="26505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958750AF-9AB5-4E5B-9B0B-2131C55C9B69}"/>
                  </a:ext>
                </a:extLst>
              </p:cNvPr>
              <p:cNvCxnSpPr/>
              <p:nvPr/>
            </p:nvCxnSpPr>
            <p:spPr>
              <a:xfrm>
                <a:off x="8909700" y="5763959"/>
                <a:ext cx="25808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43E65BA5-F477-4729-B7A4-122142F682E0}"/>
                  </a:ext>
                </a:extLst>
              </p:cNvPr>
              <p:cNvCxnSpPr/>
              <p:nvPr/>
            </p:nvCxnSpPr>
            <p:spPr>
              <a:xfrm>
                <a:off x="8958030" y="5916359"/>
                <a:ext cx="249077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608B07C0-D14A-4237-8655-45345D8DFA0B}"/>
                  </a:ext>
                </a:extLst>
              </p:cNvPr>
              <p:cNvCxnSpPr/>
              <p:nvPr/>
            </p:nvCxnSpPr>
            <p:spPr>
              <a:xfrm>
                <a:off x="9032811" y="6068759"/>
                <a:ext cx="233509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90C13E58-79A2-4426-9F5F-9A5AF0D9F70F}"/>
                  </a:ext>
                </a:extLst>
              </p:cNvPr>
              <p:cNvCxnSpPr/>
              <p:nvPr/>
            </p:nvCxnSpPr>
            <p:spPr>
              <a:xfrm>
                <a:off x="9126704" y="6221159"/>
                <a:ext cx="214665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609103D7-F52B-473E-8F38-F4069E0DD8E5}"/>
                  </a:ext>
                </a:extLst>
              </p:cNvPr>
              <p:cNvCxnSpPr/>
              <p:nvPr/>
            </p:nvCxnSpPr>
            <p:spPr>
              <a:xfrm>
                <a:off x="9270217" y="6373559"/>
                <a:ext cx="188446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" name="Arco 79">
            <a:extLst>
              <a:ext uri="{FF2B5EF4-FFF2-40B4-BE49-F238E27FC236}">
                <a16:creationId xmlns:a16="http://schemas.microsoft.com/office/drawing/2014/main" id="{768A92CB-6A2E-4EAE-B76C-DC8FA0830969}"/>
              </a:ext>
            </a:extLst>
          </p:cNvPr>
          <p:cNvSpPr/>
          <p:nvPr/>
        </p:nvSpPr>
        <p:spPr>
          <a:xfrm>
            <a:off x="6186359" y="4157518"/>
            <a:ext cx="2340000" cy="2340000"/>
          </a:xfrm>
          <a:prstGeom prst="arc">
            <a:avLst>
              <a:gd name="adj1" fmla="val 7649945"/>
              <a:gd name="adj2" fmla="val 31327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5CDEC9BB-A259-44A7-A911-FE0B4B6AEF4C}"/>
              </a:ext>
            </a:extLst>
          </p:cNvPr>
          <p:cNvCxnSpPr/>
          <p:nvPr/>
        </p:nvCxnSpPr>
        <p:spPr>
          <a:xfrm>
            <a:off x="6639096" y="6253362"/>
            <a:ext cx="144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939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7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3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7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1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5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10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10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-0.31268 -3.7037E-6 " pathEditMode="relative" rAng="0" ptsTypes="AA">
                                      <p:cBhvr>
                                        <p:cTn id="31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0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8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67" grpId="0" animBg="1"/>
      <p:bldP spid="187" grpId="0" animBg="1"/>
      <p:bldP spid="148" grpId="0"/>
      <p:bldP spid="151" grpId="0"/>
      <p:bldP spid="153" grpId="0"/>
      <p:bldP spid="159" grpId="0"/>
      <p:bldP spid="178" grpId="0"/>
      <p:bldP spid="180" grpId="0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971800"/>
            <a:ext cx="9072000" cy="1440394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1460</Words>
  <Application>Microsoft Office PowerPoint</Application>
  <PresentationFormat>Presentazione su schermo (4:3)</PresentationFormat>
  <Paragraphs>255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LE CONiCHE – cilindro - Dati</vt:lpstr>
      <vt:lpstr>LE CONiCHE – Il cilindro – ellisse b(Ðp1, Ðp2,//lt) (1)</vt:lpstr>
      <vt:lpstr>LE CONiCHE – Il cilindro – ellisse b(Ðp1, Ðp2,//lt) (2)</vt:lpstr>
      <vt:lpstr>LE CONiCHE – Il cilindro – ellisse b(Ðp1, Ðp2,//lt) (3)</vt:lpstr>
      <vt:lpstr>LE CONiCHE – Il cilindro – ellisse b(Ðp1, Ðp2,//lt) (4)</vt:lpstr>
      <vt:lpstr>LE CONiCHE – Il cilindro – ellisse b(Ðp1, Ðp2,//lt) (5)</vt:lpstr>
      <vt:lpstr>LE CONiCHE – Il cilindro – ellisse b(Ðp1, Ðp2,//lt) (6)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165</cp:revision>
  <cp:lastPrinted>2020-11-10T17:41:32Z</cp:lastPrinted>
  <dcterms:created xsi:type="dcterms:W3CDTF">2020-04-21T17:59:15Z</dcterms:created>
  <dcterms:modified xsi:type="dcterms:W3CDTF">2020-11-10T17:46:36Z</dcterms:modified>
</cp:coreProperties>
</file>