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78" r:id="rId3"/>
    <p:sldId id="283" r:id="rId4"/>
    <p:sldId id="281" r:id="rId5"/>
    <p:sldId id="285" r:id="rId6"/>
    <p:sldId id="282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875" autoAdjust="0"/>
  </p:normalViewPr>
  <p:slideViewPr>
    <p:cSldViewPr snapToGrid="0">
      <p:cViewPr varScale="1">
        <p:scale>
          <a:sx n="86" d="100"/>
          <a:sy n="86" d="100"/>
        </p:scale>
        <p:origin x="4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61F-26E5-4258-AEBE-6CC468DEC8CF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A774-598B-4A9D-9187-34A537E355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90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A774-598B-4A9D-9187-34A537E355D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7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A774-598B-4A9D-9187-34A537E355D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22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A774-598B-4A9D-9187-34A537E355D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54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29B39-1CE2-4C1F-866A-59E5654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14DE-3F60-44DD-9423-DEFC04250351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82267-D490-4013-BE6C-C35095E3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F939F-A0A9-4F13-9BF0-06A44DF7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5D9D-7BDB-44F6-8FDF-584E217B4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657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86A82-3D77-4304-A15D-1CD2CE16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A485-098D-4A5A-9D68-8CC4C26E05AA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4A48DF-E26B-4624-AABE-00EFFB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DE0ABD-A28F-4030-9489-06E72263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3764-1C77-4B88-8738-40AF0BC6D7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306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BDF8B-C332-4622-93FC-36F53F2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E71-9635-4756-9EB2-BB8045E66131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6989D-FC4E-4AB7-B042-1AA3D8F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CF1645-C070-4C08-9B3D-CBDCFDE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C521-CD3E-41BD-AD6F-1008ED7DC0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340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90873-8DC8-4403-99FA-2C8B343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C63B-2C19-4507-AC24-072B90448340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84630-1964-40D6-A542-A67D7AF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D94288-04F3-4460-A558-23258665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964-AF03-4A49-98F6-2ECC0253D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44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2251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07BAE0-B502-403A-8B2A-6744B3D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8B3-C242-4180-9527-F98ACB333149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3AC53-4A40-4CCB-BEE1-E36782A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937E5-EDA4-458C-BA7A-E11CECC4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B1C7-ADA2-4636-BA98-CC02E8BC60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149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D95C966-58D7-4873-B499-96A0F395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A48-65D4-4511-AD62-45D1CD9F7306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1517524-EDA6-4FD8-AD75-6EF4A96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DE704AE-E182-4F77-A955-C67AD2A1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3BD7-525F-4E93-AEC9-3D7F05CD8D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340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0F242A1-DC2A-4C70-8BE5-F59619D1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22E6-8CF1-4BF8-93AE-7DEBFC78CE5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9F05560-9E7A-4D66-99D0-53890D0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D96F39D-98BF-4C4A-9087-474215C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386-CE87-4F9D-BF5F-59402AAC59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685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3F401E0-6DF8-44E0-AFB2-E2986D3D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869E-6221-4A3D-9CD7-DB545B0EFB1E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FDB7A51-9D48-4FA2-9692-55B00C9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F9AF6A2-EA01-4EE3-8799-049CFBF4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FB98-3D33-454B-A453-A45917DB0B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68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51A5517-D393-4685-AD2A-4C331F9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DEB4-15B5-43E8-B445-0C3E6C722FFB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497048E-3ABD-4DBF-A3BC-8C75C79B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B064952-2EAD-403D-901D-31DB4BE3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FB84-F20C-4C7A-A885-8EF61B16DC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886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A8E32C-C19B-49D4-93A4-5AE74FD7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B464-EED0-42F3-8101-1DF7C6C62CF7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282D7B9-5871-4732-803D-80C82E20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E9189E-873E-4B36-B1B3-F7A74910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726-98A0-48D9-AD5B-A483604390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611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DD3D5E1-4582-42D3-8C7F-549467DE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C8D1-D426-401B-8AC5-561DD458DE56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7C7979D-4589-43DB-8E86-9804ED6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6037FF1-FAF4-4676-8F11-ABE99125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DC06-99C1-4F29-800D-74D3AABC53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203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7E3FDB6-9D39-49D6-B97F-17FEF31BF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AC60B85-ECB9-4355-B11F-C6EC37178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809F5-F509-4C5E-A0F6-7747E08F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755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F05B0-857E-435E-AC3F-57369EF2C7A7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433D7E-CB78-43E3-A29D-AFA8CB8C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755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256F6-C463-4324-8D58-515CA200A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755"/>
            <a:ext cx="21336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74B5DC-9E80-4404-A2B7-5D8EF28058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120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6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3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06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74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77" indent="-1928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0" indent="-1607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36000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defTabSz="192873">
              <a:spcBef>
                <a:spcPts val="0"/>
              </a:spcBef>
              <a:defRPr/>
            </a:pPr>
            <a:r>
              <a:rPr lang="it-IT" sz="24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Geometria descrittiva dinamica</a:t>
            </a:r>
            <a:endParaRPr lang="it-IT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70B3BDF-DE6D-4EDF-B7CB-30EB89C10549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25684"/>
            <a:ext cx="9072000" cy="360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5" indent="-144655" algn="ctr" defTabSz="385744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sz="2000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sz="2000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sz="2000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3CE8816-C88D-48DC-8E6B-60715A05B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600" y="6541226"/>
            <a:ext cx="3996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687A492E-6FE8-45D0-9DFE-20890B3D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" y="6537684"/>
            <a:ext cx="4932000" cy="269787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6210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7376DCE4-ABAC-4E53-96E3-21EBD42CE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" y="1794156"/>
            <a:ext cx="5733706" cy="47042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17C02A-9CD1-42DB-83EB-31D3943F9A3A}"/>
              </a:ext>
            </a:extLst>
          </p:cNvPr>
          <p:cNvSpPr txBox="1"/>
          <p:nvPr/>
        </p:nvSpPr>
        <p:spPr>
          <a:xfrm>
            <a:off x="5880726" y="1794156"/>
            <a:ext cx="3201740" cy="471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Il disegno è stato eseguito </a:t>
            </a: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nell’a. s. 1992/93 </a:t>
            </a:r>
          </a:p>
          <a:p>
            <a:pPr algn="ctr"/>
            <a:endParaRPr lang="it-IT" sz="19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da </a:t>
            </a:r>
            <a:r>
              <a:rPr lang="it-IT" sz="1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Omogrosso</a:t>
            </a:r>
            <a:r>
              <a:rPr lang="it-IT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Concezio</a:t>
            </a: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della classe 5A</a:t>
            </a: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dell’Istituto Statale d’arte</a:t>
            </a: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 ‘</a:t>
            </a:r>
            <a:r>
              <a:rPr lang="it-IT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’G. Mazara</a:t>
            </a:r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’’ di Sulmona</a:t>
            </a:r>
          </a:p>
          <a:p>
            <a:pPr algn="ctr"/>
            <a:endParaRPr lang="it-IT" sz="19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per la materia</a:t>
            </a:r>
          </a:p>
          <a:p>
            <a:pPr algn="ctr"/>
            <a:r>
              <a:rPr lang="it-IT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“Teoria e applicazioni di Geometria descrittiva”</a:t>
            </a:r>
          </a:p>
          <a:p>
            <a:pPr algn="ctr"/>
            <a:endParaRPr lang="it-IT" sz="19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900" dirty="0">
                <a:solidFill>
                  <a:srgbClr val="0070C0"/>
                </a:solidFill>
                <a:latin typeface="Comic Sans MS" panose="030F0702030302020204" pitchFamily="66" charset="0"/>
              </a:rPr>
              <a:t>Insegnante: Prof</a:t>
            </a:r>
            <a:r>
              <a:rPr lang="it-IT" sz="190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it-IT" sz="1900">
                <a:solidFill>
                  <a:srgbClr val="0070C0"/>
                </a:solidFill>
                <a:latin typeface="Comic Sans MS" panose="030F0702030302020204" pitchFamily="66" charset="0"/>
              </a:rPr>
              <a:t>Elio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Fragassi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8F898D-B443-43C7-BB6A-1A37C23A523B}"/>
              </a:ext>
            </a:extLst>
          </p:cNvPr>
          <p:cNvSpPr txBox="1"/>
          <p:nvPr/>
        </p:nvSpPr>
        <p:spPr>
          <a:xfrm>
            <a:off x="36000" y="846967"/>
            <a:ext cx="90720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OPERAZIONI GEOMETRICHE - SEZIONE DI SOLIDI DI ROTAZIONE – L’ELLISSE</a:t>
            </a:r>
          </a:p>
          <a:p>
            <a:pPr algn="ctr"/>
            <a:endParaRPr lang="it-IT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sezione del CILINDRO  CON PIANO  generico</a:t>
            </a: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BFF3C77-0C8F-4C05-B545-71922CC878D0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47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defTabSz="192873">
              <a:spcBef>
                <a:spcPts val="0"/>
              </a:spcBef>
              <a:defRPr/>
            </a:pP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- Dati</a:t>
            </a: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4811697" y="3972999"/>
            <a:ext cx="422430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13FC100-1B09-4A24-A901-5FC798C9339A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43457" y="322859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0785" y="5145548"/>
            <a:ext cx="324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EFB0CB-FCF7-4BA8-86EF-96D5678C01EA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E55CB4A-F942-4854-951C-BE153541F2DB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48868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9384C0A-C128-4575-8E6B-17C0A712752C}"/>
              </a:ext>
            </a:extLst>
          </p:cNvPr>
          <p:cNvGrpSpPr/>
          <p:nvPr/>
        </p:nvGrpSpPr>
        <p:grpSpPr>
          <a:xfrm>
            <a:off x="7275334" y="5231782"/>
            <a:ext cx="180000" cy="180000"/>
            <a:chOff x="10031104" y="2702257"/>
            <a:chExt cx="180000" cy="180000"/>
          </a:xfrm>
        </p:grpSpPr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A2E075FB-26DE-491C-987E-431ABABB57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16AC14C3-7865-47F5-820D-519EFCA593B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/>
          <p:nvPr/>
        </p:nvCxnSpPr>
        <p:spPr>
          <a:xfrm flipV="1">
            <a:off x="6190850" y="793861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5F9A325E-C5C3-4AD8-9C7E-8D4A01F10C32}"/>
              </a:ext>
            </a:extLst>
          </p:cNvPr>
          <p:cNvCxnSpPr/>
          <p:nvPr/>
        </p:nvCxnSpPr>
        <p:spPr>
          <a:xfrm flipV="1">
            <a:off x="6233021" y="790909"/>
            <a:ext cx="0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AB4C5020-23FA-41E3-91F9-42AF927921C6}"/>
              </a:ext>
            </a:extLst>
          </p:cNvPr>
          <p:cNvCxnSpPr/>
          <p:nvPr/>
        </p:nvCxnSpPr>
        <p:spPr>
          <a:xfrm flipV="1">
            <a:off x="6352834" y="785087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8201422F-8EB7-4C86-84D4-9F5EBA3CE9FD}"/>
              </a:ext>
            </a:extLst>
          </p:cNvPr>
          <p:cNvCxnSpPr/>
          <p:nvPr/>
        </p:nvCxnSpPr>
        <p:spPr>
          <a:xfrm flipV="1">
            <a:off x="6536747" y="790335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A36B5AA0-DB56-4E38-9B72-26BF9FDF76F8}"/>
              </a:ext>
            </a:extLst>
          </p:cNvPr>
          <p:cNvCxnSpPr/>
          <p:nvPr/>
        </p:nvCxnSpPr>
        <p:spPr>
          <a:xfrm flipV="1">
            <a:off x="6782062" y="790335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717526BA-AE1B-48BA-9F93-85502B544812}"/>
              </a:ext>
            </a:extLst>
          </p:cNvPr>
          <p:cNvCxnSpPr/>
          <p:nvPr/>
        </p:nvCxnSpPr>
        <p:spPr>
          <a:xfrm flipV="1">
            <a:off x="7064696" y="790335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46A42458-8A5A-41A4-B212-8D0E710006F0}"/>
              </a:ext>
            </a:extLst>
          </p:cNvPr>
          <p:cNvCxnSpPr>
            <a:cxnSpLocks/>
          </p:cNvCxnSpPr>
          <p:nvPr/>
        </p:nvCxnSpPr>
        <p:spPr>
          <a:xfrm flipV="1">
            <a:off x="7674446" y="791558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3C0A9F14-ECE9-4C31-BB3D-A7F1918E8BFD}"/>
              </a:ext>
            </a:extLst>
          </p:cNvPr>
          <p:cNvCxnSpPr>
            <a:cxnSpLocks/>
          </p:cNvCxnSpPr>
          <p:nvPr/>
        </p:nvCxnSpPr>
        <p:spPr>
          <a:xfrm flipV="1">
            <a:off x="7948899" y="792813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5AE913B4-414E-442F-AAE6-1BF76A697F1F}"/>
              </a:ext>
            </a:extLst>
          </p:cNvPr>
          <p:cNvCxnSpPr>
            <a:cxnSpLocks/>
          </p:cNvCxnSpPr>
          <p:nvPr/>
        </p:nvCxnSpPr>
        <p:spPr>
          <a:xfrm flipV="1">
            <a:off x="8193231" y="790140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E79EDAB1-3A9C-4D3B-A599-CBD6DEEB4706}"/>
              </a:ext>
            </a:extLst>
          </p:cNvPr>
          <p:cNvCxnSpPr>
            <a:cxnSpLocks/>
          </p:cNvCxnSpPr>
          <p:nvPr/>
        </p:nvCxnSpPr>
        <p:spPr>
          <a:xfrm flipV="1">
            <a:off x="8376011" y="792908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6A984621-CB4E-460B-A118-3005A51ADBE3}"/>
              </a:ext>
            </a:extLst>
          </p:cNvPr>
          <p:cNvCxnSpPr>
            <a:cxnSpLocks/>
          </p:cNvCxnSpPr>
          <p:nvPr/>
        </p:nvCxnSpPr>
        <p:spPr>
          <a:xfrm flipV="1">
            <a:off x="8493099" y="792940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1CDC580A-B408-464D-8FAA-BE500E5A0EE9}"/>
              </a:ext>
            </a:extLst>
          </p:cNvPr>
          <p:cNvCxnSpPr>
            <a:cxnSpLocks/>
          </p:cNvCxnSpPr>
          <p:nvPr/>
        </p:nvCxnSpPr>
        <p:spPr>
          <a:xfrm flipV="1">
            <a:off x="8529720" y="789864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3D8A31C-C9C1-4B4E-8250-894571E76543}"/>
              </a:ext>
            </a:extLst>
          </p:cNvPr>
          <p:cNvCxnSpPr/>
          <p:nvPr/>
        </p:nvCxnSpPr>
        <p:spPr>
          <a:xfrm>
            <a:off x="6186215" y="791558"/>
            <a:ext cx="23544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">
            <a:extLst>
              <a:ext uri="{FF2B5EF4-FFF2-40B4-BE49-F238E27FC236}">
                <a16:creationId xmlns:a16="http://schemas.microsoft.com/office/drawing/2014/main" id="{5D5BEEFF-02B5-4AF0-9026-BAA160BD5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789"/>
            <a:ext cx="479264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Sia assegnato il cilindro circolare retto con la base d (d’; d’’) (circonferenza direttrice) parallela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 l’asse a(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’) parallelo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Essendo, in questo caso, il cilindro finito avrà anche una seconda base formata da una circonferenza parallela alla direttrice. </a:t>
            </a:r>
          </a:p>
        </p:txBody>
      </p:sp>
      <p:sp>
        <p:nvSpPr>
          <p:cNvPr id="41" name="CasellaDiTesto 8">
            <a:extLst>
              <a:ext uri="{FF2B5EF4-FFF2-40B4-BE49-F238E27FC236}">
                <a16:creationId xmlns:a16="http://schemas.microsoft.com/office/drawing/2014/main" id="{9FF14C1A-88F0-4117-8457-C949C4B8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328777"/>
            <a:ext cx="48801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Essendo il cilindro retto, su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sarà C’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mentre su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i centri saranno distinti in due C’’ (centri delle circonferenze che ne definiscono l’altezza ) e un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 asse del cilindro perpendicolare alle due basi</a:t>
            </a:r>
          </a:p>
        </p:txBody>
      </p:sp>
      <p:sp>
        <p:nvSpPr>
          <p:cNvPr id="42" name="CasellaDiTesto 22">
            <a:extLst>
              <a:ext uri="{FF2B5EF4-FFF2-40B4-BE49-F238E27FC236}">
                <a16:creationId xmlns:a16="http://schemas.microsoft.com/office/drawing/2014/main" id="{B592BBF7-C612-4923-A5AE-3162DB96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975" y="3987099"/>
            <a:ext cx="603284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Considerando le caratteristiche geometriche le generatrici g(g’; g’’) sono costituite da segmenti finiti perpendicolari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1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paralleli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it-IT" altLang="it-IT" sz="1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ed equidistanti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dall’asse del solido con un estremo sulla direttrice della base e l’altro estremo sulla direttrice superiore quindi la superficie laterale sarà costituita da una rigata di segmenti limitata dalle due basi.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A14030-6D6C-4371-941D-70F9EDD654D3}"/>
              </a:ext>
            </a:extLst>
          </p:cNvPr>
          <p:cNvSpPr txBox="1"/>
          <p:nvPr/>
        </p:nvSpPr>
        <p:spPr>
          <a:xfrm>
            <a:off x="7330922" y="593889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AAADC9-A7E3-41B4-AE9A-A56DAAE42203}"/>
              </a:ext>
            </a:extLst>
          </p:cNvPr>
          <p:cNvSpPr txBox="1"/>
          <p:nvPr/>
        </p:nvSpPr>
        <p:spPr>
          <a:xfrm>
            <a:off x="0" y="6083198"/>
            <a:ext cx="605683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Questo è il cilindro retto finito descritto di cui ci si serve per lo studio delle relative sezioni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9FB43B89-FD7B-4EC6-ABF8-DA4A551FB420}"/>
              </a:ext>
            </a:extLst>
          </p:cNvPr>
          <p:cNvSpPr/>
          <p:nvPr/>
        </p:nvSpPr>
        <p:spPr>
          <a:xfrm>
            <a:off x="6977156" y="395228"/>
            <a:ext cx="792000" cy="792000"/>
          </a:xfrm>
          <a:prstGeom prst="arc">
            <a:avLst>
              <a:gd name="adj1" fmla="val 21912"/>
              <a:gd name="adj2" fmla="val 547989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725B0-A08C-4D51-93A3-21A45DEC5CD5}"/>
              </a:ext>
            </a:extLst>
          </p:cNvPr>
          <p:cNvSpPr txBox="1"/>
          <p:nvPr/>
        </p:nvSpPr>
        <p:spPr>
          <a:xfrm>
            <a:off x="7316595" y="843587"/>
            <a:ext cx="55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90°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6975AF7-D107-46DC-B46B-B4402D8F76B0}"/>
              </a:ext>
            </a:extLst>
          </p:cNvPr>
          <p:cNvSpPr txBox="1"/>
          <p:nvPr/>
        </p:nvSpPr>
        <p:spPr>
          <a:xfrm>
            <a:off x="5917561" y="1923915"/>
            <a:ext cx="431800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6143694" y="5041895"/>
            <a:ext cx="403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E7BBB83-A897-41CF-81F7-8B3852C3D414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  <p:bldP spid="29" grpId="0"/>
      <p:bldP spid="35" grpId="0"/>
      <p:bldP spid="36" grpId="0"/>
      <p:bldP spid="39" grpId="0"/>
      <p:bldP spid="40" grpId="0"/>
      <p:bldP spid="54" grpId="0"/>
      <p:bldP spid="37" grpId="0"/>
      <p:bldP spid="41" grpId="0"/>
      <p:bldP spid="42" grpId="0"/>
      <p:bldP spid="44" grpId="0"/>
      <p:bldP spid="2" grpId="0" animBg="1"/>
      <p:bldP spid="3" grpId="0" animBg="1"/>
      <p:bldP spid="4" grpId="0"/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pPr defTabSz="192873">
              <a:spcBef>
                <a:spcPts val="0"/>
              </a:spcBef>
              <a:defRPr/>
            </a:pP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– ellisse  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(1)</a:t>
            </a:r>
            <a:br>
              <a:rPr lang="it-IT" sz="1100" dirty="0">
                <a:solidFill>
                  <a:prstClr val="black"/>
                </a:solidFill>
                <a:latin typeface="MS Shell Dlg 2" panose="020B0604030504040204" pitchFamily="34" charset="0"/>
              </a:rPr>
            </a:b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1805354" y="3972999"/>
            <a:ext cx="72306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13FC100-1B09-4A24-A901-5FC798C9339A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51776" y="3236400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0785" y="5145548"/>
            <a:ext cx="324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00" y="3767054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EFB0CB-FCF7-4BA8-86EF-96D5678C01EA}"/>
              </a:ext>
            </a:extLst>
          </p:cNvPr>
          <p:cNvSpPr txBox="1"/>
          <p:nvPr/>
        </p:nvSpPr>
        <p:spPr>
          <a:xfrm>
            <a:off x="7321677" y="2014086"/>
            <a:ext cx="396000" cy="25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E55CB4A-F942-4854-951C-BE153541F2DB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48868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9384C0A-C128-4575-8E6B-17C0A712752C}"/>
              </a:ext>
            </a:extLst>
          </p:cNvPr>
          <p:cNvGrpSpPr/>
          <p:nvPr/>
        </p:nvGrpSpPr>
        <p:grpSpPr>
          <a:xfrm>
            <a:off x="7275334" y="5231782"/>
            <a:ext cx="180000" cy="180000"/>
            <a:chOff x="10031104" y="2702257"/>
            <a:chExt cx="180000" cy="180000"/>
          </a:xfrm>
        </p:grpSpPr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A2E075FB-26DE-491C-987E-431ABABB57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16AC14C3-7865-47F5-820D-519EFCA593B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>
            <a:cxnSpLocks/>
          </p:cNvCxnSpPr>
          <p:nvPr/>
        </p:nvCxnSpPr>
        <p:spPr>
          <a:xfrm flipV="1">
            <a:off x="6190850" y="2999232"/>
            <a:ext cx="0" cy="48330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1CDC580A-B408-464D-8FAA-BE500E5A0EE9}"/>
              </a:ext>
            </a:extLst>
          </p:cNvPr>
          <p:cNvCxnSpPr>
            <a:cxnSpLocks/>
          </p:cNvCxnSpPr>
          <p:nvPr/>
        </p:nvCxnSpPr>
        <p:spPr>
          <a:xfrm flipV="1">
            <a:off x="8529720" y="1836158"/>
            <a:ext cx="6765" cy="16393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5992828" y="5622263"/>
            <a:ext cx="403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A97FCB-8C56-4184-BB33-49D37BDB6614}"/>
              </a:ext>
            </a:extLst>
          </p:cNvPr>
          <p:cNvCxnSpPr>
            <a:cxnSpLocks/>
          </p:cNvCxnSpPr>
          <p:nvPr/>
        </p:nvCxnSpPr>
        <p:spPr>
          <a:xfrm flipV="1">
            <a:off x="2249805" y="793861"/>
            <a:ext cx="6838755" cy="31802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08D6F5A-D13D-41CA-9DF0-FD86BA653BAD}"/>
              </a:ext>
            </a:extLst>
          </p:cNvPr>
          <p:cNvCxnSpPr>
            <a:cxnSpLocks/>
          </p:cNvCxnSpPr>
          <p:nvPr/>
        </p:nvCxnSpPr>
        <p:spPr>
          <a:xfrm>
            <a:off x="2249805" y="3973807"/>
            <a:ext cx="3878405" cy="28841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8802704-F8A8-4D4E-B01B-84834CA542EA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6537387" y="61511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D4741DF-99EE-4731-B374-E55BFA2D0AA4}"/>
              </a:ext>
            </a:extLst>
          </p:cNvPr>
          <p:cNvCxnSpPr>
            <a:cxnSpLocks/>
          </p:cNvCxnSpPr>
          <p:nvPr/>
        </p:nvCxnSpPr>
        <p:spPr>
          <a:xfrm>
            <a:off x="7363415" y="5321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713F4061-98B5-44E8-A5A2-5EB53382FB52}"/>
              </a:ext>
            </a:extLst>
          </p:cNvPr>
          <p:cNvCxnSpPr>
            <a:cxnSpLocks/>
          </p:cNvCxnSpPr>
          <p:nvPr/>
        </p:nvCxnSpPr>
        <p:spPr>
          <a:xfrm>
            <a:off x="6282748" y="3216551"/>
            <a:ext cx="0" cy="254144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ABE7E64D-F56A-48E4-9C4E-2352EA0BBA39}"/>
              </a:ext>
            </a:extLst>
          </p:cNvPr>
          <p:cNvCxnSpPr>
            <a:cxnSpLocks/>
          </p:cNvCxnSpPr>
          <p:nvPr/>
        </p:nvCxnSpPr>
        <p:spPr>
          <a:xfrm>
            <a:off x="8451260" y="2203777"/>
            <a:ext cx="0" cy="35712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5776B857-09E6-462D-9DC1-8E5E34C422F8}"/>
              </a:ext>
            </a:extLst>
          </p:cNvPr>
          <p:cNvCxnSpPr>
            <a:cxnSpLocks/>
          </p:cNvCxnSpPr>
          <p:nvPr/>
        </p:nvCxnSpPr>
        <p:spPr>
          <a:xfrm flipH="1">
            <a:off x="4066239" y="5768213"/>
            <a:ext cx="49795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4FAD25EA-50AB-45CD-A0F2-73AAD00FB48C}"/>
              </a:ext>
            </a:extLst>
          </p:cNvPr>
          <p:cNvCxnSpPr>
            <a:cxnSpLocks/>
          </p:cNvCxnSpPr>
          <p:nvPr/>
        </p:nvCxnSpPr>
        <p:spPr>
          <a:xfrm>
            <a:off x="4663236" y="3971094"/>
            <a:ext cx="0" cy="180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0AB0972B-8F65-4722-A783-0D18423250BF}"/>
              </a:ext>
            </a:extLst>
          </p:cNvPr>
          <p:cNvCxnSpPr>
            <a:cxnSpLocks/>
          </p:cNvCxnSpPr>
          <p:nvPr/>
        </p:nvCxnSpPr>
        <p:spPr>
          <a:xfrm flipV="1">
            <a:off x="4666325" y="1886336"/>
            <a:ext cx="4475469" cy="208125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BD4B332E-1EF8-4DAB-B539-D5846F0D3C30}"/>
              </a:ext>
            </a:extLst>
          </p:cNvPr>
          <p:cNvCxnSpPr>
            <a:cxnSpLocks/>
          </p:cNvCxnSpPr>
          <p:nvPr/>
        </p:nvCxnSpPr>
        <p:spPr>
          <a:xfrm flipV="1">
            <a:off x="6233021" y="3145536"/>
            <a:ext cx="0" cy="3309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B53A9322-635A-42C8-85CB-042C72B239D5}"/>
              </a:ext>
            </a:extLst>
          </p:cNvPr>
          <p:cNvCxnSpPr>
            <a:cxnSpLocks/>
          </p:cNvCxnSpPr>
          <p:nvPr/>
        </p:nvCxnSpPr>
        <p:spPr>
          <a:xfrm flipV="1">
            <a:off x="6352834" y="3286615"/>
            <a:ext cx="0" cy="18714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CD5C59B5-522B-4CC1-BCAD-6BB0501712F4}"/>
              </a:ext>
            </a:extLst>
          </p:cNvPr>
          <p:cNvCxnSpPr>
            <a:cxnSpLocks/>
          </p:cNvCxnSpPr>
          <p:nvPr/>
        </p:nvCxnSpPr>
        <p:spPr>
          <a:xfrm flipV="1">
            <a:off x="6536747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1C393658-F1D4-4075-ABB8-B0CB7B2813C9}"/>
              </a:ext>
            </a:extLst>
          </p:cNvPr>
          <p:cNvCxnSpPr>
            <a:cxnSpLocks/>
          </p:cNvCxnSpPr>
          <p:nvPr/>
        </p:nvCxnSpPr>
        <p:spPr>
          <a:xfrm flipV="1">
            <a:off x="6782062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7EBF4543-BB94-4FDA-9876-655EDCCD4306}"/>
              </a:ext>
            </a:extLst>
          </p:cNvPr>
          <p:cNvCxnSpPr>
            <a:cxnSpLocks/>
          </p:cNvCxnSpPr>
          <p:nvPr/>
        </p:nvCxnSpPr>
        <p:spPr>
          <a:xfrm flipV="1">
            <a:off x="7064696" y="3286615"/>
            <a:ext cx="0" cy="1923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276E8443-9171-481B-A57F-34774C36E4A8}"/>
              </a:ext>
            </a:extLst>
          </p:cNvPr>
          <p:cNvCxnSpPr>
            <a:cxnSpLocks/>
          </p:cNvCxnSpPr>
          <p:nvPr/>
        </p:nvCxnSpPr>
        <p:spPr>
          <a:xfrm flipV="1">
            <a:off x="7674446" y="2999232"/>
            <a:ext cx="1972" cy="47792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1C3EF28B-7073-485A-91CF-4857DA83395A}"/>
              </a:ext>
            </a:extLst>
          </p:cNvPr>
          <p:cNvCxnSpPr>
            <a:cxnSpLocks/>
          </p:cNvCxnSpPr>
          <p:nvPr/>
        </p:nvCxnSpPr>
        <p:spPr>
          <a:xfrm flipV="1">
            <a:off x="7948899" y="2790226"/>
            <a:ext cx="2840" cy="6881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D2468CB7-DCC7-48FF-A8D3-E673E4493B1C}"/>
              </a:ext>
            </a:extLst>
          </p:cNvPr>
          <p:cNvCxnSpPr>
            <a:cxnSpLocks/>
          </p:cNvCxnSpPr>
          <p:nvPr/>
        </p:nvCxnSpPr>
        <p:spPr>
          <a:xfrm flipV="1">
            <a:off x="8193231" y="2570898"/>
            <a:ext cx="3885" cy="90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32CE0EF5-7191-445D-B20C-7EBC23ACB0D5}"/>
              </a:ext>
            </a:extLst>
          </p:cNvPr>
          <p:cNvCxnSpPr>
            <a:cxnSpLocks/>
          </p:cNvCxnSpPr>
          <p:nvPr/>
        </p:nvCxnSpPr>
        <p:spPr>
          <a:xfrm flipV="1">
            <a:off x="8379821" y="2327144"/>
            <a:ext cx="4736" cy="11475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0C69510D-DD73-41D3-9532-F8E4503D67A8}"/>
              </a:ext>
            </a:extLst>
          </p:cNvPr>
          <p:cNvCxnSpPr>
            <a:cxnSpLocks/>
          </p:cNvCxnSpPr>
          <p:nvPr/>
        </p:nvCxnSpPr>
        <p:spPr>
          <a:xfrm flipV="1">
            <a:off x="8493099" y="2140458"/>
            <a:ext cx="5522" cy="13380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9">
            <a:extLst>
              <a:ext uri="{FF2B5EF4-FFF2-40B4-BE49-F238E27FC236}">
                <a16:creationId xmlns:a16="http://schemas.microsoft.com/office/drawing/2014/main" id="{65A79134-C6FC-46E1-8378-BF0AC388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220" y="56280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38" name="CasellaDiTesto 19">
            <a:extLst>
              <a:ext uri="{FF2B5EF4-FFF2-40B4-BE49-F238E27FC236}">
                <a16:creationId xmlns:a16="http://schemas.microsoft.com/office/drawing/2014/main" id="{2783E4E6-FB9D-4924-92D7-E4D8760D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05" y="6434491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4A0994B6-B324-499F-B114-A32D2DC88FBE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3D8A31C-C9C1-4B4E-8250-894571E76543}"/>
              </a:ext>
            </a:extLst>
          </p:cNvPr>
          <p:cNvCxnSpPr/>
          <p:nvPr/>
        </p:nvCxnSpPr>
        <p:spPr>
          <a:xfrm>
            <a:off x="6186215" y="791558"/>
            <a:ext cx="23544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A14030-6D6C-4371-941D-70F9EDD654D3}"/>
              </a:ext>
            </a:extLst>
          </p:cNvPr>
          <p:cNvSpPr txBox="1"/>
          <p:nvPr/>
        </p:nvSpPr>
        <p:spPr>
          <a:xfrm>
            <a:off x="7330922" y="593889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9FB43B89-FD7B-4EC6-ABF8-DA4A551FB420}"/>
              </a:ext>
            </a:extLst>
          </p:cNvPr>
          <p:cNvSpPr/>
          <p:nvPr/>
        </p:nvSpPr>
        <p:spPr>
          <a:xfrm>
            <a:off x="6977156" y="395228"/>
            <a:ext cx="792000" cy="792000"/>
          </a:xfrm>
          <a:prstGeom prst="arc">
            <a:avLst>
              <a:gd name="adj1" fmla="val 21912"/>
              <a:gd name="adj2" fmla="val 547989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725B0-A08C-4D51-93A3-21A45DEC5CD5}"/>
              </a:ext>
            </a:extLst>
          </p:cNvPr>
          <p:cNvSpPr txBox="1"/>
          <p:nvPr/>
        </p:nvSpPr>
        <p:spPr>
          <a:xfrm>
            <a:off x="7316595" y="843587"/>
            <a:ext cx="55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90°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6975AF7-D107-46DC-B46B-B4402D8F76B0}"/>
              </a:ext>
            </a:extLst>
          </p:cNvPr>
          <p:cNvSpPr txBox="1"/>
          <p:nvPr/>
        </p:nvSpPr>
        <p:spPr>
          <a:xfrm>
            <a:off x="6143284" y="1644602"/>
            <a:ext cx="431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744EEFAE-54BE-4A6E-BE6C-16A42B244941}"/>
              </a:ext>
            </a:extLst>
          </p:cNvPr>
          <p:cNvCxnSpPr/>
          <p:nvPr/>
        </p:nvCxnSpPr>
        <p:spPr>
          <a:xfrm flipV="1">
            <a:off x="7064696" y="788079"/>
            <a:ext cx="0" cy="24912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4290D402-AF59-46B5-A2FF-F40DBB1800A3}"/>
              </a:ext>
            </a:extLst>
          </p:cNvPr>
          <p:cNvCxnSpPr/>
          <p:nvPr/>
        </p:nvCxnSpPr>
        <p:spPr>
          <a:xfrm flipV="1">
            <a:off x="6782062" y="787354"/>
            <a:ext cx="0" cy="255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B485CA85-AD63-4BA6-A1BE-0275EF565009}"/>
              </a:ext>
            </a:extLst>
          </p:cNvPr>
          <p:cNvCxnSpPr/>
          <p:nvPr/>
        </p:nvCxnSpPr>
        <p:spPr>
          <a:xfrm flipV="1">
            <a:off x="6536395" y="792579"/>
            <a:ext cx="0" cy="255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7ED626D0-5D43-4727-A1AB-8744B9E51094}"/>
              </a:ext>
            </a:extLst>
          </p:cNvPr>
          <p:cNvCxnSpPr/>
          <p:nvPr/>
        </p:nvCxnSpPr>
        <p:spPr>
          <a:xfrm flipV="1">
            <a:off x="6351959" y="786044"/>
            <a:ext cx="0" cy="2502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92581D55-4D7F-4DBA-9504-CA2A6ABA6F44}"/>
              </a:ext>
            </a:extLst>
          </p:cNvPr>
          <p:cNvCxnSpPr/>
          <p:nvPr/>
        </p:nvCxnSpPr>
        <p:spPr>
          <a:xfrm flipV="1">
            <a:off x="6233021" y="792971"/>
            <a:ext cx="0" cy="237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92B71118-819D-41CE-A7DE-1F38388DC024}"/>
              </a:ext>
            </a:extLst>
          </p:cNvPr>
          <p:cNvCxnSpPr>
            <a:cxnSpLocks/>
          </p:cNvCxnSpPr>
          <p:nvPr/>
        </p:nvCxnSpPr>
        <p:spPr>
          <a:xfrm flipV="1">
            <a:off x="6190850" y="793862"/>
            <a:ext cx="0" cy="22053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555192EB-71D0-4AD4-B6C4-91D0FEDE7351}"/>
              </a:ext>
            </a:extLst>
          </p:cNvPr>
          <p:cNvCxnSpPr/>
          <p:nvPr/>
        </p:nvCxnSpPr>
        <p:spPr>
          <a:xfrm flipV="1">
            <a:off x="7676634" y="790533"/>
            <a:ext cx="0" cy="2206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62DD7FAD-C212-4BAE-A6D6-B8A6AA79DAEA}"/>
              </a:ext>
            </a:extLst>
          </p:cNvPr>
          <p:cNvCxnSpPr/>
          <p:nvPr/>
        </p:nvCxnSpPr>
        <p:spPr>
          <a:xfrm flipV="1">
            <a:off x="7951570" y="776904"/>
            <a:ext cx="0" cy="2052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2D096D5E-420E-4AD1-A16C-C0BE8648BCA2}"/>
              </a:ext>
            </a:extLst>
          </p:cNvPr>
          <p:cNvCxnSpPr/>
          <p:nvPr/>
        </p:nvCxnSpPr>
        <p:spPr>
          <a:xfrm>
            <a:off x="8198456" y="782129"/>
            <a:ext cx="0" cy="180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29324CDD-C958-4DDE-B8D9-02FFB90D1BEC}"/>
              </a:ext>
            </a:extLst>
          </p:cNvPr>
          <p:cNvCxnSpPr/>
          <p:nvPr/>
        </p:nvCxnSpPr>
        <p:spPr>
          <a:xfrm>
            <a:off x="8386124" y="782129"/>
            <a:ext cx="0" cy="1558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6435B763-1D8F-4638-AE38-AF550BA32EF5}"/>
              </a:ext>
            </a:extLst>
          </p:cNvPr>
          <p:cNvCxnSpPr/>
          <p:nvPr/>
        </p:nvCxnSpPr>
        <p:spPr>
          <a:xfrm>
            <a:off x="8498324" y="785617"/>
            <a:ext cx="0" cy="1368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3194F4B3-6BBA-460F-AA0B-054527CE08F4}"/>
              </a:ext>
            </a:extLst>
          </p:cNvPr>
          <p:cNvCxnSpPr>
            <a:cxnSpLocks/>
          </p:cNvCxnSpPr>
          <p:nvPr/>
        </p:nvCxnSpPr>
        <p:spPr>
          <a:xfrm>
            <a:off x="8536602" y="785617"/>
            <a:ext cx="0" cy="10505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C99B5CF2-B9F4-42CA-BEA5-D73F5794A1C6}"/>
              </a:ext>
            </a:extLst>
          </p:cNvPr>
          <p:cNvSpPr txBox="1"/>
          <p:nvPr/>
        </p:nvSpPr>
        <p:spPr>
          <a:xfrm>
            <a:off x="0" y="601532"/>
            <a:ext cx="6175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Immaginiamo di voler sezionare il cilindro con un piano generico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+mj-ea"/>
                <a:cs typeface="+mj-cs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+mj-ea"/>
                <a:cs typeface="+mj-cs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)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  <a:r>
              <a:rPr lang="it-IT" alt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il piano risulterà anche obliquo all’asse del cono con le tracce in posizione generica sia su </a:t>
            </a:r>
            <a:r>
              <a:rPr lang="it-IT" alt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che su </a:t>
            </a:r>
            <a:r>
              <a:rPr lang="it-IT" alt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  <a:p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2A891B97-2E14-4633-BCE8-C4D8562C01D9}"/>
              </a:ext>
            </a:extLst>
          </p:cNvPr>
          <p:cNvGrpSpPr/>
          <p:nvPr/>
        </p:nvGrpSpPr>
        <p:grpSpPr>
          <a:xfrm>
            <a:off x="42414" y="2766804"/>
            <a:ext cx="3641160" cy="1061311"/>
            <a:chOff x="45945" y="1014513"/>
            <a:chExt cx="3641160" cy="1263662"/>
          </a:xfrm>
        </p:grpSpPr>
        <p:grpSp>
          <p:nvGrpSpPr>
            <p:cNvPr id="191" name="Gruppo 190">
              <a:extLst>
                <a:ext uri="{FF2B5EF4-FFF2-40B4-BE49-F238E27FC236}">
                  <a16:creationId xmlns:a16="http://schemas.microsoft.com/office/drawing/2014/main" id="{F608D2FA-13F3-4C34-8A17-7436D5EC73CE}"/>
                </a:ext>
              </a:extLst>
            </p:cNvPr>
            <p:cNvGrpSpPr/>
            <p:nvPr/>
          </p:nvGrpSpPr>
          <p:grpSpPr>
            <a:xfrm>
              <a:off x="45945" y="1014513"/>
              <a:ext cx="3641160" cy="1263662"/>
              <a:chOff x="146304" y="620205"/>
              <a:chExt cx="3641160" cy="1263662"/>
            </a:xfrm>
          </p:grpSpPr>
          <p:sp>
            <p:nvSpPr>
              <p:cNvPr id="193" name="Rectangle 208">
                <a:extLst>
                  <a:ext uri="{FF2B5EF4-FFF2-40B4-BE49-F238E27FC236}">
                    <a16:creationId xmlns:a16="http://schemas.microsoft.com/office/drawing/2014/main" id="{5973CD96-CD62-444B-81CE-8555D237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4" y="1058355"/>
                <a:ext cx="64800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Rectangle 209">
                <a:extLst>
                  <a:ext uri="{FF2B5EF4-FFF2-40B4-BE49-F238E27FC236}">
                    <a16:creationId xmlns:a16="http://schemas.microsoft.com/office/drawing/2014/main" id="{1607F2E0-5B7E-42D5-94DA-48803EE64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032" y="621715"/>
                <a:ext cx="93614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Rectangle 210">
                <a:extLst>
                  <a:ext uri="{FF2B5EF4-FFF2-40B4-BE49-F238E27FC236}">
                    <a16:creationId xmlns:a16="http://schemas.microsoft.com/office/drawing/2014/main" id="{0841146B-7FCD-49D6-9621-8A082B5BD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45" y="1498093"/>
                <a:ext cx="935002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6" name="Rectangle 211">
                <a:extLst>
                  <a:ext uri="{FF2B5EF4-FFF2-40B4-BE49-F238E27FC236}">
                    <a16:creationId xmlns:a16="http://schemas.microsoft.com/office/drawing/2014/main" id="{D0E58CEC-EE37-48F6-A6D1-B266C423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1498093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97" name="Rectangle 212">
                <a:extLst>
                  <a:ext uri="{FF2B5EF4-FFF2-40B4-BE49-F238E27FC236}">
                    <a16:creationId xmlns:a16="http://schemas.microsoft.com/office/drawing/2014/main" id="{8CEF802F-6652-47F6-B9B2-09B0F8A8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620205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57200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it-IT" sz="1400" kern="0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it-IT" sz="1400" kern="0" baseline="-25000" dirty="0">
                    <a:solidFill>
                      <a:srgbClr val="00B05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it-IT" sz="1400" kern="0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98" name="AutoShape 213">
                <a:extLst>
                  <a:ext uri="{FF2B5EF4-FFF2-40B4-BE49-F238E27FC236}">
                    <a16:creationId xmlns:a16="http://schemas.microsoft.com/office/drawing/2014/main" id="{3E8C67F7-878F-4E9A-9E0A-762A11AFC7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4661" y="764056"/>
                <a:ext cx="228598" cy="360000"/>
              </a:xfrm>
              <a:prstGeom prst="bentConnector2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99" name="AutoShape 214">
                <a:extLst>
                  <a:ext uri="{FF2B5EF4-FFF2-40B4-BE49-F238E27FC236}">
                    <a16:creationId xmlns:a16="http://schemas.microsoft.com/office/drawing/2014/main" id="{94ABB03A-5D51-4474-B7EC-4FA160E00903}"/>
                  </a:ext>
                </a:extLst>
              </p:cNvPr>
              <p:cNvCxnSpPr>
                <a:cxnSpLocks noChangeShapeType="1"/>
                <a:stCxn id="193" idx="2"/>
              </p:cNvCxnSpPr>
              <p:nvPr/>
            </p:nvCxnSpPr>
            <p:spPr bwMode="auto">
              <a:xfrm rot="16200000" flipH="1">
                <a:off x="516961" y="1397473"/>
                <a:ext cx="266688" cy="360000"/>
              </a:xfrm>
              <a:prstGeom prst="bentConnector2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00" name="AutoShape 215">
                <a:extLst>
                  <a:ext uri="{FF2B5EF4-FFF2-40B4-BE49-F238E27FC236}">
                    <a16:creationId xmlns:a16="http://schemas.microsoft.com/office/drawing/2014/main" id="{17808440-28A7-450D-B5F0-2144425E9A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42121" y="826580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201" name="AutoShape 216">
                <a:extLst>
                  <a:ext uri="{FF2B5EF4-FFF2-40B4-BE49-F238E27FC236}">
                    <a16:creationId xmlns:a16="http://schemas.microsoft.com/office/drawing/2014/main" id="{BAC8DEAC-2437-4B3B-90AB-E51C469561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54633" y="1710817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202" name="Rectangle 217">
                <a:extLst>
                  <a:ext uri="{FF2B5EF4-FFF2-40B4-BE49-F238E27FC236}">
                    <a16:creationId xmlns:a16="http://schemas.microsoft.com/office/drawing/2014/main" id="{FF9CF044-26DD-41A5-BFBF-7504DD8D1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48" y="1059227"/>
                <a:ext cx="61200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anchor="ctr"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x';x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</a:t>
                </a:r>
              </a:p>
            </p:txBody>
          </p:sp>
          <p:cxnSp>
            <p:nvCxnSpPr>
              <p:cNvPr id="203" name="AutoShape 218">
                <a:extLst>
                  <a:ext uri="{FF2B5EF4-FFF2-40B4-BE49-F238E27FC236}">
                    <a16:creationId xmlns:a16="http://schemas.microsoft.com/office/drawing/2014/main" id="{5924DBDD-A958-4DD3-9F3D-378D015B85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72233" y="826580"/>
                <a:ext cx="288000" cy="219075"/>
              </a:xfrm>
              <a:prstGeom prst="bentConnector3">
                <a:avLst>
                  <a:gd name="adj1" fmla="val 100698"/>
                </a:avLst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204" name="AutoShape 219">
                <a:extLst>
                  <a:ext uri="{FF2B5EF4-FFF2-40B4-BE49-F238E27FC236}">
                    <a16:creationId xmlns:a16="http://schemas.microsoft.com/office/drawing/2014/main" id="{37D1755F-9593-474A-AA86-7D70CF3514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2233" y="1504443"/>
                <a:ext cx="288000" cy="206375"/>
              </a:xfrm>
              <a:prstGeom prst="bentConnector3">
                <a:avLst>
                  <a:gd name="adj1" fmla="val 99760"/>
                </a:avLst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sp>
            <p:nvSpPr>
              <p:cNvPr id="205" name="Rectangle 220">
                <a:extLst>
                  <a:ext uri="{FF2B5EF4-FFF2-40B4-BE49-F238E27FC236}">
                    <a16:creationId xmlns:a16="http://schemas.microsoft.com/office/drawing/2014/main" id="{9F2281B3-8078-4DA8-9469-004217D12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3235" y="1051966"/>
                <a:ext cx="374229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206" name="AutoShape 221">
                <a:extLst>
                  <a:ext uri="{FF2B5EF4-FFF2-40B4-BE49-F238E27FC236}">
                    <a16:creationId xmlns:a16="http://schemas.microsoft.com/office/drawing/2014/main" id="{B72E1D72-7675-4CFD-8003-3D16A04932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4358" y="1261555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192" name="Rettangolo 191">
              <a:extLst>
                <a:ext uri="{FF2B5EF4-FFF2-40B4-BE49-F238E27FC236}">
                  <a16:creationId xmlns:a16="http://schemas.microsoft.com/office/drawing/2014/main" id="{983AF43C-7F6E-4605-BF6E-758ADB7FD77D}"/>
                </a:ext>
              </a:extLst>
            </p:cNvPr>
            <p:cNvSpPr/>
            <p:nvPr/>
          </p:nvSpPr>
          <p:spPr>
            <a:xfrm>
              <a:off x="2112384" y="1817658"/>
              <a:ext cx="285656" cy="3114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D8F5065-0482-4D9C-A1C1-A485842B161E}"/>
              </a:ext>
            </a:extLst>
          </p:cNvPr>
          <p:cNvSpPr txBox="1"/>
          <p:nvPr/>
        </p:nvSpPr>
        <p:spPr>
          <a:xfrm>
            <a:off x="0" y="1399122"/>
            <a:ext cx="600645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Poiché è impossibile determinare direttamente i punti d’intersezione del piano con le generatrici, ricorriamo ad un piano frontale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ausiliario contenente le generatrici del solido sviluppando, poi, il relativo algoritmo per la determinazione del punto d’intersezione relativo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=(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sz="1400" kern="0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g)</a:t>
            </a:r>
          </a:p>
        </p:txBody>
      </p:sp>
      <p:sp>
        <p:nvSpPr>
          <p:cNvPr id="208" name="CasellaDiTesto 19">
            <a:extLst>
              <a:ext uri="{FF2B5EF4-FFF2-40B4-BE49-F238E27FC236}">
                <a16:creationId xmlns:a16="http://schemas.microsoft.com/office/drawing/2014/main" id="{E5A35BE5-CA58-4B75-92B7-A3688E8B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140" y="5671500"/>
            <a:ext cx="515536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it-IT" altLang="it-IT" sz="18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endParaRPr lang="it-IT" sz="2000" dirty="0">
              <a:solidFill>
                <a:srgbClr val="00B050"/>
              </a:solidFill>
              <a:latin typeface="MS Shell Dlg 2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40D1196A-4127-4907-B433-8EA6D79AB1F3}"/>
              </a:ext>
            </a:extLst>
          </p:cNvPr>
          <p:cNvSpPr/>
          <p:nvPr/>
        </p:nvSpPr>
        <p:spPr>
          <a:xfrm>
            <a:off x="4464148" y="5483740"/>
            <a:ext cx="471604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FCDFA21-6C16-4965-BFDB-5FFE75EBD01C}"/>
              </a:ext>
            </a:extLst>
          </p:cNvPr>
          <p:cNvGrpSpPr/>
          <p:nvPr/>
        </p:nvGrpSpPr>
        <p:grpSpPr>
          <a:xfrm>
            <a:off x="8655823" y="1615379"/>
            <a:ext cx="471604" cy="398707"/>
            <a:chOff x="8535458" y="1409793"/>
            <a:chExt cx="471604" cy="398707"/>
          </a:xfrm>
        </p:grpSpPr>
        <p:sp>
          <p:nvSpPr>
            <p:cNvPr id="207" name="Rettangolo 206">
              <a:extLst>
                <a:ext uri="{FF2B5EF4-FFF2-40B4-BE49-F238E27FC236}">
                  <a16:creationId xmlns:a16="http://schemas.microsoft.com/office/drawing/2014/main" id="{17B2E356-312C-4FC7-8F1C-7844F6035EDE}"/>
                </a:ext>
              </a:extLst>
            </p:cNvPr>
            <p:cNvSpPr/>
            <p:nvPr/>
          </p:nvSpPr>
          <p:spPr>
            <a:xfrm>
              <a:off x="8687888" y="1409793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C7F77C29-073A-4738-A8C4-11EBE0F730E5}"/>
                </a:ext>
              </a:extLst>
            </p:cNvPr>
            <p:cNvSpPr/>
            <p:nvPr/>
          </p:nvSpPr>
          <p:spPr>
            <a:xfrm>
              <a:off x="8535458" y="1485270"/>
              <a:ext cx="471604" cy="32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1400" kern="0" baseline="-25000" dirty="0">
                  <a:solidFill>
                    <a:srgbClr val="00B05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09" name="CasellaDiTesto 208">
            <a:extLst>
              <a:ext uri="{FF2B5EF4-FFF2-40B4-BE49-F238E27FC236}">
                <a16:creationId xmlns:a16="http://schemas.microsoft.com/office/drawing/2014/main" id="{90BAF22C-4039-4345-8934-5657B606F863}"/>
              </a:ext>
            </a:extLst>
          </p:cNvPr>
          <p:cNvSpPr txBox="1"/>
          <p:nvPr/>
        </p:nvSpPr>
        <p:spPr>
          <a:xfrm>
            <a:off x="8348850" y="5629825"/>
            <a:ext cx="403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B5EFA6BF-700C-4799-9EC3-A7DF5679C3D6}"/>
              </a:ext>
            </a:extLst>
          </p:cNvPr>
          <p:cNvSpPr/>
          <p:nvPr/>
        </p:nvSpPr>
        <p:spPr>
          <a:xfrm>
            <a:off x="5684735" y="318405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669EF0B3-A7E3-4617-B1CB-F13AB15BC83F}"/>
              </a:ext>
            </a:extLst>
          </p:cNvPr>
          <p:cNvSpPr/>
          <p:nvPr/>
        </p:nvSpPr>
        <p:spPr>
          <a:xfrm>
            <a:off x="7538670" y="5719156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7478E83-5B38-4873-A847-A7CD535AD0FA}"/>
              </a:ext>
            </a:extLst>
          </p:cNvPr>
          <p:cNvSpPr txBox="1"/>
          <p:nvPr/>
        </p:nvSpPr>
        <p:spPr>
          <a:xfrm>
            <a:off x="8676691" y="5683376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212" name="CasellaDiTesto 211">
            <a:extLst>
              <a:ext uri="{FF2B5EF4-FFF2-40B4-BE49-F238E27FC236}">
                <a16:creationId xmlns:a16="http://schemas.microsoft.com/office/drawing/2014/main" id="{FC9A8911-246F-4553-BF89-C7DCFBAB6469}"/>
              </a:ext>
            </a:extLst>
          </p:cNvPr>
          <p:cNvSpPr txBox="1"/>
          <p:nvPr/>
        </p:nvSpPr>
        <p:spPr>
          <a:xfrm>
            <a:off x="6255088" y="5685539"/>
            <a:ext cx="36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213" name="CasellaDiTesto 212">
            <a:extLst>
              <a:ext uri="{FF2B5EF4-FFF2-40B4-BE49-F238E27FC236}">
                <a16:creationId xmlns:a16="http://schemas.microsoft.com/office/drawing/2014/main" id="{ED8D8D82-E7A9-4ECC-B085-CBFB15D630F5}"/>
              </a:ext>
            </a:extLst>
          </p:cNvPr>
          <p:cNvSpPr txBox="1"/>
          <p:nvPr/>
        </p:nvSpPr>
        <p:spPr>
          <a:xfrm>
            <a:off x="6132668" y="2998287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214" name="CasellaDiTesto 213">
            <a:extLst>
              <a:ext uri="{FF2B5EF4-FFF2-40B4-BE49-F238E27FC236}">
                <a16:creationId xmlns:a16="http://schemas.microsoft.com/office/drawing/2014/main" id="{087FE4EF-6DA5-462A-AFE5-8348A442418A}"/>
              </a:ext>
            </a:extLst>
          </p:cNvPr>
          <p:cNvSpPr txBox="1"/>
          <p:nvPr/>
        </p:nvSpPr>
        <p:spPr>
          <a:xfrm>
            <a:off x="8282285" y="1995946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30B9AB-DB06-4543-B26A-7B504C06FD15}"/>
              </a:ext>
            </a:extLst>
          </p:cNvPr>
          <p:cNvSpPr txBox="1"/>
          <p:nvPr/>
        </p:nvSpPr>
        <p:spPr>
          <a:xfrm>
            <a:off x="0" y="3988067"/>
            <a:ext cx="3099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Il piano frontale 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interseca il cilindro passando per due generatrici g(g’, g’’)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943D19B-49B8-4F27-B48B-34AC89693B9F}"/>
              </a:ext>
            </a:extLst>
          </p:cNvPr>
          <p:cNvGrpSpPr/>
          <p:nvPr/>
        </p:nvGrpSpPr>
        <p:grpSpPr>
          <a:xfrm>
            <a:off x="0" y="4753748"/>
            <a:ext cx="4079544" cy="1569660"/>
            <a:chOff x="42414" y="4875050"/>
            <a:chExt cx="4079544" cy="175486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ACC9788-7380-4B01-9145-910BEB8A8F6D}"/>
                </a:ext>
              </a:extLst>
            </p:cNvPr>
            <p:cNvSpPr txBox="1"/>
            <p:nvPr/>
          </p:nvSpPr>
          <p:spPr>
            <a:xfrm>
              <a:off x="42414" y="4875050"/>
              <a:ext cx="4079544" cy="175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L’intersezione dei due piani </a:t>
              </a:r>
            </a:p>
            <a:p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(</a:t>
              </a:r>
              <a:r>
                <a:rPr lang="it-IT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a</a:t>
              </a:r>
              <a:r>
                <a:rPr lang="it-IT" sz="1400" kern="0" dirty="0">
                  <a:solidFill>
                    <a:srgbClr val="9BBB59">
                      <a:lumMod val="50000"/>
                    </a:srgbClr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 Ç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genera una retta frontale </a:t>
              </a:r>
              <a:r>
                <a:rPr lang="it-IT" sz="1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x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(</a:t>
              </a:r>
              <a:r>
                <a:rPr lang="it-IT" sz="1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x’,x’’,T</a:t>
              </a:r>
              <a:r>
                <a:rPr lang="it-IT" sz="16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x,T</a:t>
              </a:r>
              <a:r>
                <a:rPr lang="it-IT" sz="16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x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che intersecandosi con le generatrici del cilindro determina i punti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(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P’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,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P’’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che appartenendo al piano 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b 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sono enti del luogo geometrico della sezione</a:t>
              </a:r>
            </a:p>
          </p:txBody>
        </p:sp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7D52EA97-F46C-44EE-9EA1-02D9F61DAEDF}"/>
                </a:ext>
              </a:extLst>
            </p:cNvPr>
            <p:cNvSpPr/>
            <p:nvPr/>
          </p:nvSpPr>
          <p:spPr>
            <a:xfrm>
              <a:off x="1264149" y="5290548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53650C-BB74-4BBA-B404-58AB6246038E}"/>
              </a:ext>
            </a:extLst>
          </p:cNvPr>
          <p:cNvSpPr txBox="1"/>
          <p:nvPr/>
        </p:nvSpPr>
        <p:spPr>
          <a:xfrm>
            <a:off x="0" y="6220132"/>
            <a:ext cx="555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Ripetendo questa operazione si fissano i punti dell’ellisse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26555BA-5404-4640-955B-24030401BE6A}"/>
              </a:ext>
            </a:extLst>
          </p:cNvPr>
          <p:cNvSpPr/>
          <p:nvPr/>
        </p:nvSpPr>
        <p:spPr>
          <a:xfrm>
            <a:off x="7377871" y="568552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º</a:t>
            </a:r>
            <a:endParaRPr lang="it-IT" dirty="0"/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E505A57F-1FAF-4EFF-8F03-73D356346E24}"/>
              </a:ext>
            </a:extLst>
          </p:cNvPr>
          <p:cNvSpPr/>
          <p:nvPr/>
        </p:nvSpPr>
        <p:spPr>
          <a:xfrm>
            <a:off x="8517166" y="566270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8FA9E275-3FFF-4CCB-BF2F-482A49F7A71F}"/>
              </a:ext>
            </a:extLst>
          </p:cNvPr>
          <p:cNvSpPr/>
          <p:nvPr/>
        </p:nvSpPr>
        <p:spPr>
          <a:xfrm>
            <a:off x="6108816" y="566112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63FB343-6732-46B1-B5A6-CB6A620003EE}"/>
              </a:ext>
            </a:extLst>
          </p:cNvPr>
          <p:cNvSpPr txBox="1"/>
          <p:nvPr/>
        </p:nvSpPr>
        <p:spPr>
          <a:xfrm>
            <a:off x="8288938" y="1622040"/>
            <a:ext cx="431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00E3D35D-78EE-40ED-8C56-FE455A221C12}"/>
              </a:ext>
            </a:extLst>
          </p:cNvPr>
          <p:cNvCxnSpPr>
            <a:cxnSpLocks/>
          </p:cNvCxnSpPr>
          <p:nvPr/>
        </p:nvCxnSpPr>
        <p:spPr>
          <a:xfrm flipV="1">
            <a:off x="6282748" y="792579"/>
            <a:ext cx="0" cy="268583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9D95D6B8-57A0-41C4-BD59-5873ABAE22D2}"/>
              </a:ext>
            </a:extLst>
          </p:cNvPr>
          <p:cNvCxnSpPr>
            <a:cxnSpLocks/>
          </p:cNvCxnSpPr>
          <p:nvPr/>
        </p:nvCxnSpPr>
        <p:spPr>
          <a:xfrm flipV="1">
            <a:off x="8449141" y="799731"/>
            <a:ext cx="0" cy="268583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81CC5297-1925-4999-9EB2-BFC6AE07D3D6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6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5" grpId="0"/>
      <p:bldP spid="138" grpId="0"/>
      <p:bldP spid="43" grpId="0"/>
      <p:bldP spid="189" grpId="0"/>
      <p:bldP spid="49" grpId="0"/>
      <p:bldP spid="208" grpId="0"/>
      <p:bldP spid="52" grpId="0"/>
      <p:bldP spid="209" grpId="0"/>
      <p:bldP spid="72" grpId="0"/>
      <p:bldP spid="73" grpId="0"/>
      <p:bldP spid="74" grpId="0"/>
      <p:bldP spid="212" grpId="0"/>
      <p:bldP spid="213" grpId="0"/>
      <p:bldP spid="214" grpId="0"/>
      <p:bldP spid="2" grpId="0"/>
      <p:bldP spid="16" grpId="0"/>
      <p:bldP spid="17" grpId="0"/>
      <p:bldP spid="139" grpId="0"/>
      <p:bldP spid="141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pPr defTabSz="192873">
              <a:spcBef>
                <a:spcPts val="0"/>
              </a:spcBef>
              <a:defRPr/>
            </a:pP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– ellisse  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(2)</a:t>
            </a:r>
            <a:br>
              <a:rPr lang="it-IT" sz="1100" dirty="0">
                <a:solidFill>
                  <a:prstClr val="black"/>
                </a:solidFill>
                <a:latin typeface="MS Shell Dlg 2" panose="020B0604030504040204" pitchFamily="34" charset="0"/>
              </a:rPr>
            </a:b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2077375" y="3972999"/>
            <a:ext cx="69586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13FC100-1B09-4A24-A901-5FC798C9339A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2018" y="3468984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51776" y="3236400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0785" y="5145548"/>
            <a:ext cx="324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00" y="3767054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EFB0CB-FCF7-4BA8-86EF-96D5678C01EA}"/>
              </a:ext>
            </a:extLst>
          </p:cNvPr>
          <p:cNvSpPr txBox="1"/>
          <p:nvPr/>
        </p:nvSpPr>
        <p:spPr>
          <a:xfrm>
            <a:off x="7321677" y="2014086"/>
            <a:ext cx="396000" cy="25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E55CB4A-F942-4854-951C-BE153541F2DB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48868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9384C0A-C128-4575-8E6B-17C0A712752C}"/>
              </a:ext>
            </a:extLst>
          </p:cNvPr>
          <p:cNvGrpSpPr/>
          <p:nvPr/>
        </p:nvGrpSpPr>
        <p:grpSpPr>
          <a:xfrm>
            <a:off x="7275334" y="5231782"/>
            <a:ext cx="180000" cy="180000"/>
            <a:chOff x="10031104" y="2702257"/>
            <a:chExt cx="180000" cy="180000"/>
          </a:xfrm>
        </p:grpSpPr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A2E075FB-26DE-491C-987E-431ABABB57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16AC14C3-7865-47F5-820D-519EFCA593B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>
            <a:cxnSpLocks/>
          </p:cNvCxnSpPr>
          <p:nvPr/>
        </p:nvCxnSpPr>
        <p:spPr>
          <a:xfrm flipV="1">
            <a:off x="6190850" y="2999232"/>
            <a:ext cx="0" cy="48330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1CDC580A-B408-464D-8FAA-BE500E5A0EE9}"/>
              </a:ext>
            </a:extLst>
          </p:cNvPr>
          <p:cNvCxnSpPr>
            <a:cxnSpLocks/>
          </p:cNvCxnSpPr>
          <p:nvPr/>
        </p:nvCxnSpPr>
        <p:spPr>
          <a:xfrm flipV="1">
            <a:off x="8531918" y="1836158"/>
            <a:ext cx="6765" cy="16393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7100521" y="3842687"/>
            <a:ext cx="403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A97FCB-8C56-4184-BB33-49D37BDB6614}"/>
              </a:ext>
            </a:extLst>
          </p:cNvPr>
          <p:cNvCxnSpPr>
            <a:cxnSpLocks/>
          </p:cNvCxnSpPr>
          <p:nvPr/>
        </p:nvCxnSpPr>
        <p:spPr>
          <a:xfrm flipV="1">
            <a:off x="2249805" y="793861"/>
            <a:ext cx="6838755" cy="31802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08D6F5A-D13D-41CA-9DF0-FD86BA653BAD}"/>
              </a:ext>
            </a:extLst>
          </p:cNvPr>
          <p:cNvCxnSpPr>
            <a:cxnSpLocks/>
          </p:cNvCxnSpPr>
          <p:nvPr/>
        </p:nvCxnSpPr>
        <p:spPr>
          <a:xfrm>
            <a:off x="2249805" y="3973807"/>
            <a:ext cx="3878405" cy="28841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8802704-F8A8-4D4E-B01B-84834CA542EA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6537387" y="61511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5F75F0C-B8D2-47FE-A44C-CB7FF0969DD5}"/>
              </a:ext>
            </a:extLst>
          </p:cNvPr>
          <p:cNvCxnSpPr>
            <a:cxnSpLocks/>
          </p:cNvCxnSpPr>
          <p:nvPr/>
        </p:nvCxnSpPr>
        <p:spPr>
          <a:xfrm>
            <a:off x="3474595" y="5324024"/>
            <a:ext cx="54673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D4741DF-99EE-4731-B374-E55BFA2D0AA4}"/>
              </a:ext>
            </a:extLst>
          </p:cNvPr>
          <p:cNvCxnSpPr>
            <a:cxnSpLocks/>
          </p:cNvCxnSpPr>
          <p:nvPr/>
        </p:nvCxnSpPr>
        <p:spPr>
          <a:xfrm>
            <a:off x="7363415" y="5321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D48AEA9-A56F-4A9C-B385-B5DD26E8D5D2}"/>
              </a:ext>
            </a:extLst>
          </p:cNvPr>
          <p:cNvCxnSpPr>
            <a:cxnSpLocks/>
          </p:cNvCxnSpPr>
          <p:nvPr/>
        </p:nvCxnSpPr>
        <p:spPr>
          <a:xfrm>
            <a:off x="4066238" y="3971477"/>
            <a:ext cx="0" cy="13536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3B11EAE-07BF-4914-8769-EA8BB84E4832}"/>
              </a:ext>
            </a:extLst>
          </p:cNvPr>
          <p:cNvCxnSpPr>
            <a:cxnSpLocks/>
          </p:cNvCxnSpPr>
          <p:nvPr/>
        </p:nvCxnSpPr>
        <p:spPr>
          <a:xfrm flipH="1">
            <a:off x="2168635" y="4152825"/>
            <a:ext cx="677331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50B7275B-A2B1-4382-8F0A-319DCA75B24A}"/>
              </a:ext>
            </a:extLst>
          </p:cNvPr>
          <p:cNvCxnSpPr>
            <a:cxnSpLocks/>
          </p:cNvCxnSpPr>
          <p:nvPr/>
        </p:nvCxnSpPr>
        <p:spPr>
          <a:xfrm>
            <a:off x="2491830" y="3969997"/>
            <a:ext cx="0" cy="18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DF4331D6-C509-4787-870C-7330CB2E5B5F}"/>
              </a:ext>
            </a:extLst>
          </p:cNvPr>
          <p:cNvCxnSpPr>
            <a:cxnSpLocks/>
          </p:cNvCxnSpPr>
          <p:nvPr/>
        </p:nvCxnSpPr>
        <p:spPr>
          <a:xfrm>
            <a:off x="5637651" y="3970987"/>
            <a:ext cx="0" cy="252282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E73863CB-9EFA-4B6B-9308-DDFC50E12666}"/>
              </a:ext>
            </a:extLst>
          </p:cNvPr>
          <p:cNvCxnSpPr>
            <a:cxnSpLocks/>
          </p:cNvCxnSpPr>
          <p:nvPr/>
        </p:nvCxnSpPr>
        <p:spPr>
          <a:xfrm flipH="1">
            <a:off x="2249805" y="4361856"/>
            <a:ext cx="663234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82B15194-F790-44AB-8D9B-BDC011BE5573}"/>
              </a:ext>
            </a:extLst>
          </p:cNvPr>
          <p:cNvCxnSpPr>
            <a:cxnSpLocks/>
          </p:cNvCxnSpPr>
          <p:nvPr/>
        </p:nvCxnSpPr>
        <p:spPr>
          <a:xfrm>
            <a:off x="2773401" y="3971571"/>
            <a:ext cx="0" cy="388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4FFEF62B-915A-44B7-A366-A211530449A4}"/>
              </a:ext>
            </a:extLst>
          </p:cNvPr>
          <p:cNvCxnSpPr>
            <a:cxnSpLocks/>
          </p:cNvCxnSpPr>
          <p:nvPr/>
        </p:nvCxnSpPr>
        <p:spPr>
          <a:xfrm>
            <a:off x="6688270" y="2140458"/>
            <a:ext cx="0" cy="22199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47022AA2-E89E-401C-8571-9FB11A9A7296}"/>
              </a:ext>
            </a:extLst>
          </p:cNvPr>
          <p:cNvCxnSpPr>
            <a:cxnSpLocks/>
          </p:cNvCxnSpPr>
          <p:nvPr/>
        </p:nvCxnSpPr>
        <p:spPr>
          <a:xfrm>
            <a:off x="8033306" y="1518837"/>
            <a:ext cx="0" cy="284153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EE8F078B-1F9A-42CA-8808-2ABAC80F2568}"/>
              </a:ext>
            </a:extLst>
          </p:cNvPr>
          <p:cNvCxnSpPr>
            <a:cxnSpLocks/>
          </p:cNvCxnSpPr>
          <p:nvPr/>
        </p:nvCxnSpPr>
        <p:spPr>
          <a:xfrm flipH="1">
            <a:off x="2542394" y="4576399"/>
            <a:ext cx="6399552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C89EAFD6-0F19-4E98-96C9-FB7338EE3463}"/>
              </a:ext>
            </a:extLst>
          </p:cNvPr>
          <p:cNvCxnSpPr>
            <a:cxnSpLocks/>
          </p:cNvCxnSpPr>
          <p:nvPr/>
        </p:nvCxnSpPr>
        <p:spPr>
          <a:xfrm>
            <a:off x="3059745" y="3974125"/>
            <a:ext cx="0" cy="6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3D168FFB-6393-485A-87E3-372EE68D5607}"/>
              </a:ext>
            </a:extLst>
          </p:cNvPr>
          <p:cNvCxnSpPr>
            <a:cxnSpLocks/>
          </p:cNvCxnSpPr>
          <p:nvPr/>
        </p:nvCxnSpPr>
        <p:spPr>
          <a:xfrm>
            <a:off x="6467700" y="2388966"/>
            <a:ext cx="0" cy="218743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2D2AE597-6DFE-4F3F-9368-86F8CD4E7CFF}"/>
              </a:ext>
            </a:extLst>
          </p:cNvPr>
          <p:cNvCxnSpPr>
            <a:cxnSpLocks/>
          </p:cNvCxnSpPr>
          <p:nvPr/>
        </p:nvCxnSpPr>
        <p:spPr>
          <a:xfrm>
            <a:off x="8264683" y="1551457"/>
            <a:ext cx="0" cy="302494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7F95E200-1B01-463C-B547-9305EAADAADE}"/>
              </a:ext>
            </a:extLst>
          </p:cNvPr>
          <p:cNvCxnSpPr>
            <a:cxnSpLocks/>
          </p:cNvCxnSpPr>
          <p:nvPr/>
        </p:nvCxnSpPr>
        <p:spPr>
          <a:xfrm flipH="1">
            <a:off x="3059745" y="4884442"/>
            <a:ext cx="588220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09987B7D-0015-41E6-AD99-31024CF019F8}"/>
              </a:ext>
            </a:extLst>
          </p:cNvPr>
          <p:cNvCxnSpPr>
            <a:cxnSpLocks/>
          </p:cNvCxnSpPr>
          <p:nvPr/>
        </p:nvCxnSpPr>
        <p:spPr>
          <a:xfrm>
            <a:off x="3475580" y="3970666"/>
            <a:ext cx="0" cy="91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713F4061-98B5-44E8-A5A2-5EB53382FB52}"/>
              </a:ext>
            </a:extLst>
          </p:cNvPr>
          <p:cNvCxnSpPr>
            <a:cxnSpLocks/>
          </p:cNvCxnSpPr>
          <p:nvPr/>
        </p:nvCxnSpPr>
        <p:spPr>
          <a:xfrm>
            <a:off x="6282748" y="2663089"/>
            <a:ext cx="0" cy="222135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ABE7E64D-F56A-48E4-9C4E-2352EA0BBA39}"/>
              </a:ext>
            </a:extLst>
          </p:cNvPr>
          <p:cNvCxnSpPr>
            <a:cxnSpLocks/>
          </p:cNvCxnSpPr>
          <p:nvPr/>
        </p:nvCxnSpPr>
        <p:spPr>
          <a:xfrm>
            <a:off x="8447588" y="1653504"/>
            <a:ext cx="0" cy="323093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30EFF924-E8AE-4F83-9BA3-FD2283ADA9FA}"/>
              </a:ext>
            </a:extLst>
          </p:cNvPr>
          <p:cNvCxnSpPr>
            <a:cxnSpLocks/>
          </p:cNvCxnSpPr>
          <p:nvPr/>
        </p:nvCxnSpPr>
        <p:spPr>
          <a:xfrm>
            <a:off x="5348277" y="3971641"/>
            <a:ext cx="0" cy="2304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F15B69E9-4294-4CBB-972A-1B36FC81F0A7}"/>
              </a:ext>
            </a:extLst>
          </p:cNvPr>
          <p:cNvCxnSpPr>
            <a:cxnSpLocks/>
          </p:cNvCxnSpPr>
          <p:nvPr/>
        </p:nvCxnSpPr>
        <p:spPr>
          <a:xfrm>
            <a:off x="5069581" y="3969832"/>
            <a:ext cx="0" cy="20993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5776B857-09E6-462D-9DC1-8E5E34C422F8}"/>
              </a:ext>
            </a:extLst>
          </p:cNvPr>
          <p:cNvCxnSpPr>
            <a:cxnSpLocks/>
          </p:cNvCxnSpPr>
          <p:nvPr/>
        </p:nvCxnSpPr>
        <p:spPr>
          <a:xfrm flipH="1">
            <a:off x="4055644" y="5767414"/>
            <a:ext cx="49795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4FAD25EA-50AB-45CD-A0F2-73AAD00FB48C}"/>
              </a:ext>
            </a:extLst>
          </p:cNvPr>
          <p:cNvCxnSpPr>
            <a:cxnSpLocks/>
          </p:cNvCxnSpPr>
          <p:nvPr/>
        </p:nvCxnSpPr>
        <p:spPr>
          <a:xfrm>
            <a:off x="4663236" y="3971094"/>
            <a:ext cx="0" cy="180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35910ECB-53E2-4966-92D3-A700330A98E9}"/>
              </a:ext>
            </a:extLst>
          </p:cNvPr>
          <p:cNvCxnSpPr>
            <a:cxnSpLocks/>
          </p:cNvCxnSpPr>
          <p:nvPr/>
        </p:nvCxnSpPr>
        <p:spPr>
          <a:xfrm flipV="1">
            <a:off x="2489141" y="924268"/>
            <a:ext cx="6556649" cy="304907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CF478778-4A13-40F9-AB1A-01E5CB19E1FA}"/>
              </a:ext>
            </a:extLst>
          </p:cNvPr>
          <p:cNvCxnSpPr>
            <a:cxnSpLocks/>
          </p:cNvCxnSpPr>
          <p:nvPr/>
        </p:nvCxnSpPr>
        <p:spPr>
          <a:xfrm flipV="1">
            <a:off x="2770512" y="1044584"/>
            <a:ext cx="6301699" cy="293051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02B4C632-F892-44AF-A296-837B2EA1A7E6}"/>
              </a:ext>
            </a:extLst>
          </p:cNvPr>
          <p:cNvCxnSpPr>
            <a:cxnSpLocks/>
          </p:cNvCxnSpPr>
          <p:nvPr/>
        </p:nvCxnSpPr>
        <p:spPr>
          <a:xfrm flipV="1">
            <a:off x="3060639" y="1175592"/>
            <a:ext cx="6017830" cy="279850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487165B9-A214-4F25-9D69-A7339F9767F4}"/>
              </a:ext>
            </a:extLst>
          </p:cNvPr>
          <p:cNvCxnSpPr>
            <a:cxnSpLocks/>
          </p:cNvCxnSpPr>
          <p:nvPr/>
        </p:nvCxnSpPr>
        <p:spPr>
          <a:xfrm flipV="1">
            <a:off x="3474595" y="1381468"/>
            <a:ext cx="5575120" cy="259262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38D99E10-92BF-4782-AFA7-849F1F15EC79}"/>
              </a:ext>
            </a:extLst>
          </p:cNvPr>
          <p:cNvCxnSpPr>
            <a:cxnSpLocks/>
          </p:cNvCxnSpPr>
          <p:nvPr/>
        </p:nvCxnSpPr>
        <p:spPr>
          <a:xfrm flipV="1">
            <a:off x="4067353" y="1653504"/>
            <a:ext cx="4986027" cy="231868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0AB0972B-8F65-4722-A783-0D18423250BF}"/>
              </a:ext>
            </a:extLst>
          </p:cNvPr>
          <p:cNvCxnSpPr>
            <a:cxnSpLocks/>
          </p:cNvCxnSpPr>
          <p:nvPr/>
        </p:nvCxnSpPr>
        <p:spPr>
          <a:xfrm flipV="1">
            <a:off x="4661030" y="1941917"/>
            <a:ext cx="4367248" cy="203092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2CFC2194-68C6-4EC6-90BE-65FF3266254B}"/>
              </a:ext>
            </a:extLst>
          </p:cNvPr>
          <p:cNvCxnSpPr>
            <a:cxnSpLocks/>
          </p:cNvCxnSpPr>
          <p:nvPr/>
        </p:nvCxnSpPr>
        <p:spPr>
          <a:xfrm flipV="1">
            <a:off x="5069033" y="2104606"/>
            <a:ext cx="4018243" cy="18686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1D1CFD03-90D9-40D0-84B0-12333D64364F}"/>
              </a:ext>
            </a:extLst>
          </p:cNvPr>
          <p:cNvCxnSpPr>
            <a:cxnSpLocks/>
          </p:cNvCxnSpPr>
          <p:nvPr/>
        </p:nvCxnSpPr>
        <p:spPr>
          <a:xfrm flipV="1">
            <a:off x="5347728" y="2236662"/>
            <a:ext cx="3736317" cy="173752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3C44B3A-FAD9-4C37-A144-32247790601B}"/>
              </a:ext>
            </a:extLst>
          </p:cNvPr>
          <p:cNvCxnSpPr>
            <a:cxnSpLocks/>
          </p:cNvCxnSpPr>
          <p:nvPr/>
        </p:nvCxnSpPr>
        <p:spPr>
          <a:xfrm>
            <a:off x="4403324" y="6071476"/>
            <a:ext cx="4543903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B316CC4-AFF9-43F5-B5EA-CC4316CA8A1E}"/>
              </a:ext>
            </a:extLst>
          </p:cNvPr>
          <p:cNvCxnSpPr>
            <a:cxnSpLocks/>
          </p:cNvCxnSpPr>
          <p:nvPr/>
        </p:nvCxnSpPr>
        <p:spPr>
          <a:xfrm>
            <a:off x="4975433" y="6493815"/>
            <a:ext cx="407035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8D3552E7-53B2-47AA-BAB9-7818D6474FA1}"/>
              </a:ext>
            </a:extLst>
          </p:cNvPr>
          <p:cNvCxnSpPr>
            <a:cxnSpLocks/>
          </p:cNvCxnSpPr>
          <p:nvPr/>
        </p:nvCxnSpPr>
        <p:spPr>
          <a:xfrm>
            <a:off x="4659125" y="6279790"/>
            <a:ext cx="437607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4F06F8A2-136A-4A8F-9FB9-9616B3E77A52}"/>
              </a:ext>
            </a:extLst>
          </p:cNvPr>
          <p:cNvCxnSpPr>
            <a:cxnSpLocks/>
          </p:cNvCxnSpPr>
          <p:nvPr/>
        </p:nvCxnSpPr>
        <p:spPr>
          <a:xfrm flipV="1">
            <a:off x="5634983" y="2371822"/>
            <a:ext cx="3446580" cy="160278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BD4B332E-1EF8-4DAB-B539-D5846F0D3C30}"/>
              </a:ext>
            </a:extLst>
          </p:cNvPr>
          <p:cNvCxnSpPr>
            <a:cxnSpLocks/>
          </p:cNvCxnSpPr>
          <p:nvPr/>
        </p:nvCxnSpPr>
        <p:spPr>
          <a:xfrm flipV="1">
            <a:off x="6233021" y="3145536"/>
            <a:ext cx="0" cy="3309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B53A9322-635A-42C8-85CB-042C72B239D5}"/>
              </a:ext>
            </a:extLst>
          </p:cNvPr>
          <p:cNvCxnSpPr>
            <a:cxnSpLocks/>
          </p:cNvCxnSpPr>
          <p:nvPr/>
        </p:nvCxnSpPr>
        <p:spPr>
          <a:xfrm flipV="1">
            <a:off x="6352834" y="3286615"/>
            <a:ext cx="0" cy="18714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CD5C59B5-522B-4CC1-BCAD-6BB0501712F4}"/>
              </a:ext>
            </a:extLst>
          </p:cNvPr>
          <p:cNvCxnSpPr>
            <a:cxnSpLocks/>
          </p:cNvCxnSpPr>
          <p:nvPr/>
        </p:nvCxnSpPr>
        <p:spPr>
          <a:xfrm flipV="1">
            <a:off x="6536747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1C393658-F1D4-4075-ABB8-B0CB7B2813C9}"/>
              </a:ext>
            </a:extLst>
          </p:cNvPr>
          <p:cNvCxnSpPr>
            <a:cxnSpLocks/>
          </p:cNvCxnSpPr>
          <p:nvPr/>
        </p:nvCxnSpPr>
        <p:spPr>
          <a:xfrm flipV="1">
            <a:off x="6782062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7EBF4543-BB94-4FDA-9876-655EDCCD4306}"/>
              </a:ext>
            </a:extLst>
          </p:cNvPr>
          <p:cNvCxnSpPr>
            <a:cxnSpLocks/>
          </p:cNvCxnSpPr>
          <p:nvPr/>
        </p:nvCxnSpPr>
        <p:spPr>
          <a:xfrm flipV="1">
            <a:off x="7064696" y="3278071"/>
            <a:ext cx="0" cy="198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276E8443-9171-481B-A57F-34774C36E4A8}"/>
              </a:ext>
            </a:extLst>
          </p:cNvPr>
          <p:cNvCxnSpPr>
            <a:cxnSpLocks/>
          </p:cNvCxnSpPr>
          <p:nvPr/>
        </p:nvCxnSpPr>
        <p:spPr>
          <a:xfrm flipV="1">
            <a:off x="7674446" y="2999232"/>
            <a:ext cx="1972" cy="47792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1C3EF28B-7073-485A-91CF-4857DA83395A}"/>
              </a:ext>
            </a:extLst>
          </p:cNvPr>
          <p:cNvCxnSpPr>
            <a:cxnSpLocks/>
          </p:cNvCxnSpPr>
          <p:nvPr/>
        </p:nvCxnSpPr>
        <p:spPr>
          <a:xfrm flipV="1">
            <a:off x="7948899" y="2790226"/>
            <a:ext cx="2840" cy="6881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D2468CB7-DCC7-48FF-A8D3-E673E4493B1C}"/>
              </a:ext>
            </a:extLst>
          </p:cNvPr>
          <p:cNvCxnSpPr>
            <a:cxnSpLocks/>
          </p:cNvCxnSpPr>
          <p:nvPr/>
        </p:nvCxnSpPr>
        <p:spPr>
          <a:xfrm flipV="1">
            <a:off x="8193231" y="2553314"/>
            <a:ext cx="3885" cy="9252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32CE0EF5-7191-445D-B20C-7EBC23ACB0D5}"/>
              </a:ext>
            </a:extLst>
          </p:cNvPr>
          <p:cNvCxnSpPr>
            <a:cxnSpLocks/>
          </p:cNvCxnSpPr>
          <p:nvPr/>
        </p:nvCxnSpPr>
        <p:spPr>
          <a:xfrm flipV="1">
            <a:off x="8379821" y="2327144"/>
            <a:ext cx="4736" cy="11475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0C69510D-DD73-41D3-9532-F8E4503D67A8}"/>
              </a:ext>
            </a:extLst>
          </p:cNvPr>
          <p:cNvCxnSpPr>
            <a:cxnSpLocks/>
          </p:cNvCxnSpPr>
          <p:nvPr/>
        </p:nvCxnSpPr>
        <p:spPr>
          <a:xfrm flipV="1">
            <a:off x="8493099" y="2140458"/>
            <a:ext cx="5522" cy="13380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9">
            <a:extLst>
              <a:ext uri="{FF2B5EF4-FFF2-40B4-BE49-F238E27FC236}">
                <a16:creationId xmlns:a16="http://schemas.microsoft.com/office/drawing/2014/main" id="{65A79134-C6FC-46E1-8378-BF0AC388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220" y="56280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38" name="CasellaDiTesto 19">
            <a:extLst>
              <a:ext uri="{FF2B5EF4-FFF2-40B4-BE49-F238E27FC236}">
                <a16:creationId xmlns:a16="http://schemas.microsoft.com/office/drawing/2014/main" id="{2783E4E6-FB9D-4924-92D7-E4D8760D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05" y="6434491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4A0994B6-B324-499F-B114-A32D2DC88FBE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3D8A31C-C9C1-4B4E-8250-894571E76543}"/>
              </a:ext>
            </a:extLst>
          </p:cNvPr>
          <p:cNvCxnSpPr/>
          <p:nvPr/>
        </p:nvCxnSpPr>
        <p:spPr>
          <a:xfrm>
            <a:off x="6186215" y="791558"/>
            <a:ext cx="23544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A14030-6D6C-4371-941D-70F9EDD654D3}"/>
              </a:ext>
            </a:extLst>
          </p:cNvPr>
          <p:cNvSpPr txBox="1"/>
          <p:nvPr/>
        </p:nvSpPr>
        <p:spPr>
          <a:xfrm>
            <a:off x="7330922" y="593889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9FB43B89-FD7B-4EC6-ABF8-DA4A551FB420}"/>
              </a:ext>
            </a:extLst>
          </p:cNvPr>
          <p:cNvSpPr/>
          <p:nvPr/>
        </p:nvSpPr>
        <p:spPr>
          <a:xfrm>
            <a:off x="6977156" y="395228"/>
            <a:ext cx="792000" cy="792000"/>
          </a:xfrm>
          <a:prstGeom prst="arc">
            <a:avLst>
              <a:gd name="adj1" fmla="val 21912"/>
              <a:gd name="adj2" fmla="val 547989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725B0-A08C-4D51-93A3-21A45DEC5CD5}"/>
              </a:ext>
            </a:extLst>
          </p:cNvPr>
          <p:cNvSpPr txBox="1"/>
          <p:nvPr/>
        </p:nvSpPr>
        <p:spPr>
          <a:xfrm>
            <a:off x="7316595" y="843587"/>
            <a:ext cx="55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90°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6975AF7-D107-46DC-B46B-B4402D8F76B0}"/>
              </a:ext>
            </a:extLst>
          </p:cNvPr>
          <p:cNvSpPr txBox="1"/>
          <p:nvPr/>
        </p:nvSpPr>
        <p:spPr>
          <a:xfrm>
            <a:off x="7297030" y="1167729"/>
            <a:ext cx="431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80" name="Arco 79">
            <a:extLst>
              <a:ext uri="{FF2B5EF4-FFF2-40B4-BE49-F238E27FC236}">
                <a16:creationId xmlns:a16="http://schemas.microsoft.com/office/drawing/2014/main" id="{DE0AA1F8-13D1-4670-A87B-16AD42D94A3A}"/>
              </a:ext>
            </a:extLst>
          </p:cNvPr>
          <p:cNvSpPr/>
          <p:nvPr/>
        </p:nvSpPr>
        <p:spPr>
          <a:xfrm rot="19601761">
            <a:off x="6024362" y="1810136"/>
            <a:ext cx="2681400" cy="1265204"/>
          </a:xfrm>
          <a:prstGeom prst="arc">
            <a:avLst>
              <a:gd name="adj1" fmla="val 341777"/>
              <a:gd name="adj2" fmla="val 1137548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Arco 147">
            <a:extLst>
              <a:ext uri="{FF2B5EF4-FFF2-40B4-BE49-F238E27FC236}">
                <a16:creationId xmlns:a16="http://schemas.microsoft.com/office/drawing/2014/main" id="{ACB62526-C0E2-403F-A248-A4B535B7A607}"/>
              </a:ext>
            </a:extLst>
          </p:cNvPr>
          <p:cNvSpPr/>
          <p:nvPr/>
        </p:nvSpPr>
        <p:spPr>
          <a:xfrm rot="19601761">
            <a:off x="6028632" y="1799913"/>
            <a:ext cx="2678400" cy="1302994"/>
          </a:xfrm>
          <a:prstGeom prst="arc">
            <a:avLst>
              <a:gd name="adj1" fmla="val 11372017"/>
              <a:gd name="adj2" fmla="val 318330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744EEFAE-54BE-4A6E-BE6C-16A42B244941}"/>
              </a:ext>
            </a:extLst>
          </p:cNvPr>
          <p:cNvCxnSpPr/>
          <p:nvPr/>
        </p:nvCxnSpPr>
        <p:spPr>
          <a:xfrm flipV="1">
            <a:off x="7064696" y="788079"/>
            <a:ext cx="0" cy="24912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4290D402-AF59-46B5-A2FF-F40DBB1800A3}"/>
              </a:ext>
            </a:extLst>
          </p:cNvPr>
          <p:cNvCxnSpPr/>
          <p:nvPr/>
        </p:nvCxnSpPr>
        <p:spPr>
          <a:xfrm flipV="1">
            <a:off x="6782062" y="787354"/>
            <a:ext cx="0" cy="255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B485CA85-AD63-4BA6-A1BE-0275EF565009}"/>
              </a:ext>
            </a:extLst>
          </p:cNvPr>
          <p:cNvCxnSpPr/>
          <p:nvPr/>
        </p:nvCxnSpPr>
        <p:spPr>
          <a:xfrm flipV="1">
            <a:off x="6536395" y="792579"/>
            <a:ext cx="0" cy="255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7ED626D0-5D43-4727-A1AB-8744B9E51094}"/>
              </a:ext>
            </a:extLst>
          </p:cNvPr>
          <p:cNvCxnSpPr/>
          <p:nvPr/>
        </p:nvCxnSpPr>
        <p:spPr>
          <a:xfrm flipV="1">
            <a:off x="6351534" y="786044"/>
            <a:ext cx="0" cy="2502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92581D55-4D7F-4DBA-9504-CA2A6ABA6F44}"/>
              </a:ext>
            </a:extLst>
          </p:cNvPr>
          <p:cNvCxnSpPr/>
          <p:nvPr/>
        </p:nvCxnSpPr>
        <p:spPr>
          <a:xfrm flipV="1">
            <a:off x="6233021" y="792971"/>
            <a:ext cx="0" cy="237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92B71118-819D-41CE-A7DE-1F38388DC024}"/>
              </a:ext>
            </a:extLst>
          </p:cNvPr>
          <p:cNvCxnSpPr>
            <a:cxnSpLocks/>
          </p:cNvCxnSpPr>
          <p:nvPr/>
        </p:nvCxnSpPr>
        <p:spPr>
          <a:xfrm flipV="1">
            <a:off x="6190850" y="793862"/>
            <a:ext cx="0" cy="22053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555192EB-71D0-4AD4-B6C4-91D0FEDE7351}"/>
              </a:ext>
            </a:extLst>
          </p:cNvPr>
          <p:cNvCxnSpPr/>
          <p:nvPr/>
        </p:nvCxnSpPr>
        <p:spPr>
          <a:xfrm flipV="1">
            <a:off x="7676634" y="790533"/>
            <a:ext cx="0" cy="2206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62DD7FAD-C212-4BAE-A6D6-B8A6AA79DAEA}"/>
              </a:ext>
            </a:extLst>
          </p:cNvPr>
          <p:cNvCxnSpPr>
            <a:cxnSpLocks/>
          </p:cNvCxnSpPr>
          <p:nvPr/>
        </p:nvCxnSpPr>
        <p:spPr>
          <a:xfrm flipV="1">
            <a:off x="7951145" y="792579"/>
            <a:ext cx="0" cy="20183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2D096D5E-420E-4AD1-A16C-C0BE8648BCA2}"/>
              </a:ext>
            </a:extLst>
          </p:cNvPr>
          <p:cNvCxnSpPr>
            <a:cxnSpLocks/>
          </p:cNvCxnSpPr>
          <p:nvPr/>
        </p:nvCxnSpPr>
        <p:spPr>
          <a:xfrm>
            <a:off x="8198456" y="792579"/>
            <a:ext cx="0" cy="17653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29324CDD-C958-4DDE-B8D9-02FFB90D1BEC}"/>
              </a:ext>
            </a:extLst>
          </p:cNvPr>
          <p:cNvCxnSpPr>
            <a:cxnSpLocks/>
          </p:cNvCxnSpPr>
          <p:nvPr/>
        </p:nvCxnSpPr>
        <p:spPr>
          <a:xfrm>
            <a:off x="8386124" y="792579"/>
            <a:ext cx="0" cy="15483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6435B763-1D8F-4638-AE38-AF550BA32EF5}"/>
              </a:ext>
            </a:extLst>
          </p:cNvPr>
          <p:cNvCxnSpPr/>
          <p:nvPr/>
        </p:nvCxnSpPr>
        <p:spPr>
          <a:xfrm>
            <a:off x="8498324" y="785617"/>
            <a:ext cx="0" cy="1368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3194F4B3-6BBA-460F-AA0B-054527CE08F4}"/>
              </a:ext>
            </a:extLst>
          </p:cNvPr>
          <p:cNvCxnSpPr>
            <a:cxnSpLocks/>
          </p:cNvCxnSpPr>
          <p:nvPr/>
        </p:nvCxnSpPr>
        <p:spPr>
          <a:xfrm flipH="1">
            <a:off x="8536344" y="785617"/>
            <a:ext cx="8522" cy="104623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asellaDiTesto 19">
            <a:extLst>
              <a:ext uri="{FF2B5EF4-FFF2-40B4-BE49-F238E27FC236}">
                <a16:creationId xmlns:a16="http://schemas.microsoft.com/office/drawing/2014/main" id="{E5A35BE5-CA58-4B75-92B7-A3688E8B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321" y="3899042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40D1196A-4127-4907-B433-8EA6D79AB1F3}"/>
              </a:ext>
            </a:extLst>
          </p:cNvPr>
          <p:cNvSpPr/>
          <p:nvPr/>
        </p:nvSpPr>
        <p:spPr>
          <a:xfrm>
            <a:off x="2398169" y="3924106"/>
            <a:ext cx="471604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FCDFA21-6C16-4965-BFDB-5FFE75EBD01C}"/>
              </a:ext>
            </a:extLst>
          </p:cNvPr>
          <p:cNvGrpSpPr/>
          <p:nvPr/>
        </p:nvGrpSpPr>
        <p:grpSpPr>
          <a:xfrm>
            <a:off x="8692401" y="776850"/>
            <a:ext cx="486031" cy="398707"/>
            <a:chOff x="8528245" y="1409793"/>
            <a:chExt cx="486031" cy="398707"/>
          </a:xfrm>
        </p:grpSpPr>
        <p:sp>
          <p:nvSpPr>
            <p:cNvPr id="207" name="Rettangolo 206">
              <a:extLst>
                <a:ext uri="{FF2B5EF4-FFF2-40B4-BE49-F238E27FC236}">
                  <a16:creationId xmlns:a16="http://schemas.microsoft.com/office/drawing/2014/main" id="{17B2E356-312C-4FC7-8F1C-7844F6035EDE}"/>
                </a:ext>
              </a:extLst>
            </p:cNvPr>
            <p:cNvSpPr/>
            <p:nvPr/>
          </p:nvSpPr>
          <p:spPr>
            <a:xfrm>
              <a:off x="8687888" y="1409793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C7F77C29-073A-4738-A8C4-11EBE0F730E5}"/>
                </a:ext>
              </a:extLst>
            </p:cNvPr>
            <p:cNvSpPr/>
            <p:nvPr/>
          </p:nvSpPr>
          <p:spPr>
            <a:xfrm>
              <a:off x="8528245" y="1485270"/>
              <a:ext cx="486031" cy="32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1400" kern="0" baseline="-2500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72" name="Rettangolo 71">
            <a:extLst>
              <a:ext uri="{FF2B5EF4-FFF2-40B4-BE49-F238E27FC236}">
                <a16:creationId xmlns:a16="http://schemas.microsoft.com/office/drawing/2014/main" id="{B5EFA6BF-700C-4799-9EC3-A7DF5679C3D6}"/>
              </a:ext>
            </a:extLst>
          </p:cNvPr>
          <p:cNvSpPr/>
          <p:nvPr/>
        </p:nvSpPr>
        <p:spPr>
          <a:xfrm>
            <a:off x="5178129" y="249124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669EF0B3-A7E3-4617-B1CB-F13AB15BC83F}"/>
              </a:ext>
            </a:extLst>
          </p:cNvPr>
          <p:cNvSpPr/>
          <p:nvPr/>
        </p:nvSpPr>
        <p:spPr>
          <a:xfrm>
            <a:off x="8804734" y="3920785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212" name="CasellaDiTesto 211">
            <a:extLst>
              <a:ext uri="{FF2B5EF4-FFF2-40B4-BE49-F238E27FC236}">
                <a16:creationId xmlns:a16="http://schemas.microsoft.com/office/drawing/2014/main" id="{FC9A8911-246F-4553-BF89-C7DCFBAB6469}"/>
              </a:ext>
            </a:extLst>
          </p:cNvPr>
          <p:cNvSpPr txBox="1"/>
          <p:nvPr/>
        </p:nvSpPr>
        <p:spPr>
          <a:xfrm>
            <a:off x="7362781" y="3905963"/>
            <a:ext cx="3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213" name="CasellaDiTesto 212">
            <a:extLst>
              <a:ext uri="{FF2B5EF4-FFF2-40B4-BE49-F238E27FC236}">
                <a16:creationId xmlns:a16="http://schemas.microsoft.com/office/drawing/2014/main" id="{ED8D8D82-E7A9-4ECC-B085-CBFB15D630F5}"/>
              </a:ext>
            </a:extLst>
          </p:cNvPr>
          <p:cNvSpPr txBox="1"/>
          <p:nvPr/>
        </p:nvSpPr>
        <p:spPr>
          <a:xfrm>
            <a:off x="7300755" y="1607367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214" name="CasellaDiTesto 213">
            <a:extLst>
              <a:ext uri="{FF2B5EF4-FFF2-40B4-BE49-F238E27FC236}">
                <a16:creationId xmlns:a16="http://schemas.microsoft.com/office/drawing/2014/main" id="{087FE4EF-6DA5-462A-AFE5-8348A442418A}"/>
              </a:ext>
            </a:extLst>
          </p:cNvPr>
          <p:cNvSpPr txBox="1"/>
          <p:nvPr/>
        </p:nvSpPr>
        <p:spPr>
          <a:xfrm>
            <a:off x="7176960" y="2924209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1CC92A3-8481-49DA-A403-EB3772594E25}"/>
              </a:ext>
            </a:extLst>
          </p:cNvPr>
          <p:cNvSpPr txBox="1"/>
          <p:nvPr/>
        </p:nvSpPr>
        <p:spPr>
          <a:xfrm>
            <a:off x="-6470" y="1502947"/>
            <a:ext cx="6034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Ripetendo questa operazione su posizioni diverse del piano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, tutte parallele, si determineranno tante rette frontali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x (x’, x’’)=(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 </a:t>
            </a:r>
            <a:r>
              <a:rPr lang="it-IT" kern="0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che intersecando le generatrici g(g’, g’’) del cilindro determinano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 punti della sezione appartenente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al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E2126ADF-C12F-4F0E-9534-51F0DEDC53B2}"/>
              </a:ext>
            </a:extLst>
          </p:cNvPr>
          <p:cNvSpPr txBox="1"/>
          <p:nvPr/>
        </p:nvSpPr>
        <p:spPr>
          <a:xfrm>
            <a:off x="0" y="569163"/>
            <a:ext cx="616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Nella presente diapositiva applichiamo e sviluppiamo l’algoritmo grafico per la risoluzione del problema grafico-descrittivo.</a:t>
            </a:r>
          </a:p>
        </p:txBody>
      </p:sp>
      <p:sp>
        <p:nvSpPr>
          <p:cNvPr id="216" name="Rettangolo 215">
            <a:extLst>
              <a:ext uri="{FF2B5EF4-FFF2-40B4-BE49-F238E27FC236}">
                <a16:creationId xmlns:a16="http://schemas.microsoft.com/office/drawing/2014/main" id="{0B7854B6-F882-46CF-8E45-918DECE6B330}"/>
              </a:ext>
            </a:extLst>
          </p:cNvPr>
          <p:cNvSpPr/>
          <p:nvPr/>
        </p:nvSpPr>
        <p:spPr>
          <a:xfrm>
            <a:off x="7216509" y="388154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17" name="Rettangolo 216">
            <a:extLst>
              <a:ext uri="{FF2B5EF4-FFF2-40B4-BE49-F238E27FC236}">
                <a16:creationId xmlns:a16="http://schemas.microsoft.com/office/drawing/2014/main" id="{DEBD5D6E-F4F8-4AA1-87EB-3B781D568DE5}"/>
              </a:ext>
            </a:extLst>
          </p:cNvPr>
          <p:cNvSpPr/>
          <p:nvPr/>
        </p:nvSpPr>
        <p:spPr>
          <a:xfrm>
            <a:off x="8649997" y="38871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º</a:t>
            </a:r>
            <a:endParaRPr lang="it-IT" dirty="0"/>
          </a:p>
        </p:txBody>
      </p:sp>
      <p:sp>
        <p:nvSpPr>
          <p:cNvPr id="219" name="Rettangolo 218">
            <a:extLst>
              <a:ext uri="{FF2B5EF4-FFF2-40B4-BE49-F238E27FC236}">
                <a16:creationId xmlns:a16="http://schemas.microsoft.com/office/drawing/2014/main" id="{12FC2B17-7F1B-4B16-995C-E62DE9562624}"/>
              </a:ext>
            </a:extLst>
          </p:cNvPr>
          <p:cNvSpPr/>
          <p:nvPr/>
        </p:nvSpPr>
        <p:spPr>
          <a:xfrm>
            <a:off x="5376387" y="6421763"/>
            <a:ext cx="471604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3" name="CasellaDiTesto 19">
            <a:extLst>
              <a:ext uri="{FF2B5EF4-FFF2-40B4-BE49-F238E27FC236}">
                <a16:creationId xmlns:a16="http://schemas.microsoft.com/office/drawing/2014/main" id="{C0594580-26DC-4A41-A0E5-1FA77D0B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769" y="6237674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4" name="Rettangolo 223">
            <a:extLst>
              <a:ext uri="{FF2B5EF4-FFF2-40B4-BE49-F238E27FC236}">
                <a16:creationId xmlns:a16="http://schemas.microsoft.com/office/drawing/2014/main" id="{9E74D86E-09FE-4655-953A-BBAA83B2CE55}"/>
              </a:ext>
            </a:extLst>
          </p:cNvPr>
          <p:cNvSpPr/>
          <p:nvPr/>
        </p:nvSpPr>
        <p:spPr>
          <a:xfrm>
            <a:off x="8842780" y="6259417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225" name="Rettangolo 224">
            <a:extLst>
              <a:ext uri="{FF2B5EF4-FFF2-40B4-BE49-F238E27FC236}">
                <a16:creationId xmlns:a16="http://schemas.microsoft.com/office/drawing/2014/main" id="{5D1D6DD2-C6BE-438D-8551-E16915B8B53E}"/>
              </a:ext>
            </a:extLst>
          </p:cNvPr>
          <p:cNvSpPr/>
          <p:nvPr/>
        </p:nvSpPr>
        <p:spPr>
          <a:xfrm>
            <a:off x="8685445" y="62257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º</a:t>
            </a:r>
            <a:endParaRPr lang="it-IT" dirty="0"/>
          </a:p>
        </p:txBody>
      </p:sp>
      <p:sp>
        <p:nvSpPr>
          <p:cNvPr id="227" name="Rettangolo 226">
            <a:extLst>
              <a:ext uri="{FF2B5EF4-FFF2-40B4-BE49-F238E27FC236}">
                <a16:creationId xmlns:a16="http://schemas.microsoft.com/office/drawing/2014/main" id="{E6D02C6A-DABA-4761-BCF5-728A7DE7DFC4}"/>
              </a:ext>
            </a:extLst>
          </p:cNvPr>
          <p:cNvSpPr/>
          <p:nvPr/>
        </p:nvSpPr>
        <p:spPr>
          <a:xfrm>
            <a:off x="5962230" y="344855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grpSp>
        <p:nvGrpSpPr>
          <p:cNvPr id="231" name="Gruppo 230">
            <a:extLst>
              <a:ext uri="{FF2B5EF4-FFF2-40B4-BE49-F238E27FC236}">
                <a16:creationId xmlns:a16="http://schemas.microsoft.com/office/drawing/2014/main" id="{9D15407B-9EA6-48FE-8620-F01E5180CCC9}"/>
              </a:ext>
            </a:extLst>
          </p:cNvPr>
          <p:cNvGrpSpPr/>
          <p:nvPr/>
        </p:nvGrpSpPr>
        <p:grpSpPr>
          <a:xfrm>
            <a:off x="8726269" y="2345720"/>
            <a:ext cx="486031" cy="398707"/>
            <a:chOff x="8528245" y="1409793"/>
            <a:chExt cx="486031" cy="398707"/>
          </a:xfrm>
        </p:grpSpPr>
        <p:sp>
          <p:nvSpPr>
            <p:cNvPr id="232" name="Rettangolo 231">
              <a:extLst>
                <a:ext uri="{FF2B5EF4-FFF2-40B4-BE49-F238E27FC236}">
                  <a16:creationId xmlns:a16="http://schemas.microsoft.com/office/drawing/2014/main" id="{B1E5A8D0-64E0-4E8C-9E53-CE8F4416DB56}"/>
                </a:ext>
              </a:extLst>
            </p:cNvPr>
            <p:cNvSpPr/>
            <p:nvPr/>
          </p:nvSpPr>
          <p:spPr>
            <a:xfrm>
              <a:off x="8687888" y="1409793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233" name="Rettangolo 232">
              <a:extLst>
                <a:ext uri="{FF2B5EF4-FFF2-40B4-BE49-F238E27FC236}">
                  <a16:creationId xmlns:a16="http://schemas.microsoft.com/office/drawing/2014/main" id="{16A6B537-0203-44E0-AAE0-FECC8B2B980D}"/>
                </a:ext>
              </a:extLst>
            </p:cNvPr>
            <p:cNvSpPr/>
            <p:nvPr/>
          </p:nvSpPr>
          <p:spPr>
            <a:xfrm>
              <a:off x="8528245" y="1485270"/>
              <a:ext cx="486031" cy="32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1400" kern="0" baseline="-2500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EF0AB567-3CD8-4E3F-8FCB-649C26050A8F}"/>
              </a:ext>
            </a:extLst>
          </p:cNvPr>
          <p:cNvSpPr txBox="1"/>
          <p:nvPr/>
        </p:nvSpPr>
        <p:spPr>
          <a:xfrm>
            <a:off x="7086703" y="6417247"/>
            <a:ext cx="403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244" name="CasellaDiTesto 243">
            <a:extLst>
              <a:ext uri="{FF2B5EF4-FFF2-40B4-BE49-F238E27FC236}">
                <a16:creationId xmlns:a16="http://schemas.microsoft.com/office/drawing/2014/main" id="{C9C4932F-95BB-41E0-9A97-1A9CAF597D5F}"/>
              </a:ext>
            </a:extLst>
          </p:cNvPr>
          <p:cNvSpPr txBox="1"/>
          <p:nvPr/>
        </p:nvSpPr>
        <p:spPr>
          <a:xfrm>
            <a:off x="7341435" y="6480523"/>
            <a:ext cx="3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245" name="Rettangolo 244">
            <a:extLst>
              <a:ext uri="{FF2B5EF4-FFF2-40B4-BE49-F238E27FC236}">
                <a16:creationId xmlns:a16="http://schemas.microsoft.com/office/drawing/2014/main" id="{E8079054-BF1C-4FFB-AC2F-61A4140C1D57}"/>
              </a:ext>
            </a:extLst>
          </p:cNvPr>
          <p:cNvSpPr/>
          <p:nvPr/>
        </p:nvSpPr>
        <p:spPr>
          <a:xfrm>
            <a:off x="7202691" y="645610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724E76-D0D3-41EE-B247-62609592F9E6}"/>
              </a:ext>
            </a:extLst>
          </p:cNvPr>
          <p:cNvSpPr txBox="1"/>
          <p:nvPr/>
        </p:nvSpPr>
        <p:spPr>
          <a:xfrm>
            <a:off x="-1" y="3206821"/>
            <a:ext cx="353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Si inizia con il piano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tangente il cilindro in due punti simmetrici all’asse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A91D83D-FAFF-43EE-A148-A37A73F6778D}"/>
              </a:ext>
            </a:extLst>
          </p:cNvPr>
          <p:cNvSpPr txBox="1"/>
          <p:nvPr/>
        </p:nvSpPr>
        <p:spPr>
          <a:xfrm>
            <a:off x="0" y="4102412"/>
            <a:ext cx="4024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Si posiziona, poi, il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piano in modo tale da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intersecare il cilindro in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punti diversi contenendo, sempre, due generatrici simmetriche all’asse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72669BE-A91A-4F77-812B-26E7CB576EAC}"/>
              </a:ext>
            </a:extLst>
          </p:cNvPr>
          <p:cNvSpPr txBox="1"/>
          <p:nvPr/>
        </p:nvSpPr>
        <p:spPr>
          <a:xfrm>
            <a:off x="0" y="5606033"/>
            <a:ext cx="486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Collegando tutti questi punti si delimita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la curva chiusa detta ellisse che si presenta in scorcio parziale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ed anche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ma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in forma di circonferenza</a:t>
            </a:r>
            <a:endParaRPr lang="it-IT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9C991F3-BBAA-4D56-B594-7231A786922C}"/>
              </a:ext>
            </a:extLst>
          </p:cNvPr>
          <p:cNvCxnSpPr>
            <a:cxnSpLocks/>
          </p:cNvCxnSpPr>
          <p:nvPr/>
        </p:nvCxnSpPr>
        <p:spPr>
          <a:xfrm>
            <a:off x="7365940" y="1699611"/>
            <a:ext cx="0" cy="248163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24ED771-41F5-4BEF-A036-25BAC3C57285}"/>
              </a:ext>
            </a:extLst>
          </p:cNvPr>
          <p:cNvCxnSpPr/>
          <p:nvPr/>
        </p:nvCxnSpPr>
        <p:spPr>
          <a:xfrm>
            <a:off x="7366095" y="3168971"/>
            <a:ext cx="0" cy="334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3251D674-0C93-431A-8300-678935152157}"/>
              </a:ext>
            </a:extLst>
          </p:cNvPr>
          <p:cNvCxnSpPr>
            <a:cxnSpLocks/>
          </p:cNvCxnSpPr>
          <p:nvPr/>
        </p:nvCxnSpPr>
        <p:spPr>
          <a:xfrm>
            <a:off x="6688270" y="3348579"/>
            <a:ext cx="0" cy="2952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8879AFCA-D6AE-4444-96FD-6B3004C256F8}"/>
              </a:ext>
            </a:extLst>
          </p:cNvPr>
          <p:cNvCxnSpPr>
            <a:cxnSpLocks/>
          </p:cNvCxnSpPr>
          <p:nvPr/>
        </p:nvCxnSpPr>
        <p:spPr>
          <a:xfrm>
            <a:off x="8035654" y="2721769"/>
            <a:ext cx="0" cy="3553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7807B27F-DC96-431F-A0DB-3E763D3DB9D7}"/>
              </a:ext>
            </a:extLst>
          </p:cNvPr>
          <p:cNvCxnSpPr>
            <a:cxnSpLocks/>
          </p:cNvCxnSpPr>
          <p:nvPr/>
        </p:nvCxnSpPr>
        <p:spPr>
          <a:xfrm>
            <a:off x="6465828" y="3316980"/>
            <a:ext cx="0" cy="275816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266FB8C9-E88E-466A-AC83-E4006777505F}"/>
              </a:ext>
            </a:extLst>
          </p:cNvPr>
          <p:cNvCxnSpPr>
            <a:cxnSpLocks/>
          </p:cNvCxnSpPr>
          <p:nvPr/>
        </p:nvCxnSpPr>
        <p:spPr>
          <a:xfrm>
            <a:off x="8266637" y="2491242"/>
            <a:ext cx="0" cy="357574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F84A8C4D-91FC-47B0-9820-9877E43AEAAD}"/>
              </a:ext>
            </a:extLst>
          </p:cNvPr>
          <p:cNvCxnSpPr>
            <a:cxnSpLocks/>
          </p:cNvCxnSpPr>
          <p:nvPr/>
        </p:nvCxnSpPr>
        <p:spPr>
          <a:xfrm>
            <a:off x="8416058" y="2211121"/>
            <a:ext cx="0" cy="355629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EC9909D2-1EE4-4E17-AC31-15E526354805}"/>
              </a:ext>
            </a:extLst>
          </p:cNvPr>
          <p:cNvCxnSpPr>
            <a:cxnSpLocks/>
          </p:cNvCxnSpPr>
          <p:nvPr/>
        </p:nvCxnSpPr>
        <p:spPr>
          <a:xfrm>
            <a:off x="6313227" y="3211111"/>
            <a:ext cx="0" cy="255630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1D81B4AC-06E6-4B34-8F8F-99C2AE7CAA8B}"/>
              </a:ext>
            </a:extLst>
          </p:cNvPr>
          <p:cNvCxnSpPr>
            <a:cxnSpLocks/>
            <a:endCxn id="182" idx="6"/>
          </p:cNvCxnSpPr>
          <p:nvPr/>
        </p:nvCxnSpPr>
        <p:spPr>
          <a:xfrm flipH="1">
            <a:off x="8534708" y="1875765"/>
            <a:ext cx="5112" cy="345077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0BAE31F5-39D2-432E-BC5C-587DB751F3C5}"/>
              </a:ext>
            </a:extLst>
          </p:cNvPr>
          <p:cNvCxnSpPr>
            <a:cxnSpLocks/>
          </p:cNvCxnSpPr>
          <p:nvPr/>
        </p:nvCxnSpPr>
        <p:spPr>
          <a:xfrm>
            <a:off x="6192173" y="2995505"/>
            <a:ext cx="0" cy="232444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e 181">
            <a:extLst>
              <a:ext uri="{FF2B5EF4-FFF2-40B4-BE49-F238E27FC236}">
                <a16:creationId xmlns:a16="http://schemas.microsoft.com/office/drawing/2014/main" id="{CD030E2B-636D-49FA-8995-382FC50C5BD4}"/>
              </a:ext>
            </a:extLst>
          </p:cNvPr>
          <p:cNvSpPr/>
          <p:nvPr/>
        </p:nvSpPr>
        <p:spPr>
          <a:xfrm>
            <a:off x="6194708" y="4156540"/>
            <a:ext cx="2340000" cy="2340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FB7CD8AB-FFF6-4084-AC59-91128131154B}"/>
              </a:ext>
            </a:extLst>
          </p:cNvPr>
          <p:cNvSpPr/>
          <p:nvPr/>
        </p:nvSpPr>
        <p:spPr>
          <a:xfrm>
            <a:off x="7359372" y="1705157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5" name="Ovale 184">
            <a:extLst>
              <a:ext uri="{FF2B5EF4-FFF2-40B4-BE49-F238E27FC236}">
                <a16:creationId xmlns:a16="http://schemas.microsoft.com/office/drawing/2014/main" id="{FFCFF31C-BCBA-4F88-AD26-7C8F82F491A2}"/>
              </a:ext>
            </a:extLst>
          </p:cNvPr>
          <p:cNvSpPr/>
          <p:nvPr/>
        </p:nvSpPr>
        <p:spPr>
          <a:xfrm>
            <a:off x="7357467" y="3166226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8" name="Ovale 187">
            <a:extLst>
              <a:ext uri="{FF2B5EF4-FFF2-40B4-BE49-F238E27FC236}">
                <a16:creationId xmlns:a16="http://schemas.microsoft.com/office/drawing/2014/main" id="{435D3E78-1775-4425-82E3-1C235D29003B}"/>
              </a:ext>
            </a:extLst>
          </p:cNvPr>
          <p:cNvSpPr/>
          <p:nvPr/>
        </p:nvSpPr>
        <p:spPr>
          <a:xfrm>
            <a:off x="6680541" y="2153439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9" name="Ovale 188">
            <a:extLst>
              <a:ext uri="{FF2B5EF4-FFF2-40B4-BE49-F238E27FC236}">
                <a16:creationId xmlns:a16="http://schemas.microsoft.com/office/drawing/2014/main" id="{1E1A1F65-CB71-4FCA-9C7F-43606839D108}"/>
              </a:ext>
            </a:extLst>
          </p:cNvPr>
          <p:cNvSpPr/>
          <p:nvPr/>
        </p:nvSpPr>
        <p:spPr>
          <a:xfrm>
            <a:off x="8030558" y="1532554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Ovale 189">
            <a:extLst>
              <a:ext uri="{FF2B5EF4-FFF2-40B4-BE49-F238E27FC236}">
                <a16:creationId xmlns:a16="http://schemas.microsoft.com/office/drawing/2014/main" id="{3B0D4ABA-CB16-4093-A6BC-B9BDE70CDC0C}"/>
              </a:ext>
            </a:extLst>
          </p:cNvPr>
          <p:cNvSpPr/>
          <p:nvPr/>
        </p:nvSpPr>
        <p:spPr>
          <a:xfrm>
            <a:off x="6683242" y="3340773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1" name="Ovale 190">
            <a:extLst>
              <a:ext uri="{FF2B5EF4-FFF2-40B4-BE49-F238E27FC236}">
                <a16:creationId xmlns:a16="http://schemas.microsoft.com/office/drawing/2014/main" id="{34FE1DCB-4B21-4854-8094-91DD5888B303}"/>
              </a:ext>
            </a:extLst>
          </p:cNvPr>
          <p:cNvSpPr/>
          <p:nvPr/>
        </p:nvSpPr>
        <p:spPr>
          <a:xfrm>
            <a:off x="6463387" y="3321752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2" name="Ovale 191">
            <a:extLst>
              <a:ext uri="{FF2B5EF4-FFF2-40B4-BE49-F238E27FC236}">
                <a16:creationId xmlns:a16="http://schemas.microsoft.com/office/drawing/2014/main" id="{FB31354F-6D61-4822-BEEC-44C9F6D37F28}"/>
              </a:ext>
            </a:extLst>
          </p:cNvPr>
          <p:cNvSpPr/>
          <p:nvPr/>
        </p:nvSpPr>
        <p:spPr>
          <a:xfrm>
            <a:off x="6464372" y="2385665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Ovale 194">
            <a:extLst>
              <a:ext uri="{FF2B5EF4-FFF2-40B4-BE49-F238E27FC236}">
                <a16:creationId xmlns:a16="http://schemas.microsoft.com/office/drawing/2014/main" id="{3D936344-81ED-442C-93B8-BCDB7A20AEED}"/>
              </a:ext>
            </a:extLst>
          </p:cNvPr>
          <p:cNvSpPr/>
          <p:nvPr/>
        </p:nvSpPr>
        <p:spPr>
          <a:xfrm>
            <a:off x="6278088" y="2662639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Ovale 195">
            <a:extLst>
              <a:ext uri="{FF2B5EF4-FFF2-40B4-BE49-F238E27FC236}">
                <a16:creationId xmlns:a16="http://schemas.microsoft.com/office/drawing/2014/main" id="{8E81811F-9A70-4D7C-AC53-BF10A3FCD933}"/>
              </a:ext>
            </a:extLst>
          </p:cNvPr>
          <p:cNvSpPr/>
          <p:nvPr/>
        </p:nvSpPr>
        <p:spPr>
          <a:xfrm>
            <a:off x="8261370" y="1558375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8" name="Ovale 197">
            <a:extLst>
              <a:ext uri="{FF2B5EF4-FFF2-40B4-BE49-F238E27FC236}">
                <a16:creationId xmlns:a16="http://schemas.microsoft.com/office/drawing/2014/main" id="{6EE141A9-5393-44BF-A511-9043F7E9C000}"/>
              </a:ext>
            </a:extLst>
          </p:cNvPr>
          <p:cNvSpPr/>
          <p:nvPr/>
        </p:nvSpPr>
        <p:spPr>
          <a:xfrm>
            <a:off x="8439172" y="1653819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Ovale 198">
            <a:extLst>
              <a:ext uri="{FF2B5EF4-FFF2-40B4-BE49-F238E27FC236}">
                <a16:creationId xmlns:a16="http://schemas.microsoft.com/office/drawing/2014/main" id="{AE09184E-8509-4D3F-801B-BB35E59D5EEC}"/>
              </a:ext>
            </a:extLst>
          </p:cNvPr>
          <p:cNvSpPr/>
          <p:nvPr/>
        </p:nvSpPr>
        <p:spPr>
          <a:xfrm>
            <a:off x="6278771" y="3223566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4" name="Ovale 203">
            <a:extLst>
              <a:ext uri="{FF2B5EF4-FFF2-40B4-BE49-F238E27FC236}">
                <a16:creationId xmlns:a16="http://schemas.microsoft.com/office/drawing/2014/main" id="{85F59F52-49C2-45D1-8985-ABDDD2325F99}"/>
              </a:ext>
            </a:extLst>
          </p:cNvPr>
          <p:cNvSpPr/>
          <p:nvPr/>
        </p:nvSpPr>
        <p:spPr>
          <a:xfrm>
            <a:off x="6186600" y="2980142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Ovale 156">
            <a:extLst>
              <a:ext uri="{FF2B5EF4-FFF2-40B4-BE49-F238E27FC236}">
                <a16:creationId xmlns:a16="http://schemas.microsoft.com/office/drawing/2014/main" id="{107B3743-BA5B-41D1-B8C8-5A26FB04539D}"/>
              </a:ext>
            </a:extLst>
          </p:cNvPr>
          <p:cNvSpPr/>
          <p:nvPr/>
        </p:nvSpPr>
        <p:spPr>
          <a:xfrm>
            <a:off x="8026269" y="2719859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Ovale 157">
            <a:extLst>
              <a:ext uri="{FF2B5EF4-FFF2-40B4-BE49-F238E27FC236}">
                <a16:creationId xmlns:a16="http://schemas.microsoft.com/office/drawing/2014/main" id="{CB39CCFD-9535-4957-B915-1421EFA55316}"/>
              </a:ext>
            </a:extLst>
          </p:cNvPr>
          <p:cNvSpPr/>
          <p:nvPr/>
        </p:nvSpPr>
        <p:spPr>
          <a:xfrm>
            <a:off x="8256650" y="2483094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" name="Ovale 162">
            <a:extLst>
              <a:ext uri="{FF2B5EF4-FFF2-40B4-BE49-F238E27FC236}">
                <a16:creationId xmlns:a16="http://schemas.microsoft.com/office/drawing/2014/main" id="{55CA27B9-5F3E-4367-A45B-79DDB979B90E}"/>
              </a:ext>
            </a:extLst>
          </p:cNvPr>
          <p:cNvSpPr/>
          <p:nvPr/>
        </p:nvSpPr>
        <p:spPr>
          <a:xfrm>
            <a:off x="8527216" y="1890911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5" name="Ovale 164">
            <a:extLst>
              <a:ext uri="{FF2B5EF4-FFF2-40B4-BE49-F238E27FC236}">
                <a16:creationId xmlns:a16="http://schemas.microsoft.com/office/drawing/2014/main" id="{11E59B52-E45B-455B-AFFB-574A6FE136F0}"/>
              </a:ext>
            </a:extLst>
          </p:cNvPr>
          <p:cNvSpPr/>
          <p:nvPr/>
        </p:nvSpPr>
        <p:spPr>
          <a:xfrm>
            <a:off x="8440800" y="2208621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9D72A036-53FE-4585-9C47-EFC001965B60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7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5" grpId="0"/>
      <p:bldP spid="138" grpId="0"/>
      <p:bldP spid="43" grpId="0"/>
      <p:bldP spid="80" grpId="0" animBg="1"/>
      <p:bldP spid="148" grpId="0" animBg="1"/>
      <p:bldP spid="208" grpId="0"/>
      <p:bldP spid="52" grpId="0"/>
      <p:bldP spid="72" grpId="0"/>
      <p:bldP spid="73" grpId="0"/>
      <p:bldP spid="212" grpId="0"/>
      <p:bldP spid="213" grpId="0"/>
      <p:bldP spid="214" grpId="0"/>
      <p:bldP spid="76" grpId="0"/>
      <p:bldP spid="78" grpId="0"/>
      <p:bldP spid="216" grpId="0"/>
      <p:bldP spid="217" grpId="0"/>
      <p:bldP spid="219" grpId="0"/>
      <p:bldP spid="223" grpId="0"/>
      <p:bldP spid="224" grpId="0"/>
      <p:bldP spid="225" grpId="0"/>
      <p:bldP spid="227" grpId="0"/>
      <p:bldP spid="243" grpId="0"/>
      <p:bldP spid="244" grpId="0"/>
      <p:bldP spid="245" grpId="0"/>
      <p:bldP spid="16" grpId="0"/>
      <p:bldP spid="17" grpId="0"/>
      <p:bldP spid="18" grpId="0"/>
      <p:bldP spid="182" grpId="0" animBg="1"/>
      <p:bldP spid="84" grpId="0" animBg="1"/>
      <p:bldP spid="84" grpId="1" animBg="1"/>
      <p:bldP spid="185" grpId="0" animBg="1"/>
      <p:bldP spid="185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5" grpId="0" animBg="1"/>
      <p:bldP spid="195" grpId="1" animBg="1"/>
      <p:bldP spid="196" grpId="0" animBg="1"/>
      <p:bldP spid="196" grpId="1" animBg="1"/>
      <p:bldP spid="198" grpId="0" animBg="1"/>
      <p:bldP spid="198" grpId="1" animBg="1"/>
      <p:bldP spid="199" grpId="0" animBg="1"/>
      <p:bldP spid="199" grpId="1" animBg="1"/>
      <p:bldP spid="204" grpId="0" animBg="1"/>
      <p:bldP spid="204" grpId="1" animBg="1"/>
      <p:bldP spid="157" grpId="0" animBg="1"/>
      <p:bldP spid="157" grpId="1" animBg="1"/>
      <p:bldP spid="158" grpId="0" animBg="1"/>
      <p:bldP spid="158" grpId="1" animBg="1"/>
      <p:bldP spid="163" grpId="0" animBg="1"/>
      <p:bldP spid="163" grpId="1" animBg="1"/>
      <p:bldP spid="165" grpId="0" animBg="1"/>
      <p:bldP spid="1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pPr defTabSz="192873">
              <a:spcBef>
                <a:spcPts val="0"/>
              </a:spcBef>
              <a:defRPr/>
            </a:pP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– ellisse  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(3)</a:t>
            </a:r>
            <a:br>
              <a:rPr lang="it-IT" sz="1100" dirty="0">
                <a:solidFill>
                  <a:prstClr val="black"/>
                </a:solidFill>
                <a:latin typeface="MS Shell Dlg 2" panose="020B0604030504040204" pitchFamily="34" charset="0"/>
              </a:rPr>
            </a:b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2047631" y="3972999"/>
            <a:ext cx="69883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2018" y="3468984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51776" y="3236400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3334" y="5395103"/>
            <a:ext cx="324000" cy="144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00" y="3767054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51417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9384C0A-C128-4575-8E6B-17C0A712752C}"/>
              </a:ext>
            </a:extLst>
          </p:cNvPr>
          <p:cNvGrpSpPr/>
          <p:nvPr/>
        </p:nvGrpSpPr>
        <p:grpSpPr>
          <a:xfrm>
            <a:off x="7275334" y="5231782"/>
            <a:ext cx="180000" cy="180000"/>
            <a:chOff x="10031104" y="2702257"/>
            <a:chExt cx="180000" cy="180000"/>
          </a:xfrm>
        </p:grpSpPr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A2E075FB-26DE-491C-987E-431ABABB57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16AC14C3-7865-47F5-820D-519EFCA593B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>
            <a:cxnSpLocks/>
          </p:cNvCxnSpPr>
          <p:nvPr/>
        </p:nvCxnSpPr>
        <p:spPr>
          <a:xfrm flipV="1">
            <a:off x="6190850" y="2999232"/>
            <a:ext cx="0" cy="48330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1CDC580A-B408-464D-8FAA-BE500E5A0EE9}"/>
              </a:ext>
            </a:extLst>
          </p:cNvPr>
          <p:cNvCxnSpPr>
            <a:cxnSpLocks/>
          </p:cNvCxnSpPr>
          <p:nvPr/>
        </p:nvCxnSpPr>
        <p:spPr>
          <a:xfrm flipV="1">
            <a:off x="8531918" y="1836158"/>
            <a:ext cx="6765" cy="16393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7100521" y="3842687"/>
            <a:ext cx="403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A97FCB-8C56-4184-BB33-49D37BDB6614}"/>
              </a:ext>
            </a:extLst>
          </p:cNvPr>
          <p:cNvCxnSpPr>
            <a:cxnSpLocks/>
          </p:cNvCxnSpPr>
          <p:nvPr/>
        </p:nvCxnSpPr>
        <p:spPr>
          <a:xfrm flipV="1">
            <a:off x="2249805" y="793861"/>
            <a:ext cx="6838755" cy="31802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08D6F5A-D13D-41CA-9DF0-FD86BA653BAD}"/>
              </a:ext>
            </a:extLst>
          </p:cNvPr>
          <p:cNvCxnSpPr>
            <a:cxnSpLocks/>
          </p:cNvCxnSpPr>
          <p:nvPr/>
        </p:nvCxnSpPr>
        <p:spPr>
          <a:xfrm>
            <a:off x="2249805" y="3973807"/>
            <a:ext cx="3878405" cy="288419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8802704-F8A8-4D4E-B01B-84834CA542EA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6536681" y="61511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5F75F0C-B8D2-47FE-A44C-CB7FF0969DD5}"/>
              </a:ext>
            </a:extLst>
          </p:cNvPr>
          <p:cNvCxnSpPr>
            <a:cxnSpLocks/>
          </p:cNvCxnSpPr>
          <p:nvPr/>
        </p:nvCxnSpPr>
        <p:spPr>
          <a:xfrm>
            <a:off x="3474595" y="5324024"/>
            <a:ext cx="54673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D4741DF-99EE-4731-B374-E55BFA2D0AA4}"/>
              </a:ext>
            </a:extLst>
          </p:cNvPr>
          <p:cNvCxnSpPr>
            <a:cxnSpLocks/>
          </p:cNvCxnSpPr>
          <p:nvPr/>
        </p:nvCxnSpPr>
        <p:spPr>
          <a:xfrm>
            <a:off x="7363415" y="5321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D48AEA9-A56F-4A9C-B385-B5DD26E8D5D2}"/>
              </a:ext>
            </a:extLst>
          </p:cNvPr>
          <p:cNvCxnSpPr>
            <a:cxnSpLocks/>
          </p:cNvCxnSpPr>
          <p:nvPr/>
        </p:nvCxnSpPr>
        <p:spPr>
          <a:xfrm>
            <a:off x="4066238" y="3971477"/>
            <a:ext cx="0" cy="13536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3B11EAE-07BF-4914-8769-EA8BB84E4832}"/>
              </a:ext>
            </a:extLst>
          </p:cNvPr>
          <p:cNvCxnSpPr>
            <a:cxnSpLocks/>
          </p:cNvCxnSpPr>
          <p:nvPr/>
        </p:nvCxnSpPr>
        <p:spPr>
          <a:xfrm flipH="1">
            <a:off x="2168635" y="4152825"/>
            <a:ext cx="677331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50B7275B-A2B1-4382-8F0A-319DCA75B24A}"/>
              </a:ext>
            </a:extLst>
          </p:cNvPr>
          <p:cNvCxnSpPr>
            <a:cxnSpLocks/>
          </p:cNvCxnSpPr>
          <p:nvPr/>
        </p:nvCxnSpPr>
        <p:spPr>
          <a:xfrm>
            <a:off x="2491830" y="3969997"/>
            <a:ext cx="0" cy="18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DF4331D6-C509-4787-870C-7330CB2E5B5F}"/>
              </a:ext>
            </a:extLst>
          </p:cNvPr>
          <p:cNvCxnSpPr>
            <a:cxnSpLocks/>
          </p:cNvCxnSpPr>
          <p:nvPr/>
        </p:nvCxnSpPr>
        <p:spPr>
          <a:xfrm>
            <a:off x="5637651" y="3970987"/>
            <a:ext cx="0" cy="252282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E73863CB-9EFA-4B6B-9308-DDFC50E12666}"/>
              </a:ext>
            </a:extLst>
          </p:cNvPr>
          <p:cNvCxnSpPr>
            <a:cxnSpLocks/>
          </p:cNvCxnSpPr>
          <p:nvPr/>
        </p:nvCxnSpPr>
        <p:spPr>
          <a:xfrm flipH="1">
            <a:off x="2249805" y="4361856"/>
            <a:ext cx="663234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82B15194-F790-44AB-8D9B-BDC011BE5573}"/>
              </a:ext>
            </a:extLst>
          </p:cNvPr>
          <p:cNvCxnSpPr>
            <a:cxnSpLocks/>
          </p:cNvCxnSpPr>
          <p:nvPr/>
        </p:nvCxnSpPr>
        <p:spPr>
          <a:xfrm>
            <a:off x="2773401" y="3971571"/>
            <a:ext cx="0" cy="388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4FFEF62B-915A-44B7-A366-A211530449A4}"/>
              </a:ext>
            </a:extLst>
          </p:cNvPr>
          <p:cNvCxnSpPr>
            <a:cxnSpLocks/>
          </p:cNvCxnSpPr>
          <p:nvPr/>
        </p:nvCxnSpPr>
        <p:spPr>
          <a:xfrm>
            <a:off x="6688270" y="2140458"/>
            <a:ext cx="0" cy="22199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47022AA2-E89E-401C-8571-9FB11A9A7296}"/>
              </a:ext>
            </a:extLst>
          </p:cNvPr>
          <p:cNvCxnSpPr>
            <a:cxnSpLocks/>
          </p:cNvCxnSpPr>
          <p:nvPr/>
        </p:nvCxnSpPr>
        <p:spPr>
          <a:xfrm>
            <a:off x="8033306" y="1518837"/>
            <a:ext cx="0" cy="284153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EE8F078B-1F9A-42CA-8808-2ABAC80F2568}"/>
              </a:ext>
            </a:extLst>
          </p:cNvPr>
          <p:cNvCxnSpPr>
            <a:cxnSpLocks/>
          </p:cNvCxnSpPr>
          <p:nvPr/>
        </p:nvCxnSpPr>
        <p:spPr>
          <a:xfrm flipH="1">
            <a:off x="2542394" y="4576399"/>
            <a:ext cx="6399552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C89EAFD6-0F19-4E98-96C9-FB7338EE3463}"/>
              </a:ext>
            </a:extLst>
          </p:cNvPr>
          <p:cNvCxnSpPr>
            <a:cxnSpLocks/>
          </p:cNvCxnSpPr>
          <p:nvPr/>
        </p:nvCxnSpPr>
        <p:spPr>
          <a:xfrm>
            <a:off x="3059745" y="3974125"/>
            <a:ext cx="0" cy="6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3D168FFB-6393-485A-87E3-372EE68D5607}"/>
              </a:ext>
            </a:extLst>
          </p:cNvPr>
          <p:cNvCxnSpPr>
            <a:cxnSpLocks/>
          </p:cNvCxnSpPr>
          <p:nvPr/>
        </p:nvCxnSpPr>
        <p:spPr>
          <a:xfrm>
            <a:off x="6467700" y="2388966"/>
            <a:ext cx="0" cy="218743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2D2AE597-6DFE-4F3F-9368-86F8CD4E7CFF}"/>
              </a:ext>
            </a:extLst>
          </p:cNvPr>
          <p:cNvCxnSpPr>
            <a:cxnSpLocks/>
          </p:cNvCxnSpPr>
          <p:nvPr/>
        </p:nvCxnSpPr>
        <p:spPr>
          <a:xfrm>
            <a:off x="8264683" y="1551457"/>
            <a:ext cx="0" cy="302494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7F95E200-1B01-463C-B547-9305EAADAADE}"/>
              </a:ext>
            </a:extLst>
          </p:cNvPr>
          <p:cNvCxnSpPr>
            <a:cxnSpLocks/>
          </p:cNvCxnSpPr>
          <p:nvPr/>
        </p:nvCxnSpPr>
        <p:spPr>
          <a:xfrm flipH="1">
            <a:off x="3059745" y="4884442"/>
            <a:ext cx="588220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09987B7D-0015-41E6-AD99-31024CF019F8}"/>
              </a:ext>
            </a:extLst>
          </p:cNvPr>
          <p:cNvCxnSpPr>
            <a:cxnSpLocks/>
          </p:cNvCxnSpPr>
          <p:nvPr/>
        </p:nvCxnSpPr>
        <p:spPr>
          <a:xfrm>
            <a:off x="3475580" y="3970666"/>
            <a:ext cx="0" cy="91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713F4061-98B5-44E8-A5A2-5EB53382FB52}"/>
              </a:ext>
            </a:extLst>
          </p:cNvPr>
          <p:cNvCxnSpPr>
            <a:cxnSpLocks/>
          </p:cNvCxnSpPr>
          <p:nvPr/>
        </p:nvCxnSpPr>
        <p:spPr>
          <a:xfrm>
            <a:off x="6282748" y="2663089"/>
            <a:ext cx="0" cy="222135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ABE7E64D-F56A-48E4-9C4E-2352EA0BBA39}"/>
              </a:ext>
            </a:extLst>
          </p:cNvPr>
          <p:cNvCxnSpPr>
            <a:cxnSpLocks/>
          </p:cNvCxnSpPr>
          <p:nvPr/>
        </p:nvCxnSpPr>
        <p:spPr>
          <a:xfrm>
            <a:off x="8447588" y="1653504"/>
            <a:ext cx="0" cy="323093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30EFF924-E8AE-4F83-9BA3-FD2283ADA9FA}"/>
              </a:ext>
            </a:extLst>
          </p:cNvPr>
          <p:cNvCxnSpPr>
            <a:cxnSpLocks/>
          </p:cNvCxnSpPr>
          <p:nvPr/>
        </p:nvCxnSpPr>
        <p:spPr>
          <a:xfrm>
            <a:off x="5348277" y="3971641"/>
            <a:ext cx="0" cy="2304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F15B69E9-4294-4CBB-972A-1B36FC81F0A7}"/>
              </a:ext>
            </a:extLst>
          </p:cNvPr>
          <p:cNvCxnSpPr>
            <a:cxnSpLocks/>
          </p:cNvCxnSpPr>
          <p:nvPr/>
        </p:nvCxnSpPr>
        <p:spPr>
          <a:xfrm>
            <a:off x="5069581" y="3969832"/>
            <a:ext cx="0" cy="20993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5776B857-09E6-462D-9DC1-8E5E34C422F8}"/>
              </a:ext>
            </a:extLst>
          </p:cNvPr>
          <p:cNvCxnSpPr>
            <a:cxnSpLocks/>
          </p:cNvCxnSpPr>
          <p:nvPr/>
        </p:nvCxnSpPr>
        <p:spPr>
          <a:xfrm flipH="1">
            <a:off x="4055644" y="5767414"/>
            <a:ext cx="497955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4FAD25EA-50AB-45CD-A0F2-73AAD00FB48C}"/>
              </a:ext>
            </a:extLst>
          </p:cNvPr>
          <p:cNvCxnSpPr>
            <a:cxnSpLocks/>
          </p:cNvCxnSpPr>
          <p:nvPr/>
        </p:nvCxnSpPr>
        <p:spPr>
          <a:xfrm>
            <a:off x="4663236" y="3971094"/>
            <a:ext cx="0" cy="180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35910ECB-53E2-4966-92D3-A700330A98E9}"/>
              </a:ext>
            </a:extLst>
          </p:cNvPr>
          <p:cNvCxnSpPr>
            <a:cxnSpLocks/>
          </p:cNvCxnSpPr>
          <p:nvPr/>
        </p:nvCxnSpPr>
        <p:spPr>
          <a:xfrm flipV="1">
            <a:off x="2489141" y="924268"/>
            <a:ext cx="6556649" cy="304907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CF478778-4A13-40F9-AB1A-01E5CB19E1FA}"/>
              </a:ext>
            </a:extLst>
          </p:cNvPr>
          <p:cNvCxnSpPr>
            <a:cxnSpLocks/>
          </p:cNvCxnSpPr>
          <p:nvPr/>
        </p:nvCxnSpPr>
        <p:spPr>
          <a:xfrm flipV="1">
            <a:off x="2770512" y="1044584"/>
            <a:ext cx="6301699" cy="293051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02B4C632-F892-44AF-A296-837B2EA1A7E6}"/>
              </a:ext>
            </a:extLst>
          </p:cNvPr>
          <p:cNvCxnSpPr>
            <a:cxnSpLocks/>
          </p:cNvCxnSpPr>
          <p:nvPr/>
        </p:nvCxnSpPr>
        <p:spPr>
          <a:xfrm flipV="1">
            <a:off x="3060639" y="1175592"/>
            <a:ext cx="6017830" cy="279850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487165B9-A214-4F25-9D69-A7339F9767F4}"/>
              </a:ext>
            </a:extLst>
          </p:cNvPr>
          <p:cNvCxnSpPr>
            <a:cxnSpLocks/>
          </p:cNvCxnSpPr>
          <p:nvPr/>
        </p:nvCxnSpPr>
        <p:spPr>
          <a:xfrm flipV="1">
            <a:off x="3474595" y="1381468"/>
            <a:ext cx="5575120" cy="259262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38D99E10-92BF-4782-AFA7-849F1F15EC79}"/>
              </a:ext>
            </a:extLst>
          </p:cNvPr>
          <p:cNvCxnSpPr>
            <a:cxnSpLocks/>
          </p:cNvCxnSpPr>
          <p:nvPr/>
        </p:nvCxnSpPr>
        <p:spPr>
          <a:xfrm flipV="1">
            <a:off x="4067353" y="1653504"/>
            <a:ext cx="4986027" cy="231868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0AB0972B-8F65-4722-A783-0D18423250BF}"/>
              </a:ext>
            </a:extLst>
          </p:cNvPr>
          <p:cNvCxnSpPr>
            <a:cxnSpLocks/>
          </p:cNvCxnSpPr>
          <p:nvPr/>
        </p:nvCxnSpPr>
        <p:spPr>
          <a:xfrm flipV="1">
            <a:off x="4661030" y="1941917"/>
            <a:ext cx="4367248" cy="203092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2CFC2194-68C6-4EC6-90BE-65FF3266254B}"/>
              </a:ext>
            </a:extLst>
          </p:cNvPr>
          <p:cNvCxnSpPr>
            <a:cxnSpLocks/>
          </p:cNvCxnSpPr>
          <p:nvPr/>
        </p:nvCxnSpPr>
        <p:spPr>
          <a:xfrm flipV="1">
            <a:off x="5069033" y="2104606"/>
            <a:ext cx="4018243" cy="18686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1D1CFD03-90D9-40D0-84B0-12333D64364F}"/>
              </a:ext>
            </a:extLst>
          </p:cNvPr>
          <p:cNvCxnSpPr>
            <a:cxnSpLocks/>
          </p:cNvCxnSpPr>
          <p:nvPr/>
        </p:nvCxnSpPr>
        <p:spPr>
          <a:xfrm flipV="1">
            <a:off x="5347728" y="2236662"/>
            <a:ext cx="3736317" cy="173752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3C44B3A-FAD9-4C37-A144-32247790601B}"/>
              </a:ext>
            </a:extLst>
          </p:cNvPr>
          <p:cNvCxnSpPr>
            <a:cxnSpLocks/>
          </p:cNvCxnSpPr>
          <p:nvPr/>
        </p:nvCxnSpPr>
        <p:spPr>
          <a:xfrm>
            <a:off x="4403324" y="6071476"/>
            <a:ext cx="4543903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B316CC4-AFF9-43F5-B5EA-CC4316CA8A1E}"/>
              </a:ext>
            </a:extLst>
          </p:cNvPr>
          <p:cNvCxnSpPr>
            <a:cxnSpLocks/>
          </p:cNvCxnSpPr>
          <p:nvPr/>
        </p:nvCxnSpPr>
        <p:spPr>
          <a:xfrm>
            <a:off x="4975433" y="6493815"/>
            <a:ext cx="407035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8D3552E7-53B2-47AA-BAB9-7818D6474FA1}"/>
              </a:ext>
            </a:extLst>
          </p:cNvPr>
          <p:cNvCxnSpPr>
            <a:cxnSpLocks/>
          </p:cNvCxnSpPr>
          <p:nvPr/>
        </p:nvCxnSpPr>
        <p:spPr>
          <a:xfrm>
            <a:off x="4659125" y="6279790"/>
            <a:ext cx="437607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4F06F8A2-136A-4A8F-9FB9-9616B3E77A52}"/>
              </a:ext>
            </a:extLst>
          </p:cNvPr>
          <p:cNvCxnSpPr>
            <a:cxnSpLocks/>
          </p:cNvCxnSpPr>
          <p:nvPr/>
        </p:nvCxnSpPr>
        <p:spPr>
          <a:xfrm flipV="1">
            <a:off x="5634983" y="2371822"/>
            <a:ext cx="3446580" cy="160278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BD4B332E-1EF8-4DAB-B539-D5846F0D3C30}"/>
              </a:ext>
            </a:extLst>
          </p:cNvPr>
          <p:cNvCxnSpPr>
            <a:cxnSpLocks/>
          </p:cNvCxnSpPr>
          <p:nvPr/>
        </p:nvCxnSpPr>
        <p:spPr>
          <a:xfrm flipV="1">
            <a:off x="6233021" y="3145536"/>
            <a:ext cx="0" cy="3309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B53A9322-635A-42C8-85CB-042C72B239D5}"/>
              </a:ext>
            </a:extLst>
          </p:cNvPr>
          <p:cNvCxnSpPr>
            <a:cxnSpLocks/>
          </p:cNvCxnSpPr>
          <p:nvPr/>
        </p:nvCxnSpPr>
        <p:spPr>
          <a:xfrm flipV="1">
            <a:off x="6352834" y="3278071"/>
            <a:ext cx="0" cy="1956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CD5C59B5-522B-4CC1-BCAD-6BB0501712F4}"/>
              </a:ext>
            </a:extLst>
          </p:cNvPr>
          <p:cNvCxnSpPr>
            <a:cxnSpLocks/>
          </p:cNvCxnSpPr>
          <p:nvPr/>
        </p:nvCxnSpPr>
        <p:spPr>
          <a:xfrm flipV="1">
            <a:off x="6536747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1C393658-F1D4-4075-ABB8-B0CB7B2813C9}"/>
              </a:ext>
            </a:extLst>
          </p:cNvPr>
          <p:cNvCxnSpPr>
            <a:cxnSpLocks/>
          </p:cNvCxnSpPr>
          <p:nvPr/>
        </p:nvCxnSpPr>
        <p:spPr>
          <a:xfrm flipV="1">
            <a:off x="6779464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7EBF4543-BB94-4FDA-9876-655EDCCD4306}"/>
              </a:ext>
            </a:extLst>
          </p:cNvPr>
          <p:cNvCxnSpPr>
            <a:cxnSpLocks/>
          </p:cNvCxnSpPr>
          <p:nvPr/>
        </p:nvCxnSpPr>
        <p:spPr>
          <a:xfrm flipV="1">
            <a:off x="7064696" y="3278071"/>
            <a:ext cx="0" cy="198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276E8443-9171-481B-A57F-34774C36E4A8}"/>
              </a:ext>
            </a:extLst>
          </p:cNvPr>
          <p:cNvCxnSpPr>
            <a:cxnSpLocks/>
          </p:cNvCxnSpPr>
          <p:nvPr/>
        </p:nvCxnSpPr>
        <p:spPr>
          <a:xfrm flipV="1">
            <a:off x="7674446" y="2999232"/>
            <a:ext cx="1972" cy="47792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1C3EF28B-7073-485A-91CF-4857DA83395A}"/>
              </a:ext>
            </a:extLst>
          </p:cNvPr>
          <p:cNvCxnSpPr>
            <a:cxnSpLocks/>
          </p:cNvCxnSpPr>
          <p:nvPr/>
        </p:nvCxnSpPr>
        <p:spPr>
          <a:xfrm flipV="1">
            <a:off x="7948899" y="2790226"/>
            <a:ext cx="2840" cy="6881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D2468CB7-DCC7-48FF-A8D3-E673E4493B1C}"/>
              </a:ext>
            </a:extLst>
          </p:cNvPr>
          <p:cNvCxnSpPr>
            <a:cxnSpLocks/>
          </p:cNvCxnSpPr>
          <p:nvPr/>
        </p:nvCxnSpPr>
        <p:spPr>
          <a:xfrm flipV="1">
            <a:off x="8193231" y="2553314"/>
            <a:ext cx="3885" cy="9252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32CE0EF5-7191-445D-B20C-7EBC23ACB0D5}"/>
              </a:ext>
            </a:extLst>
          </p:cNvPr>
          <p:cNvCxnSpPr>
            <a:cxnSpLocks/>
          </p:cNvCxnSpPr>
          <p:nvPr/>
        </p:nvCxnSpPr>
        <p:spPr>
          <a:xfrm flipV="1">
            <a:off x="8379821" y="2327144"/>
            <a:ext cx="4736" cy="11475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0C69510D-DD73-41D3-9532-F8E4503D67A8}"/>
              </a:ext>
            </a:extLst>
          </p:cNvPr>
          <p:cNvCxnSpPr>
            <a:cxnSpLocks/>
          </p:cNvCxnSpPr>
          <p:nvPr/>
        </p:nvCxnSpPr>
        <p:spPr>
          <a:xfrm flipV="1">
            <a:off x="8493099" y="2104606"/>
            <a:ext cx="0" cy="137393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9">
            <a:extLst>
              <a:ext uri="{FF2B5EF4-FFF2-40B4-BE49-F238E27FC236}">
                <a16:creationId xmlns:a16="http://schemas.microsoft.com/office/drawing/2014/main" id="{65A79134-C6FC-46E1-8378-BF0AC388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220" y="56280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38" name="CasellaDiTesto 19">
            <a:extLst>
              <a:ext uri="{FF2B5EF4-FFF2-40B4-BE49-F238E27FC236}">
                <a16:creationId xmlns:a16="http://schemas.microsoft.com/office/drawing/2014/main" id="{2783E4E6-FB9D-4924-92D7-E4D8760D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05" y="6434491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83" name="Arco 182">
            <a:extLst>
              <a:ext uri="{FF2B5EF4-FFF2-40B4-BE49-F238E27FC236}">
                <a16:creationId xmlns:a16="http://schemas.microsoft.com/office/drawing/2014/main" id="{B9788974-437F-44E0-A618-273072E12705}"/>
              </a:ext>
            </a:extLst>
          </p:cNvPr>
          <p:cNvSpPr/>
          <p:nvPr/>
        </p:nvSpPr>
        <p:spPr>
          <a:xfrm rot="19601761">
            <a:off x="6027719" y="1802552"/>
            <a:ext cx="2671200" cy="1274990"/>
          </a:xfrm>
          <a:prstGeom prst="arc">
            <a:avLst>
              <a:gd name="adj1" fmla="val 17811253"/>
              <a:gd name="adj2" fmla="val 177975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8" name="CasellaDiTesto 19">
            <a:extLst>
              <a:ext uri="{FF2B5EF4-FFF2-40B4-BE49-F238E27FC236}">
                <a16:creationId xmlns:a16="http://schemas.microsoft.com/office/drawing/2014/main" id="{E5A35BE5-CA58-4B75-92B7-A3688E8B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321" y="3899042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40D1196A-4127-4907-B433-8EA6D79AB1F3}"/>
              </a:ext>
            </a:extLst>
          </p:cNvPr>
          <p:cNvSpPr/>
          <p:nvPr/>
        </p:nvSpPr>
        <p:spPr>
          <a:xfrm>
            <a:off x="2398169" y="3924106"/>
            <a:ext cx="471604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FCDFA21-6C16-4965-BFDB-5FFE75EBD01C}"/>
              </a:ext>
            </a:extLst>
          </p:cNvPr>
          <p:cNvGrpSpPr/>
          <p:nvPr/>
        </p:nvGrpSpPr>
        <p:grpSpPr>
          <a:xfrm>
            <a:off x="8692401" y="776850"/>
            <a:ext cx="486031" cy="398707"/>
            <a:chOff x="8528245" y="1409793"/>
            <a:chExt cx="486031" cy="398707"/>
          </a:xfrm>
        </p:grpSpPr>
        <p:sp>
          <p:nvSpPr>
            <p:cNvPr id="207" name="Rettangolo 206">
              <a:extLst>
                <a:ext uri="{FF2B5EF4-FFF2-40B4-BE49-F238E27FC236}">
                  <a16:creationId xmlns:a16="http://schemas.microsoft.com/office/drawing/2014/main" id="{17B2E356-312C-4FC7-8F1C-7844F6035EDE}"/>
                </a:ext>
              </a:extLst>
            </p:cNvPr>
            <p:cNvSpPr/>
            <p:nvPr/>
          </p:nvSpPr>
          <p:spPr>
            <a:xfrm>
              <a:off x="8687888" y="1409793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C7F77C29-073A-4738-A8C4-11EBE0F730E5}"/>
                </a:ext>
              </a:extLst>
            </p:cNvPr>
            <p:cNvSpPr/>
            <p:nvPr/>
          </p:nvSpPr>
          <p:spPr>
            <a:xfrm>
              <a:off x="8528245" y="1485270"/>
              <a:ext cx="486031" cy="32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1400" kern="0" baseline="-2500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72" name="Rettangolo 71">
            <a:extLst>
              <a:ext uri="{FF2B5EF4-FFF2-40B4-BE49-F238E27FC236}">
                <a16:creationId xmlns:a16="http://schemas.microsoft.com/office/drawing/2014/main" id="{B5EFA6BF-700C-4799-9EC3-A7DF5679C3D6}"/>
              </a:ext>
            </a:extLst>
          </p:cNvPr>
          <p:cNvSpPr/>
          <p:nvPr/>
        </p:nvSpPr>
        <p:spPr>
          <a:xfrm>
            <a:off x="5178129" y="249124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669EF0B3-A7E3-4617-B1CB-F13AB15BC83F}"/>
              </a:ext>
            </a:extLst>
          </p:cNvPr>
          <p:cNvSpPr/>
          <p:nvPr/>
        </p:nvSpPr>
        <p:spPr>
          <a:xfrm>
            <a:off x="8804734" y="3920785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212" name="CasellaDiTesto 211">
            <a:extLst>
              <a:ext uri="{FF2B5EF4-FFF2-40B4-BE49-F238E27FC236}">
                <a16:creationId xmlns:a16="http://schemas.microsoft.com/office/drawing/2014/main" id="{FC9A8911-246F-4553-BF89-C7DCFBAB6469}"/>
              </a:ext>
            </a:extLst>
          </p:cNvPr>
          <p:cNvSpPr txBox="1"/>
          <p:nvPr/>
        </p:nvSpPr>
        <p:spPr>
          <a:xfrm>
            <a:off x="7362781" y="3905963"/>
            <a:ext cx="3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213" name="CasellaDiTesto 212">
            <a:extLst>
              <a:ext uri="{FF2B5EF4-FFF2-40B4-BE49-F238E27FC236}">
                <a16:creationId xmlns:a16="http://schemas.microsoft.com/office/drawing/2014/main" id="{ED8D8D82-E7A9-4ECC-B085-CBFB15D630F5}"/>
              </a:ext>
            </a:extLst>
          </p:cNvPr>
          <p:cNvSpPr txBox="1"/>
          <p:nvPr/>
        </p:nvSpPr>
        <p:spPr>
          <a:xfrm>
            <a:off x="7300755" y="1607367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214" name="CasellaDiTesto 213">
            <a:extLst>
              <a:ext uri="{FF2B5EF4-FFF2-40B4-BE49-F238E27FC236}">
                <a16:creationId xmlns:a16="http://schemas.microsoft.com/office/drawing/2014/main" id="{087FE4EF-6DA5-462A-AFE5-8348A442418A}"/>
              </a:ext>
            </a:extLst>
          </p:cNvPr>
          <p:cNvSpPr txBox="1"/>
          <p:nvPr/>
        </p:nvSpPr>
        <p:spPr>
          <a:xfrm>
            <a:off x="7172079" y="2920379"/>
            <a:ext cx="39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216" name="Rettangolo 215">
            <a:extLst>
              <a:ext uri="{FF2B5EF4-FFF2-40B4-BE49-F238E27FC236}">
                <a16:creationId xmlns:a16="http://schemas.microsoft.com/office/drawing/2014/main" id="{0B7854B6-F882-46CF-8E45-918DECE6B330}"/>
              </a:ext>
            </a:extLst>
          </p:cNvPr>
          <p:cNvSpPr/>
          <p:nvPr/>
        </p:nvSpPr>
        <p:spPr>
          <a:xfrm>
            <a:off x="7216509" y="388154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17" name="Rettangolo 216">
            <a:extLst>
              <a:ext uri="{FF2B5EF4-FFF2-40B4-BE49-F238E27FC236}">
                <a16:creationId xmlns:a16="http://schemas.microsoft.com/office/drawing/2014/main" id="{DEBD5D6E-F4F8-4AA1-87EB-3B781D568DE5}"/>
              </a:ext>
            </a:extLst>
          </p:cNvPr>
          <p:cNvSpPr/>
          <p:nvPr/>
        </p:nvSpPr>
        <p:spPr>
          <a:xfrm>
            <a:off x="8649997" y="38871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º</a:t>
            </a:r>
            <a:endParaRPr lang="it-IT" dirty="0"/>
          </a:p>
        </p:txBody>
      </p:sp>
      <p:sp>
        <p:nvSpPr>
          <p:cNvPr id="219" name="Rettangolo 218">
            <a:extLst>
              <a:ext uri="{FF2B5EF4-FFF2-40B4-BE49-F238E27FC236}">
                <a16:creationId xmlns:a16="http://schemas.microsoft.com/office/drawing/2014/main" id="{12FC2B17-7F1B-4B16-995C-E62DE9562624}"/>
              </a:ext>
            </a:extLst>
          </p:cNvPr>
          <p:cNvSpPr/>
          <p:nvPr/>
        </p:nvSpPr>
        <p:spPr>
          <a:xfrm>
            <a:off x="5376387" y="6421763"/>
            <a:ext cx="471604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3" name="CasellaDiTesto 19">
            <a:extLst>
              <a:ext uri="{FF2B5EF4-FFF2-40B4-BE49-F238E27FC236}">
                <a16:creationId xmlns:a16="http://schemas.microsoft.com/office/drawing/2014/main" id="{C0594580-26DC-4A41-A0E5-1FA77D0B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769" y="6237674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4" name="Rettangolo 223">
            <a:extLst>
              <a:ext uri="{FF2B5EF4-FFF2-40B4-BE49-F238E27FC236}">
                <a16:creationId xmlns:a16="http://schemas.microsoft.com/office/drawing/2014/main" id="{9E74D86E-09FE-4655-953A-BBAA83B2CE55}"/>
              </a:ext>
            </a:extLst>
          </p:cNvPr>
          <p:cNvSpPr/>
          <p:nvPr/>
        </p:nvSpPr>
        <p:spPr>
          <a:xfrm>
            <a:off x="8842780" y="6259417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225" name="Rettangolo 224">
            <a:extLst>
              <a:ext uri="{FF2B5EF4-FFF2-40B4-BE49-F238E27FC236}">
                <a16:creationId xmlns:a16="http://schemas.microsoft.com/office/drawing/2014/main" id="{5D1D6DD2-C6BE-438D-8551-E16915B8B53E}"/>
              </a:ext>
            </a:extLst>
          </p:cNvPr>
          <p:cNvSpPr/>
          <p:nvPr/>
        </p:nvSpPr>
        <p:spPr>
          <a:xfrm>
            <a:off x="8685445" y="62257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º</a:t>
            </a:r>
            <a:endParaRPr lang="it-IT" dirty="0"/>
          </a:p>
        </p:txBody>
      </p:sp>
      <p:sp>
        <p:nvSpPr>
          <p:cNvPr id="227" name="Rettangolo 226">
            <a:extLst>
              <a:ext uri="{FF2B5EF4-FFF2-40B4-BE49-F238E27FC236}">
                <a16:creationId xmlns:a16="http://schemas.microsoft.com/office/drawing/2014/main" id="{E6D02C6A-DABA-4761-BCF5-728A7DE7DFC4}"/>
              </a:ext>
            </a:extLst>
          </p:cNvPr>
          <p:cNvSpPr/>
          <p:nvPr/>
        </p:nvSpPr>
        <p:spPr>
          <a:xfrm>
            <a:off x="5962230" y="344855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grpSp>
        <p:nvGrpSpPr>
          <p:cNvPr id="231" name="Gruppo 230">
            <a:extLst>
              <a:ext uri="{FF2B5EF4-FFF2-40B4-BE49-F238E27FC236}">
                <a16:creationId xmlns:a16="http://schemas.microsoft.com/office/drawing/2014/main" id="{9D15407B-9EA6-48FE-8620-F01E5180CCC9}"/>
              </a:ext>
            </a:extLst>
          </p:cNvPr>
          <p:cNvGrpSpPr/>
          <p:nvPr/>
        </p:nvGrpSpPr>
        <p:grpSpPr>
          <a:xfrm>
            <a:off x="8726269" y="2345720"/>
            <a:ext cx="486031" cy="398707"/>
            <a:chOff x="8528245" y="1409793"/>
            <a:chExt cx="486031" cy="398707"/>
          </a:xfrm>
        </p:grpSpPr>
        <p:sp>
          <p:nvSpPr>
            <p:cNvPr id="232" name="Rettangolo 231">
              <a:extLst>
                <a:ext uri="{FF2B5EF4-FFF2-40B4-BE49-F238E27FC236}">
                  <a16:creationId xmlns:a16="http://schemas.microsoft.com/office/drawing/2014/main" id="{B1E5A8D0-64E0-4E8C-9E53-CE8F4416DB56}"/>
                </a:ext>
              </a:extLst>
            </p:cNvPr>
            <p:cNvSpPr/>
            <p:nvPr/>
          </p:nvSpPr>
          <p:spPr>
            <a:xfrm>
              <a:off x="8687888" y="1409793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233" name="Rettangolo 232">
              <a:extLst>
                <a:ext uri="{FF2B5EF4-FFF2-40B4-BE49-F238E27FC236}">
                  <a16:creationId xmlns:a16="http://schemas.microsoft.com/office/drawing/2014/main" id="{16A6B537-0203-44E0-AAE0-FECC8B2B980D}"/>
                </a:ext>
              </a:extLst>
            </p:cNvPr>
            <p:cNvSpPr/>
            <p:nvPr/>
          </p:nvSpPr>
          <p:spPr>
            <a:xfrm>
              <a:off x="8528245" y="1485270"/>
              <a:ext cx="486031" cy="323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1400" kern="0" baseline="-2500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1400" kern="0" dirty="0">
                  <a:solidFill>
                    <a:srgbClr val="00B05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EF0AB567-3CD8-4E3F-8FCB-649C26050A8F}"/>
              </a:ext>
            </a:extLst>
          </p:cNvPr>
          <p:cNvSpPr txBox="1"/>
          <p:nvPr/>
        </p:nvSpPr>
        <p:spPr>
          <a:xfrm>
            <a:off x="7086703" y="6417247"/>
            <a:ext cx="403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244" name="CasellaDiTesto 243">
            <a:extLst>
              <a:ext uri="{FF2B5EF4-FFF2-40B4-BE49-F238E27FC236}">
                <a16:creationId xmlns:a16="http://schemas.microsoft.com/office/drawing/2014/main" id="{C9C4932F-95BB-41E0-9A97-1A9CAF597D5F}"/>
              </a:ext>
            </a:extLst>
          </p:cNvPr>
          <p:cNvSpPr txBox="1"/>
          <p:nvPr/>
        </p:nvSpPr>
        <p:spPr>
          <a:xfrm>
            <a:off x="7341435" y="6480523"/>
            <a:ext cx="3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245" name="Rettangolo 244">
            <a:extLst>
              <a:ext uri="{FF2B5EF4-FFF2-40B4-BE49-F238E27FC236}">
                <a16:creationId xmlns:a16="http://schemas.microsoft.com/office/drawing/2014/main" id="{E8079054-BF1C-4FFB-AC2F-61A4140C1D57}"/>
              </a:ext>
            </a:extLst>
          </p:cNvPr>
          <p:cNvSpPr/>
          <p:nvPr/>
        </p:nvSpPr>
        <p:spPr>
          <a:xfrm>
            <a:off x="7202691" y="645610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3251D674-0C93-431A-8300-678935152157}"/>
              </a:ext>
            </a:extLst>
          </p:cNvPr>
          <p:cNvCxnSpPr>
            <a:cxnSpLocks/>
          </p:cNvCxnSpPr>
          <p:nvPr/>
        </p:nvCxnSpPr>
        <p:spPr>
          <a:xfrm>
            <a:off x="6688270" y="3348579"/>
            <a:ext cx="0" cy="2952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8879AFCA-D6AE-4444-96FD-6B3004C256F8}"/>
              </a:ext>
            </a:extLst>
          </p:cNvPr>
          <p:cNvCxnSpPr>
            <a:cxnSpLocks/>
          </p:cNvCxnSpPr>
          <p:nvPr/>
        </p:nvCxnSpPr>
        <p:spPr>
          <a:xfrm>
            <a:off x="8035654" y="2721769"/>
            <a:ext cx="0" cy="35538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7807B27F-DC96-431F-A0DB-3E763D3DB9D7}"/>
              </a:ext>
            </a:extLst>
          </p:cNvPr>
          <p:cNvCxnSpPr>
            <a:cxnSpLocks/>
          </p:cNvCxnSpPr>
          <p:nvPr/>
        </p:nvCxnSpPr>
        <p:spPr>
          <a:xfrm>
            <a:off x="6467700" y="3324885"/>
            <a:ext cx="0" cy="275816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266FB8C9-E88E-466A-AC83-E4006777505F}"/>
              </a:ext>
            </a:extLst>
          </p:cNvPr>
          <p:cNvCxnSpPr>
            <a:cxnSpLocks/>
          </p:cNvCxnSpPr>
          <p:nvPr/>
        </p:nvCxnSpPr>
        <p:spPr>
          <a:xfrm>
            <a:off x="8266637" y="2491242"/>
            <a:ext cx="0" cy="357574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F84A8C4D-91FC-47B0-9820-9877E43AEAAD}"/>
              </a:ext>
            </a:extLst>
          </p:cNvPr>
          <p:cNvCxnSpPr>
            <a:cxnSpLocks/>
          </p:cNvCxnSpPr>
          <p:nvPr/>
        </p:nvCxnSpPr>
        <p:spPr>
          <a:xfrm>
            <a:off x="8447588" y="2211121"/>
            <a:ext cx="0" cy="355629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EC9909D2-1EE4-4E17-AC31-15E526354805}"/>
              </a:ext>
            </a:extLst>
          </p:cNvPr>
          <p:cNvCxnSpPr>
            <a:cxnSpLocks/>
          </p:cNvCxnSpPr>
          <p:nvPr/>
        </p:nvCxnSpPr>
        <p:spPr>
          <a:xfrm>
            <a:off x="6284097" y="3211111"/>
            <a:ext cx="0" cy="255630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1D81B4AC-06E6-4B34-8F8F-99C2AE7CAA8B}"/>
              </a:ext>
            </a:extLst>
          </p:cNvPr>
          <p:cNvCxnSpPr>
            <a:cxnSpLocks/>
            <a:endCxn id="182" idx="6"/>
          </p:cNvCxnSpPr>
          <p:nvPr/>
        </p:nvCxnSpPr>
        <p:spPr>
          <a:xfrm flipH="1">
            <a:off x="8534708" y="1875765"/>
            <a:ext cx="5112" cy="345077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0BAE31F5-39D2-432E-BC5C-587DB751F3C5}"/>
              </a:ext>
            </a:extLst>
          </p:cNvPr>
          <p:cNvCxnSpPr>
            <a:cxnSpLocks/>
          </p:cNvCxnSpPr>
          <p:nvPr/>
        </p:nvCxnSpPr>
        <p:spPr>
          <a:xfrm>
            <a:off x="6192173" y="2995505"/>
            <a:ext cx="0" cy="232444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e 181">
            <a:extLst>
              <a:ext uri="{FF2B5EF4-FFF2-40B4-BE49-F238E27FC236}">
                <a16:creationId xmlns:a16="http://schemas.microsoft.com/office/drawing/2014/main" id="{CD030E2B-636D-49FA-8995-382FC50C5BD4}"/>
              </a:ext>
            </a:extLst>
          </p:cNvPr>
          <p:cNvSpPr/>
          <p:nvPr/>
        </p:nvSpPr>
        <p:spPr>
          <a:xfrm>
            <a:off x="6194708" y="4156540"/>
            <a:ext cx="2340000" cy="2340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D1692C-9C16-4E69-8302-A34372C57DE7}"/>
              </a:ext>
            </a:extLst>
          </p:cNvPr>
          <p:cNvSpPr txBox="1"/>
          <p:nvPr/>
        </p:nvSpPr>
        <p:spPr>
          <a:xfrm>
            <a:off x="0" y="1329501"/>
            <a:ext cx="3009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Rimuovendo tutte le costruzioni e le relative didascalie restano solamente le tracce del piano e l’ellisse di sezione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6E40D86F-D7FC-4EED-8A25-7F58E5C698FC}"/>
              </a:ext>
            </a:extLst>
          </p:cNvPr>
          <p:cNvSpPr txBox="1"/>
          <p:nvPr/>
        </p:nvSpPr>
        <p:spPr>
          <a:xfrm>
            <a:off x="-9831" y="3923522"/>
            <a:ext cx="3346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Ora se immaginiamo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di far scorrere 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una parte del 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cilindro di sezione si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ha quanto di seguito mettendo inevidenza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l’ellisse appartenente al piano di sezione individuando due tronchi di cilindro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048061-3682-403B-93EF-5BDED084ADD8}"/>
              </a:ext>
            </a:extLst>
          </p:cNvPr>
          <p:cNvSpPr txBox="1"/>
          <p:nvPr/>
        </p:nvSpPr>
        <p:spPr>
          <a:xfrm>
            <a:off x="0" y="2761402"/>
            <a:ext cx="279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Rimuovendo anche le tracce del piano restano solamente le proiezioni dell’ellisse di sezione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68AD62DF-4683-4B23-BDBF-B8DFF3912E05}"/>
              </a:ext>
            </a:extLst>
          </p:cNvPr>
          <p:cNvCxnSpPr>
            <a:cxnSpLocks/>
          </p:cNvCxnSpPr>
          <p:nvPr/>
        </p:nvCxnSpPr>
        <p:spPr>
          <a:xfrm>
            <a:off x="7365334" y="2438129"/>
            <a:ext cx="0" cy="2890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CFE0069E-66F3-4D5C-A9A6-E8EC57E5819A}"/>
              </a:ext>
            </a:extLst>
          </p:cNvPr>
          <p:cNvGrpSpPr/>
          <p:nvPr/>
        </p:nvGrpSpPr>
        <p:grpSpPr>
          <a:xfrm>
            <a:off x="6205153" y="4178047"/>
            <a:ext cx="2332800" cy="2286000"/>
            <a:chOff x="9576175" y="4088782"/>
            <a:chExt cx="2654639" cy="2286000"/>
          </a:xfrm>
        </p:grpSpPr>
        <p:grpSp>
          <p:nvGrpSpPr>
            <p:cNvPr id="177" name="Gruppo 176">
              <a:extLst>
                <a:ext uri="{FF2B5EF4-FFF2-40B4-BE49-F238E27FC236}">
                  <a16:creationId xmlns:a16="http://schemas.microsoft.com/office/drawing/2014/main" id="{E73585A4-00D1-403A-8E97-EF19A3FF8882}"/>
                </a:ext>
              </a:extLst>
            </p:cNvPr>
            <p:cNvGrpSpPr/>
            <p:nvPr/>
          </p:nvGrpSpPr>
          <p:grpSpPr>
            <a:xfrm>
              <a:off x="9576175" y="4088782"/>
              <a:ext cx="2654639" cy="2286000"/>
              <a:chOff x="8926699" y="4239959"/>
              <a:chExt cx="2654639" cy="2286000"/>
            </a:xfrm>
          </p:grpSpPr>
          <p:cxnSp>
            <p:nvCxnSpPr>
              <p:cNvPr id="220" name="Connettore diritto 219">
                <a:extLst>
                  <a:ext uri="{FF2B5EF4-FFF2-40B4-BE49-F238E27FC236}">
                    <a16:creationId xmlns:a16="http://schemas.microsoft.com/office/drawing/2014/main" id="{F34CDB98-8723-4BF2-AB00-D0E7F0A3622B}"/>
                  </a:ext>
                </a:extLst>
              </p:cNvPr>
              <p:cNvCxnSpPr/>
              <p:nvPr/>
            </p:nvCxnSpPr>
            <p:spPr>
              <a:xfrm>
                <a:off x="9951893" y="4239959"/>
                <a:ext cx="57176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nettore diritto 220">
                <a:extLst>
                  <a:ext uri="{FF2B5EF4-FFF2-40B4-BE49-F238E27FC236}">
                    <a16:creationId xmlns:a16="http://schemas.microsoft.com/office/drawing/2014/main" id="{E04C2265-71FF-4D60-8EA3-6801DD7E47D0}"/>
                  </a:ext>
                </a:extLst>
              </p:cNvPr>
              <p:cNvCxnSpPr/>
              <p:nvPr/>
            </p:nvCxnSpPr>
            <p:spPr>
              <a:xfrm>
                <a:off x="9548503" y="4392359"/>
                <a:ext cx="14089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ttore diritto 221">
                <a:extLst>
                  <a:ext uri="{FF2B5EF4-FFF2-40B4-BE49-F238E27FC236}">
                    <a16:creationId xmlns:a16="http://schemas.microsoft.com/office/drawing/2014/main" id="{48A34B7F-907E-48DB-9BB2-9D483FD59652}"/>
                  </a:ext>
                </a:extLst>
              </p:cNvPr>
              <p:cNvCxnSpPr/>
              <p:nvPr/>
            </p:nvCxnSpPr>
            <p:spPr>
              <a:xfrm>
                <a:off x="9311872" y="4544759"/>
                <a:ext cx="186807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diritto 225">
                <a:extLst>
                  <a:ext uri="{FF2B5EF4-FFF2-40B4-BE49-F238E27FC236}">
                    <a16:creationId xmlns:a16="http://schemas.microsoft.com/office/drawing/2014/main" id="{E747FB90-18FA-47C3-96AF-E576E5FBFA30}"/>
                  </a:ext>
                </a:extLst>
              </p:cNvPr>
              <p:cNvCxnSpPr/>
              <p:nvPr/>
            </p:nvCxnSpPr>
            <p:spPr>
              <a:xfrm>
                <a:off x="9169344" y="4697159"/>
                <a:ext cx="215074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ttore diritto 227">
                <a:extLst>
                  <a:ext uri="{FF2B5EF4-FFF2-40B4-BE49-F238E27FC236}">
                    <a16:creationId xmlns:a16="http://schemas.microsoft.com/office/drawing/2014/main" id="{CDF994C8-7712-465F-9CAA-024D6D72A0A0}"/>
                  </a:ext>
                </a:extLst>
              </p:cNvPr>
              <p:cNvCxnSpPr/>
              <p:nvPr/>
            </p:nvCxnSpPr>
            <p:spPr>
              <a:xfrm>
                <a:off x="9063255" y="4849559"/>
                <a:ext cx="236874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ttore diritto 228">
                <a:extLst>
                  <a:ext uri="{FF2B5EF4-FFF2-40B4-BE49-F238E27FC236}">
                    <a16:creationId xmlns:a16="http://schemas.microsoft.com/office/drawing/2014/main" id="{6425B84F-502F-4F5F-83F1-4F6AA91679CB}"/>
                  </a:ext>
                </a:extLst>
              </p:cNvPr>
              <p:cNvCxnSpPr/>
              <p:nvPr/>
            </p:nvCxnSpPr>
            <p:spPr>
              <a:xfrm>
                <a:off x="8993436" y="5001959"/>
                <a:ext cx="251168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ttore diritto 229">
                <a:extLst>
                  <a:ext uri="{FF2B5EF4-FFF2-40B4-BE49-F238E27FC236}">
                    <a16:creationId xmlns:a16="http://schemas.microsoft.com/office/drawing/2014/main" id="{F9F0063F-AD92-4E6F-B43B-604CF911FDEA}"/>
                  </a:ext>
                </a:extLst>
              </p:cNvPr>
              <p:cNvCxnSpPr/>
              <p:nvPr/>
            </p:nvCxnSpPr>
            <p:spPr>
              <a:xfrm>
                <a:off x="8947876" y="5154359"/>
                <a:ext cx="260561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nettore diritto 233">
                <a:extLst>
                  <a:ext uri="{FF2B5EF4-FFF2-40B4-BE49-F238E27FC236}">
                    <a16:creationId xmlns:a16="http://schemas.microsoft.com/office/drawing/2014/main" id="{73928C30-44D5-4586-A6D3-11966A31159B}"/>
                  </a:ext>
                </a:extLst>
              </p:cNvPr>
              <p:cNvCxnSpPr/>
              <p:nvPr/>
            </p:nvCxnSpPr>
            <p:spPr>
              <a:xfrm>
                <a:off x="8926712" y="5306759"/>
                <a:ext cx="265462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ttore diritto 234">
                <a:extLst>
                  <a:ext uri="{FF2B5EF4-FFF2-40B4-BE49-F238E27FC236}">
                    <a16:creationId xmlns:a16="http://schemas.microsoft.com/office/drawing/2014/main" id="{7CA1D503-07B3-4FE1-ADCC-15D55BACDD8B}"/>
                  </a:ext>
                </a:extLst>
              </p:cNvPr>
              <p:cNvCxnSpPr/>
              <p:nvPr/>
            </p:nvCxnSpPr>
            <p:spPr>
              <a:xfrm>
                <a:off x="8926699" y="5459159"/>
                <a:ext cx="265462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ttore diritto 235">
                <a:extLst>
                  <a:ext uri="{FF2B5EF4-FFF2-40B4-BE49-F238E27FC236}">
                    <a16:creationId xmlns:a16="http://schemas.microsoft.com/office/drawing/2014/main" id="{08436F32-E525-464F-BC79-A637B656E85D}"/>
                  </a:ext>
                </a:extLst>
              </p:cNvPr>
              <p:cNvCxnSpPr/>
              <p:nvPr/>
            </p:nvCxnSpPr>
            <p:spPr>
              <a:xfrm>
                <a:off x="8950952" y="5611559"/>
                <a:ext cx="259744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nettore diritto 236">
                <a:extLst>
                  <a:ext uri="{FF2B5EF4-FFF2-40B4-BE49-F238E27FC236}">
                    <a16:creationId xmlns:a16="http://schemas.microsoft.com/office/drawing/2014/main" id="{052DC017-56F4-429D-A7ED-4FC6F7A6C394}"/>
                  </a:ext>
                </a:extLst>
              </p:cNvPr>
              <p:cNvCxnSpPr/>
              <p:nvPr/>
            </p:nvCxnSpPr>
            <p:spPr>
              <a:xfrm>
                <a:off x="8993449" y="5763959"/>
                <a:ext cx="251576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nettore diritto 237">
                <a:extLst>
                  <a:ext uri="{FF2B5EF4-FFF2-40B4-BE49-F238E27FC236}">
                    <a16:creationId xmlns:a16="http://schemas.microsoft.com/office/drawing/2014/main" id="{F7166E87-90DF-4613-A038-E69FA8893045}"/>
                  </a:ext>
                </a:extLst>
              </p:cNvPr>
              <p:cNvCxnSpPr/>
              <p:nvPr/>
            </p:nvCxnSpPr>
            <p:spPr>
              <a:xfrm>
                <a:off x="9066284" y="5916359"/>
                <a:ext cx="236874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ttore diritto 238">
                <a:extLst>
                  <a:ext uri="{FF2B5EF4-FFF2-40B4-BE49-F238E27FC236}">
                    <a16:creationId xmlns:a16="http://schemas.microsoft.com/office/drawing/2014/main" id="{734C6231-FB59-4AF2-8D40-D776981F2680}"/>
                  </a:ext>
                </a:extLst>
              </p:cNvPr>
              <p:cNvCxnSpPr/>
              <p:nvPr/>
            </p:nvCxnSpPr>
            <p:spPr>
              <a:xfrm>
                <a:off x="9174250" y="6068759"/>
                <a:ext cx="215228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ttore diritto 239">
                <a:extLst>
                  <a:ext uri="{FF2B5EF4-FFF2-40B4-BE49-F238E27FC236}">
                    <a16:creationId xmlns:a16="http://schemas.microsoft.com/office/drawing/2014/main" id="{C7CC2AD3-8827-42CB-BBD7-922BBB95B286}"/>
                  </a:ext>
                </a:extLst>
              </p:cNvPr>
              <p:cNvCxnSpPr/>
              <p:nvPr/>
            </p:nvCxnSpPr>
            <p:spPr>
              <a:xfrm>
                <a:off x="9320234" y="6221159"/>
                <a:ext cx="185823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ttore diritto 240">
                <a:extLst>
                  <a:ext uri="{FF2B5EF4-FFF2-40B4-BE49-F238E27FC236}">
                    <a16:creationId xmlns:a16="http://schemas.microsoft.com/office/drawing/2014/main" id="{9AD5BB2E-B79F-44B2-9774-7A6F827946E9}"/>
                  </a:ext>
                </a:extLst>
              </p:cNvPr>
              <p:cNvCxnSpPr/>
              <p:nvPr/>
            </p:nvCxnSpPr>
            <p:spPr>
              <a:xfrm>
                <a:off x="9540336" y="6373559"/>
                <a:ext cx="142941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ttore diritto 241">
                <a:extLst>
                  <a:ext uri="{FF2B5EF4-FFF2-40B4-BE49-F238E27FC236}">
                    <a16:creationId xmlns:a16="http://schemas.microsoft.com/office/drawing/2014/main" id="{9C1FED45-BCEF-4EEE-9CA9-580AADD5DC89}"/>
                  </a:ext>
                </a:extLst>
              </p:cNvPr>
              <p:cNvCxnSpPr/>
              <p:nvPr/>
            </p:nvCxnSpPr>
            <p:spPr>
              <a:xfrm>
                <a:off x="9968561" y="6525959"/>
                <a:ext cx="57176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uppo 179">
              <a:extLst>
                <a:ext uri="{FF2B5EF4-FFF2-40B4-BE49-F238E27FC236}">
                  <a16:creationId xmlns:a16="http://schemas.microsoft.com/office/drawing/2014/main" id="{96691AD3-8DDD-4388-83D8-D45A10518D9B}"/>
                </a:ext>
              </a:extLst>
            </p:cNvPr>
            <p:cNvGrpSpPr/>
            <p:nvPr/>
          </p:nvGrpSpPr>
          <p:grpSpPr>
            <a:xfrm>
              <a:off x="9576188" y="4164982"/>
              <a:ext cx="2654626" cy="2133600"/>
              <a:chOff x="8926712" y="4239959"/>
              <a:chExt cx="2654626" cy="2133600"/>
            </a:xfrm>
          </p:grpSpPr>
          <p:cxnSp>
            <p:nvCxnSpPr>
              <p:cNvPr id="181" name="Connettore diritto 180">
                <a:extLst>
                  <a:ext uri="{FF2B5EF4-FFF2-40B4-BE49-F238E27FC236}">
                    <a16:creationId xmlns:a16="http://schemas.microsoft.com/office/drawing/2014/main" id="{10FE5D94-0757-486F-AAEC-FB1CC04024B9}"/>
                  </a:ext>
                </a:extLst>
              </p:cNvPr>
              <p:cNvCxnSpPr/>
              <p:nvPr/>
            </p:nvCxnSpPr>
            <p:spPr>
              <a:xfrm>
                <a:off x="9700135" y="4239959"/>
                <a:ext cx="109451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6E92B8A4-A719-41B2-812E-67E452560618}"/>
                  </a:ext>
                </a:extLst>
              </p:cNvPr>
              <p:cNvCxnSpPr/>
              <p:nvPr/>
            </p:nvCxnSpPr>
            <p:spPr>
              <a:xfrm>
                <a:off x="9421116" y="4392359"/>
                <a:ext cx="165403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AE00418B-CBC0-49BD-AD3E-C29E335D0C56}"/>
                  </a:ext>
                </a:extLst>
              </p:cNvPr>
              <p:cNvCxnSpPr/>
              <p:nvPr/>
            </p:nvCxnSpPr>
            <p:spPr>
              <a:xfrm>
                <a:off x="9236041" y="4544759"/>
                <a:ext cx="201965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>
                <a:extLst>
                  <a:ext uri="{FF2B5EF4-FFF2-40B4-BE49-F238E27FC236}">
                    <a16:creationId xmlns:a16="http://schemas.microsoft.com/office/drawing/2014/main" id="{4BCD87A4-0E72-4C05-B927-A2EAA839BA18}"/>
                  </a:ext>
                </a:extLst>
              </p:cNvPr>
              <p:cNvCxnSpPr/>
              <p:nvPr/>
            </p:nvCxnSpPr>
            <p:spPr>
              <a:xfrm>
                <a:off x="9111712" y="4697159"/>
                <a:ext cx="227480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ttore diritto 192">
                <a:extLst>
                  <a:ext uri="{FF2B5EF4-FFF2-40B4-BE49-F238E27FC236}">
                    <a16:creationId xmlns:a16="http://schemas.microsoft.com/office/drawing/2014/main" id="{B65C5739-1D6B-46C7-95C3-9E7EF2F1AB81}"/>
                  </a:ext>
                </a:extLst>
              </p:cNvPr>
              <p:cNvCxnSpPr/>
              <p:nvPr/>
            </p:nvCxnSpPr>
            <p:spPr>
              <a:xfrm>
                <a:off x="9023830" y="4849559"/>
                <a:ext cx="245042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diritto 193">
                <a:extLst>
                  <a:ext uri="{FF2B5EF4-FFF2-40B4-BE49-F238E27FC236}">
                    <a16:creationId xmlns:a16="http://schemas.microsoft.com/office/drawing/2014/main" id="{3C002613-4DAB-4E5B-9945-4C2EAD359FE6}"/>
                  </a:ext>
                </a:extLst>
              </p:cNvPr>
              <p:cNvCxnSpPr/>
              <p:nvPr/>
            </p:nvCxnSpPr>
            <p:spPr>
              <a:xfrm>
                <a:off x="8969168" y="5001959"/>
                <a:ext cx="256041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diritto 196">
                <a:extLst>
                  <a:ext uri="{FF2B5EF4-FFF2-40B4-BE49-F238E27FC236}">
                    <a16:creationId xmlns:a16="http://schemas.microsoft.com/office/drawing/2014/main" id="{085D4CBC-61CE-4F65-B052-15FF10006D5C}"/>
                  </a:ext>
                </a:extLst>
              </p:cNvPr>
              <p:cNvCxnSpPr/>
              <p:nvPr/>
            </p:nvCxnSpPr>
            <p:spPr>
              <a:xfrm>
                <a:off x="8935741" y="5154359"/>
                <a:ext cx="26301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diritto 199">
                <a:extLst>
                  <a:ext uri="{FF2B5EF4-FFF2-40B4-BE49-F238E27FC236}">
                    <a16:creationId xmlns:a16="http://schemas.microsoft.com/office/drawing/2014/main" id="{04321FB4-633E-4D81-85C9-3D3315343B67}"/>
                  </a:ext>
                </a:extLst>
              </p:cNvPr>
              <p:cNvCxnSpPr/>
              <p:nvPr/>
            </p:nvCxnSpPr>
            <p:spPr>
              <a:xfrm>
                <a:off x="8926712" y="5306759"/>
                <a:ext cx="265462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ttore diritto 201">
                <a:extLst>
                  <a:ext uri="{FF2B5EF4-FFF2-40B4-BE49-F238E27FC236}">
                    <a16:creationId xmlns:a16="http://schemas.microsoft.com/office/drawing/2014/main" id="{5705DEB9-C52E-4B70-956F-E344916F07E9}"/>
                  </a:ext>
                </a:extLst>
              </p:cNvPr>
              <p:cNvCxnSpPr/>
              <p:nvPr/>
            </p:nvCxnSpPr>
            <p:spPr>
              <a:xfrm>
                <a:off x="8929731" y="5459159"/>
                <a:ext cx="263828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ttore diritto 205">
                <a:extLst>
                  <a:ext uri="{FF2B5EF4-FFF2-40B4-BE49-F238E27FC236}">
                    <a16:creationId xmlns:a16="http://schemas.microsoft.com/office/drawing/2014/main" id="{4221BDC7-27E2-41CE-A8D7-239F39FD16E4}"/>
                  </a:ext>
                </a:extLst>
              </p:cNvPr>
              <p:cNvCxnSpPr/>
              <p:nvPr/>
            </p:nvCxnSpPr>
            <p:spPr>
              <a:xfrm>
                <a:off x="8963086" y="5611559"/>
                <a:ext cx="257294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diritto 208">
                <a:extLst>
                  <a:ext uri="{FF2B5EF4-FFF2-40B4-BE49-F238E27FC236}">
                    <a16:creationId xmlns:a16="http://schemas.microsoft.com/office/drawing/2014/main" id="{C6499DF1-D98A-4AC2-8557-50993D1B968D}"/>
                  </a:ext>
                </a:extLst>
              </p:cNvPr>
              <p:cNvCxnSpPr/>
              <p:nvPr/>
            </p:nvCxnSpPr>
            <p:spPr>
              <a:xfrm>
                <a:off x="9023785" y="5763959"/>
                <a:ext cx="24504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diritto 209">
                <a:extLst>
                  <a:ext uri="{FF2B5EF4-FFF2-40B4-BE49-F238E27FC236}">
                    <a16:creationId xmlns:a16="http://schemas.microsoft.com/office/drawing/2014/main" id="{5460082F-36E8-48E1-97A1-106B6CA6542C}"/>
                  </a:ext>
                </a:extLst>
              </p:cNvPr>
              <p:cNvCxnSpPr/>
              <p:nvPr/>
            </p:nvCxnSpPr>
            <p:spPr>
              <a:xfrm>
                <a:off x="9117055" y="5916359"/>
                <a:ext cx="226664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ttore diritto 210">
                <a:extLst>
                  <a:ext uri="{FF2B5EF4-FFF2-40B4-BE49-F238E27FC236}">
                    <a16:creationId xmlns:a16="http://schemas.microsoft.com/office/drawing/2014/main" id="{3661191F-A58D-49A7-849D-CA037C000323}"/>
                  </a:ext>
                </a:extLst>
              </p:cNvPr>
              <p:cNvCxnSpPr/>
              <p:nvPr/>
            </p:nvCxnSpPr>
            <p:spPr>
              <a:xfrm>
                <a:off x="9240226" y="6068759"/>
                <a:ext cx="202568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nettore diritto 214">
                <a:extLst>
                  <a:ext uri="{FF2B5EF4-FFF2-40B4-BE49-F238E27FC236}">
                    <a16:creationId xmlns:a16="http://schemas.microsoft.com/office/drawing/2014/main" id="{8BD27238-F3F7-427D-8E5F-82A8F38B2489}"/>
                  </a:ext>
                </a:extLst>
              </p:cNvPr>
              <p:cNvCxnSpPr/>
              <p:nvPr/>
            </p:nvCxnSpPr>
            <p:spPr>
              <a:xfrm>
                <a:off x="9420548" y="6221159"/>
                <a:ext cx="165404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2B7A13A8-DEC2-489D-9E4D-76442F2CD6A4}"/>
                  </a:ext>
                </a:extLst>
              </p:cNvPr>
              <p:cNvCxnSpPr/>
              <p:nvPr/>
            </p:nvCxnSpPr>
            <p:spPr>
              <a:xfrm>
                <a:off x="9709256" y="6373559"/>
                <a:ext cx="108635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6" name="Gruppo 245">
            <a:extLst>
              <a:ext uri="{FF2B5EF4-FFF2-40B4-BE49-F238E27FC236}">
                <a16:creationId xmlns:a16="http://schemas.microsoft.com/office/drawing/2014/main" id="{545A4725-E99C-4459-ADB8-9FAF1CA14B85}"/>
              </a:ext>
            </a:extLst>
          </p:cNvPr>
          <p:cNvGrpSpPr/>
          <p:nvPr/>
        </p:nvGrpSpPr>
        <p:grpSpPr>
          <a:xfrm>
            <a:off x="6186498" y="1553929"/>
            <a:ext cx="2346564" cy="1752600"/>
            <a:chOff x="9639868" y="4088782"/>
            <a:chExt cx="2662068" cy="1752600"/>
          </a:xfrm>
        </p:grpSpPr>
        <p:grpSp>
          <p:nvGrpSpPr>
            <p:cNvPr id="247" name="Gruppo 246">
              <a:extLst>
                <a:ext uri="{FF2B5EF4-FFF2-40B4-BE49-F238E27FC236}">
                  <a16:creationId xmlns:a16="http://schemas.microsoft.com/office/drawing/2014/main" id="{16647912-8EAD-4DFB-A370-B2562F361776}"/>
                </a:ext>
              </a:extLst>
            </p:cNvPr>
            <p:cNvGrpSpPr/>
            <p:nvPr/>
          </p:nvGrpSpPr>
          <p:grpSpPr>
            <a:xfrm>
              <a:off x="9642904" y="4088782"/>
              <a:ext cx="2659032" cy="1676400"/>
              <a:chOff x="8993428" y="4239959"/>
              <a:chExt cx="2659032" cy="1676400"/>
            </a:xfrm>
          </p:grpSpPr>
          <p:cxnSp>
            <p:nvCxnSpPr>
              <p:cNvPr id="264" name="Connettore diritto 263">
                <a:extLst>
                  <a:ext uri="{FF2B5EF4-FFF2-40B4-BE49-F238E27FC236}">
                    <a16:creationId xmlns:a16="http://schemas.microsoft.com/office/drawing/2014/main" id="{C0AC45AC-9CBD-4823-9079-494483B8EC1C}"/>
                  </a:ext>
                </a:extLst>
              </p:cNvPr>
              <p:cNvCxnSpPr/>
              <p:nvPr/>
            </p:nvCxnSpPr>
            <p:spPr>
              <a:xfrm>
                <a:off x="10819393" y="4239959"/>
                <a:ext cx="50233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nettore diritto 264">
                <a:extLst>
                  <a:ext uri="{FF2B5EF4-FFF2-40B4-BE49-F238E27FC236}">
                    <a16:creationId xmlns:a16="http://schemas.microsoft.com/office/drawing/2014/main" id="{CA5B74DF-3E31-4C9C-81FA-351848F8739F}"/>
                  </a:ext>
                </a:extLst>
              </p:cNvPr>
              <p:cNvCxnSpPr/>
              <p:nvPr/>
            </p:nvCxnSpPr>
            <p:spPr>
              <a:xfrm>
                <a:off x="10321971" y="4392359"/>
                <a:ext cx="126605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nettore diritto 265">
                <a:extLst>
                  <a:ext uri="{FF2B5EF4-FFF2-40B4-BE49-F238E27FC236}">
                    <a16:creationId xmlns:a16="http://schemas.microsoft.com/office/drawing/2014/main" id="{6A17D8C3-9D23-4219-8C10-5A893DB04B5D}"/>
                  </a:ext>
                </a:extLst>
              </p:cNvPr>
              <p:cNvCxnSpPr/>
              <p:nvPr/>
            </p:nvCxnSpPr>
            <p:spPr>
              <a:xfrm>
                <a:off x="9994338" y="4544759"/>
                <a:ext cx="16581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ttore diritto 266">
                <a:extLst>
                  <a:ext uri="{FF2B5EF4-FFF2-40B4-BE49-F238E27FC236}">
                    <a16:creationId xmlns:a16="http://schemas.microsoft.com/office/drawing/2014/main" id="{43BF7100-3314-4B15-A1C7-75296938FD47}"/>
                  </a:ext>
                </a:extLst>
              </p:cNvPr>
              <p:cNvCxnSpPr/>
              <p:nvPr/>
            </p:nvCxnSpPr>
            <p:spPr>
              <a:xfrm>
                <a:off x="9745654" y="4697159"/>
                <a:ext cx="189499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nettore diritto 267">
                <a:extLst>
                  <a:ext uri="{FF2B5EF4-FFF2-40B4-BE49-F238E27FC236}">
                    <a16:creationId xmlns:a16="http://schemas.microsoft.com/office/drawing/2014/main" id="{A5BBAC0B-71BB-47C0-A6CF-9219B11128B8}"/>
                  </a:ext>
                </a:extLst>
              </p:cNvPr>
              <p:cNvCxnSpPr/>
              <p:nvPr/>
            </p:nvCxnSpPr>
            <p:spPr>
              <a:xfrm>
                <a:off x="9536439" y="4849559"/>
                <a:ext cx="204202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nettore diritto 268">
                <a:extLst>
                  <a:ext uri="{FF2B5EF4-FFF2-40B4-BE49-F238E27FC236}">
                    <a16:creationId xmlns:a16="http://schemas.microsoft.com/office/drawing/2014/main" id="{EE717DD0-E12C-44FF-8B04-35E00331A1D8}"/>
                  </a:ext>
                </a:extLst>
              </p:cNvPr>
              <p:cNvCxnSpPr/>
              <p:nvPr/>
            </p:nvCxnSpPr>
            <p:spPr>
              <a:xfrm>
                <a:off x="9366517" y="5001959"/>
                <a:ext cx="212370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nettore diritto 269">
                <a:extLst>
                  <a:ext uri="{FF2B5EF4-FFF2-40B4-BE49-F238E27FC236}">
                    <a16:creationId xmlns:a16="http://schemas.microsoft.com/office/drawing/2014/main" id="{8E7D6C1D-92F0-4806-B542-2357E32B4D93}"/>
                  </a:ext>
                </a:extLst>
              </p:cNvPr>
              <p:cNvCxnSpPr/>
              <p:nvPr/>
            </p:nvCxnSpPr>
            <p:spPr>
              <a:xfrm>
                <a:off x="9226934" y="5154359"/>
                <a:ext cx="214412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nettore diritto 270">
                <a:extLst>
                  <a:ext uri="{FF2B5EF4-FFF2-40B4-BE49-F238E27FC236}">
                    <a16:creationId xmlns:a16="http://schemas.microsoft.com/office/drawing/2014/main" id="{2CA5FD51-9EC7-4234-B51E-CC25A10281C0}"/>
                  </a:ext>
                </a:extLst>
              </p:cNvPr>
              <p:cNvCxnSpPr/>
              <p:nvPr/>
            </p:nvCxnSpPr>
            <p:spPr>
              <a:xfrm>
                <a:off x="9111741" y="5306759"/>
                <a:ext cx="209511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ttore diritto 271">
                <a:extLst>
                  <a:ext uri="{FF2B5EF4-FFF2-40B4-BE49-F238E27FC236}">
                    <a16:creationId xmlns:a16="http://schemas.microsoft.com/office/drawing/2014/main" id="{7262C95B-EC8E-434D-BC96-4DBEE076F582}"/>
                  </a:ext>
                </a:extLst>
              </p:cNvPr>
              <p:cNvCxnSpPr/>
              <p:nvPr/>
            </p:nvCxnSpPr>
            <p:spPr>
              <a:xfrm>
                <a:off x="9032872" y="5459159"/>
                <a:ext cx="198893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nettore diritto 272">
                <a:extLst>
                  <a:ext uri="{FF2B5EF4-FFF2-40B4-BE49-F238E27FC236}">
                    <a16:creationId xmlns:a16="http://schemas.microsoft.com/office/drawing/2014/main" id="{884D403A-AA0C-4FB7-8626-FBA928F1D779}"/>
                  </a:ext>
                </a:extLst>
              </p:cNvPr>
              <p:cNvCxnSpPr/>
              <p:nvPr/>
            </p:nvCxnSpPr>
            <p:spPr>
              <a:xfrm>
                <a:off x="8993428" y="5611559"/>
                <a:ext cx="179697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nettore diritto 273">
                <a:extLst>
                  <a:ext uri="{FF2B5EF4-FFF2-40B4-BE49-F238E27FC236}">
                    <a16:creationId xmlns:a16="http://schemas.microsoft.com/office/drawing/2014/main" id="{37C4FEA7-2952-4CCC-B0C8-3C171956EFBA}"/>
                  </a:ext>
                </a:extLst>
              </p:cNvPr>
              <p:cNvCxnSpPr/>
              <p:nvPr/>
            </p:nvCxnSpPr>
            <p:spPr>
              <a:xfrm>
                <a:off x="9002550" y="5763959"/>
                <a:ext cx="151109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nettore diritto 274">
                <a:extLst>
                  <a:ext uri="{FF2B5EF4-FFF2-40B4-BE49-F238E27FC236}">
                    <a16:creationId xmlns:a16="http://schemas.microsoft.com/office/drawing/2014/main" id="{7FD916F9-AA3C-434C-AC31-823F966A3A9F}"/>
                  </a:ext>
                </a:extLst>
              </p:cNvPr>
              <p:cNvCxnSpPr/>
              <p:nvPr/>
            </p:nvCxnSpPr>
            <p:spPr>
              <a:xfrm>
                <a:off x="9102686" y="5916359"/>
                <a:ext cx="106184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uppo 247">
              <a:extLst>
                <a:ext uri="{FF2B5EF4-FFF2-40B4-BE49-F238E27FC236}">
                  <a16:creationId xmlns:a16="http://schemas.microsoft.com/office/drawing/2014/main" id="{C1D181A8-D9B5-45A5-A580-49B11B1062B1}"/>
                </a:ext>
              </a:extLst>
            </p:cNvPr>
            <p:cNvGrpSpPr/>
            <p:nvPr/>
          </p:nvGrpSpPr>
          <p:grpSpPr>
            <a:xfrm>
              <a:off x="9639868" y="4164982"/>
              <a:ext cx="2659172" cy="1676400"/>
              <a:chOff x="8990392" y="4239959"/>
              <a:chExt cx="2659172" cy="1676400"/>
            </a:xfrm>
          </p:grpSpPr>
          <p:cxnSp>
            <p:nvCxnSpPr>
              <p:cNvPr id="249" name="Connettore diritto 248">
                <a:extLst>
                  <a:ext uri="{FF2B5EF4-FFF2-40B4-BE49-F238E27FC236}">
                    <a16:creationId xmlns:a16="http://schemas.microsoft.com/office/drawing/2014/main" id="{CE0D9F04-5236-43F5-A15E-244C49FB135F}"/>
                  </a:ext>
                </a:extLst>
              </p:cNvPr>
              <p:cNvCxnSpPr/>
              <p:nvPr/>
            </p:nvCxnSpPr>
            <p:spPr>
              <a:xfrm>
                <a:off x="10525162" y="4239959"/>
                <a:ext cx="9924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nettore diritto 249">
                <a:extLst>
                  <a:ext uri="{FF2B5EF4-FFF2-40B4-BE49-F238E27FC236}">
                    <a16:creationId xmlns:a16="http://schemas.microsoft.com/office/drawing/2014/main" id="{827217CE-6AFD-40EF-9AF2-1F5EBF51B889}"/>
                  </a:ext>
                </a:extLst>
              </p:cNvPr>
              <p:cNvCxnSpPr/>
              <p:nvPr/>
            </p:nvCxnSpPr>
            <p:spPr>
              <a:xfrm>
                <a:off x="10136952" y="4392359"/>
                <a:ext cx="149475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Connettore diritto 250">
                <a:extLst>
                  <a:ext uri="{FF2B5EF4-FFF2-40B4-BE49-F238E27FC236}">
                    <a16:creationId xmlns:a16="http://schemas.microsoft.com/office/drawing/2014/main" id="{7C2C2E63-0EF1-47F9-AE20-55E0D3557E51}"/>
                  </a:ext>
                </a:extLst>
              </p:cNvPr>
              <p:cNvCxnSpPr/>
              <p:nvPr/>
            </p:nvCxnSpPr>
            <p:spPr>
              <a:xfrm>
                <a:off x="9873005" y="4544759"/>
                <a:ext cx="177655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nettore diritto 251">
                <a:extLst>
                  <a:ext uri="{FF2B5EF4-FFF2-40B4-BE49-F238E27FC236}">
                    <a16:creationId xmlns:a16="http://schemas.microsoft.com/office/drawing/2014/main" id="{B998342D-2888-4ECD-A00C-95DFB51964E3}"/>
                  </a:ext>
                </a:extLst>
              </p:cNvPr>
              <p:cNvCxnSpPr/>
              <p:nvPr/>
            </p:nvCxnSpPr>
            <p:spPr>
              <a:xfrm>
                <a:off x="9636460" y="4697159"/>
                <a:ext cx="198076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nettore diritto 252">
                <a:extLst>
                  <a:ext uri="{FF2B5EF4-FFF2-40B4-BE49-F238E27FC236}">
                    <a16:creationId xmlns:a16="http://schemas.microsoft.com/office/drawing/2014/main" id="{B92B47E5-C9E8-4BD4-8BF6-D61EB443EA8B}"/>
                  </a:ext>
                </a:extLst>
              </p:cNvPr>
              <p:cNvCxnSpPr/>
              <p:nvPr/>
            </p:nvCxnSpPr>
            <p:spPr>
              <a:xfrm>
                <a:off x="9445448" y="4849559"/>
                <a:ext cx="209511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ttore diritto 253">
                <a:extLst>
                  <a:ext uri="{FF2B5EF4-FFF2-40B4-BE49-F238E27FC236}">
                    <a16:creationId xmlns:a16="http://schemas.microsoft.com/office/drawing/2014/main" id="{8B183FE8-7DFF-4DD8-969F-B4C2BEEF3A22}"/>
                  </a:ext>
                </a:extLst>
              </p:cNvPr>
              <p:cNvCxnSpPr/>
              <p:nvPr/>
            </p:nvCxnSpPr>
            <p:spPr>
              <a:xfrm>
                <a:off x="9293719" y="5001959"/>
                <a:ext cx="213595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ttore diritto 254">
                <a:extLst>
                  <a:ext uri="{FF2B5EF4-FFF2-40B4-BE49-F238E27FC236}">
                    <a16:creationId xmlns:a16="http://schemas.microsoft.com/office/drawing/2014/main" id="{050499D7-F6B2-4474-95A3-D2B6D8052654}"/>
                  </a:ext>
                </a:extLst>
              </p:cNvPr>
              <p:cNvCxnSpPr/>
              <p:nvPr/>
            </p:nvCxnSpPr>
            <p:spPr>
              <a:xfrm>
                <a:off x="9163235" y="5154359"/>
                <a:ext cx="212370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diritto 255">
                <a:extLst>
                  <a:ext uri="{FF2B5EF4-FFF2-40B4-BE49-F238E27FC236}">
                    <a16:creationId xmlns:a16="http://schemas.microsoft.com/office/drawing/2014/main" id="{9617EADE-2A7B-4AE3-85E6-CA5A4B132799}"/>
                  </a:ext>
                </a:extLst>
              </p:cNvPr>
              <p:cNvCxnSpPr/>
              <p:nvPr/>
            </p:nvCxnSpPr>
            <p:spPr>
              <a:xfrm>
                <a:off x="9072306" y="5306759"/>
                <a:ext cx="20420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ttore diritto 256">
                <a:extLst>
                  <a:ext uri="{FF2B5EF4-FFF2-40B4-BE49-F238E27FC236}">
                    <a16:creationId xmlns:a16="http://schemas.microsoft.com/office/drawing/2014/main" id="{84A7A287-CFC3-4A49-9E7B-8EE3A685B402}"/>
                  </a:ext>
                </a:extLst>
              </p:cNvPr>
              <p:cNvCxnSpPr/>
              <p:nvPr/>
            </p:nvCxnSpPr>
            <p:spPr>
              <a:xfrm>
                <a:off x="9005575" y="5459159"/>
                <a:ext cx="191133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ttore diritto 257">
                <a:extLst>
                  <a:ext uri="{FF2B5EF4-FFF2-40B4-BE49-F238E27FC236}">
                    <a16:creationId xmlns:a16="http://schemas.microsoft.com/office/drawing/2014/main" id="{0E3AF21C-D08A-43C0-BD19-1CD19AF622B6}"/>
                  </a:ext>
                </a:extLst>
              </p:cNvPr>
              <p:cNvCxnSpPr/>
              <p:nvPr/>
            </p:nvCxnSpPr>
            <p:spPr>
              <a:xfrm>
                <a:off x="8990392" y="5611559"/>
                <a:ext cx="167445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diritto 258">
                <a:extLst>
                  <a:ext uri="{FF2B5EF4-FFF2-40B4-BE49-F238E27FC236}">
                    <a16:creationId xmlns:a16="http://schemas.microsoft.com/office/drawing/2014/main" id="{13031523-6C43-4C8C-A1F4-EA060446CDCC}"/>
                  </a:ext>
                </a:extLst>
              </p:cNvPr>
              <p:cNvCxnSpPr/>
              <p:nvPr/>
            </p:nvCxnSpPr>
            <p:spPr>
              <a:xfrm>
                <a:off x="9035919" y="5763959"/>
                <a:ext cx="13068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Connettore diritto 259">
                <a:extLst>
                  <a:ext uri="{FF2B5EF4-FFF2-40B4-BE49-F238E27FC236}">
                    <a16:creationId xmlns:a16="http://schemas.microsoft.com/office/drawing/2014/main" id="{4FAF9395-FAA8-41FA-87E6-FE887C4F60E7}"/>
                  </a:ext>
                </a:extLst>
              </p:cNvPr>
              <p:cNvCxnSpPr/>
              <p:nvPr/>
            </p:nvCxnSpPr>
            <p:spPr>
              <a:xfrm>
                <a:off x="9235353" y="5916359"/>
                <a:ext cx="65344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4CEAD8-DD49-4820-90E7-EDD726DA0C19}"/>
              </a:ext>
            </a:extLst>
          </p:cNvPr>
          <p:cNvSpPr txBox="1"/>
          <p:nvPr/>
        </p:nvSpPr>
        <p:spPr>
          <a:xfrm>
            <a:off x="0" y="611442"/>
            <a:ext cx="330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Completate le operazioni si  ottiene la seguente ellisse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129A59B-0F97-4EB7-A374-6A60A3533132}"/>
              </a:ext>
            </a:extLst>
          </p:cNvPr>
          <p:cNvGrpSpPr/>
          <p:nvPr/>
        </p:nvGrpSpPr>
        <p:grpSpPr>
          <a:xfrm>
            <a:off x="6023656" y="592780"/>
            <a:ext cx="2682670" cy="5901035"/>
            <a:chOff x="6023656" y="592780"/>
            <a:chExt cx="2682670" cy="5901035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7D1FED30-4E26-4C09-86A6-E06EF5C3D41F}"/>
                </a:ext>
              </a:extLst>
            </p:cNvPr>
            <p:cNvGrpSpPr/>
            <p:nvPr/>
          </p:nvGrpSpPr>
          <p:grpSpPr>
            <a:xfrm>
              <a:off x="6023656" y="592780"/>
              <a:ext cx="2682670" cy="5901035"/>
              <a:chOff x="6024362" y="592780"/>
              <a:chExt cx="2682670" cy="5901035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813FC100-1B09-4A24-A901-5FC798C9339A}"/>
                  </a:ext>
                </a:extLst>
              </p:cNvPr>
              <p:cNvSpPr/>
              <p:nvPr/>
            </p:nvSpPr>
            <p:spPr>
              <a:xfrm>
                <a:off x="6194702" y="4153815"/>
                <a:ext cx="2340000" cy="2340000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F853634F-5EF0-4BCB-9F35-7E4C17DEF5A5}"/>
                  </a:ext>
                </a:extLst>
              </p:cNvPr>
              <p:cNvGrpSpPr/>
              <p:nvPr/>
            </p:nvGrpSpPr>
            <p:grpSpPr>
              <a:xfrm>
                <a:off x="6024362" y="592780"/>
                <a:ext cx="2682670" cy="4731695"/>
                <a:chOff x="6024362" y="592780"/>
                <a:chExt cx="2682670" cy="4731695"/>
              </a:xfrm>
            </p:grpSpPr>
            <p:cxnSp>
              <p:nvCxnSpPr>
                <p:cNvPr id="94" name="Connettore diritto 93">
                  <a:extLst>
                    <a:ext uri="{FF2B5EF4-FFF2-40B4-BE49-F238E27FC236}">
                      <a16:creationId xmlns:a16="http://schemas.microsoft.com/office/drawing/2014/main" id="{4A0994B6-B324-499F-B114-A32D2DC88F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5206" y="595313"/>
                  <a:ext cx="0" cy="4729162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uppo 18">
                  <a:extLst>
                    <a:ext uri="{FF2B5EF4-FFF2-40B4-BE49-F238E27FC236}">
                      <a16:creationId xmlns:a16="http://schemas.microsoft.com/office/drawing/2014/main" id="{461028B2-6619-4CED-BC85-97B04CB11F72}"/>
                    </a:ext>
                  </a:extLst>
                </p:cNvPr>
                <p:cNvGrpSpPr/>
                <p:nvPr/>
              </p:nvGrpSpPr>
              <p:grpSpPr>
                <a:xfrm>
                  <a:off x="6024362" y="592780"/>
                  <a:ext cx="2682670" cy="2755799"/>
                  <a:chOff x="6024362" y="592780"/>
                  <a:chExt cx="2682670" cy="2755799"/>
                </a:xfrm>
              </p:grpSpPr>
              <p:grpSp>
                <p:nvGrpSpPr>
                  <p:cNvPr id="8" name="Gruppo 7">
                    <a:extLst>
                      <a:ext uri="{FF2B5EF4-FFF2-40B4-BE49-F238E27FC236}">
                        <a16:creationId xmlns:a16="http://schemas.microsoft.com/office/drawing/2014/main" id="{6AC8C807-D4BD-4EBB-A6B6-FD745FF56833}"/>
                      </a:ext>
                    </a:extLst>
                  </p:cNvPr>
                  <p:cNvGrpSpPr/>
                  <p:nvPr/>
                </p:nvGrpSpPr>
                <p:grpSpPr>
                  <a:xfrm>
                    <a:off x="6024362" y="1799913"/>
                    <a:ext cx="2682670" cy="1302994"/>
                    <a:chOff x="6024362" y="1799913"/>
                    <a:chExt cx="2682670" cy="1302994"/>
                  </a:xfrm>
                </p:grpSpPr>
                <p:sp>
                  <p:nvSpPr>
                    <p:cNvPr id="80" name="Arco 79">
                      <a:extLst>
                        <a:ext uri="{FF2B5EF4-FFF2-40B4-BE49-F238E27FC236}">
                          <a16:creationId xmlns:a16="http://schemas.microsoft.com/office/drawing/2014/main" id="{DE0AA1F8-13D1-4670-A87B-16AD42D94A3A}"/>
                        </a:ext>
                      </a:extLst>
                    </p:cNvPr>
                    <p:cNvSpPr/>
                    <p:nvPr/>
                  </p:nvSpPr>
                  <p:spPr>
                    <a:xfrm rot="19601761">
                      <a:off x="6024362" y="1810136"/>
                      <a:ext cx="2681400" cy="1265204"/>
                    </a:xfrm>
                    <a:prstGeom prst="arc">
                      <a:avLst>
                        <a:gd name="adj1" fmla="val 341777"/>
                        <a:gd name="adj2" fmla="val 11375485"/>
                      </a:avLst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48" name="Arco 147">
                      <a:extLst>
                        <a:ext uri="{FF2B5EF4-FFF2-40B4-BE49-F238E27FC236}">
                          <a16:creationId xmlns:a16="http://schemas.microsoft.com/office/drawing/2014/main" id="{ACB62526-C0E2-403F-A248-A4B535B7A607}"/>
                        </a:ext>
                      </a:extLst>
                    </p:cNvPr>
                    <p:cNvSpPr/>
                    <p:nvPr/>
                  </p:nvSpPr>
                  <p:spPr>
                    <a:xfrm rot="19601761">
                      <a:off x="6028632" y="1799913"/>
                      <a:ext cx="2678400" cy="1302994"/>
                    </a:xfrm>
                    <a:prstGeom prst="arc">
                      <a:avLst>
                        <a:gd name="adj1" fmla="val 11372017"/>
                        <a:gd name="adj2" fmla="val 318330"/>
                      </a:avLst>
                    </a:prstGeom>
                    <a:ln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5" name="Gruppo 4">
                    <a:extLst>
                      <a:ext uri="{FF2B5EF4-FFF2-40B4-BE49-F238E27FC236}">
                        <a16:creationId xmlns:a16="http://schemas.microsoft.com/office/drawing/2014/main" id="{3EDB5B75-F63D-4B42-8128-450E09912444}"/>
                      </a:ext>
                    </a:extLst>
                  </p:cNvPr>
                  <p:cNvGrpSpPr/>
                  <p:nvPr/>
                </p:nvGrpSpPr>
                <p:grpSpPr>
                  <a:xfrm>
                    <a:off x="6186215" y="592780"/>
                    <a:ext cx="2355498" cy="2755799"/>
                    <a:chOff x="6186215" y="592780"/>
                    <a:chExt cx="2355498" cy="2755799"/>
                  </a:xfrm>
                </p:grpSpPr>
                <p:sp>
                  <p:nvSpPr>
                    <p:cNvPr id="39" name="CasellaDiTesto 38">
                      <a:extLst>
                        <a:ext uri="{FF2B5EF4-FFF2-40B4-BE49-F238E27FC236}">
                          <a16:creationId xmlns:a16="http://schemas.microsoft.com/office/drawing/2014/main" id="{13EFB0CB-FCF7-4BA8-86EF-96D5678C01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21677" y="2014086"/>
                      <a:ext cx="396000" cy="25200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l" defTabSz="514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 panose="020B0604020202020204" pitchFamily="34" charset="0"/>
                        </a:rPr>
                        <a:t>a’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</a:p>
                  </p:txBody>
                </p:sp>
                <p:cxnSp>
                  <p:nvCxnSpPr>
                    <p:cNvPr id="92" name="Connettore diritto 91">
                      <a:extLst>
                        <a:ext uri="{FF2B5EF4-FFF2-40B4-BE49-F238E27FC236}">
                          <a16:creationId xmlns:a16="http://schemas.microsoft.com/office/drawing/2014/main" id="{73D8A31C-C9C1-4B4E-8250-894571E765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186215" y="791558"/>
                      <a:ext cx="235440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CasellaDiTesto 43">
                      <a:extLst>
                        <a:ext uri="{FF2B5EF4-FFF2-40B4-BE49-F238E27FC236}">
                          <a16:creationId xmlns:a16="http://schemas.microsoft.com/office/drawing/2014/main" id="{61A14030-6D6C-4371-941D-70F9EDD654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24144" y="592780"/>
                      <a:ext cx="473551" cy="276999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l" defTabSz="514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 panose="020B0604020202020204" pitchFamily="34" charset="0"/>
                        </a:rPr>
                        <a:t>C’’</a:t>
                      </a:r>
                    </a:p>
                  </p:txBody>
                </p:sp>
                <p:cxnSp>
                  <p:nvCxnSpPr>
                    <p:cNvPr id="149" name="Connettore diritto 148">
                      <a:extLst>
                        <a:ext uri="{FF2B5EF4-FFF2-40B4-BE49-F238E27FC236}">
                          <a16:creationId xmlns:a16="http://schemas.microsoft.com/office/drawing/2014/main" id="{744EEFAE-54BE-4A6E-BE6C-16A42B2449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64696" y="788079"/>
                      <a:ext cx="0" cy="24912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Connettore diritto 149">
                      <a:extLst>
                        <a:ext uri="{FF2B5EF4-FFF2-40B4-BE49-F238E27FC236}">
                          <a16:creationId xmlns:a16="http://schemas.microsoft.com/office/drawing/2014/main" id="{4290D402-AF59-46B5-A2FF-F40DBB1800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779464" y="787354"/>
                      <a:ext cx="0" cy="25560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Connettore diritto 150">
                      <a:extLst>
                        <a:ext uri="{FF2B5EF4-FFF2-40B4-BE49-F238E27FC236}">
                          <a16:creationId xmlns:a16="http://schemas.microsoft.com/office/drawing/2014/main" id="{B485CA85-AD63-4BA6-A1BE-0275EF56500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33797" y="792579"/>
                      <a:ext cx="0" cy="25560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ttore diritto 151">
                      <a:extLst>
                        <a:ext uri="{FF2B5EF4-FFF2-40B4-BE49-F238E27FC236}">
                          <a16:creationId xmlns:a16="http://schemas.microsoft.com/office/drawing/2014/main" id="{7ED626D0-5D43-4727-A1AB-8744B9E5109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51534" y="786044"/>
                      <a:ext cx="0" cy="25020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Connettore diritto 152">
                      <a:extLst>
                        <a:ext uri="{FF2B5EF4-FFF2-40B4-BE49-F238E27FC236}">
                          <a16:creationId xmlns:a16="http://schemas.microsoft.com/office/drawing/2014/main" id="{92581D55-4D7F-4DBA-9504-CA2A6ABA6F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233021" y="792971"/>
                      <a:ext cx="0" cy="23760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Connettore diritto 153">
                      <a:extLst>
                        <a:ext uri="{FF2B5EF4-FFF2-40B4-BE49-F238E27FC236}">
                          <a16:creationId xmlns:a16="http://schemas.microsoft.com/office/drawing/2014/main" id="{92B71118-819D-41CE-A7DE-1F38388DC0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190850" y="793862"/>
                      <a:ext cx="0" cy="220537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ttore diritto 154">
                      <a:extLst>
                        <a:ext uri="{FF2B5EF4-FFF2-40B4-BE49-F238E27FC236}">
                          <a16:creationId xmlns:a16="http://schemas.microsoft.com/office/drawing/2014/main" id="{555192EB-71D0-4AD4-B6C4-91D0FEDE735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676634" y="790533"/>
                      <a:ext cx="0" cy="22068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Connettore diritto 155">
                      <a:extLst>
                        <a:ext uri="{FF2B5EF4-FFF2-40B4-BE49-F238E27FC236}">
                          <a16:creationId xmlns:a16="http://schemas.microsoft.com/office/drawing/2014/main" id="{62DD7FAD-C212-4BAE-A6D6-B8A6AA79DAE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951145" y="790758"/>
                      <a:ext cx="0" cy="20160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ttore diritto 33">
                      <a:extLst>
                        <a:ext uri="{FF2B5EF4-FFF2-40B4-BE49-F238E27FC236}">
                          <a16:creationId xmlns:a16="http://schemas.microsoft.com/office/drawing/2014/main" id="{2D096D5E-420E-4AD1-A16C-C0BE8648BC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198456" y="790277"/>
                      <a:ext cx="0" cy="1782000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ttore diritto 158">
                      <a:extLst>
                        <a:ext uri="{FF2B5EF4-FFF2-40B4-BE49-F238E27FC236}">
                          <a16:creationId xmlns:a16="http://schemas.microsoft.com/office/drawing/2014/main" id="{29324CDD-C958-4DDE-B8D9-02FFB90D1B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386124" y="792579"/>
                      <a:ext cx="0" cy="1534565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ttore diritto 159">
                      <a:extLst>
                        <a:ext uri="{FF2B5EF4-FFF2-40B4-BE49-F238E27FC236}">
                          <a16:creationId xmlns:a16="http://schemas.microsoft.com/office/drawing/2014/main" id="{6435B763-1D8F-4638-AE38-AF550BA32E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493128" y="792579"/>
                      <a:ext cx="0" cy="1347507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Connettore diritto 160">
                      <a:extLst>
                        <a:ext uri="{FF2B5EF4-FFF2-40B4-BE49-F238E27FC236}">
                          <a16:creationId xmlns:a16="http://schemas.microsoft.com/office/drawing/2014/main" id="{3194F4B3-6BBA-460F-AA0B-054527CE08F4}"/>
                        </a:ext>
                      </a:extLst>
                    </p:cNvPr>
                    <p:cNvCxnSpPr>
                      <a:cxnSpLocks/>
                      <a:endCxn id="80" idx="0"/>
                    </p:cNvCxnSpPr>
                    <p:nvPr/>
                  </p:nvCxnSpPr>
                  <p:spPr>
                    <a:xfrm flipH="1">
                      <a:off x="8533191" y="785617"/>
                      <a:ext cx="8522" cy="1046238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95" name="CasellaDiTesto 194">
              <a:extLst>
                <a:ext uri="{FF2B5EF4-FFF2-40B4-BE49-F238E27FC236}">
                  <a16:creationId xmlns:a16="http://schemas.microsoft.com/office/drawing/2014/main" id="{AA0CA2A2-FDF3-4862-8364-F5D006A051F0}"/>
                </a:ext>
              </a:extLst>
            </p:cNvPr>
            <p:cNvSpPr txBox="1"/>
            <p:nvPr/>
          </p:nvSpPr>
          <p:spPr>
            <a:xfrm>
              <a:off x="7111429" y="5395103"/>
              <a:ext cx="324000" cy="1440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   C’</a:t>
              </a:r>
            </a:p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6" name="CasellaDiTesto 195">
              <a:extLst>
                <a:ext uri="{FF2B5EF4-FFF2-40B4-BE49-F238E27FC236}">
                  <a16:creationId xmlns:a16="http://schemas.microsoft.com/office/drawing/2014/main" id="{1CED81F4-BA93-4CFD-9724-1E83DD4AAE04}"/>
                </a:ext>
              </a:extLst>
            </p:cNvPr>
            <p:cNvSpPr txBox="1"/>
            <p:nvPr/>
          </p:nvSpPr>
          <p:spPr>
            <a:xfrm>
              <a:off x="7365443" y="5320553"/>
              <a:ext cx="34906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a’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CasellaDiTesto 197">
              <a:extLst>
                <a:ext uri="{FF2B5EF4-FFF2-40B4-BE49-F238E27FC236}">
                  <a16:creationId xmlns:a16="http://schemas.microsoft.com/office/drawing/2014/main" id="{54F1726E-960E-4FF2-815C-15289F73D490}"/>
                </a:ext>
              </a:extLst>
            </p:cNvPr>
            <p:cNvSpPr txBox="1"/>
            <p:nvPr/>
          </p:nvSpPr>
          <p:spPr>
            <a:xfrm>
              <a:off x="7249512" y="5461855"/>
              <a:ext cx="288000" cy="1800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0B9BEEB3-CD64-4499-92C0-42F5732FC22E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3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0538 3.33333E-6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40" dur="indefinit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5" grpId="0"/>
      <p:bldP spid="138" grpId="0"/>
      <p:bldP spid="183" grpId="0" animBg="1"/>
      <p:bldP spid="183" grpId="1" animBg="1"/>
      <p:bldP spid="208" grpId="0"/>
      <p:bldP spid="52" grpId="0"/>
      <p:bldP spid="72" grpId="0"/>
      <p:bldP spid="73" grpId="0"/>
      <p:bldP spid="212" grpId="0"/>
      <p:bldP spid="213" grpId="0"/>
      <p:bldP spid="214" grpId="0"/>
      <p:bldP spid="216" grpId="0"/>
      <p:bldP spid="217" grpId="0"/>
      <p:bldP spid="219" grpId="0"/>
      <p:bldP spid="223" grpId="0"/>
      <p:bldP spid="224" grpId="0"/>
      <p:bldP spid="225" grpId="0"/>
      <p:bldP spid="227" grpId="0"/>
      <p:bldP spid="243" grpId="0"/>
      <p:bldP spid="244" grpId="0"/>
      <p:bldP spid="245" grpId="0"/>
      <p:bldP spid="2" grpId="0"/>
      <p:bldP spid="16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– ellisse con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(4)</a:t>
            </a:r>
            <a:br>
              <a:rPr lang="it-IT" sz="1100" dirty="0">
                <a:latin typeface="MS Shell Dlg 2" panose="020B0604030504040204" pitchFamily="34" charset="0"/>
              </a:rPr>
            </a:br>
            <a:endParaRPr lang="it-IT" sz="200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408373" y="3972999"/>
            <a:ext cx="87064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13FC100-1B09-4A24-A901-5FC798C9339A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51776" y="3236400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0785" y="5145548"/>
            <a:ext cx="324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983" y="3756371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EFB0CB-FCF7-4BA8-86EF-96D5678C01EA}"/>
              </a:ext>
            </a:extLst>
          </p:cNvPr>
          <p:cNvSpPr txBox="1"/>
          <p:nvPr/>
        </p:nvSpPr>
        <p:spPr>
          <a:xfrm>
            <a:off x="7020003" y="1262451"/>
            <a:ext cx="396000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E55CB4A-F942-4854-951C-BE153541F2DB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48868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9384C0A-C128-4575-8E6B-17C0A712752C}"/>
              </a:ext>
            </a:extLst>
          </p:cNvPr>
          <p:cNvGrpSpPr/>
          <p:nvPr/>
        </p:nvGrpSpPr>
        <p:grpSpPr>
          <a:xfrm>
            <a:off x="7275334" y="5231782"/>
            <a:ext cx="180000" cy="180000"/>
            <a:chOff x="10031104" y="2702257"/>
            <a:chExt cx="180000" cy="180000"/>
          </a:xfrm>
        </p:grpSpPr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A2E075FB-26DE-491C-987E-431ABABB57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16AC14C3-7865-47F5-820D-519EFCA593B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/>
          <p:nvPr/>
        </p:nvCxnSpPr>
        <p:spPr>
          <a:xfrm flipV="1">
            <a:off x="6190850" y="793861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1CDC580A-B408-464D-8FAA-BE500E5A0EE9}"/>
              </a:ext>
            </a:extLst>
          </p:cNvPr>
          <p:cNvCxnSpPr>
            <a:cxnSpLocks/>
          </p:cNvCxnSpPr>
          <p:nvPr/>
        </p:nvCxnSpPr>
        <p:spPr>
          <a:xfrm flipV="1">
            <a:off x="8529720" y="789864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3D8A31C-C9C1-4B4E-8250-894571E76543}"/>
              </a:ext>
            </a:extLst>
          </p:cNvPr>
          <p:cNvCxnSpPr/>
          <p:nvPr/>
        </p:nvCxnSpPr>
        <p:spPr>
          <a:xfrm>
            <a:off x="6186215" y="791558"/>
            <a:ext cx="23544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A14030-6D6C-4371-941D-70F9EDD654D3}"/>
              </a:ext>
            </a:extLst>
          </p:cNvPr>
          <p:cNvSpPr txBox="1"/>
          <p:nvPr/>
        </p:nvSpPr>
        <p:spPr>
          <a:xfrm>
            <a:off x="7330922" y="593889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9FB43B89-FD7B-4EC6-ABF8-DA4A551FB420}"/>
              </a:ext>
            </a:extLst>
          </p:cNvPr>
          <p:cNvSpPr/>
          <p:nvPr/>
        </p:nvSpPr>
        <p:spPr>
          <a:xfrm>
            <a:off x="6977156" y="395228"/>
            <a:ext cx="792000" cy="792000"/>
          </a:xfrm>
          <a:prstGeom prst="arc">
            <a:avLst>
              <a:gd name="adj1" fmla="val 21912"/>
              <a:gd name="adj2" fmla="val 547989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725B0-A08C-4D51-93A3-21A45DEC5CD5}"/>
              </a:ext>
            </a:extLst>
          </p:cNvPr>
          <p:cNvSpPr txBox="1"/>
          <p:nvPr/>
        </p:nvSpPr>
        <p:spPr>
          <a:xfrm>
            <a:off x="7316595" y="843587"/>
            <a:ext cx="55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90°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6975AF7-D107-46DC-B46B-B4402D8F76B0}"/>
              </a:ext>
            </a:extLst>
          </p:cNvPr>
          <p:cNvSpPr txBox="1"/>
          <p:nvPr/>
        </p:nvSpPr>
        <p:spPr>
          <a:xfrm>
            <a:off x="6232627" y="2369953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6452439" y="6102245"/>
            <a:ext cx="4032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A97FCB-8C56-4184-BB33-49D37BDB6614}"/>
              </a:ext>
            </a:extLst>
          </p:cNvPr>
          <p:cNvCxnSpPr>
            <a:cxnSpLocks/>
          </p:cNvCxnSpPr>
          <p:nvPr/>
        </p:nvCxnSpPr>
        <p:spPr>
          <a:xfrm flipV="1">
            <a:off x="2249805" y="781277"/>
            <a:ext cx="6865815" cy="31928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08D6F5A-D13D-41CA-9DF0-FD86BA653BAD}"/>
              </a:ext>
            </a:extLst>
          </p:cNvPr>
          <p:cNvCxnSpPr>
            <a:cxnSpLocks/>
          </p:cNvCxnSpPr>
          <p:nvPr/>
        </p:nvCxnSpPr>
        <p:spPr>
          <a:xfrm>
            <a:off x="2249805" y="3973807"/>
            <a:ext cx="3765997" cy="28006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8802704-F8A8-4D4E-B01B-84834CA542EA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6537387" y="61511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D4741DF-99EE-4731-B374-E55BFA2D0AA4}"/>
              </a:ext>
            </a:extLst>
          </p:cNvPr>
          <p:cNvCxnSpPr>
            <a:cxnSpLocks/>
          </p:cNvCxnSpPr>
          <p:nvPr/>
        </p:nvCxnSpPr>
        <p:spPr>
          <a:xfrm>
            <a:off x="7363415" y="5321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E3381E1-0EB8-4356-BDDD-0E80A0A7DAC1}"/>
              </a:ext>
            </a:extLst>
          </p:cNvPr>
          <p:cNvCxnSpPr>
            <a:cxnSpLocks/>
          </p:cNvCxnSpPr>
          <p:nvPr/>
        </p:nvCxnSpPr>
        <p:spPr>
          <a:xfrm flipH="1">
            <a:off x="5884306" y="3975385"/>
            <a:ext cx="2836786" cy="28211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2ED24D3-5478-49BD-A74A-D193543A1F5E}"/>
              </a:ext>
            </a:extLst>
          </p:cNvPr>
          <p:cNvCxnSpPr>
            <a:cxnSpLocks/>
          </p:cNvCxnSpPr>
          <p:nvPr/>
        </p:nvCxnSpPr>
        <p:spPr>
          <a:xfrm>
            <a:off x="8721991" y="621940"/>
            <a:ext cx="0" cy="335186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2DCEA19F-36C9-4DEA-B359-9F5D42DFBC80}"/>
              </a:ext>
            </a:extLst>
          </p:cNvPr>
          <p:cNvCxnSpPr>
            <a:cxnSpLocks/>
          </p:cNvCxnSpPr>
          <p:nvPr/>
        </p:nvCxnSpPr>
        <p:spPr>
          <a:xfrm>
            <a:off x="5952988" y="3969997"/>
            <a:ext cx="0" cy="27532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556DEC6-39F7-40E5-80CA-A046685C9105}"/>
              </a:ext>
            </a:extLst>
          </p:cNvPr>
          <p:cNvCxnSpPr>
            <a:cxnSpLocks/>
          </p:cNvCxnSpPr>
          <p:nvPr/>
        </p:nvCxnSpPr>
        <p:spPr>
          <a:xfrm flipV="1">
            <a:off x="5952988" y="966564"/>
            <a:ext cx="2768102" cy="300343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5708EE3E-55F0-4732-846A-4DD0EAF52123}"/>
              </a:ext>
            </a:extLst>
          </p:cNvPr>
          <p:cNvCxnSpPr>
            <a:cxnSpLocks/>
          </p:cNvCxnSpPr>
          <p:nvPr/>
        </p:nvCxnSpPr>
        <p:spPr>
          <a:xfrm>
            <a:off x="6535352" y="3328828"/>
            <a:ext cx="0" cy="2826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797864F1-01BF-4EEA-ABF7-F24DA7CC253F}"/>
              </a:ext>
            </a:extLst>
          </p:cNvPr>
          <p:cNvGrpSpPr/>
          <p:nvPr/>
        </p:nvGrpSpPr>
        <p:grpSpPr>
          <a:xfrm>
            <a:off x="31804" y="2540916"/>
            <a:ext cx="3641160" cy="1061311"/>
            <a:chOff x="45945" y="1014513"/>
            <a:chExt cx="3641160" cy="1263662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ED36B9BB-1E39-4B15-9A42-C942B6577945}"/>
                </a:ext>
              </a:extLst>
            </p:cNvPr>
            <p:cNvGrpSpPr/>
            <p:nvPr/>
          </p:nvGrpSpPr>
          <p:grpSpPr>
            <a:xfrm>
              <a:off x="45945" y="1014513"/>
              <a:ext cx="3641160" cy="1263662"/>
              <a:chOff x="146304" y="620205"/>
              <a:chExt cx="3641160" cy="1263662"/>
            </a:xfrm>
          </p:grpSpPr>
          <p:sp>
            <p:nvSpPr>
              <p:cNvPr id="75" name="Rectangle 208">
                <a:extLst>
                  <a:ext uri="{FF2B5EF4-FFF2-40B4-BE49-F238E27FC236}">
                    <a16:creationId xmlns:a16="http://schemas.microsoft.com/office/drawing/2014/main" id="{FCE87B6E-7705-44B7-88B5-6AF24AC53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4" y="1058355"/>
                <a:ext cx="64800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209">
                <a:extLst>
                  <a:ext uri="{FF2B5EF4-FFF2-40B4-BE49-F238E27FC236}">
                    <a16:creationId xmlns:a16="http://schemas.microsoft.com/office/drawing/2014/main" id="{C01F6A8B-2984-4470-AF7D-600DA07CC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032" y="621715"/>
                <a:ext cx="93614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210">
                <a:extLst>
                  <a:ext uri="{FF2B5EF4-FFF2-40B4-BE49-F238E27FC236}">
                    <a16:creationId xmlns:a16="http://schemas.microsoft.com/office/drawing/2014/main" id="{A17C08CC-6DC5-4BD6-BC7D-AD2C41DC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45" y="1498093"/>
                <a:ext cx="935002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9" name="Rectangle 211">
                <a:extLst>
                  <a:ext uri="{FF2B5EF4-FFF2-40B4-BE49-F238E27FC236}">
                    <a16:creationId xmlns:a16="http://schemas.microsoft.com/office/drawing/2014/main" id="{103DD6B4-3411-47BE-BFB1-76662A12C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1498093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81" name="Rectangle 212">
                <a:extLst>
                  <a:ext uri="{FF2B5EF4-FFF2-40B4-BE49-F238E27FC236}">
                    <a16:creationId xmlns:a16="http://schemas.microsoft.com/office/drawing/2014/main" id="{F4A06BD2-CA23-49F1-8F1B-605A18768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620205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57200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it-IT" sz="1400" kern="0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it-IT" sz="1400" kern="0" baseline="-25000" dirty="0">
                    <a:solidFill>
                      <a:srgbClr val="00B05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it-IT" sz="1400" kern="0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82" name="AutoShape 213">
                <a:extLst>
                  <a:ext uri="{FF2B5EF4-FFF2-40B4-BE49-F238E27FC236}">
                    <a16:creationId xmlns:a16="http://schemas.microsoft.com/office/drawing/2014/main" id="{21F2D277-3B18-4A1B-BE67-B52907D585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4661" y="764056"/>
                <a:ext cx="228598" cy="360000"/>
              </a:xfrm>
              <a:prstGeom prst="bentConnector2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83" name="AutoShape 214">
                <a:extLst>
                  <a:ext uri="{FF2B5EF4-FFF2-40B4-BE49-F238E27FC236}">
                    <a16:creationId xmlns:a16="http://schemas.microsoft.com/office/drawing/2014/main" id="{74AA8379-1A4E-4DE5-A207-558635A9953D}"/>
                  </a:ext>
                </a:extLst>
              </p:cNvPr>
              <p:cNvCxnSpPr>
                <a:cxnSpLocks noChangeShapeType="1"/>
                <a:stCxn id="75" idx="2"/>
              </p:cNvCxnSpPr>
              <p:nvPr/>
            </p:nvCxnSpPr>
            <p:spPr bwMode="auto">
              <a:xfrm rot="16200000" flipH="1">
                <a:off x="516961" y="1397473"/>
                <a:ext cx="266688" cy="360000"/>
              </a:xfrm>
              <a:prstGeom prst="bentConnector2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84" name="AutoShape 215">
                <a:extLst>
                  <a:ext uri="{FF2B5EF4-FFF2-40B4-BE49-F238E27FC236}">
                    <a16:creationId xmlns:a16="http://schemas.microsoft.com/office/drawing/2014/main" id="{7B232C22-01E4-4492-9AB4-69C7B6EDD5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42121" y="826580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85" name="AutoShape 216">
                <a:extLst>
                  <a:ext uri="{FF2B5EF4-FFF2-40B4-BE49-F238E27FC236}">
                    <a16:creationId xmlns:a16="http://schemas.microsoft.com/office/drawing/2014/main" id="{8A7BB59E-8CBA-4610-926F-0568759C90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54633" y="1710817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86" name="Rectangle 217">
                <a:extLst>
                  <a:ext uri="{FF2B5EF4-FFF2-40B4-BE49-F238E27FC236}">
                    <a16:creationId xmlns:a16="http://schemas.microsoft.com/office/drawing/2014/main" id="{E6EB691D-78A5-4E70-B2E2-F9A41AF2E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48" y="1059227"/>
                <a:ext cx="61200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anchor="ctr"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x';x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</a:t>
                </a:r>
              </a:p>
            </p:txBody>
          </p:sp>
          <p:cxnSp>
            <p:nvCxnSpPr>
              <p:cNvPr id="87" name="AutoShape 218">
                <a:extLst>
                  <a:ext uri="{FF2B5EF4-FFF2-40B4-BE49-F238E27FC236}">
                    <a16:creationId xmlns:a16="http://schemas.microsoft.com/office/drawing/2014/main" id="{F9F5041C-7ADC-43C2-BCA0-2234CAAB80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72233" y="826580"/>
                <a:ext cx="288000" cy="219075"/>
              </a:xfrm>
              <a:prstGeom prst="bentConnector3">
                <a:avLst>
                  <a:gd name="adj1" fmla="val 100698"/>
                </a:avLst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88" name="AutoShape 219">
                <a:extLst>
                  <a:ext uri="{FF2B5EF4-FFF2-40B4-BE49-F238E27FC236}">
                    <a16:creationId xmlns:a16="http://schemas.microsoft.com/office/drawing/2014/main" id="{7BC6DD9C-DFC2-4B31-BC6F-A5B28DF70B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2233" y="1504443"/>
                <a:ext cx="288000" cy="206375"/>
              </a:xfrm>
              <a:prstGeom prst="bentConnector3">
                <a:avLst>
                  <a:gd name="adj1" fmla="val 99760"/>
                </a:avLst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sp>
            <p:nvSpPr>
              <p:cNvPr id="89" name="Rectangle 220">
                <a:extLst>
                  <a:ext uri="{FF2B5EF4-FFF2-40B4-BE49-F238E27FC236}">
                    <a16:creationId xmlns:a16="http://schemas.microsoft.com/office/drawing/2014/main" id="{73E198F2-F5B1-406C-A070-2AD77921F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3235" y="1051966"/>
                <a:ext cx="374229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91" name="AutoShape 221">
                <a:extLst>
                  <a:ext uri="{FF2B5EF4-FFF2-40B4-BE49-F238E27FC236}">
                    <a16:creationId xmlns:a16="http://schemas.microsoft.com/office/drawing/2014/main" id="{E40E364E-1D1A-4775-92E6-FB6C2C4B42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54358" y="1261555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8C308DD5-8BCC-4268-A60B-39A2F9FAEBDA}"/>
                </a:ext>
              </a:extLst>
            </p:cNvPr>
            <p:cNvSpPr/>
            <p:nvPr/>
          </p:nvSpPr>
          <p:spPr>
            <a:xfrm>
              <a:off x="2112384" y="1817658"/>
              <a:ext cx="285656" cy="3114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00B050"/>
                  </a:solidFill>
                  <a:latin typeface="Symbol" panose="05050102010706020507" pitchFamily="18" charset="2"/>
                </a:rPr>
                <a:t>¥</a:t>
              </a:r>
              <a:endParaRPr lang="it-IT" sz="800" dirty="0">
                <a:solidFill>
                  <a:srgbClr val="00B050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AFFF7B-6E72-4C48-A1F5-0E97E4E5229F}"/>
              </a:ext>
            </a:extLst>
          </p:cNvPr>
          <p:cNvSpPr txBox="1"/>
          <p:nvPr/>
        </p:nvSpPr>
        <p:spPr>
          <a:xfrm>
            <a:off x="0" y="1258354"/>
            <a:ext cx="46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Lo stesso algoritmo può essere sviluppato mediante un piano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proiettante in prima passante per l’asse del cilindro come esplicitato di seguito </a:t>
            </a:r>
          </a:p>
        </p:txBody>
      </p:sp>
      <p:sp>
        <p:nvSpPr>
          <p:cNvPr id="106" name="CasellaDiTesto 19">
            <a:extLst>
              <a:ext uri="{FF2B5EF4-FFF2-40B4-BE49-F238E27FC236}">
                <a16:creationId xmlns:a16="http://schemas.microsoft.com/office/drawing/2014/main" id="{8F6F92A0-CBB9-4DB8-91FC-36739B9A5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40" y="223319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07" name="CasellaDiTesto 19">
            <a:extLst>
              <a:ext uri="{FF2B5EF4-FFF2-40B4-BE49-F238E27FC236}">
                <a16:creationId xmlns:a16="http://schemas.microsoft.com/office/drawing/2014/main" id="{8AC3C722-D0AD-4208-8742-6D7FC387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925" y="584412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D61BE62-8709-486E-843B-1D7D80D51275}"/>
              </a:ext>
            </a:extLst>
          </p:cNvPr>
          <p:cNvSpPr/>
          <p:nvPr/>
        </p:nvSpPr>
        <p:spPr>
          <a:xfrm>
            <a:off x="6135880" y="6341950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kern="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1600" dirty="0"/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FC231038-478A-4516-984E-FC10C0960F56}"/>
              </a:ext>
            </a:extLst>
          </p:cNvPr>
          <p:cNvSpPr/>
          <p:nvPr/>
        </p:nvSpPr>
        <p:spPr>
          <a:xfrm>
            <a:off x="8620732" y="1399471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kern="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1600" dirty="0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629ED7FC-C71D-4DA0-A694-8FAA875B3875}"/>
              </a:ext>
            </a:extLst>
          </p:cNvPr>
          <p:cNvSpPr/>
          <p:nvPr/>
        </p:nvSpPr>
        <p:spPr>
          <a:xfrm>
            <a:off x="5665577" y="6363538"/>
            <a:ext cx="514885" cy="356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9C7088E-A6B2-4857-8B9B-C26324E451DA}"/>
              </a:ext>
            </a:extLst>
          </p:cNvPr>
          <p:cNvSpPr/>
          <p:nvPr/>
        </p:nvSpPr>
        <p:spPr>
          <a:xfrm>
            <a:off x="8694187" y="854825"/>
            <a:ext cx="471603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FB2A1E26-456C-4426-95A9-C9B831A8176B}"/>
              </a:ext>
            </a:extLst>
          </p:cNvPr>
          <p:cNvSpPr/>
          <p:nvPr/>
        </p:nvSpPr>
        <p:spPr>
          <a:xfrm>
            <a:off x="6735032" y="5468713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sz="1600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128BF58-03C5-4DE8-BE9B-2E96DF60094A}"/>
              </a:ext>
            </a:extLst>
          </p:cNvPr>
          <p:cNvSpPr/>
          <p:nvPr/>
        </p:nvSpPr>
        <p:spPr>
          <a:xfrm>
            <a:off x="6969033" y="230614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sz="1600" dirty="0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AF1AC58D-9A72-4711-946A-A28916D2F269}"/>
              </a:ext>
            </a:extLst>
          </p:cNvPr>
          <p:cNvSpPr txBox="1"/>
          <p:nvPr/>
        </p:nvSpPr>
        <p:spPr>
          <a:xfrm>
            <a:off x="6208345" y="61181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613E7AE-6FB7-4AFB-AA94-010EBC55D524}"/>
              </a:ext>
            </a:extLst>
          </p:cNvPr>
          <p:cNvSpPr txBox="1"/>
          <p:nvPr/>
        </p:nvSpPr>
        <p:spPr>
          <a:xfrm>
            <a:off x="6382854" y="3132164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36F32F4D-FE7F-49B8-9128-FEB2F0DC77D2}"/>
              </a:ext>
            </a:extLst>
          </p:cNvPr>
          <p:cNvSpPr txBox="1"/>
          <p:nvPr/>
        </p:nvSpPr>
        <p:spPr>
          <a:xfrm>
            <a:off x="8163244" y="43015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C91FC460-4319-446A-8C7C-0F01DD3F90B0}"/>
              </a:ext>
            </a:extLst>
          </p:cNvPr>
          <p:cNvSpPr txBox="1"/>
          <p:nvPr/>
        </p:nvSpPr>
        <p:spPr>
          <a:xfrm>
            <a:off x="8093756" y="1288174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2DEBC97-276E-427F-BF99-3C4904564B6A}"/>
              </a:ext>
            </a:extLst>
          </p:cNvPr>
          <p:cNvSpPr txBox="1"/>
          <p:nvPr/>
        </p:nvSpPr>
        <p:spPr>
          <a:xfrm>
            <a:off x="0" y="3974938"/>
            <a:ext cx="3604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Definiamo il piano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ausiliario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facendolo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passare per l’asse del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cilindro in modo da contenere due generatrici g(g’, g’’) opposte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C134AC63-FFC6-4AF3-A48E-C8647EB403E5}"/>
              </a:ext>
            </a:extLst>
          </p:cNvPr>
          <p:cNvSpPr txBox="1"/>
          <p:nvPr/>
        </p:nvSpPr>
        <p:spPr>
          <a:xfrm>
            <a:off x="0" y="5369842"/>
            <a:ext cx="42626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L’intersezione tra i due piani genera la retta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x’,x’’,T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x,T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) che, intersecando le due generatrici ci restituisce la posizione di due punti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’) dell’ellisse di sezione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8E81CCC0-7747-4F51-9C72-B73073DC5F7C}"/>
              </a:ext>
            </a:extLst>
          </p:cNvPr>
          <p:cNvSpPr txBox="1"/>
          <p:nvPr/>
        </p:nvSpPr>
        <p:spPr>
          <a:xfrm>
            <a:off x="-36605" y="6499468"/>
            <a:ext cx="5556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Ripetendo questa operazione si fissano i punti dell’ellisse 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CD3E25F-9B57-4433-A361-66ED3BF2DA00}"/>
              </a:ext>
            </a:extLst>
          </p:cNvPr>
          <p:cNvSpPr txBox="1"/>
          <p:nvPr/>
        </p:nvSpPr>
        <p:spPr>
          <a:xfrm>
            <a:off x="0" y="613692"/>
            <a:ext cx="59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Sviluppiamo, in questa diapositiva, la stessa procedura dell’algoritmo grafico con un piano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diverso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0295230F-55BA-43F8-A8C9-53CB3DED8D85}"/>
              </a:ext>
            </a:extLst>
          </p:cNvPr>
          <p:cNvSpPr txBox="1"/>
          <p:nvPr/>
        </p:nvSpPr>
        <p:spPr>
          <a:xfrm>
            <a:off x="7916759" y="4248456"/>
            <a:ext cx="4032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F72C79A6-665B-445F-A0A0-03170110254C}"/>
              </a:ext>
            </a:extLst>
          </p:cNvPr>
          <p:cNvSpPr/>
          <p:nvPr/>
        </p:nvSpPr>
        <p:spPr>
          <a:xfrm>
            <a:off x="6325176" y="605583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3A9F7335-EF54-4A99-8F44-522FB8552351}"/>
              </a:ext>
            </a:extLst>
          </p:cNvPr>
          <p:cNvSpPr/>
          <p:nvPr/>
        </p:nvSpPr>
        <p:spPr>
          <a:xfrm>
            <a:off x="8026852" y="421863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47582C3F-CEE1-4AEE-AFCF-40EDD7B60D8F}"/>
              </a:ext>
            </a:extLst>
          </p:cNvPr>
          <p:cNvSpPr txBox="1"/>
          <p:nvPr/>
        </p:nvSpPr>
        <p:spPr>
          <a:xfrm>
            <a:off x="8140083" y="2334879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5E55EFF6-4B9E-4843-B62E-833BE94D97D5}"/>
              </a:ext>
            </a:extLst>
          </p:cNvPr>
          <p:cNvCxnSpPr>
            <a:cxnSpLocks/>
          </p:cNvCxnSpPr>
          <p:nvPr/>
        </p:nvCxnSpPr>
        <p:spPr>
          <a:xfrm>
            <a:off x="8198269" y="1538155"/>
            <a:ext cx="0" cy="297516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88D635DE-D23E-466F-B99D-49C15FEEC136}"/>
              </a:ext>
            </a:extLst>
          </p:cNvPr>
          <p:cNvCxnSpPr>
            <a:cxnSpLocks/>
          </p:cNvCxnSpPr>
          <p:nvPr/>
        </p:nvCxnSpPr>
        <p:spPr>
          <a:xfrm>
            <a:off x="6535352" y="786278"/>
            <a:ext cx="0" cy="270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76DE6ECF-E467-4A36-B4F9-3E79A49CC4AF}"/>
              </a:ext>
            </a:extLst>
          </p:cNvPr>
          <p:cNvCxnSpPr>
            <a:cxnSpLocks/>
          </p:cNvCxnSpPr>
          <p:nvPr/>
        </p:nvCxnSpPr>
        <p:spPr>
          <a:xfrm>
            <a:off x="8199362" y="787754"/>
            <a:ext cx="0" cy="2692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e 132">
            <a:extLst>
              <a:ext uri="{FF2B5EF4-FFF2-40B4-BE49-F238E27FC236}">
                <a16:creationId xmlns:a16="http://schemas.microsoft.com/office/drawing/2014/main" id="{D459E0E5-1616-40B7-9AB6-59FCF3E7D407}"/>
              </a:ext>
            </a:extLst>
          </p:cNvPr>
          <p:cNvSpPr/>
          <p:nvPr/>
        </p:nvSpPr>
        <p:spPr>
          <a:xfrm>
            <a:off x="8195060" y="1529457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C7B7D1FC-224E-495B-8BAE-08B75648F4DA}"/>
              </a:ext>
            </a:extLst>
          </p:cNvPr>
          <p:cNvSpPr/>
          <p:nvPr/>
        </p:nvSpPr>
        <p:spPr>
          <a:xfrm>
            <a:off x="6532085" y="3333082"/>
            <a:ext cx="10800" cy="10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D031E4F0-6B9C-42AD-9848-A865A4546ADE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1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8" grpId="0"/>
      <p:bldP spid="106" grpId="0"/>
      <p:bldP spid="107" grpId="0"/>
      <p:bldP spid="51" grpId="0"/>
      <p:bldP spid="109" grpId="0"/>
      <p:bldP spid="52" grpId="0"/>
      <p:bldP spid="55" grpId="0"/>
      <p:bldP spid="56" grpId="0"/>
      <p:bldP spid="57" grpId="0"/>
      <p:bldP spid="115" grpId="0"/>
      <p:bldP spid="116" grpId="0"/>
      <p:bldP spid="117" grpId="0"/>
      <p:bldP spid="119" grpId="0"/>
      <p:bldP spid="59" grpId="0"/>
      <p:bldP spid="60" grpId="0"/>
      <p:bldP spid="121" grpId="0"/>
      <p:bldP spid="61" grpId="0"/>
      <p:bldP spid="123" grpId="0"/>
      <p:bldP spid="124" grpId="0"/>
      <p:bldP spid="125" grpId="0"/>
      <p:bldP spid="126" grpId="0"/>
      <p:bldP spid="133" grpId="0" animBg="1"/>
      <p:bldP spid="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– ellisse con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(5)</a:t>
            </a:r>
            <a:br>
              <a:rPr lang="it-IT" sz="1100" dirty="0">
                <a:latin typeface="MS Shell Dlg 2" panose="020B0604030504040204" pitchFamily="34" charset="0"/>
              </a:rPr>
            </a:br>
            <a:endParaRPr lang="it-IT" sz="200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2077720" y="3972999"/>
            <a:ext cx="703705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13FC100-1B09-4A24-A901-5FC798C9339A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51776" y="3236400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0785" y="5145548"/>
            <a:ext cx="324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983" y="3756371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EFB0CB-FCF7-4BA8-86EF-96D5678C01EA}"/>
              </a:ext>
            </a:extLst>
          </p:cNvPr>
          <p:cNvSpPr txBox="1"/>
          <p:nvPr/>
        </p:nvSpPr>
        <p:spPr>
          <a:xfrm>
            <a:off x="7020003" y="1262451"/>
            <a:ext cx="396000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E55CB4A-F942-4854-951C-BE153541F2DB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48868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/>
          <p:nvPr/>
        </p:nvCxnSpPr>
        <p:spPr>
          <a:xfrm flipV="1">
            <a:off x="6190850" y="793861"/>
            <a:ext cx="0" cy="26886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1CDC580A-B408-464D-8FAA-BE500E5A0EE9}"/>
              </a:ext>
            </a:extLst>
          </p:cNvPr>
          <p:cNvCxnSpPr>
            <a:cxnSpLocks/>
          </p:cNvCxnSpPr>
          <p:nvPr/>
        </p:nvCxnSpPr>
        <p:spPr>
          <a:xfrm flipV="1">
            <a:off x="8529720" y="789864"/>
            <a:ext cx="11083" cy="2685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3D8A31C-C9C1-4B4E-8250-894571E76543}"/>
              </a:ext>
            </a:extLst>
          </p:cNvPr>
          <p:cNvCxnSpPr/>
          <p:nvPr/>
        </p:nvCxnSpPr>
        <p:spPr>
          <a:xfrm>
            <a:off x="6186215" y="791558"/>
            <a:ext cx="23544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A14030-6D6C-4371-941D-70F9EDD654D3}"/>
              </a:ext>
            </a:extLst>
          </p:cNvPr>
          <p:cNvSpPr txBox="1"/>
          <p:nvPr/>
        </p:nvSpPr>
        <p:spPr>
          <a:xfrm>
            <a:off x="7330922" y="593889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9FB43B89-FD7B-4EC6-ABF8-DA4A551FB420}"/>
              </a:ext>
            </a:extLst>
          </p:cNvPr>
          <p:cNvSpPr/>
          <p:nvPr/>
        </p:nvSpPr>
        <p:spPr>
          <a:xfrm>
            <a:off x="6977156" y="395228"/>
            <a:ext cx="792000" cy="792000"/>
          </a:xfrm>
          <a:prstGeom prst="arc">
            <a:avLst>
              <a:gd name="adj1" fmla="val 21912"/>
              <a:gd name="adj2" fmla="val 547989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725B0-A08C-4D51-93A3-21A45DEC5CD5}"/>
              </a:ext>
            </a:extLst>
          </p:cNvPr>
          <p:cNvSpPr txBox="1"/>
          <p:nvPr/>
        </p:nvSpPr>
        <p:spPr>
          <a:xfrm>
            <a:off x="7316595" y="843587"/>
            <a:ext cx="55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90°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6975AF7-D107-46DC-B46B-B4402D8F76B0}"/>
              </a:ext>
            </a:extLst>
          </p:cNvPr>
          <p:cNvSpPr txBox="1"/>
          <p:nvPr/>
        </p:nvSpPr>
        <p:spPr>
          <a:xfrm>
            <a:off x="6302459" y="911050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6452439" y="6102245"/>
            <a:ext cx="4032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A97FCB-8C56-4184-BB33-49D37BDB6614}"/>
              </a:ext>
            </a:extLst>
          </p:cNvPr>
          <p:cNvCxnSpPr>
            <a:cxnSpLocks/>
          </p:cNvCxnSpPr>
          <p:nvPr/>
        </p:nvCxnSpPr>
        <p:spPr>
          <a:xfrm flipV="1">
            <a:off x="2249805" y="781277"/>
            <a:ext cx="6865815" cy="31928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08D6F5A-D13D-41CA-9DF0-FD86BA653BAD}"/>
              </a:ext>
            </a:extLst>
          </p:cNvPr>
          <p:cNvCxnSpPr>
            <a:cxnSpLocks/>
          </p:cNvCxnSpPr>
          <p:nvPr/>
        </p:nvCxnSpPr>
        <p:spPr>
          <a:xfrm>
            <a:off x="2249805" y="3969997"/>
            <a:ext cx="3886075" cy="288800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8802704-F8A8-4D4E-B01B-84834CA542EA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6537387" y="61511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5F75F0C-B8D2-47FE-A44C-CB7FF0969DD5}"/>
              </a:ext>
            </a:extLst>
          </p:cNvPr>
          <p:cNvCxnSpPr>
            <a:cxnSpLocks/>
          </p:cNvCxnSpPr>
          <p:nvPr/>
        </p:nvCxnSpPr>
        <p:spPr>
          <a:xfrm>
            <a:off x="3568823" y="5324024"/>
            <a:ext cx="544454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D4741DF-99EE-4731-B374-E55BFA2D0AA4}"/>
              </a:ext>
            </a:extLst>
          </p:cNvPr>
          <p:cNvCxnSpPr>
            <a:cxnSpLocks/>
          </p:cNvCxnSpPr>
          <p:nvPr/>
        </p:nvCxnSpPr>
        <p:spPr>
          <a:xfrm>
            <a:off x="7363415" y="5321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3B11EAE-07BF-4914-8769-EA8BB84E4832}"/>
              </a:ext>
            </a:extLst>
          </p:cNvPr>
          <p:cNvCxnSpPr>
            <a:cxnSpLocks/>
          </p:cNvCxnSpPr>
          <p:nvPr/>
        </p:nvCxnSpPr>
        <p:spPr>
          <a:xfrm flipH="1">
            <a:off x="2168635" y="4152825"/>
            <a:ext cx="682187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50B7275B-A2B1-4382-8F0A-319DCA75B24A}"/>
              </a:ext>
            </a:extLst>
          </p:cNvPr>
          <p:cNvCxnSpPr>
            <a:cxnSpLocks/>
          </p:cNvCxnSpPr>
          <p:nvPr/>
        </p:nvCxnSpPr>
        <p:spPr>
          <a:xfrm>
            <a:off x="2491830" y="3969997"/>
            <a:ext cx="0" cy="18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DF4331D6-C509-4787-870C-7330CB2E5B5F}"/>
              </a:ext>
            </a:extLst>
          </p:cNvPr>
          <p:cNvCxnSpPr>
            <a:cxnSpLocks/>
          </p:cNvCxnSpPr>
          <p:nvPr/>
        </p:nvCxnSpPr>
        <p:spPr>
          <a:xfrm>
            <a:off x="5641461" y="3970987"/>
            <a:ext cx="0" cy="252282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o 79">
            <a:extLst>
              <a:ext uri="{FF2B5EF4-FFF2-40B4-BE49-F238E27FC236}">
                <a16:creationId xmlns:a16="http://schemas.microsoft.com/office/drawing/2014/main" id="{DE0AA1F8-13D1-4670-A87B-16AD42D94A3A}"/>
              </a:ext>
            </a:extLst>
          </p:cNvPr>
          <p:cNvSpPr/>
          <p:nvPr/>
        </p:nvSpPr>
        <p:spPr>
          <a:xfrm rot="19601761">
            <a:off x="6023963" y="1799865"/>
            <a:ext cx="2678940" cy="1274990"/>
          </a:xfrm>
          <a:prstGeom prst="arc">
            <a:avLst>
              <a:gd name="adj1" fmla="val 417812"/>
              <a:gd name="adj2" fmla="val 113225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35910ECB-53E2-4966-92D3-A700330A98E9}"/>
              </a:ext>
            </a:extLst>
          </p:cNvPr>
          <p:cNvCxnSpPr>
            <a:cxnSpLocks/>
          </p:cNvCxnSpPr>
          <p:nvPr/>
        </p:nvCxnSpPr>
        <p:spPr>
          <a:xfrm flipV="1">
            <a:off x="2489141" y="905286"/>
            <a:ext cx="6597468" cy="30680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B316CC4-AFF9-43F5-B5EA-CC4316CA8A1E}"/>
              </a:ext>
            </a:extLst>
          </p:cNvPr>
          <p:cNvCxnSpPr>
            <a:cxnSpLocks/>
          </p:cNvCxnSpPr>
          <p:nvPr/>
        </p:nvCxnSpPr>
        <p:spPr>
          <a:xfrm>
            <a:off x="5166804" y="6493815"/>
            <a:ext cx="384656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4F06F8A2-136A-4A8F-9FB9-9616B3E77A52}"/>
              </a:ext>
            </a:extLst>
          </p:cNvPr>
          <p:cNvCxnSpPr>
            <a:cxnSpLocks/>
          </p:cNvCxnSpPr>
          <p:nvPr/>
        </p:nvCxnSpPr>
        <p:spPr>
          <a:xfrm flipV="1">
            <a:off x="5640866" y="2375115"/>
            <a:ext cx="3439496" cy="159948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4EE486AB-0C3C-4E51-9C65-F5A69143552D}"/>
              </a:ext>
            </a:extLst>
          </p:cNvPr>
          <p:cNvCxnSpPr>
            <a:cxnSpLocks/>
          </p:cNvCxnSpPr>
          <p:nvPr/>
        </p:nvCxnSpPr>
        <p:spPr>
          <a:xfrm>
            <a:off x="4066238" y="3971477"/>
            <a:ext cx="0" cy="13536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B63A4F85-9B8E-4210-8114-6A7C4448D70D}"/>
              </a:ext>
            </a:extLst>
          </p:cNvPr>
          <p:cNvCxnSpPr>
            <a:cxnSpLocks/>
          </p:cNvCxnSpPr>
          <p:nvPr/>
        </p:nvCxnSpPr>
        <p:spPr>
          <a:xfrm flipV="1">
            <a:off x="4067353" y="1622200"/>
            <a:ext cx="5053343" cy="234998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E3381E1-0EB8-4356-BDDD-0E80A0A7DAC1}"/>
              </a:ext>
            </a:extLst>
          </p:cNvPr>
          <p:cNvCxnSpPr>
            <a:cxnSpLocks/>
          </p:cNvCxnSpPr>
          <p:nvPr/>
        </p:nvCxnSpPr>
        <p:spPr>
          <a:xfrm flipH="1">
            <a:off x="5884306" y="3975385"/>
            <a:ext cx="2836786" cy="28211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2ED24D3-5478-49BD-A74A-D193543A1F5E}"/>
              </a:ext>
            </a:extLst>
          </p:cNvPr>
          <p:cNvCxnSpPr>
            <a:cxnSpLocks/>
          </p:cNvCxnSpPr>
          <p:nvPr/>
        </p:nvCxnSpPr>
        <p:spPr>
          <a:xfrm>
            <a:off x="8721991" y="621940"/>
            <a:ext cx="0" cy="335186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2DCEA19F-36C9-4DEA-B359-9F5D42DFBC80}"/>
              </a:ext>
            </a:extLst>
          </p:cNvPr>
          <p:cNvCxnSpPr>
            <a:cxnSpLocks/>
          </p:cNvCxnSpPr>
          <p:nvPr/>
        </p:nvCxnSpPr>
        <p:spPr>
          <a:xfrm>
            <a:off x="5952988" y="3969997"/>
            <a:ext cx="0" cy="27532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556DEC6-39F7-40E5-80CA-A046685C9105}"/>
              </a:ext>
            </a:extLst>
          </p:cNvPr>
          <p:cNvCxnSpPr>
            <a:cxnSpLocks/>
          </p:cNvCxnSpPr>
          <p:nvPr/>
        </p:nvCxnSpPr>
        <p:spPr>
          <a:xfrm flipV="1">
            <a:off x="5952988" y="966564"/>
            <a:ext cx="2768102" cy="300343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331BEB89-6788-477B-9857-9522C7242DB0}"/>
              </a:ext>
            </a:extLst>
          </p:cNvPr>
          <p:cNvCxnSpPr>
            <a:cxnSpLocks/>
          </p:cNvCxnSpPr>
          <p:nvPr/>
        </p:nvCxnSpPr>
        <p:spPr>
          <a:xfrm>
            <a:off x="8193857" y="1528165"/>
            <a:ext cx="0" cy="298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5708EE3E-55F0-4732-846A-4DD0EAF52123}"/>
              </a:ext>
            </a:extLst>
          </p:cNvPr>
          <p:cNvCxnSpPr>
            <a:cxnSpLocks/>
          </p:cNvCxnSpPr>
          <p:nvPr/>
        </p:nvCxnSpPr>
        <p:spPr>
          <a:xfrm>
            <a:off x="6535352" y="3319462"/>
            <a:ext cx="0" cy="282795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511B098-2B1F-4576-B296-53FA0B027286}"/>
              </a:ext>
            </a:extLst>
          </p:cNvPr>
          <p:cNvCxnSpPr>
            <a:cxnSpLocks/>
          </p:cNvCxnSpPr>
          <p:nvPr/>
        </p:nvCxnSpPr>
        <p:spPr>
          <a:xfrm flipH="1">
            <a:off x="5245221" y="4655976"/>
            <a:ext cx="3745293" cy="154189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E62F332-388A-4937-A34C-10B770DE2094}"/>
              </a:ext>
            </a:extLst>
          </p:cNvPr>
          <p:cNvCxnSpPr>
            <a:cxnSpLocks/>
          </p:cNvCxnSpPr>
          <p:nvPr/>
        </p:nvCxnSpPr>
        <p:spPr>
          <a:xfrm>
            <a:off x="5245221" y="3969997"/>
            <a:ext cx="0" cy="22285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DCE5F9D2-DECB-4891-B232-A731587B3136}"/>
              </a:ext>
            </a:extLst>
          </p:cNvPr>
          <p:cNvCxnSpPr>
            <a:cxnSpLocks/>
          </p:cNvCxnSpPr>
          <p:nvPr/>
        </p:nvCxnSpPr>
        <p:spPr>
          <a:xfrm flipH="1" flipV="1">
            <a:off x="6015802" y="3975385"/>
            <a:ext cx="2548817" cy="254826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EC5FDBD0-F748-4757-8E98-B876C931B27A}"/>
              </a:ext>
            </a:extLst>
          </p:cNvPr>
          <p:cNvCxnSpPr>
            <a:cxnSpLocks/>
          </p:cNvCxnSpPr>
          <p:nvPr/>
        </p:nvCxnSpPr>
        <p:spPr>
          <a:xfrm>
            <a:off x="6015802" y="621940"/>
            <a:ext cx="0" cy="335114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91B8EFA-7A7A-460F-9860-A0FD61DAEFC6}"/>
              </a:ext>
            </a:extLst>
          </p:cNvPr>
          <p:cNvCxnSpPr>
            <a:cxnSpLocks/>
          </p:cNvCxnSpPr>
          <p:nvPr/>
        </p:nvCxnSpPr>
        <p:spPr>
          <a:xfrm>
            <a:off x="6015802" y="2220748"/>
            <a:ext cx="3064560" cy="49681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58F27A45-6EB6-4F9D-8AE0-2606B7B7E544}"/>
              </a:ext>
            </a:extLst>
          </p:cNvPr>
          <p:cNvCxnSpPr>
            <a:cxnSpLocks/>
          </p:cNvCxnSpPr>
          <p:nvPr/>
        </p:nvCxnSpPr>
        <p:spPr>
          <a:xfrm flipH="1" flipV="1">
            <a:off x="4096427" y="3969998"/>
            <a:ext cx="4916944" cy="203448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8513997E-112D-4517-96B0-8ADCD28389A3}"/>
              </a:ext>
            </a:extLst>
          </p:cNvPr>
          <p:cNvCxnSpPr>
            <a:cxnSpLocks/>
          </p:cNvCxnSpPr>
          <p:nvPr/>
        </p:nvCxnSpPr>
        <p:spPr>
          <a:xfrm>
            <a:off x="4102141" y="635487"/>
            <a:ext cx="0" cy="333811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F5B0247C-5AB7-4A7E-8CC7-2B6E75D078F3}"/>
              </a:ext>
            </a:extLst>
          </p:cNvPr>
          <p:cNvCxnSpPr>
            <a:cxnSpLocks/>
          </p:cNvCxnSpPr>
          <p:nvPr/>
        </p:nvCxnSpPr>
        <p:spPr>
          <a:xfrm flipV="1">
            <a:off x="4096427" y="2078045"/>
            <a:ext cx="5011573" cy="103450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CAD61598-8F38-4714-A578-F30EEE8EC1C3}"/>
              </a:ext>
            </a:extLst>
          </p:cNvPr>
          <p:cNvCxnSpPr>
            <a:cxnSpLocks/>
          </p:cNvCxnSpPr>
          <p:nvPr/>
        </p:nvCxnSpPr>
        <p:spPr>
          <a:xfrm flipV="1">
            <a:off x="6750155" y="3970806"/>
            <a:ext cx="1190500" cy="28214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29501A4D-8747-41CD-93ED-48A31283C312}"/>
              </a:ext>
            </a:extLst>
          </p:cNvPr>
          <p:cNvCxnSpPr>
            <a:cxnSpLocks/>
          </p:cNvCxnSpPr>
          <p:nvPr/>
        </p:nvCxnSpPr>
        <p:spPr>
          <a:xfrm>
            <a:off x="7940902" y="621940"/>
            <a:ext cx="0" cy="33499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D5CE9604-BDA9-4EFC-86D4-23CB2E87725D}"/>
              </a:ext>
            </a:extLst>
          </p:cNvPr>
          <p:cNvCxnSpPr>
            <a:cxnSpLocks/>
          </p:cNvCxnSpPr>
          <p:nvPr/>
        </p:nvCxnSpPr>
        <p:spPr>
          <a:xfrm>
            <a:off x="6580428" y="3969997"/>
            <a:ext cx="0" cy="282967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1F9A6ECE-23D9-4F7A-BAF2-529EC69C183D}"/>
              </a:ext>
            </a:extLst>
          </p:cNvPr>
          <p:cNvCxnSpPr>
            <a:cxnSpLocks/>
          </p:cNvCxnSpPr>
          <p:nvPr/>
        </p:nvCxnSpPr>
        <p:spPr>
          <a:xfrm flipV="1">
            <a:off x="6582048" y="1323228"/>
            <a:ext cx="1361171" cy="265058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FB78DFDC-00F3-4189-B877-3A484182D1CE}"/>
              </a:ext>
            </a:extLst>
          </p:cNvPr>
          <p:cNvCxnSpPr>
            <a:cxnSpLocks/>
          </p:cNvCxnSpPr>
          <p:nvPr/>
        </p:nvCxnSpPr>
        <p:spPr>
          <a:xfrm>
            <a:off x="7824207" y="1559305"/>
            <a:ext cx="0" cy="268939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39E412C7-071B-41F1-A0EF-306917CB222E}"/>
              </a:ext>
            </a:extLst>
          </p:cNvPr>
          <p:cNvCxnSpPr>
            <a:cxnSpLocks/>
          </p:cNvCxnSpPr>
          <p:nvPr/>
        </p:nvCxnSpPr>
        <p:spPr>
          <a:xfrm>
            <a:off x="6915708" y="3319462"/>
            <a:ext cx="0" cy="308243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6E561181-AB31-4FE4-BC78-09CA18823922}"/>
              </a:ext>
            </a:extLst>
          </p:cNvPr>
          <p:cNvCxnSpPr>
            <a:cxnSpLocks/>
          </p:cNvCxnSpPr>
          <p:nvPr/>
        </p:nvCxnSpPr>
        <p:spPr>
          <a:xfrm flipH="1" flipV="1">
            <a:off x="6839430" y="3970806"/>
            <a:ext cx="1104837" cy="28485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680F4215-4542-4B51-A2EE-3BAFE561CC58}"/>
              </a:ext>
            </a:extLst>
          </p:cNvPr>
          <p:cNvCxnSpPr>
            <a:cxnSpLocks/>
          </p:cNvCxnSpPr>
          <p:nvPr/>
        </p:nvCxnSpPr>
        <p:spPr>
          <a:xfrm>
            <a:off x="6840974" y="621940"/>
            <a:ext cx="0" cy="335458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2A6D24DF-D0CF-4D6C-ACC0-CA07D1ED9952}"/>
              </a:ext>
            </a:extLst>
          </p:cNvPr>
          <p:cNvCxnSpPr>
            <a:cxnSpLocks/>
          </p:cNvCxnSpPr>
          <p:nvPr/>
        </p:nvCxnSpPr>
        <p:spPr>
          <a:xfrm>
            <a:off x="6836399" y="1828074"/>
            <a:ext cx="1869265" cy="21455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E7AF4C6-04D6-4308-91BC-683784B52E15}"/>
              </a:ext>
            </a:extLst>
          </p:cNvPr>
          <p:cNvCxnSpPr>
            <a:cxnSpLocks/>
          </p:cNvCxnSpPr>
          <p:nvPr/>
        </p:nvCxnSpPr>
        <p:spPr>
          <a:xfrm>
            <a:off x="7788325" y="2924854"/>
            <a:ext cx="0" cy="349373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BB3C767D-4D9C-4EEB-8EB5-E0EE594204AC}"/>
              </a:ext>
            </a:extLst>
          </p:cNvPr>
          <p:cNvCxnSpPr>
            <a:cxnSpLocks/>
          </p:cNvCxnSpPr>
          <p:nvPr/>
        </p:nvCxnSpPr>
        <p:spPr>
          <a:xfrm>
            <a:off x="6941583" y="1944098"/>
            <a:ext cx="0" cy="229935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Arco 244">
            <a:extLst>
              <a:ext uri="{FF2B5EF4-FFF2-40B4-BE49-F238E27FC236}">
                <a16:creationId xmlns:a16="http://schemas.microsoft.com/office/drawing/2014/main" id="{1AB281F1-DF75-4B8E-8EE3-8297A7DC53AB}"/>
              </a:ext>
            </a:extLst>
          </p:cNvPr>
          <p:cNvSpPr/>
          <p:nvPr/>
        </p:nvSpPr>
        <p:spPr>
          <a:xfrm rot="19601761">
            <a:off x="6025842" y="1798315"/>
            <a:ext cx="2677546" cy="1274990"/>
          </a:xfrm>
          <a:prstGeom prst="arc">
            <a:avLst>
              <a:gd name="adj1" fmla="val 11339219"/>
              <a:gd name="adj2" fmla="val 391122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8B2CC53-AF76-44BA-8167-0DA8D9BF1D50}"/>
              </a:ext>
            </a:extLst>
          </p:cNvPr>
          <p:cNvCxnSpPr>
            <a:cxnSpLocks/>
          </p:cNvCxnSpPr>
          <p:nvPr/>
        </p:nvCxnSpPr>
        <p:spPr>
          <a:xfrm>
            <a:off x="6283009" y="2658749"/>
            <a:ext cx="0" cy="220193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5E08247-A85E-4B2D-9C8B-5056AB5466BC}"/>
              </a:ext>
            </a:extLst>
          </p:cNvPr>
          <p:cNvCxnSpPr/>
          <p:nvPr/>
        </p:nvCxnSpPr>
        <p:spPr>
          <a:xfrm flipV="1">
            <a:off x="5245221" y="1187228"/>
            <a:ext cx="3862779" cy="278929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B7D76C3B-598F-44E0-99B1-D491A3123F13}"/>
              </a:ext>
            </a:extLst>
          </p:cNvPr>
          <p:cNvCxnSpPr>
            <a:cxnSpLocks/>
          </p:cNvCxnSpPr>
          <p:nvPr/>
        </p:nvCxnSpPr>
        <p:spPr>
          <a:xfrm>
            <a:off x="8444997" y="2233194"/>
            <a:ext cx="0" cy="354552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9">
            <a:extLst>
              <a:ext uri="{FF2B5EF4-FFF2-40B4-BE49-F238E27FC236}">
                <a16:creationId xmlns:a16="http://schemas.microsoft.com/office/drawing/2014/main" id="{8AC3C722-D0AD-4208-8742-6D7FC387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925" y="584412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D61BE62-8709-486E-843B-1D7D80D51275}"/>
              </a:ext>
            </a:extLst>
          </p:cNvPr>
          <p:cNvSpPr/>
          <p:nvPr/>
        </p:nvSpPr>
        <p:spPr>
          <a:xfrm>
            <a:off x="6135880" y="6341950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kern="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1600" dirty="0"/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FC231038-478A-4516-984E-FC10C0960F56}"/>
              </a:ext>
            </a:extLst>
          </p:cNvPr>
          <p:cNvSpPr/>
          <p:nvPr/>
        </p:nvSpPr>
        <p:spPr>
          <a:xfrm>
            <a:off x="8620732" y="1399471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kern="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1600" dirty="0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629ED7FC-C71D-4DA0-A694-8FAA875B3875}"/>
              </a:ext>
            </a:extLst>
          </p:cNvPr>
          <p:cNvSpPr/>
          <p:nvPr/>
        </p:nvSpPr>
        <p:spPr>
          <a:xfrm>
            <a:off x="5665577" y="6363538"/>
            <a:ext cx="514885" cy="356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9C7088E-A6B2-4857-8B9B-C26324E451DA}"/>
              </a:ext>
            </a:extLst>
          </p:cNvPr>
          <p:cNvSpPr/>
          <p:nvPr/>
        </p:nvSpPr>
        <p:spPr>
          <a:xfrm>
            <a:off x="8694187" y="854825"/>
            <a:ext cx="471603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FB2A1E26-456C-4426-95A9-C9B831A8176B}"/>
              </a:ext>
            </a:extLst>
          </p:cNvPr>
          <p:cNvSpPr/>
          <p:nvPr/>
        </p:nvSpPr>
        <p:spPr>
          <a:xfrm>
            <a:off x="6651370" y="5597552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128BF58-03C5-4DE8-BE9B-2E96DF60094A}"/>
              </a:ext>
            </a:extLst>
          </p:cNvPr>
          <p:cNvSpPr/>
          <p:nvPr/>
        </p:nvSpPr>
        <p:spPr>
          <a:xfrm>
            <a:off x="7693731" y="154569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AF1AC58D-9A72-4711-946A-A28916D2F269}"/>
              </a:ext>
            </a:extLst>
          </p:cNvPr>
          <p:cNvSpPr txBox="1"/>
          <p:nvPr/>
        </p:nvSpPr>
        <p:spPr>
          <a:xfrm>
            <a:off x="6208345" y="61181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613E7AE-6FB7-4AFB-AA94-010EBC55D524}"/>
              </a:ext>
            </a:extLst>
          </p:cNvPr>
          <p:cNvSpPr txBox="1"/>
          <p:nvPr/>
        </p:nvSpPr>
        <p:spPr>
          <a:xfrm>
            <a:off x="6382854" y="3154622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36F32F4D-FE7F-49B8-9128-FEB2F0DC77D2}"/>
              </a:ext>
            </a:extLst>
          </p:cNvPr>
          <p:cNvSpPr txBox="1"/>
          <p:nvPr/>
        </p:nvSpPr>
        <p:spPr>
          <a:xfrm>
            <a:off x="8163244" y="43015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C91FC460-4319-446A-8C7C-0F01DD3F90B0}"/>
              </a:ext>
            </a:extLst>
          </p:cNvPr>
          <p:cNvSpPr txBox="1"/>
          <p:nvPr/>
        </p:nvSpPr>
        <p:spPr>
          <a:xfrm>
            <a:off x="8093756" y="1288174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0295230F-55BA-43F8-A8C9-53CB3DED8D85}"/>
              </a:ext>
            </a:extLst>
          </p:cNvPr>
          <p:cNvSpPr txBox="1"/>
          <p:nvPr/>
        </p:nvSpPr>
        <p:spPr>
          <a:xfrm>
            <a:off x="7914046" y="4248449"/>
            <a:ext cx="4032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F72C79A6-665B-445F-A0A0-03170110254C}"/>
              </a:ext>
            </a:extLst>
          </p:cNvPr>
          <p:cNvSpPr/>
          <p:nvPr/>
        </p:nvSpPr>
        <p:spPr>
          <a:xfrm>
            <a:off x="6325176" y="605583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3A9F7335-EF54-4A99-8F44-522FB8552351}"/>
              </a:ext>
            </a:extLst>
          </p:cNvPr>
          <p:cNvSpPr/>
          <p:nvPr/>
        </p:nvSpPr>
        <p:spPr>
          <a:xfrm>
            <a:off x="8026852" y="421863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47582C3F-CEE1-4AEE-AFCF-40EDD7B60D8F}"/>
              </a:ext>
            </a:extLst>
          </p:cNvPr>
          <p:cNvSpPr txBox="1"/>
          <p:nvPr/>
        </p:nvSpPr>
        <p:spPr>
          <a:xfrm>
            <a:off x="8129775" y="876667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111" name="CasellaDiTesto 19">
            <a:extLst>
              <a:ext uri="{FF2B5EF4-FFF2-40B4-BE49-F238E27FC236}">
                <a16:creationId xmlns:a16="http://schemas.microsoft.com/office/drawing/2014/main" id="{AC0C4CA3-DE70-45A2-8211-EA802A04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40" y="223319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23C451-316E-458D-BB95-96ED903A4671}"/>
              </a:ext>
            </a:extLst>
          </p:cNvPr>
          <p:cNvSpPr txBox="1"/>
          <p:nvPr/>
        </p:nvSpPr>
        <p:spPr>
          <a:xfrm>
            <a:off x="-1" y="598911"/>
            <a:ext cx="5000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Poiché l’asse del cilindro è un elemento distintivo del solido passiamo a sviluppare i passaggi dell’algoritmo grafico mediante il piano ausiliario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proiettante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ripartendo dalla posizione della diapositiva precedente</a:t>
            </a:r>
          </a:p>
        </p:txBody>
      </p: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DDFC1937-219B-4117-AF13-589479FE3D68}"/>
              </a:ext>
            </a:extLst>
          </p:cNvPr>
          <p:cNvCxnSpPr>
            <a:cxnSpLocks/>
          </p:cNvCxnSpPr>
          <p:nvPr/>
        </p:nvCxnSpPr>
        <p:spPr>
          <a:xfrm>
            <a:off x="6283009" y="3192277"/>
            <a:ext cx="0" cy="2592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1A09955-EFDB-4853-B7E2-F3C514AA9D10}"/>
              </a:ext>
            </a:extLst>
          </p:cNvPr>
          <p:cNvCxnSpPr>
            <a:cxnSpLocks/>
          </p:cNvCxnSpPr>
          <p:nvPr/>
        </p:nvCxnSpPr>
        <p:spPr>
          <a:xfrm>
            <a:off x="8701190" y="3969997"/>
            <a:ext cx="0" cy="28222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6882508-B97C-4D6F-BF59-3818BC10AFEB}"/>
              </a:ext>
            </a:extLst>
          </p:cNvPr>
          <p:cNvCxnSpPr>
            <a:cxnSpLocks/>
          </p:cNvCxnSpPr>
          <p:nvPr/>
        </p:nvCxnSpPr>
        <p:spPr>
          <a:xfrm>
            <a:off x="8193857" y="2581875"/>
            <a:ext cx="0" cy="356554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C84E9FE3-3563-4DD6-89D7-64323B69496E}"/>
              </a:ext>
            </a:extLst>
          </p:cNvPr>
          <p:cNvCxnSpPr>
            <a:cxnSpLocks/>
          </p:cNvCxnSpPr>
          <p:nvPr/>
        </p:nvCxnSpPr>
        <p:spPr>
          <a:xfrm>
            <a:off x="6535352" y="2304542"/>
            <a:ext cx="0" cy="219729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E03E30DE-6BEC-4588-964B-44593D683F29}"/>
              </a:ext>
            </a:extLst>
          </p:cNvPr>
          <p:cNvCxnSpPr>
            <a:cxnSpLocks/>
          </p:cNvCxnSpPr>
          <p:nvPr/>
        </p:nvCxnSpPr>
        <p:spPr>
          <a:xfrm>
            <a:off x="8447563" y="1634558"/>
            <a:ext cx="0" cy="324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E9060514-6F88-4FE5-B7E2-431D88A341B2}"/>
              </a:ext>
            </a:extLst>
          </p:cNvPr>
          <p:cNvSpPr txBox="1"/>
          <p:nvPr/>
        </p:nvSpPr>
        <p:spPr>
          <a:xfrm>
            <a:off x="-1" y="2610063"/>
            <a:ext cx="2953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Per completare la ricerca dei punti della curva, in sostituzione del piano di profilo per a(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a’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’) utilizziamo il piano</a:t>
            </a:r>
          </a:p>
          <a:p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</a:rPr>
              <a:t>a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frontale, come </a:t>
            </a:r>
            <a:r>
              <a:rPr lang="it-IT">
                <a:solidFill>
                  <a:srgbClr val="0070C0"/>
                </a:solidFill>
                <a:latin typeface="Comic Sans MS" panose="030F0702030302020204" pitchFamily="66" charset="0"/>
              </a:rPr>
              <a:t>nell’esempio precedente 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C262428E-BB55-4074-BEAF-93AF09C828EA}"/>
              </a:ext>
            </a:extLst>
          </p:cNvPr>
          <p:cNvCxnSpPr>
            <a:cxnSpLocks/>
          </p:cNvCxnSpPr>
          <p:nvPr/>
        </p:nvCxnSpPr>
        <p:spPr>
          <a:xfrm>
            <a:off x="6191944" y="2984728"/>
            <a:ext cx="0" cy="234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0DDDF61D-FBFC-47C3-9223-87D363779D6B}"/>
              </a:ext>
            </a:extLst>
          </p:cNvPr>
          <p:cNvCxnSpPr>
            <a:cxnSpLocks/>
          </p:cNvCxnSpPr>
          <p:nvPr/>
        </p:nvCxnSpPr>
        <p:spPr>
          <a:xfrm>
            <a:off x="8530864" y="1877897"/>
            <a:ext cx="0" cy="3456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B819B109-A9F3-4F67-9816-6E6104C84364}"/>
              </a:ext>
            </a:extLst>
          </p:cNvPr>
          <p:cNvCxnSpPr/>
          <p:nvPr/>
        </p:nvCxnSpPr>
        <p:spPr>
          <a:xfrm>
            <a:off x="7365206" y="3149291"/>
            <a:ext cx="0" cy="334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DDA88D5-E2DD-4751-A4DB-AE1A8BFDBDA3}"/>
              </a:ext>
            </a:extLst>
          </p:cNvPr>
          <p:cNvCxnSpPr/>
          <p:nvPr/>
        </p:nvCxnSpPr>
        <p:spPr>
          <a:xfrm>
            <a:off x="7365761" y="1696559"/>
            <a:ext cx="0" cy="24696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e 96">
            <a:extLst>
              <a:ext uri="{FF2B5EF4-FFF2-40B4-BE49-F238E27FC236}">
                <a16:creationId xmlns:a16="http://schemas.microsoft.com/office/drawing/2014/main" id="{C51B3772-9F94-4079-BF12-6D8DBE82A1F0}"/>
              </a:ext>
            </a:extLst>
          </p:cNvPr>
          <p:cNvSpPr/>
          <p:nvPr/>
        </p:nvSpPr>
        <p:spPr>
          <a:xfrm>
            <a:off x="6265279" y="2649173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>
            <a:extLst>
              <a:ext uri="{FF2B5EF4-FFF2-40B4-BE49-F238E27FC236}">
                <a16:creationId xmlns:a16="http://schemas.microsoft.com/office/drawing/2014/main" id="{7AF5D90A-2C6B-43CA-B778-69013AA54790}"/>
              </a:ext>
            </a:extLst>
          </p:cNvPr>
          <p:cNvSpPr/>
          <p:nvPr/>
        </p:nvSpPr>
        <p:spPr>
          <a:xfrm>
            <a:off x="6518465" y="3326485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Ovale 104">
            <a:extLst>
              <a:ext uri="{FF2B5EF4-FFF2-40B4-BE49-F238E27FC236}">
                <a16:creationId xmlns:a16="http://schemas.microsoft.com/office/drawing/2014/main" id="{8BD12ED0-DC25-45D9-A19A-FCCD2704AB42}"/>
              </a:ext>
            </a:extLst>
          </p:cNvPr>
          <p:cNvSpPr/>
          <p:nvPr/>
        </p:nvSpPr>
        <p:spPr>
          <a:xfrm>
            <a:off x="7820802" y="1538443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2EF1952F-29BD-4F2C-8EFC-77A5B04A76CC}"/>
              </a:ext>
            </a:extLst>
          </p:cNvPr>
          <p:cNvSpPr/>
          <p:nvPr/>
        </p:nvSpPr>
        <p:spPr>
          <a:xfrm>
            <a:off x="7778569" y="2907901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4EFC3A38-0517-4B18-90E7-076E0714D97F}"/>
              </a:ext>
            </a:extLst>
          </p:cNvPr>
          <p:cNvSpPr/>
          <p:nvPr/>
        </p:nvSpPr>
        <p:spPr>
          <a:xfrm>
            <a:off x="8178356" y="2563122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Ovale 111">
            <a:extLst>
              <a:ext uri="{FF2B5EF4-FFF2-40B4-BE49-F238E27FC236}">
                <a16:creationId xmlns:a16="http://schemas.microsoft.com/office/drawing/2014/main" id="{58B492D4-4075-4E45-8B1C-A3AF56DE4F93}"/>
              </a:ext>
            </a:extLst>
          </p:cNvPr>
          <p:cNvSpPr/>
          <p:nvPr/>
        </p:nvSpPr>
        <p:spPr>
          <a:xfrm>
            <a:off x="6184782" y="2980612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B326B2EE-2AA9-41B4-8A87-503277795853}"/>
              </a:ext>
            </a:extLst>
          </p:cNvPr>
          <p:cNvSpPr/>
          <p:nvPr/>
        </p:nvSpPr>
        <p:spPr>
          <a:xfrm>
            <a:off x="6900681" y="3310462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127">
            <a:extLst>
              <a:ext uri="{FF2B5EF4-FFF2-40B4-BE49-F238E27FC236}">
                <a16:creationId xmlns:a16="http://schemas.microsoft.com/office/drawing/2014/main" id="{D60E67C4-BCD4-4BFF-A987-602680C593AC}"/>
              </a:ext>
            </a:extLst>
          </p:cNvPr>
          <p:cNvSpPr/>
          <p:nvPr/>
        </p:nvSpPr>
        <p:spPr>
          <a:xfrm>
            <a:off x="6522621" y="2293254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128">
            <a:extLst>
              <a:ext uri="{FF2B5EF4-FFF2-40B4-BE49-F238E27FC236}">
                <a16:creationId xmlns:a16="http://schemas.microsoft.com/office/drawing/2014/main" id="{0D2A55D8-4B99-4B73-B3B6-4A1A8676FE5D}"/>
              </a:ext>
            </a:extLst>
          </p:cNvPr>
          <p:cNvSpPr/>
          <p:nvPr/>
        </p:nvSpPr>
        <p:spPr>
          <a:xfrm>
            <a:off x="8433179" y="2204459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Ovale 129">
            <a:extLst>
              <a:ext uri="{FF2B5EF4-FFF2-40B4-BE49-F238E27FC236}">
                <a16:creationId xmlns:a16="http://schemas.microsoft.com/office/drawing/2014/main" id="{43AB5F9B-270A-46F5-AAD9-DEB33DF0665E}"/>
              </a:ext>
            </a:extLst>
          </p:cNvPr>
          <p:cNvSpPr/>
          <p:nvPr/>
        </p:nvSpPr>
        <p:spPr>
          <a:xfrm>
            <a:off x="7354611" y="3160292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>
            <a:extLst>
              <a:ext uri="{FF2B5EF4-FFF2-40B4-BE49-F238E27FC236}">
                <a16:creationId xmlns:a16="http://schemas.microsoft.com/office/drawing/2014/main" id="{35265149-9AB2-473B-A450-A83D01FDE9C8}"/>
              </a:ext>
            </a:extLst>
          </p:cNvPr>
          <p:cNvSpPr/>
          <p:nvPr/>
        </p:nvSpPr>
        <p:spPr>
          <a:xfrm>
            <a:off x="6280325" y="3222262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>
            <a:extLst>
              <a:ext uri="{FF2B5EF4-FFF2-40B4-BE49-F238E27FC236}">
                <a16:creationId xmlns:a16="http://schemas.microsoft.com/office/drawing/2014/main" id="{75D5005E-26C2-423A-B7E2-50A27BB63282}"/>
              </a:ext>
            </a:extLst>
          </p:cNvPr>
          <p:cNvSpPr/>
          <p:nvPr/>
        </p:nvSpPr>
        <p:spPr>
          <a:xfrm>
            <a:off x="8525271" y="1887577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DA6B76DF-415B-4F69-8D3D-4A2AD3D86F59}"/>
              </a:ext>
            </a:extLst>
          </p:cNvPr>
          <p:cNvSpPr/>
          <p:nvPr/>
        </p:nvSpPr>
        <p:spPr>
          <a:xfrm>
            <a:off x="8182059" y="1530141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>
            <a:extLst>
              <a:ext uri="{FF2B5EF4-FFF2-40B4-BE49-F238E27FC236}">
                <a16:creationId xmlns:a16="http://schemas.microsoft.com/office/drawing/2014/main" id="{A17734E6-5524-482F-BAEC-DC97839D7F60}"/>
              </a:ext>
            </a:extLst>
          </p:cNvPr>
          <p:cNvSpPr/>
          <p:nvPr/>
        </p:nvSpPr>
        <p:spPr>
          <a:xfrm>
            <a:off x="8438478" y="1646858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B983E46D-7E7B-4DC2-819D-37C5D1215DFC}"/>
              </a:ext>
            </a:extLst>
          </p:cNvPr>
          <p:cNvSpPr/>
          <p:nvPr/>
        </p:nvSpPr>
        <p:spPr>
          <a:xfrm>
            <a:off x="6925777" y="1938401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>
            <a:extLst>
              <a:ext uri="{FF2B5EF4-FFF2-40B4-BE49-F238E27FC236}">
                <a16:creationId xmlns:a16="http://schemas.microsoft.com/office/drawing/2014/main" id="{3905E4FF-D60C-4BB9-9964-A4F0476A61A4}"/>
              </a:ext>
            </a:extLst>
          </p:cNvPr>
          <p:cNvSpPr/>
          <p:nvPr/>
        </p:nvSpPr>
        <p:spPr>
          <a:xfrm>
            <a:off x="7359007" y="1707073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440BEA3-5D23-43E6-98EC-D62D2A7074E4}"/>
              </a:ext>
            </a:extLst>
          </p:cNvPr>
          <p:cNvCxnSpPr>
            <a:cxnSpLocks/>
          </p:cNvCxnSpPr>
          <p:nvPr/>
        </p:nvCxnSpPr>
        <p:spPr>
          <a:xfrm>
            <a:off x="6535352" y="786278"/>
            <a:ext cx="0" cy="270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753C115D-AD62-4F9A-BCBB-B4920424AE3E}"/>
              </a:ext>
            </a:extLst>
          </p:cNvPr>
          <p:cNvCxnSpPr>
            <a:cxnSpLocks/>
          </p:cNvCxnSpPr>
          <p:nvPr/>
        </p:nvCxnSpPr>
        <p:spPr>
          <a:xfrm>
            <a:off x="8193520" y="787754"/>
            <a:ext cx="0" cy="26928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E373E8-CA7F-4B66-B374-4E9CF35CD366}"/>
              </a:ext>
            </a:extLst>
          </p:cNvPr>
          <p:cNvSpPr txBox="1"/>
          <p:nvPr/>
        </p:nvSpPr>
        <p:spPr>
          <a:xfrm>
            <a:off x="0" y="4722700"/>
            <a:ext cx="373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Determinati tutti questi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punti possiamo collegarli tra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loro e descrivere la curva chiusa detta ellisse.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8BCA2-1B8D-4983-9B97-072DA27C285F}"/>
              </a:ext>
            </a:extLst>
          </p:cNvPr>
          <p:cNvSpPr txBox="1"/>
          <p:nvPr/>
        </p:nvSpPr>
        <p:spPr>
          <a:xfrm>
            <a:off x="0" y="5893630"/>
            <a:ext cx="435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La curva si presenta in scorcio parziale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come anche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con la forma della circonferenza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85A564-3B62-47E8-9433-DEB9139B74B3}"/>
              </a:ext>
            </a:extLst>
          </p:cNvPr>
          <p:cNvSpPr txBox="1"/>
          <p:nvPr/>
        </p:nvSpPr>
        <p:spPr>
          <a:xfrm>
            <a:off x="0" y="1972219"/>
            <a:ext cx="415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Ripetiamo questo processo con altri piani contenenti tutti l’asse del solido</a:t>
            </a:r>
          </a:p>
        </p:txBody>
      </p: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A5AF6A5E-7F4D-4346-93A5-EF0267029EA7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3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80" grpId="0" animBg="1"/>
      <p:bldP spid="245" grpId="0" animBg="1"/>
      <p:bldP spid="51" grpId="0"/>
      <p:bldP spid="109" grpId="0"/>
      <p:bldP spid="52" grpId="0"/>
      <p:bldP spid="55" grpId="0"/>
      <p:bldP spid="56" grpId="0"/>
      <p:bldP spid="57" grpId="0"/>
      <p:bldP spid="115" grpId="0"/>
      <p:bldP spid="116" grpId="0"/>
      <p:bldP spid="117" grpId="0"/>
      <p:bldP spid="119" grpId="0"/>
      <p:bldP spid="123" grpId="0"/>
      <p:bldP spid="124" grpId="0"/>
      <p:bldP spid="125" grpId="0"/>
      <p:bldP spid="126" grpId="0"/>
      <p:bldP spid="8" grpId="0"/>
      <p:bldP spid="74" grpId="0"/>
      <p:bldP spid="97" grpId="0" animBg="1"/>
      <p:bldP spid="97" grpId="1" animBg="1"/>
      <p:bldP spid="101" grpId="0" animBg="1"/>
      <p:bldP spid="101" grpId="1" animBg="1"/>
      <p:bldP spid="105" grpId="0" animBg="1"/>
      <p:bldP spid="105" grpId="1" animBg="1"/>
      <p:bldP spid="106" grpId="0" animBg="1"/>
      <p:bldP spid="106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540000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CONiCHE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– cilindro – ellisse con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(6)</a:t>
            </a:r>
            <a:br>
              <a:rPr lang="it-IT" sz="1100" dirty="0">
                <a:latin typeface="MS Shell Dlg 2" panose="020B0604030504040204" pitchFamily="34" charset="0"/>
              </a:rPr>
            </a:br>
            <a:endParaRPr lang="it-IT" sz="200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4">
            <a:extLst>
              <a:ext uri="{FF2B5EF4-FFF2-40B4-BE49-F238E27FC236}">
                <a16:creationId xmlns:a16="http://schemas.microsoft.com/office/drawing/2014/main" id="{B029F21E-03A8-41EB-917A-EA6849F5C072}"/>
              </a:ext>
            </a:extLst>
          </p:cNvPr>
          <p:cNvCxnSpPr>
            <a:cxnSpLocks/>
          </p:cNvCxnSpPr>
          <p:nvPr/>
        </p:nvCxnSpPr>
        <p:spPr>
          <a:xfrm>
            <a:off x="1947672" y="3972999"/>
            <a:ext cx="71671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13FC100-1B09-4A24-A901-5FC798C9339A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1 16">
            <a:extLst>
              <a:ext uri="{FF2B5EF4-FFF2-40B4-BE49-F238E27FC236}">
                <a16:creationId xmlns:a16="http://schemas.microsoft.com/office/drawing/2014/main" id="{E392F307-40DA-4394-BE0C-72C867176386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7">
            <a:extLst>
              <a:ext uri="{FF2B5EF4-FFF2-40B4-BE49-F238E27FC236}">
                <a16:creationId xmlns:a16="http://schemas.microsoft.com/office/drawing/2014/main" id="{8299A3F4-515B-4C77-8263-090E2270F14F}"/>
              </a:ext>
            </a:extLst>
          </p:cNvPr>
          <p:cNvCxnSpPr/>
          <p:nvPr/>
        </p:nvCxnSpPr>
        <p:spPr>
          <a:xfrm flipH="1" flipV="1">
            <a:off x="853473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2">
            <a:extLst>
              <a:ext uri="{FF2B5EF4-FFF2-40B4-BE49-F238E27FC236}">
                <a16:creationId xmlns:a16="http://schemas.microsoft.com/office/drawing/2014/main" id="{FC97D9BA-E4DC-4A1C-BB2C-2900036706B1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EDDF87-6661-4D94-BE83-969BD7172BF5}"/>
              </a:ext>
            </a:extLst>
          </p:cNvPr>
          <p:cNvSpPr txBox="1"/>
          <p:nvPr/>
        </p:nvSpPr>
        <p:spPr>
          <a:xfrm>
            <a:off x="7151776" y="3236400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DC6F53-6998-4AAD-BC76-0E599A770862}"/>
              </a:ext>
            </a:extLst>
          </p:cNvPr>
          <p:cNvSpPr txBox="1"/>
          <p:nvPr/>
        </p:nvSpPr>
        <p:spPr>
          <a:xfrm>
            <a:off x="7110785" y="5145548"/>
            <a:ext cx="324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1">
            <a:extLst>
              <a:ext uri="{FF2B5EF4-FFF2-40B4-BE49-F238E27FC236}">
                <a16:creationId xmlns:a16="http://schemas.microsoft.com/office/drawing/2014/main" id="{ECDC748F-F472-46B9-959C-5B46AD4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983" y="3756371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7549E3-F988-4936-BF5E-6A05C8AF8EFB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2C85D21-BDCD-43D3-93F1-4309A91A14F7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6F119A1-CFEF-4A5A-838E-D87AED968E4A}"/>
              </a:ext>
            </a:extLst>
          </p:cNvPr>
          <p:cNvSpPr txBox="1"/>
          <p:nvPr/>
        </p:nvSpPr>
        <p:spPr>
          <a:xfrm>
            <a:off x="7367348" y="5320553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88CF24-7F5C-4B2C-A01F-72EA13D48892}"/>
              </a:ext>
            </a:extLst>
          </p:cNvPr>
          <p:cNvSpPr txBox="1"/>
          <p:nvPr/>
        </p:nvSpPr>
        <p:spPr>
          <a:xfrm>
            <a:off x="7248868" y="5461855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AC23C8E1-389F-4B2C-BED6-EA6F433D9EF9}"/>
              </a:ext>
            </a:extLst>
          </p:cNvPr>
          <p:cNvCxnSpPr>
            <a:cxnSpLocks/>
          </p:cNvCxnSpPr>
          <p:nvPr/>
        </p:nvCxnSpPr>
        <p:spPr>
          <a:xfrm flipV="1">
            <a:off x="6190850" y="2980612"/>
            <a:ext cx="0" cy="50192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725B0-A08C-4D51-93A3-21A45DEC5CD5}"/>
              </a:ext>
            </a:extLst>
          </p:cNvPr>
          <p:cNvSpPr txBox="1"/>
          <p:nvPr/>
        </p:nvSpPr>
        <p:spPr>
          <a:xfrm>
            <a:off x="7316595" y="843587"/>
            <a:ext cx="55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90°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6975AF7-D107-46DC-B46B-B4402D8F76B0}"/>
              </a:ext>
            </a:extLst>
          </p:cNvPr>
          <p:cNvSpPr txBox="1"/>
          <p:nvPr/>
        </p:nvSpPr>
        <p:spPr>
          <a:xfrm>
            <a:off x="6302459" y="911050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CF9228E-4A0B-452E-9142-836B407874AE}"/>
              </a:ext>
            </a:extLst>
          </p:cNvPr>
          <p:cNvSpPr txBox="1"/>
          <p:nvPr/>
        </p:nvSpPr>
        <p:spPr>
          <a:xfrm>
            <a:off x="6452439" y="6102245"/>
            <a:ext cx="4032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A97FCB-8C56-4184-BB33-49D37BDB6614}"/>
              </a:ext>
            </a:extLst>
          </p:cNvPr>
          <p:cNvCxnSpPr>
            <a:cxnSpLocks/>
          </p:cNvCxnSpPr>
          <p:nvPr/>
        </p:nvCxnSpPr>
        <p:spPr>
          <a:xfrm flipV="1">
            <a:off x="2249805" y="781277"/>
            <a:ext cx="6865815" cy="31928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08D6F5A-D13D-41CA-9DF0-FD86BA653BAD}"/>
              </a:ext>
            </a:extLst>
          </p:cNvPr>
          <p:cNvCxnSpPr>
            <a:cxnSpLocks/>
          </p:cNvCxnSpPr>
          <p:nvPr/>
        </p:nvCxnSpPr>
        <p:spPr>
          <a:xfrm>
            <a:off x="2249805" y="3973807"/>
            <a:ext cx="3765997" cy="28006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8802704-F8A8-4D4E-B01B-84834CA542EA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6537387" y="61511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5F75F0C-B8D2-47FE-A44C-CB7FF0969DD5}"/>
              </a:ext>
            </a:extLst>
          </p:cNvPr>
          <p:cNvCxnSpPr>
            <a:cxnSpLocks/>
          </p:cNvCxnSpPr>
          <p:nvPr/>
        </p:nvCxnSpPr>
        <p:spPr>
          <a:xfrm>
            <a:off x="3568823" y="5324024"/>
            <a:ext cx="544454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1D4741DF-99EE-4731-B374-E55BFA2D0AA4}"/>
              </a:ext>
            </a:extLst>
          </p:cNvPr>
          <p:cNvCxnSpPr>
            <a:cxnSpLocks/>
          </p:cNvCxnSpPr>
          <p:nvPr/>
        </p:nvCxnSpPr>
        <p:spPr>
          <a:xfrm>
            <a:off x="7363415" y="5321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3B11EAE-07BF-4914-8769-EA8BB84E4832}"/>
              </a:ext>
            </a:extLst>
          </p:cNvPr>
          <p:cNvCxnSpPr>
            <a:cxnSpLocks/>
          </p:cNvCxnSpPr>
          <p:nvPr/>
        </p:nvCxnSpPr>
        <p:spPr>
          <a:xfrm flipH="1">
            <a:off x="2168635" y="4152825"/>
            <a:ext cx="682187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50B7275B-A2B1-4382-8F0A-319DCA75B24A}"/>
              </a:ext>
            </a:extLst>
          </p:cNvPr>
          <p:cNvCxnSpPr>
            <a:cxnSpLocks/>
          </p:cNvCxnSpPr>
          <p:nvPr/>
        </p:nvCxnSpPr>
        <p:spPr>
          <a:xfrm>
            <a:off x="2491830" y="3969997"/>
            <a:ext cx="0" cy="18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DF4331D6-C509-4787-870C-7330CB2E5B5F}"/>
              </a:ext>
            </a:extLst>
          </p:cNvPr>
          <p:cNvCxnSpPr>
            <a:cxnSpLocks/>
          </p:cNvCxnSpPr>
          <p:nvPr/>
        </p:nvCxnSpPr>
        <p:spPr>
          <a:xfrm>
            <a:off x="5641461" y="3970987"/>
            <a:ext cx="0" cy="252282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35910ECB-53E2-4966-92D3-A700330A98E9}"/>
              </a:ext>
            </a:extLst>
          </p:cNvPr>
          <p:cNvCxnSpPr>
            <a:cxnSpLocks/>
          </p:cNvCxnSpPr>
          <p:nvPr/>
        </p:nvCxnSpPr>
        <p:spPr>
          <a:xfrm flipV="1">
            <a:off x="2489141" y="905286"/>
            <a:ext cx="6597468" cy="30680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B316CC4-AFF9-43F5-B5EA-CC4316CA8A1E}"/>
              </a:ext>
            </a:extLst>
          </p:cNvPr>
          <p:cNvCxnSpPr>
            <a:cxnSpLocks/>
          </p:cNvCxnSpPr>
          <p:nvPr/>
        </p:nvCxnSpPr>
        <p:spPr>
          <a:xfrm>
            <a:off x="5166804" y="6493815"/>
            <a:ext cx="384656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4F06F8A2-136A-4A8F-9FB9-9616B3E77A52}"/>
              </a:ext>
            </a:extLst>
          </p:cNvPr>
          <p:cNvCxnSpPr>
            <a:cxnSpLocks/>
          </p:cNvCxnSpPr>
          <p:nvPr/>
        </p:nvCxnSpPr>
        <p:spPr>
          <a:xfrm flipV="1">
            <a:off x="5640866" y="2375115"/>
            <a:ext cx="3439496" cy="159948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4EE486AB-0C3C-4E51-9C65-F5A69143552D}"/>
              </a:ext>
            </a:extLst>
          </p:cNvPr>
          <p:cNvCxnSpPr>
            <a:cxnSpLocks/>
          </p:cNvCxnSpPr>
          <p:nvPr/>
        </p:nvCxnSpPr>
        <p:spPr>
          <a:xfrm>
            <a:off x="4066238" y="3971477"/>
            <a:ext cx="0" cy="13536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B63A4F85-9B8E-4210-8114-6A7C4448D70D}"/>
              </a:ext>
            </a:extLst>
          </p:cNvPr>
          <p:cNvCxnSpPr>
            <a:cxnSpLocks/>
          </p:cNvCxnSpPr>
          <p:nvPr/>
        </p:nvCxnSpPr>
        <p:spPr>
          <a:xfrm flipV="1">
            <a:off x="4067353" y="1622200"/>
            <a:ext cx="5053343" cy="234998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E3381E1-0EB8-4356-BDDD-0E80A0A7DAC1}"/>
              </a:ext>
            </a:extLst>
          </p:cNvPr>
          <p:cNvCxnSpPr>
            <a:cxnSpLocks/>
          </p:cNvCxnSpPr>
          <p:nvPr/>
        </p:nvCxnSpPr>
        <p:spPr>
          <a:xfrm flipH="1">
            <a:off x="5884306" y="3975385"/>
            <a:ext cx="2836786" cy="28211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2ED24D3-5478-49BD-A74A-D193543A1F5E}"/>
              </a:ext>
            </a:extLst>
          </p:cNvPr>
          <p:cNvCxnSpPr>
            <a:cxnSpLocks/>
          </p:cNvCxnSpPr>
          <p:nvPr/>
        </p:nvCxnSpPr>
        <p:spPr>
          <a:xfrm>
            <a:off x="8721991" y="621940"/>
            <a:ext cx="0" cy="335186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2DCEA19F-36C9-4DEA-B359-9F5D42DFBC80}"/>
              </a:ext>
            </a:extLst>
          </p:cNvPr>
          <p:cNvCxnSpPr>
            <a:cxnSpLocks/>
          </p:cNvCxnSpPr>
          <p:nvPr/>
        </p:nvCxnSpPr>
        <p:spPr>
          <a:xfrm>
            <a:off x="5952988" y="3969997"/>
            <a:ext cx="0" cy="27532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556DEC6-39F7-40E5-80CA-A046685C9105}"/>
              </a:ext>
            </a:extLst>
          </p:cNvPr>
          <p:cNvCxnSpPr>
            <a:cxnSpLocks/>
          </p:cNvCxnSpPr>
          <p:nvPr/>
        </p:nvCxnSpPr>
        <p:spPr>
          <a:xfrm flipV="1">
            <a:off x="5952988" y="966564"/>
            <a:ext cx="2768102" cy="300343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331BEB89-6788-477B-9857-9522C7242DB0}"/>
              </a:ext>
            </a:extLst>
          </p:cNvPr>
          <p:cNvCxnSpPr>
            <a:cxnSpLocks/>
          </p:cNvCxnSpPr>
          <p:nvPr/>
        </p:nvCxnSpPr>
        <p:spPr>
          <a:xfrm>
            <a:off x="8193857" y="1528165"/>
            <a:ext cx="0" cy="298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5708EE3E-55F0-4732-846A-4DD0EAF52123}"/>
              </a:ext>
            </a:extLst>
          </p:cNvPr>
          <p:cNvCxnSpPr>
            <a:cxnSpLocks/>
          </p:cNvCxnSpPr>
          <p:nvPr/>
        </p:nvCxnSpPr>
        <p:spPr>
          <a:xfrm>
            <a:off x="6535352" y="3319462"/>
            <a:ext cx="0" cy="282795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511B098-2B1F-4576-B296-53FA0B027286}"/>
              </a:ext>
            </a:extLst>
          </p:cNvPr>
          <p:cNvCxnSpPr>
            <a:cxnSpLocks/>
          </p:cNvCxnSpPr>
          <p:nvPr/>
        </p:nvCxnSpPr>
        <p:spPr>
          <a:xfrm flipH="1">
            <a:off x="5245221" y="4655976"/>
            <a:ext cx="3745293" cy="154189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E62F332-388A-4937-A34C-10B770DE2094}"/>
              </a:ext>
            </a:extLst>
          </p:cNvPr>
          <p:cNvCxnSpPr>
            <a:cxnSpLocks/>
          </p:cNvCxnSpPr>
          <p:nvPr/>
        </p:nvCxnSpPr>
        <p:spPr>
          <a:xfrm>
            <a:off x="5245221" y="3969997"/>
            <a:ext cx="0" cy="22285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DCE5F9D2-DECB-4891-B232-A731587B3136}"/>
              </a:ext>
            </a:extLst>
          </p:cNvPr>
          <p:cNvCxnSpPr>
            <a:cxnSpLocks/>
          </p:cNvCxnSpPr>
          <p:nvPr/>
        </p:nvCxnSpPr>
        <p:spPr>
          <a:xfrm flipH="1" flipV="1">
            <a:off x="6015802" y="3975385"/>
            <a:ext cx="2548817" cy="254826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EC5FDBD0-F748-4757-8E98-B876C931B27A}"/>
              </a:ext>
            </a:extLst>
          </p:cNvPr>
          <p:cNvCxnSpPr>
            <a:cxnSpLocks/>
          </p:cNvCxnSpPr>
          <p:nvPr/>
        </p:nvCxnSpPr>
        <p:spPr>
          <a:xfrm>
            <a:off x="6015802" y="621940"/>
            <a:ext cx="0" cy="335114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91B8EFA-7A7A-460F-9860-A0FD61DAEFC6}"/>
              </a:ext>
            </a:extLst>
          </p:cNvPr>
          <p:cNvCxnSpPr>
            <a:cxnSpLocks/>
          </p:cNvCxnSpPr>
          <p:nvPr/>
        </p:nvCxnSpPr>
        <p:spPr>
          <a:xfrm>
            <a:off x="6015802" y="2220748"/>
            <a:ext cx="3064560" cy="49681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58F27A45-6EB6-4F9D-8AE0-2606B7B7E544}"/>
              </a:ext>
            </a:extLst>
          </p:cNvPr>
          <p:cNvCxnSpPr>
            <a:cxnSpLocks/>
          </p:cNvCxnSpPr>
          <p:nvPr/>
        </p:nvCxnSpPr>
        <p:spPr>
          <a:xfrm flipH="1" flipV="1">
            <a:off x="4096427" y="3969998"/>
            <a:ext cx="4916944" cy="203448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8513997E-112D-4517-96B0-8ADCD28389A3}"/>
              </a:ext>
            </a:extLst>
          </p:cNvPr>
          <p:cNvCxnSpPr>
            <a:cxnSpLocks/>
          </p:cNvCxnSpPr>
          <p:nvPr/>
        </p:nvCxnSpPr>
        <p:spPr>
          <a:xfrm>
            <a:off x="4102141" y="635487"/>
            <a:ext cx="0" cy="333811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F5B0247C-5AB7-4A7E-8CC7-2B6E75D078F3}"/>
              </a:ext>
            </a:extLst>
          </p:cNvPr>
          <p:cNvCxnSpPr>
            <a:cxnSpLocks/>
          </p:cNvCxnSpPr>
          <p:nvPr/>
        </p:nvCxnSpPr>
        <p:spPr>
          <a:xfrm flipV="1">
            <a:off x="4096427" y="2078045"/>
            <a:ext cx="5011573" cy="103450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CAD61598-8F38-4714-A578-F30EEE8EC1C3}"/>
              </a:ext>
            </a:extLst>
          </p:cNvPr>
          <p:cNvCxnSpPr>
            <a:cxnSpLocks/>
          </p:cNvCxnSpPr>
          <p:nvPr/>
        </p:nvCxnSpPr>
        <p:spPr>
          <a:xfrm flipV="1">
            <a:off x="6750155" y="3970806"/>
            <a:ext cx="1190500" cy="28214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29501A4D-8747-41CD-93ED-48A31283C312}"/>
              </a:ext>
            </a:extLst>
          </p:cNvPr>
          <p:cNvCxnSpPr>
            <a:cxnSpLocks/>
          </p:cNvCxnSpPr>
          <p:nvPr/>
        </p:nvCxnSpPr>
        <p:spPr>
          <a:xfrm>
            <a:off x="7940902" y="621940"/>
            <a:ext cx="0" cy="334992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D5CE9604-BDA9-4EFC-86D4-23CB2E87725D}"/>
              </a:ext>
            </a:extLst>
          </p:cNvPr>
          <p:cNvCxnSpPr>
            <a:cxnSpLocks/>
          </p:cNvCxnSpPr>
          <p:nvPr/>
        </p:nvCxnSpPr>
        <p:spPr>
          <a:xfrm>
            <a:off x="6580428" y="3969997"/>
            <a:ext cx="0" cy="282967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1F9A6ECE-23D9-4F7A-BAF2-529EC69C183D}"/>
              </a:ext>
            </a:extLst>
          </p:cNvPr>
          <p:cNvCxnSpPr>
            <a:cxnSpLocks/>
          </p:cNvCxnSpPr>
          <p:nvPr/>
        </p:nvCxnSpPr>
        <p:spPr>
          <a:xfrm flipV="1">
            <a:off x="6582048" y="1323228"/>
            <a:ext cx="1361171" cy="265058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FB78DFDC-00F3-4189-B877-3A484182D1CE}"/>
              </a:ext>
            </a:extLst>
          </p:cNvPr>
          <p:cNvCxnSpPr>
            <a:cxnSpLocks/>
          </p:cNvCxnSpPr>
          <p:nvPr/>
        </p:nvCxnSpPr>
        <p:spPr>
          <a:xfrm>
            <a:off x="7824207" y="1559305"/>
            <a:ext cx="0" cy="268939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39E412C7-071B-41F1-A0EF-306917CB222E}"/>
              </a:ext>
            </a:extLst>
          </p:cNvPr>
          <p:cNvCxnSpPr>
            <a:cxnSpLocks/>
          </p:cNvCxnSpPr>
          <p:nvPr/>
        </p:nvCxnSpPr>
        <p:spPr>
          <a:xfrm>
            <a:off x="6915708" y="3319462"/>
            <a:ext cx="0" cy="308243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6E561181-AB31-4FE4-BC78-09CA18823922}"/>
              </a:ext>
            </a:extLst>
          </p:cNvPr>
          <p:cNvCxnSpPr>
            <a:cxnSpLocks/>
          </p:cNvCxnSpPr>
          <p:nvPr/>
        </p:nvCxnSpPr>
        <p:spPr>
          <a:xfrm flipH="1" flipV="1">
            <a:off x="6839430" y="3970806"/>
            <a:ext cx="1094405" cy="282166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680F4215-4542-4B51-A2EE-3BAFE561CC58}"/>
              </a:ext>
            </a:extLst>
          </p:cNvPr>
          <p:cNvCxnSpPr>
            <a:cxnSpLocks/>
          </p:cNvCxnSpPr>
          <p:nvPr/>
        </p:nvCxnSpPr>
        <p:spPr>
          <a:xfrm>
            <a:off x="6840974" y="0"/>
            <a:ext cx="0" cy="397652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2A6D24DF-D0CF-4D6C-ACC0-CA07D1ED9952}"/>
              </a:ext>
            </a:extLst>
          </p:cNvPr>
          <p:cNvCxnSpPr>
            <a:cxnSpLocks/>
          </p:cNvCxnSpPr>
          <p:nvPr/>
        </p:nvCxnSpPr>
        <p:spPr>
          <a:xfrm>
            <a:off x="6836399" y="1828074"/>
            <a:ext cx="1869265" cy="21455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E7AF4C6-04D6-4308-91BC-683784B52E15}"/>
              </a:ext>
            </a:extLst>
          </p:cNvPr>
          <p:cNvCxnSpPr>
            <a:cxnSpLocks/>
          </p:cNvCxnSpPr>
          <p:nvPr/>
        </p:nvCxnSpPr>
        <p:spPr>
          <a:xfrm>
            <a:off x="7788325" y="2924854"/>
            <a:ext cx="0" cy="349373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BB3C767D-4D9C-4EEB-8EB5-E0EE594204AC}"/>
              </a:ext>
            </a:extLst>
          </p:cNvPr>
          <p:cNvCxnSpPr>
            <a:cxnSpLocks/>
          </p:cNvCxnSpPr>
          <p:nvPr/>
        </p:nvCxnSpPr>
        <p:spPr>
          <a:xfrm>
            <a:off x="6941583" y="1944098"/>
            <a:ext cx="0" cy="229935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8B2CC53-AF76-44BA-8167-0DA8D9BF1D50}"/>
              </a:ext>
            </a:extLst>
          </p:cNvPr>
          <p:cNvCxnSpPr>
            <a:cxnSpLocks/>
          </p:cNvCxnSpPr>
          <p:nvPr/>
        </p:nvCxnSpPr>
        <p:spPr>
          <a:xfrm>
            <a:off x="6283009" y="2658749"/>
            <a:ext cx="0" cy="220193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5E08247-A85E-4B2D-9C8B-5056AB5466BC}"/>
              </a:ext>
            </a:extLst>
          </p:cNvPr>
          <p:cNvCxnSpPr/>
          <p:nvPr/>
        </p:nvCxnSpPr>
        <p:spPr>
          <a:xfrm flipV="1">
            <a:off x="5245221" y="1187228"/>
            <a:ext cx="3862779" cy="278929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B7D76C3B-598F-44E0-99B1-D491A3123F13}"/>
              </a:ext>
            </a:extLst>
          </p:cNvPr>
          <p:cNvCxnSpPr>
            <a:cxnSpLocks/>
          </p:cNvCxnSpPr>
          <p:nvPr/>
        </p:nvCxnSpPr>
        <p:spPr>
          <a:xfrm>
            <a:off x="8449270" y="2233194"/>
            <a:ext cx="0" cy="354552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9">
            <a:extLst>
              <a:ext uri="{FF2B5EF4-FFF2-40B4-BE49-F238E27FC236}">
                <a16:creationId xmlns:a16="http://schemas.microsoft.com/office/drawing/2014/main" id="{8AC3C722-D0AD-4208-8742-6D7FC387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925" y="584412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D61BE62-8709-486E-843B-1D7D80D51275}"/>
              </a:ext>
            </a:extLst>
          </p:cNvPr>
          <p:cNvSpPr/>
          <p:nvPr/>
        </p:nvSpPr>
        <p:spPr>
          <a:xfrm>
            <a:off x="6135880" y="6341950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kern="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1600" dirty="0"/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FC231038-478A-4516-984E-FC10C0960F56}"/>
              </a:ext>
            </a:extLst>
          </p:cNvPr>
          <p:cNvSpPr/>
          <p:nvPr/>
        </p:nvSpPr>
        <p:spPr>
          <a:xfrm>
            <a:off x="8620732" y="1399471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kern="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it-IT" sz="1600" dirty="0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629ED7FC-C71D-4DA0-A694-8FAA875B3875}"/>
              </a:ext>
            </a:extLst>
          </p:cNvPr>
          <p:cNvSpPr/>
          <p:nvPr/>
        </p:nvSpPr>
        <p:spPr>
          <a:xfrm>
            <a:off x="5665577" y="6363538"/>
            <a:ext cx="514885" cy="356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9C7088E-A6B2-4857-8B9B-C26324E451DA}"/>
              </a:ext>
            </a:extLst>
          </p:cNvPr>
          <p:cNvSpPr/>
          <p:nvPr/>
        </p:nvSpPr>
        <p:spPr>
          <a:xfrm>
            <a:off x="8694187" y="854825"/>
            <a:ext cx="471603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kern="0" baseline="-25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FB2A1E26-456C-4426-95A9-C9B831A8176B}"/>
              </a:ext>
            </a:extLst>
          </p:cNvPr>
          <p:cNvSpPr/>
          <p:nvPr/>
        </p:nvSpPr>
        <p:spPr>
          <a:xfrm>
            <a:off x="6651370" y="5597552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x'</a:t>
            </a:r>
            <a:endParaRPr lang="it-IT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128BF58-03C5-4DE8-BE9B-2E96DF60094A}"/>
              </a:ext>
            </a:extLst>
          </p:cNvPr>
          <p:cNvSpPr/>
          <p:nvPr/>
        </p:nvSpPr>
        <p:spPr>
          <a:xfrm>
            <a:off x="7693731" y="154569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kern="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x"</a:t>
            </a:r>
            <a:endParaRPr lang="it-IT" dirty="0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AF1AC58D-9A72-4711-946A-A28916D2F269}"/>
              </a:ext>
            </a:extLst>
          </p:cNvPr>
          <p:cNvSpPr txBox="1"/>
          <p:nvPr/>
        </p:nvSpPr>
        <p:spPr>
          <a:xfrm>
            <a:off x="6208345" y="611818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613E7AE-6FB7-4AFB-AA94-010EBC55D524}"/>
              </a:ext>
            </a:extLst>
          </p:cNvPr>
          <p:cNvSpPr txBox="1"/>
          <p:nvPr/>
        </p:nvSpPr>
        <p:spPr>
          <a:xfrm>
            <a:off x="6406414" y="3134936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36F32F4D-FE7F-49B8-9128-FEB2F0DC77D2}"/>
              </a:ext>
            </a:extLst>
          </p:cNvPr>
          <p:cNvSpPr txBox="1"/>
          <p:nvPr/>
        </p:nvSpPr>
        <p:spPr>
          <a:xfrm>
            <a:off x="8163244" y="430155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C91FC460-4319-446A-8C7C-0F01DD3F90B0}"/>
              </a:ext>
            </a:extLst>
          </p:cNvPr>
          <p:cNvSpPr txBox="1"/>
          <p:nvPr/>
        </p:nvSpPr>
        <p:spPr>
          <a:xfrm>
            <a:off x="8217954" y="1180988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0295230F-55BA-43F8-A8C9-53CB3DED8D85}"/>
              </a:ext>
            </a:extLst>
          </p:cNvPr>
          <p:cNvSpPr txBox="1"/>
          <p:nvPr/>
        </p:nvSpPr>
        <p:spPr>
          <a:xfrm>
            <a:off x="7914046" y="4248449"/>
            <a:ext cx="4032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F72C79A6-665B-445F-A0A0-03170110254C}"/>
              </a:ext>
            </a:extLst>
          </p:cNvPr>
          <p:cNvSpPr/>
          <p:nvPr/>
        </p:nvSpPr>
        <p:spPr>
          <a:xfrm>
            <a:off x="6325176" y="605583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3A9F7335-EF54-4A99-8F44-522FB8552351}"/>
              </a:ext>
            </a:extLst>
          </p:cNvPr>
          <p:cNvSpPr/>
          <p:nvPr/>
        </p:nvSpPr>
        <p:spPr>
          <a:xfrm>
            <a:off x="8026852" y="421863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º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47582C3F-CEE1-4AEE-AFCF-40EDD7B60D8F}"/>
              </a:ext>
            </a:extLst>
          </p:cNvPr>
          <p:cNvSpPr txBox="1"/>
          <p:nvPr/>
        </p:nvSpPr>
        <p:spPr>
          <a:xfrm>
            <a:off x="8129775" y="876667"/>
            <a:ext cx="431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</a:t>
            </a:r>
          </a:p>
        </p:txBody>
      </p:sp>
      <p:sp>
        <p:nvSpPr>
          <p:cNvPr id="111" name="CasellaDiTesto 19">
            <a:extLst>
              <a:ext uri="{FF2B5EF4-FFF2-40B4-BE49-F238E27FC236}">
                <a16:creationId xmlns:a16="http://schemas.microsoft.com/office/drawing/2014/main" id="{AC0C4CA3-DE70-45A2-8211-EA802A04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40" y="223319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DDFC1937-219B-4117-AF13-589479FE3D68}"/>
              </a:ext>
            </a:extLst>
          </p:cNvPr>
          <p:cNvCxnSpPr>
            <a:cxnSpLocks/>
          </p:cNvCxnSpPr>
          <p:nvPr/>
        </p:nvCxnSpPr>
        <p:spPr>
          <a:xfrm>
            <a:off x="6283009" y="3192277"/>
            <a:ext cx="0" cy="2592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1A09955-EFDB-4853-B7E2-F3C514AA9D10}"/>
              </a:ext>
            </a:extLst>
          </p:cNvPr>
          <p:cNvCxnSpPr>
            <a:cxnSpLocks/>
          </p:cNvCxnSpPr>
          <p:nvPr/>
        </p:nvCxnSpPr>
        <p:spPr>
          <a:xfrm>
            <a:off x="8701190" y="3969997"/>
            <a:ext cx="0" cy="282967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6882508-B97C-4D6F-BF59-3818BC10AFEB}"/>
              </a:ext>
            </a:extLst>
          </p:cNvPr>
          <p:cNvCxnSpPr>
            <a:cxnSpLocks/>
          </p:cNvCxnSpPr>
          <p:nvPr/>
        </p:nvCxnSpPr>
        <p:spPr>
          <a:xfrm>
            <a:off x="8193857" y="2581875"/>
            <a:ext cx="0" cy="356554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C84E9FE3-3563-4DD6-89D7-64323B69496E}"/>
              </a:ext>
            </a:extLst>
          </p:cNvPr>
          <p:cNvCxnSpPr>
            <a:cxnSpLocks/>
          </p:cNvCxnSpPr>
          <p:nvPr/>
        </p:nvCxnSpPr>
        <p:spPr>
          <a:xfrm>
            <a:off x="6535352" y="2304542"/>
            <a:ext cx="0" cy="219729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E03E30DE-6BEC-4588-964B-44593D683F29}"/>
              </a:ext>
            </a:extLst>
          </p:cNvPr>
          <p:cNvCxnSpPr>
            <a:cxnSpLocks/>
          </p:cNvCxnSpPr>
          <p:nvPr/>
        </p:nvCxnSpPr>
        <p:spPr>
          <a:xfrm>
            <a:off x="8447563" y="1634558"/>
            <a:ext cx="0" cy="324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C262428E-BB55-4074-BEAF-93AF09C828EA}"/>
              </a:ext>
            </a:extLst>
          </p:cNvPr>
          <p:cNvCxnSpPr>
            <a:cxnSpLocks/>
          </p:cNvCxnSpPr>
          <p:nvPr/>
        </p:nvCxnSpPr>
        <p:spPr>
          <a:xfrm>
            <a:off x="6191944" y="2984728"/>
            <a:ext cx="0" cy="234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B819B109-A9F3-4F67-9816-6E6104C84364}"/>
              </a:ext>
            </a:extLst>
          </p:cNvPr>
          <p:cNvCxnSpPr/>
          <p:nvPr/>
        </p:nvCxnSpPr>
        <p:spPr>
          <a:xfrm>
            <a:off x="7365206" y="3168341"/>
            <a:ext cx="0" cy="334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DDA88D5-E2DD-4751-A4DB-AE1A8BFDBDA3}"/>
              </a:ext>
            </a:extLst>
          </p:cNvPr>
          <p:cNvCxnSpPr/>
          <p:nvPr/>
        </p:nvCxnSpPr>
        <p:spPr>
          <a:xfrm>
            <a:off x="7365761" y="1696559"/>
            <a:ext cx="0" cy="24696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440BEA3-5D23-43E6-98EC-D62D2A7074E4}"/>
              </a:ext>
            </a:extLst>
          </p:cNvPr>
          <p:cNvCxnSpPr>
            <a:cxnSpLocks/>
          </p:cNvCxnSpPr>
          <p:nvPr/>
        </p:nvCxnSpPr>
        <p:spPr>
          <a:xfrm>
            <a:off x="6535352" y="786278"/>
            <a:ext cx="0" cy="270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o 142">
            <a:extLst>
              <a:ext uri="{FF2B5EF4-FFF2-40B4-BE49-F238E27FC236}">
                <a16:creationId xmlns:a16="http://schemas.microsoft.com/office/drawing/2014/main" id="{A76DB16B-C3F5-44E2-A158-C72040DD4387}"/>
              </a:ext>
            </a:extLst>
          </p:cNvPr>
          <p:cNvSpPr/>
          <p:nvPr/>
        </p:nvSpPr>
        <p:spPr>
          <a:xfrm rot="19601761">
            <a:off x="6025848" y="1806686"/>
            <a:ext cx="2671200" cy="1274990"/>
          </a:xfrm>
          <a:prstGeom prst="arc">
            <a:avLst>
              <a:gd name="adj1" fmla="val 17811253"/>
              <a:gd name="adj2" fmla="val 177975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A0A8F6-8D8E-4D4B-8B33-8D44C5646BE9}"/>
              </a:ext>
            </a:extLst>
          </p:cNvPr>
          <p:cNvSpPr txBox="1"/>
          <p:nvPr/>
        </p:nvSpPr>
        <p:spPr>
          <a:xfrm>
            <a:off x="-2" y="582219"/>
            <a:ext cx="373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Completata la ricerca della conica di sezione, l’elaborato grafica si presenta in questa veste.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8B6B1935-7351-4AA7-AA22-E82582377CBD}"/>
              </a:ext>
            </a:extLst>
          </p:cNvPr>
          <p:cNvSpPr txBox="1"/>
          <p:nvPr/>
        </p:nvSpPr>
        <p:spPr>
          <a:xfrm>
            <a:off x="0" y="1713280"/>
            <a:ext cx="3547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Se si rimuovono, ora, tutte le costruzioni e le relative didascalie restano solamente le tracce del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e l’ellisse di sezione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C5CF0B41-9D2E-4686-8AC2-7714D3511B9C}"/>
              </a:ext>
            </a:extLst>
          </p:cNvPr>
          <p:cNvSpPr txBox="1"/>
          <p:nvPr/>
        </p:nvSpPr>
        <p:spPr>
          <a:xfrm>
            <a:off x="0" y="3110024"/>
            <a:ext cx="353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Rimuovendo anche le tracce del piano restano solamente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le proiezioni della 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ellisse di sezione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E00D8589-8521-4D45-B9B4-361B338B22D1}"/>
              </a:ext>
            </a:extLst>
          </p:cNvPr>
          <p:cNvSpPr txBox="1"/>
          <p:nvPr/>
        </p:nvSpPr>
        <p:spPr>
          <a:xfrm>
            <a:off x="-18043" y="4210737"/>
            <a:ext cx="4871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Ora se immaginiamo di far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scorrere una parte del 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cilindro di sezione si ha quanto 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di seguito mettendo inevidenza 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l’ellisse appartenente al piano di 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sezione individuando due tronchi</a:t>
            </a:r>
          </a:p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di cilindro</a:t>
            </a:r>
          </a:p>
        </p:txBody>
      </p: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16EEB5EE-36AA-4749-95DE-482E35290458}"/>
              </a:ext>
            </a:extLst>
          </p:cNvPr>
          <p:cNvCxnSpPr>
            <a:cxnSpLocks/>
          </p:cNvCxnSpPr>
          <p:nvPr/>
        </p:nvCxnSpPr>
        <p:spPr>
          <a:xfrm flipV="1">
            <a:off x="6233021" y="3145536"/>
            <a:ext cx="0" cy="3309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87205DA1-A80B-40A1-8539-B29BDEE81CA4}"/>
              </a:ext>
            </a:extLst>
          </p:cNvPr>
          <p:cNvCxnSpPr>
            <a:cxnSpLocks/>
          </p:cNvCxnSpPr>
          <p:nvPr/>
        </p:nvCxnSpPr>
        <p:spPr>
          <a:xfrm flipV="1">
            <a:off x="6352834" y="3286615"/>
            <a:ext cx="0" cy="18714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36559183-0C5E-4758-BD27-13D43D4D5019}"/>
              </a:ext>
            </a:extLst>
          </p:cNvPr>
          <p:cNvCxnSpPr>
            <a:cxnSpLocks/>
          </p:cNvCxnSpPr>
          <p:nvPr/>
        </p:nvCxnSpPr>
        <p:spPr>
          <a:xfrm flipV="1">
            <a:off x="6536747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A2B53AE8-9590-46AC-802A-D6A1AE600CC3}"/>
              </a:ext>
            </a:extLst>
          </p:cNvPr>
          <p:cNvCxnSpPr>
            <a:cxnSpLocks/>
          </p:cNvCxnSpPr>
          <p:nvPr/>
        </p:nvCxnSpPr>
        <p:spPr>
          <a:xfrm flipV="1">
            <a:off x="6782062" y="3328416"/>
            <a:ext cx="0" cy="1505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C30B9CC8-1619-46A4-950D-FF1A3DEE9B7C}"/>
              </a:ext>
            </a:extLst>
          </p:cNvPr>
          <p:cNvCxnSpPr>
            <a:cxnSpLocks/>
          </p:cNvCxnSpPr>
          <p:nvPr/>
        </p:nvCxnSpPr>
        <p:spPr>
          <a:xfrm flipV="1">
            <a:off x="7064696" y="3278071"/>
            <a:ext cx="0" cy="198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424A53AD-902B-4491-AE06-A0B7F5514CC3}"/>
              </a:ext>
            </a:extLst>
          </p:cNvPr>
          <p:cNvCxnSpPr>
            <a:cxnSpLocks/>
          </p:cNvCxnSpPr>
          <p:nvPr/>
        </p:nvCxnSpPr>
        <p:spPr>
          <a:xfrm flipV="1">
            <a:off x="7674446" y="2999232"/>
            <a:ext cx="1972" cy="477926"/>
          </a:xfrm>
          <a:prstGeom prst="line">
            <a:avLst/>
          </a:prstGeom>
          <a:ln w="3175">
            <a:solidFill>
              <a:srgbClr val="89A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C8663DA2-48EA-46B8-98ED-05A0CA4F6CA9}"/>
              </a:ext>
            </a:extLst>
          </p:cNvPr>
          <p:cNvCxnSpPr>
            <a:cxnSpLocks/>
          </p:cNvCxnSpPr>
          <p:nvPr/>
        </p:nvCxnSpPr>
        <p:spPr>
          <a:xfrm flipV="1">
            <a:off x="7948899" y="2790226"/>
            <a:ext cx="2840" cy="6881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87778DDD-059C-4AFC-9D51-20BBA8720EAE}"/>
              </a:ext>
            </a:extLst>
          </p:cNvPr>
          <p:cNvCxnSpPr>
            <a:cxnSpLocks/>
          </p:cNvCxnSpPr>
          <p:nvPr/>
        </p:nvCxnSpPr>
        <p:spPr>
          <a:xfrm flipV="1">
            <a:off x="8189751" y="2572364"/>
            <a:ext cx="3885" cy="9252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FA41E77C-DEF8-43BB-8297-2F613B85C58B}"/>
              </a:ext>
            </a:extLst>
          </p:cNvPr>
          <p:cNvCxnSpPr>
            <a:cxnSpLocks/>
          </p:cNvCxnSpPr>
          <p:nvPr/>
        </p:nvCxnSpPr>
        <p:spPr>
          <a:xfrm flipV="1">
            <a:off x="8379821" y="2327144"/>
            <a:ext cx="4736" cy="11475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162495B5-C12E-4B58-A68A-A90EA6A01914}"/>
              </a:ext>
            </a:extLst>
          </p:cNvPr>
          <p:cNvCxnSpPr>
            <a:cxnSpLocks/>
          </p:cNvCxnSpPr>
          <p:nvPr/>
        </p:nvCxnSpPr>
        <p:spPr>
          <a:xfrm flipV="1">
            <a:off x="8488583" y="2122394"/>
            <a:ext cx="5522" cy="1353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6B168CE5-0493-40DF-9132-51AC016739F9}"/>
              </a:ext>
            </a:extLst>
          </p:cNvPr>
          <p:cNvCxnSpPr/>
          <p:nvPr/>
        </p:nvCxnSpPr>
        <p:spPr>
          <a:xfrm>
            <a:off x="8534289" y="1874372"/>
            <a:ext cx="0" cy="1602000"/>
          </a:xfrm>
          <a:prstGeom prst="line">
            <a:avLst/>
          </a:prstGeom>
          <a:ln w="3175">
            <a:solidFill>
              <a:srgbClr val="89A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31A47167-7492-409E-A049-FB42E593A362}"/>
              </a:ext>
            </a:extLst>
          </p:cNvPr>
          <p:cNvCxnSpPr>
            <a:cxnSpLocks/>
          </p:cNvCxnSpPr>
          <p:nvPr/>
        </p:nvCxnSpPr>
        <p:spPr>
          <a:xfrm>
            <a:off x="8157281" y="781277"/>
            <a:ext cx="0" cy="270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F47BD9C-4562-4D60-92D2-E957EC1471F6}"/>
              </a:ext>
            </a:extLst>
          </p:cNvPr>
          <p:cNvCxnSpPr/>
          <p:nvPr/>
        </p:nvCxnSpPr>
        <p:spPr>
          <a:xfrm>
            <a:off x="7367058" y="2436267"/>
            <a:ext cx="0" cy="2898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o 2">
            <a:extLst>
              <a:ext uri="{FF2B5EF4-FFF2-40B4-BE49-F238E27FC236}">
                <a16:creationId xmlns:a16="http://schemas.microsoft.com/office/drawing/2014/main" id="{9FB43B89-FD7B-4EC6-ABF8-DA4A551FB420}"/>
              </a:ext>
            </a:extLst>
          </p:cNvPr>
          <p:cNvSpPr/>
          <p:nvPr/>
        </p:nvSpPr>
        <p:spPr>
          <a:xfrm>
            <a:off x="6977156" y="395228"/>
            <a:ext cx="792000" cy="792000"/>
          </a:xfrm>
          <a:prstGeom prst="arc">
            <a:avLst>
              <a:gd name="adj1" fmla="val 21912"/>
              <a:gd name="adj2" fmla="val 547989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9ED2B927-3F5C-42C5-B31C-B6CDFF1DEB29}"/>
              </a:ext>
            </a:extLst>
          </p:cNvPr>
          <p:cNvGrpSpPr/>
          <p:nvPr/>
        </p:nvGrpSpPr>
        <p:grpSpPr>
          <a:xfrm>
            <a:off x="6022999" y="595009"/>
            <a:ext cx="2679462" cy="5898402"/>
            <a:chOff x="6022332" y="593889"/>
            <a:chExt cx="2679462" cy="5898402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8F8D1A6F-93C0-4094-8E49-C3B0E9FA168E}"/>
                </a:ext>
              </a:extLst>
            </p:cNvPr>
            <p:cNvGrpSpPr/>
            <p:nvPr/>
          </p:nvGrpSpPr>
          <p:grpSpPr>
            <a:xfrm>
              <a:off x="6022332" y="593889"/>
              <a:ext cx="2679462" cy="5898402"/>
              <a:chOff x="6022332" y="593889"/>
              <a:chExt cx="2679462" cy="5898402"/>
            </a:xfrm>
          </p:grpSpPr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13EFB0CB-FCF7-4BA8-86EF-96D5678C01EA}"/>
                  </a:ext>
                </a:extLst>
              </p:cNvPr>
              <p:cNvSpPr txBox="1"/>
              <p:nvPr/>
            </p:nvSpPr>
            <p:spPr>
              <a:xfrm>
                <a:off x="7020003" y="1262451"/>
                <a:ext cx="396000" cy="3240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5143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a’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’</a:t>
                </a: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575D2EC8-C80D-4EDF-9A2B-42458C8243D1}"/>
                  </a:ext>
                </a:extLst>
              </p:cNvPr>
              <p:cNvGrpSpPr/>
              <p:nvPr/>
            </p:nvGrpSpPr>
            <p:grpSpPr>
              <a:xfrm>
                <a:off x="6022332" y="593889"/>
                <a:ext cx="2679462" cy="5898402"/>
                <a:chOff x="6022332" y="593889"/>
                <a:chExt cx="2679462" cy="5898402"/>
              </a:xfrm>
            </p:grpSpPr>
            <p:grpSp>
              <p:nvGrpSpPr>
                <p:cNvPr id="16" name="Gruppo 15">
                  <a:extLst>
                    <a:ext uri="{FF2B5EF4-FFF2-40B4-BE49-F238E27FC236}">
                      <a16:creationId xmlns:a16="http://schemas.microsoft.com/office/drawing/2014/main" id="{9C69C7E2-4578-4990-9BED-F4380988AC95}"/>
                    </a:ext>
                  </a:extLst>
                </p:cNvPr>
                <p:cNvGrpSpPr/>
                <p:nvPr/>
              </p:nvGrpSpPr>
              <p:grpSpPr>
                <a:xfrm>
                  <a:off x="6022332" y="593889"/>
                  <a:ext cx="2679462" cy="4730586"/>
                  <a:chOff x="6023441" y="593889"/>
                  <a:chExt cx="2679462" cy="4730586"/>
                </a:xfrm>
              </p:grpSpPr>
              <p:sp>
                <p:nvSpPr>
                  <p:cNvPr id="245" name="Arco 244">
                    <a:extLst>
                      <a:ext uri="{FF2B5EF4-FFF2-40B4-BE49-F238E27FC236}">
                        <a16:creationId xmlns:a16="http://schemas.microsoft.com/office/drawing/2014/main" id="{1AB281F1-DF75-4B8E-8EE3-8297A7DC53AB}"/>
                      </a:ext>
                    </a:extLst>
                  </p:cNvPr>
                  <p:cNvSpPr/>
                  <p:nvPr/>
                </p:nvSpPr>
                <p:spPr>
                  <a:xfrm rot="19601761">
                    <a:off x="6023441" y="1806628"/>
                    <a:ext cx="2677546" cy="1274990"/>
                  </a:xfrm>
                  <a:prstGeom prst="arc">
                    <a:avLst>
                      <a:gd name="adj1" fmla="val 11339219"/>
                      <a:gd name="adj2" fmla="val 391122"/>
                    </a:avLst>
                  </a:prstGeom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grpSp>
                <p:nvGrpSpPr>
                  <p:cNvPr id="8" name="Gruppo 7">
                    <a:extLst>
                      <a:ext uri="{FF2B5EF4-FFF2-40B4-BE49-F238E27FC236}">
                        <a16:creationId xmlns:a16="http://schemas.microsoft.com/office/drawing/2014/main" id="{380289B3-260A-4F12-8301-ED05BE22DC0C}"/>
                      </a:ext>
                    </a:extLst>
                  </p:cNvPr>
                  <p:cNvGrpSpPr/>
                  <p:nvPr/>
                </p:nvGrpSpPr>
                <p:grpSpPr>
                  <a:xfrm>
                    <a:off x="6023963" y="593889"/>
                    <a:ext cx="2678940" cy="4730586"/>
                    <a:chOff x="6023963" y="593889"/>
                    <a:chExt cx="2678940" cy="4730586"/>
                  </a:xfrm>
                </p:grpSpPr>
                <p:sp>
                  <p:nvSpPr>
                    <p:cNvPr id="80" name="Arco 79">
                      <a:extLst>
                        <a:ext uri="{FF2B5EF4-FFF2-40B4-BE49-F238E27FC236}">
                          <a16:creationId xmlns:a16="http://schemas.microsoft.com/office/drawing/2014/main" id="{DE0AA1F8-13D1-4670-A87B-16AD42D94A3A}"/>
                        </a:ext>
                      </a:extLst>
                    </p:cNvPr>
                    <p:cNvSpPr/>
                    <p:nvPr/>
                  </p:nvSpPr>
                  <p:spPr>
                    <a:xfrm rot="19601761">
                      <a:off x="6023963" y="1799865"/>
                      <a:ext cx="2678940" cy="1274990"/>
                    </a:xfrm>
                    <a:prstGeom prst="arc">
                      <a:avLst>
                        <a:gd name="adj1" fmla="val 417812"/>
                        <a:gd name="adj2" fmla="val 11322561"/>
                      </a:avLst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grpSp>
                  <p:nvGrpSpPr>
                    <p:cNvPr id="47" name="Gruppo 46">
                      <a:extLst>
                        <a:ext uri="{FF2B5EF4-FFF2-40B4-BE49-F238E27FC236}">
                          <a16:creationId xmlns:a16="http://schemas.microsoft.com/office/drawing/2014/main" id="{22FA75C0-9A95-4AC9-BEC6-99247E9DE3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86215" y="593889"/>
                      <a:ext cx="2354588" cy="4730586"/>
                      <a:chOff x="6186215" y="593889"/>
                      <a:chExt cx="2354588" cy="4730586"/>
                    </a:xfrm>
                  </p:grpSpPr>
                  <p:cxnSp>
                    <p:nvCxnSpPr>
                      <p:cNvPr id="90" name="Connettore diritto 89">
                        <a:extLst>
                          <a:ext uri="{FF2B5EF4-FFF2-40B4-BE49-F238E27FC236}">
                            <a16:creationId xmlns:a16="http://schemas.microsoft.com/office/drawing/2014/main" id="{1CDC580A-B408-464D-8FAA-BE500E5A0E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36273" y="789864"/>
                        <a:ext cx="4530" cy="109771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8" name="Gruppo 37">
                        <a:extLst>
                          <a:ext uri="{FF2B5EF4-FFF2-40B4-BE49-F238E27FC236}">
                            <a16:creationId xmlns:a16="http://schemas.microsoft.com/office/drawing/2014/main" id="{6FC14F78-7C54-44D3-953A-F1734F6C69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86215" y="593889"/>
                        <a:ext cx="2354400" cy="4730586"/>
                        <a:chOff x="6186215" y="593889"/>
                        <a:chExt cx="2354400" cy="4730586"/>
                      </a:xfrm>
                    </p:grpSpPr>
                    <p:cxnSp>
                      <p:nvCxnSpPr>
                        <p:cNvPr id="92" name="Connettore diritto 91">
                          <a:extLst>
                            <a:ext uri="{FF2B5EF4-FFF2-40B4-BE49-F238E27FC236}">
                              <a16:creationId xmlns:a16="http://schemas.microsoft.com/office/drawing/2014/main" id="{73D8A31C-C9C1-4B4E-8250-894571E7654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186215" y="791558"/>
                          <a:ext cx="2354400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7" name="Gruppo 36">
                          <a:extLst>
                            <a:ext uri="{FF2B5EF4-FFF2-40B4-BE49-F238E27FC236}">
                              <a16:creationId xmlns:a16="http://schemas.microsoft.com/office/drawing/2014/main" id="{36983DF4-F08E-45A2-96D7-0431C4F754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90220" y="593889"/>
                          <a:ext cx="2304460" cy="4730586"/>
                          <a:chOff x="6190220" y="593889"/>
                          <a:chExt cx="2304460" cy="4730586"/>
                        </a:xfrm>
                      </p:grpSpPr>
                      <p:cxnSp>
                        <p:nvCxnSpPr>
                          <p:cNvPr id="53" name="Connettore diritto 52">
                            <a:extLst>
                              <a:ext uri="{FF2B5EF4-FFF2-40B4-BE49-F238E27FC236}">
                                <a16:creationId xmlns:a16="http://schemas.microsoft.com/office/drawing/2014/main" id="{2E55CB4A-F942-4854-951C-BE153541F2D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365206" y="595313"/>
                            <a:ext cx="0" cy="4729162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4" name="CasellaDiTesto 43">
                            <a:extLst>
                              <a:ext uri="{FF2B5EF4-FFF2-40B4-BE49-F238E27FC236}">
                                <a16:creationId xmlns:a16="http://schemas.microsoft.com/office/drawing/2014/main" id="{61A14030-6D6C-4371-941D-70F9EDD654D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330922" y="593889"/>
                            <a:ext cx="47355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marL="0" marR="0" lvl="0" indent="0" algn="l" defTabSz="51435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it-IT" sz="1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omic Sans MS" panose="030F0702030302020204" pitchFamily="66" charset="0"/>
                                <a:ea typeface="+mn-ea"/>
                                <a:cs typeface="Arial" panose="020B0604020202020204" pitchFamily="34" charset="0"/>
                              </a:rPr>
                              <a:t>C’’</a:t>
                            </a:r>
                          </a:p>
                        </p:txBody>
                      </p:sp>
                      <p:cxnSp>
                        <p:nvCxnSpPr>
                          <p:cNvPr id="148" name="Connettore diritto 147">
                            <a:extLst>
                              <a:ext uri="{FF2B5EF4-FFF2-40B4-BE49-F238E27FC236}">
                                <a16:creationId xmlns:a16="http://schemas.microsoft.com/office/drawing/2014/main" id="{4A5FCBB1-DA59-4182-B7F5-969F604BA16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063990" y="788079"/>
                            <a:ext cx="0" cy="24912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9" name="Connettore diritto 148">
                            <a:extLst>
                              <a:ext uri="{FF2B5EF4-FFF2-40B4-BE49-F238E27FC236}">
                                <a16:creationId xmlns:a16="http://schemas.microsoft.com/office/drawing/2014/main" id="{076B5FC5-D1DF-4039-B4E5-5A4C475D0B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778758" y="787354"/>
                            <a:ext cx="0" cy="25560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0" name="Connettore diritto 149">
                            <a:extLst>
                              <a:ext uri="{FF2B5EF4-FFF2-40B4-BE49-F238E27FC236}">
                                <a16:creationId xmlns:a16="http://schemas.microsoft.com/office/drawing/2014/main" id="{BB87D15E-280A-4AC6-A055-78FCF682867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534120" y="792579"/>
                            <a:ext cx="0" cy="25560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1" name="Connettore diritto 150">
                            <a:extLst>
                              <a:ext uri="{FF2B5EF4-FFF2-40B4-BE49-F238E27FC236}">
                                <a16:creationId xmlns:a16="http://schemas.microsoft.com/office/drawing/2014/main" id="{98F670EF-7893-4730-85C9-D859F1DBAA6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350828" y="786044"/>
                            <a:ext cx="0" cy="25020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2" name="Connettore diritto 151">
                            <a:extLst>
                              <a:ext uri="{FF2B5EF4-FFF2-40B4-BE49-F238E27FC236}">
                                <a16:creationId xmlns:a16="http://schemas.microsoft.com/office/drawing/2014/main" id="{1BE6A6B5-1360-434B-859C-9894C740BB9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232315" y="792971"/>
                            <a:ext cx="0" cy="23760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3" name="Connettore diritto 152">
                            <a:extLst>
                              <a:ext uri="{FF2B5EF4-FFF2-40B4-BE49-F238E27FC236}">
                                <a16:creationId xmlns:a16="http://schemas.microsoft.com/office/drawing/2014/main" id="{9759B790-4226-4EB6-9262-392FAFF4914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6190220" y="793862"/>
                            <a:ext cx="0" cy="220537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4" name="Connettore diritto 153">
                            <a:extLst>
                              <a:ext uri="{FF2B5EF4-FFF2-40B4-BE49-F238E27FC236}">
                                <a16:creationId xmlns:a16="http://schemas.microsoft.com/office/drawing/2014/main" id="{FE89C843-9006-4FA7-973E-6A6A986AE6F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675928" y="790533"/>
                            <a:ext cx="0" cy="22068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6" name="Connettore diritto 155">
                            <a:extLst>
                              <a:ext uri="{FF2B5EF4-FFF2-40B4-BE49-F238E27FC236}">
                                <a16:creationId xmlns:a16="http://schemas.microsoft.com/office/drawing/2014/main" id="{94567050-E485-48ED-9A6F-B189EFCA10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950439" y="790758"/>
                            <a:ext cx="0" cy="20160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7" name="Connettore diritto 156">
                            <a:extLst>
                              <a:ext uri="{FF2B5EF4-FFF2-40B4-BE49-F238E27FC236}">
                                <a16:creationId xmlns:a16="http://schemas.microsoft.com/office/drawing/2014/main" id="{291AF226-05C1-429F-B12A-CB9F1D06B4A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8190571" y="790277"/>
                            <a:ext cx="0" cy="178200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8" name="Connettore diritto 157">
                            <a:extLst>
                              <a:ext uri="{FF2B5EF4-FFF2-40B4-BE49-F238E27FC236}">
                                <a16:creationId xmlns:a16="http://schemas.microsoft.com/office/drawing/2014/main" id="{2B17AC0D-39CC-4D35-B9BC-090F1084EC9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385418" y="792579"/>
                            <a:ext cx="0" cy="1534565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9" name="Connettore diritto 158">
                            <a:extLst>
                              <a:ext uri="{FF2B5EF4-FFF2-40B4-BE49-F238E27FC236}">
                                <a16:creationId xmlns:a16="http://schemas.microsoft.com/office/drawing/2014/main" id="{6DEBB948-82E1-4618-BA68-9848638D8EE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494680" y="792579"/>
                            <a:ext cx="0" cy="1347507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</p:grpSp>
            <p:sp>
              <p:nvSpPr>
                <p:cNvPr id="160" name="Ovale 159">
                  <a:extLst>
                    <a:ext uri="{FF2B5EF4-FFF2-40B4-BE49-F238E27FC236}">
                      <a16:creationId xmlns:a16="http://schemas.microsoft.com/office/drawing/2014/main" id="{80BCCDFB-D734-489B-92FF-E8C56D533198}"/>
                    </a:ext>
                  </a:extLst>
                </p:cNvPr>
                <p:cNvSpPr/>
                <p:nvPr/>
              </p:nvSpPr>
              <p:spPr>
                <a:xfrm>
                  <a:off x="6193559" y="4152291"/>
                  <a:ext cx="2340000" cy="2340000"/>
                </a:xfrm>
                <a:prstGeom prst="ellipse">
                  <a:avLst/>
                </a:prstGeom>
                <a:noFill/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3" name="CasellaDiTesto 172">
              <a:extLst>
                <a:ext uri="{FF2B5EF4-FFF2-40B4-BE49-F238E27FC236}">
                  <a16:creationId xmlns:a16="http://schemas.microsoft.com/office/drawing/2014/main" id="{5DF5D125-0642-4EE6-9689-6073F764C3EC}"/>
                </a:ext>
              </a:extLst>
            </p:cNvPr>
            <p:cNvSpPr txBox="1"/>
            <p:nvPr/>
          </p:nvSpPr>
          <p:spPr>
            <a:xfrm>
              <a:off x="7109523" y="5140363"/>
              <a:ext cx="324000" cy="64633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   C’</a:t>
              </a:r>
            </a:p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4" name="CasellaDiTesto 173">
              <a:extLst>
                <a:ext uri="{FF2B5EF4-FFF2-40B4-BE49-F238E27FC236}">
                  <a16:creationId xmlns:a16="http://schemas.microsoft.com/office/drawing/2014/main" id="{6ACC06E3-1F77-4839-84C7-84486FCA7D1F}"/>
                </a:ext>
              </a:extLst>
            </p:cNvPr>
            <p:cNvSpPr txBox="1"/>
            <p:nvPr/>
          </p:nvSpPr>
          <p:spPr>
            <a:xfrm>
              <a:off x="7366086" y="5315368"/>
              <a:ext cx="34906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a’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CasellaDiTesto 175">
              <a:extLst>
                <a:ext uri="{FF2B5EF4-FFF2-40B4-BE49-F238E27FC236}">
                  <a16:creationId xmlns:a16="http://schemas.microsoft.com/office/drawing/2014/main" id="{3A610894-50EE-4291-833D-79BCF05938C1}"/>
                </a:ext>
              </a:extLst>
            </p:cNvPr>
            <p:cNvSpPr txBox="1"/>
            <p:nvPr/>
          </p:nvSpPr>
          <p:spPr>
            <a:xfrm>
              <a:off x="7247606" y="5456670"/>
              <a:ext cx="288000" cy="1800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FAB82930-072A-4550-8ED0-11B575CF4BC5}"/>
              </a:ext>
            </a:extLst>
          </p:cNvPr>
          <p:cNvGrpSpPr/>
          <p:nvPr/>
        </p:nvGrpSpPr>
        <p:grpSpPr>
          <a:xfrm>
            <a:off x="6195553" y="4178047"/>
            <a:ext cx="2340010" cy="2286000"/>
            <a:chOff x="9576175" y="4088782"/>
            <a:chExt cx="2654639" cy="2286000"/>
          </a:xfrm>
        </p:grpSpPr>
        <p:grpSp>
          <p:nvGrpSpPr>
            <p:cNvPr id="178" name="Gruppo 177">
              <a:extLst>
                <a:ext uri="{FF2B5EF4-FFF2-40B4-BE49-F238E27FC236}">
                  <a16:creationId xmlns:a16="http://schemas.microsoft.com/office/drawing/2014/main" id="{68D3E378-414B-46E6-A0E6-939CF0BDB8DF}"/>
                </a:ext>
              </a:extLst>
            </p:cNvPr>
            <p:cNvGrpSpPr/>
            <p:nvPr/>
          </p:nvGrpSpPr>
          <p:grpSpPr>
            <a:xfrm>
              <a:off x="9576175" y="4088782"/>
              <a:ext cx="2654639" cy="2286000"/>
              <a:chOff x="8926699" y="4239959"/>
              <a:chExt cx="2654639" cy="2286000"/>
            </a:xfrm>
          </p:grpSpPr>
          <p:cxnSp>
            <p:nvCxnSpPr>
              <p:cNvPr id="199" name="Connettore diritto 198">
                <a:extLst>
                  <a:ext uri="{FF2B5EF4-FFF2-40B4-BE49-F238E27FC236}">
                    <a16:creationId xmlns:a16="http://schemas.microsoft.com/office/drawing/2014/main" id="{CCD21B2C-1D61-4A4A-8B07-1FD0C860B51C}"/>
                  </a:ext>
                </a:extLst>
              </p:cNvPr>
              <p:cNvCxnSpPr/>
              <p:nvPr/>
            </p:nvCxnSpPr>
            <p:spPr>
              <a:xfrm>
                <a:off x="9951893" y="4239959"/>
                <a:ext cx="57176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ttore diritto 200">
                <a:extLst>
                  <a:ext uri="{FF2B5EF4-FFF2-40B4-BE49-F238E27FC236}">
                    <a16:creationId xmlns:a16="http://schemas.microsoft.com/office/drawing/2014/main" id="{378ED6B9-A8CA-420A-83A6-30C816CCC7A0}"/>
                  </a:ext>
                </a:extLst>
              </p:cNvPr>
              <p:cNvCxnSpPr/>
              <p:nvPr/>
            </p:nvCxnSpPr>
            <p:spPr>
              <a:xfrm>
                <a:off x="9548503" y="4392359"/>
                <a:ext cx="14089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ttore diritto 202">
                <a:extLst>
                  <a:ext uri="{FF2B5EF4-FFF2-40B4-BE49-F238E27FC236}">
                    <a16:creationId xmlns:a16="http://schemas.microsoft.com/office/drawing/2014/main" id="{3DE08EE5-6AA9-40BA-A8DF-387FAC40CA15}"/>
                  </a:ext>
                </a:extLst>
              </p:cNvPr>
              <p:cNvCxnSpPr/>
              <p:nvPr/>
            </p:nvCxnSpPr>
            <p:spPr>
              <a:xfrm>
                <a:off x="9311872" y="4544759"/>
                <a:ext cx="187865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ttore diritto 203">
                <a:extLst>
                  <a:ext uri="{FF2B5EF4-FFF2-40B4-BE49-F238E27FC236}">
                    <a16:creationId xmlns:a16="http://schemas.microsoft.com/office/drawing/2014/main" id="{9CDD185E-91A5-4039-AAA5-DA59A48721F9}"/>
                  </a:ext>
                </a:extLst>
              </p:cNvPr>
              <p:cNvCxnSpPr/>
              <p:nvPr/>
            </p:nvCxnSpPr>
            <p:spPr>
              <a:xfrm>
                <a:off x="9169344" y="4697159"/>
                <a:ext cx="216454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ttore diritto 204">
                <a:extLst>
                  <a:ext uri="{FF2B5EF4-FFF2-40B4-BE49-F238E27FC236}">
                    <a16:creationId xmlns:a16="http://schemas.microsoft.com/office/drawing/2014/main" id="{F4C56B8D-0659-4512-81C6-98D61960321D}"/>
                  </a:ext>
                </a:extLst>
              </p:cNvPr>
              <p:cNvCxnSpPr/>
              <p:nvPr/>
            </p:nvCxnSpPr>
            <p:spPr>
              <a:xfrm>
                <a:off x="9063255" y="4849559"/>
                <a:ext cx="236874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ttore diritto 206">
                <a:extLst>
                  <a:ext uri="{FF2B5EF4-FFF2-40B4-BE49-F238E27FC236}">
                    <a16:creationId xmlns:a16="http://schemas.microsoft.com/office/drawing/2014/main" id="{6D4EC38E-FA31-4082-97BC-95EDDA781DD0}"/>
                  </a:ext>
                </a:extLst>
              </p:cNvPr>
              <p:cNvCxnSpPr/>
              <p:nvPr/>
            </p:nvCxnSpPr>
            <p:spPr>
              <a:xfrm>
                <a:off x="8993436" y="5001959"/>
                <a:ext cx="251168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diritto 207">
                <a:extLst>
                  <a:ext uri="{FF2B5EF4-FFF2-40B4-BE49-F238E27FC236}">
                    <a16:creationId xmlns:a16="http://schemas.microsoft.com/office/drawing/2014/main" id="{60CEFC98-8F70-4116-9349-C06C52CC0C11}"/>
                  </a:ext>
                </a:extLst>
              </p:cNvPr>
              <p:cNvCxnSpPr/>
              <p:nvPr/>
            </p:nvCxnSpPr>
            <p:spPr>
              <a:xfrm>
                <a:off x="8947876" y="5154359"/>
                <a:ext cx="260561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diritto 208">
                <a:extLst>
                  <a:ext uri="{FF2B5EF4-FFF2-40B4-BE49-F238E27FC236}">
                    <a16:creationId xmlns:a16="http://schemas.microsoft.com/office/drawing/2014/main" id="{DDF0BD7F-BD4C-476A-B03C-EE1C727A516C}"/>
                  </a:ext>
                </a:extLst>
              </p:cNvPr>
              <p:cNvCxnSpPr/>
              <p:nvPr/>
            </p:nvCxnSpPr>
            <p:spPr>
              <a:xfrm>
                <a:off x="8926712" y="5306759"/>
                <a:ext cx="265462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ttore diritto 210">
                <a:extLst>
                  <a:ext uri="{FF2B5EF4-FFF2-40B4-BE49-F238E27FC236}">
                    <a16:creationId xmlns:a16="http://schemas.microsoft.com/office/drawing/2014/main" id="{DFBCDA25-8FDD-4CDB-8590-DC25A8CEE341}"/>
                  </a:ext>
                </a:extLst>
              </p:cNvPr>
              <p:cNvCxnSpPr/>
              <p:nvPr/>
            </p:nvCxnSpPr>
            <p:spPr>
              <a:xfrm>
                <a:off x="8926699" y="5459159"/>
                <a:ext cx="265462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ttore diritto 211">
                <a:extLst>
                  <a:ext uri="{FF2B5EF4-FFF2-40B4-BE49-F238E27FC236}">
                    <a16:creationId xmlns:a16="http://schemas.microsoft.com/office/drawing/2014/main" id="{FE046F30-D1A4-406C-99CB-241214573A9E}"/>
                  </a:ext>
                </a:extLst>
              </p:cNvPr>
              <p:cNvCxnSpPr/>
              <p:nvPr/>
            </p:nvCxnSpPr>
            <p:spPr>
              <a:xfrm>
                <a:off x="8950952" y="5611559"/>
                <a:ext cx="259744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ttore diritto 212">
                <a:extLst>
                  <a:ext uri="{FF2B5EF4-FFF2-40B4-BE49-F238E27FC236}">
                    <a16:creationId xmlns:a16="http://schemas.microsoft.com/office/drawing/2014/main" id="{A71215BC-6E26-4DF2-8859-67733C12562D}"/>
                  </a:ext>
                </a:extLst>
              </p:cNvPr>
              <p:cNvCxnSpPr/>
              <p:nvPr/>
            </p:nvCxnSpPr>
            <p:spPr>
              <a:xfrm>
                <a:off x="8993449" y="5763959"/>
                <a:ext cx="251576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onnettore diritto 213">
                <a:extLst>
                  <a:ext uri="{FF2B5EF4-FFF2-40B4-BE49-F238E27FC236}">
                    <a16:creationId xmlns:a16="http://schemas.microsoft.com/office/drawing/2014/main" id="{3420D1A3-702A-4055-B5AA-50719A31CAE8}"/>
                  </a:ext>
                </a:extLst>
              </p:cNvPr>
              <p:cNvCxnSpPr/>
              <p:nvPr/>
            </p:nvCxnSpPr>
            <p:spPr>
              <a:xfrm>
                <a:off x="9066284" y="5916359"/>
                <a:ext cx="236874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Connettore diritto 215">
                <a:extLst>
                  <a:ext uri="{FF2B5EF4-FFF2-40B4-BE49-F238E27FC236}">
                    <a16:creationId xmlns:a16="http://schemas.microsoft.com/office/drawing/2014/main" id="{C7A6E31A-62BA-4991-B870-07BD5A5B5F46}"/>
                  </a:ext>
                </a:extLst>
              </p:cNvPr>
              <p:cNvCxnSpPr/>
              <p:nvPr/>
            </p:nvCxnSpPr>
            <p:spPr>
              <a:xfrm>
                <a:off x="9174250" y="6068759"/>
                <a:ext cx="215228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4C3FDCBA-FCFA-4CE6-BA40-9FFBDC8D17FA}"/>
                  </a:ext>
                </a:extLst>
              </p:cNvPr>
              <p:cNvCxnSpPr/>
              <p:nvPr/>
            </p:nvCxnSpPr>
            <p:spPr>
              <a:xfrm>
                <a:off x="9320234" y="6221159"/>
                <a:ext cx="185823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800421DC-AF3D-4389-A94E-EB2C016041A7}"/>
                  </a:ext>
                </a:extLst>
              </p:cNvPr>
              <p:cNvCxnSpPr/>
              <p:nvPr/>
            </p:nvCxnSpPr>
            <p:spPr>
              <a:xfrm>
                <a:off x="9540336" y="6373559"/>
                <a:ext cx="142941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nettore diritto 219">
                <a:extLst>
                  <a:ext uri="{FF2B5EF4-FFF2-40B4-BE49-F238E27FC236}">
                    <a16:creationId xmlns:a16="http://schemas.microsoft.com/office/drawing/2014/main" id="{BBD4282A-AFB7-4D94-A2FC-91C7111D043B}"/>
                  </a:ext>
                </a:extLst>
              </p:cNvPr>
              <p:cNvCxnSpPr/>
              <p:nvPr/>
            </p:nvCxnSpPr>
            <p:spPr>
              <a:xfrm>
                <a:off x="9968561" y="6525959"/>
                <a:ext cx="57176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o 178">
              <a:extLst>
                <a:ext uri="{FF2B5EF4-FFF2-40B4-BE49-F238E27FC236}">
                  <a16:creationId xmlns:a16="http://schemas.microsoft.com/office/drawing/2014/main" id="{6296588F-479F-4FD4-88EB-41C2F49CF59A}"/>
                </a:ext>
              </a:extLst>
            </p:cNvPr>
            <p:cNvGrpSpPr/>
            <p:nvPr/>
          </p:nvGrpSpPr>
          <p:grpSpPr>
            <a:xfrm>
              <a:off x="9576188" y="4164982"/>
              <a:ext cx="2654626" cy="2133600"/>
              <a:chOff x="8926712" y="4239959"/>
              <a:chExt cx="2654626" cy="2133600"/>
            </a:xfrm>
          </p:grpSpPr>
          <p:cxnSp>
            <p:nvCxnSpPr>
              <p:cNvPr id="180" name="Connettore diritto 179">
                <a:extLst>
                  <a:ext uri="{FF2B5EF4-FFF2-40B4-BE49-F238E27FC236}">
                    <a16:creationId xmlns:a16="http://schemas.microsoft.com/office/drawing/2014/main" id="{12449043-17E1-490C-A09D-BC2699DA895A}"/>
                  </a:ext>
                </a:extLst>
              </p:cNvPr>
              <p:cNvCxnSpPr/>
              <p:nvPr/>
            </p:nvCxnSpPr>
            <p:spPr>
              <a:xfrm>
                <a:off x="9700135" y="4239959"/>
                <a:ext cx="109451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ttore diritto 180">
                <a:extLst>
                  <a:ext uri="{FF2B5EF4-FFF2-40B4-BE49-F238E27FC236}">
                    <a16:creationId xmlns:a16="http://schemas.microsoft.com/office/drawing/2014/main" id="{39BDD544-6BAF-4CB7-B78E-C89D4F4A2947}"/>
                  </a:ext>
                </a:extLst>
              </p:cNvPr>
              <p:cNvCxnSpPr/>
              <p:nvPr/>
            </p:nvCxnSpPr>
            <p:spPr>
              <a:xfrm>
                <a:off x="9421116" y="4392359"/>
                <a:ext cx="165403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C316E743-A2BB-4A17-82A3-3F94DA91ED8D}"/>
                  </a:ext>
                </a:extLst>
              </p:cNvPr>
              <p:cNvCxnSpPr/>
              <p:nvPr/>
            </p:nvCxnSpPr>
            <p:spPr>
              <a:xfrm>
                <a:off x="9236041" y="4544759"/>
                <a:ext cx="202976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CD9E48F8-1D4F-4E91-85EE-F28CFB2FEC4A}"/>
                  </a:ext>
                </a:extLst>
              </p:cNvPr>
              <p:cNvCxnSpPr/>
              <p:nvPr/>
            </p:nvCxnSpPr>
            <p:spPr>
              <a:xfrm>
                <a:off x="9111712" y="4697159"/>
                <a:ext cx="227480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ttore diritto 184">
                <a:extLst>
                  <a:ext uri="{FF2B5EF4-FFF2-40B4-BE49-F238E27FC236}">
                    <a16:creationId xmlns:a16="http://schemas.microsoft.com/office/drawing/2014/main" id="{6E44448A-0D57-4863-A01F-C1A047CCAB6C}"/>
                  </a:ext>
                </a:extLst>
              </p:cNvPr>
              <p:cNvCxnSpPr/>
              <p:nvPr/>
            </p:nvCxnSpPr>
            <p:spPr>
              <a:xfrm>
                <a:off x="9023830" y="4849559"/>
                <a:ext cx="245042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F13A3BB5-38AB-4A01-A5D6-51171A290D82}"/>
                  </a:ext>
                </a:extLst>
              </p:cNvPr>
              <p:cNvCxnSpPr/>
              <p:nvPr/>
            </p:nvCxnSpPr>
            <p:spPr>
              <a:xfrm>
                <a:off x="8969168" y="5001959"/>
                <a:ext cx="257294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>
                <a:extLst>
                  <a:ext uri="{FF2B5EF4-FFF2-40B4-BE49-F238E27FC236}">
                    <a16:creationId xmlns:a16="http://schemas.microsoft.com/office/drawing/2014/main" id="{B55B6D86-5D69-4277-B193-1246CE8E244C}"/>
                  </a:ext>
                </a:extLst>
              </p:cNvPr>
              <p:cNvCxnSpPr/>
              <p:nvPr/>
            </p:nvCxnSpPr>
            <p:spPr>
              <a:xfrm>
                <a:off x="8935741" y="5154359"/>
                <a:ext cx="26301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ttore diritto 187">
                <a:extLst>
                  <a:ext uri="{FF2B5EF4-FFF2-40B4-BE49-F238E27FC236}">
                    <a16:creationId xmlns:a16="http://schemas.microsoft.com/office/drawing/2014/main" id="{E484E778-E92E-4D71-8304-69F1474F6AD7}"/>
                  </a:ext>
                </a:extLst>
              </p:cNvPr>
              <p:cNvCxnSpPr/>
              <p:nvPr/>
            </p:nvCxnSpPr>
            <p:spPr>
              <a:xfrm>
                <a:off x="8926712" y="5306759"/>
                <a:ext cx="265462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diritto 188">
                <a:extLst>
                  <a:ext uri="{FF2B5EF4-FFF2-40B4-BE49-F238E27FC236}">
                    <a16:creationId xmlns:a16="http://schemas.microsoft.com/office/drawing/2014/main" id="{228BD5B8-9CBC-42A1-8C64-D99885498258}"/>
                  </a:ext>
                </a:extLst>
              </p:cNvPr>
              <p:cNvCxnSpPr/>
              <p:nvPr/>
            </p:nvCxnSpPr>
            <p:spPr>
              <a:xfrm>
                <a:off x="8929731" y="5459159"/>
                <a:ext cx="263828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nettore diritto 189">
                <a:extLst>
                  <a:ext uri="{FF2B5EF4-FFF2-40B4-BE49-F238E27FC236}">
                    <a16:creationId xmlns:a16="http://schemas.microsoft.com/office/drawing/2014/main" id="{CDC4167E-4EE6-4E59-BFE6-1CF79A37AD76}"/>
                  </a:ext>
                </a:extLst>
              </p:cNvPr>
              <p:cNvCxnSpPr/>
              <p:nvPr/>
            </p:nvCxnSpPr>
            <p:spPr>
              <a:xfrm>
                <a:off x="8963086" y="5611559"/>
                <a:ext cx="257294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ttore diritto 192">
                <a:extLst>
                  <a:ext uri="{FF2B5EF4-FFF2-40B4-BE49-F238E27FC236}">
                    <a16:creationId xmlns:a16="http://schemas.microsoft.com/office/drawing/2014/main" id="{9F47EB61-2A13-492D-8380-8A3D9423003A}"/>
                  </a:ext>
                </a:extLst>
              </p:cNvPr>
              <p:cNvCxnSpPr/>
              <p:nvPr/>
            </p:nvCxnSpPr>
            <p:spPr>
              <a:xfrm>
                <a:off x="9023785" y="5763959"/>
                <a:ext cx="24504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diritto 193">
                <a:extLst>
                  <a:ext uri="{FF2B5EF4-FFF2-40B4-BE49-F238E27FC236}">
                    <a16:creationId xmlns:a16="http://schemas.microsoft.com/office/drawing/2014/main" id="{CFD48A38-EAC2-45F4-A5D0-C84C9E41527C}"/>
                  </a:ext>
                </a:extLst>
              </p:cNvPr>
              <p:cNvCxnSpPr/>
              <p:nvPr/>
            </p:nvCxnSpPr>
            <p:spPr>
              <a:xfrm>
                <a:off x="9117055" y="5916359"/>
                <a:ext cx="226664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diritto 195">
                <a:extLst>
                  <a:ext uri="{FF2B5EF4-FFF2-40B4-BE49-F238E27FC236}">
                    <a16:creationId xmlns:a16="http://schemas.microsoft.com/office/drawing/2014/main" id="{8DA10A4E-29BE-4593-8115-DC217111433D}"/>
                  </a:ext>
                </a:extLst>
              </p:cNvPr>
              <p:cNvCxnSpPr/>
              <p:nvPr/>
            </p:nvCxnSpPr>
            <p:spPr>
              <a:xfrm>
                <a:off x="9240226" y="6068759"/>
                <a:ext cx="202568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diritto 196">
                <a:extLst>
                  <a:ext uri="{FF2B5EF4-FFF2-40B4-BE49-F238E27FC236}">
                    <a16:creationId xmlns:a16="http://schemas.microsoft.com/office/drawing/2014/main" id="{FAF3B1E5-64A6-463F-91E6-013C01EFCA0D}"/>
                  </a:ext>
                </a:extLst>
              </p:cNvPr>
              <p:cNvCxnSpPr/>
              <p:nvPr/>
            </p:nvCxnSpPr>
            <p:spPr>
              <a:xfrm>
                <a:off x="9420548" y="6221159"/>
                <a:ext cx="165404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ttore diritto 197">
                <a:extLst>
                  <a:ext uri="{FF2B5EF4-FFF2-40B4-BE49-F238E27FC236}">
                    <a16:creationId xmlns:a16="http://schemas.microsoft.com/office/drawing/2014/main" id="{55A90C09-B7E7-4EBD-837D-D7247B6A08AA}"/>
                  </a:ext>
                </a:extLst>
              </p:cNvPr>
              <p:cNvCxnSpPr/>
              <p:nvPr/>
            </p:nvCxnSpPr>
            <p:spPr>
              <a:xfrm>
                <a:off x="9709256" y="6373559"/>
                <a:ext cx="108635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uppo 220">
            <a:extLst>
              <a:ext uri="{FF2B5EF4-FFF2-40B4-BE49-F238E27FC236}">
                <a16:creationId xmlns:a16="http://schemas.microsoft.com/office/drawing/2014/main" id="{FCF91691-B696-4BB4-8161-470C6B3F4B32}"/>
              </a:ext>
            </a:extLst>
          </p:cNvPr>
          <p:cNvGrpSpPr/>
          <p:nvPr/>
        </p:nvGrpSpPr>
        <p:grpSpPr>
          <a:xfrm>
            <a:off x="6187142" y="1553929"/>
            <a:ext cx="2346564" cy="1752600"/>
            <a:chOff x="9639868" y="4088782"/>
            <a:chExt cx="2662068" cy="1752600"/>
          </a:xfrm>
        </p:grpSpPr>
        <p:grpSp>
          <p:nvGrpSpPr>
            <p:cNvPr id="223" name="Gruppo 222">
              <a:extLst>
                <a:ext uri="{FF2B5EF4-FFF2-40B4-BE49-F238E27FC236}">
                  <a16:creationId xmlns:a16="http://schemas.microsoft.com/office/drawing/2014/main" id="{D4CF8824-6B89-4561-BC52-427631112C4D}"/>
                </a:ext>
              </a:extLst>
            </p:cNvPr>
            <p:cNvGrpSpPr/>
            <p:nvPr/>
          </p:nvGrpSpPr>
          <p:grpSpPr>
            <a:xfrm>
              <a:off x="9642904" y="4088782"/>
              <a:ext cx="2659032" cy="1676400"/>
              <a:chOff x="8993428" y="4239959"/>
              <a:chExt cx="2659032" cy="1676400"/>
            </a:xfrm>
          </p:grpSpPr>
          <p:cxnSp>
            <p:nvCxnSpPr>
              <p:cNvPr id="237" name="Connettore diritto 236">
                <a:extLst>
                  <a:ext uri="{FF2B5EF4-FFF2-40B4-BE49-F238E27FC236}">
                    <a16:creationId xmlns:a16="http://schemas.microsoft.com/office/drawing/2014/main" id="{6263AF7D-2176-47CA-AA42-3FA97AAF8C18}"/>
                  </a:ext>
                </a:extLst>
              </p:cNvPr>
              <p:cNvCxnSpPr/>
              <p:nvPr/>
            </p:nvCxnSpPr>
            <p:spPr>
              <a:xfrm>
                <a:off x="10819393" y="4239959"/>
                <a:ext cx="50233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nettore diritto 237">
                <a:extLst>
                  <a:ext uri="{FF2B5EF4-FFF2-40B4-BE49-F238E27FC236}">
                    <a16:creationId xmlns:a16="http://schemas.microsoft.com/office/drawing/2014/main" id="{F97FEF25-EE53-4422-9A70-51762C53BFF9}"/>
                  </a:ext>
                </a:extLst>
              </p:cNvPr>
              <p:cNvCxnSpPr/>
              <p:nvPr/>
            </p:nvCxnSpPr>
            <p:spPr>
              <a:xfrm>
                <a:off x="10321971" y="4392359"/>
                <a:ext cx="126605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ttore diritto 238">
                <a:extLst>
                  <a:ext uri="{FF2B5EF4-FFF2-40B4-BE49-F238E27FC236}">
                    <a16:creationId xmlns:a16="http://schemas.microsoft.com/office/drawing/2014/main" id="{78E37A0C-2142-4963-A6A3-2A3183D5A0E9}"/>
                  </a:ext>
                </a:extLst>
              </p:cNvPr>
              <p:cNvCxnSpPr/>
              <p:nvPr/>
            </p:nvCxnSpPr>
            <p:spPr>
              <a:xfrm>
                <a:off x="9994338" y="4544759"/>
                <a:ext cx="16581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ttore diritto 239">
                <a:extLst>
                  <a:ext uri="{FF2B5EF4-FFF2-40B4-BE49-F238E27FC236}">
                    <a16:creationId xmlns:a16="http://schemas.microsoft.com/office/drawing/2014/main" id="{3D9B29AB-99EC-4CF4-B01C-BEEE9876FF9F}"/>
                  </a:ext>
                </a:extLst>
              </p:cNvPr>
              <p:cNvCxnSpPr/>
              <p:nvPr/>
            </p:nvCxnSpPr>
            <p:spPr>
              <a:xfrm>
                <a:off x="9745654" y="4697159"/>
                <a:ext cx="189499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ttore diritto 240">
                <a:extLst>
                  <a:ext uri="{FF2B5EF4-FFF2-40B4-BE49-F238E27FC236}">
                    <a16:creationId xmlns:a16="http://schemas.microsoft.com/office/drawing/2014/main" id="{96E5259F-A49D-4805-BE96-4DD89EFA0385}"/>
                  </a:ext>
                </a:extLst>
              </p:cNvPr>
              <p:cNvCxnSpPr/>
              <p:nvPr/>
            </p:nvCxnSpPr>
            <p:spPr>
              <a:xfrm>
                <a:off x="9536439" y="4849559"/>
                <a:ext cx="204202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ttore diritto 241">
                <a:extLst>
                  <a:ext uri="{FF2B5EF4-FFF2-40B4-BE49-F238E27FC236}">
                    <a16:creationId xmlns:a16="http://schemas.microsoft.com/office/drawing/2014/main" id="{1C966C31-E5B8-4705-B570-A10542E9E170}"/>
                  </a:ext>
                </a:extLst>
              </p:cNvPr>
              <p:cNvCxnSpPr/>
              <p:nvPr/>
            </p:nvCxnSpPr>
            <p:spPr>
              <a:xfrm>
                <a:off x="9366517" y="5001959"/>
                <a:ext cx="212370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ttore diritto 242">
                <a:extLst>
                  <a:ext uri="{FF2B5EF4-FFF2-40B4-BE49-F238E27FC236}">
                    <a16:creationId xmlns:a16="http://schemas.microsoft.com/office/drawing/2014/main" id="{93FA7F4F-1E5F-40A3-9069-C26E16A3C024}"/>
                  </a:ext>
                </a:extLst>
              </p:cNvPr>
              <p:cNvCxnSpPr/>
              <p:nvPr/>
            </p:nvCxnSpPr>
            <p:spPr>
              <a:xfrm>
                <a:off x="9226934" y="5154359"/>
                <a:ext cx="214412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ttore diritto 243">
                <a:extLst>
                  <a:ext uri="{FF2B5EF4-FFF2-40B4-BE49-F238E27FC236}">
                    <a16:creationId xmlns:a16="http://schemas.microsoft.com/office/drawing/2014/main" id="{2A326278-2841-4B50-A0BF-CCDF920AD2FB}"/>
                  </a:ext>
                </a:extLst>
              </p:cNvPr>
              <p:cNvCxnSpPr/>
              <p:nvPr/>
            </p:nvCxnSpPr>
            <p:spPr>
              <a:xfrm>
                <a:off x="9111741" y="5306759"/>
                <a:ext cx="209511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nettore diritto 245">
                <a:extLst>
                  <a:ext uri="{FF2B5EF4-FFF2-40B4-BE49-F238E27FC236}">
                    <a16:creationId xmlns:a16="http://schemas.microsoft.com/office/drawing/2014/main" id="{35B6FE9E-5D70-4FC6-8FCB-CBC0BCD67B8C}"/>
                  </a:ext>
                </a:extLst>
              </p:cNvPr>
              <p:cNvCxnSpPr/>
              <p:nvPr/>
            </p:nvCxnSpPr>
            <p:spPr>
              <a:xfrm>
                <a:off x="9032872" y="5459159"/>
                <a:ext cx="198893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nettore diritto 246">
                <a:extLst>
                  <a:ext uri="{FF2B5EF4-FFF2-40B4-BE49-F238E27FC236}">
                    <a16:creationId xmlns:a16="http://schemas.microsoft.com/office/drawing/2014/main" id="{B37A7305-EA67-428E-ABA1-DBC08AB27B0F}"/>
                  </a:ext>
                </a:extLst>
              </p:cNvPr>
              <p:cNvCxnSpPr/>
              <p:nvPr/>
            </p:nvCxnSpPr>
            <p:spPr>
              <a:xfrm>
                <a:off x="8993428" y="5611559"/>
                <a:ext cx="179697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Connettore diritto 247">
                <a:extLst>
                  <a:ext uri="{FF2B5EF4-FFF2-40B4-BE49-F238E27FC236}">
                    <a16:creationId xmlns:a16="http://schemas.microsoft.com/office/drawing/2014/main" id="{FDD97B12-E3D7-4E3D-A4E9-F3465BCEA761}"/>
                  </a:ext>
                </a:extLst>
              </p:cNvPr>
              <p:cNvCxnSpPr/>
              <p:nvPr/>
            </p:nvCxnSpPr>
            <p:spPr>
              <a:xfrm>
                <a:off x="9002550" y="5763959"/>
                <a:ext cx="151109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ttore diritto 248">
                <a:extLst>
                  <a:ext uri="{FF2B5EF4-FFF2-40B4-BE49-F238E27FC236}">
                    <a16:creationId xmlns:a16="http://schemas.microsoft.com/office/drawing/2014/main" id="{2C9647E3-F0FA-4374-A25D-F5C80BBF4492}"/>
                  </a:ext>
                </a:extLst>
              </p:cNvPr>
              <p:cNvCxnSpPr/>
              <p:nvPr/>
            </p:nvCxnSpPr>
            <p:spPr>
              <a:xfrm>
                <a:off x="9102686" y="5916359"/>
                <a:ext cx="106184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uppo 223">
              <a:extLst>
                <a:ext uri="{FF2B5EF4-FFF2-40B4-BE49-F238E27FC236}">
                  <a16:creationId xmlns:a16="http://schemas.microsoft.com/office/drawing/2014/main" id="{A6BE9FA0-652D-4E7B-A25E-2D468933F72B}"/>
                </a:ext>
              </a:extLst>
            </p:cNvPr>
            <p:cNvGrpSpPr/>
            <p:nvPr/>
          </p:nvGrpSpPr>
          <p:grpSpPr>
            <a:xfrm>
              <a:off x="9639868" y="4164982"/>
              <a:ext cx="2659172" cy="1676400"/>
              <a:chOff x="8990392" y="4239959"/>
              <a:chExt cx="2659172" cy="1676400"/>
            </a:xfrm>
          </p:grpSpPr>
          <p:cxnSp>
            <p:nvCxnSpPr>
              <p:cNvPr id="225" name="Connettore diritto 224">
                <a:extLst>
                  <a:ext uri="{FF2B5EF4-FFF2-40B4-BE49-F238E27FC236}">
                    <a16:creationId xmlns:a16="http://schemas.microsoft.com/office/drawing/2014/main" id="{24EAC822-EE01-4CD0-B989-2091B9D1231E}"/>
                  </a:ext>
                </a:extLst>
              </p:cNvPr>
              <p:cNvCxnSpPr/>
              <p:nvPr/>
            </p:nvCxnSpPr>
            <p:spPr>
              <a:xfrm>
                <a:off x="10525162" y="4239959"/>
                <a:ext cx="9924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diritto 225">
                <a:extLst>
                  <a:ext uri="{FF2B5EF4-FFF2-40B4-BE49-F238E27FC236}">
                    <a16:creationId xmlns:a16="http://schemas.microsoft.com/office/drawing/2014/main" id="{1BEACC6E-DEB0-4462-8EE7-86A409272227}"/>
                  </a:ext>
                </a:extLst>
              </p:cNvPr>
              <p:cNvCxnSpPr/>
              <p:nvPr/>
            </p:nvCxnSpPr>
            <p:spPr>
              <a:xfrm>
                <a:off x="10136952" y="4392359"/>
                <a:ext cx="149475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ttore diritto 226">
                <a:extLst>
                  <a:ext uri="{FF2B5EF4-FFF2-40B4-BE49-F238E27FC236}">
                    <a16:creationId xmlns:a16="http://schemas.microsoft.com/office/drawing/2014/main" id="{4D14957C-8CDC-4A34-93AB-34989AE03895}"/>
                  </a:ext>
                </a:extLst>
              </p:cNvPr>
              <p:cNvCxnSpPr/>
              <p:nvPr/>
            </p:nvCxnSpPr>
            <p:spPr>
              <a:xfrm>
                <a:off x="9873005" y="4544759"/>
                <a:ext cx="177655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ttore diritto 227">
                <a:extLst>
                  <a:ext uri="{FF2B5EF4-FFF2-40B4-BE49-F238E27FC236}">
                    <a16:creationId xmlns:a16="http://schemas.microsoft.com/office/drawing/2014/main" id="{677A923A-9C0E-4B4A-9A55-151CCED34034}"/>
                  </a:ext>
                </a:extLst>
              </p:cNvPr>
              <p:cNvCxnSpPr/>
              <p:nvPr/>
            </p:nvCxnSpPr>
            <p:spPr>
              <a:xfrm>
                <a:off x="9636460" y="4697159"/>
                <a:ext cx="198076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ttore diritto 228">
                <a:extLst>
                  <a:ext uri="{FF2B5EF4-FFF2-40B4-BE49-F238E27FC236}">
                    <a16:creationId xmlns:a16="http://schemas.microsoft.com/office/drawing/2014/main" id="{95A45164-D91C-404E-9D3A-C9524B9918C8}"/>
                  </a:ext>
                </a:extLst>
              </p:cNvPr>
              <p:cNvCxnSpPr/>
              <p:nvPr/>
            </p:nvCxnSpPr>
            <p:spPr>
              <a:xfrm>
                <a:off x="9445448" y="4849559"/>
                <a:ext cx="209511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ttore diritto 229">
                <a:extLst>
                  <a:ext uri="{FF2B5EF4-FFF2-40B4-BE49-F238E27FC236}">
                    <a16:creationId xmlns:a16="http://schemas.microsoft.com/office/drawing/2014/main" id="{1BE22193-4631-43D5-9F51-3F45038F25A1}"/>
                  </a:ext>
                </a:extLst>
              </p:cNvPr>
              <p:cNvCxnSpPr/>
              <p:nvPr/>
            </p:nvCxnSpPr>
            <p:spPr>
              <a:xfrm>
                <a:off x="9293719" y="5001959"/>
                <a:ext cx="213595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ttore diritto 230">
                <a:extLst>
                  <a:ext uri="{FF2B5EF4-FFF2-40B4-BE49-F238E27FC236}">
                    <a16:creationId xmlns:a16="http://schemas.microsoft.com/office/drawing/2014/main" id="{5D339C98-6F11-4B01-BF0F-36F907287C84}"/>
                  </a:ext>
                </a:extLst>
              </p:cNvPr>
              <p:cNvCxnSpPr/>
              <p:nvPr/>
            </p:nvCxnSpPr>
            <p:spPr>
              <a:xfrm>
                <a:off x="9163235" y="5154359"/>
                <a:ext cx="212370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ttore diritto 231">
                <a:extLst>
                  <a:ext uri="{FF2B5EF4-FFF2-40B4-BE49-F238E27FC236}">
                    <a16:creationId xmlns:a16="http://schemas.microsoft.com/office/drawing/2014/main" id="{5D234606-48A7-4BAC-9924-B53C56ED8660}"/>
                  </a:ext>
                </a:extLst>
              </p:cNvPr>
              <p:cNvCxnSpPr/>
              <p:nvPr/>
            </p:nvCxnSpPr>
            <p:spPr>
              <a:xfrm>
                <a:off x="9072306" y="5306759"/>
                <a:ext cx="20420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nettore diritto 232">
                <a:extLst>
                  <a:ext uri="{FF2B5EF4-FFF2-40B4-BE49-F238E27FC236}">
                    <a16:creationId xmlns:a16="http://schemas.microsoft.com/office/drawing/2014/main" id="{37938332-C01E-4E63-9A56-8DCE178D5D71}"/>
                  </a:ext>
                </a:extLst>
              </p:cNvPr>
              <p:cNvCxnSpPr/>
              <p:nvPr/>
            </p:nvCxnSpPr>
            <p:spPr>
              <a:xfrm>
                <a:off x="9005575" y="5459159"/>
                <a:ext cx="191133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nettore diritto 233">
                <a:extLst>
                  <a:ext uri="{FF2B5EF4-FFF2-40B4-BE49-F238E27FC236}">
                    <a16:creationId xmlns:a16="http://schemas.microsoft.com/office/drawing/2014/main" id="{ADCABBD2-891D-4931-BC2E-FA4A568BEFED}"/>
                  </a:ext>
                </a:extLst>
              </p:cNvPr>
              <p:cNvCxnSpPr/>
              <p:nvPr/>
            </p:nvCxnSpPr>
            <p:spPr>
              <a:xfrm>
                <a:off x="8990392" y="5611559"/>
                <a:ext cx="167445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ttore diritto 234">
                <a:extLst>
                  <a:ext uri="{FF2B5EF4-FFF2-40B4-BE49-F238E27FC236}">
                    <a16:creationId xmlns:a16="http://schemas.microsoft.com/office/drawing/2014/main" id="{B076C2BA-9D8B-4302-9DCE-3D2DD8F9E192}"/>
                  </a:ext>
                </a:extLst>
              </p:cNvPr>
              <p:cNvCxnSpPr/>
              <p:nvPr/>
            </p:nvCxnSpPr>
            <p:spPr>
              <a:xfrm>
                <a:off x="9035919" y="5763959"/>
                <a:ext cx="13068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ttore diritto 235">
                <a:extLst>
                  <a:ext uri="{FF2B5EF4-FFF2-40B4-BE49-F238E27FC236}">
                    <a16:creationId xmlns:a16="http://schemas.microsoft.com/office/drawing/2014/main" id="{AAF854D1-BC36-4EF5-B81C-212BC0F52DD6}"/>
                  </a:ext>
                </a:extLst>
              </p:cNvPr>
              <p:cNvCxnSpPr/>
              <p:nvPr/>
            </p:nvCxnSpPr>
            <p:spPr>
              <a:xfrm>
                <a:off x="9235353" y="5916359"/>
                <a:ext cx="65344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8A26A5F-6482-4F73-B4D9-EBAAFEDE34D6}"/>
              </a:ext>
            </a:extLst>
          </p:cNvPr>
          <p:cNvSpPr txBox="1"/>
          <p:nvPr/>
        </p:nvSpPr>
        <p:spPr>
          <a:xfrm>
            <a:off x="1" y="6151864"/>
            <a:ext cx="447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La soluzione è la stessa usando indistintamente una delle due procedure</a:t>
            </a:r>
          </a:p>
        </p:txBody>
      </p:sp>
      <p:cxnSp>
        <p:nvCxnSpPr>
          <p:cNvPr id="250" name="Connettore diritto 249">
            <a:extLst>
              <a:ext uri="{FF2B5EF4-FFF2-40B4-BE49-F238E27FC236}">
                <a16:creationId xmlns:a16="http://schemas.microsoft.com/office/drawing/2014/main" id="{A0A68FCE-E9A6-4EF1-B93D-28F5E662F623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30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24 3.33333E-6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4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5" grpId="0"/>
      <p:bldP spid="107" grpId="0"/>
      <p:bldP spid="51" grpId="0"/>
      <p:bldP spid="109" grpId="0"/>
      <p:bldP spid="52" grpId="0"/>
      <p:bldP spid="55" grpId="0"/>
      <p:bldP spid="56" grpId="0"/>
      <p:bldP spid="57" grpId="0"/>
      <p:bldP spid="115" grpId="0"/>
      <p:bldP spid="116" grpId="0"/>
      <p:bldP spid="117" grpId="0"/>
      <p:bldP spid="119" grpId="0"/>
      <p:bldP spid="123" grpId="0"/>
      <p:bldP spid="124" grpId="0"/>
      <p:bldP spid="125" grpId="0"/>
      <p:bldP spid="126" grpId="0"/>
      <p:bldP spid="111" grpId="0"/>
      <p:bldP spid="143" grpId="0" animBg="1"/>
      <p:bldP spid="143" grpId="1" animBg="1"/>
      <p:bldP spid="145" grpId="0"/>
      <p:bldP spid="146" grpId="0"/>
      <p:bldP spid="147" grpId="0"/>
      <p:bldP spid="3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" y="2971800"/>
            <a:ext cx="9072000" cy="1440394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188400" y="6836948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7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Presentazione su schermo (4:3)</PresentationFormat>
  <Paragraphs>331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MS Shell Dlg 2</vt:lpstr>
      <vt:lpstr>Symbol</vt:lpstr>
      <vt:lpstr>1_Tema di Office</vt:lpstr>
      <vt:lpstr>Geometria descrittiva dinamica</vt:lpstr>
      <vt:lpstr>LE CONiCHE – cilindro - Dati</vt:lpstr>
      <vt:lpstr>LE CONiCHE – cilindro – ellisse   b(Ðp1,Ðp2) (1)  </vt:lpstr>
      <vt:lpstr>LE CONiCHE – cilindro – ellisse   b(Ðp1,Ðp2) (2)  </vt:lpstr>
      <vt:lpstr>LE CONiCHE – cilindro – ellisse   b(Ðp1,Ðp2) (3)  </vt:lpstr>
      <vt:lpstr>LE CONiCHE – cilindro – ellisse con b(Ðp1,Ðp2) (4) </vt:lpstr>
      <vt:lpstr>LE CONiCHE – cilindro – ellisse con b(Ðp1,Ðp2) (5) </vt:lpstr>
      <vt:lpstr>LE CONiCHE – cilindro – ellisse con b(Ðp1,Ðp2) (6)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224</cp:revision>
  <dcterms:created xsi:type="dcterms:W3CDTF">2020-04-13T15:01:30Z</dcterms:created>
  <dcterms:modified xsi:type="dcterms:W3CDTF">2020-11-05T20:50:04Z</dcterms:modified>
</cp:coreProperties>
</file>