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62" r:id="rId3"/>
    <p:sldId id="257" r:id="rId4"/>
    <p:sldId id="258" r:id="rId5"/>
    <p:sldId id="264" r:id="rId6"/>
    <p:sldId id="259" r:id="rId7"/>
    <p:sldId id="260" r:id="rId8"/>
    <p:sldId id="261" r:id="rId9"/>
    <p:sldId id="263" r:id="rId10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2" autoAdjust="0"/>
    <p:restoredTop sz="94384" autoAdjust="0"/>
  </p:normalViewPr>
  <p:slideViewPr>
    <p:cSldViewPr snapToGrid="0">
      <p:cViewPr varScale="1">
        <p:scale>
          <a:sx n="61" d="100"/>
          <a:sy n="61" d="100"/>
        </p:scale>
        <p:origin x="1646" y="6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674473-7315-4307-AC44-9DA99EBD1038}" type="datetimeFigureOut">
              <a:rPr lang="it-IT" smtClean="0"/>
              <a:t>13/06/2020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5B8DD6-7CB6-408C-8786-7C8FBF13C6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868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B8DD6-7CB6-408C-8786-7C8FBF13C6B3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6043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5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8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8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2452-B892-41D3-93BB-D6155E434EC8}" type="datetimeFigureOut">
              <a:rPr lang="it-IT" smtClean="0"/>
              <a:pPr/>
              <a:t>13/06/2020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0B3B-4CC0-40E9-AEF0-86432BFA02A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28964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2452-B892-41D3-93BB-D6155E434EC8}" type="datetimeFigureOut">
              <a:rPr lang="it-IT" smtClean="0"/>
              <a:pPr/>
              <a:t>13/06/2020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0B3B-4CC0-40E9-AEF0-86432BFA02A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76978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486836"/>
            <a:ext cx="1478756" cy="7749117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486836"/>
            <a:ext cx="4350544" cy="77491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2452-B892-41D3-93BB-D6155E434EC8}" type="datetimeFigureOut">
              <a:rPr lang="it-IT" smtClean="0"/>
              <a:pPr/>
              <a:t>13/06/2020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0B3B-4CC0-40E9-AEF0-86432BFA02A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09411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2452-B892-41D3-93BB-D6155E434EC8}" type="datetimeFigureOut">
              <a:rPr lang="it-IT" smtClean="0"/>
              <a:pPr/>
              <a:t>13/06/2020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0B3B-4CC0-40E9-AEF0-86432BFA02A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7278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279657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119289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2452-B892-41D3-93BB-D6155E434EC8}" type="datetimeFigureOut">
              <a:rPr lang="it-IT" smtClean="0"/>
              <a:pPr/>
              <a:t>13/06/2020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0B3B-4CC0-40E9-AEF0-86432BFA02A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976867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2452-B892-41D3-93BB-D6155E434EC8}" type="datetimeFigureOut">
              <a:rPr lang="it-IT" smtClean="0"/>
              <a:pPr/>
              <a:t>13/06/2020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0B3B-4CC0-40E9-AEF0-86432BFA02A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03793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5" y="486838"/>
            <a:ext cx="5915025" cy="176741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2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3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8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1"/>
            <a:ext cx="2901255" cy="4912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7" y="2241552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3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8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7" y="3340101"/>
            <a:ext cx="2915543" cy="4912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2452-B892-41D3-93BB-D6155E434EC8}" type="datetimeFigureOut">
              <a:rPr lang="it-IT" smtClean="0"/>
              <a:pPr/>
              <a:t>13/06/2020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0B3B-4CC0-40E9-AEF0-86432BFA02A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89370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2452-B892-41D3-93BB-D6155E434EC8}" type="datetimeFigureOut">
              <a:rPr lang="it-IT" smtClean="0"/>
              <a:pPr/>
              <a:t>13/06/2020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0B3B-4CC0-40E9-AEF0-86432BFA02A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63602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2452-B892-41D3-93BB-D6155E434EC8}" type="datetimeFigureOut">
              <a:rPr lang="it-IT" smtClean="0"/>
              <a:pPr/>
              <a:t>13/06/2020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0B3B-4CC0-40E9-AEF0-86432BFA02A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97860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7" y="1316573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3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3" indent="0">
              <a:buNone/>
              <a:defRPr sz="1051"/>
            </a:lvl2pPr>
            <a:lvl3pPr marL="685766" indent="0">
              <a:buNone/>
              <a:defRPr sz="900"/>
            </a:lvl3pPr>
            <a:lvl4pPr marL="1028648" indent="0">
              <a:buNone/>
              <a:defRPr sz="751"/>
            </a:lvl4pPr>
            <a:lvl5pPr marL="1371532" indent="0">
              <a:buNone/>
              <a:defRPr sz="751"/>
            </a:lvl5pPr>
            <a:lvl6pPr marL="1714415" indent="0">
              <a:buNone/>
              <a:defRPr sz="751"/>
            </a:lvl6pPr>
            <a:lvl7pPr marL="2057297" indent="0">
              <a:buNone/>
              <a:defRPr sz="751"/>
            </a:lvl7pPr>
            <a:lvl8pPr marL="2400180" indent="0">
              <a:buNone/>
              <a:defRPr sz="751"/>
            </a:lvl8pPr>
            <a:lvl9pPr marL="2743063" indent="0">
              <a:buNone/>
              <a:defRPr sz="75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2452-B892-41D3-93BB-D6155E434EC8}" type="datetimeFigureOut">
              <a:rPr lang="it-IT" smtClean="0"/>
              <a:pPr/>
              <a:t>13/06/2020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0B3B-4CC0-40E9-AEF0-86432BFA02A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79787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7" y="1316573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83" indent="0">
              <a:buNone/>
              <a:defRPr sz="2100"/>
            </a:lvl2pPr>
            <a:lvl3pPr marL="685766" indent="0">
              <a:buNone/>
              <a:defRPr sz="1800"/>
            </a:lvl3pPr>
            <a:lvl4pPr marL="1028648" indent="0">
              <a:buNone/>
              <a:defRPr sz="1500"/>
            </a:lvl4pPr>
            <a:lvl5pPr marL="1371532" indent="0">
              <a:buNone/>
              <a:defRPr sz="1500"/>
            </a:lvl5pPr>
            <a:lvl6pPr marL="1714415" indent="0">
              <a:buNone/>
              <a:defRPr sz="1500"/>
            </a:lvl6pPr>
            <a:lvl7pPr marL="2057297" indent="0">
              <a:buNone/>
              <a:defRPr sz="1500"/>
            </a:lvl7pPr>
            <a:lvl8pPr marL="2400180" indent="0">
              <a:buNone/>
              <a:defRPr sz="1500"/>
            </a:lvl8pPr>
            <a:lvl9pPr marL="2743063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3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3" indent="0">
              <a:buNone/>
              <a:defRPr sz="1051"/>
            </a:lvl2pPr>
            <a:lvl3pPr marL="685766" indent="0">
              <a:buNone/>
              <a:defRPr sz="900"/>
            </a:lvl3pPr>
            <a:lvl4pPr marL="1028648" indent="0">
              <a:buNone/>
              <a:defRPr sz="751"/>
            </a:lvl4pPr>
            <a:lvl5pPr marL="1371532" indent="0">
              <a:buNone/>
              <a:defRPr sz="751"/>
            </a:lvl5pPr>
            <a:lvl6pPr marL="1714415" indent="0">
              <a:buNone/>
              <a:defRPr sz="751"/>
            </a:lvl6pPr>
            <a:lvl7pPr marL="2057297" indent="0">
              <a:buNone/>
              <a:defRPr sz="751"/>
            </a:lvl7pPr>
            <a:lvl8pPr marL="2400180" indent="0">
              <a:buNone/>
              <a:defRPr sz="751"/>
            </a:lvl8pPr>
            <a:lvl9pPr marL="2743063" indent="0">
              <a:buNone/>
              <a:defRPr sz="75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2452-B892-41D3-93BB-D6155E434EC8}" type="datetimeFigureOut">
              <a:rPr lang="it-IT" smtClean="0"/>
              <a:pPr/>
              <a:t>13/06/2020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0B3B-4CC0-40E9-AEF0-86432BFA02A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16219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1" y="486838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1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52452-B892-41D3-93BB-D6155E434EC8}" type="datetimeFigureOut">
              <a:rPr lang="it-IT" smtClean="0"/>
              <a:pPr/>
              <a:t>13/06/2020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6" y="8475138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B0B3B-4CC0-40E9-AEF0-86432BFA02A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3372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1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4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olo 1">
            <a:extLst>
              <a:ext uri="{FF2B5EF4-FFF2-40B4-BE49-F238E27FC236}">
                <a16:creationId xmlns:a16="http://schemas.microsoft.com/office/drawing/2014/main" id="{0C4D28F8-CC4C-486B-9603-D4169C5AA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00" y="39756"/>
            <a:ext cx="6768000" cy="720000"/>
          </a:xfrm>
          <a:ln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pPr lvl="0" defTabSz="342900">
              <a:lnSpc>
                <a:spcPct val="100000"/>
              </a:lnSpc>
              <a:spcBef>
                <a:spcPts val="0"/>
              </a:spcBef>
              <a:defRPr/>
            </a:pPr>
            <a:r>
              <a:rPr lang="it-IT" sz="2700" cap="all" dirty="0">
                <a:solidFill>
                  <a:srgbClr val="00B050"/>
                </a:solidFill>
                <a:latin typeface="Comic Sans MS" panose="030F0702030302020204" pitchFamily="66" charset="0"/>
              </a:rPr>
              <a:t>Geometria descrittiva dinamica</a:t>
            </a:r>
            <a:br>
              <a:rPr lang="it-IT" sz="2800" dirty="0">
                <a:solidFill>
                  <a:srgbClr val="00B050"/>
                </a:solidFill>
                <a:latin typeface="Comic Sans MS" panose="030F0702030302020204" pitchFamily="66" charset="0"/>
              </a:rPr>
            </a:br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Sezione di solidi a facce</a:t>
            </a:r>
            <a:endParaRPr lang="it-IT" sz="2200" dirty="0"/>
          </a:p>
        </p:txBody>
      </p:sp>
      <p:sp>
        <p:nvSpPr>
          <p:cNvPr id="34" name="Rectangle 6">
            <a:extLst>
              <a:ext uri="{FF2B5EF4-FFF2-40B4-BE49-F238E27FC236}">
                <a16:creationId xmlns:a16="http://schemas.microsoft.com/office/drawing/2014/main" id="{270B3BDF-DE6D-4EDF-B7CB-30EB89C10549}"/>
              </a:ext>
            </a:extLst>
          </p:cNvPr>
          <p:cNvSpPr txBox="1">
            <a:spLocks noChangeArrowheads="1"/>
          </p:cNvSpPr>
          <p:nvPr/>
        </p:nvSpPr>
        <p:spPr>
          <a:xfrm>
            <a:off x="45000" y="824194"/>
            <a:ext cx="6768000" cy="324000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/>
          <a:lstStyle/>
          <a:p>
            <a:pPr marL="257175" marR="0" lvl="0" indent="-257175" algn="ctr" defTabSz="6858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16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itchFamily="66" charset="0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itchFamily="66" charset="0"/>
                <a:cs typeface="Arial" panose="020B0604020202020204" pitchFamily="34" charset="0"/>
              </a:rPr>
              <a:t>Monge</a:t>
            </a:r>
            <a:endParaRPr kumimoji="0" lang="it-IT" sz="160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mic Sans MS" pitchFamily="66" charset="0"/>
              <a:cs typeface="Arial" panose="020B0604020202020204" pitchFamily="34" charset="0"/>
            </a:endParaRPr>
          </a:p>
        </p:txBody>
      </p:sp>
      <p:sp>
        <p:nvSpPr>
          <p:cNvPr id="35" name="Text Box 6">
            <a:extLst>
              <a:ext uri="{FF2B5EF4-FFF2-40B4-BE49-F238E27FC236}">
                <a16:creationId xmlns:a16="http://schemas.microsoft.com/office/drawing/2014/main" id="{5B53FECC-9311-4F0F-9765-EC1EE57B5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10" y="8358522"/>
            <a:ext cx="4032000" cy="369974"/>
          </a:xfrm>
          <a:prstGeom prst="rect">
            <a:avLst/>
          </a:prstGeom>
          <a:solidFill>
            <a:srgbClr val="FFFF00"/>
          </a:solidFill>
          <a:ln w="9525">
            <a:solidFill>
              <a:srgbClr val="4F81BD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altLang="it-IT" sz="1800" b="1" kern="0" dirty="0">
                <a:solidFill>
                  <a:srgbClr val="C00000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Autore Prof. Arch. Elio Fragassi</a:t>
            </a:r>
          </a:p>
        </p:txBody>
      </p:sp>
      <p:sp>
        <p:nvSpPr>
          <p:cNvPr id="38" name="Text Box 9">
            <a:extLst>
              <a:ext uri="{FF2B5EF4-FFF2-40B4-BE49-F238E27FC236}">
                <a16:creationId xmlns:a16="http://schemas.microsoft.com/office/drawing/2014/main" id="{725D3701-CCB6-431D-8CC4-722A8B3836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20" y="8746960"/>
            <a:ext cx="4032000" cy="277641"/>
          </a:xfrm>
          <a:prstGeom prst="rect">
            <a:avLst/>
          </a:prstGeom>
          <a:solidFill>
            <a:srgbClr val="FFFF0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it-IT" altLang="it-IT" sz="1200" b="1" kern="0" dirty="0">
                <a:solidFill>
                  <a:prstClr val="black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82536959-48A8-43C3-A463-D06DEB9B42C3}"/>
              </a:ext>
            </a:extLst>
          </p:cNvPr>
          <p:cNvSpPr txBox="1"/>
          <p:nvPr/>
        </p:nvSpPr>
        <p:spPr>
          <a:xfrm>
            <a:off x="45000" y="1212973"/>
            <a:ext cx="6768000" cy="769441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LE OPERAZIONI GEOMETRICHE</a:t>
            </a:r>
          </a:p>
          <a:p>
            <a:pPr algn="ctr"/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SEZIONE RIGATA </a:t>
            </a:r>
            <a:r>
              <a:rPr lang="it-IT" sz="2000" dirty="0" err="1">
                <a:solidFill>
                  <a:srgbClr val="0070C0"/>
                </a:solidFill>
                <a:latin typeface="Comic Sans MS" panose="030F0702030302020204" pitchFamily="66" charset="0"/>
              </a:rPr>
              <a:t>DI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 SOLIDO A FACCE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45097EC3-C83D-4314-9997-AB65D376376B}"/>
              </a:ext>
            </a:extLst>
          </p:cNvPr>
          <p:cNvSpPr txBox="1"/>
          <p:nvPr/>
        </p:nvSpPr>
        <p:spPr>
          <a:xfrm>
            <a:off x="45000" y="2090057"/>
            <a:ext cx="6768000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horz" wrap="square" rtlCol="0">
            <a:spAutoFit/>
          </a:bodyPr>
          <a:lstStyle/>
          <a:p>
            <a:pPr lvl="0" algn="ctr"/>
            <a:r>
              <a:rPr lang="it-IT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ESEMPIO GRAFICO RELATIVO ALLA RICERCA DELLA SEZIONE RIGATA DI UNA PIRAMIDE RETTA A BASE QUADRATA</a:t>
            </a:r>
          </a:p>
        </p:txBody>
      </p:sp>
      <p:sp>
        <p:nvSpPr>
          <p:cNvPr id="44" name="Rectangle 5">
            <a:extLst>
              <a:ext uri="{FF2B5EF4-FFF2-40B4-BE49-F238E27FC236}">
                <a16:creationId xmlns:a16="http://schemas.microsoft.com/office/drawing/2014/main" id="{75CF3211-8AC6-4D5E-8320-34E75C36A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6241" y="3343405"/>
            <a:ext cx="2700000" cy="568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 algn="ctr">
            <a:solidFill>
              <a:schemeClr val="accent1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/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2000" dirty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Il disegno a fianco è stato eseguito 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2000" dirty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nell’a. s. 2005/06 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endParaRPr lang="it-IT" sz="2000" dirty="0">
              <a:solidFill>
                <a:srgbClr val="00B050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2000" dirty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da </a:t>
            </a:r>
            <a:r>
              <a:rPr lang="it-IT" sz="2000" b="1" dirty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Emanuela D’Andrea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2000" dirty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della classe 2C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2000" dirty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2000" dirty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del Liceo Artistico Statale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2000" dirty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 «</a:t>
            </a:r>
            <a:r>
              <a:rPr lang="it-IT" sz="2000" b="1" dirty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G. </a:t>
            </a:r>
            <a:r>
              <a:rPr lang="it-IT" sz="2000" b="1" dirty="0" err="1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Misticoni</a:t>
            </a:r>
            <a:r>
              <a:rPr lang="it-IT" sz="2000" dirty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» di Pescara 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2000" dirty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per la materia «</a:t>
            </a:r>
            <a:r>
              <a:rPr lang="it-IT" sz="2000" b="1" dirty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Discipline geometriche</a:t>
            </a:r>
            <a:r>
              <a:rPr lang="it-IT" sz="2000" dirty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»</a:t>
            </a:r>
          </a:p>
          <a:p>
            <a:pPr algn="ctr" eaLnBrk="0" hangingPunct="0">
              <a:defRPr/>
            </a:pPr>
            <a:endParaRPr lang="it-IT" sz="2000" dirty="0">
              <a:solidFill>
                <a:srgbClr val="00B050"/>
              </a:solidFill>
              <a:latin typeface="Comic Sans MS" pitchFamily="66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it-IT" sz="2000" dirty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Insegnante: </a:t>
            </a:r>
          </a:p>
          <a:p>
            <a:pPr algn="ctr" eaLnBrk="0" hangingPunct="0">
              <a:defRPr/>
            </a:pPr>
            <a:r>
              <a:rPr lang="it-IT" sz="2000" dirty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Prof. Elio </a:t>
            </a:r>
            <a:r>
              <a:rPr lang="it-IT" sz="2000" dirty="0" err="1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Fragass</a:t>
            </a:r>
            <a:r>
              <a:rPr lang="it-IT" dirty="0" err="1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i</a:t>
            </a:r>
            <a:endParaRPr lang="it-IT" dirty="0">
              <a:solidFill>
                <a:srgbClr val="00B050"/>
              </a:solidFill>
              <a:latin typeface="Comic Sans MS" pitchFamily="66" charset="0"/>
              <a:cs typeface="Arial" charset="0"/>
            </a:endParaRP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6CFD849B-20E4-4B9D-BC0F-871578B520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83" y="3363523"/>
            <a:ext cx="3996000" cy="4943279"/>
          </a:xfrm>
          <a:prstGeom prst="rect">
            <a:avLst/>
          </a:prstGeom>
          <a:ln w="9525">
            <a:solidFill>
              <a:schemeClr val="accent1"/>
            </a:solidFill>
          </a:ln>
        </p:spPr>
      </p:pic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E2423C80-2B33-4DC7-BEDE-DDAF06B2D896}"/>
              </a:ext>
            </a:extLst>
          </p:cNvPr>
          <p:cNvCxnSpPr/>
          <p:nvPr/>
        </p:nvCxnSpPr>
        <p:spPr>
          <a:xfrm>
            <a:off x="9000" y="9088019"/>
            <a:ext cx="684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01293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2" grpId="0" animBg="1"/>
      <p:bldP spid="4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4644CC69-A61F-4833-9727-098EAA3CD993}"/>
              </a:ext>
            </a:extLst>
          </p:cNvPr>
          <p:cNvCxnSpPr>
            <a:cxnSpLocks/>
          </p:cNvCxnSpPr>
          <p:nvPr/>
        </p:nvCxnSpPr>
        <p:spPr>
          <a:xfrm>
            <a:off x="352701" y="4008191"/>
            <a:ext cx="619179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8B9D85AF-2297-4D33-A7D7-168049C948BF}"/>
              </a:ext>
            </a:extLst>
          </p:cNvPr>
          <p:cNvCxnSpPr>
            <a:cxnSpLocks/>
          </p:cNvCxnSpPr>
          <p:nvPr/>
        </p:nvCxnSpPr>
        <p:spPr>
          <a:xfrm flipV="1">
            <a:off x="2713297" y="3286500"/>
            <a:ext cx="623855" cy="23966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9688BE93-8E6A-48F2-86F2-B42B0205708F}"/>
              </a:ext>
            </a:extLst>
          </p:cNvPr>
          <p:cNvCxnSpPr>
            <a:cxnSpLocks/>
          </p:cNvCxnSpPr>
          <p:nvPr/>
        </p:nvCxnSpPr>
        <p:spPr>
          <a:xfrm>
            <a:off x="3092294" y="2657500"/>
            <a:ext cx="243432" cy="62553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C10C6403-93B0-4BBD-AB81-6A7F02259A12}"/>
              </a:ext>
            </a:extLst>
          </p:cNvPr>
          <p:cNvCxnSpPr>
            <a:cxnSpLocks/>
          </p:cNvCxnSpPr>
          <p:nvPr/>
        </p:nvCxnSpPr>
        <p:spPr>
          <a:xfrm>
            <a:off x="2716687" y="3526159"/>
            <a:ext cx="0" cy="720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32F67A0D-FD73-445F-A87D-925F4C348196}"/>
              </a:ext>
            </a:extLst>
          </p:cNvPr>
          <p:cNvCxnSpPr>
            <a:cxnSpLocks/>
          </p:cNvCxnSpPr>
          <p:nvPr/>
        </p:nvCxnSpPr>
        <p:spPr>
          <a:xfrm>
            <a:off x="3963103" y="3051628"/>
            <a:ext cx="0" cy="119950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CD2E0CEF-1B34-4F13-81CE-24AD9A4CC5F1}"/>
              </a:ext>
            </a:extLst>
          </p:cNvPr>
          <p:cNvCxnSpPr>
            <a:cxnSpLocks/>
          </p:cNvCxnSpPr>
          <p:nvPr/>
        </p:nvCxnSpPr>
        <p:spPr>
          <a:xfrm>
            <a:off x="3090399" y="2662436"/>
            <a:ext cx="0" cy="158522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8464FE74-7C7D-4FB5-A984-84DE34368E74}"/>
              </a:ext>
            </a:extLst>
          </p:cNvPr>
          <p:cNvCxnSpPr>
            <a:cxnSpLocks/>
          </p:cNvCxnSpPr>
          <p:nvPr/>
        </p:nvCxnSpPr>
        <p:spPr>
          <a:xfrm>
            <a:off x="3579019" y="3919769"/>
            <a:ext cx="0" cy="33136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B55469F9-42C6-4423-AFD4-1380CC2EF0BA}"/>
              </a:ext>
            </a:extLst>
          </p:cNvPr>
          <p:cNvCxnSpPr/>
          <p:nvPr/>
        </p:nvCxnSpPr>
        <p:spPr>
          <a:xfrm>
            <a:off x="3337152" y="3283298"/>
            <a:ext cx="0" cy="250957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46D89EF7-BAFC-4F36-ADFA-24115007583C}"/>
              </a:ext>
            </a:extLst>
          </p:cNvPr>
          <p:cNvCxnSpPr>
            <a:cxnSpLocks/>
          </p:cNvCxnSpPr>
          <p:nvPr/>
        </p:nvCxnSpPr>
        <p:spPr>
          <a:xfrm>
            <a:off x="2713298" y="4244173"/>
            <a:ext cx="1253369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AE1D2C55-3D94-45F2-9239-2C41675C538C}"/>
              </a:ext>
            </a:extLst>
          </p:cNvPr>
          <p:cNvCxnSpPr>
            <a:cxnSpLocks/>
          </p:cNvCxnSpPr>
          <p:nvPr/>
        </p:nvCxnSpPr>
        <p:spPr>
          <a:xfrm>
            <a:off x="2714725" y="4247716"/>
            <a:ext cx="622433" cy="154515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CE0713C1-4F0E-4F49-A753-F427822E8B20}"/>
              </a:ext>
            </a:extLst>
          </p:cNvPr>
          <p:cNvCxnSpPr>
            <a:cxnSpLocks/>
          </p:cNvCxnSpPr>
          <p:nvPr/>
        </p:nvCxnSpPr>
        <p:spPr>
          <a:xfrm flipH="1">
            <a:off x="3337157" y="4244172"/>
            <a:ext cx="629509" cy="15487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8F29BBA1-436B-4BDF-9C94-53DBB7D3FFA3}"/>
              </a:ext>
            </a:extLst>
          </p:cNvPr>
          <p:cNvCxnSpPr>
            <a:cxnSpLocks/>
          </p:cNvCxnSpPr>
          <p:nvPr/>
        </p:nvCxnSpPr>
        <p:spPr>
          <a:xfrm flipH="1">
            <a:off x="3337161" y="4244172"/>
            <a:ext cx="241865" cy="1548700"/>
          </a:xfrm>
          <a:prstGeom prst="line">
            <a:avLst/>
          </a:prstGeom>
          <a:ln w="31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BEBEC63D-C52D-4746-AE5C-7B35020BC8D6}"/>
              </a:ext>
            </a:extLst>
          </p:cNvPr>
          <p:cNvCxnSpPr>
            <a:cxnSpLocks/>
          </p:cNvCxnSpPr>
          <p:nvPr/>
        </p:nvCxnSpPr>
        <p:spPr>
          <a:xfrm>
            <a:off x="3091238" y="4244172"/>
            <a:ext cx="245916" cy="15487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950ACDCE-C329-4CB5-A843-D5C6B574DF93}"/>
              </a:ext>
            </a:extLst>
          </p:cNvPr>
          <p:cNvCxnSpPr>
            <a:cxnSpLocks/>
          </p:cNvCxnSpPr>
          <p:nvPr/>
        </p:nvCxnSpPr>
        <p:spPr>
          <a:xfrm>
            <a:off x="225338" y="2880580"/>
            <a:ext cx="62015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A9A72A46-2428-400B-B5D1-C66D173EC6A8}"/>
              </a:ext>
            </a:extLst>
          </p:cNvPr>
          <p:cNvCxnSpPr>
            <a:cxnSpLocks/>
          </p:cNvCxnSpPr>
          <p:nvPr/>
        </p:nvCxnSpPr>
        <p:spPr>
          <a:xfrm>
            <a:off x="225338" y="6111753"/>
            <a:ext cx="62015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2053DFF7-52EB-4723-B487-87EFC819D6A7}"/>
              </a:ext>
            </a:extLst>
          </p:cNvPr>
          <p:cNvCxnSpPr>
            <a:cxnSpLocks/>
          </p:cNvCxnSpPr>
          <p:nvPr/>
        </p:nvCxnSpPr>
        <p:spPr>
          <a:xfrm flipV="1">
            <a:off x="2713293" y="2656851"/>
            <a:ext cx="380208" cy="86576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B5C61F1E-47CB-48C7-A677-786E25928303}"/>
              </a:ext>
            </a:extLst>
          </p:cNvPr>
          <p:cNvCxnSpPr>
            <a:cxnSpLocks/>
          </p:cNvCxnSpPr>
          <p:nvPr/>
        </p:nvCxnSpPr>
        <p:spPr>
          <a:xfrm flipV="1">
            <a:off x="3576073" y="3046835"/>
            <a:ext cx="386677" cy="87405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FFEFB018-1121-4344-8D1F-9942C9D76B6D}"/>
              </a:ext>
            </a:extLst>
          </p:cNvPr>
          <p:cNvCxnSpPr>
            <a:cxnSpLocks/>
          </p:cNvCxnSpPr>
          <p:nvPr/>
        </p:nvCxnSpPr>
        <p:spPr>
          <a:xfrm>
            <a:off x="3095290" y="2658952"/>
            <a:ext cx="864971" cy="38339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B1A8553A-0A15-46D4-B62F-92D94EEEAC2E}"/>
              </a:ext>
            </a:extLst>
          </p:cNvPr>
          <p:cNvCxnSpPr>
            <a:cxnSpLocks/>
          </p:cNvCxnSpPr>
          <p:nvPr/>
        </p:nvCxnSpPr>
        <p:spPr>
          <a:xfrm>
            <a:off x="2714806" y="3526812"/>
            <a:ext cx="873476" cy="38716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F60CD703-8D4B-42FB-B230-AB2A3F8744EB}"/>
              </a:ext>
            </a:extLst>
          </p:cNvPr>
          <p:cNvSpPr txBox="1"/>
          <p:nvPr/>
        </p:nvSpPr>
        <p:spPr>
          <a:xfrm>
            <a:off x="2424452" y="3353437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87" name="CasellaDiTesto 86">
            <a:extLst>
              <a:ext uri="{FF2B5EF4-FFF2-40B4-BE49-F238E27FC236}">
                <a16:creationId xmlns:a16="http://schemas.microsoft.com/office/drawing/2014/main" id="{3D81233E-6A35-4834-A575-CD45FA252D0A}"/>
              </a:ext>
            </a:extLst>
          </p:cNvPr>
          <p:cNvSpPr txBox="1"/>
          <p:nvPr/>
        </p:nvSpPr>
        <p:spPr>
          <a:xfrm>
            <a:off x="2389478" y="4160690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88" name="CasellaDiTesto 87">
            <a:extLst>
              <a:ext uri="{FF2B5EF4-FFF2-40B4-BE49-F238E27FC236}">
                <a16:creationId xmlns:a16="http://schemas.microsoft.com/office/drawing/2014/main" id="{F1CE8A75-FB32-41FF-BA55-4871AC3B8767}"/>
              </a:ext>
            </a:extLst>
          </p:cNvPr>
          <p:cNvSpPr txBox="1"/>
          <p:nvPr/>
        </p:nvSpPr>
        <p:spPr>
          <a:xfrm>
            <a:off x="2903480" y="4201424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02CFDED2-4140-4ECE-81E6-7BFEFA1525E3}"/>
              </a:ext>
            </a:extLst>
          </p:cNvPr>
          <p:cNvSpPr txBox="1"/>
          <p:nvPr/>
        </p:nvSpPr>
        <p:spPr>
          <a:xfrm>
            <a:off x="2954755" y="2383993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90" name="CasellaDiTesto 89">
            <a:extLst>
              <a:ext uri="{FF2B5EF4-FFF2-40B4-BE49-F238E27FC236}">
                <a16:creationId xmlns:a16="http://schemas.microsoft.com/office/drawing/2014/main" id="{B19398A9-8965-4904-91F6-638BAAA95C1B}"/>
              </a:ext>
            </a:extLst>
          </p:cNvPr>
          <p:cNvSpPr txBox="1"/>
          <p:nvPr/>
        </p:nvSpPr>
        <p:spPr>
          <a:xfrm>
            <a:off x="3960261" y="2854684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92" name="CasellaDiTesto 91">
            <a:extLst>
              <a:ext uri="{FF2B5EF4-FFF2-40B4-BE49-F238E27FC236}">
                <a16:creationId xmlns:a16="http://schemas.microsoft.com/office/drawing/2014/main" id="{ADD3FE16-EA37-4C21-AC4D-D46954E8A3B7}"/>
              </a:ext>
            </a:extLst>
          </p:cNvPr>
          <p:cNvSpPr txBox="1"/>
          <p:nvPr/>
        </p:nvSpPr>
        <p:spPr>
          <a:xfrm>
            <a:off x="3901822" y="4184458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93" name="CasellaDiTesto 92">
            <a:extLst>
              <a:ext uri="{FF2B5EF4-FFF2-40B4-BE49-F238E27FC236}">
                <a16:creationId xmlns:a16="http://schemas.microsoft.com/office/drawing/2014/main" id="{123B482D-0F19-432A-9A2B-4B17B66053D5}"/>
              </a:ext>
            </a:extLst>
          </p:cNvPr>
          <p:cNvSpPr txBox="1"/>
          <p:nvPr/>
        </p:nvSpPr>
        <p:spPr>
          <a:xfrm>
            <a:off x="3167627" y="5749549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V’</a:t>
            </a:r>
          </a:p>
        </p:txBody>
      </p:sp>
      <p:sp>
        <p:nvSpPr>
          <p:cNvPr id="94" name="CasellaDiTesto 93">
            <a:extLst>
              <a:ext uri="{FF2B5EF4-FFF2-40B4-BE49-F238E27FC236}">
                <a16:creationId xmlns:a16="http://schemas.microsoft.com/office/drawing/2014/main" id="{C96B9FB4-FA78-452B-86D0-9C11242FDA26}"/>
              </a:ext>
            </a:extLst>
          </p:cNvPr>
          <p:cNvSpPr txBox="1"/>
          <p:nvPr/>
        </p:nvSpPr>
        <p:spPr>
          <a:xfrm>
            <a:off x="3206142" y="3040766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V’’</a:t>
            </a:r>
          </a:p>
        </p:txBody>
      </p:sp>
      <p:sp>
        <p:nvSpPr>
          <p:cNvPr id="96" name="CasellaDiTesto 95">
            <a:extLst>
              <a:ext uri="{FF2B5EF4-FFF2-40B4-BE49-F238E27FC236}">
                <a16:creationId xmlns:a16="http://schemas.microsoft.com/office/drawing/2014/main" id="{7660D5CA-38D3-41E2-B4BC-8C5C90FAF8DE}"/>
              </a:ext>
            </a:extLst>
          </p:cNvPr>
          <p:cNvSpPr txBox="1"/>
          <p:nvPr/>
        </p:nvSpPr>
        <p:spPr>
          <a:xfrm>
            <a:off x="3527775" y="3782140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D’’</a:t>
            </a:r>
          </a:p>
        </p:txBody>
      </p:sp>
      <p:sp>
        <p:nvSpPr>
          <p:cNvPr id="97" name="CasellaDiTesto 96">
            <a:extLst>
              <a:ext uri="{FF2B5EF4-FFF2-40B4-BE49-F238E27FC236}">
                <a16:creationId xmlns:a16="http://schemas.microsoft.com/office/drawing/2014/main" id="{72C3E716-94E6-4567-827B-5B94E5706042}"/>
              </a:ext>
            </a:extLst>
          </p:cNvPr>
          <p:cNvSpPr txBox="1"/>
          <p:nvPr/>
        </p:nvSpPr>
        <p:spPr>
          <a:xfrm>
            <a:off x="3467993" y="4185937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D’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63E2BFAC-FE68-49A8-B525-153C1C8873D9}"/>
              </a:ext>
            </a:extLst>
          </p:cNvPr>
          <p:cNvSpPr txBox="1"/>
          <p:nvPr/>
        </p:nvSpPr>
        <p:spPr>
          <a:xfrm>
            <a:off x="5853962" y="2474939"/>
            <a:ext cx="595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98" name="CasellaDiTesto 97">
            <a:extLst>
              <a:ext uri="{FF2B5EF4-FFF2-40B4-BE49-F238E27FC236}">
                <a16:creationId xmlns:a16="http://schemas.microsoft.com/office/drawing/2014/main" id="{D85909EF-0484-4B04-B622-55832CDEEC96}"/>
              </a:ext>
            </a:extLst>
          </p:cNvPr>
          <p:cNvSpPr txBox="1"/>
          <p:nvPr/>
        </p:nvSpPr>
        <p:spPr>
          <a:xfrm>
            <a:off x="5913791" y="5729694"/>
            <a:ext cx="595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28EBCD05-E8E9-45E5-9708-BD91317682C9}"/>
              </a:ext>
            </a:extLst>
          </p:cNvPr>
          <p:cNvCxnSpPr/>
          <p:nvPr/>
        </p:nvCxnSpPr>
        <p:spPr>
          <a:xfrm flipV="1">
            <a:off x="3335726" y="3045820"/>
            <a:ext cx="624535" cy="24069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81E851F2-707F-45EC-B3FB-19B07DB11D01}"/>
              </a:ext>
            </a:extLst>
          </p:cNvPr>
          <p:cNvCxnSpPr>
            <a:cxnSpLocks/>
          </p:cNvCxnSpPr>
          <p:nvPr/>
        </p:nvCxnSpPr>
        <p:spPr>
          <a:xfrm>
            <a:off x="3337610" y="3276380"/>
            <a:ext cx="242734" cy="63346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44B60A36-2526-4101-9342-E4C1CF193565}"/>
              </a:ext>
            </a:extLst>
          </p:cNvPr>
          <p:cNvSpPr txBox="1"/>
          <p:nvPr/>
        </p:nvSpPr>
        <p:spPr>
          <a:xfrm>
            <a:off x="6208671" y="3680887"/>
            <a:ext cx="523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17" name="Titolo 16">
            <a:extLst>
              <a:ext uri="{FF2B5EF4-FFF2-40B4-BE49-F238E27FC236}">
                <a16:creationId xmlns:a16="http://schemas.microsoft.com/office/drawing/2014/main" id="{E8C1CD7C-9917-4298-B274-38BEC7299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0" y="36576"/>
            <a:ext cx="6840000" cy="360000"/>
          </a:xfrm>
          <a:ln w="3175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it-IT" sz="2400" dirty="0">
                <a:solidFill>
                  <a:srgbClr val="00B050"/>
                </a:solidFill>
                <a:latin typeface="Comic Sans MS" panose="030F0702030302020204" pitchFamily="66" charset="0"/>
                <a:ea typeface="+mn-ea"/>
                <a:cs typeface="+mn-cs"/>
              </a:rPr>
              <a:t>Sezione rigata di una piramide a base quadrata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3B92D71-337D-466A-92E2-D5FFC92C0A6E}"/>
              </a:ext>
            </a:extLst>
          </p:cNvPr>
          <p:cNvSpPr txBox="1"/>
          <p:nvPr/>
        </p:nvSpPr>
        <p:spPr>
          <a:xfrm>
            <a:off x="9000" y="578498"/>
            <a:ext cx="6840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Comic Sans MS" panose="030F0702030302020204" pitchFamily="66" charset="0"/>
              </a:rPr>
              <a:t>Il solido oggetto dell’operazione di sezione è costituito da una piramide retta a base quadrata.</a:t>
            </a:r>
          </a:p>
          <a:p>
            <a:pPr algn="ctr"/>
            <a:r>
              <a:rPr lang="it-IT" dirty="0">
                <a:latin typeface="Comic Sans MS" panose="030F0702030302020204" pitchFamily="66" charset="0"/>
              </a:rPr>
              <a:t>La stessa è collocata nello spazio del primo diedro con l’asse perpendicolare a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>
                <a:latin typeface="Comic Sans MS" panose="030F0702030302020204" pitchFamily="66" charset="0"/>
              </a:rPr>
              <a:t>2</a:t>
            </a:r>
            <a:r>
              <a:rPr lang="it-IT" dirty="0">
                <a:latin typeface="Comic Sans MS" panose="030F0702030302020204" pitchFamily="66" charset="0"/>
              </a:rPr>
              <a:t> e la base parallela allo stesso semipiano e, quindi, coni i vertici della base ad uguale aggetto. 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608F55B-81FC-4480-80EF-65911F195244}"/>
              </a:ext>
            </a:extLst>
          </p:cNvPr>
          <p:cNvSpPr txBox="1"/>
          <p:nvPr/>
        </p:nvSpPr>
        <p:spPr>
          <a:xfrm>
            <a:off x="9000" y="7607246"/>
            <a:ext cx="684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L’elemento geometrico di sezione è costituito da un piano generico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 parallelo alla linea di terra avente l’aggetto della traccia su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 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maggiore del valore della quota della traccia su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8417D033-6226-493F-B481-B8FD9428D353}"/>
              </a:ext>
            </a:extLst>
          </p:cNvPr>
          <p:cNvCxnSpPr/>
          <p:nvPr/>
        </p:nvCxnSpPr>
        <p:spPr>
          <a:xfrm>
            <a:off x="9000" y="9088019"/>
            <a:ext cx="684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18457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87" grpId="0"/>
      <p:bldP spid="88" grpId="0"/>
      <p:bldP spid="89" grpId="0"/>
      <p:bldP spid="90" grpId="0"/>
      <p:bldP spid="92" grpId="0"/>
      <p:bldP spid="93" grpId="0"/>
      <p:bldP spid="94" grpId="0"/>
      <p:bldP spid="96" grpId="0"/>
      <p:bldP spid="97" grpId="0"/>
      <p:bldP spid="37" grpId="0"/>
      <p:bldP spid="98" grpId="0"/>
      <p:bldP spid="2" grpId="0" build="p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4644CC69-A61F-4833-9727-098EAA3CD993}"/>
              </a:ext>
            </a:extLst>
          </p:cNvPr>
          <p:cNvCxnSpPr>
            <a:cxnSpLocks/>
          </p:cNvCxnSpPr>
          <p:nvPr/>
        </p:nvCxnSpPr>
        <p:spPr>
          <a:xfrm>
            <a:off x="352701" y="4008191"/>
            <a:ext cx="619179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8B9D85AF-2297-4D33-A7D7-168049C948BF}"/>
              </a:ext>
            </a:extLst>
          </p:cNvPr>
          <p:cNvCxnSpPr>
            <a:cxnSpLocks/>
          </p:cNvCxnSpPr>
          <p:nvPr/>
        </p:nvCxnSpPr>
        <p:spPr>
          <a:xfrm flipV="1">
            <a:off x="2713294" y="3044961"/>
            <a:ext cx="1252615" cy="4812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9688BE93-8E6A-48F2-86F2-B42B0205708F}"/>
              </a:ext>
            </a:extLst>
          </p:cNvPr>
          <p:cNvCxnSpPr>
            <a:cxnSpLocks/>
          </p:cNvCxnSpPr>
          <p:nvPr/>
        </p:nvCxnSpPr>
        <p:spPr>
          <a:xfrm>
            <a:off x="3091555" y="2655588"/>
            <a:ext cx="487432" cy="125253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C10C6403-93B0-4BBD-AB81-6A7F02259A12}"/>
              </a:ext>
            </a:extLst>
          </p:cNvPr>
          <p:cNvCxnSpPr>
            <a:cxnSpLocks/>
          </p:cNvCxnSpPr>
          <p:nvPr/>
        </p:nvCxnSpPr>
        <p:spPr>
          <a:xfrm>
            <a:off x="2713293" y="3526156"/>
            <a:ext cx="0" cy="71801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32F67A0D-FD73-445F-A87D-925F4C348196}"/>
              </a:ext>
            </a:extLst>
          </p:cNvPr>
          <p:cNvCxnSpPr>
            <a:cxnSpLocks/>
          </p:cNvCxnSpPr>
          <p:nvPr/>
        </p:nvCxnSpPr>
        <p:spPr>
          <a:xfrm>
            <a:off x="3966663" y="3044670"/>
            <a:ext cx="0" cy="119950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CD2E0CEF-1B34-4F13-81CE-24AD9A4CC5F1}"/>
              </a:ext>
            </a:extLst>
          </p:cNvPr>
          <p:cNvCxnSpPr>
            <a:cxnSpLocks/>
          </p:cNvCxnSpPr>
          <p:nvPr/>
        </p:nvCxnSpPr>
        <p:spPr>
          <a:xfrm>
            <a:off x="3093959" y="2658955"/>
            <a:ext cx="0" cy="158522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8464FE74-7C7D-4FB5-A984-84DE34368E74}"/>
              </a:ext>
            </a:extLst>
          </p:cNvPr>
          <p:cNvCxnSpPr>
            <a:cxnSpLocks/>
          </p:cNvCxnSpPr>
          <p:nvPr/>
        </p:nvCxnSpPr>
        <p:spPr>
          <a:xfrm>
            <a:off x="3579019" y="3912811"/>
            <a:ext cx="0" cy="33136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B55469F9-42C6-4423-AFD4-1380CC2EF0BA}"/>
              </a:ext>
            </a:extLst>
          </p:cNvPr>
          <p:cNvCxnSpPr/>
          <p:nvPr/>
        </p:nvCxnSpPr>
        <p:spPr>
          <a:xfrm>
            <a:off x="3337152" y="3283298"/>
            <a:ext cx="0" cy="250957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46D89EF7-BAFC-4F36-ADFA-24115007583C}"/>
              </a:ext>
            </a:extLst>
          </p:cNvPr>
          <p:cNvCxnSpPr>
            <a:cxnSpLocks/>
          </p:cNvCxnSpPr>
          <p:nvPr/>
        </p:nvCxnSpPr>
        <p:spPr>
          <a:xfrm>
            <a:off x="2713297" y="4244173"/>
            <a:ext cx="125633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AE1D2C55-3D94-45F2-9239-2C41675C538C}"/>
              </a:ext>
            </a:extLst>
          </p:cNvPr>
          <p:cNvCxnSpPr>
            <a:cxnSpLocks/>
          </p:cNvCxnSpPr>
          <p:nvPr/>
        </p:nvCxnSpPr>
        <p:spPr>
          <a:xfrm>
            <a:off x="2713298" y="4244174"/>
            <a:ext cx="623859" cy="154869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CE0713C1-4F0E-4F49-A753-F427822E8B20}"/>
              </a:ext>
            </a:extLst>
          </p:cNvPr>
          <p:cNvCxnSpPr>
            <a:cxnSpLocks/>
          </p:cNvCxnSpPr>
          <p:nvPr/>
        </p:nvCxnSpPr>
        <p:spPr>
          <a:xfrm flipH="1">
            <a:off x="3337158" y="4246038"/>
            <a:ext cx="628751" cy="154683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8F29BBA1-436B-4BDF-9C94-53DBB7D3FFA3}"/>
              </a:ext>
            </a:extLst>
          </p:cNvPr>
          <p:cNvCxnSpPr>
            <a:cxnSpLocks/>
          </p:cNvCxnSpPr>
          <p:nvPr/>
        </p:nvCxnSpPr>
        <p:spPr>
          <a:xfrm flipH="1">
            <a:off x="3337159" y="4240658"/>
            <a:ext cx="242414" cy="1552216"/>
          </a:xfrm>
          <a:prstGeom prst="line">
            <a:avLst/>
          </a:prstGeom>
          <a:ln w="31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BEBEC63D-C52D-4746-AE5C-7B35020BC8D6}"/>
              </a:ext>
            </a:extLst>
          </p:cNvPr>
          <p:cNvCxnSpPr>
            <a:cxnSpLocks/>
          </p:cNvCxnSpPr>
          <p:nvPr/>
        </p:nvCxnSpPr>
        <p:spPr>
          <a:xfrm>
            <a:off x="3092353" y="4243571"/>
            <a:ext cx="243857" cy="154995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950ACDCE-C329-4CB5-A843-D5C6B574DF93}"/>
              </a:ext>
            </a:extLst>
          </p:cNvPr>
          <p:cNvCxnSpPr>
            <a:cxnSpLocks/>
          </p:cNvCxnSpPr>
          <p:nvPr/>
        </p:nvCxnSpPr>
        <p:spPr>
          <a:xfrm>
            <a:off x="225338" y="2880580"/>
            <a:ext cx="62015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A9A72A46-2428-400B-B5D1-C66D173EC6A8}"/>
              </a:ext>
            </a:extLst>
          </p:cNvPr>
          <p:cNvCxnSpPr>
            <a:cxnSpLocks/>
          </p:cNvCxnSpPr>
          <p:nvPr/>
        </p:nvCxnSpPr>
        <p:spPr>
          <a:xfrm>
            <a:off x="225338" y="6111753"/>
            <a:ext cx="62015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1CE3E39D-814F-4147-8FAB-265BB7ACC67B}"/>
              </a:ext>
            </a:extLst>
          </p:cNvPr>
          <p:cNvCxnSpPr/>
          <p:nvPr/>
        </p:nvCxnSpPr>
        <p:spPr>
          <a:xfrm flipV="1">
            <a:off x="2618235" y="3561973"/>
            <a:ext cx="0" cy="44820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7C74CEA7-73A3-4F43-8A97-D4B5E44A24CC}"/>
              </a:ext>
            </a:extLst>
          </p:cNvPr>
          <p:cNvCxnSpPr>
            <a:cxnSpLocks/>
          </p:cNvCxnSpPr>
          <p:nvPr/>
        </p:nvCxnSpPr>
        <p:spPr>
          <a:xfrm flipV="1">
            <a:off x="1470547" y="1162732"/>
            <a:ext cx="0" cy="285714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2053DFF7-52EB-4723-B487-87EFC819D6A7}"/>
              </a:ext>
            </a:extLst>
          </p:cNvPr>
          <p:cNvCxnSpPr>
            <a:cxnSpLocks/>
          </p:cNvCxnSpPr>
          <p:nvPr/>
        </p:nvCxnSpPr>
        <p:spPr>
          <a:xfrm flipV="1">
            <a:off x="2713293" y="2656851"/>
            <a:ext cx="380208" cy="86576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B5C61F1E-47CB-48C7-A677-786E25928303}"/>
              </a:ext>
            </a:extLst>
          </p:cNvPr>
          <p:cNvCxnSpPr>
            <a:cxnSpLocks/>
          </p:cNvCxnSpPr>
          <p:nvPr/>
        </p:nvCxnSpPr>
        <p:spPr>
          <a:xfrm flipV="1">
            <a:off x="3579019" y="3046831"/>
            <a:ext cx="383730" cy="86739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FFEFB018-1121-4344-8D1F-9942C9D76B6D}"/>
              </a:ext>
            </a:extLst>
          </p:cNvPr>
          <p:cNvCxnSpPr>
            <a:cxnSpLocks/>
          </p:cNvCxnSpPr>
          <p:nvPr/>
        </p:nvCxnSpPr>
        <p:spPr>
          <a:xfrm>
            <a:off x="3092775" y="2658474"/>
            <a:ext cx="876853" cy="38865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B1A8553A-0A15-46D4-B62F-92D94EEEAC2E}"/>
              </a:ext>
            </a:extLst>
          </p:cNvPr>
          <p:cNvCxnSpPr>
            <a:cxnSpLocks/>
          </p:cNvCxnSpPr>
          <p:nvPr/>
        </p:nvCxnSpPr>
        <p:spPr>
          <a:xfrm>
            <a:off x="2714810" y="3526810"/>
            <a:ext cx="866605" cy="38411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65C69A4C-87EE-4E20-8E3F-F99393188F7C}"/>
              </a:ext>
            </a:extLst>
          </p:cNvPr>
          <p:cNvCxnSpPr/>
          <p:nvPr/>
        </p:nvCxnSpPr>
        <p:spPr>
          <a:xfrm flipV="1">
            <a:off x="2500879" y="4007707"/>
            <a:ext cx="0" cy="236471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D71B4A38-665D-462D-9908-FC2D1E6CFC13}"/>
              </a:ext>
            </a:extLst>
          </p:cNvPr>
          <p:cNvCxnSpPr>
            <a:cxnSpLocks/>
          </p:cNvCxnSpPr>
          <p:nvPr/>
        </p:nvCxnSpPr>
        <p:spPr>
          <a:xfrm flipH="1" flipV="1">
            <a:off x="1482365" y="1204550"/>
            <a:ext cx="1735225" cy="517162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2BEEC43E-0F42-41FF-AC4C-9912CAD0C776}"/>
              </a:ext>
            </a:extLst>
          </p:cNvPr>
          <p:cNvCxnSpPr>
            <a:cxnSpLocks/>
          </p:cNvCxnSpPr>
          <p:nvPr/>
        </p:nvCxnSpPr>
        <p:spPr>
          <a:xfrm flipH="1">
            <a:off x="2425652" y="679009"/>
            <a:ext cx="1440771" cy="332778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4F939EE1-18A3-4C3D-9E9B-B334070DD182}"/>
              </a:ext>
            </a:extLst>
          </p:cNvPr>
          <p:cNvCxnSpPr>
            <a:cxnSpLocks/>
          </p:cNvCxnSpPr>
          <p:nvPr/>
        </p:nvCxnSpPr>
        <p:spPr>
          <a:xfrm flipV="1">
            <a:off x="3054803" y="2549983"/>
            <a:ext cx="0" cy="145791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8E8FCB82-7F57-45BC-9A5C-BF72CD4E5374}"/>
              </a:ext>
            </a:extLst>
          </p:cNvPr>
          <p:cNvCxnSpPr>
            <a:cxnSpLocks/>
          </p:cNvCxnSpPr>
          <p:nvPr/>
        </p:nvCxnSpPr>
        <p:spPr>
          <a:xfrm>
            <a:off x="3617732" y="4003841"/>
            <a:ext cx="0" cy="352738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4DBC4ADE-8450-490B-95E6-D4890D3AD32E}"/>
              </a:ext>
            </a:extLst>
          </p:cNvPr>
          <p:cNvCxnSpPr>
            <a:cxnSpLocks/>
          </p:cNvCxnSpPr>
          <p:nvPr/>
        </p:nvCxnSpPr>
        <p:spPr>
          <a:xfrm flipH="1" flipV="1">
            <a:off x="1906697" y="2056256"/>
            <a:ext cx="4432326" cy="1955639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E6DEA25D-B207-429F-8760-B03DCDC9F547}"/>
              </a:ext>
            </a:extLst>
          </p:cNvPr>
          <p:cNvCxnSpPr/>
          <p:nvPr/>
        </p:nvCxnSpPr>
        <p:spPr>
          <a:xfrm>
            <a:off x="6143312" y="4012027"/>
            <a:ext cx="0" cy="23215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5EF78290-368D-4E84-8FB8-0B03AEDD3830}"/>
              </a:ext>
            </a:extLst>
          </p:cNvPr>
          <p:cNvCxnSpPr>
            <a:cxnSpLocks/>
          </p:cNvCxnSpPr>
          <p:nvPr/>
        </p:nvCxnSpPr>
        <p:spPr>
          <a:xfrm flipH="1">
            <a:off x="3013939" y="4006788"/>
            <a:ext cx="3318647" cy="431861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47C1352C-966B-415F-8EF8-9EEDEAE1269D}"/>
              </a:ext>
            </a:extLst>
          </p:cNvPr>
          <p:cNvCxnSpPr>
            <a:cxnSpLocks/>
          </p:cNvCxnSpPr>
          <p:nvPr/>
        </p:nvCxnSpPr>
        <p:spPr>
          <a:xfrm flipH="1">
            <a:off x="2495589" y="1204549"/>
            <a:ext cx="1236452" cy="281400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E330F45C-329F-4CB6-91EA-962C6B29E7F3}"/>
              </a:ext>
            </a:extLst>
          </p:cNvPr>
          <p:cNvSpPr txBox="1"/>
          <p:nvPr/>
        </p:nvSpPr>
        <p:spPr>
          <a:xfrm>
            <a:off x="3383238" y="1767224"/>
            <a:ext cx="396000" cy="288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 err="1">
                <a:solidFill>
                  <a:srgbClr val="0070C0"/>
                </a:solidFill>
                <a:latin typeface="Comic Sans MS" panose="030F0702030302020204" pitchFamily="66" charset="0"/>
              </a:rPr>
              <a:t>a’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’</a:t>
            </a:r>
          </a:p>
        </p:txBody>
      </p: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9B3F5697-910A-4615-A0AB-9EB7A4798F1C}"/>
              </a:ext>
            </a:extLst>
          </p:cNvPr>
          <p:cNvCxnSpPr>
            <a:cxnSpLocks/>
          </p:cNvCxnSpPr>
          <p:nvPr/>
        </p:nvCxnSpPr>
        <p:spPr>
          <a:xfrm flipH="1">
            <a:off x="892885" y="4244173"/>
            <a:ext cx="2200616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CasellaDiTesto 78">
            <a:extLst>
              <a:ext uri="{FF2B5EF4-FFF2-40B4-BE49-F238E27FC236}">
                <a16:creationId xmlns:a16="http://schemas.microsoft.com/office/drawing/2014/main" id="{8653F682-3AA6-4CE3-BF48-64F15666BBE5}"/>
              </a:ext>
            </a:extLst>
          </p:cNvPr>
          <p:cNvSpPr txBox="1"/>
          <p:nvPr/>
        </p:nvSpPr>
        <p:spPr>
          <a:xfrm>
            <a:off x="2085663" y="4132933"/>
            <a:ext cx="504000" cy="432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80" name="CasellaDiTesto 79">
            <a:extLst>
              <a:ext uri="{FF2B5EF4-FFF2-40B4-BE49-F238E27FC236}">
                <a16:creationId xmlns:a16="http://schemas.microsoft.com/office/drawing/2014/main" id="{2662C7D6-C2F9-4920-9B56-7C6639A62ADF}"/>
              </a:ext>
            </a:extLst>
          </p:cNvPr>
          <p:cNvSpPr txBox="1"/>
          <p:nvPr/>
        </p:nvSpPr>
        <p:spPr>
          <a:xfrm>
            <a:off x="923286" y="4225794"/>
            <a:ext cx="360000" cy="252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 err="1">
                <a:solidFill>
                  <a:srgbClr val="0070C0"/>
                </a:solidFill>
                <a:latin typeface="Comic Sans MS" panose="030F0702030302020204" pitchFamily="66" charset="0"/>
              </a:rPr>
              <a:t>a’</a:t>
            </a:r>
            <a:endParaRPr lang="it-IT" sz="16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1FB797BE-EE2F-4E6C-9A01-F8802EF3FA75}"/>
              </a:ext>
            </a:extLst>
          </p:cNvPr>
          <p:cNvCxnSpPr>
            <a:cxnSpLocks/>
          </p:cNvCxnSpPr>
          <p:nvPr/>
        </p:nvCxnSpPr>
        <p:spPr>
          <a:xfrm flipH="1">
            <a:off x="1455483" y="3285915"/>
            <a:ext cx="1887916" cy="72547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D2005299-59D1-4793-A9AE-C6720E3ADFCA}"/>
              </a:ext>
            </a:extLst>
          </p:cNvPr>
          <p:cNvSpPr txBox="1"/>
          <p:nvPr/>
        </p:nvSpPr>
        <p:spPr>
          <a:xfrm>
            <a:off x="1620791" y="3694000"/>
            <a:ext cx="396000" cy="216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b’’</a:t>
            </a:r>
          </a:p>
        </p:txBody>
      </p: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1CA00382-0BB2-492C-B19B-B02EBD7F7F7F}"/>
              </a:ext>
            </a:extLst>
          </p:cNvPr>
          <p:cNvCxnSpPr>
            <a:cxnSpLocks/>
          </p:cNvCxnSpPr>
          <p:nvPr/>
        </p:nvCxnSpPr>
        <p:spPr>
          <a:xfrm>
            <a:off x="1455114" y="1132041"/>
            <a:ext cx="1874615" cy="464853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CasellaDiTesto 104">
            <a:extLst>
              <a:ext uri="{FF2B5EF4-FFF2-40B4-BE49-F238E27FC236}">
                <a16:creationId xmlns:a16="http://schemas.microsoft.com/office/drawing/2014/main" id="{FFE97242-FC91-4A9C-884B-095C1DEFCA3D}"/>
              </a:ext>
            </a:extLst>
          </p:cNvPr>
          <p:cNvSpPr txBox="1"/>
          <p:nvPr/>
        </p:nvSpPr>
        <p:spPr>
          <a:xfrm>
            <a:off x="1637992" y="1503779"/>
            <a:ext cx="360000" cy="288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106" name="CasellaDiTesto 105">
            <a:extLst>
              <a:ext uri="{FF2B5EF4-FFF2-40B4-BE49-F238E27FC236}">
                <a16:creationId xmlns:a16="http://schemas.microsoft.com/office/drawing/2014/main" id="{5986A8D7-FB02-4237-8F3A-60F9341115C5}"/>
              </a:ext>
            </a:extLst>
          </p:cNvPr>
          <p:cNvSpPr txBox="1"/>
          <p:nvPr/>
        </p:nvSpPr>
        <p:spPr>
          <a:xfrm>
            <a:off x="1076433" y="990186"/>
            <a:ext cx="50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08" name="CasellaDiTesto 107">
            <a:extLst>
              <a:ext uri="{FF2B5EF4-FFF2-40B4-BE49-F238E27FC236}">
                <a16:creationId xmlns:a16="http://schemas.microsoft.com/office/drawing/2014/main" id="{C7639410-9DCD-4AE7-B212-3F439746991C}"/>
              </a:ext>
            </a:extLst>
          </p:cNvPr>
          <p:cNvSpPr txBox="1"/>
          <p:nvPr/>
        </p:nvSpPr>
        <p:spPr>
          <a:xfrm>
            <a:off x="2435102" y="3569180"/>
            <a:ext cx="540000" cy="288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</a:p>
        </p:txBody>
      </p:sp>
      <p:grpSp>
        <p:nvGrpSpPr>
          <p:cNvPr id="68" name="Gruppo 67">
            <a:extLst>
              <a:ext uri="{FF2B5EF4-FFF2-40B4-BE49-F238E27FC236}">
                <a16:creationId xmlns:a16="http://schemas.microsoft.com/office/drawing/2014/main" id="{5EE9A411-59C1-4927-832D-C5AAE1F7B106}"/>
              </a:ext>
            </a:extLst>
          </p:cNvPr>
          <p:cNvGrpSpPr/>
          <p:nvPr/>
        </p:nvGrpSpPr>
        <p:grpSpPr>
          <a:xfrm>
            <a:off x="3646654" y="1143201"/>
            <a:ext cx="612000" cy="324000"/>
            <a:chOff x="3486773" y="1327458"/>
            <a:chExt cx="445757" cy="343736"/>
          </a:xfrm>
        </p:grpSpPr>
        <p:sp>
          <p:nvSpPr>
            <p:cNvPr id="13" name="CasellaDiTesto 12">
              <a:extLst>
                <a:ext uri="{FF2B5EF4-FFF2-40B4-BE49-F238E27FC236}">
                  <a16:creationId xmlns:a16="http://schemas.microsoft.com/office/drawing/2014/main" id="{7486A7D8-DC06-4E4A-B333-BC18057D5D90}"/>
                </a:ext>
              </a:extLst>
            </p:cNvPr>
            <p:cNvSpPr txBox="1"/>
            <p:nvPr/>
          </p:nvSpPr>
          <p:spPr>
            <a:xfrm>
              <a:off x="3486773" y="1410736"/>
              <a:ext cx="388104" cy="2604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1600" baseline="-25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a</a:t>
              </a:r>
            </a:p>
          </p:txBody>
        </p:sp>
        <p:sp>
          <p:nvSpPr>
            <p:cNvPr id="66" name="Rettangolo 65">
              <a:extLst>
                <a:ext uri="{FF2B5EF4-FFF2-40B4-BE49-F238E27FC236}">
                  <a16:creationId xmlns:a16="http://schemas.microsoft.com/office/drawing/2014/main" id="{6B65DA80-093C-483F-A691-6D177275EEB0}"/>
                </a:ext>
              </a:extLst>
            </p:cNvPr>
            <p:cNvSpPr/>
            <p:nvPr/>
          </p:nvSpPr>
          <p:spPr>
            <a:xfrm>
              <a:off x="3608581" y="1327458"/>
              <a:ext cx="323949" cy="158348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r>
                <a:rPr lang="it-IT" sz="1600" dirty="0">
                  <a:solidFill>
                    <a:srgbClr val="0070C0"/>
                  </a:solidFill>
                  <a:latin typeface="Symbol" panose="05050102010706020507" pitchFamily="18" charset="2"/>
                </a:rPr>
                <a:t>¥</a:t>
              </a:r>
              <a:endParaRPr lang="it-IT" sz="16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B8944036-13A7-4D34-9E60-A4997AEDE87E}"/>
              </a:ext>
            </a:extLst>
          </p:cNvPr>
          <p:cNvSpPr txBox="1"/>
          <p:nvPr/>
        </p:nvSpPr>
        <p:spPr>
          <a:xfrm>
            <a:off x="3360846" y="585258"/>
            <a:ext cx="576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12" name="CasellaDiTesto 111">
            <a:extLst>
              <a:ext uri="{FF2B5EF4-FFF2-40B4-BE49-F238E27FC236}">
                <a16:creationId xmlns:a16="http://schemas.microsoft.com/office/drawing/2014/main" id="{8CFAE5B1-62CA-401E-851C-629382EF7A44}"/>
              </a:ext>
            </a:extLst>
          </p:cNvPr>
          <p:cNvSpPr txBox="1"/>
          <p:nvPr/>
        </p:nvSpPr>
        <p:spPr>
          <a:xfrm>
            <a:off x="1720761" y="2958009"/>
            <a:ext cx="488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</a:p>
        </p:txBody>
      </p: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C13778FF-FB27-4921-A818-3CD16DFE8384}"/>
              </a:ext>
            </a:extLst>
          </p:cNvPr>
          <p:cNvCxnSpPr>
            <a:cxnSpLocks/>
          </p:cNvCxnSpPr>
          <p:nvPr/>
        </p:nvCxnSpPr>
        <p:spPr>
          <a:xfrm>
            <a:off x="2374429" y="2340764"/>
            <a:ext cx="3768887" cy="166307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CasellaDiTesto 126">
            <a:extLst>
              <a:ext uri="{FF2B5EF4-FFF2-40B4-BE49-F238E27FC236}">
                <a16:creationId xmlns:a16="http://schemas.microsoft.com/office/drawing/2014/main" id="{DD262588-A018-4272-BE34-BE20C6A77F95}"/>
              </a:ext>
            </a:extLst>
          </p:cNvPr>
          <p:cNvSpPr txBox="1"/>
          <p:nvPr/>
        </p:nvSpPr>
        <p:spPr>
          <a:xfrm>
            <a:off x="4508723" y="3381268"/>
            <a:ext cx="396000" cy="252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c’’</a:t>
            </a:r>
          </a:p>
        </p:txBody>
      </p: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CC20614B-FB85-4553-B3B7-03EFB3E18AA5}"/>
              </a:ext>
            </a:extLst>
          </p:cNvPr>
          <p:cNvCxnSpPr/>
          <p:nvPr/>
        </p:nvCxnSpPr>
        <p:spPr>
          <a:xfrm>
            <a:off x="3092774" y="4244173"/>
            <a:ext cx="305054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CasellaDiTesto 130">
            <a:extLst>
              <a:ext uri="{FF2B5EF4-FFF2-40B4-BE49-F238E27FC236}">
                <a16:creationId xmlns:a16="http://schemas.microsoft.com/office/drawing/2014/main" id="{8EF5CCD7-17AF-41B8-B989-F1633C5D1135}"/>
              </a:ext>
            </a:extLst>
          </p:cNvPr>
          <p:cNvSpPr txBox="1"/>
          <p:nvPr/>
        </p:nvSpPr>
        <p:spPr>
          <a:xfrm>
            <a:off x="6037883" y="4206088"/>
            <a:ext cx="50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c</a:t>
            </a:r>
          </a:p>
        </p:txBody>
      </p:sp>
      <p:grpSp>
        <p:nvGrpSpPr>
          <p:cNvPr id="132" name="Gruppo 131">
            <a:extLst>
              <a:ext uri="{FF2B5EF4-FFF2-40B4-BE49-F238E27FC236}">
                <a16:creationId xmlns:a16="http://schemas.microsoft.com/office/drawing/2014/main" id="{464CEB8E-C0A0-4C35-BB61-6947BC08CEC2}"/>
              </a:ext>
            </a:extLst>
          </p:cNvPr>
          <p:cNvGrpSpPr/>
          <p:nvPr/>
        </p:nvGrpSpPr>
        <p:grpSpPr>
          <a:xfrm>
            <a:off x="2148230" y="2370246"/>
            <a:ext cx="540000" cy="149196"/>
            <a:chOff x="3476622" y="1454473"/>
            <a:chExt cx="504000" cy="584777"/>
          </a:xfrm>
        </p:grpSpPr>
        <p:sp>
          <p:nvSpPr>
            <p:cNvPr id="134" name="CasellaDiTesto 133">
              <a:extLst>
                <a:ext uri="{FF2B5EF4-FFF2-40B4-BE49-F238E27FC236}">
                  <a16:creationId xmlns:a16="http://schemas.microsoft.com/office/drawing/2014/main" id="{50163CC5-19A9-4C91-8D9A-06EE4679C566}"/>
                </a:ext>
              </a:extLst>
            </p:cNvPr>
            <p:cNvSpPr txBox="1"/>
            <p:nvPr/>
          </p:nvSpPr>
          <p:spPr>
            <a:xfrm>
              <a:off x="3476622" y="1454473"/>
              <a:ext cx="504000" cy="584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1600" baseline="-25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135" name="Rettangolo 134">
              <a:extLst>
                <a:ext uri="{FF2B5EF4-FFF2-40B4-BE49-F238E27FC236}">
                  <a16:creationId xmlns:a16="http://schemas.microsoft.com/office/drawing/2014/main" id="{93D494C7-3286-4E59-8ACC-8420A4B42A67}"/>
                </a:ext>
              </a:extLst>
            </p:cNvPr>
            <p:cNvSpPr/>
            <p:nvPr/>
          </p:nvSpPr>
          <p:spPr>
            <a:xfrm>
              <a:off x="3636295" y="1487797"/>
              <a:ext cx="308504" cy="301807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r>
                <a:rPr lang="it-IT" sz="1600" dirty="0">
                  <a:solidFill>
                    <a:srgbClr val="0070C0"/>
                  </a:solidFill>
                  <a:latin typeface="Symbol" panose="05050102010706020507" pitchFamily="18" charset="2"/>
                </a:rPr>
                <a:t>¥</a:t>
              </a:r>
              <a:endParaRPr lang="it-IT" sz="16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0AD1DB9B-18E5-4768-AE55-C7F4D5F3AF40}"/>
              </a:ext>
            </a:extLst>
          </p:cNvPr>
          <p:cNvCxnSpPr>
            <a:cxnSpLocks/>
          </p:cNvCxnSpPr>
          <p:nvPr/>
        </p:nvCxnSpPr>
        <p:spPr>
          <a:xfrm flipH="1" flipV="1">
            <a:off x="2462335" y="1050173"/>
            <a:ext cx="1157086" cy="29571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CasellaDiTesto 154">
            <a:extLst>
              <a:ext uri="{FF2B5EF4-FFF2-40B4-BE49-F238E27FC236}">
                <a16:creationId xmlns:a16="http://schemas.microsoft.com/office/drawing/2014/main" id="{38B14FBE-9578-48E4-9C2B-13EAC16FEE1F}"/>
              </a:ext>
            </a:extLst>
          </p:cNvPr>
          <p:cNvSpPr txBox="1"/>
          <p:nvPr/>
        </p:nvSpPr>
        <p:spPr>
          <a:xfrm>
            <a:off x="2447755" y="951846"/>
            <a:ext cx="396000" cy="324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d’’</a:t>
            </a:r>
          </a:p>
        </p:txBody>
      </p: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73DA1590-F999-4BAB-9D3B-6D934FE9F365}"/>
              </a:ext>
            </a:extLst>
          </p:cNvPr>
          <p:cNvCxnSpPr>
            <a:cxnSpLocks/>
          </p:cNvCxnSpPr>
          <p:nvPr/>
        </p:nvCxnSpPr>
        <p:spPr>
          <a:xfrm flipH="1" flipV="1">
            <a:off x="3052922" y="3996021"/>
            <a:ext cx="563071" cy="353520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CasellaDiTesto 175">
            <a:extLst>
              <a:ext uri="{FF2B5EF4-FFF2-40B4-BE49-F238E27FC236}">
                <a16:creationId xmlns:a16="http://schemas.microsoft.com/office/drawing/2014/main" id="{071D71BB-7C33-47AE-976B-66095D1706CD}"/>
              </a:ext>
            </a:extLst>
          </p:cNvPr>
          <p:cNvSpPr txBox="1"/>
          <p:nvPr/>
        </p:nvSpPr>
        <p:spPr>
          <a:xfrm>
            <a:off x="3241466" y="6700358"/>
            <a:ext cx="360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d’</a:t>
            </a:r>
          </a:p>
        </p:txBody>
      </p:sp>
      <p:sp>
        <p:nvSpPr>
          <p:cNvPr id="177" name="CasellaDiTesto 176">
            <a:extLst>
              <a:ext uri="{FF2B5EF4-FFF2-40B4-BE49-F238E27FC236}">
                <a16:creationId xmlns:a16="http://schemas.microsoft.com/office/drawing/2014/main" id="{FC5C3207-326C-426E-9FB4-623409D06B83}"/>
              </a:ext>
            </a:extLst>
          </p:cNvPr>
          <p:cNvSpPr txBox="1"/>
          <p:nvPr/>
        </p:nvSpPr>
        <p:spPr>
          <a:xfrm>
            <a:off x="3547346" y="7426833"/>
            <a:ext cx="5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d</a:t>
            </a:r>
          </a:p>
        </p:txBody>
      </p:sp>
      <p:sp>
        <p:nvSpPr>
          <p:cNvPr id="181" name="CasellaDiTesto 180">
            <a:extLst>
              <a:ext uri="{FF2B5EF4-FFF2-40B4-BE49-F238E27FC236}">
                <a16:creationId xmlns:a16="http://schemas.microsoft.com/office/drawing/2014/main" id="{8D6CF9A9-4282-4FD8-ACD6-6E2B2B152473}"/>
              </a:ext>
            </a:extLst>
          </p:cNvPr>
          <p:cNvSpPr txBox="1"/>
          <p:nvPr/>
        </p:nvSpPr>
        <p:spPr>
          <a:xfrm>
            <a:off x="2850040" y="2202117"/>
            <a:ext cx="540000" cy="288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d</a:t>
            </a:r>
          </a:p>
        </p:txBody>
      </p:sp>
      <p:sp>
        <p:nvSpPr>
          <p:cNvPr id="183" name="CasellaDiTesto 182">
            <a:extLst>
              <a:ext uri="{FF2B5EF4-FFF2-40B4-BE49-F238E27FC236}">
                <a16:creationId xmlns:a16="http://schemas.microsoft.com/office/drawing/2014/main" id="{5F28B7F7-3D28-4ADE-A5B5-17B138AC5AF3}"/>
              </a:ext>
            </a:extLst>
          </p:cNvPr>
          <p:cNvSpPr txBox="1"/>
          <p:nvPr/>
        </p:nvSpPr>
        <p:spPr>
          <a:xfrm>
            <a:off x="4243488" y="6578245"/>
            <a:ext cx="488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g</a:t>
            </a:r>
          </a:p>
        </p:txBody>
      </p:sp>
      <p:sp>
        <p:nvSpPr>
          <p:cNvPr id="185" name="CasellaDiTesto 184">
            <a:extLst>
              <a:ext uri="{FF2B5EF4-FFF2-40B4-BE49-F238E27FC236}">
                <a16:creationId xmlns:a16="http://schemas.microsoft.com/office/drawing/2014/main" id="{52A429A0-BA75-4A1A-95CB-C2B6AE6B98ED}"/>
              </a:ext>
            </a:extLst>
          </p:cNvPr>
          <p:cNvSpPr txBox="1"/>
          <p:nvPr/>
        </p:nvSpPr>
        <p:spPr>
          <a:xfrm>
            <a:off x="4801934" y="3055355"/>
            <a:ext cx="504000" cy="360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g</a:t>
            </a:r>
          </a:p>
        </p:txBody>
      </p:sp>
      <p:sp>
        <p:nvSpPr>
          <p:cNvPr id="116" name="CasellaDiTesto 115">
            <a:extLst>
              <a:ext uri="{FF2B5EF4-FFF2-40B4-BE49-F238E27FC236}">
                <a16:creationId xmlns:a16="http://schemas.microsoft.com/office/drawing/2014/main" id="{8B2CA9B8-E389-4CBA-BBDF-B64CFBE69383}"/>
              </a:ext>
            </a:extLst>
          </p:cNvPr>
          <p:cNvSpPr txBox="1"/>
          <p:nvPr/>
        </p:nvSpPr>
        <p:spPr>
          <a:xfrm>
            <a:off x="4579474" y="4029737"/>
            <a:ext cx="360000" cy="252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151" name="CasellaDiTesto 150">
            <a:extLst>
              <a:ext uri="{FF2B5EF4-FFF2-40B4-BE49-F238E27FC236}">
                <a16:creationId xmlns:a16="http://schemas.microsoft.com/office/drawing/2014/main" id="{42BF9A72-4C71-4E46-B15C-3C102D14296A}"/>
              </a:ext>
            </a:extLst>
          </p:cNvPr>
          <p:cNvSpPr txBox="1"/>
          <p:nvPr/>
        </p:nvSpPr>
        <p:spPr>
          <a:xfrm>
            <a:off x="5922861" y="2474939"/>
            <a:ext cx="595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53" name="CasellaDiTesto 152">
            <a:extLst>
              <a:ext uri="{FF2B5EF4-FFF2-40B4-BE49-F238E27FC236}">
                <a16:creationId xmlns:a16="http://schemas.microsoft.com/office/drawing/2014/main" id="{2B92BC4F-B7C1-4519-AA49-64BDFBE89CF8}"/>
              </a:ext>
            </a:extLst>
          </p:cNvPr>
          <p:cNvSpPr txBox="1"/>
          <p:nvPr/>
        </p:nvSpPr>
        <p:spPr>
          <a:xfrm>
            <a:off x="5928446" y="5729694"/>
            <a:ext cx="595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69" name="CasellaDiTesto 68">
            <a:extLst>
              <a:ext uri="{FF2B5EF4-FFF2-40B4-BE49-F238E27FC236}">
                <a16:creationId xmlns:a16="http://schemas.microsoft.com/office/drawing/2014/main" id="{A5949D8C-C9F1-4F0C-AA81-F7C205F825C6}"/>
              </a:ext>
            </a:extLst>
          </p:cNvPr>
          <p:cNvSpPr txBox="1"/>
          <p:nvPr/>
        </p:nvSpPr>
        <p:spPr>
          <a:xfrm>
            <a:off x="6294131" y="3680887"/>
            <a:ext cx="523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72" name="Titolo 16">
            <a:extLst>
              <a:ext uri="{FF2B5EF4-FFF2-40B4-BE49-F238E27FC236}">
                <a16:creationId xmlns:a16="http://schemas.microsoft.com/office/drawing/2014/main" id="{DAE09D4C-BF38-4F2D-834B-2CB814E8860D}"/>
              </a:ext>
            </a:extLst>
          </p:cNvPr>
          <p:cNvSpPr txBox="1">
            <a:spLocks/>
          </p:cNvSpPr>
          <p:nvPr/>
        </p:nvSpPr>
        <p:spPr>
          <a:xfrm>
            <a:off x="9000" y="36576"/>
            <a:ext cx="6840000" cy="360000"/>
          </a:xfrm>
          <a:prstGeom prst="rect">
            <a:avLst/>
          </a:prstGeom>
          <a:ln w="3175">
            <a:solidFill>
              <a:srgbClr val="0070C0"/>
            </a:solidFill>
          </a:ln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6857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>
                <a:solidFill>
                  <a:srgbClr val="00B050"/>
                </a:solidFill>
                <a:latin typeface="Comic Sans MS" panose="030F0702030302020204" pitchFamily="66" charset="0"/>
                <a:ea typeface="+mn-ea"/>
                <a:cs typeface="+mn-cs"/>
              </a:rPr>
              <a:t>Sezione rigata di una piramide a base quadrata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75" name="CasellaDiTesto 74">
            <a:extLst>
              <a:ext uri="{FF2B5EF4-FFF2-40B4-BE49-F238E27FC236}">
                <a16:creationId xmlns:a16="http://schemas.microsoft.com/office/drawing/2014/main" id="{8C7012D0-47A7-45AD-B75E-A26858C1EE73}"/>
              </a:ext>
            </a:extLst>
          </p:cNvPr>
          <p:cNvSpPr txBox="1"/>
          <p:nvPr/>
        </p:nvSpPr>
        <p:spPr>
          <a:xfrm>
            <a:off x="2454485" y="3313393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0A7C12DA-3382-44DC-959C-575370272870}"/>
              </a:ext>
            </a:extLst>
          </p:cNvPr>
          <p:cNvSpPr txBox="1"/>
          <p:nvPr/>
        </p:nvSpPr>
        <p:spPr>
          <a:xfrm>
            <a:off x="2442870" y="4170701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63F711CA-7F9E-4264-B004-B59AF546018E}"/>
              </a:ext>
            </a:extLst>
          </p:cNvPr>
          <p:cNvSpPr txBox="1"/>
          <p:nvPr/>
        </p:nvSpPr>
        <p:spPr>
          <a:xfrm>
            <a:off x="2903480" y="4184739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81" name="CasellaDiTesto 80">
            <a:extLst>
              <a:ext uri="{FF2B5EF4-FFF2-40B4-BE49-F238E27FC236}">
                <a16:creationId xmlns:a16="http://schemas.microsoft.com/office/drawing/2014/main" id="{754DA9E8-9837-4166-8A07-C90FFEFCC05E}"/>
              </a:ext>
            </a:extLst>
          </p:cNvPr>
          <p:cNvSpPr txBox="1"/>
          <p:nvPr/>
        </p:nvSpPr>
        <p:spPr>
          <a:xfrm>
            <a:off x="3038184" y="2450733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82" name="CasellaDiTesto 81">
            <a:extLst>
              <a:ext uri="{FF2B5EF4-FFF2-40B4-BE49-F238E27FC236}">
                <a16:creationId xmlns:a16="http://schemas.microsoft.com/office/drawing/2014/main" id="{1140CEA0-DE70-4998-9B4D-484145704358}"/>
              </a:ext>
            </a:extLst>
          </p:cNvPr>
          <p:cNvSpPr txBox="1"/>
          <p:nvPr/>
        </p:nvSpPr>
        <p:spPr>
          <a:xfrm>
            <a:off x="3933565" y="2854684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85" name="CasellaDiTesto 84">
            <a:extLst>
              <a:ext uri="{FF2B5EF4-FFF2-40B4-BE49-F238E27FC236}">
                <a16:creationId xmlns:a16="http://schemas.microsoft.com/office/drawing/2014/main" id="{D0ABB680-6CBD-4C11-9C58-5FCD8C83141A}"/>
              </a:ext>
            </a:extLst>
          </p:cNvPr>
          <p:cNvSpPr txBox="1"/>
          <p:nvPr/>
        </p:nvSpPr>
        <p:spPr>
          <a:xfrm>
            <a:off x="3901822" y="4184458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86" name="CasellaDiTesto 85">
            <a:extLst>
              <a:ext uri="{FF2B5EF4-FFF2-40B4-BE49-F238E27FC236}">
                <a16:creationId xmlns:a16="http://schemas.microsoft.com/office/drawing/2014/main" id="{1D3B6423-09C4-442C-AC81-1C357648008F}"/>
              </a:ext>
            </a:extLst>
          </p:cNvPr>
          <p:cNvSpPr txBox="1"/>
          <p:nvPr/>
        </p:nvSpPr>
        <p:spPr>
          <a:xfrm>
            <a:off x="3167627" y="5749549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V’</a:t>
            </a:r>
          </a:p>
        </p:txBody>
      </p:sp>
      <p:sp>
        <p:nvSpPr>
          <p:cNvPr id="87" name="CasellaDiTesto 86">
            <a:extLst>
              <a:ext uri="{FF2B5EF4-FFF2-40B4-BE49-F238E27FC236}">
                <a16:creationId xmlns:a16="http://schemas.microsoft.com/office/drawing/2014/main" id="{86599C41-ED92-4FB2-865B-DF944AEF716E}"/>
              </a:ext>
            </a:extLst>
          </p:cNvPr>
          <p:cNvSpPr txBox="1"/>
          <p:nvPr/>
        </p:nvSpPr>
        <p:spPr>
          <a:xfrm>
            <a:off x="3311896" y="3211243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V’’</a:t>
            </a:r>
          </a:p>
        </p:txBody>
      </p:sp>
      <p:sp>
        <p:nvSpPr>
          <p:cNvPr id="88" name="CasellaDiTesto 87">
            <a:extLst>
              <a:ext uri="{FF2B5EF4-FFF2-40B4-BE49-F238E27FC236}">
                <a16:creationId xmlns:a16="http://schemas.microsoft.com/office/drawing/2014/main" id="{AB980FAB-3FAC-49C2-A657-C714CEA8A900}"/>
              </a:ext>
            </a:extLst>
          </p:cNvPr>
          <p:cNvSpPr txBox="1"/>
          <p:nvPr/>
        </p:nvSpPr>
        <p:spPr>
          <a:xfrm>
            <a:off x="3527775" y="3782140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D’’</a:t>
            </a:r>
          </a:p>
        </p:txBody>
      </p:sp>
      <p:sp>
        <p:nvSpPr>
          <p:cNvPr id="91" name="CasellaDiTesto 90">
            <a:extLst>
              <a:ext uri="{FF2B5EF4-FFF2-40B4-BE49-F238E27FC236}">
                <a16:creationId xmlns:a16="http://schemas.microsoft.com/office/drawing/2014/main" id="{2AFDFAD5-3273-4458-9A54-78BD50D3E6E2}"/>
              </a:ext>
            </a:extLst>
          </p:cNvPr>
          <p:cNvSpPr txBox="1"/>
          <p:nvPr/>
        </p:nvSpPr>
        <p:spPr>
          <a:xfrm>
            <a:off x="3467993" y="4185937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D’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3CF98635-A28D-4E9F-8061-09F6C0FBE452}"/>
              </a:ext>
            </a:extLst>
          </p:cNvPr>
          <p:cNvSpPr txBox="1"/>
          <p:nvPr/>
        </p:nvSpPr>
        <p:spPr>
          <a:xfrm>
            <a:off x="4159729" y="571748"/>
            <a:ext cx="2700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Ricerca del piano </a:t>
            </a:r>
            <a:r>
              <a:rPr lang="it-IT" sz="2200" dirty="0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 relativo alla faccia (</a:t>
            </a:r>
            <a:r>
              <a:rPr lang="it-IT" sz="2200" dirty="0">
                <a:latin typeface="Comic Sans MS" panose="030F0702030302020204" pitchFamily="66" charset="0"/>
              </a:rPr>
              <a:t>A,B,V</a:t>
            </a:r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) mediante la retta </a:t>
            </a:r>
            <a:r>
              <a:rPr lang="it-IT" sz="2200" dirty="0">
                <a:solidFill>
                  <a:srgbClr val="0070C0"/>
                </a:solidFill>
                <a:latin typeface="Comic Sans MS" panose="030F0702030302020204" pitchFamily="66" charset="0"/>
              </a:rPr>
              <a:t>a</a:t>
            </a:r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 </a:t>
            </a:r>
            <a:r>
              <a:rPr lang="it-IT" sz="2200" dirty="0">
                <a:solidFill>
                  <a:srgbClr val="00B050"/>
                </a:solidFill>
                <a:latin typeface="Symbol" panose="05050102010706020507" pitchFamily="18" charset="2"/>
              </a:rPr>
              <a:t>Ì </a:t>
            </a:r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(</a:t>
            </a:r>
            <a:r>
              <a:rPr lang="it-IT" sz="2200" dirty="0">
                <a:latin typeface="Comic Sans MS" panose="030F0702030302020204" pitchFamily="66" charset="0"/>
              </a:rPr>
              <a:t>AB</a:t>
            </a:r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) e la</a:t>
            </a:r>
          </a:p>
          <a:p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retta </a:t>
            </a:r>
            <a:r>
              <a:rPr lang="it-IT" sz="22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r>
              <a:rPr lang="it-IT" sz="2200" dirty="0">
                <a:solidFill>
                  <a:srgbClr val="00B050"/>
                </a:solidFill>
                <a:latin typeface="Symbol" panose="05050102010706020507" pitchFamily="18" charset="2"/>
              </a:rPr>
              <a:t> Ì </a:t>
            </a:r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(</a:t>
            </a:r>
            <a:r>
              <a:rPr lang="it-IT" sz="2200" dirty="0">
                <a:latin typeface="Comic Sans MS" panose="030F0702030302020204" pitchFamily="66" charset="0"/>
              </a:rPr>
              <a:t>AV</a:t>
            </a:r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) </a:t>
            </a:r>
          </a:p>
        </p:txBody>
      </p:sp>
      <p:sp>
        <p:nvSpPr>
          <p:cNvPr id="92" name="CasellaDiTesto 91">
            <a:extLst>
              <a:ext uri="{FF2B5EF4-FFF2-40B4-BE49-F238E27FC236}">
                <a16:creationId xmlns:a16="http://schemas.microsoft.com/office/drawing/2014/main" id="{FB2FF453-19F3-4ECE-8370-D53C7B445B48}"/>
              </a:ext>
            </a:extLst>
          </p:cNvPr>
          <p:cNvSpPr txBox="1"/>
          <p:nvPr/>
        </p:nvSpPr>
        <p:spPr>
          <a:xfrm>
            <a:off x="70865" y="6271315"/>
            <a:ext cx="266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Ricerca del piano </a:t>
            </a:r>
            <a:r>
              <a:rPr lang="it-IT" sz="2400" b="1" dirty="0">
                <a:solidFill>
                  <a:srgbClr val="0070C0"/>
                </a:solidFill>
                <a:latin typeface="Symbol" panose="05050102010706020507" pitchFamily="18" charset="2"/>
              </a:rPr>
              <a:t>g</a:t>
            </a:r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 relativo alla faccia (</a:t>
            </a:r>
            <a:r>
              <a:rPr lang="it-IT" sz="2200" dirty="0">
                <a:latin typeface="Comic Sans MS" panose="030F0702030302020204" pitchFamily="66" charset="0"/>
              </a:rPr>
              <a:t>B,C,V</a:t>
            </a:r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) mediante la retta </a:t>
            </a:r>
            <a:r>
              <a:rPr lang="it-IT" sz="2200" dirty="0">
                <a:solidFill>
                  <a:srgbClr val="0070C0"/>
                </a:solidFill>
                <a:latin typeface="Comic Sans MS" panose="030F0702030302020204" pitchFamily="66" charset="0"/>
              </a:rPr>
              <a:t>c</a:t>
            </a:r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 </a:t>
            </a:r>
            <a:r>
              <a:rPr lang="it-IT" sz="2200" dirty="0">
                <a:solidFill>
                  <a:srgbClr val="00B050"/>
                </a:solidFill>
                <a:latin typeface="Symbol" panose="05050102010706020507" pitchFamily="18" charset="2"/>
              </a:rPr>
              <a:t>Ì </a:t>
            </a:r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(</a:t>
            </a:r>
            <a:r>
              <a:rPr lang="it-IT" sz="2200" dirty="0">
                <a:latin typeface="Comic Sans MS" panose="030F0702030302020204" pitchFamily="66" charset="0"/>
              </a:rPr>
              <a:t>BC</a:t>
            </a:r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) e la</a:t>
            </a:r>
          </a:p>
          <a:p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retta </a:t>
            </a:r>
            <a:r>
              <a:rPr lang="it-IT" sz="2200" dirty="0">
                <a:solidFill>
                  <a:srgbClr val="0070C0"/>
                </a:solidFill>
                <a:latin typeface="Comic Sans MS" panose="030F0702030302020204" pitchFamily="66" charset="0"/>
              </a:rPr>
              <a:t>d</a:t>
            </a:r>
            <a:r>
              <a:rPr lang="it-IT" sz="2200" dirty="0">
                <a:solidFill>
                  <a:srgbClr val="00B050"/>
                </a:solidFill>
                <a:latin typeface="Symbol" panose="05050102010706020507" pitchFamily="18" charset="2"/>
              </a:rPr>
              <a:t> Ì </a:t>
            </a:r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(</a:t>
            </a:r>
            <a:r>
              <a:rPr lang="it-IT" sz="2200" dirty="0">
                <a:latin typeface="Comic Sans MS" panose="030F0702030302020204" pitchFamily="66" charset="0"/>
              </a:rPr>
              <a:t>BV</a:t>
            </a:r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) </a:t>
            </a:r>
          </a:p>
        </p:txBody>
      </p: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id="{F180B148-78F3-4AA8-94BC-A326E39FB39B}"/>
              </a:ext>
            </a:extLst>
          </p:cNvPr>
          <p:cNvCxnSpPr/>
          <p:nvPr/>
        </p:nvCxnSpPr>
        <p:spPr>
          <a:xfrm>
            <a:off x="9000" y="9088019"/>
            <a:ext cx="684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678305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2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2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2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2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79" grpId="0"/>
      <p:bldP spid="79" grpId="1"/>
      <p:bldP spid="80" grpId="0"/>
      <p:bldP spid="80" grpId="1"/>
      <p:bldP spid="89" grpId="0"/>
      <p:bldP spid="89" grpId="1"/>
      <p:bldP spid="105" grpId="0"/>
      <p:bldP spid="105" grpId="1"/>
      <p:bldP spid="106" grpId="0"/>
      <p:bldP spid="106" grpId="1"/>
      <p:bldP spid="108" grpId="0"/>
      <p:bldP spid="108" grpId="1"/>
      <p:bldP spid="70" grpId="0"/>
      <p:bldP spid="70" grpId="1"/>
      <p:bldP spid="112" grpId="0"/>
      <p:bldP spid="112" grpId="1"/>
      <p:bldP spid="127" grpId="0"/>
      <p:bldP spid="131" grpId="0"/>
      <p:bldP spid="155" grpId="0"/>
      <p:bldP spid="176" grpId="0"/>
      <p:bldP spid="177" grpId="0"/>
      <p:bldP spid="181" grpId="0"/>
      <p:bldP spid="183" grpId="0"/>
      <p:bldP spid="185" grpId="0"/>
      <p:bldP spid="116" grpId="0"/>
      <p:bldP spid="17" grpId="0"/>
      <p:bldP spid="9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4644CC69-A61F-4833-9727-098EAA3CD993}"/>
              </a:ext>
            </a:extLst>
          </p:cNvPr>
          <p:cNvCxnSpPr>
            <a:cxnSpLocks/>
          </p:cNvCxnSpPr>
          <p:nvPr/>
        </p:nvCxnSpPr>
        <p:spPr>
          <a:xfrm>
            <a:off x="352701" y="4008191"/>
            <a:ext cx="619179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8B9D85AF-2297-4D33-A7D7-168049C948BF}"/>
              </a:ext>
            </a:extLst>
          </p:cNvPr>
          <p:cNvCxnSpPr>
            <a:cxnSpLocks/>
          </p:cNvCxnSpPr>
          <p:nvPr/>
        </p:nvCxnSpPr>
        <p:spPr>
          <a:xfrm flipV="1">
            <a:off x="2713294" y="3044961"/>
            <a:ext cx="1252615" cy="4812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9688BE93-8E6A-48F2-86F2-B42B0205708F}"/>
              </a:ext>
            </a:extLst>
          </p:cNvPr>
          <p:cNvCxnSpPr>
            <a:cxnSpLocks/>
          </p:cNvCxnSpPr>
          <p:nvPr/>
        </p:nvCxnSpPr>
        <p:spPr>
          <a:xfrm>
            <a:off x="3091555" y="2655588"/>
            <a:ext cx="486893" cy="125115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C10C6403-93B0-4BBD-AB81-6A7F02259A12}"/>
              </a:ext>
            </a:extLst>
          </p:cNvPr>
          <p:cNvCxnSpPr>
            <a:cxnSpLocks/>
          </p:cNvCxnSpPr>
          <p:nvPr/>
        </p:nvCxnSpPr>
        <p:spPr>
          <a:xfrm>
            <a:off x="2713293" y="3526156"/>
            <a:ext cx="0" cy="71801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32F67A0D-FD73-445F-A87D-925F4C348196}"/>
              </a:ext>
            </a:extLst>
          </p:cNvPr>
          <p:cNvCxnSpPr>
            <a:cxnSpLocks/>
          </p:cNvCxnSpPr>
          <p:nvPr/>
        </p:nvCxnSpPr>
        <p:spPr>
          <a:xfrm>
            <a:off x="3966663" y="3044670"/>
            <a:ext cx="0" cy="119950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CD2E0CEF-1B34-4F13-81CE-24AD9A4CC5F1}"/>
              </a:ext>
            </a:extLst>
          </p:cNvPr>
          <p:cNvCxnSpPr>
            <a:cxnSpLocks/>
          </p:cNvCxnSpPr>
          <p:nvPr/>
        </p:nvCxnSpPr>
        <p:spPr>
          <a:xfrm>
            <a:off x="3093959" y="2658955"/>
            <a:ext cx="0" cy="158522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8464FE74-7C7D-4FB5-A984-84DE34368E74}"/>
              </a:ext>
            </a:extLst>
          </p:cNvPr>
          <p:cNvCxnSpPr>
            <a:cxnSpLocks/>
          </p:cNvCxnSpPr>
          <p:nvPr/>
        </p:nvCxnSpPr>
        <p:spPr>
          <a:xfrm>
            <a:off x="3579019" y="3912811"/>
            <a:ext cx="0" cy="33136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B55469F9-42C6-4423-AFD4-1380CC2EF0BA}"/>
              </a:ext>
            </a:extLst>
          </p:cNvPr>
          <p:cNvCxnSpPr/>
          <p:nvPr/>
        </p:nvCxnSpPr>
        <p:spPr>
          <a:xfrm>
            <a:off x="3337152" y="3283298"/>
            <a:ext cx="0" cy="250957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46D89EF7-BAFC-4F36-ADFA-24115007583C}"/>
              </a:ext>
            </a:extLst>
          </p:cNvPr>
          <p:cNvCxnSpPr>
            <a:cxnSpLocks/>
          </p:cNvCxnSpPr>
          <p:nvPr/>
        </p:nvCxnSpPr>
        <p:spPr>
          <a:xfrm>
            <a:off x="2713297" y="4244173"/>
            <a:ext cx="125633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AE1D2C55-3D94-45F2-9239-2C41675C538C}"/>
              </a:ext>
            </a:extLst>
          </p:cNvPr>
          <p:cNvCxnSpPr>
            <a:cxnSpLocks/>
          </p:cNvCxnSpPr>
          <p:nvPr/>
        </p:nvCxnSpPr>
        <p:spPr>
          <a:xfrm>
            <a:off x="2713298" y="4244174"/>
            <a:ext cx="623859" cy="154869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CE0713C1-4F0E-4F49-A753-F427822E8B20}"/>
              </a:ext>
            </a:extLst>
          </p:cNvPr>
          <p:cNvCxnSpPr>
            <a:cxnSpLocks/>
          </p:cNvCxnSpPr>
          <p:nvPr/>
        </p:nvCxnSpPr>
        <p:spPr>
          <a:xfrm flipH="1">
            <a:off x="3337158" y="4246038"/>
            <a:ext cx="628751" cy="154683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8F29BBA1-436B-4BDF-9C94-53DBB7D3FFA3}"/>
              </a:ext>
            </a:extLst>
          </p:cNvPr>
          <p:cNvCxnSpPr>
            <a:cxnSpLocks/>
          </p:cNvCxnSpPr>
          <p:nvPr/>
        </p:nvCxnSpPr>
        <p:spPr>
          <a:xfrm flipH="1">
            <a:off x="3337160" y="4248461"/>
            <a:ext cx="241194" cy="1544413"/>
          </a:xfrm>
          <a:prstGeom prst="line">
            <a:avLst/>
          </a:prstGeom>
          <a:ln w="31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BEBEC63D-C52D-4746-AE5C-7B35020BC8D6}"/>
              </a:ext>
            </a:extLst>
          </p:cNvPr>
          <p:cNvCxnSpPr>
            <a:cxnSpLocks/>
          </p:cNvCxnSpPr>
          <p:nvPr/>
        </p:nvCxnSpPr>
        <p:spPr>
          <a:xfrm>
            <a:off x="3092353" y="4243571"/>
            <a:ext cx="243857" cy="154995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950ACDCE-C329-4CB5-A843-D5C6B574DF93}"/>
              </a:ext>
            </a:extLst>
          </p:cNvPr>
          <p:cNvCxnSpPr>
            <a:cxnSpLocks/>
          </p:cNvCxnSpPr>
          <p:nvPr/>
        </p:nvCxnSpPr>
        <p:spPr>
          <a:xfrm>
            <a:off x="225338" y="2880580"/>
            <a:ext cx="62015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A9A72A46-2428-400B-B5D1-C66D173EC6A8}"/>
              </a:ext>
            </a:extLst>
          </p:cNvPr>
          <p:cNvCxnSpPr>
            <a:cxnSpLocks/>
          </p:cNvCxnSpPr>
          <p:nvPr/>
        </p:nvCxnSpPr>
        <p:spPr>
          <a:xfrm>
            <a:off x="225338" y="6111753"/>
            <a:ext cx="62015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2053DFF7-52EB-4723-B487-87EFC819D6A7}"/>
              </a:ext>
            </a:extLst>
          </p:cNvPr>
          <p:cNvCxnSpPr>
            <a:cxnSpLocks/>
          </p:cNvCxnSpPr>
          <p:nvPr/>
        </p:nvCxnSpPr>
        <p:spPr>
          <a:xfrm flipV="1">
            <a:off x="2713293" y="2656851"/>
            <a:ext cx="380208" cy="86576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B5C61F1E-47CB-48C7-A677-786E25928303}"/>
              </a:ext>
            </a:extLst>
          </p:cNvPr>
          <p:cNvCxnSpPr>
            <a:cxnSpLocks/>
          </p:cNvCxnSpPr>
          <p:nvPr/>
        </p:nvCxnSpPr>
        <p:spPr>
          <a:xfrm flipV="1">
            <a:off x="3579019" y="3046831"/>
            <a:ext cx="383730" cy="86739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FFEFB018-1121-4344-8D1F-9942C9D76B6D}"/>
              </a:ext>
            </a:extLst>
          </p:cNvPr>
          <p:cNvCxnSpPr>
            <a:cxnSpLocks/>
          </p:cNvCxnSpPr>
          <p:nvPr/>
        </p:nvCxnSpPr>
        <p:spPr>
          <a:xfrm>
            <a:off x="3092775" y="2658474"/>
            <a:ext cx="876853" cy="38865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B1A8553A-0A15-46D4-B62F-92D94EEEAC2E}"/>
              </a:ext>
            </a:extLst>
          </p:cNvPr>
          <p:cNvCxnSpPr>
            <a:cxnSpLocks/>
          </p:cNvCxnSpPr>
          <p:nvPr/>
        </p:nvCxnSpPr>
        <p:spPr>
          <a:xfrm>
            <a:off x="2714810" y="3526810"/>
            <a:ext cx="866605" cy="38411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270701E4-4E9B-457D-8C08-787DA677B3C0}"/>
              </a:ext>
            </a:extLst>
          </p:cNvPr>
          <p:cNvCxnSpPr>
            <a:cxnSpLocks/>
          </p:cNvCxnSpPr>
          <p:nvPr/>
        </p:nvCxnSpPr>
        <p:spPr>
          <a:xfrm>
            <a:off x="3802349" y="4006787"/>
            <a:ext cx="0" cy="2373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F98616BE-295C-44E9-BA54-B29134BA9FD1}"/>
              </a:ext>
            </a:extLst>
          </p:cNvPr>
          <p:cNvCxnSpPr>
            <a:cxnSpLocks/>
          </p:cNvCxnSpPr>
          <p:nvPr/>
        </p:nvCxnSpPr>
        <p:spPr>
          <a:xfrm>
            <a:off x="394401" y="2575857"/>
            <a:ext cx="3221696" cy="1427985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332569B9-24F9-4668-BBE7-F621462E18B3}"/>
              </a:ext>
            </a:extLst>
          </p:cNvPr>
          <p:cNvCxnSpPr>
            <a:cxnSpLocks/>
          </p:cNvCxnSpPr>
          <p:nvPr/>
        </p:nvCxnSpPr>
        <p:spPr>
          <a:xfrm flipH="1" flipV="1">
            <a:off x="1459781" y="1138112"/>
            <a:ext cx="4273593" cy="567526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2060D2F4-FAC0-480A-996D-4AE81693D869}"/>
              </a:ext>
            </a:extLst>
          </p:cNvPr>
          <p:cNvCxnSpPr>
            <a:cxnSpLocks/>
          </p:cNvCxnSpPr>
          <p:nvPr/>
        </p:nvCxnSpPr>
        <p:spPr>
          <a:xfrm flipV="1">
            <a:off x="3616591" y="850629"/>
            <a:ext cx="1393604" cy="3150146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13B89741-EC96-4013-99FE-66C0D731F7D5}"/>
              </a:ext>
            </a:extLst>
          </p:cNvPr>
          <p:cNvCxnSpPr>
            <a:cxnSpLocks/>
          </p:cNvCxnSpPr>
          <p:nvPr/>
        </p:nvCxnSpPr>
        <p:spPr>
          <a:xfrm>
            <a:off x="3535201" y="4005712"/>
            <a:ext cx="0" cy="2384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ttore diritto 183">
            <a:extLst>
              <a:ext uri="{FF2B5EF4-FFF2-40B4-BE49-F238E27FC236}">
                <a16:creationId xmlns:a16="http://schemas.microsoft.com/office/drawing/2014/main" id="{C807EE2D-4BC8-4FD3-9953-F3B4D94AE12D}"/>
              </a:ext>
            </a:extLst>
          </p:cNvPr>
          <p:cNvCxnSpPr>
            <a:cxnSpLocks/>
          </p:cNvCxnSpPr>
          <p:nvPr/>
        </p:nvCxnSpPr>
        <p:spPr>
          <a:xfrm flipH="1">
            <a:off x="2607090" y="4003842"/>
            <a:ext cx="1009010" cy="29947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CasellaDiTesto 129">
            <a:extLst>
              <a:ext uri="{FF2B5EF4-FFF2-40B4-BE49-F238E27FC236}">
                <a16:creationId xmlns:a16="http://schemas.microsoft.com/office/drawing/2014/main" id="{FA8C2751-A106-4481-9B5F-97594C42AB33}"/>
              </a:ext>
            </a:extLst>
          </p:cNvPr>
          <p:cNvSpPr txBox="1"/>
          <p:nvPr/>
        </p:nvSpPr>
        <p:spPr>
          <a:xfrm>
            <a:off x="5503162" y="4266977"/>
            <a:ext cx="360000" cy="216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 err="1">
                <a:solidFill>
                  <a:srgbClr val="0070C0"/>
                </a:solidFill>
                <a:latin typeface="Comic Sans MS" panose="030F0702030302020204" pitchFamily="66" charset="0"/>
              </a:rPr>
              <a:t>e’</a:t>
            </a:r>
            <a:endParaRPr lang="it-IT" sz="16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CA25A2F3-DFB4-4DC5-8505-908DA39A4A15}"/>
              </a:ext>
            </a:extLst>
          </p:cNvPr>
          <p:cNvCxnSpPr>
            <a:cxnSpLocks/>
          </p:cNvCxnSpPr>
          <p:nvPr/>
        </p:nvCxnSpPr>
        <p:spPr>
          <a:xfrm flipH="1">
            <a:off x="3530348" y="1599253"/>
            <a:ext cx="1080542" cy="242191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CasellaDiTesto 109">
            <a:extLst>
              <a:ext uri="{FF2B5EF4-FFF2-40B4-BE49-F238E27FC236}">
                <a16:creationId xmlns:a16="http://schemas.microsoft.com/office/drawing/2014/main" id="{95A36A06-01D7-4176-80B0-48A81BF551D2}"/>
              </a:ext>
            </a:extLst>
          </p:cNvPr>
          <p:cNvSpPr txBox="1"/>
          <p:nvPr/>
        </p:nvSpPr>
        <p:spPr>
          <a:xfrm>
            <a:off x="3962445" y="2292980"/>
            <a:ext cx="396000" cy="216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 err="1">
                <a:solidFill>
                  <a:srgbClr val="0070C0"/>
                </a:solidFill>
                <a:latin typeface="Comic Sans MS" panose="030F0702030302020204" pitchFamily="66" charset="0"/>
              </a:rPr>
              <a:t>e’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’</a:t>
            </a:r>
          </a:p>
        </p:txBody>
      </p:sp>
      <p:grpSp>
        <p:nvGrpSpPr>
          <p:cNvPr id="111" name="Gruppo 110">
            <a:extLst>
              <a:ext uri="{FF2B5EF4-FFF2-40B4-BE49-F238E27FC236}">
                <a16:creationId xmlns:a16="http://schemas.microsoft.com/office/drawing/2014/main" id="{CA2D6F4E-95BF-4F6A-9D1B-FC6BE10E7F5D}"/>
              </a:ext>
            </a:extLst>
          </p:cNvPr>
          <p:cNvGrpSpPr/>
          <p:nvPr/>
        </p:nvGrpSpPr>
        <p:grpSpPr>
          <a:xfrm>
            <a:off x="4126179" y="1409407"/>
            <a:ext cx="540000" cy="216000"/>
            <a:chOff x="3486773" y="1383696"/>
            <a:chExt cx="504000" cy="260459"/>
          </a:xfrm>
        </p:grpSpPr>
        <p:sp>
          <p:nvSpPr>
            <p:cNvPr id="113" name="CasellaDiTesto 112">
              <a:extLst>
                <a:ext uri="{FF2B5EF4-FFF2-40B4-BE49-F238E27FC236}">
                  <a16:creationId xmlns:a16="http://schemas.microsoft.com/office/drawing/2014/main" id="{D10810B0-45A1-43E9-9D6F-EE74335A4CB5}"/>
                </a:ext>
              </a:extLst>
            </p:cNvPr>
            <p:cNvSpPr txBox="1"/>
            <p:nvPr/>
          </p:nvSpPr>
          <p:spPr>
            <a:xfrm>
              <a:off x="3486773" y="1383696"/>
              <a:ext cx="504000" cy="2604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1600" baseline="-25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e</a:t>
              </a:r>
            </a:p>
          </p:txBody>
        </p:sp>
        <p:sp>
          <p:nvSpPr>
            <p:cNvPr id="115" name="Rettangolo 114">
              <a:extLst>
                <a:ext uri="{FF2B5EF4-FFF2-40B4-BE49-F238E27FC236}">
                  <a16:creationId xmlns:a16="http://schemas.microsoft.com/office/drawing/2014/main" id="{337867C1-14BD-4DB2-8127-DC8B8647F414}"/>
                </a:ext>
              </a:extLst>
            </p:cNvPr>
            <p:cNvSpPr/>
            <p:nvPr/>
          </p:nvSpPr>
          <p:spPr>
            <a:xfrm>
              <a:off x="3652247" y="1394253"/>
              <a:ext cx="323949" cy="80172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r>
                <a:rPr lang="it-IT" sz="1600" dirty="0">
                  <a:solidFill>
                    <a:srgbClr val="0070C0"/>
                  </a:solidFill>
                  <a:latin typeface="Symbol" panose="05050102010706020507" pitchFamily="18" charset="2"/>
                </a:rPr>
                <a:t>¥</a:t>
              </a:r>
              <a:endParaRPr lang="it-IT" sz="16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121" name="CasellaDiTesto 120">
            <a:extLst>
              <a:ext uri="{FF2B5EF4-FFF2-40B4-BE49-F238E27FC236}">
                <a16:creationId xmlns:a16="http://schemas.microsoft.com/office/drawing/2014/main" id="{39075235-32C1-4566-A280-7167037CEC1E}"/>
              </a:ext>
            </a:extLst>
          </p:cNvPr>
          <p:cNvSpPr txBox="1"/>
          <p:nvPr/>
        </p:nvSpPr>
        <p:spPr>
          <a:xfrm>
            <a:off x="3157214" y="4241106"/>
            <a:ext cx="504000" cy="216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123" name="CasellaDiTesto 122">
            <a:extLst>
              <a:ext uri="{FF2B5EF4-FFF2-40B4-BE49-F238E27FC236}">
                <a16:creationId xmlns:a16="http://schemas.microsoft.com/office/drawing/2014/main" id="{2F0063E6-282B-4657-8410-5DC4A6C64B12}"/>
              </a:ext>
            </a:extLst>
          </p:cNvPr>
          <p:cNvSpPr txBox="1"/>
          <p:nvPr/>
        </p:nvSpPr>
        <p:spPr>
          <a:xfrm>
            <a:off x="3561746" y="3748653"/>
            <a:ext cx="504000" cy="216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f</a:t>
            </a:r>
          </a:p>
        </p:txBody>
      </p:sp>
      <p:sp>
        <p:nvSpPr>
          <p:cNvPr id="128" name="CasellaDiTesto 127">
            <a:extLst>
              <a:ext uri="{FF2B5EF4-FFF2-40B4-BE49-F238E27FC236}">
                <a16:creationId xmlns:a16="http://schemas.microsoft.com/office/drawing/2014/main" id="{D3DEBEFF-F697-4B00-8424-1A7DA3AC12E2}"/>
              </a:ext>
            </a:extLst>
          </p:cNvPr>
          <p:cNvSpPr txBox="1"/>
          <p:nvPr/>
        </p:nvSpPr>
        <p:spPr>
          <a:xfrm>
            <a:off x="3962445" y="3727778"/>
            <a:ext cx="540000" cy="252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f</a:t>
            </a:r>
          </a:p>
        </p:txBody>
      </p:sp>
      <p:sp>
        <p:nvSpPr>
          <p:cNvPr id="137" name="CasellaDiTesto 136">
            <a:extLst>
              <a:ext uri="{FF2B5EF4-FFF2-40B4-BE49-F238E27FC236}">
                <a16:creationId xmlns:a16="http://schemas.microsoft.com/office/drawing/2014/main" id="{79700AE6-1529-44D8-8A93-8D9CE92DCC80}"/>
              </a:ext>
            </a:extLst>
          </p:cNvPr>
          <p:cNvSpPr txBox="1"/>
          <p:nvPr/>
        </p:nvSpPr>
        <p:spPr>
          <a:xfrm>
            <a:off x="2739031" y="1646749"/>
            <a:ext cx="360000" cy="180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f’’</a:t>
            </a:r>
          </a:p>
        </p:txBody>
      </p:sp>
      <p:sp>
        <p:nvSpPr>
          <p:cNvPr id="138" name="CasellaDiTesto 137">
            <a:extLst>
              <a:ext uri="{FF2B5EF4-FFF2-40B4-BE49-F238E27FC236}">
                <a16:creationId xmlns:a16="http://schemas.microsoft.com/office/drawing/2014/main" id="{A12C75BC-A275-4232-9D56-FA87C707FDB0}"/>
              </a:ext>
            </a:extLst>
          </p:cNvPr>
          <p:cNvSpPr txBox="1"/>
          <p:nvPr/>
        </p:nvSpPr>
        <p:spPr>
          <a:xfrm>
            <a:off x="3098332" y="6814260"/>
            <a:ext cx="324000" cy="252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f’</a:t>
            </a:r>
          </a:p>
        </p:txBody>
      </p: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56D6B6F3-DA25-4484-9827-A9B5BF967EB8}"/>
              </a:ext>
            </a:extLst>
          </p:cNvPr>
          <p:cNvCxnSpPr>
            <a:cxnSpLocks/>
          </p:cNvCxnSpPr>
          <p:nvPr/>
        </p:nvCxnSpPr>
        <p:spPr>
          <a:xfrm flipH="1">
            <a:off x="3116840" y="4010025"/>
            <a:ext cx="500279" cy="321606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CasellaDiTesto 138">
            <a:extLst>
              <a:ext uri="{FF2B5EF4-FFF2-40B4-BE49-F238E27FC236}">
                <a16:creationId xmlns:a16="http://schemas.microsoft.com/office/drawing/2014/main" id="{7339F59F-656D-4C13-8A83-3FC34C4F716E}"/>
              </a:ext>
            </a:extLst>
          </p:cNvPr>
          <p:cNvSpPr txBox="1"/>
          <p:nvPr/>
        </p:nvSpPr>
        <p:spPr>
          <a:xfrm>
            <a:off x="4965345" y="820864"/>
            <a:ext cx="504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d</a:t>
            </a:r>
          </a:p>
        </p:txBody>
      </p:sp>
      <p:sp>
        <p:nvSpPr>
          <p:cNvPr id="141" name="CasellaDiTesto 140">
            <a:extLst>
              <a:ext uri="{FF2B5EF4-FFF2-40B4-BE49-F238E27FC236}">
                <a16:creationId xmlns:a16="http://schemas.microsoft.com/office/drawing/2014/main" id="{654A8445-3FCA-4102-A8A6-38108F80C980}"/>
              </a:ext>
            </a:extLst>
          </p:cNvPr>
          <p:cNvSpPr txBox="1"/>
          <p:nvPr/>
        </p:nvSpPr>
        <p:spPr>
          <a:xfrm>
            <a:off x="2166699" y="6721252"/>
            <a:ext cx="488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d</a:t>
            </a:r>
          </a:p>
        </p:txBody>
      </p: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F66F5C78-6419-4C26-931B-D214AB795F72}"/>
              </a:ext>
            </a:extLst>
          </p:cNvPr>
          <p:cNvCxnSpPr>
            <a:cxnSpLocks/>
          </p:cNvCxnSpPr>
          <p:nvPr/>
        </p:nvCxnSpPr>
        <p:spPr>
          <a:xfrm flipH="1" flipV="1">
            <a:off x="153231" y="2389223"/>
            <a:ext cx="3657534" cy="162464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CasellaDiTesto 141">
            <a:extLst>
              <a:ext uri="{FF2B5EF4-FFF2-40B4-BE49-F238E27FC236}">
                <a16:creationId xmlns:a16="http://schemas.microsoft.com/office/drawing/2014/main" id="{9A00826F-BE30-4411-B412-3C342BEA0989}"/>
              </a:ext>
            </a:extLst>
          </p:cNvPr>
          <p:cNvSpPr txBox="1"/>
          <p:nvPr/>
        </p:nvSpPr>
        <p:spPr>
          <a:xfrm>
            <a:off x="876707" y="2498992"/>
            <a:ext cx="396000" cy="216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g’’</a:t>
            </a:r>
          </a:p>
        </p:txBody>
      </p:sp>
      <p:grpSp>
        <p:nvGrpSpPr>
          <p:cNvPr id="143" name="Gruppo 142">
            <a:extLst>
              <a:ext uri="{FF2B5EF4-FFF2-40B4-BE49-F238E27FC236}">
                <a16:creationId xmlns:a16="http://schemas.microsoft.com/office/drawing/2014/main" id="{37317FF2-13AE-49C7-9681-A576D7D9304E}"/>
              </a:ext>
            </a:extLst>
          </p:cNvPr>
          <p:cNvGrpSpPr/>
          <p:nvPr/>
        </p:nvGrpSpPr>
        <p:grpSpPr>
          <a:xfrm>
            <a:off x="74385" y="2156995"/>
            <a:ext cx="640031" cy="180510"/>
            <a:chOff x="3476624" y="-1316990"/>
            <a:chExt cx="613716" cy="3611969"/>
          </a:xfrm>
        </p:grpSpPr>
        <p:sp>
          <p:nvSpPr>
            <p:cNvPr id="144" name="CasellaDiTesto 143">
              <a:extLst>
                <a:ext uri="{FF2B5EF4-FFF2-40B4-BE49-F238E27FC236}">
                  <a16:creationId xmlns:a16="http://schemas.microsoft.com/office/drawing/2014/main" id="{D77B9157-E915-4B98-8B7C-4D3E0AE19089}"/>
                </a:ext>
              </a:extLst>
            </p:cNvPr>
            <p:cNvSpPr txBox="1"/>
            <p:nvPr/>
          </p:nvSpPr>
          <p:spPr>
            <a:xfrm>
              <a:off x="3476624" y="867530"/>
              <a:ext cx="504000" cy="142744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1600" baseline="-25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g</a:t>
              </a:r>
            </a:p>
          </p:txBody>
        </p:sp>
        <p:sp>
          <p:nvSpPr>
            <p:cNvPr id="145" name="Rettangolo 144">
              <a:extLst>
                <a:ext uri="{FF2B5EF4-FFF2-40B4-BE49-F238E27FC236}">
                  <a16:creationId xmlns:a16="http://schemas.microsoft.com/office/drawing/2014/main" id="{CBF5ACF0-47D4-496B-B6A1-5492B055FE09}"/>
                </a:ext>
              </a:extLst>
            </p:cNvPr>
            <p:cNvSpPr/>
            <p:nvPr/>
          </p:nvSpPr>
          <p:spPr>
            <a:xfrm>
              <a:off x="3669655" y="-1316990"/>
              <a:ext cx="420685" cy="351512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r>
                <a:rPr lang="it-IT" sz="1600" dirty="0">
                  <a:solidFill>
                    <a:srgbClr val="0070C0"/>
                  </a:solidFill>
                  <a:latin typeface="Symbol" panose="05050102010706020507" pitchFamily="18" charset="2"/>
                </a:rPr>
                <a:t>¥</a:t>
              </a:r>
              <a:endParaRPr lang="it-IT" sz="16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146" name="CasellaDiTesto 145">
            <a:extLst>
              <a:ext uri="{FF2B5EF4-FFF2-40B4-BE49-F238E27FC236}">
                <a16:creationId xmlns:a16="http://schemas.microsoft.com/office/drawing/2014/main" id="{D1F010C4-CDE1-4B7A-96D0-6E5B6F397697}"/>
              </a:ext>
            </a:extLst>
          </p:cNvPr>
          <p:cNvSpPr txBox="1"/>
          <p:nvPr/>
        </p:nvSpPr>
        <p:spPr>
          <a:xfrm>
            <a:off x="1086699" y="4219040"/>
            <a:ext cx="360000" cy="252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g’</a:t>
            </a:r>
          </a:p>
        </p:txBody>
      </p:sp>
      <p:sp>
        <p:nvSpPr>
          <p:cNvPr id="147" name="CasellaDiTesto 146">
            <a:extLst>
              <a:ext uri="{FF2B5EF4-FFF2-40B4-BE49-F238E27FC236}">
                <a16:creationId xmlns:a16="http://schemas.microsoft.com/office/drawing/2014/main" id="{756DF610-A179-4C49-B31A-BE881FCA839A}"/>
              </a:ext>
            </a:extLst>
          </p:cNvPr>
          <p:cNvSpPr txBox="1"/>
          <p:nvPr/>
        </p:nvSpPr>
        <p:spPr>
          <a:xfrm>
            <a:off x="3620487" y="4246232"/>
            <a:ext cx="504000" cy="216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g</a:t>
            </a:r>
          </a:p>
        </p:txBody>
      </p:sp>
      <p:sp>
        <p:nvSpPr>
          <p:cNvPr id="149" name="CasellaDiTesto 148">
            <a:extLst>
              <a:ext uri="{FF2B5EF4-FFF2-40B4-BE49-F238E27FC236}">
                <a16:creationId xmlns:a16="http://schemas.microsoft.com/office/drawing/2014/main" id="{5D7DEE85-3668-46A7-B207-8F32D667B8BF}"/>
              </a:ext>
            </a:extLst>
          </p:cNvPr>
          <p:cNvSpPr txBox="1"/>
          <p:nvPr/>
        </p:nvSpPr>
        <p:spPr>
          <a:xfrm>
            <a:off x="5685337" y="6440256"/>
            <a:ext cx="488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e</a:t>
            </a:r>
          </a:p>
        </p:txBody>
      </p:sp>
      <p:sp>
        <p:nvSpPr>
          <p:cNvPr id="150" name="CasellaDiTesto 149">
            <a:extLst>
              <a:ext uri="{FF2B5EF4-FFF2-40B4-BE49-F238E27FC236}">
                <a16:creationId xmlns:a16="http://schemas.microsoft.com/office/drawing/2014/main" id="{AC53B521-DC87-4660-B56F-EFAFD5474AAD}"/>
              </a:ext>
            </a:extLst>
          </p:cNvPr>
          <p:cNvSpPr txBox="1"/>
          <p:nvPr/>
        </p:nvSpPr>
        <p:spPr>
          <a:xfrm>
            <a:off x="862127" y="2853586"/>
            <a:ext cx="504000" cy="288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e</a:t>
            </a:r>
          </a:p>
        </p:txBody>
      </p:sp>
      <p:sp>
        <p:nvSpPr>
          <p:cNvPr id="151" name="CasellaDiTesto 150">
            <a:extLst>
              <a:ext uri="{FF2B5EF4-FFF2-40B4-BE49-F238E27FC236}">
                <a16:creationId xmlns:a16="http://schemas.microsoft.com/office/drawing/2014/main" id="{42BF9A72-4C71-4E46-B15C-3C102D14296A}"/>
              </a:ext>
            </a:extLst>
          </p:cNvPr>
          <p:cNvSpPr txBox="1"/>
          <p:nvPr/>
        </p:nvSpPr>
        <p:spPr>
          <a:xfrm>
            <a:off x="5963154" y="2505284"/>
            <a:ext cx="595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53" name="CasellaDiTesto 152">
            <a:extLst>
              <a:ext uri="{FF2B5EF4-FFF2-40B4-BE49-F238E27FC236}">
                <a16:creationId xmlns:a16="http://schemas.microsoft.com/office/drawing/2014/main" id="{2B92BC4F-B7C1-4519-AA49-64BDFBE89CF8}"/>
              </a:ext>
            </a:extLst>
          </p:cNvPr>
          <p:cNvSpPr txBox="1"/>
          <p:nvPr/>
        </p:nvSpPr>
        <p:spPr>
          <a:xfrm>
            <a:off x="5943101" y="5735970"/>
            <a:ext cx="595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0EA3E938-C362-44E3-8E01-6D1115E2D6E2}"/>
              </a:ext>
            </a:extLst>
          </p:cNvPr>
          <p:cNvCxnSpPr>
            <a:cxnSpLocks/>
          </p:cNvCxnSpPr>
          <p:nvPr/>
        </p:nvCxnSpPr>
        <p:spPr>
          <a:xfrm>
            <a:off x="3935234" y="4243571"/>
            <a:ext cx="2371437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B3636C61-CC22-418E-B21D-6E403DC51F9A}"/>
              </a:ext>
            </a:extLst>
          </p:cNvPr>
          <p:cNvCxnSpPr>
            <a:cxnSpLocks/>
          </p:cNvCxnSpPr>
          <p:nvPr/>
        </p:nvCxnSpPr>
        <p:spPr>
          <a:xfrm flipH="1" flipV="1">
            <a:off x="2726217" y="1698992"/>
            <a:ext cx="890048" cy="231167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471FFDB0-BBB4-442C-8C6B-7C949DAAE653}"/>
              </a:ext>
            </a:extLst>
          </p:cNvPr>
          <p:cNvCxnSpPr>
            <a:cxnSpLocks/>
          </p:cNvCxnSpPr>
          <p:nvPr/>
        </p:nvCxnSpPr>
        <p:spPr>
          <a:xfrm>
            <a:off x="609230" y="4242046"/>
            <a:ext cx="2969789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2FB339ED-DF2E-4DB6-9D5D-EE0658FD065D}"/>
              </a:ext>
            </a:extLst>
          </p:cNvPr>
          <p:cNvCxnSpPr>
            <a:cxnSpLocks/>
          </p:cNvCxnSpPr>
          <p:nvPr/>
        </p:nvCxnSpPr>
        <p:spPr>
          <a:xfrm flipH="1">
            <a:off x="1455483" y="3285915"/>
            <a:ext cx="1887916" cy="72547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9149AEBE-3753-48CC-A902-5C96043E7710}"/>
              </a:ext>
            </a:extLst>
          </p:cNvPr>
          <p:cNvCxnSpPr>
            <a:cxnSpLocks/>
          </p:cNvCxnSpPr>
          <p:nvPr/>
        </p:nvCxnSpPr>
        <p:spPr>
          <a:xfrm>
            <a:off x="1455114" y="1132041"/>
            <a:ext cx="1874615" cy="464853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2CFF7DB5-4A4E-4BCF-BE47-6827D0CF6E36}"/>
              </a:ext>
            </a:extLst>
          </p:cNvPr>
          <p:cNvCxnSpPr/>
          <p:nvPr/>
        </p:nvCxnSpPr>
        <p:spPr>
          <a:xfrm flipV="1">
            <a:off x="2618235" y="3561973"/>
            <a:ext cx="0" cy="44820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C86A51D6-964C-4E68-9AE8-951C973DA69D}"/>
              </a:ext>
            </a:extLst>
          </p:cNvPr>
          <p:cNvCxnSpPr>
            <a:cxnSpLocks/>
          </p:cNvCxnSpPr>
          <p:nvPr/>
        </p:nvCxnSpPr>
        <p:spPr>
          <a:xfrm flipV="1">
            <a:off x="1470547" y="1162732"/>
            <a:ext cx="0" cy="285714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CasellaDiTesto 163">
            <a:extLst>
              <a:ext uri="{FF2B5EF4-FFF2-40B4-BE49-F238E27FC236}">
                <a16:creationId xmlns:a16="http://schemas.microsoft.com/office/drawing/2014/main" id="{6B58967F-F9E4-42DB-9EA0-8D7169DC7D96}"/>
              </a:ext>
            </a:extLst>
          </p:cNvPr>
          <p:cNvSpPr txBox="1"/>
          <p:nvPr/>
        </p:nvSpPr>
        <p:spPr>
          <a:xfrm>
            <a:off x="1773871" y="3615349"/>
            <a:ext cx="396000" cy="216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166" name="CasellaDiTesto 165">
            <a:extLst>
              <a:ext uri="{FF2B5EF4-FFF2-40B4-BE49-F238E27FC236}">
                <a16:creationId xmlns:a16="http://schemas.microsoft.com/office/drawing/2014/main" id="{703DE9B7-A055-486A-BCD2-C141714EE06B}"/>
              </a:ext>
            </a:extLst>
          </p:cNvPr>
          <p:cNvSpPr txBox="1"/>
          <p:nvPr/>
        </p:nvSpPr>
        <p:spPr>
          <a:xfrm>
            <a:off x="1977251" y="2404219"/>
            <a:ext cx="360000" cy="216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167" name="CasellaDiTesto 166">
            <a:extLst>
              <a:ext uri="{FF2B5EF4-FFF2-40B4-BE49-F238E27FC236}">
                <a16:creationId xmlns:a16="http://schemas.microsoft.com/office/drawing/2014/main" id="{624414A1-B3B0-40FD-B563-267EB10AA3BB}"/>
              </a:ext>
            </a:extLst>
          </p:cNvPr>
          <p:cNvSpPr txBox="1"/>
          <p:nvPr/>
        </p:nvSpPr>
        <p:spPr>
          <a:xfrm>
            <a:off x="1124626" y="833698"/>
            <a:ext cx="50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69" name="CasellaDiTesto 168">
            <a:extLst>
              <a:ext uri="{FF2B5EF4-FFF2-40B4-BE49-F238E27FC236}">
                <a16:creationId xmlns:a16="http://schemas.microsoft.com/office/drawing/2014/main" id="{BA4C04A2-7AF5-45E8-9BD5-4EDF5DC7B19B}"/>
              </a:ext>
            </a:extLst>
          </p:cNvPr>
          <p:cNvSpPr txBox="1"/>
          <p:nvPr/>
        </p:nvSpPr>
        <p:spPr>
          <a:xfrm>
            <a:off x="2370885" y="3563853"/>
            <a:ext cx="540000" cy="252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52F273A8-B05F-4DF7-A402-CC76157D4483}"/>
              </a:ext>
            </a:extLst>
          </p:cNvPr>
          <p:cNvSpPr txBox="1"/>
          <p:nvPr/>
        </p:nvSpPr>
        <p:spPr>
          <a:xfrm>
            <a:off x="6336861" y="3680887"/>
            <a:ext cx="523834" cy="369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64" name="Titolo 16">
            <a:extLst>
              <a:ext uri="{FF2B5EF4-FFF2-40B4-BE49-F238E27FC236}">
                <a16:creationId xmlns:a16="http://schemas.microsoft.com/office/drawing/2014/main" id="{F204B86B-7E05-4DCF-A4CD-B58110C06AA8}"/>
              </a:ext>
            </a:extLst>
          </p:cNvPr>
          <p:cNvSpPr txBox="1">
            <a:spLocks/>
          </p:cNvSpPr>
          <p:nvPr/>
        </p:nvSpPr>
        <p:spPr>
          <a:xfrm>
            <a:off x="9000" y="36576"/>
            <a:ext cx="6840000" cy="360000"/>
          </a:xfrm>
          <a:prstGeom prst="rect">
            <a:avLst/>
          </a:prstGeom>
          <a:ln w="3175">
            <a:solidFill>
              <a:srgbClr val="0070C0"/>
            </a:solidFill>
          </a:ln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6857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>
                <a:solidFill>
                  <a:srgbClr val="00B050"/>
                </a:solidFill>
                <a:latin typeface="Comic Sans MS" panose="030F0702030302020204" pitchFamily="66" charset="0"/>
                <a:ea typeface="+mn-ea"/>
                <a:cs typeface="+mn-cs"/>
              </a:rPr>
              <a:t>Sezione rigata di una piramide a base quadrata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7D7D70A3-8EA1-4398-A86F-CEA9D7881172}"/>
              </a:ext>
            </a:extLst>
          </p:cNvPr>
          <p:cNvSpPr txBox="1"/>
          <p:nvPr/>
        </p:nvSpPr>
        <p:spPr>
          <a:xfrm>
            <a:off x="0" y="7308748"/>
            <a:ext cx="2700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Ricerca del piano </a:t>
            </a:r>
            <a:r>
              <a:rPr lang="it-IT" sz="2400" b="1" dirty="0">
                <a:solidFill>
                  <a:srgbClr val="0070C0"/>
                </a:solidFill>
                <a:latin typeface="Symbol" panose="05050102010706020507" pitchFamily="18" charset="2"/>
              </a:rPr>
              <a:t>d</a:t>
            </a:r>
            <a:r>
              <a:rPr lang="it-IT" sz="2400" b="1" dirty="0">
                <a:solidFill>
                  <a:srgbClr val="00B050"/>
                </a:solidFill>
                <a:latin typeface="Comic Sans MS" panose="030F0702030302020204" pitchFamily="66" charset="0"/>
              </a:rPr>
              <a:t> </a:t>
            </a:r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relativo alla faccia (</a:t>
            </a:r>
            <a:r>
              <a:rPr lang="it-IT" sz="2200" dirty="0">
                <a:latin typeface="Comic Sans MS" panose="030F0702030302020204" pitchFamily="66" charset="0"/>
              </a:rPr>
              <a:t>C,D,V</a:t>
            </a:r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) mediante la retta </a:t>
            </a:r>
            <a:r>
              <a:rPr lang="it-IT" sz="2200" dirty="0">
                <a:solidFill>
                  <a:srgbClr val="0070C0"/>
                </a:solidFill>
                <a:latin typeface="Comic Sans MS" panose="030F0702030302020204" pitchFamily="66" charset="0"/>
              </a:rPr>
              <a:t>e</a:t>
            </a:r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 </a:t>
            </a:r>
            <a:r>
              <a:rPr lang="it-IT" sz="2200" dirty="0">
                <a:solidFill>
                  <a:srgbClr val="00B050"/>
                </a:solidFill>
                <a:latin typeface="Symbol" panose="05050102010706020507" pitchFamily="18" charset="2"/>
              </a:rPr>
              <a:t>Ì </a:t>
            </a:r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(</a:t>
            </a:r>
            <a:r>
              <a:rPr lang="it-IT" sz="2200" dirty="0">
                <a:latin typeface="Comic Sans MS" panose="030F0702030302020204" pitchFamily="66" charset="0"/>
              </a:rPr>
              <a:t>CD</a:t>
            </a:r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) e la</a:t>
            </a:r>
          </a:p>
          <a:p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retta </a:t>
            </a:r>
            <a:r>
              <a:rPr lang="it-IT" sz="2200" dirty="0">
                <a:solidFill>
                  <a:srgbClr val="0070C0"/>
                </a:solidFill>
                <a:latin typeface="Comic Sans MS" panose="030F0702030302020204" pitchFamily="66" charset="0"/>
              </a:rPr>
              <a:t>f</a:t>
            </a:r>
            <a:r>
              <a:rPr lang="it-IT" sz="2200" dirty="0">
                <a:solidFill>
                  <a:srgbClr val="00B050"/>
                </a:solidFill>
                <a:latin typeface="Symbol" panose="05050102010706020507" pitchFamily="18" charset="2"/>
              </a:rPr>
              <a:t> Ì </a:t>
            </a:r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(</a:t>
            </a:r>
            <a:r>
              <a:rPr lang="it-IT" sz="2200" dirty="0">
                <a:latin typeface="Comic Sans MS" panose="030F0702030302020204" pitchFamily="66" charset="0"/>
              </a:rPr>
              <a:t>DV</a:t>
            </a:r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) 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6B0DC54C-E531-4D3D-B860-A2ADF8F9DD0F}"/>
              </a:ext>
            </a:extLst>
          </p:cNvPr>
          <p:cNvSpPr txBox="1"/>
          <p:nvPr/>
        </p:nvSpPr>
        <p:spPr>
          <a:xfrm>
            <a:off x="2454485" y="3313393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68" name="CasellaDiTesto 67">
            <a:extLst>
              <a:ext uri="{FF2B5EF4-FFF2-40B4-BE49-F238E27FC236}">
                <a16:creationId xmlns:a16="http://schemas.microsoft.com/office/drawing/2014/main" id="{A3230020-38C8-4B60-846C-7A5ABFC70DB5}"/>
              </a:ext>
            </a:extLst>
          </p:cNvPr>
          <p:cNvSpPr txBox="1"/>
          <p:nvPr/>
        </p:nvSpPr>
        <p:spPr>
          <a:xfrm>
            <a:off x="2442870" y="4170701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69" name="CasellaDiTesto 68">
            <a:extLst>
              <a:ext uri="{FF2B5EF4-FFF2-40B4-BE49-F238E27FC236}">
                <a16:creationId xmlns:a16="http://schemas.microsoft.com/office/drawing/2014/main" id="{7D72EB2E-66C8-478A-881C-9740CA62B7F8}"/>
              </a:ext>
            </a:extLst>
          </p:cNvPr>
          <p:cNvSpPr txBox="1"/>
          <p:nvPr/>
        </p:nvSpPr>
        <p:spPr>
          <a:xfrm>
            <a:off x="2903480" y="4184739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CAB1BC69-917A-46F1-A997-D5F6C2E942C9}"/>
              </a:ext>
            </a:extLst>
          </p:cNvPr>
          <p:cNvSpPr txBox="1"/>
          <p:nvPr/>
        </p:nvSpPr>
        <p:spPr>
          <a:xfrm>
            <a:off x="3038184" y="2450733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CD1DE455-C36F-4D80-A8D8-C9464724727F}"/>
              </a:ext>
            </a:extLst>
          </p:cNvPr>
          <p:cNvSpPr txBox="1"/>
          <p:nvPr/>
        </p:nvSpPr>
        <p:spPr>
          <a:xfrm>
            <a:off x="3933565" y="2854684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1CCD5F4D-20E0-4155-9FF5-63A2D5CBD603}"/>
              </a:ext>
            </a:extLst>
          </p:cNvPr>
          <p:cNvSpPr txBox="1"/>
          <p:nvPr/>
        </p:nvSpPr>
        <p:spPr>
          <a:xfrm>
            <a:off x="3901822" y="4184458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75" name="CasellaDiTesto 74">
            <a:extLst>
              <a:ext uri="{FF2B5EF4-FFF2-40B4-BE49-F238E27FC236}">
                <a16:creationId xmlns:a16="http://schemas.microsoft.com/office/drawing/2014/main" id="{D3D5071A-28ED-4656-BF18-42A22C87059B}"/>
              </a:ext>
            </a:extLst>
          </p:cNvPr>
          <p:cNvSpPr txBox="1"/>
          <p:nvPr/>
        </p:nvSpPr>
        <p:spPr>
          <a:xfrm>
            <a:off x="3167627" y="5749549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V’</a:t>
            </a:r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08612DBA-FAFF-44C3-A882-FC22D195E6D1}"/>
              </a:ext>
            </a:extLst>
          </p:cNvPr>
          <p:cNvSpPr txBox="1"/>
          <p:nvPr/>
        </p:nvSpPr>
        <p:spPr>
          <a:xfrm>
            <a:off x="3311896" y="3211243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V’’</a:t>
            </a:r>
          </a:p>
        </p:txBody>
      </p: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B4DFFF7F-3846-4D9C-BD5B-A79CD7BD2F15}"/>
              </a:ext>
            </a:extLst>
          </p:cNvPr>
          <p:cNvSpPr txBox="1"/>
          <p:nvPr/>
        </p:nvSpPr>
        <p:spPr>
          <a:xfrm>
            <a:off x="3400223" y="3645297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D’’</a:t>
            </a:r>
          </a:p>
        </p:txBody>
      </p:sp>
      <p:sp>
        <p:nvSpPr>
          <p:cNvPr id="79" name="CasellaDiTesto 78">
            <a:extLst>
              <a:ext uri="{FF2B5EF4-FFF2-40B4-BE49-F238E27FC236}">
                <a16:creationId xmlns:a16="http://schemas.microsoft.com/office/drawing/2014/main" id="{A7DBB2CE-6CCA-49BC-8865-99CDB4D08D5F}"/>
              </a:ext>
            </a:extLst>
          </p:cNvPr>
          <p:cNvSpPr txBox="1"/>
          <p:nvPr/>
        </p:nvSpPr>
        <p:spPr>
          <a:xfrm>
            <a:off x="3467993" y="4185937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D’</a:t>
            </a:r>
          </a:p>
        </p:txBody>
      </p:sp>
      <p:sp>
        <p:nvSpPr>
          <p:cNvPr id="80" name="CasellaDiTesto 79">
            <a:extLst>
              <a:ext uri="{FF2B5EF4-FFF2-40B4-BE49-F238E27FC236}">
                <a16:creationId xmlns:a16="http://schemas.microsoft.com/office/drawing/2014/main" id="{CA3557FF-34D5-4B24-B976-0BFF6140CA1A}"/>
              </a:ext>
            </a:extLst>
          </p:cNvPr>
          <p:cNvSpPr txBox="1"/>
          <p:nvPr/>
        </p:nvSpPr>
        <p:spPr>
          <a:xfrm>
            <a:off x="4065629" y="7302214"/>
            <a:ext cx="2736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Ricerca del piano </a:t>
            </a:r>
            <a:r>
              <a:rPr lang="it-IT" sz="2400" b="1" dirty="0">
                <a:solidFill>
                  <a:srgbClr val="0070C0"/>
                </a:solidFill>
                <a:latin typeface="Symbol" panose="05050102010706020507" pitchFamily="18" charset="2"/>
              </a:rPr>
              <a:t>e</a:t>
            </a:r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 relativo alla faccia (</a:t>
            </a:r>
            <a:r>
              <a:rPr lang="it-IT" sz="2200" dirty="0">
                <a:latin typeface="Comic Sans MS" panose="030F0702030302020204" pitchFamily="66" charset="0"/>
              </a:rPr>
              <a:t>A,D,V</a:t>
            </a:r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) mediante la retta </a:t>
            </a:r>
            <a:r>
              <a:rPr lang="it-IT" sz="2200" dirty="0">
                <a:solidFill>
                  <a:srgbClr val="0070C0"/>
                </a:solidFill>
                <a:latin typeface="Comic Sans MS" panose="030F0702030302020204" pitchFamily="66" charset="0"/>
              </a:rPr>
              <a:t>g</a:t>
            </a:r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 </a:t>
            </a:r>
            <a:r>
              <a:rPr lang="it-IT" sz="2200" dirty="0">
                <a:solidFill>
                  <a:srgbClr val="00B050"/>
                </a:solidFill>
                <a:latin typeface="Symbol" panose="05050102010706020507" pitchFamily="18" charset="2"/>
              </a:rPr>
              <a:t>Ì </a:t>
            </a:r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(</a:t>
            </a:r>
            <a:r>
              <a:rPr lang="it-IT" sz="2200" dirty="0">
                <a:latin typeface="Comic Sans MS" panose="030F0702030302020204" pitchFamily="66" charset="0"/>
              </a:rPr>
              <a:t>AD</a:t>
            </a:r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) e la</a:t>
            </a:r>
          </a:p>
          <a:p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retta </a:t>
            </a:r>
            <a:r>
              <a:rPr lang="it-IT" sz="22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r>
              <a:rPr lang="it-IT" sz="2200" dirty="0">
                <a:solidFill>
                  <a:srgbClr val="00B050"/>
                </a:solidFill>
                <a:latin typeface="Symbol" panose="05050102010706020507" pitchFamily="18" charset="2"/>
              </a:rPr>
              <a:t> Ì </a:t>
            </a:r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(</a:t>
            </a:r>
            <a:r>
              <a:rPr lang="it-IT" sz="2200" dirty="0">
                <a:latin typeface="Comic Sans MS" panose="030F0702030302020204" pitchFamily="66" charset="0"/>
              </a:rPr>
              <a:t>AV</a:t>
            </a:r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) 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DC26E523-FFD1-4EF4-BAFD-D7304EAE018F}"/>
              </a:ext>
            </a:extLst>
          </p:cNvPr>
          <p:cNvSpPr/>
          <p:nvPr/>
        </p:nvSpPr>
        <p:spPr>
          <a:xfrm>
            <a:off x="3864365" y="3781181"/>
            <a:ext cx="288000" cy="1800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º</a:t>
            </a:r>
            <a:endParaRPr lang="it-IT" sz="1100" dirty="0">
              <a:solidFill>
                <a:srgbClr val="0070C0"/>
              </a:solidFill>
              <a:latin typeface="MS Shell Dlg 2" panose="020B0604030504040204" pitchFamily="34" charset="0"/>
            </a:endParaRPr>
          </a:p>
        </p:txBody>
      </p: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50818F8F-D7E0-4D6C-872C-5372A87F2003}"/>
              </a:ext>
            </a:extLst>
          </p:cNvPr>
          <p:cNvCxnSpPr/>
          <p:nvPr/>
        </p:nvCxnSpPr>
        <p:spPr>
          <a:xfrm>
            <a:off x="9000" y="9088019"/>
            <a:ext cx="684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53879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0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0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0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0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5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/>
      <p:bldP spid="130" grpId="1"/>
      <p:bldP spid="110" grpId="0"/>
      <p:bldP spid="110" grpId="1"/>
      <p:bldP spid="121" grpId="0"/>
      <p:bldP spid="121" grpId="1"/>
      <p:bldP spid="123" grpId="0"/>
      <p:bldP spid="123" grpId="1"/>
      <p:bldP spid="128" grpId="0"/>
      <p:bldP spid="128" grpId="1"/>
      <p:bldP spid="137" grpId="0"/>
      <p:bldP spid="137" grpId="1"/>
      <p:bldP spid="138" grpId="0"/>
      <p:bldP spid="138" grpId="1"/>
      <p:bldP spid="139" grpId="0"/>
      <p:bldP spid="139" grpId="1"/>
      <p:bldP spid="141" grpId="0"/>
      <p:bldP spid="141" grpId="1"/>
      <p:bldP spid="142" grpId="0"/>
      <p:bldP spid="146" grpId="0"/>
      <p:bldP spid="147" grpId="0"/>
      <p:bldP spid="149" grpId="0"/>
      <p:bldP spid="150" grpId="0"/>
      <p:bldP spid="164" grpId="0"/>
      <p:bldP spid="166" grpId="0"/>
      <p:bldP spid="167" grpId="0"/>
      <p:bldP spid="169" grpId="0"/>
      <p:bldP spid="65" grpId="0"/>
      <p:bldP spid="80" grpId="0"/>
      <p:bldP spid="4" grpId="0"/>
      <p:bldP spid="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4644CC69-A61F-4833-9727-098EAA3CD993}"/>
              </a:ext>
            </a:extLst>
          </p:cNvPr>
          <p:cNvCxnSpPr>
            <a:cxnSpLocks/>
          </p:cNvCxnSpPr>
          <p:nvPr/>
        </p:nvCxnSpPr>
        <p:spPr>
          <a:xfrm>
            <a:off x="352701" y="4008191"/>
            <a:ext cx="619179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8B9D85AF-2297-4D33-A7D7-168049C948BF}"/>
              </a:ext>
            </a:extLst>
          </p:cNvPr>
          <p:cNvCxnSpPr>
            <a:cxnSpLocks/>
          </p:cNvCxnSpPr>
          <p:nvPr/>
        </p:nvCxnSpPr>
        <p:spPr>
          <a:xfrm flipV="1">
            <a:off x="2713294" y="3044961"/>
            <a:ext cx="1252615" cy="4812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9688BE93-8E6A-48F2-86F2-B42B0205708F}"/>
              </a:ext>
            </a:extLst>
          </p:cNvPr>
          <p:cNvCxnSpPr>
            <a:cxnSpLocks/>
          </p:cNvCxnSpPr>
          <p:nvPr/>
        </p:nvCxnSpPr>
        <p:spPr>
          <a:xfrm>
            <a:off x="3091555" y="2655588"/>
            <a:ext cx="486893" cy="125115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C10C6403-93B0-4BBD-AB81-6A7F02259A12}"/>
              </a:ext>
            </a:extLst>
          </p:cNvPr>
          <p:cNvCxnSpPr>
            <a:cxnSpLocks/>
          </p:cNvCxnSpPr>
          <p:nvPr/>
        </p:nvCxnSpPr>
        <p:spPr>
          <a:xfrm>
            <a:off x="2713293" y="3526156"/>
            <a:ext cx="0" cy="71801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32F67A0D-FD73-445F-A87D-925F4C348196}"/>
              </a:ext>
            </a:extLst>
          </p:cNvPr>
          <p:cNvCxnSpPr>
            <a:cxnSpLocks/>
          </p:cNvCxnSpPr>
          <p:nvPr/>
        </p:nvCxnSpPr>
        <p:spPr>
          <a:xfrm>
            <a:off x="3966663" y="3044670"/>
            <a:ext cx="0" cy="119950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CD2E0CEF-1B34-4F13-81CE-24AD9A4CC5F1}"/>
              </a:ext>
            </a:extLst>
          </p:cNvPr>
          <p:cNvCxnSpPr>
            <a:cxnSpLocks/>
          </p:cNvCxnSpPr>
          <p:nvPr/>
        </p:nvCxnSpPr>
        <p:spPr>
          <a:xfrm>
            <a:off x="3093959" y="2658955"/>
            <a:ext cx="0" cy="158522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8464FE74-7C7D-4FB5-A984-84DE34368E74}"/>
              </a:ext>
            </a:extLst>
          </p:cNvPr>
          <p:cNvCxnSpPr>
            <a:cxnSpLocks/>
          </p:cNvCxnSpPr>
          <p:nvPr/>
        </p:nvCxnSpPr>
        <p:spPr>
          <a:xfrm>
            <a:off x="3579019" y="3912811"/>
            <a:ext cx="0" cy="33136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B55469F9-42C6-4423-AFD4-1380CC2EF0BA}"/>
              </a:ext>
            </a:extLst>
          </p:cNvPr>
          <p:cNvCxnSpPr/>
          <p:nvPr/>
        </p:nvCxnSpPr>
        <p:spPr>
          <a:xfrm>
            <a:off x="3337152" y="3283298"/>
            <a:ext cx="0" cy="250957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46D89EF7-BAFC-4F36-ADFA-24115007583C}"/>
              </a:ext>
            </a:extLst>
          </p:cNvPr>
          <p:cNvCxnSpPr>
            <a:cxnSpLocks/>
          </p:cNvCxnSpPr>
          <p:nvPr/>
        </p:nvCxnSpPr>
        <p:spPr>
          <a:xfrm>
            <a:off x="2713297" y="4244173"/>
            <a:ext cx="125633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AE1D2C55-3D94-45F2-9239-2C41675C538C}"/>
              </a:ext>
            </a:extLst>
          </p:cNvPr>
          <p:cNvCxnSpPr>
            <a:cxnSpLocks/>
          </p:cNvCxnSpPr>
          <p:nvPr/>
        </p:nvCxnSpPr>
        <p:spPr>
          <a:xfrm>
            <a:off x="2713298" y="4244174"/>
            <a:ext cx="623859" cy="154869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CE0713C1-4F0E-4F49-A753-F427822E8B20}"/>
              </a:ext>
            </a:extLst>
          </p:cNvPr>
          <p:cNvCxnSpPr>
            <a:cxnSpLocks/>
          </p:cNvCxnSpPr>
          <p:nvPr/>
        </p:nvCxnSpPr>
        <p:spPr>
          <a:xfrm flipH="1">
            <a:off x="3337158" y="4246038"/>
            <a:ext cx="628751" cy="154683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8F29BBA1-436B-4BDF-9C94-53DBB7D3FFA3}"/>
              </a:ext>
            </a:extLst>
          </p:cNvPr>
          <p:cNvCxnSpPr>
            <a:cxnSpLocks/>
          </p:cNvCxnSpPr>
          <p:nvPr/>
        </p:nvCxnSpPr>
        <p:spPr>
          <a:xfrm flipH="1">
            <a:off x="3337160" y="4248461"/>
            <a:ext cx="241194" cy="1544413"/>
          </a:xfrm>
          <a:prstGeom prst="line">
            <a:avLst/>
          </a:prstGeom>
          <a:ln w="31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BEBEC63D-C52D-4746-AE5C-7B35020BC8D6}"/>
              </a:ext>
            </a:extLst>
          </p:cNvPr>
          <p:cNvCxnSpPr>
            <a:cxnSpLocks/>
          </p:cNvCxnSpPr>
          <p:nvPr/>
        </p:nvCxnSpPr>
        <p:spPr>
          <a:xfrm>
            <a:off x="3092353" y="4243571"/>
            <a:ext cx="243857" cy="154995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950ACDCE-C329-4CB5-A843-D5C6B574DF93}"/>
              </a:ext>
            </a:extLst>
          </p:cNvPr>
          <p:cNvCxnSpPr>
            <a:cxnSpLocks/>
          </p:cNvCxnSpPr>
          <p:nvPr/>
        </p:nvCxnSpPr>
        <p:spPr>
          <a:xfrm>
            <a:off x="225338" y="2880580"/>
            <a:ext cx="62015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A9A72A46-2428-400B-B5D1-C66D173EC6A8}"/>
              </a:ext>
            </a:extLst>
          </p:cNvPr>
          <p:cNvCxnSpPr>
            <a:cxnSpLocks/>
          </p:cNvCxnSpPr>
          <p:nvPr/>
        </p:nvCxnSpPr>
        <p:spPr>
          <a:xfrm>
            <a:off x="225338" y="6111753"/>
            <a:ext cx="62015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2053DFF7-52EB-4723-B487-87EFC819D6A7}"/>
              </a:ext>
            </a:extLst>
          </p:cNvPr>
          <p:cNvCxnSpPr>
            <a:cxnSpLocks/>
          </p:cNvCxnSpPr>
          <p:nvPr/>
        </p:nvCxnSpPr>
        <p:spPr>
          <a:xfrm flipV="1">
            <a:off x="2713293" y="2656851"/>
            <a:ext cx="380208" cy="86576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B5C61F1E-47CB-48C7-A677-786E25928303}"/>
              </a:ext>
            </a:extLst>
          </p:cNvPr>
          <p:cNvCxnSpPr>
            <a:cxnSpLocks/>
          </p:cNvCxnSpPr>
          <p:nvPr/>
        </p:nvCxnSpPr>
        <p:spPr>
          <a:xfrm flipV="1">
            <a:off x="3579019" y="3046831"/>
            <a:ext cx="383730" cy="86739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FFEFB018-1121-4344-8D1F-9942C9D76B6D}"/>
              </a:ext>
            </a:extLst>
          </p:cNvPr>
          <p:cNvCxnSpPr>
            <a:cxnSpLocks/>
          </p:cNvCxnSpPr>
          <p:nvPr/>
        </p:nvCxnSpPr>
        <p:spPr>
          <a:xfrm>
            <a:off x="3092775" y="2658474"/>
            <a:ext cx="876853" cy="38865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B1A8553A-0A15-46D4-B62F-92D94EEEAC2E}"/>
              </a:ext>
            </a:extLst>
          </p:cNvPr>
          <p:cNvCxnSpPr>
            <a:cxnSpLocks/>
          </p:cNvCxnSpPr>
          <p:nvPr/>
        </p:nvCxnSpPr>
        <p:spPr>
          <a:xfrm>
            <a:off x="2714810" y="3526810"/>
            <a:ext cx="866605" cy="38411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F98616BE-295C-44E9-BA54-B29134BA9FD1}"/>
              </a:ext>
            </a:extLst>
          </p:cNvPr>
          <p:cNvCxnSpPr>
            <a:cxnSpLocks/>
          </p:cNvCxnSpPr>
          <p:nvPr/>
        </p:nvCxnSpPr>
        <p:spPr>
          <a:xfrm>
            <a:off x="391543" y="2575857"/>
            <a:ext cx="3221696" cy="1427985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332569B9-24F9-4668-BBE7-F621462E18B3}"/>
              </a:ext>
            </a:extLst>
          </p:cNvPr>
          <p:cNvCxnSpPr>
            <a:cxnSpLocks/>
          </p:cNvCxnSpPr>
          <p:nvPr/>
        </p:nvCxnSpPr>
        <p:spPr>
          <a:xfrm flipH="1" flipV="1">
            <a:off x="3615428" y="4000775"/>
            <a:ext cx="2408862" cy="319892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2060D2F4-FAC0-480A-996D-4AE81693D869}"/>
              </a:ext>
            </a:extLst>
          </p:cNvPr>
          <p:cNvCxnSpPr>
            <a:cxnSpLocks/>
          </p:cNvCxnSpPr>
          <p:nvPr/>
        </p:nvCxnSpPr>
        <p:spPr>
          <a:xfrm flipV="1">
            <a:off x="3628948" y="850629"/>
            <a:ext cx="1393604" cy="3150146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ttore diritto 183">
            <a:extLst>
              <a:ext uri="{FF2B5EF4-FFF2-40B4-BE49-F238E27FC236}">
                <a16:creationId xmlns:a16="http://schemas.microsoft.com/office/drawing/2014/main" id="{C807EE2D-4BC8-4FD3-9953-F3B4D94AE12D}"/>
              </a:ext>
            </a:extLst>
          </p:cNvPr>
          <p:cNvCxnSpPr>
            <a:cxnSpLocks/>
          </p:cNvCxnSpPr>
          <p:nvPr/>
        </p:nvCxnSpPr>
        <p:spPr>
          <a:xfrm flipH="1">
            <a:off x="2581130" y="4003842"/>
            <a:ext cx="1034971" cy="307174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CasellaDiTesto 138">
            <a:extLst>
              <a:ext uri="{FF2B5EF4-FFF2-40B4-BE49-F238E27FC236}">
                <a16:creationId xmlns:a16="http://schemas.microsoft.com/office/drawing/2014/main" id="{7339F59F-656D-4C13-8A83-3FC34C4F716E}"/>
              </a:ext>
            </a:extLst>
          </p:cNvPr>
          <p:cNvSpPr txBox="1"/>
          <p:nvPr/>
        </p:nvSpPr>
        <p:spPr>
          <a:xfrm>
            <a:off x="4965345" y="820864"/>
            <a:ext cx="504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d</a:t>
            </a:r>
          </a:p>
        </p:txBody>
      </p:sp>
      <p:sp>
        <p:nvSpPr>
          <p:cNvPr id="141" name="CasellaDiTesto 140">
            <a:extLst>
              <a:ext uri="{FF2B5EF4-FFF2-40B4-BE49-F238E27FC236}">
                <a16:creationId xmlns:a16="http://schemas.microsoft.com/office/drawing/2014/main" id="{654A8445-3FCA-4102-A8A6-38108F80C980}"/>
              </a:ext>
            </a:extLst>
          </p:cNvPr>
          <p:cNvSpPr txBox="1"/>
          <p:nvPr/>
        </p:nvSpPr>
        <p:spPr>
          <a:xfrm>
            <a:off x="2166699" y="6721252"/>
            <a:ext cx="488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d</a:t>
            </a:r>
          </a:p>
        </p:txBody>
      </p:sp>
      <p:sp>
        <p:nvSpPr>
          <p:cNvPr id="149" name="CasellaDiTesto 148">
            <a:extLst>
              <a:ext uri="{FF2B5EF4-FFF2-40B4-BE49-F238E27FC236}">
                <a16:creationId xmlns:a16="http://schemas.microsoft.com/office/drawing/2014/main" id="{5D7DEE85-3668-46A7-B207-8F32D667B8BF}"/>
              </a:ext>
            </a:extLst>
          </p:cNvPr>
          <p:cNvSpPr txBox="1"/>
          <p:nvPr/>
        </p:nvSpPr>
        <p:spPr>
          <a:xfrm>
            <a:off x="5560341" y="6979864"/>
            <a:ext cx="488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e</a:t>
            </a:r>
          </a:p>
        </p:txBody>
      </p:sp>
      <p:sp>
        <p:nvSpPr>
          <p:cNvPr id="150" name="CasellaDiTesto 149">
            <a:extLst>
              <a:ext uri="{FF2B5EF4-FFF2-40B4-BE49-F238E27FC236}">
                <a16:creationId xmlns:a16="http://schemas.microsoft.com/office/drawing/2014/main" id="{AC53B521-DC87-4660-B56F-EFAFD5474AAD}"/>
              </a:ext>
            </a:extLst>
          </p:cNvPr>
          <p:cNvSpPr txBox="1"/>
          <p:nvPr/>
        </p:nvSpPr>
        <p:spPr>
          <a:xfrm>
            <a:off x="312909" y="2296219"/>
            <a:ext cx="504000" cy="288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e</a:t>
            </a:r>
          </a:p>
        </p:txBody>
      </p:sp>
      <p:sp>
        <p:nvSpPr>
          <p:cNvPr id="151" name="CasellaDiTesto 150">
            <a:extLst>
              <a:ext uri="{FF2B5EF4-FFF2-40B4-BE49-F238E27FC236}">
                <a16:creationId xmlns:a16="http://schemas.microsoft.com/office/drawing/2014/main" id="{42BF9A72-4C71-4E46-B15C-3C102D14296A}"/>
              </a:ext>
            </a:extLst>
          </p:cNvPr>
          <p:cNvSpPr txBox="1"/>
          <p:nvPr/>
        </p:nvSpPr>
        <p:spPr>
          <a:xfrm>
            <a:off x="5963154" y="2505284"/>
            <a:ext cx="595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53" name="CasellaDiTesto 152">
            <a:extLst>
              <a:ext uri="{FF2B5EF4-FFF2-40B4-BE49-F238E27FC236}">
                <a16:creationId xmlns:a16="http://schemas.microsoft.com/office/drawing/2014/main" id="{2B92BC4F-B7C1-4519-AA49-64BDFBE89CF8}"/>
              </a:ext>
            </a:extLst>
          </p:cNvPr>
          <p:cNvSpPr txBox="1"/>
          <p:nvPr/>
        </p:nvSpPr>
        <p:spPr>
          <a:xfrm>
            <a:off x="5943101" y="5735970"/>
            <a:ext cx="595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52F273A8-B05F-4DF7-A402-CC76157D4483}"/>
              </a:ext>
            </a:extLst>
          </p:cNvPr>
          <p:cNvSpPr txBox="1"/>
          <p:nvPr/>
        </p:nvSpPr>
        <p:spPr>
          <a:xfrm>
            <a:off x="6336861" y="3680887"/>
            <a:ext cx="523834" cy="369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64" name="Titolo 16">
            <a:extLst>
              <a:ext uri="{FF2B5EF4-FFF2-40B4-BE49-F238E27FC236}">
                <a16:creationId xmlns:a16="http://schemas.microsoft.com/office/drawing/2014/main" id="{F204B86B-7E05-4DCF-A4CD-B58110C06AA8}"/>
              </a:ext>
            </a:extLst>
          </p:cNvPr>
          <p:cNvSpPr txBox="1">
            <a:spLocks/>
          </p:cNvSpPr>
          <p:nvPr/>
        </p:nvSpPr>
        <p:spPr>
          <a:xfrm>
            <a:off x="9000" y="36576"/>
            <a:ext cx="6840000" cy="360000"/>
          </a:xfrm>
          <a:prstGeom prst="rect">
            <a:avLst/>
          </a:prstGeom>
          <a:ln w="3175">
            <a:solidFill>
              <a:srgbClr val="0070C0"/>
            </a:solidFill>
          </a:ln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6857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>
                <a:solidFill>
                  <a:srgbClr val="00B050"/>
                </a:solidFill>
                <a:latin typeface="Comic Sans MS" panose="030F0702030302020204" pitchFamily="66" charset="0"/>
                <a:ea typeface="+mn-ea"/>
                <a:cs typeface="+mn-cs"/>
              </a:rPr>
              <a:t>Sezione rigata di una piramide a base quadrata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6B0DC54C-E531-4D3D-B860-A2ADF8F9DD0F}"/>
              </a:ext>
            </a:extLst>
          </p:cNvPr>
          <p:cNvSpPr txBox="1"/>
          <p:nvPr/>
        </p:nvSpPr>
        <p:spPr>
          <a:xfrm>
            <a:off x="2454485" y="3313393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68" name="CasellaDiTesto 67">
            <a:extLst>
              <a:ext uri="{FF2B5EF4-FFF2-40B4-BE49-F238E27FC236}">
                <a16:creationId xmlns:a16="http://schemas.microsoft.com/office/drawing/2014/main" id="{A3230020-38C8-4B60-846C-7A5ABFC70DB5}"/>
              </a:ext>
            </a:extLst>
          </p:cNvPr>
          <p:cNvSpPr txBox="1"/>
          <p:nvPr/>
        </p:nvSpPr>
        <p:spPr>
          <a:xfrm>
            <a:off x="2442870" y="4170701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69" name="CasellaDiTesto 68">
            <a:extLst>
              <a:ext uri="{FF2B5EF4-FFF2-40B4-BE49-F238E27FC236}">
                <a16:creationId xmlns:a16="http://schemas.microsoft.com/office/drawing/2014/main" id="{7D72EB2E-66C8-478A-881C-9740CA62B7F8}"/>
              </a:ext>
            </a:extLst>
          </p:cNvPr>
          <p:cNvSpPr txBox="1"/>
          <p:nvPr/>
        </p:nvSpPr>
        <p:spPr>
          <a:xfrm>
            <a:off x="2903480" y="4184739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CAB1BC69-917A-46F1-A997-D5F6C2E942C9}"/>
              </a:ext>
            </a:extLst>
          </p:cNvPr>
          <p:cNvSpPr txBox="1"/>
          <p:nvPr/>
        </p:nvSpPr>
        <p:spPr>
          <a:xfrm>
            <a:off x="3038184" y="2450733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CD1DE455-C36F-4D80-A8D8-C9464724727F}"/>
              </a:ext>
            </a:extLst>
          </p:cNvPr>
          <p:cNvSpPr txBox="1"/>
          <p:nvPr/>
        </p:nvSpPr>
        <p:spPr>
          <a:xfrm>
            <a:off x="3933565" y="2854684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1CCD5F4D-20E0-4155-9FF5-63A2D5CBD603}"/>
              </a:ext>
            </a:extLst>
          </p:cNvPr>
          <p:cNvSpPr txBox="1"/>
          <p:nvPr/>
        </p:nvSpPr>
        <p:spPr>
          <a:xfrm>
            <a:off x="3901822" y="4184458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75" name="CasellaDiTesto 74">
            <a:extLst>
              <a:ext uri="{FF2B5EF4-FFF2-40B4-BE49-F238E27FC236}">
                <a16:creationId xmlns:a16="http://schemas.microsoft.com/office/drawing/2014/main" id="{D3D5071A-28ED-4656-BF18-42A22C87059B}"/>
              </a:ext>
            </a:extLst>
          </p:cNvPr>
          <p:cNvSpPr txBox="1"/>
          <p:nvPr/>
        </p:nvSpPr>
        <p:spPr>
          <a:xfrm>
            <a:off x="3167627" y="5749549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V’</a:t>
            </a:r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08612DBA-FAFF-44C3-A882-FC22D195E6D1}"/>
              </a:ext>
            </a:extLst>
          </p:cNvPr>
          <p:cNvSpPr txBox="1"/>
          <p:nvPr/>
        </p:nvSpPr>
        <p:spPr>
          <a:xfrm>
            <a:off x="3311896" y="3211243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V’’</a:t>
            </a:r>
          </a:p>
        </p:txBody>
      </p: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B4DFFF7F-3846-4D9C-BD5B-A79CD7BD2F15}"/>
              </a:ext>
            </a:extLst>
          </p:cNvPr>
          <p:cNvSpPr txBox="1"/>
          <p:nvPr/>
        </p:nvSpPr>
        <p:spPr>
          <a:xfrm>
            <a:off x="3400223" y="3645297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D’’</a:t>
            </a:r>
          </a:p>
        </p:txBody>
      </p: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50818F8F-D7E0-4D6C-872C-5372A87F2003}"/>
              </a:ext>
            </a:extLst>
          </p:cNvPr>
          <p:cNvCxnSpPr/>
          <p:nvPr/>
        </p:nvCxnSpPr>
        <p:spPr>
          <a:xfrm>
            <a:off x="9000" y="9088019"/>
            <a:ext cx="684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868156A9-016E-49DF-9E88-4361A164F599}"/>
              </a:ext>
            </a:extLst>
          </p:cNvPr>
          <p:cNvCxnSpPr>
            <a:cxnSpLocks/>
          </p:cNvCxnSpPr>
          <p:nvPr/>
        </p:nvCxnSpPr>
        <p:spPr>
          <a:xfrm flipH="1" flipV="1">
            <a:off x="2420205" y="3999659"/>
            <a:ext cx="1037093" cy="3090925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B64CE89F-AF7E-4B6C-A50C-F2AD67398FEE}"/>
              </a:ext>
            </a:extLst>
          </p:cNvPr>
          <p:cNvCxnSpPr>
            <a:cxnSpLocks/>
          </p:cNvCxnSpPr>
          <p:nvPr/>
        </p:nvCxnSpPr>
        <p:spPr>
          <a:xfrm flipH="1">
            <a:off x="2425652" y="679009"/>
            <a:ext cx="1440771" cy="332778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2677C2D2-C92F-4305-A709-97B1BA7DE997}"/>
              </a:ext>
            </a:extLst>
          </p:cNvPr>
          <p:cNvCxnSpPr>
            <a:cxnSpLocks/>
          </p:cNvCxnSpPr>
          <p:nvPr/>
        </p:nvCxnSpPr>
        <p:spPr>
          <a:xfrm flipH="1" flipV="1">
            <a:off x="309557" y="1351563"/>
            <a:ext cx="6029466" cy="2660333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A3C11870-6335-4461-962A-FE0A6784793D}"/>
              </a:ext>
            </a:extLst>
          </p:cNvPr>
          <p:cNvCxnSpPr>
            <a:cxnSpLocks/>
          </p:cNvCxnSpPr>
          <p:nvPr/>
        </p:nvCxnSpPr>
        <p:spPr>
          <a:xfrm flipH="1">
            <a:off x="3889088" y="4006788"/>
            <a:ext cx="2443499" cy="3179764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CasellaDiTesto 85">
            <a:extLst>
              <a:ext uri="{FF2B5EF4-FFF2-40B4-BE49-F238E27FC236}">
                <a16:creationId xmlns:a16="http://schemas.microsoft.com/office/drawing/2014/main" id="{BF3C6039-1E49-445B-BC99-3C661293D17B}"/>
              </a:ext>
            </a:extLst>
          </p:cNvPr>
          <p:cNvSpPr txBox="1"/>
          <p:nvPr/>
        </p:nvSpPr>
        <p:spPr>
          <a:xfrm>
            <a:off x="3360846" y="585258"/>
            <a:ext cx="576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87" name="CasellaDiTesto 86">
            <a:extLst>
              <a:ext uri="{FF2B5EF4-FFF2-40B4-BE49-F238E27FC236}">
                <a16:creationId xmlns:a16="http://schemas.microsoft.com/office/drawing/2014/main" id="{E47ABF48-5135-4E6D-B24B-4FC3B62860C4}"/>
              </a:ext>
            </a:extLst>
          </p:cNvPr>
          <p:cNvSpPr txBox="1"/>
          <p:nvPr/>
        </p:nvSpPr>
        <p:spPr>
          <a:xfrm>
            <a:off x="2996930" y="6856715"/>
            <a:ext cx="488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88" name="CasellaDiTesto 87">
            <a:extLst>
              <a:ext uri="{FF2B5EF4-FFF2-40B4-BE49-F238E27FC236}">
                <a16:creationId xmlns:a16="http://schemas.microsoft.com/office/drawing/2014/main" id="{72FDB1E5-0CA6-4F57-929D-D20223A8BBD2}"/>
              </a:ext>
            </a:extLst>
          </p:cNvPr>
          <p:cNvSpPr txBox="1"/>
          <p:nvPr/>
        </p:nvSpPr>
        <p:spPr>
          <a:xfrm>
            <a:off x="309557" y="1049431"/>
            <a:ext cx="504000" cy="360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g</a:t>
            </a:r>
          </a:p>
        </p:txBody>
      </p:sp>
      <p:sp>
        <p:nvSpPr>
          <p:cNvPr id="93" name="CasellaDiTesto 92">
            <a:extLst>
              <a:ext uri="{FF2B5EF4-FFF2-40B4-BE49-F238E27FC236}">
                <a16:creationId xmlns:a16="http://schemas.microsoft.com/office/drawing/2014/main" id="{15AF556D-89E3-4737-B159-0666F7D0A8C9}"/>
              </a:ext>
            </a:extLst>
          </p:cNvPr>
          <p:cNvSpPr txBox="1"/>
          <p:nvPr/>
        </p:nvSpPr>
        <p:spPr>
          <a:xfrm>
            <a:off x="4022949" y="6848482"/>
            <a:ext cx="504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g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8D8C4752-1BE4-4364-ABAE-2BBCD0013B16}"/>
              </a:ext>
            </a:extLst>
          </p:cNvPr>
          <p:cNvSpPr txBox="1"/>
          <p:nvPr/>
        </p:nvSpPr>
        <p:spPr>
          <a:xfrm>
            <a:off x="9000" y="7374656"/>
            <a:ext cx="6840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In questa diapositiva sono stati messi in evidenza i quattro piani, ricercati nelle due diapositive precedenti, contenenti le facce laterali della piramide</a:t>
            </a:r>
          </a:p>
          <a:p>
            <a:pPr algn="ctr"/>
            <a:endParaRPr lang="it-IT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ctr"/>
            <a:endParaRPr lang="it-IT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ctr"/>
            <a:endParaRPr lang="it-IT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873FE304-23BC-46C8-A7C6-94715DD9A114}"/>
              </a:ext>
            </a:extLst>
          </p:cNvPr>
          <p:cNvSpPr txBox="1"/>
          <p:nvPr/>
        </p:nvSpPr>
        <p:spPr>
          <a:xfrm>
            <a:off x="291767" y="8454204"/>
            <a:ext cx="14400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 Ì</a:t>
            </a:r>
            <a:r>
              <a:rPr lang="it-IT" sz="2000" dirty="0">
                <a:latin typeface="Comic Sans MS" panose="030F0702030302020204" pitchFamily="66" charset="0"/>
              </a:rPr>
              <a:t> (ABV)</a:t>
            </a:r>
          </a:p>
        </p:txBody>
      </p:sp>
      <p:sp>
        <p:nvSpPr>
          <p:cNvPr id="100" name="CasellaDiTesto 99">
            <a:extLst>
              <a:ext uri="{FF2B5EF4-FFF2-40B4-BE49-F238E27FC236}">
                <a16:creationId xmlns:a16="http://schemas.microsoft.com/office/drawing/2014/main" id="{9EA4CADD-D26E-407D-9264-5FC507C20A29}"/>
              </a:ext>
            </a:extLst>
          </p:cNvPr>
          <p:cNvSpPr txBox="1"/>
          <p:nvPr/>
        </p:nvSpPr>
        <p:spPr>
          <a:xfrm>
            <a:off x="1898415" y="8453413"/>
            <a:ext cx="14400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0070C0"/>
                </a:solidFill>
                <a:latin typeface="Symbol" panose="05050102010706020507" pitchFamily="18" charset="2"/>
              </a:rPr>
              <a:t>g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 Ì</a:t>
            </a:r>
            <a:r>
              <a:rPr lang="it-IT" sz="2000" dirty="0">
                <a:latin typeface="Comic Sans MS" panose="030F0702030302020204" pitchFamily="66" charset="0"/>
              </a:rPr>
              <a:t>  (BCV)</a:t>
            </a:r>
          </a:p>
        </p:txBody>
      </p:sp>
      <p:sp>
        <p:nvSpPr>
          <p:cNvPr id="101" name="CasellaDiTesto 100">
            <a:extLst>
              <a:ext uri="{FF2B5EF4-FFF2-40B4-BE49-F238E27FC236}">
                <a16:creationId xmlns:a16="http://schemas.microsoft.com/office/drawing/2014/main" id="{324A0F3A-7EA9-4CEF-B146-77FB52F094D0}"/>
              </a:ext>
            </a:extLst>
          </p:cNvPr>
          <p:cNvSpPr txBox="1"/>
          <p:nvPr/>
        </p:nvSpPr>
        <p:spPr>
          <a:xfrm>
            <a:off x="3505063" y="8460541"/>
            <a:ext cx="14400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0070C0"/>
                </a:solidFill>
                <a:latin typeface="Symbol" panose="05050102010706020507" pitchFamily="18" charset="2"/>
              </a:rPr>
              <a:t>d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 Ì</a:t>
            </a:r>
            <a:r>
              <a:rPr lang="it-IT" sz="2000" dirty="0">
                <a:latin typeface="Comic Sans MS" panose="030F0702030302020204" pitchFamily="66" charset="0"/>
              </a:rPr>
              <a:t>  (CDV)</a:t>
            </a:r>
          </a:p>
        </p:txBody>
      </p:sp>
      <p:sp>
        <p:nvSpPr>
          <p:cNvPr id="102" name="CasellaDiTesto 101">
            <a:extLst>
              <a:ext uri="{FF2B5EF4-FFF2-40B4-BE49-F238E27FC236}">
                <a16:creationId xmlns:a16="http://schemas.microsoft.com/office/drawing/2014/main" id="{C7543460-DE05-486F-AB34-752677608904}"/>
              </a:ext>
            </a:extLst>
          </p:cNvPr>
          <p:cNvSpPr txBox="1"/>
          <p:nvPr/>
        </p:nvSpPr>
        <p:spPr>
          <a:xfrm>
            <a:off x="5126233" y="8453473"/>
            <a:ext cx="14400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0070C0"/>
                </a:solidFill>
                <a:latin typeface="Symbol" panose="05050102010706020507" pitchFamily="18" charset="2"/>
              </a:rPr>
              <a:t>e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 Ì</a:t>
            </a:r>
            <a:r>
              <a:rPr lang="it-IT" sz="2000" dirty="0">
                <a:latin typeface="Comic Sans MS" panose="030F0702030302020204" pitchFamily="66" charset="0"/>
              </a:rPr>
              <a:t>  (ADV)</a:t>
            </a:r>
          </a:p>
        </p:txBody>
      </p: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C54A9D02-81E4-4971-8485-D40D67D0DF79}"/>
              </a:ext>
            </a:extLst>
          </p:cNvPr>
          <p:cNvCxnSpPr/>
          <p:nvPr/>
        </p:nvCxnSpPr>
        <p:spPr>
          <a:xfrm>
            <a:off x="2376" y="9081395"/>
            <a:ext cx="684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38073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" grpId="0"/>
      <p:bldP spid="141" grpId="0"/>
      <p:bldP spid="149" grpId="0"/>
      <p:bldP spid="150" grpId="0"/>
      <p:bldP spid="86" grpId="0"/>
      <p:bldP spid="87" grpId="0"/>
      <p:bldP spid="88" grpId="0"/>
      <p:bldP spid="93" grpId="0"/>
      <p:bldP spid="24" grpId="0"/>
      <p:bldP spid="26" grpId="0" animBg="1"/>
      <p:bldP spid="100" grpId="0" animBg="1"/>
      <p:bldP spid="101" grpId="0" animBg="1"/>
      <p:bldP spid="10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4644CC69-A61F-4833-9727-098EAA3CD993}"/>
              </a:ext>
            </a:extLst>
          </p:cNvPr>
          <p:cNvCxnSpPr>
            <a:cxnSpLocks/>
          </p:cNvCxnSpPr>
          <p:nvPr/>
        </p:nvCxnSpPr>
        <p:spPr>
          <a:xfrm>
            <a:off x="352701" y="4008191"/>
            <a:ext cx="619179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8B9D85AF-2297-4D33-A7D7-168049C948BF}"/>
              </a:ext>
            </a:extLst>
          </p:cNvPr>
          <p:cNvCxnSpPr>
            <a:cxnSpLocks/>
          </p:cNvCxnSpPr>
          <p:nvPr/>
        </p:nvCxnSpPr>
        <p:spPr>
          <a:xfrm flipV="1">
            <a:off x="2713294" y="3044961"/>
            <a:ext cx="1252615" cy="4812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9688BE93-8E6A-48F2-86F2-B42B0205708F}"/>
              </a:ext>
            </a:extLst>
          </p:cNvPr>
          <p:cNvCxnSpPr>
            <a:cxnSpLocks/>
          </p:cNvCxnSpPr>
          <p:nvPr/>
        </p:nvCxnSpPr>
        <p:spPr>
          <a:xfrm>
            <a:off x="3091555" y="2655588"/>
            <a:ext cx="486893" cy="125115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C10C6403-93B0-4BBD-AB81-6A7F02259A12}"/>
              </a:ext>
            </a:extLst>
          </p:cNvPr>
          <p:cNvCxnSpPr>
            <a:cxnSpLocks/>
          </p:cNvCxnSpPr>
          <p:nvPr/>
        </p:nvCxnSpPr>
        <p:spPr>
          <a:xfrm>
            <a:off x="2713293" y="3526156"/>
            <a:ext cx="0" cy="71801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32F67A0D-FD73-445F-A87D-925F4C348196}"/>
              </a:ext>
            </a:extLst>
          </p:cNvPr>
          <p:cNvCxnSpPr>
            <a:cxnSpLocks/>
          </p:cNvCxnSpPr>
          <p:nvPr/>
        </p:nvCxnSpPr>
        <p:spPr>
          <a:xfrm>
            <a:off x="3966663" y="3044670"/>
            <a:ext cx="0" cy="119950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CD2E0CEF-1B34-4F13-81CE-24AD9A4CC5F1}"/>
              </a:ext>
            </a:extLst>
          </p:cNvPr>
          <p:cNvCxnSpPr>
            <a:cxnSpLocks/>
          </p:cNvCxnSpPr>
          <p:nvPr/>
        </p:nvCxnSpPr>
        <p:spPr>
          <a:xfrm>
            <a:off x="3093959" y="2658955"/>
            <a:ext cx="0" cy="158522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8464FE74-7C7D-4FB5-A984-84DE34368E74}"/>
              </a:ext>
            </a:extLst>
          </p:cNvPr>
          <p:cNvCxnSpPr>
            <a:cxnSpLocks/>
          </p:cNvCxnSpPr>
          <p:nvPr/>
        </p:nvCxnSpPr>
        <p:spPr>
          <a:xfrm>
            <a:off x="3579019" y="3912811"/>
            <a:ext cx="0" cy="33136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B55469F9-42C6-4423-AFD4-1380CC2EF0BA}"/>
              </a:ext>
            </a:extLst>
          </p:cNvPr>
          <p:cNvCxnSpPr/>
          <p:nvPr/>
        </p:nvCxnSpPr>
        <p:spPr>
          <a:xfrm>
            <a:off x="3337152" y="3283298"/>
            <a:ext cx="0" cy="250957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46D89EF7-BAFC-4F36-ADFA-24115007583C}"/>
              </a:ext>
            </a:extLst>
          </p:cNvPr>
          <p:cNvCxnSpPr>
            <a:cxnSpLocks/>
          </p:cNvCxnSpPr>
          <p:nvPr/>
        </p:nvCxnSpPr>
        <p:spPr>
          <a:xfrm>
            <a:off x="2713297" y="4244173"/>
            <a:ext cx="125633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AE1D2C55-3D94-45F2-9239-2C41675C538C}"/>
              </a:ext>
            </a:extLst>
          </p:cNvPr>
          <p:cNvCxnSpPr>
            <a:cxnSpLocks/>
          </p:cNvCxnSpPr>
          <p:nvPr/>
        </p:nvCxnSpPr>
        <p:spPr>
          <a:xfrm>
            <a:off x="2713298" y="4244174"/>
            <a:ext cx="623859" cy="154869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CE0713C1-4F0E-4F49-A753-F427822E8B20}"/>
              </a:ext>
            </a:extLst>
          </p:cNvPr>
          <p:cNvCxnSpPr>
            <a:cxnSpLocks/>
          </p:cNvCxnSpPr>
          <p:nvPr/>
        </p:nvCxnSpPr>
        <p:spPr>
          <a:xfrm flipH="1">
            <a:off x="3337158" y="4246038"/>
            <a:ext cx="628751" cy="154683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8F29BBA1-436B-4BDF-9C94-53DBB7D3FFA3}"/>
              </a:ext>
            </a:extLst>
          </p:cNvPr>
          <p:cNvCxnSpPr>
            <a:cxnSpLocks/>
          </p:cNvCxnSpPr>
          <p:nvPr/>
        </p:nvCxnSpPr>
        <p:spPr>
          <a:xfrm flipH="1">
            <a:off x="3337160" y="4248461"/>
            <a:ext cx="241194" cy="1544413"/>
          </a:xfrm>
          <a:prstGeom prst="line">
            <a:avLst/>
          </a:prstGeom>
          <a:ln w="31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BEBEC63D-C52D-4746-AE5C-7B35020BC8D6}"/>
              </a:ext>
            </a:extLst>
          </p:cNvPr>
          <p:cNvCxnSpPr>
            <a:cxnSpLocks/>
          </p:cNvCxnSpPr>
          <p:nvPr/>
        </p:nvCxnSpPr>
        <p:spPr>
          <a:xfrm>
            <a:off x="3092353" y="4243571"/>
            <a:ext cx="243857" cy="154995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950ACDCE-C329-4CB5-A843-D5C6B574DF93}"/>
              </a:ext>
            </a:extLst>
          </p:cNvPr>
          <p:cNvCxnSpPr>
            <a:cxnSpLocks/>
          </p:cNvCxnSpPr>
          <p:nvPr/>
        </p:nvCxnSpPr>
        <p:spPr>
          <a:xfrm>
            <a:off x="225338" y="2880580"/>
            <a:ext cx="62015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A9A72A46-2428-400B-B5D1-C66D173EC6A8}"/>
              </a:ext>
            </a:extLst>
          </p:cNvPr>
          <p:cNvCxnSpPr>
            <a:cxnSpLocks/>
          </p:cNvCxnSpPr>
          <p:nvPr/>
        </p:nvCxnSpPr>
        <p:spPr>
          <a:xfrm>
            <a:off x="225338" y="6111753"/>
            <a:ext cx="62015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2053DFF7-52EB-4723-B487-87EFC819D6A7}"/>
              </a:ext>
            </a:extLst>
          </p:cNvPr>
          <p:cNvCxnSpPr>
            <a:cxnSpLocks/>
          </p:cNvCxnSpPr>
          <p:nvPr/>
        </p:nvCxnSpPr>
        <p:spPr>
          <a:xfrm flipV="1">
            <a:off x="2713293" y="2656851"/>
            <a:ext cx="380208" cy="86576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B5C61F1E-47CB-48C7-A677-786E25928303}"/>
              </a:ext>
            </a:extLst>
          </p:cNvPr>
          <p:cNvCxnSpPr>
            <a:cxnSpLocks/>
          </p:cNvCxnSpPr>
          <p:nvPr/>
        </p:nvCxnSpPr>
        <p:spPr>
          <a:xfrm flipV="1">
            <a:off x="3579019" y="3046831"/>
            <a:ext cx="383730" cy="86739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FFEFB018-1121-4344-8D1F-9942C9D76B6D}"/>
              </a:ext>
            </a:extLst>
          </p:cNvPr>
          <p:cNvCxnSpPr>
            <a:cxnSpLocks/>
          </p:cNvCxnSpPr>
          <p:nvPr/>
        </p:nvCxnSpPr>
        <p:spPr>
          <a:xfrm>
            <a:off x="3092775" y="2658474"/>
            <a:ext cx="876853" cy="38865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B1A8553A-0A15-46D4-B62F-92D94EEEAC2E}"/>
              </a:ext>
            </a:extLst>
          </p:cNvPr>
          <p:cNvCxnSpPr>
            <a:cxnSpLocks/>
          </p:cNvCxnSpPr>
          <p:nvPr/>
        </p:nvCxnSpPr>
        <p:spPr>
          <a:xfrm>
            <a:off x="2714810" y="3526810"/>
            <a:ext cx="866605" cy="38411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40BF8859-F0D9-45C4-93AB-ECA73E0AC4DE}"/>
              </a:ext>
            </a:extLst>
          </p:cNvPr>
          <p:cNvCxnSpPr>
            <a:cxnSpLocks/>
          </p:cNvCxnSpPr>
          <p:nvPr/>
        </p:nvCxnSpPr>
        <p:spPr>
          <a:xfrm flipV="1">
            <a:off x="3125364" y="4008895"/>
            <a:ext cx="0" cy="210496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56369BCC-2EE0-41DC-A625-840960500F62}"/>
              </a:ext>
            </a:extLst>
          </p:cNvPr>
          <p:cNvCxnSpPr>
            <a:cxnSpLocks/>
          </p:cNvCxnSpPr>
          <p:nvPr/>
        </p:nvCxnSpPr>
        <p:spPr>
          <a:xfrm flipH="1" flipV="1">
            <a:off x="2914655" y="2880586"/>
            <a:ext cx="210713" cy="113144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1498843D-058C-49BD-9E27-77366A0F2070}"/>
              </a:ext>
            </a:extLst>
          </p:cNvPr>
          <p:cNvCxnSpPr/>
          <p:nvPr/>
        </p:nvCxnSpPr>
        <p:spPr>
          <a:xfrm>
            <a:off x="2914544" y="2880391"/>
            <a:ext cx="0" cy="112761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233A3707-41A8-45BF-9C2F-A7EC0D0A77F0}"/>
              </a:ext>
            </a:extLst>
          </p:cNvPr>
          <p:cNvCxnSpPr/>
          <p:nvPr/>
        </p:nvCxnSpPr>
        <p:spPr>
          <a:xfrm>
            <a:off x="2914547" y="4006791"/>
            <a:ext cx="210821" cy="210496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D272E5D1-9B32-4CDB-85D7-3C54CCCED0CE}"/>
              </a:ext>
            </a:extLst>
          </p:cNvPr>
          <p:cNvCxnSpPr>
            <a:cxnSpLocks/>
          </p:cNvCxnSpPr>
          <p:nvPr/>
        </p:nvCxnSpPr>
        <p:spPr>
          <a:xfrm>
            <a:off x="3770923" y="2877811"/>
            <a:ext cx="0" cy="11340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id="{78536007-DFB4-4C7A-8B8C-1705B77FC38C}"/>
              </a:ext>
            </a:extLst>
          </p:cNvPr>
          <p:cNvCxnSpPr>
            <a:cxnSpLocks/>
          </p:cNvCxnSpPr>
          <p:nvPr/>
        </p:nvCxnSpPr>
        <p:spPr>
          <a:xfrm>
            <a:off x="4715635" y="4011893"/>
            <a:ext cx="0" cy="210593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4CAB2E50-2ABF-40E9-93C5-C96084A17AF8}"/>
              </a:ext>
            </a:extLst>
          </p:cNvPr>
          <p:cNvCxnSpPr/>
          <p:nvPr/>
        </p:nvCxnSpPr>
        <p:spPr>
          <a:xfrm flipH="1" flipV="1">
            <a:off x="3770927" y="2877811"/>
            <a:ext cx="944711" cy="11340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F8A6648C-C2CB-411C-BF09-3C54F7A67A65}"/>
              </a:ext>
            </a:extLst>
          </p:cNvPr>
          <p:cNvCxnSpPr/>
          <p:nvPr/>
        </p:nvCxnSpPr>
        <p:spPr>
          <a:xfrm>
            <a:off x="3770927" y="4006788"/>
            <a:ext cx="944711" cy="211103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F98616BE-295C-44E9-BA54-B29134BA9FD1}"/>
              </a:ext>
            </a:extLst>
          </p:cNvPr>
          <p:cNvCxnSpPr>
            <a:cxnSpLocks/>
          </p:cNvCxnSpPr>
          <p:nvPr/>
        </p:nvCxnSpPr>
        <p:spPr>
          <a:xfrm>
            <a:off x="394401" y="2575857"/>
            <a:ext cx="3221696" cy="1427985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332569B9-24F9-4668-BBE7-F621462E18B3}"/>
              </a:ext>
            </a:extLst>
          </p:cNvPr>
          <p:cNvCxnSpPr>
            <a:cxnSpLocks/>
          </p:cNvCxnSpPr>
          <p:nvPr/>
        </p:nvCxnSpPr>
        <p:spPr>
          <a:xfrm flipH="1" flipV="1">
            <a:off x="3617737" y="4003842"/>
            <a:ext cx="2406553" cy="319586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4093BC40-F8ED-40C3-A63E-CB57E72FF949}"/>
              </a:ext>
            </a:extLst>
          </p:cNvPr>
          <p:cNvCxnSpPr>
            <a:cxnSpLocks/>
          </p:cNvCxnSpPr>
          <p:nvPr/>
        </p:nvCxnSpPr>
        <p:spPr>
          <a:xfrm>
            <a:off x="5206635" y="4008895"/>
            <a:ext cx="0" cy="210286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D1A79A61-F772-4AB2-9F6C-16104367BDD2}"/>
              </a:ext>
            </a:extLst>
          </p:cNvPr>
          <p:cNvCxnSpPr>
            <a:cxnSpLocks/>
          </p:cNvCxnSpPr>
          <p:nvPr/>
        </p:nvCxnSpPr>
        <p:spPr>
          <a:xfrm>
            <a:off x="1081457" y="2877133"/>
            <a:ext cx="0" cy="113765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0C2BECBC-5FCD-4266-851E-2F6B86AC8ADE}"/>
              </a:ext>
            </a:extLst>
          </p:cNvPr>
          <p:cNvCxnSpPr>
            <a:cxnSpLocks/>
          </p:cNvCxnSpPr>
          <p:nvPr/>
        </p:nvCxnSpPr>
        <p:spPr>
          <a:xfrm>
            <a:off x="1081457" y="4014784"/>
            <a:ext cx="4152603" cy="210984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ttore diritto 167">
            <a:extLst>
              <a:ext uri="{FF2B5EF4-FFF2-40B4-BE49-F238E27FC236}">
                <a16:creationId xmlns:a16="http://schemas.microsoft.com/office/drawing/2014/main" id="{6345ADD1-978D-4E16-A47E-1939258CFEAC}"/>
              </a:ext>
            </a:extLst>
          </p:cNvPr>
          <p:cNvCxnSpPr>
            <a:cxnSpLocks/>
          </p:cNvCxnSpPr>
          <p:nvPr/>
        </p:nvCxnSpPr>
        <p:spPr>
          <a:xfrm>
            <a:off x="1081459" y="2881400"/>
            <a:ext cx="4125176" cy="112749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2060D2F4-FAC0-480A-996D-4AE81693D869}"/>
              </a:ext>
            </a:extLst>
          </p:cNvPr>
          <p:cNvCxnSpPr>
            <a:cxnSpLocks/>
          </p:cNvCxnSpPr>
          <p:nvPr/>
        </p:nvCxnSpPr>
        <p:spPr>
          <a:xfrm flipV="1">
            <a:off x="3619019" y="1830994"/>
            <a:ext cx="964240" cy="2179599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ttore diritto 183">
            <a:extLst>
              <a:ext uri="{FF2B5EF4-FFF2-40B4-BE49-F238E27FC236}">
                <a16:creationId xmlns:a16="http://schemas.microsoft.com/office/drawing/2014/main" id="{C807EE2D-4BC8-4FD3-9953-F3B4D94AE12D}"/>
              </a:ext>
            </a:extLst>
          </p:cNvPr>
          <p:cNvCxnSpPr>
            <a:cxnSpLocks/>
          </p:cNvCxnSpPr>
          <p:nvPr/>
        </p:nvCxnSpPr>
        <p:spPr>
          <a:xfrm flipH="1">
            <a:off x="2516549" y="4003842"/>
            <a:ext cx="1099551" cy="326342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40626A1F-927E-482F-BAC7-1032C59DD0CB}"/>
              </a:ext>
            </a:extLst>
          </p:cNvPr>
          <p:cNvCxnSpPr>
            <a:cxnSpLocks/>
          </p:cNvCxnSpPr>
          <p:nvPr/>
        </p:nvCxnSpPr>
        <p:spPr>
          <a:xfrm>
            <a:off x="4120661" y="2877133"/>
            <a:ext cx="0" cy="113765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B915CEAA-D17B-4852-B409-6C683487237F}"/>
              </a:ext>
            </a:extLst>
          </p:cNvPr>
          <p:cNvCxnSpPr>
            <a:cxnSpLocks/>
          </p:cNvCxnSpPr>
          <p:nvPr/>
        </p:nvCxnSpPr>
        <p:spPr>
          <a:xfrm flipH="1">
            <a:off x="2907783" y="4008659"/>
            <a:ext cx="1212508" cy="210585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id="{5C1D6F84-5A12-4882-8727-135514D676AA}"/>
              </a:ext>
            </a:extLst>
          </p:cNvPr>
          <p:cNvCxnSpPr>
            <a:cxnSpLocks/>
          </p:cNvCxnSpPr>
          <p:nvPr/>
        </p:nvCxnSpPr>
        <p:spPr>
          <a:xfrm flipV="1">
            <a:off x="2907117" y="4008659"/>
            <a:ext cx="0" cy="210309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76B47620-ADA2-4C63-8F6B-B534D1A371C9}"/>
              </a:ext>
            </a:extLst>
          </p:cNvPr>
          <p:cNvCxnSpPr>
            <a:cxnSpLocks/>
          </p:cNvCxnSpPr>
          <p:nvPr/>
        </p:nvCxnSpPr>
        <p:spPr>
          <a:xfrm flipH="1">
            <a:off x="2904606" y="2877131"/>
            <a:ext cx="1215689" cy="113346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CasellaDiTesto 117">
            <a:extLst>
              <a:ext uri="{FF2B5EF4-FFF2-40B4-BE49-F238E27FC236}">
                <a16:creationId xmlns:a16="http://schemas.microsoft.com/office/drawing/2014/main" id="{679B95ED-D2C5-4510-8659-1B3939EABA0E}"/>
              </a:ext>
            </a:extLst>
          </p:cNvPr>
          <p:cNvSpPr txBox="1"/>
          <p:nvPr/>
        </p:nvSpPr>
        <p:spPr>
          <a:xfrm>
            <a:off x="2546331" y="2525334"/>
            <a:ext cx="576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119" name="CasellaDiTesto 118">
            <a:extLst>
              <a:ext uri="{FF2B5EF4-FFF2-40B4-BE49-F238E27FC236}">
                <a16:creationId xmlns:a16="http://schemas.microsoft.com/office/drawing/2014/main" id="{94A7A2AA-9F83-4CFD-AFF8-93DDB150C52D}"/>
              </a:ext>
            </a:extLst>
          </p:cNvPr>
          <p:cNvSpPr txBox="1"/>
          <p:nvPr/>
        </p:nvSpPr>
        <p:spPr>
          <a:xfrm>
            <a:off x="2903508" y="6079894"/>
            <a:ext cx="576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186" name="CasellaDiTesto 185">
            <a:extLst>
              <a:ext uri="{FF2B5EF4-FFF2-40B4-BE49-F238E27FC236}">
                <a16:creationId xmlns:a16="http://schemas.microsoft.com/office/drawing/2014/main" id="{4CA44504-8EA5-4582-8F11-4ACC05B91572}"/>
              </a:ext>
            </a:extLst>
          </p:cNvPr>
          <p:cNvSpPr txBox="1"/>
          <p:nvPr/>
        </p:nvSpPr>
        <p:spPr>
          <a:xfrm>
            <a:off x="3514098" y="2519412"/>
            <a:ext cx="576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187" name="CasellaDiTesto 186">
            <a:extLst>
              <a:ext uri="{FF2B5EF4-FFF2-40B4-BE49-F238E27FC236}">
                <a16:creationId xmlns:a16="http://schemas.microsoft.com/office/drawing/2014/main" id="{36D5B39D-8005-4D4A-B6A1-0BF6F9EE23D5}"/>
              </a:ext>
            </a:extLst>
          </p:cNvPr>
          <p:cNvSpPr txBox="1"/>
          <p:nvPr/>
        </p:nvSpPr>
        <p:spPr>
          <a:xfrm>
            <a:off x="4491059" y="6097174"/>
            <a:ext cx="540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139" name="CasellaDiTesto 138">
            <a:extLst>
              <a:ext uri="{FF2B5EF4-FFF2-40B4-BE49-F238E27FC236}">
                <a16:creationId xmlns:a16="http://schemas.microsoft.com/office/drawing/2014/main" id="{7339F59F-656D-4C13-8A83-3FC34C4F716E}"/>
              </a:ext>
            </a:extLst>
          </p:cNvPr>
          <p:cNvSpPr txBox="1"/>
          <p:nvPr/>
        </p:nvSpPr>
        <p:spPr>
          <a:xfrm>
            <a:off x="4583259" y="1783871"/>
            <a:ext cx="504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d</a:t>
            </a:r>
          </a:p>
        </p:txBody>
      </p:sp>
      <p:sp>
        <p:nvSpPr>
          <p:cNvPr id="141" name="CasellaDiTesto 140">
            <a:extLst>
              <a:ext uri="{FF2B5EF4-FFF2-40B4-BE49-F238E27FC236}">
                <a16:creationId xmlns:a16="http://schemas.microsoft.com/office/drawing/2014/main" id="{654A8445-3FCA-4102-A8A6-38108F80C980}"/>
              </a:ext>
            </a:extLst>
          </p:cNvPr>
          <p:cNvSpPr txBox="1"/>
          <p:nvPr/>
        </p:nvSpPr>
        <p:spPr>
          <a:xfrm>
            <a:off x="2059964" y="6947704"/>
            <a:ext cx="488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d</a:t>
            </a:r>
          </a:p>
        </p:txBody>
      </p:sp>
      <p:sp>
        <p:nvSpPr>
          <p:cNvPr id="149" name="CasellaDiTesto 148">
            <a:extLst>
              <a:ext uri="{FF2B5EF4-FFF2-40B4-BE49-F238E27FC236}">
                <a16:creationId xmlns:a16="http://schemas.microsoft.com/office/drawing/2014/main" id="{5D7DEE85-3668-46A7-B207-8F32D667B8BF}"/>
              </a:ext>
            </a:extLst>
          </p:cNvPr>
          <p:cNvSpPr txBox="1"/>
          <p:nvPr/>
        </p:nvSpPr>
        <p:spPr>
          <a:xfrm>
            <a:off x="5433341" y="6878264"/>
            <a:ext cx="488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e</a:t>
            </a:r>
          </a:p>
        </p:txBody>
      </p:sp>
      <p:sp>
        <p:nvSpPr>
          <p:cNvPr id="150" name="CasellaDiTesto 149">
            <a:extLst>
              <a:ext uri="{FF2B5EF4-FFF2-40B4-BE49-F238E27FC236}">
                <a16:creationId xmlns:a16="http://schemas.microsoft.com/office/drawing/2014/main" id="{AC53B521-DC87-4660-B56F-EFAFD5474AAD}"/>
              </a:ext>
            </a:extLst>
          </p:cNvPr>
          <p:cNvSpPr txBox="1"/>
          <p:nvPr/>
        </p:nvSpPr>
        <p:spPr>
          <a:xfrm>
            <a:off x="232482" y="2207681"/>
            <a:ext cx="504000" cy="360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e</a:t>
            </a:r>
          </a:p>
        </p:txBody>
      </p:sp>
      <p:sp>
        <p:nvSpPr>
          <p:cNvPr id="151" name="CasellaDiTesto 150">
            <a:extLst>
              <a:ext uri="{FF2B5EF4-FFF2-40B4-BE49-F238E27FC236}">
                <a16:creationId xmlns:a16="http://schemas.microsoft.com/office/drawing/2014/main" id="{42BF9A72-4C71-4E46-B15C-3C102D14296A}"/>
              </a:ext>
            </a:extLst>
          </p:cNvPr>
          <p:cNvSpPr txBox="1"/>
          <p:nvPr/>
        </p:nvSpPr>
        <p:spPr>
          <a:xfrm>
            <a:off x="5957334" y="2467422"/>
            <a:ext cx="595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53" name="CasellaDiTesto 152">
            <a:extLst>
              <a:ext uri="{FF2B5EF4-FFF2-40B4-BE49-F238E27FC236}">
                <a16:creationId xmlns:a16="http://schemas.microsoft.com/office/drawing/2014/main" id="{2B92BC4F-B7C1-4519-AA49-64BDFBE89CF8}"/>
              </a:ext>
            </a:extLst>
          </p:cNvPr>
          <p:cNvSpPr txBox="1"/>
          <p:nvPr/>
        </p:nvSpPr>
        <p:spPr>
          <a:xfrm>
            <a:off x="5988319" y="5715438"/>
            <a:ext cx="595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54" name="CasellaDiTesto 153">
            <a:extLst>
              <a:ext uri="{FF2B5EF4-FFF2-40B4-BE49-F238E27FC236}">
                <a16:creationId xmlns:a16="http://schemas.microsoft.com/office/drawing/2014/main" id="{149D3C9A-7B88-43DB-96F6-36AA32E35CB0}"/>
              </a:ext>
            </a:extLst>
          </p:cNvPr>
          <p:cNvSpPr txBox="1"/>
          <p:nvPr/>
        </p:nvSpPr>
        <p:spPr>
          <a:xfrm>
            <a:off x="4058091" y="2572811"/>
            <a:ext cx="576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z</a:t>
            </a:r>
          </a:p>
        </p:txBody>
      </p:sp>
      <p:sp>
        <p:nvSpPr>
          <p:cNvPr id="156" name="CasellaDiTesto 155">
            <a:extLst>
              <a:ext uri="{FF2B5EF4-FFF2-40B4-BE49-F238E27FC236}">
                <a16:creationId xmlns:a16="http://schemas.microsoft.com/office/drawing/2014/main" id="{639B728A-2834-4E96-B505-16FDA160E255}"/>
              </a:ext>
            </a:extLst>
          </p:cNvPr>
          <p:cNvSpPr txBox="1"/>
          <p:nvPr/>
        </p:nvSpPr>
        <p:spPr>
          <a:xfrm>
            <a:off x="859006" y="2593570"/>
            <a:ext cx="576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v</a:t>
            </a:r>
          </a:p>
        </p:txBody>
      </p:sp>
      <p:sp>
        <p:nvSpPr>
          <p:cNvPr id="157" name="CasellaDiTesto 156">
            <a:extLst>
              <a:ext uri="{FF2B5EF4-FFF2-40B4-BE49-F238E27FC236}">
                <a16:creationId xmlns:a16="http://schemas.microsoft.com/office/drawing/2014/main" id="{02201850-41C5-4C82-9CF4-D2C4A3DCF35F}"/>
              </a:ext>
            </a:extLst>
          </p:cNvPr>
          <p:cNvSpPr txBox="1"/>
          <p:nvPr/>
        </p:nvSpPr>
        <p:spPr>
          <a:xfrm>
            <a:off x="2474215" y="6070252"/>
            <a:ext cx="540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z</a:t>
            </a:r>
          </a:p>
        </p:txBody>
      </p:sp>
      <p:sp>
        <p:nvSpPr>
          <p:cNvPr id="158" name="CasellaDiTesto 157">
            <a:extLst>
              <a:ext uri="{FF2B5EF4-FFF2-40B4-BE49-F238E27FC236}">
                <a16:creationId xmlns:a16="http://schemas.microsoft.com/office/drawing/2014/main" id="{7C5CA910-FBE0-4733-9163-35862EB69530}"/>
              </a:ext>
            </a:extLst>
          </p:cNvPr>
          <p:cNvSpPr txBox="1"/>
          <p:nvPr/>
        </p:nvSpPr>
        <p:spPr>
          <a:xfrm>
            <a:off x="5199173" y="6059425"/>
            <a:ext cx="540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v</a:t>
            </a:r>
          </a:p>
        </p:txBody>
      </p: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0CE0F5CA-80A3-4EDE-8077-5F97A2511258}"/>
              </a:ext>
            </a:extLst>
          </p:cNvPr>
          <p:cNvCxnSpPr>
            <a:cxnSpLocks/>
          </p:cNvCxnSpPr>
          <p:nvPr/>
        </p:nvCxnSpPr>
        <p:spPr>
          <a:xfrm flipH="1" flipV="1">
            <a:off x="2419248" y="3996811"/>
            <a:ext cx="1081500" cy="3223278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7F371216-751C-472A-A9F9-9B13E5841A7A}"/>
              </a:ext>
            </a:extLst>
          </p:cNvPr>
          <p:cNvCxnSpPr>
            <a:cxnSpLocks/>
          </p:cNvCxnSpPr>
          <p:nvPr/>
        </p:nvCxnSpPr>
        <p:spPr>
          <a:xfrm flipH="1">
            <a:off x="2425652" y="1790845"/>
            <a:ext cx="959399" cy="2215944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31C413C3-78FA-4310-BDAF-C55372EB8EAD}"/>
              </a:ext>
            </a:extLst>
          </p:cNvPr>
          <p:cNvCxnSpPr>
            <a:cxnSpLocks/>
          </p:cNvCxnSpPr>
          <p:nvPr/>
        </p:nvCxnSpPr>
        <p:spPr>
          <a:xfrm flipH="1" flipV="1">
            <a:off x="1490623" y="1872675"/>
            <a:ext cx="4848400" cy="2139221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73FA2B40-580F-478E-BA7F-97416F44731D}"/>
              </a:ext>
            </a:extLst>
          </p:cNvPr>
          <p:cNvCxnSpPr>
            <a:cxnSpLocks/>
          </p:cNvCxnSpPr>
          <p:nvPr/>
        </p:nvCxnSpPr>
        <p:spPr>
          <a:xfrm flipH="1">
            <a:off x="3791914" y="4006788"/>
            <a:ext cx="2540673" cy="3306218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CasellaDiTesto 115">
            <a:extLst>
              <a:ext uri="{FF2B5EF4-FFF2-40B4-BE49-F238E27FC236}">
                <a16:creationId xmlns:a16="http://schemas.microsoft.com/office/drawing/2014/main" id="{C3450855-9992-4A39-BE6F-33B14B16A2D9}"/>
              </a:ext>
            </a:extLst>
          </p:cNvPr>
          <p:cNvSpPr txBox="1"/>
          <p:nvPr/>
        </p:nvSpPr>
        <p:spPr>
          <a:xfrm>
            <a:off x="3341462" y="1762392"/>
            <a:ext cx="540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25" name="CasellaDiTesto 124">
            <a:extLst>
              <a:ext uri="{FF2B5EF4-FFF2-40B4-BE49-F238E27FC236}">
                <a16:creationId xmlns:a16="http://schemas.microsoft.com/office/drawing/2014/main" id="{42DB8451-B6D8-4080-864A-819F3F8A630D}"/>
              </a:ext>
            </a:extLst>
          </p:cNvPr>
          <p:cNvSpPr txBox="1"/>
          <p:nvPr/>
        </p:nvSpPr>
        <p:spPr>
          <a:xfrm>
            <a:off x="2998005" y="6899174"/>
            <a:ext cx="488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27" name="CasellaDiTesto 126">
            <a:extLst>
              <a:ext uri="{FF2B5EF4-FFF2-40B4-BE49-F238E27FC236}">
                <a16:creationId xmlns:a16="http://schemas.microsoft.com/office/drawing/2014/main" id="{73653DF8-7FCE-41F9-B18B-EC62AFEBF520}"/>
              </a:ext>
            </a:extLst>
          </p:cNvPr>
          <p:cNvSpPr txBox="1"/>
          <p:nvPr/>
        </p:nvSpPr>
        <p:spPr>
          <a:xfrm>
            <a:off x="3969628" y="6961440"/>
            <a:ext cx="488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g</a:t>
            </a:r>
          </a:p>
        </p:txBody>
      </p:sp>
      <p:sp>
        <p:nvSpPr>
          <p:cNvPr id="131" name="CasellaDiTesto 130">
            <a:extLst>
              <a:ext uri="{FF2B5EF4-FFF2-40B4-BE49-F238E27FC236}">
                <a16:creationId xmlns:a16="http://schemas.microsoft.com/office/drawing/2014/main" id="{AE9116CD-C30F-4CBD-BEBE-EAADB58B5404}"/>
              </a:ext>
            </a:extLst>
          </p:cNvPr>
          <p:cNvSpPr txBox="1"/>
          <p:nvPr/>
        </p:nvSpPr>
        <p:spPr>
          <a:xfrm>
            <a:off x="1523013" y="1591015"/>
            <a:ext cx="504000" cy="396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g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04535699-28E1-4EEF-96C4-6E0ACBA2BCBC}"/>
              </a:ext>
            </a:extLst>
          </p:cNvPr>
          <p:cNvSpPr txBox="1"/>
          <p:nvPr/>
        </p:nvSpPr>
        <p:spPr>
          <a:xfrm>
            <a:off x="2805328" y="4546519"/>
            <a:ext cx="360000" cy="180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132" name="CasellaDiTesto 131">
            <a:extLst>
              <a:ext uri="{FF2B5EF4-FFF2-40B4-BE49-F238E27FC236}">
                <a16:creationId xmlns:a16="http://schemas.microsoft.com/office/drawing/2014/main" id="{3955F421-01DE-48E8-BC96-67A06A313D9B}"/>
              </a:ext>
            </a:extLst>
          </p:cNvPr>
          <p:cNvSpPr txBox="1"/>
          <p:nvPr/>
        </p:nvSpPr>
        <p:spPr>
          <a:xfrm>
            <a:off x="2920917" y="3120976"/>
            <a:ext cx="396000" cy="180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134" name="CasellaDiTesto 133">
            <a:extLst>
              <a:ext uri="{FF2B5EF4-FFF2-40B4-BE49-F238E27FC236}">
                <a16:creationId xmlns:a16="http://schemas.microsoft.com/office/drawing/2014/main" id="{DDB1E61A-5A1C-49D8-ADFE-46D76EB2354D}"/>
              </a:ext>
            </a:extLst>
          </p:cNvPr>
          <p:cNvSpPr txBox="1"/>
          <p:nvPr/>
        </p:nvSpPr>
        <p:spPr>
          <a:xfrm>
            <a:off x="4248041" y="3342620"/>
            <a:ext cx="396000" cy="180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y’’</a:t>
            </a:r>
          </a:p>
        </p:txBody>
      </p:sp>
      <p:sp>
        <p:nvSpPr>
          <p:cNvPr id="135" name="CasellaDiTesto 134">
            <a:extLst>
              <a:ext uri="{FF2B5EF4-FFF2-40B4-BE49-F238E27FC236}">
                <a16:creationId xmlns:a16="http://schemas.microsoft.com/office/drawing/2014/main" id="{10E3C581-DF16-4277-97FD-79EEAEA0D1E1}"/>
              </a:ext>
            </a:extLst>
          </p:cNvPr>
          <p:cNvSpPr txBox="1"/>
          <p:nvPr/>
        </p:nvSpPr>
        <p:spPr>
          <a:xfrm>
            <a:off x="4057963" y="5169428"/>
            <a:ext cx="360000" cy="180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y’</a:t>
            </a:r>
          </a:p>
        </p:txBody>
      </p:sp>
      <p:sp>
        <p:nvSpPr>
          <p:cNvPr id="148" name="CasellaDiTesto 147">
            <a:extLst>
              <a:ext uri="{FF2B5EF4-FFF2-40B4-BE49-F238E27FC236}">
                <a16:creationId xmlns:a16="http://schemas.microsoft.com/office/drawing/2014/main" id="{10844F06-1024-489C-B48A-22D3578C3A62}"/>
              </a:ext>
            </a:extLst>
          </p:cNvPr>
          <p:cNvSpPr txBox="1"/>
          <p:nvPr/>
        </p:nvSpPr>
        <p:spPr>
          <a:xfrm>
            <a:off x="3409290" y="4734646"/>
            <a:ext cx="360000" cy="180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z’</a:t>
            </a:r>
          </a:p>
        </p:txBody>
      </p:sp>
      <p:sp>
        <p:nvSpPr>
          <p:cNvPr id="155" name="CasellaDiTesto 154">
            <a:extLst>
              <a:ext uri="{FF2B5EF4-FFF2-40B4-BE49-F238E27FC236}">
                <a16:creationId xmlns:a16="http://schemas.microsoft.com/office/drawing/2014/main" id="{D05B16DD-42CF-44E8-9301-ED2DE40DF5E7}"/>
              </a:ext>
            </a:extLst>
          </p:cNvPr>
          <p:cNvSpPr txBox="1"/>
          <p:nvPr/>
        </p:nvSpPr>
        <p:spPr>
          <a:xfrm>
            <a:off x="3530932" y="3289245"/>
            <a:ext cx="396000" cy="180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z’’</a:t>
            </a:r>
          </a:p>
        </p:txBody>
      </p:sp>
      <p:sp>
        <p:nvSpPr>
          <p:cNvPr id="170" name="CasellaDiTesto 169">
            <a:extLst>
              <a:ext uri="{FF2B5EF4-FFF2-40B4-BE49-F238E27FC236}">
                <a16:creationId xmlns:a16="http://schemas.microsoft.com/office/drawing/2014/main" id="{EBF99247-6C58-4E7B-B29E-61D5BA8EA582}"/>
              </a:ext>
            </a:extLst>
          </p:cNvPr>
          <p:cNvSpPr txBox="1"/>
          <p:nvPr/>
        </p:nvSpPr>
        <p:spPr>
          <a:xfrm>
            <a:off x="1523013" y="4361380"/>
            <a:ext cx="360000" cy="180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v’</a:t>
            </a:r>
          </a:p>
        </p:txBody>
      </p:sp>
      <p:sp>
        <p:nvSpPr>
          <p:cNvPr id="172" name="CasellaDiTesto 171">
            <a:extLst>
              <a:ext uri="{FF2B5EF4-FFF2-40B4-BE49-F238E27FC236}">
                <a16:creationId xmlns:a16="http://schemas.microsoft.com/office/drawing/2014/main" id="{0A0C8801-1776-413D-8EF1-0B51A243A8BE}"/>
              </a:ext>
            </a:extLst>
          </p:cNvPr>
          <p:cNvSpPr txBox="1"/>
          <p:nvPr/>
        </p:nvSpPr>
        <p:spPr>
          <a:xfrm>
            <a:off x="2060292" y="2991378"/>
            <a:ext cx="360000" cy="180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v’’</a:t>
            </a:r>
          </a:p>
        </p:txBody>
      </p: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97AED022-E3E1-496B-A842-3F50467FD4FA}"/>
              </a:ext>
            </a:extLst>
          </p:cNvPr>
          <p:cNvSpPr txBox="1"/>
          <p:nvPr/>
        </p:nvSpPr>
        <p:spPr>
          <a:xfrm>
            <a:off x="6328315" y="3706525"/>
            <a:ext cx="523834" cy="369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22A4AC12-5720-43CC-AEDA-485859A12006}"/>
              </a:ext>
            </a:extLst>
          </p:cNvPr>
          <p:cNvSpPr txBox="1"/>
          <p:nvPr/>
        </p:nvSpPr>
        <p:spPr>
          <a:xfrm>
            <a:off x="2454485" y="3313393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75" name="CasellaDiTesto 74">
            <a:extLst>
              <a:ext uri="{FF2B5EF4-FFF2-40B4-BE49-F238E27FC236}">
                <a16:creationId xmlns:a16="http://schemas.microsoft.com/office/drawing/2014/main" id="{41F5AA28-8358-40E1-A180-B8CB3AE05C3B}"/>
              </a:ext>
            </a:extLst>
          </p:cNvPr>
          <p:cNvSpPr txBox="1"/>
          <p:nvPr/>
        </p:nvSpPr>
        <p:spPr>
          <a:xfrm>
            <a:off x="2442870" y="4170701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FE0A039A-9BFB-41A7-922F-B7C64141FDE5}"/>
              </a:ext>
            </a:extLst>
          </p:cNvPr>
          <p:cNvSpPr txBox="1"/>
          <p:nvPr/>
        </p:nvSpPr>
        <p:spPr>
          <a:xfrm>
            <a:off x="2903480" y="4184739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090432CD-AEB7-463C-B776-6F36C7801515}"/>
              </a:ext>
            </a:extLst>
          </p:cNvPr>
          <p:cNvSpPr txBox="1"/>
          <p:nvPr/>
        </p:nvSpPr>
        <p:spPr>
          <a:xfrm>
            <a:off x="3038184" y="2450733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79" name="CasellaDiTesto 78">
            <a:extLst>
              <a:ext uri="{FF2B5EF4-FFF2-40B4-BE49-F238E27FC236}">
                <a16:creationId xmlns:a16="http://schemas.microsoft.com/office/drawing/2014/main" id="{0FEB8F76-46FE-4D6A-932A-A24224140084}"/>
              </a:ext>
            </a:extLst>
          </p:cNvPr>
          <p:cNvSpPr txBox="1"/>
          <p:nvPr/>
        </p:nvSpPr>
        <p:spPr>
          <a:xfrm>
            <a:off x="3933565" y="2854684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80" name="CasellaDiTesto 79">
            <a:extLst>
              <a:ext uri="{FF2B5EF4-FFF2-40B4-BE49-F238E27FC236}">
                <a16:creationId xmlns:a16="http://schemas.microsoft.com/office/drawing/2014/main" id="{B37346FA-9906-4955-A733-2819D7024AE9}"/>
              </a:ext>
            </a:extLst>
          </p:cNvPr>
          <p:cNvSpPr txBox="1"/>
          <p:nvPr/>
        </p:nvSpPr>
        <p:spPr>
          <a:xfrm>
            <a:off x="3901822" y="4184458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81" name="CasellaDiTesto 80">
            <a:extLst>
              <a:ext uri="{FF2B5EF4-FFF2-40B4-BE49-F238E27FC236}">
                <a16:creationId xmlns:a16="http://schemas.microsoft.com/office/drawing/2014/main" id="{0E75B3DB-4829-4861-BB7B-D04324C7F870}"/>
              </a:ext>
            </a:extLst>
          </p:cNvPr>
          <p:cNvSpPr txBox="1"/>
          <p:nvPr/>
        </p:nvSpPr>
        <p:spPr>
          <a:xfrm>
            <a:off x="3167627" y="5749549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V’</a:t>
            </a:r>
          </a:p>
        </p:txBody>
      </p:sp>
      <p:sp>
        <p:nvSpPr>
          <p:cNvPr id="82" name="CasellaDiTesto 81">
            <a:extLst>
              <a:ext uri="{FF2B5EF4-FFF2-40B4-BE49-F238E27FC236}">
                <a16:creationId xmlns:a16="http://schemas.microsoft.com/office/drawing/2014/main" id="{2DA30555-5D12-4EA9-8654-4DD869FA1B8C}"/>
              </a:ext>
            </a:extLst>
          </p:cNvPr>
          <p:cNvSpPr txBox="1"/>
          <p:nvPr/>
        </p:nvSpPr>
        <p:spPr>
          <a:xfrm>
            <a:off x="3208025" y="3012466"/>
            <a:ext cx="46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Comic Sans MS" panose="030F0702030302020204" pitchFamily="66" charset="0"/>
              </a:rPr>
              <a:t>V’’</a:t>
            </a:r>
          </a:p>
        </p:txBody>
      </p:sp>
      <p:sp>
        <p:nvSpPr>
          <p:cNvPr id="83" name="CasellaDiTesto 82">
            <a:extLst>
              <a:ext uri="{FF2B5EF4-FFF2-40B4-BE49-F238E27FC236}">
                <a16:creationId xmlns:a16="http://schemas.microsoft.com/office/drawing/2014/main" id="{4A9828CA-59D4-40D5-BC59-5C4146C67429}"/>
              </a:ext>
            </a:extLst>
          </p:cNvPr>
          <p:cNvSpPr txBox="1"/>
          <p:nvPr/>
        </p:nvSpPr>
        <p:spPr>
          <a:xfrm>
            <a:off x="3527775" y="3782140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D’’</a:t>
            </a:r>
          </a:p>
        </p:txBody>
      </p:sp>
      <p:sp>
        <p:nvSpPr>
          <p:cNvPr id="84" name="CasellaDiTesto 83">
            <a:extLst>
              <a:ext uri="{FF2B5EF4-FFF2-40B4-BE49-F238E27FC236}">
                <a16:creationId xmlns:a16="http://schemas.microsoft.com/office/drawing/2014/main" id="{5E450AB1-7164-47F1-83E9-B1FBCF9C7708}"/>
              </a:ext>
            </a:extLst>
          </p:cNvPr>
          <p:cNvSpPr txBox="1"/>
          <p:nvPr/>
        </p:nvSpPr>
        <p:spPr>
          <a:xfrm>
            <a:off x="3467993" y="4185937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D’</a:t>
            </a:r>
          </a:p>
        </p:txBody>
      </p:sp>
      <p:sp>
        <p:nvSpPr>
          <p:cNvPr id="85" name="Titolo 16">
            <a:extLst>
              <a:ext uri="{FF2B5EF4-FFF2-40B4-BE49-F238E27FC236}">
                <a16:creationId xmlns:a16="http://schemas.microsoft.com/office/drawing/2014/main" id="{C0D7ED7E-5C73-4DBF-9D47-87A9B4FC8581}"/>
              </a:ext>
            </a:extLst>
          </p:cNvPr>
          <p:cNvSpPr txBox="1">
            <a:spLocks/>
          </p:cNvSpPr>
          <p:nvPr/>
        </p:nvSpPr>
        <p:spPr>
          <a:xfrm>
            <a:off x="9000" y="36576"/>
            <a:ext cx="6840000" cy="360000"/>
          </a:xfrm>
          <a:prstGeom prst="rect">
            <a:avLst/>
          </a:prstGeom>
          <a:ln w="3175"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6857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>
                <a:solidFill>
                  <a:srgbClr val="00B050"/>
                </a:solidFill>
                <a:latin typeface="Comic Sans MS" panose="030F0702030302020204" pitchFamily="66" charset="0"/>
                <a:ea typeface="+mn-ea"/>
                <a:cs typeface="+mn-cs"/>
              </a:rPr>
              <a:t>Sezione rigata di una piramide a base quadrata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EF3159B-CA86-4DB7-A2CD-B5E5B1C3AD4B}"/>
              </a:ext>
            </a:extLst>
          </p:cNvPr>
          <p:cNvSpPr txBox="1"/>
          <p:nvPr/>
        </p:nvSpPr>
        <p:spPr>
          <a:xfrm>
            <a:off x="-45000" y="422562"/>
            <a:ext cx="6948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</a:rPr>
              <a:t>Questa diapositiva sviluppa l’intersezione del 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piano di sezione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</a:rPr>
              <a:t> con i 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piani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,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g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,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d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,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e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</a:rPr>
              <a:t>precedentemente individuati, contenenti le facce laterali della piramide, per la ricerca delle rette </a:t>
            </a:r>
            <a:r>
              <a:rPr lang="it-IT" sz="2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it-IT" sz="2000" dirty="0" err="1">
                <a:solidFill>
                  <a:srgbClr val="00B050"/>
                </a:solidFill>
                <a:latin typeface="Comic Sans MS" panose="030F0702030302020204" pitchFamily="66" charset="0"/>
              </a:rPr>
              <a:t>,</a:t>
            </a:r>
            <a:r>
              <a:rPr lang="it-IT" sz="2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y</a:t>
            </a:r>
            <a:r>
              <a:rPr lang="it-IT" sz="2000" dirty="0" err="1">
                <a:solidFill>
                  <a:srgbClr val="00B050"/>
                </a:solidFill>
                <a:latin typeface="Comic Sans MS" panose="030F0702030302020204" pitchFamily="66" charset="0"/>
              </a:rPr>
              <a:t>,</a:t>
            </a:r>
            <a:r>
              <a:rPr lang="it-IT" sz="2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z</a:t>
            </a:r>
            <a:r>
              <a:rPr lang="it-IT" sz="2000" dirty="0" err="1">
                <a:solidFill>
                  <a:srgbClr val="00B050"/>
                </a:solidFill>
                <a:latin typeface="Comic Sans MS" panose="030F0702030302020204" pitchFamily="66" charset="0"/>
              </a:rPr>
              <a:t>,</a:t>
            </a:r>
            <a:r>
              <a:rPr lang="it-IT" sz="2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v</a:t>
            </a:r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</a:rPr>
              <a:t> della 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«rigata di sezione»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9677C7F-8E9C-4D02-8693-564F55395431}"/>
              </a:ext>
            </a:extLst>
          </p:cNvPr>
          <p:cNvSpPr txBox="1"/>
          <p:nvPr/>
        </p:nvSpPr>
        <p:spPr>
          <a:xfrm>
            <a:off x="9000" y="7396835"/>
            <a:ext cx="2592000" cy="39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In particolare si ha:</a:t>
            </a:r>
          </a:p>
          <a:p>
            <a:endParaRPr lang="it-IT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9" name="Gruppo 18">
            <a:extLst>
              <a:ext uri="{FF2B5EF4-FFF2-40B4-BE49-F238E27FC236}">
                <a16:creationId xmlns:a16="http://schemas.microsoft.com/office/drawing/2014/main" id="{2E8D1321-8B3B-43A7-AAE5-29411024DB72}"/>
              </a:ext>
            </a:extLst>
          </p:cNvPr>
          <p:cNvGrpSpPr/>
          <p:nvPr/>
        </p:nvGrpSpPr>
        <p:grpSpPr>
          <a:xfrm>
            <a:off x="103006" y="7874603"/>
            <a:ext cx="2520000" cy="416160"/>
            <a:chOff x="-5663841" y="6945390"/>
            <a:chExt cx="2520000" cy="416160"/>
          </a:xfrm>
        </p:grpSpPr>
        <p:sp>
          <p:nvSpPr>
            <p:cNvPr id="7" name="CasellaDiTesto 6">
              <a:extLst>
                <a:ext uri="{FF2B5EF4-FFF2-40B4-BE49-F238E27FC236}">
                  <a16:creationId xmlns:a16="http://schemas.microsoft.com/office/drawing/2014/main" id="{08B3B8B3-CB82-4F46-B272-25692E64D68D}"/>
                </a:ext>
              </a:extLst>
            </p:cNvPr>
            <p:cNvSpPr txBox="1"/>
            <p:nvPr/>
          </p:nvSpPr>
          <p:spPr>
            <a:xfrm>
              <a:off x="-5663841" y="6961440"/>
              <a:ext cx="252000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sz="2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(</a:t>
              </a:r>
              <a:r>
                <a:rPr lang="it-IT" sz="2000" dirty="0">
                  <a:solidFill>
                    <a:srgbClr val="FF0000"/>
                  </a:solidFill>
                  <a:latin typeface="Symbol" panose="05050102010706020507" pitchFamily="18" charset="2"/>
                </a:rPr>
                <a:t>a Ç </a:t>
              </a:r>
              <a:r>
                <a:rPr lang="it-IT" sz="2000" dirty="0">
                  <a:solidFill>
                    <a:srgbClr val="0070C0"/>
                  </a:solidFill>
                  <a:latin typeface="Symbol" panose="05050102010706020507" pitchFamily="18" charset="2"/>
                </a:rPr>
                <a:t>b</a:t>
              </a:r>
              <a:r>
                <a:rPr lang="it-IT" sz="2000" dirty="0">
                  <a:solidFill>
                    <a:srgbClr val="FF0000"/>
                  </a:solidFill>
                  <a:latin typeface="Symbol" panose="05050102010706020507" pitchFamily="18" charset="2"/>
                </a:rPr>
                <a:t> Ì </a:t>
              </a:r>
              <a:r>
                <a:rPr lang="it-IT" sz="2000" dirty="0">
                  <a:latin typeface="Comic Sans MS" panose="030F0702030302020204" pitchFamily="66" charset="0"/>
                </a:rPr>
                <a:t>ABV</a:t>
              </a:r>
              <a:r>
                <a:rPr lang="it-IT" sz="2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)</a:t>
              </a:r>
              <a:endParaRPr lang="it-IT" sz="2000" dirty="0"/>
            </a:p>
          </p:txBody>
        </p:sp>
        <p:sp>
          <p:nvSpPr>
            <p:cNvPr id="12" name="Rettangolo 11">
              <a:extLst>
                <a:ext uri="{FF2B5EF4-FFF2-40B4-BE49-F238E27FC236}">
                  <a16:creationId xmlns:a16="http://schemas.microsoft.com/office/drawing/2014/main" id="{0850E612-4A93-4E92-A648-B97B2F951082}"/>
                </a:ext>
              </a:extLst>
            </p:cNvPr>
            <p:cNvSpPr/>
            <p:nvPr/>
          </p:nvSpPr>
          <p:spPr>
            <a:xfrm>
              <a:off x="-3897228" y="6945390"/>
              <a:ext cx="710657" cy="40011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it-IT" sz="2000" dirty="0">
                  <a:solidFill>
                    <a:srgbClr val="FF0000"/>
                  </a:solidFill>
                  <a:latin typeface="Symbol" panose="05050102010706020507" pitchFamily="18" charset="2"/>
                </a:rPr>
                <a:t>®  </a:t>
              </a:r>
              <a:r>
                <a:rPr lang="it-IT" sz="2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</a:t>
              </a:r>
            </a:p>
          </p:txBody>
        </p:sp>
      </p:grpSp>
      <p:grpSp>
        <p:nvGrpSpPr>
          <p:cNvPr id="26" name="Gruppo 25">
            <a:extLst>
              <a:ext uri="{FF2B5EF4-FFF2-40B4-BE49-F238E27FC236}">
                <a16:creationId xmlns:a16="http://schemas.microsoft.com/office/drawing/2014/main" id="{261DE82C-F5F0-4C58-9806-FADC30CA52E6}"/>
              </a:ext>
            </a:extLst>
          </p:cNvPr>
          <p:cNvGrpSpPr/>
          <p:nvPr/>
        </p:nvGrpSpPr>
        <p:grpSpPr>
          <a:xfrm>
            <a:off x="4202269" y="7858038"/>
            <a:ext cx="2520000" cy="745571"/>
            <a:chOff x="8234462" y="4589489"/>
            <a:chExt cx="2520000" cy="745571"/>
          </a:xfrm>
        </p:grpSpPr>
        <p:sp>
          <p:nvSpPr>
            <p:cNvPr id="8" name="CasellaDiTesto 7">
              <a:extLst>
                <a:ext uri="{FF2B5EF4-FFF2-40B4-BE49-F238E27FC236}">
                  <a16:creationId xmlns:a16="http://schemas.microsoft.com/office/drawing/2014/main" id="{B9DD7C85-8162-4A88-BBCB-9EF5B87E1F50}"/>
                </a:ext>
              </a:extLst>
            </p:cNvPr>
            <p:cNvSpPr txBox="1"/>
            <p:nvPr/>
          </p:nvSpPr>
          <p:spPr>
            <a:xfrm>
              <a:off x="8234462" y="4627174"/>
              <a:ext cx="2520000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lvl="0"/>
              <a:r>
                <a:rPr lang="it-IT" sz="2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(</a:t>
              </a:r>
              <a:r>
                <a:rPr lang="it-IT" sz="2000" dirty="0">
                  <a:solidFill>
                    <a:srgbClr val="FF0000"/>
                  </a:solidFill>
                  <a:latin typeface="Symbol" panose="05050102010706020507" pitchFamily="18" charset="2"/>
                </a:rPr>
                <a:t>a Ç </a:t>
              </a:r>
              <a:r>
                <a:rPr lang="it-IT" sz="2000" dirty="0">
                  <a:solidFill>
                    <a:srgbClr val="0070C0"/>
                  </a:solidFill>
                  <a:latin typeface="Symbol" panose="05050102010706020507" pitchFamily="18" charset="2"/>
                </a:rPr>
                <a:t>g</a:t>
              </a:r>
              <a:r>
                <a:rPr lang="it-IT" sz="2000" dirty="0">
                  <a:solidFill>
                    <a:srgbClr val="FF0000"/>
                  </a:solidFill>
                  <a:latin typeface="Symbol" panose="05050102010706020507" pitchFamily="18" charset="2"/>
                </a:rPr>
                <a:t> Ì</a:t>
              </a:r>
              <a:r>
                <a:rPr lang="it-IT" sz="2000" dirty="0">
                  <a:solidFill>
                    <a:srgbClr val="00B050"/>
                  </a:solidFill>
                  <a:latin typeface="Symbol" panose="05050102010706020507" pitchFamily="18" charset="2"/>
                </a:rPr>
                <a:t> </a:t>
              </a:r>
              <a:r>
                <a:rPr lang="it-IT" sz="2000" dirty="0">
                  <a:latin typeface="Comic Sans MS" panose="030F0702030302020204" pitchFamily="66" charset="0"/>
                </a:rPr>
                <a:t>BCV</a:t>
              </a:r>
              <a:r>
                <a:rPr lang="it-IT" sz="2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)</a:t>
              </a:r>
            </a:p>
            <a:p>
              <a:endParaRPr lang="it-IT" sz="2000" dirty="0"/>
            </a:p>
          </p:txBody>
        </p:sp>
        <p:sp>
          <p:nvSpPr>
            <p:cNvPr id="92" name="Rettangolo 91">
              <a:extLst>
                <a:ext uri="{FF2B5EF4-FFF2-40B4-BE49-F238E27FC236}">
                  <a16:creationId xmlns:a16="http://schemas.microsoft.com/office/drawing/2014/main" id="{E546BFF9-01C8-4EF9-9D47-D09F7FE230EF}"/>
                </a:ext>
              </a:extLst>
            </p:cNvPr>
            <p:cNvSpPr/>
            <p:nvPr/>
          </p:nvSpPr>
          <p:spPr>
            <a:xfrm>
              <a:off x="9943814" y="4589489"/>
              <a:ext cx="720000" cy="40011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it-IT" sz="2000" dirty="0">
                  <a:solidFill>
                    <a:srgbClr val="FF0000"/>
                  </a:solidFill>
                  <a:latin typeface="Symbol" panose="05050102010706020507" pitchFamily="18" charset="2"/>
                </a:rPr>
                <a:t>®  </a:t>
              </a:r>
              <a:r>
                <a:rPr lang="it-IT" sz="2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y</a:t>
              </a:r>
            </a:p>
          </p:txBody>
        </p:sp>
      </p:grpSp>
      <p:grpSp>
        <p:nvGrpSpPr>
          <p:cNvPr id="20" name="Gruppo 19">
            <a:extLst>
              <a:ext uri="{FF2B5EF4-FFF2-40B4-BE49-F238E27FC236}">
                <a16:creationId xmlns:a16="http://schemas.microsoft.com/office/drawing/2014/main" id="{3B9D72FD-4528-476D-AC9D-2CCB19C28948}"/>
              </a:ext>
            </a:extLst>
          </p:cNvPr>
          <p:cNvGrpSpPr/>
          <p:nvPr/>
        </p:nvGrpSpPr>
        <p:grpSpPr>
          <a:xfrm>
            <a:off x="103006" y="8366475"/>
            <a:ext cx="2536814" cy="403605"/>
            <a:chOff x="-5663841" y="7634970"/>
            <a:chExt cx="2536814" cy="403605"/>
          </a:xfrm>
        </p:grpSpPr>
        <p:sp>
          <p:nvSpPr>
            <p:cNvPr id="9" name="CasellaDiTesto 8">
              <a:extLst>
                <a:ext uri="{FF2B5EF4-FFF2-40B4-BE49-F238E27FC236}">
                  <a16:creationId xmlns:a16="http://schemas.microsoft.com/office/drawing/2014/main" id="{89769ECF-5BD1-4F20-BE99-E588DBABA17C}"/>
                </a:ext>
              </a:extLst>
            </p:cNvPr>
            <p:cNvSpPr txBox="1"/>
            <p:nvPr/>
          </p:nvSpPr>
          <p:spPr>
            <a:xfrm>
              <a:off x="-5663841" y="7638465"/>
              <a:ext cx="252000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sz="2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(</a:t>
              </a:r>
              <a:r>
                <a:rPr lang="it-IT" sz="2000" dirty="0">
                  <a:solidFill>
                    <a:srgbClr val="FF0000"/>
                  </a:solidFill>
                  <a:latin typeface="Symbol" panose="05050102010706020507" pitchFamily="18" charset="2"/>
                </a:rPr>
                <a:t>a Ç </a:t>
              </a:r>
              <a:r>
                <a:rPr lang="it-IT" sz="2000" dirty="0">
                  <a:solidFill>
                    <a:srgbClr val="0070C0"/>
                  </a:solidFill>
                  <a:latin typeface="Symbol" panose="05050102010706020507" pitchFamily="18" charset="2"/>
                </a:rPr>
                <a:t>d</a:t>
              </a:r>
              <a:r>
                <a:rPr lang="it-IT" sz="2000" dirty="0">
                  <a:solidFill>
                    <a:srgbClr val="FF0000"/>
                  </a:solidFill>
                  <a:latin typeface="Symbol" panose="05050102010706020507" pitchFamily="18" charset="2"/>
                </a:rPr>
                <a:t> Ì </a:t>
              </a:r>
              <a:r>
                <a:rPr lang="it-IT" sz="2000" dirty="0">
                  <a:latin typeface="Comic Sans MS" panose="030F0702030302020204" pitchFamily="66" charset="0"/>
                </a:rPr>
                <a:t>CDV</a:t>
              </a:r>
              <a:r>
                <a:rPr lang="it-IT" sz="2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)</a:t>
              </a:r>
              <a:endParaRPr lang="it-IT" sz="2000" dirty="0"/>
            </a:p>
          </p:txBody>
        </p:sp>
        <p:sp>
          <p:nvSpPr>
            <p:cNvPr id="94" name="Rettangolo 93">
              <a:extLst>
                <a:ext uri="{FF2B5EF4-FFF2-40B4-BE49-F238E27FC236}">
                  <a16:creationId xmlns:a16="http://schemas.microsoft.com/office/drawing/2014/main" id="{6AD2707D-44E6-47A4-B341-416F6A76F516}"/>
                </a:ext>
              </a:extLst>
            </p:cNvPr>
            <p:cNvSpPr/>
            <p:nvPr/>
          </p:nvSpPr>
          <p:spPr>
            <a:xfrm>
              <a:off x="-3929142" y="7634970"/>
              <a:ext cx="802115" cy="40011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it-IT" sz="2000" dirty="0">
                  <a:solidFill>
                    <a:srgbClr val="FF0000"/>
                  </a:solidFill>
                  <a:latin typeface="Symbol" panose="05050102010706020507" pitchFamily="18" charset="2"/>
                </a:rPr>
                <a:t>®  </a:t>
              </a:r>
              <a:r>
                <a:rPr lang="it-IT" sz="2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z</a:t>
              </a:r>
            </a:p>
          </p:txBody>
        </p:sp>
      </p:grpSp>
      <p:grpSp>
        <p:nvGrpSpPr>
          <p:cNvPr id="24" name="Gruppo 23">
            <a:extLst>
              <a:ext uri="{FF2B5EF4-FFF2-40B4-BE49-F238E27FC236}">
                <a16:creationId xmlns:a16="http://schemas.microsoft.com/office/drawing/2014/main" id="{2AD6CD1C-4437-4B42-ADC3-2ED9D47DA1A9}"/>
              </a:ext>
            </a:extLst>
          </p:cNvPr>
          <p:cNvGrpSpPr/>
          <p:nvPr/>
        </p:nvGrpSpPr>
        <p:grpSpPr>
          <a:xfrm>
            <a:off x="4202269" y="8370419"/>
            <a:ext cx="2520000" cy="403857"/>
            <a:chOff x="8414462" y="6478154"/>
            <a:chExt cx="2520000" cy="403857"/>
          </a:xfrm>
        </p:grpSpPr>
        <p:sp>
          <p:nvSpPr>
            <p:cNvPr id="11" name="CasellaDiTesto 10">
              <a:extLst>
                <a:ext uri="{FF2B5EF4-FFF2-40B4-BE49-F238E27FC236}">
                  <a16:creationId xmlns:a16="http://schemas.microsoft.com/office/drawing/2014/main" id="{2D1999DB-1FDB-444B-8A32-4FA12A69DF77}"/>
                </a:ext>
              </a:extLst>
            </p:cNvPr>
            <p:cNvSpPr txBox="1"/>
            <p:nvPr/>
          </p:nvSpPr>
          <p:spPr>
            <a:xfrm>
              <a:off x="8414462" y="6478154"/>
              <a:ext cx="252000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sz="2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(</a:t>
              </a:r>
              <a:r>
                <a:rPr lang="it-IT" sz="2000" dirty="0">
                  <a:solidFill>
                    <a:srgbClr val="FF0000"/>
                  </a:solidFill>
                  <a:latin typeface="Symbol" panose="05050102010706020507" pitchFamily="18" charset="2"/>
                </a:rPr>
                <a:t>a Ç </a:t>
              </a:r>
              <a:r>
                <a:rPr lang="it-IT" sz="2000" dirty="0">
                  <a:solidFill>
                    <a:srgbClr val="0070C0"/>
                  </a:solidFill>
                  <a:latin typeface="Symbol" panose="05050102010706020507" pitchFamily="18" charset="2"/>
                </a:rPr>
                <a:t>e</a:t>
              </a:r>
              <a:r>
                <a:rPr lang="it-IT" sz="2000" dirty="0">
                  <a:solidFill>
                    <a:srgbClr val="FF0000"/>
                  </a:solidFill>
                  <a:latin typeface="Symbol" panose="05050102010706020507" pitchFamily="18" charset="2"/>
                </a:rPr>
                <a:t> Ì </a:t>
              </a:r>
              <a:r>
                <a:rPr lang="it-IT" sz="2000" dirty="0">
                  <a:latin typeface="Comic Sans MS" panose="030F0702030302020204" pitchFamily="66" charset="0"/>
                </a:rPr>
                <a:t>ADV</a:t>
              </a:r>
              <a:r>
                <a:rPr lang="it-IT" sz="2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)</a:t>
              </a:r>
              <a:endParaRPr lang="it-IT" sz="2000" dirty="0"/>
            </a:p>
          </p:txBody>
        </p:sp>
        <p:sp>
          <p:nvSpPr>
            <p:cNvPr id="95" name="Rettangolo 94">
              <a:extLst>
                <a:ext uri="{FF2B5EF4-FFF2-40B4-BE49-F238E27FC236}">
                  <a16:creationId xmlns:a16="http://schemas.microsoft.com/office/drawing/2014/main" id="{C9FCE704-19E6-468A-B9F0-2AB6EFFA71D9}"/>
                </a:ext>
              </a:extLst>
            </p:cNvPr>
            <p:cNvSpPr/>
            <p:nvPr/>
          </p:nvSpPr>
          <p:spPr>
            <a:xfrm>
              <a:off x="10137548" y="6481901"/>
              <a:ext cx="720000" cy="40011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it-IT" sz="2000" dirty="0">
                  <a:solidFill>
                    <a:srgbClr val="FF0000"/>
                  </a:solidFill>
                  <a:latin typeface="Symbol" panose="05050102010706020507" pitchFamily="18" charset="2"/>
                </a:rPr>
                <a:t>®  </a:t>
              </a:r>
              <a:r>
                <a:rPr lang="it-IT" sz="2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v</a:t>
              </a:r>
            </a:p>
          </p:txBody>
        </p:sp>
      </p:grp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D9E4829A-98A5-41D9-93E7-55FCF6270DAD}"/>
              </a:ext>
            </a:extLst>
          </p:cNvPr>
          <p:cNvCxnSpPr/>
          <p:nvPr/>
        </p:nvCxnSpPr>
        <p:spPr>
          <a:xfrm>
            <a:off x="9000" y="9088019"/>
            <a:ext cx="684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10955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2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2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7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2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1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6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1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6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1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1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6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1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6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/>
      <p:bldP spid="118" grpId="1"/>
      <p:bldP spid="119" grpId="0"/>
      <p:bldP spid="119" grpId="1"/>
      <p:bldP spid="186" grpId="0"/>
      <p:bldP spid="186" grpId="1"/>
      <p:bldP spid="187" grpId="0"/>
      <p:bldP spid="187" grpId="1"/>
      <p:bldP spid="139" grpId="0"/>
      <p:bldP spid="139" grpId="1"/>
      <p:bldP spid="141" grpId="0"/>
      <p:bldP spid="141" grpId="1"/>
      <p:bldP spid="149" grpId="0"/>
      <p:bldP spid="150" grpId="0"/>
      <p:bldP spid="154" grpId="0"/>
      <p:bldP spid="154" grpId="1"/>
      <p:bldP spid="156" grpId="0"/>
      <p:bldP spid="157" grpId="0"/>
      <p:bldP spid="157" grpId="1"/>
      <p:bldP spid="158" grpId="0"/>
      <p:bldP spid="116" grpId="0"/>
      <p:bldP spid="116" grpId="1"/>
      <p:bldP spid="125" grpId="0"/>
      <p:bldP spid="125" grpId="1"/>
      <p:bldP spid="127" grpId="0"/>
      <p:bldP spid="127" grpId="1"/>
      <p:bldP spid="131" grpId="0"/>
      <p:bldP spid="131" grpId="1"/>
      <p:bldP spid="16" grpId="0"/>
      <p:bldP spid="16" grpId="1"/>
      <p:bldP spid="132" grpId="0"/>
      <p:bldP spid="132" grpId="1"/>
      <p:bldP spid="134" grpId="0"/>
      <p:bldP spid="134" grpId="1"/>
      <p:bldP spid="135" grpId="0"/>
      <p:bldP spid="135" grpId="1"/>
      <p:bldP spid="148" grpId="0"/>
      <p:bldP spid="148" grpId="1"/>
      <p:bldP spid="155" grpId="0"/>
      <p:bldP spid="155" grpId="1"/>
      <p:bldP spid="170" grpId="0"/>
      <p:bldP spid="172" grpId="0"/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4644CC69-A61F-4833-9727-098EAA3CD993}"/>
              </a:ext>
            </a:extLst>
          </p:cNvPr>
          <p:cNvCxnSpPr>
            <a:cxnSpLocks/>
          </p:cNvCxnSpPr>
          <p:nvPr/>
        </p:nvCxnSpPr>
        <p:spPr>
          <a:xfrm>
            <a:off x="352701" y="4008191"/>
            <a:ext cx="619179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8B9D85AF-2297-4D33-A7D7-168049C948BF}"/>
              </a:ext>
            </a:extLst>
          </p:cNvPr>
          <p:cNvCxnSpPr>
            <a:cxnSpLocks/>
          </p:cNvCxnSpPr>
          <p:nvPr/>
        </p:nvCxnSpPr>
        <p:spPr>
          <a:xfrm flipV="1">
            <a:off x="2713294" y="3044961"/>
            <a:ext cx="1252615" cy="4812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9688BE93-8E6A-48F2-86F2-B42B0205708F}"/>
              </a:ext>
            </a:extLst>
          </p:cNvPr>
          <p:cNvCxnSpPr>
            <a:cxnSpLocks/>
          </p:cNvCxnSpPr>
          <p:nvPr/>
        </p:nvCxnSpPr>
        <p:spPr>
          <a:xfrm>
            <a:off x="3091555" y="2655588"/>
            <a:ext cx="486893" cy="125115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C10C6403-93B0-4BBD-AB81-6A7F02259A12}"/>
              </a:ext>
            </a:extLst>
          </p:cNvPr>
          <p:cNvCxnSpPr>
            <a:cxnSpLocks/>
          </p:cNvCxnSpPr>
          <p:nvPr/>
        </p:nvCxnSpPr>
        <p:spPr>
          <a:xfrm>
            <a:off x="2713293" y="3526156"/>
            <a:ext cx="0" cy="71801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32F67A0D-FD73-445F-A87D-925F4C348196}"/>
              </a:ext>
            </a:extLst>
          </p:cNvPr>
          <p:cNvCxnSpPr>
            <a:cxnSpLocks/>
          </p:cNvCxnSpPr>
          <p:nvPr/>
        </p:nvCxnSpPr>
        <p:spPr>
          <a:xfrm>
            <a:off x="3966663" y="3044670"/>
            <a:ext cx="0" cy="119950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CD2E0CEF-1B34-4F13-81CE-24AD9A4CC5F1}"/>
              </a:ext>
            </a:extLst>
          </p:cNvPr>
          <p:cNvCxnSpPr>
            <a:cxnSpLocks/>
          </p:cNvCxnSpPr>
          <p:nvPr/>
        </p:nvCxnSpPr>
        <p:spPr>
          <a:xfrm>
            <a:off x="3093959" y="2658955"/>
            <a:ext cx="0" cy="158522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8464FE74-7C7D-4FB5-A984-84DE34368E74}"/>
              </a:ext>
            </a:extLst>
          </p:cNvPr>
          <p:cNvCxnSpPr>
            <a:cxnSpLocks/>
          </p:cNvCxnSpPr>
          <p:nvPr/>
        </p:nvCxnSpPr>
        <p:spPr>
          <a:xfrm>
            <a:off x="3579019" y="3912811"/>
            <a:ext cx="0" cy="33136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B55469F9-42C6-4423-AFD4-1380CC2EF0BA}"/>
              </a:ext>
            </a:extLst>
          </p:cNvPr>
          <p:cNvCxnSpPr/>
          <p:nvPr/>
        </p:nvCxnSpPr>
        <p:spPr>
          <a:xfrm>
            <a:off x="3337152" y="3283298"/>
            <a:ext cx="0" cy="250957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46D89EF7-BAFC-4F36-ADFA-24115007583C}"/>
              </a:ext>
            </a:extLst>
          </p:cNvPr>
          <p:cNvCxnSpPr>
            <a:cxnSpLocks/>
          </p:cNvCxnSpPr>
          <p:nvPr/>
        </p:nvCxnSpPr>
        <p:spPr>
          <a:xfrm>
            <a:off x="2713297" y="4244173"/>
            <a:ext cx="125633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AE1D2C55-3D94-45F2-9239-2C41675C538C}"/>
              </a:ext>
            </a:extLst>
          </p:cNvPr>
          <p:cNvCxnSpPr>
            <a:cxnSpLocks/>
          </p:cNvCxnSpPr>
          <p:nvPr/>
        </p:nvCxnSpPr>
        <p:spPr>
          <a:xfrm>
            <a:off x="2713298" y="4244174"/>
            <a:ext cx="623859" cy="154869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CE0713C1-4F0E-4F49-A753-F427822E8B20}"/>
              </a:ext>
            </a:extLst>
          </p:cNvPr>
          <p:cNvCxnSpPr>
            <a:cxnSpLocks/>
          </p:cNvCxnSpPr>
          <p:nvPr/>
        </p:nvCxnSpPr>
        <p:spPr>
          <a:xfrm flipH="1">
            <a:off x="3337158" y="4246038"/>
            <a:ext cx="628751" cy="154683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8F29BBA1-436B-4BDF-9C94-53DBB7D3FFA3}"/>
              </a:ext>
            </a:extLst>
          </p:cNvPr>
          <p:cNvCxnSpPr>
            <a:cxnSpLocks/>
          </p:cNvCxnSpPr>
          <p:nvPr/>
        </p:nvCxnSpPr>
        <p:spPr>
          <a:xfrm flipH="1">
            <a:off x="3337160" y="4248461"/>
            <a:ext cx="241194" cy="1544413"/>
          </a:xfrm>
          <a:prstGeom prst="line">
            <a:avLst/>
          </a:prstGeom>
          <a:ln w="31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BEBEC63D-C52D-4746-AE5C-7B35020BC8D6}"/>
              </a:ext>
            </a:extLst>
          </p:cNvPr>
          <p:cNvCxnSpPr>
            <a:cxnSpLocks/>
          </p:cNvCxnSpPr>
          <p:nvPr/>
        </p:nvCxnSpPr>
        <p:spPr>
          <a:xfrm>
            <a:off x="3092353" y="4243571"/>
            <a:ext cx="243857" cy="154995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950ACDCE-C329-4CB5-A843-D5C6B574DF93}"/>
              </a:ext>
            </a:extLst>
          </p:cNvPr>
          <p:cNvCxnSpPr>
            <a:cxnSpLocks/>
          </p:cNvCxnSpPr>
          <p:nvPr/>
        </p:nvCxnSpPr>
        <p:spPr>
          <a:xfrm>
            <a:off x="225338" y="2880580"/>
            <a:ext cx="62015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A9A72A46-2428-400B-B5D1-C66D173EC6A8}"/>
              </a:ext>
            </a:extLst>
          </p:cNvPr>
          <p:cNvCxnSpPr>
            <a:cxnSpLocks/>
          </p:cNvCxnSpPr>
          <p:nvPr/>
        </p:nvCxnSpPr>
        <p:spPr>
          <a:xfrm>
            <a:off x="225338" y="6111753"/>
            <a:ext cx="62015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2053DFF7-52EB-4723-B487-87EFC819D6A7}"/>
              </a:ext>
            </a:extLst>
          </p:cNvPr>
          <p:cNvCxnSpPr>
            <a:cxnSpLocks/>
          </p:cNvCxnSpPr>
          <p:nvPr/>
        </p:nvCxnSpPr>
        <p:spPr>
          <a:xfrm flipV="1">
            <a:off x="2713293" y="2656851"/>
            <a:ext cx="380208" cy="86576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B5C61F1E-47CB-48C7-A677-786E25928303}"/>
              </a:ext>
            </a:extLst>
          </p:cNvPr>
          <p:cNvCxnSpPr>
            <a:cxnSpLocks/>
          </p:cNvCxnSpPr>
          <p:nvPr/>
        </p:nvCxnSpPr>
        <p:spPr>
          <a:xfrm flipV="1">
            <a:off x="3579019" y="3046831"/>
            <a:ext cx="383730" cy="86739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FFEFB018-1121-4344-8D1F-9942C9D76B6D}"/>
              </a:ext>
            </a:extLst>
          </p:cNvPr>
          <p:cNvCxnSpPr>
            <a:cxnSpLocks/>
          </p:cNvCxnSpPr>
          <p:nvPr/>
        </p:nvCxnSpPr>
        <p:spPr>
          <a:xfrm>
            <a:off x="3092775" y="2658474"/>
            <a:ext cx="876853" cy="38865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B1A8553A-0A15-46D4-B62F-92D94EEEAC2E}"/>
              </a:ext>
            </a:extLst>
          </p:cNvPr>
          <p:cNvCxnSpPr>
            <a:cxnSpLocks/>
          </p:cNvCxnSpPr>
          <p:nvPr/>
        </p:nvCxnSpPr>
        <p:spPr>
          <a:xfrm>
            <a:off x="2714810" y="3526810"/>
            <a:ext cx="866605" cy="38411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40BF8859-F0D9-45C4-93AB-ECA73E0AC4DE}"/>
              </a:ext>
            </a:extLst>
          </p:cNvPr>
          <p:cNvCxnSpPr>
            <a:cxnSpLocks/>
          </p:cNvCxnSpPr>
          <p:nvPr/>
        </p:nvCxnSpPr>
        <p:spPr>
          <a:xfrm flipV="1">
            <a:off x="3125364" y="4008895"/>
            <a:ext cx="0" cy="210496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56369BCC-2EE0-41DC-A625-840960500F62}"/>
              </a:ext>
            </a:extLst>
          </p:cNvPr>
          <p:cNvCxnSpPr>
            <a:cxnSpLocks/>
          </p:cNvCxnSpPr>
          <p:nvPr/>
        </p:nvCxnSpPr>
        <p:spPr>
          <a:xfrm flipH="1" flipV="1">
            <a:off x="2914655" y="2880586"/>
            <a:ext cx="210713" cy="113144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1498843D-058C-49BD-9E27-77366A0F2070}"/>
              </a:ext>
            </a:extLst>
          </p:cNvPr>
          <p:cNvCxnSpPr/>
          <p:nvPr/>
        </p:nvCxnSpPr>
        <p:spPr>
          <a:xfrm>
            <a:off x="2914544" y="2880391"/>
            <a:ext cx="0" cy="112761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233A3707-41A8-45BF-9C2F-A7EC0D0A77F0}"/>
              </a:ext>
            </a:extLst>
          </p:cNvPr>
          <p:cNvCxnSpPr/>
          <p:nvPr/>
        </p:nvCxnSpPr>
        <p:spPr>
          <a:xfrm>
            <a:off x="2914547" y="4006791"/>
            <a:ext cx="210821" cy="210496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334DD054-5720-4CAB-8829-B3FEB0A93B31}"/>
              </a:ext>
            </a:extLst>
          </p:cNvPr>
          <p:cNvCxnSpPr>
            <a:cxnSpLocks/>
          </p:cNvCxnSpPr>
          <p:nvPr/>
        </p:nvCxnSpPr>
        <p:spPr>
          <a:xfrm>
            <a:off x="3013939" y="3419066"/>
            <a:ext cx="0" cy="157404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548678AD-5DC1-4039-BF83-9CD3481182C6}"/>
              </a:ext>
            </a:extLst>
          </p:cNvPr>
          <p:cNvCxnSpPr>
            <a:cxnSpLocks/>
          </p:cNvCxnSpPr>
          <p:nvPr/>
        </p:nvCxnSpPr>
        <p:spPr>
          <a:xfrm>
            <a:off x="2938741" y="2999051"/>
            <a:ext cx="0" cy="124512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D272E5D1-9B32-4CDB-85D7-3C54CCCED0CE}"/>
              </a:ext>
            </a:extLst>
          </p:cNvPr>
          <p:cNvCxnSpPr>
            <a:cxnSpLocks/>
          </p:cNvCxnSpPr>
          <p:nvPr/>
        </p:nvCxnSpPr>
        <p:spPr>
          <a:xfrm>
            <a:off x="3770923" y="2877811"/>
            <a:ext cx="0" cy="11340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id="{78536007-DFB4-4C7A-8B8C-1705B77FC38C}"/>
              </a:ext>
            </a:extLst>
          </p:cNvPr>
          <p:cNvCxnSpPr>
            <a:cxnSpLocks/>
          </p:cNvCxnSpPr>
          <p:nvPr/>
        </p:nvCxnSpPr>
        <p:spPr>
          <a:xfrm>
            <a:off x="4715635" y="4011893"/>
            <a:ext cx="0" cy="210593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4CAB2E50-2ABF-40E9-93C5-C96084A17AF8}"/>
              </a:ext>
            </a:extLst>
          </p:cNvPr>
          <p:cNvCxnSpPr/>
          <p:nvPr/>
        </p:nvCxnSpPr>
        <p:spPr>
          <a:xfrm flipH="1" flipV="1">
            <a:off x="3770927" y="2877811"/>
            <a:ext cx="944711" cy="11340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F8A6648C-C2CB-411C-BF09-3C54F7A67A65}"/>
              </a:ext>
            </a:extLst>
          </p:cNvPr>
          <p:cNvCxnSpPr/>
          <p:nvPr/>
        </p:nvCxnSpPr>
        <p:spPr>
          <a:xfrm>
            <a:off x="3770927" y="4006788"/>
            <a:ext cx="944711" cy="211103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489F1453-05E3-4E27-A098-4145DB3BFBBD}"/>
              </a:ext>
            </a:extLst>
          </p:cNvPr>
          <p:cNvCxnSpPr>
            <a:cxnSpLocks/>
          </p:cNvCxnSpPr>
          <p:nvPr/>
        </p:nvCxnSpPr>
        <p:spPr>
          <a:xfrm>
            <a:off x="3878108" y="3003338"/>
            <a:ext cx="0" cy="124512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95B28614-3107-4377-A5D5-A86EDC794511}"/>
              </a:ext>
            </a:extLst>
          </p:cNvPr>
          <p:cNvCxnSpPr>
            <a:cxnSpLocks/>
          </p:cNvCxnSpPr>
          <p:nvPr/>
        </p:nvCxnSpPr>
        <p:spPr>
          <a:xfrm>
            <a:off x="3925611" y="3055388"/>
            <a:ext cx="0" cy="128888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4093BC40-F8ED-40C3-A63E-CB57E72FF949}"/>
              </a:ext>
            </a:extLst>
          </p:cNvPr>
          <p:cNvCxnSpPr>
            <a:cxnSpLocks/>
          </p:cNvCxnSpPr>
          <p:nvPr/>
        </p:nvCxnSpPr>
        <p:spPr>
          <a:xfrm>
            <a:off x="5206635" y="4008895"/>
            <a:ext cx="0" cy="210286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D1A79A61-F772-4AB2-9F6C-16104367BDD2}"/>
              </a:ext>
            </a:extLst>
          </p:cNvPr>
          <p:cNvCxnSpPr>
            <a:cxnSpLocks/>
          </p:cNvCxnSpPr>
          <p:nvPr/>
        </p:nvCxnSpPr>
        <p:spPr>
          <a:xfrm>
            <a:off x="1081457" y="2877133"/>
            <a:ext cx="0" cy="113765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0C2BECBC-5FCD-4266-851E-2F6B86AC8ADE}"/>
              </a:ext>
            </a:extLst>
          </p:cNvPr>
          <p:cNvCxnSpPr>
            <a:cxnSpLocks/>
          </p:cNvCxnSpPr>
          <p:nvPr/>
        </p:nvCxnSpPr>
        <p:spPr>
          <a:xfrm>
            <a:off x="1081457" y="4014784"/>
            <a:ext cx="4125178" cy="209590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ttore diritto 167">
            <a:extLst>
              <a:ext uri="{FF2B5EF4-FFF2-40B4-BE49-F238E27FC236}">
                <a16:creationId xmlns:a16="http://schemas.microsoft.com/office/drawing/2014/main" id="{6345ADD1-978D-4E16-A47E-1939258CFEAC}"/>
              </a:ext>
            </a:extLst>
          </p:cNvPr>
          <p:cNvCxnSpPr>
            <a:cxnSpLocks/>
          </p:cNvCxnSpPr>
          <p:nvPr/>
        </p:nvCxnSpPr>
        <p:spPr>
          <a:xfrm>
            <a:off x="1081459" y="2881400"/>
            <a:ext cx="4125176" cy="112749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ttore diritto 170">
            <a:extLst>
              <a:ext uri="{FF2B5EF4-FFF2-40B4-BE49-F238E27FC236}">
                <a16:creationId xmlns:a16="http://schemas.microsoft.com/office/drawing/2014/main" id="{354031F4-3BF9-4309-B6E0-DC31C5DE9BCB}"/>
              </a:ext>
            </a:extLst>
          </p:cNvPr>
          <p:cNvCxnSpPr>
            <a:cxnSpLocks/>
          </p:cNvCxnSpPr>
          <p:nvPr/>
        </p:nvCxnSpPr>
        <p:spPr>
          <a:xfrm>
            <a:off x="3429000" y="3513631"/>
            <a:ext cx="0" cy="169828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40626A1F-927E-482F-BAC7-1032C59DD0CB}"/>
              </a:ext>
            </a:extLst>
          </p:cNvPr>
          <p:cNvCxnSpPr>
            <a:cxnSpLocks/>
          </p:cNvCxnSpPr>
          <p:nvPr/>
        </p:nvCxnSpPr>
        <p:spPr>
          <a:xfrm>
            <a:off x="4120661" y="2877133"/>
            <a:ext cx="0" cy="113765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B915CEAA-D17B-4852-B409-6C683487237F}"/>
              </a:ext>
            </a:extLst>
          </p:cNvPr>
          <p:cNvCxnSpPr>
            <a:cxnSpLocks/>
          </p:cNvCxnSpPr>
          <p:nvPr/>
        </p:nvCxnSpPr>
        <p:spPr>
          <a:xfrm flipH="1">
            <a:off x="2907783" y="4008659"/>
            <a:ext cx="1212508" cy="210585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id="{5C1D6F84-5A12-4882-8727-135514D676AA}"/>
              </a:ext>
            </a:extLst>
          </p:cNvPr>
          <p:cNvCxnSpPr>
            <a:cxnSpLocks/>
          </p:cNvCxnSpPr>
          <p:nvPr/>
        </p:nvCxnSpPr>
        <p:spPr>
          <a:xfrm flipV="1">
            <a:off x="2907117" y="4008659"/>
            <a:ext cx="0" cy="210309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76B47620-ADA2-4C63-8F6B-B534D1A371C9}"/>
              </a:ext>
            </a:extLst>
          </p:cNvPr>
          <p:cNvCxnSpPr>
            <a:cxnSpLocks/>
          </p:cNvCxnSpPr>
          <p:nvPr/>
        </p:nvCxnSpPr>
        <p:spPr>
          <a:xfrm flipH="1">
            <a:off x="2904606" y="2877131"/>
            <a:ext cx="1215689" cy="113346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nettore diritto 205">
            <a:extLst>
              <a:ext uri="{FF2B5EF4-FFF2-40B4-BE49-F238E27FC236}">
                <a16:creationId xmlns:a16="http://schemas.microsoft.com/office/drawing/2014/main" id="{4B88AD32-1BA1-4F32-B0D6-E8A88EF4B04A}"/>
              </a:ext>
            </a:extLst>
          </p:cNvPr>
          <p:cNvCxnSpPr/>
          <p:nvPr/>
        </p:nvCxnSpPr>
        <p:spPr>
          <a:xfrm>
            <a:off x="2938741" y="3008711"/>
            <a:ext cx="939368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ttore diritto 207">
            <a:extLst>
              <a:ext uri="{FF2B5EF4-FFF2-40B4-BE49-F238E27FC236}">
                <a16:creationId xmlns:a16="http://schemas.microsoft.com/office/drawing/2014/main" id="{F8C3ABE6-855C-4693-BF27-ED42D4A6BBD2}"/>
              </a:ext>
            </a:extLst>
          </p:cNvPr>
          <p:cNvCxnSpPr/>
          <p:nvPr/>
        </p:nvCxnSpPr>
        <p:spPr>
          <a:xfrm>
            <a:off x="3874451" y="3004084"/>
            <a:ext cx="47503" cy="5633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nettore diritto 209">
            <a:extLst>
              <a:ext uri="{FF2B5EF4-FFF2-40B4-BE49-F238E27FC236}">
                <a16:creationId xmlns:a16="http://schemas.microsoft.com/office/drawing/2014/main" id="{3BF36CA8-842E-4378-99D9-1C54761B4A07}"/>
              </a:ext>
            </a:extLst>
          </p:cNvPr>
          <p:cNvCxnSpPr>
            <a:cxnSpLocks/>
          </p:cNvCxnSpPr>
          <p:nvPr/>
        </p:nvCxnSpPr>
        <p:spPr>
          <a:xfrm flipH="1">
            <a:off x="3427730" y="3060417"/>
            <a:ext cx="494225" cy="461419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nettore diritto 212">
            <a:extLst>
              <a:ext uri="{FF2B5EF4-FFF2-40B4-BE49-F238E27FC236}">
                <a16:creationId xmlns:a16="http://schemas.microsoft.com/office/drawing/2014/main" id="{72C24ED1-8A83-43E1-9776-5E05226762AA}"/>
              </a:ext>
            </a:extLst>
          </p:cNvPr>
          <p:cNvCxnSpPr>
            <a:cxnSpLocks/>
          </p:cNvCxnSpPr>
          <p:nvPr/>
        </p:nvCxnSpPr>
        <p:spPr>
          <a:xfrm>
            <a:off x="2938745" y="3004086"/>
            <a:ext cx="79779" cy="40778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nettore diritto 214">
            <a:extLst>
              <a:ext uri="{FF2B5EF4-FFF2-40B4-BE49-F238E27FC236}">
                <a16:creationId xmlns:a16="http://schemas.microsoft.com/office/drawing/2014/main" id="{914865CC-16CA-46D5-83E3-D8CC98E1AA38}"/>
              </a:ext>
            </a:extLst>
          </p:cNvPr>
          <p:cNvCxnSpPr>
            <a:cxnSpLocks/>
          </p:cNvCxnSpPr>
          <p:nvPr/>
        </p:nvCxnSpPr>
        <p:spPr>
          <a:xfrm>
            <a:off x="3014312" y="3407782"/>
            <a:ext cx="413416" cy="11405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CasellaDiTesto 117">
            <a:extLst>
              <a:ext uri="{FF2B5EF4-FFF2-40B4-BE49-F238E27FC236}">
                <a16:creationId xmlns:a16="http://schemas.microsoft.com/office/drawing/2014/main" id="{679B95ED-D2C5-4510-8659-1B3939EABA0E}"/>
              </a:ext>
            </a:extLst>
          </p:cNvPr>
          <p:cNvSpPr txBox="1"/>
          <p:nvPr/>
        </p:nvSpPr>
        <p:spPr>
          <a:xfrm>
            <a:off x="2525464" y="2534578"/>
            <a:ext cx="576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119" name="CasellaDiTesto 118">
            <a:extLst>
              <a:ext uri="{FF2B5EF4-FFF2-40B4-BE49-F238E27FC236}">
                <a16:creationId xmlns:a16="http://schemas.microsoft.com/office/drawing/2014/main" id="{94A7A2AA-9F83-4CFD-AFF8-93DDB150C52D}"/>
              </a:ext>
            </a:extLst>
          </p:cNvPr>
          <p:cNvSpPr txBox="1"/>
          <p:nvPr/>
        </p:nvSpPr>
        <p:spPr>
          <a:xfrm>
            <a:off x="2978135" y="6057272"/>
            <a:ext cx="57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186" name="CasellaDiTesto 185">
            <a:extLst>
              <a:ext uri="{FF2B5EF4-FFF2-40B4-BE49-F238E27FC236}">
                <a16:creationId xmlns:a16="http://schemas.microsoft.com/office/drawing/2014/main" id="{4CA44504-8EA5-4582-8F11-4ACC05B91572}"/>
              </a:ext>
            </a:extLst>
          </p:cNvPr>
          <p:cNvSpPr txBox="1"/>
          <p:nvPr/>
        </p:nvSpPr>
        <p:spPr>
          <a:xfrm>
            <a:off x="3480911" y="2528258"/>
            <a:ext cx="576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187" name="CasellaDiTesto 186">
            <a:extLst>
              <a:ext uri="{FF2B5EF4-FFF2-40B4-BE49-F238E27FC236}">
                <a16:creationId xmlns:a16="http://schemas.microsoft.com/office/drawing/2014/main" id="{36D5B39D-8005-4D4A-B6A1-0BF6F9EE23D5}"/>
              </a:ext>
            </a:extLst>
          </p:cNvPr>
          <p:cNvSpPr txBox="1"/>
          <p:nvPr/>
        </p:nvSpPr>
        <p:spPr>
          <a:xfrm>
            <a:off x="4536130" y="6053987"/>
            <a:ext cx="540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151" name="CasellaDiTesto 150">
            <a:extLst>
              <a:ext uri="{FF2B5EF4-FFF2-40B4-BE49-F238E27FC236}">
                <a16:creationId xmlns:a16="http://schemas.microsoft.com/office/drawing/2014/main" id="{42BF9A72-4C71-4E46-B15C-3C102D14296A}"/>
              </a:ext>
            </a:extLst>
          </p:cNvPr>
          <p:cNvSpPr txBox="1"/>
          <p:nvPr/>
        </p:nvSpPr>
        <p:spPr>
          <a:xfrm>
            <a:off x="5978350" y="2530922"/>
            <a:ext cx="595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53" name="CasellaDiTesto 152">
            <a:extLst>
              <a:ext uri="{FF2B5EF4-FFF2-40B4-BE49-F238E27FC236}">
                <a16:creationId xmlns:a16="http://schemas.microsoft.com/office/drawing/2014/main" id="{2B92BC4F-B7C1-4519-AA49-64BDFBE89CF8}"/>
              </a:ext>
            </a:extLst>
          </p:cNvPr>
          <p:cNvSpPr txBox="1"/>
          <p:nvPr/>
        </p:nvSpPr>
        <p:spPr>
          <a:xfrm>
            <a:off x="6008211" y="5780062"/>
            <a:ext cx="595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54" name="CasellaDiTesto 153">
            <a:extLst>
              <a:ext uri="{FF2B5EF4-FFF2-40B4-BE49-F238E27FC236}">
                <a16:creationId xmlns:a16="http://schemas.microsoft.com/office/drawing/2014/main" id="{149D3C9A-7B88-43DB-96F6-36AA32E35CB0}"/>
              </a:ext>
            </a:extLst>
          </p:cNvPr>
          <p:cNvSpPr txBox="1"/>
          <p:nvPr/>
        </p:nvSpPr>
        <p:spPr>
          <a:xfrm>
            <a:off x="3960130" y="2567062"/>
            <a:ext cx="576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z</a:t>
            </a:r>
          </a:p>
        </p:txBody>
      </p:sp>
      <p:sp>
        <p:nvSpPr>
          <p:cNvPr id="156" name="CasellaDiTesto 155">
            <a:extLst>
              <a:ext uri="{FF2B5EF4-FFF2-40B4-BE49-F238E27FC236}">
                <a16:creationId xmlns:a16="http://schemas.microsoft.com/office/drawing/2014/main" id="{639B728A-2834-4E96-B505-16FDA160E255}"/>
              </a:ext>
            </a:extLst>
          </p:cNvPr>
          <p:cNvSpPr txBox="1"/>
          <p:nvPr/>
        </p:nvSpPr>
        <p:spPr>
          <a:xfrm>
            <a:off x="822024" y="2545001"/>
            <a:ext cx="576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v</a:t>
            </a:r>
          </a:p>
        </p:txBody>
      </p:sp>
      <p:sp>
        <p:nvSpPr>
          <p:cNvPr id="157" name="CasellaDiTesto 156">
            <a:extLst>
              <a:ext uri="{FF2B5EF4-FFF2-40B4-BE49-F238E27FC236}">
                <a16:creationId xmlns:a16="http://schemas.microsoft.com/office/drawing/2014/main" id="{02201850-41C5-4C82-9CF4-D2C4A3DCF35F}"/>
              </a:ext>
            </a:extLst>
          </p:cNvPr>
          <p:cNvSpPr txBox="1"/>
          <p:nvPr/>
        </p:nvSpPr>
        <p:spPr>
          <a:xfrm>
            <a:off x="2564689" y="6053987"/>
            <a:ext cx="540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z</a:t>
            </a:r>
          </a:p>
        </p:txBody>
      </p:sp>
      <p:sp>
        <p:nvSpPr>
          <p:cNvPr id="158" name="CasellaDiTesto 157">
            <a:extLst>
              <a:ext uri="{FF2B5EF4-FFF2-40B4-BE49-F238E27FC236}">
                <a16:creationId xmlns:a16="http://schemas.microsoft.com/office/drawing/2014/main" id="{7C5CA910-FBE0-4733-9163-35862EB69530}"/>
              </a:ext>
            </a:extLst>
          </p:cNvPr>
          <p:cNvSpPr txBox="1"/>
          <p:nvPr/>
        </p:nvSpPr>
        <p:spPr>
          <a:xfrm>
            <a:off x="5009964" y="6057272"/>
            <a:ext cx="540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v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04535699-28E1-4EEF-96C4-6E0ACBA2BCBC}"/>
              </a:ext>
            </a:extLst>
          </p:cNvPr>
          <p:cNvSpPr txBox="1"/>
          <p:nvPr/>
        </p:nvSpPr>
        <p:spPr>
          <a:xfrm>
            <a:off x="2732441" y="4535553"/>
            <a:ext cx="324000" cy="144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132" name="CasellaDiTesto 131">
            <a:extLst>
              <a:ext uri="{FF2B5EF4-FFF2-40B4-BE49-F238E27FC236}">
                <a16:creationId xmlns:a16="http://schemas.microsoft.com/office/drawing/2014/main" id="{3955F421-01DE-48E8-BC96-67A06A313D9B}"/>
              </a:ext>
            </a:extLst>
          </p:cNvPr>
          <p:cNvSpPr txBox="1"/>
          <p:nvPr/>
        </p:nvSpPr>
        <p:spPr>
          <a:xfrm>
            <a:off x="2904606" y="3102680"/>
            <a:ext cx="360000" cy="144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134" name="CasellaDiTesto 133">
            <a:extLst>
              <a:ext uri="{FF2B5EF4-FFF2-40B4-BE49-F238E27FC236}">
                <a16:creationId xmlns:a16="http://schemas.microsoft.com/office/drawing/2014/main" id="{DDB1E61A-5A1C-49D8-ADFE-46D76EB2354D}"/>
              </a:ext>
            </a:extLst>
          </p:cNvPr>
          <p:cNvSpPr txBox="1"/>
          <p:nvPr/>
        </p:nvSpPr>
        <p:spPr>
          <a:xfrm>
            <a:off x="4110269" y="3383484"/>
            <a:ext cx="360000" cy="180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y’’</a:t>
            </a:r>
          </a:p>
        </p:txBody>
      </p:sp>
      <p:sp>
        <p:nvSpPr>
          <p:cNvPr id="135" name="CasellaDiTesto 134">
            <a:extLst>
              <a:ext uri="{FF2B5EF4-FFF2-40B4-BE49-F238E27FC236}">
                <a16:creationId xmlns:a16="http://schemas.microsoft.com/office/drawing/2014/main" id="{10E3C581-DF16-4277-97FD-79EEAEA0D1E1}"/>
              </a:ext>
            </a:extLst>
          </p:cNvPr>
          <p:cNvSpPr txBox="1"/>
          <p:nvPr/>
        </p:nvSpPr>
        <p:spPr>
          <a:xfrm>
            <a:off x="4147124" y="4808967"/>
            <a:ext cx="324000" cy="216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y’</a:t>
            </a:r>
          </a:p>
        </p:txBody>
      </p:sp>
      <p:sp>
        <p:nvSpPr>
          <p:cNvPr id="148" name="CasellaDiTesto 147">
            <a:extLst>
              <a:ext uri="{FF2B5EF4-FFF2-40B4-BE49-F238E27FC236}">
                <a16:creationId xmlns:a16="http://schemas.microsoft.com/office/drawing/2014/main" id="{10844F06-1024-489C-B48A-22D3578C3A62}"/>
              </a:ext>
            </a:extLst>
          </p:cNvPr>
          <p:cNvSpPr txBox="1"/>
          <p:nvPr/>
        </p:nvSpPr>
        <p:spPr>
          <a:xfrm>
            <a:off x="3486721" y="4596396"/>
            <a:ext cx="324000" cy="180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z’</a:t>
            </a:r>
          </a:p>
        </p:txBody>
      </p:sp>
      <p:sp>
        <p:nvSpPr>
          <p:cNvPr id="155" name="CasellaDiTesto 154">
            <a:extLst>
              <a:ext uri="{FF2B5EF4-FFF2-40B4-BE49-F238E27FC236}">
                <a16:creationId xmlns:a16="http://schemas.microsoft.com/office/drawing/2014/main" id="{D05B16DD-42CF-44E8-9301-ED2DE40DF5E7}"/>
              </a:ext>
            </a:extLst>
          </p:cNvPr>
          <p:cNvSpPr txBox="1"/>
          <p:nvPr/>
        </p:nvSpPr>
        <p:spPr>
          <a:xfrm>
            <a:off x="3427299" y="3214551"/>
            <a:ext cx="360000" cy="144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z’’</a:t>
            </a:r>
          </a:p>
        </p:txBody>
      </p:sp>
      <p:sp>
        <p:nvSpPr>
          <p:cNvPr id="170" name="CasellaDiTesto 169">
            <a:extLst>
              <a:ext uri="{FF2B5EF4-FFF2-40B4-BE49-F238E27FC236}">
                <a16:creationId xmlns:a16="http://schemas.microsoft.com/office/drawing/2014/main" id="{EBF99247-6C58-4E7B-B29E-61D5BA8EA582}"/>
              </a:ext>
            </a:extLst>
          </p:cNvPr>
          <p:cNvSpPr txBox="1"/>
          <p:nvPr/>
        </p:nvSpPr>
        <p:spPr>
          <a:xfrm>
            <a:off x="1635724" y="4189830"/>
            <a:ext cx="360000" cy="180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v’</a:t>
            </a:r>
          </a:p>
        </p:txBody>
      </p:sp>
      <p:sp>
        <p:nvSpPr>
          <p:cNvPr id="172" name="CasellaDiTesto 171">
            <a:extLst>
              <a:ext uri="{FF2B5EF4-FFF2-40B4-BE49-F238E27FC236}">
                <a16:creationId xmlns:a16="http://schemas.microsoft.com/office/drawing/2014/main" id="{0A0C8801-1776-413D-8EF1-0B51A243A8BE}"/>
              </a:ext>
            </a:extLst>
          </p:cNvPr>
          <p:cNvSpPr txBox="1"/>
          <p:nvPr/>
        </p:nvSpPr>
        <p:spPr>
          <a:xfrm>
            <a:off x="1815285" y="3160444"/>
            <a:ext cx="360000" cy="144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v’’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6936936-AC0F-4F2B-A0D0-F748D122E616}"/>
              </a:ext>
            </a:extLst>
          </p:cNvPr>
          <p:cNvSpPr txBox="1"/>
          <p:nvPr/>
        </p:nvSpPr>
        <p:spPr>
          <a:xfrm>
            <a:off x="2766922" y="4028432"/>
            <a:ext cx="324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85" name="CasellaDiTesto 84">
            <a:extLst>
              <a:ext uri="{FF2B5EF4-FFF2-40B4-BE49-F238E27FC236}">
                <a16:creationId xmlns:a16="http://schemas.microsoft.com/office/drawing/2014/main" id="{10648D55-5B21-4E07-8D6B-9E892DC363C3}"/>
              </a:ext>
            </a:extLst>
          </p:cNvPr>
          <p:cNvSpPr txBox="1"/>
          <p:nvPr/>
        </p:nvSpPr>
        <p:spPr>
          <a:xfrm>
            <a:off x="2748979" y="2832936"/>
            <a:ext cx="360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86" name="CasellaDiTesto 85">
            <a:extLst>
              <a:ext uri="{FF2B5EF4-FFF2-40B4-BE49-F238E27FC236}">
                <a16:creationId xmlns:a16="http://schemas.microsoft.com/office/drawing/2014/main" id="{651BA09D-4EF4-4A76-B080-25A22BB1144E}"/>
              </a:ext>
            </a:extLst>
          </p:cNvPr>
          <p:cNvSpPr txBox="1"/>
          <p:nvPr/>
        </p:nvSpPr>
        <p:spPr>
          <a:xfrm>
            <a:off x="3653687" y="3960423"/>
            <a:ext cx="396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Q’</a:t>
            </a:r>
          </a:p>
        </p:txBody>
      </p:sp>
      <p:sp>
        <p:nvSpPr>
          <p:cNvPr id="87" name="CasellaDiTesto 86">
            <a:extLst>
              <a:ext uri="{FF2B5EF4-FFF2-40B4-BE49-F238E27FC236}">
                <a16:creationId xmlns:a16="http://schemas.microsoft.com/office/drawing/2014/main" id="{0458CA70-5B0C-4FB8-BA0C-FDDD370AD31B}"/>
              </a:ext>
            </a:extLst>
          </p:cNvPr>
          <p:cNvSpPr txBox="1"/>
          <p:nvPr/>
        </p:nvSpPr>
        <p:spPr>
          <a:xfrm>
            <a:off x="3647804" y="2744833"/>
            <a:ext cx="4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Q’’</a:t>
            </a:r>
          </a:p>
        </p:txBody>
      </p:sp>
      <p:sp>
        <p:nvSpPr>
          <p:cNvPr id="88" name="CasellaDiTesto 87">
            <a:extLst>
              <a:ext uri="{FF2B5EF4-FFF2-40B4-BE49-F238E27FC236}">
                <a16:creationId xmlns:a16="http://schemas.microsoft.com/office/drawing/2014/main" id="{DEC7F985-5C97-43D3-B56A-74F6BB267B64}"/>
              </a:ext>
            </a:extLst>
          </p:cNvPr>
          <p:cNvSpPr txBox="1"/>
          <p:nvPr/>
        </p:nvSpPr>
        <p:spPr>
          <a:xfrm>
            <a:off x="3833773" y="4279920"/>
            <a:ext cx="360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R’</a:t>
            </a:r>
          </a:p>
        </p:txBody>
      </p: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89A59FAF-944C-42E0-B82F-A63EA5C4AB4C}"/>
              </a:ext>
            </a:extLst>
          </p:cNvPr>
          <p:cNvSpPr txBox="1"/>
          <p:nvPr/>
        </p:nvSpPr>
        <p:spPr>
          <a:xfrm>
            <a:off x="3846720" y="3060663"/>
            <a:ext cx="360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R’’</a:t>
            </a:r>
          </a:p>
        </p:txBody>
      </p:sp>
      <p:sp>
        <p:nvSpPr>
          <p:cNvPr id="90" name="CasellaDiTesto 89">
            <a:extLst>
              <a:ext uri="{FF2B5EF4-FFF2-40B4-BE49-F238E27FC236}">
                <a16:creationId xmlns:a16="http://schemas.microsoft.com/office/drawing/2014/main" id="{F445AEE1-D775-46BB-B19A-AFB6DF99D64D}"/>
              </a:ext>
            </a:extLst>
          </p:cNvPr>
          <p:cNvSpPr txBox="1"/>
          <p:nvPr/>
        </p:nvSpPr>
        <p:spPr>
          <a:xfrm>
            <a:off x="3361373" y="5056438"/>
            <a:ext cx="360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S’</a:t>
            </a:r>
          </a:p>
        </p:txBody>
      </p:sp>
      <p:sp>
        <p:nvSpPr>
          <p:cNvPr id="91" name="CasellaDiTesto 90">
            <a:extLst>
              <a:ext uri="{FF2B5EF4-FFF2-40B4-BE49-F238E27FC236}">
                <a16:creationId xmlns:a16="http://schemas.microsoft.com/office/drawing/2014/main" id="{976993B8-EEB3-43FC-92A3-1905AFA8B1BE}"/>
              </a:ext>
            </a:extLst>
          </p:cNvPr>
          <p:cNvSpPr txBox="1"/>
          <p:nvPr/>
        </p:nvSpPr>
        <p:spPr>
          <a:xfrm>
            <a:off x="3359112" y="3415958"/>
            <a:ext cx="396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S’’</a:t>
            </a:r>
          </a:p>
        </p:txBody>
      </p:sp>
      <p:sp>
        <p:nvSpPr>
          <p:cNvPr id="92" name="CasellaDiTesto 91">
            <a:extLst>
              <a:ext uri="{FF2B5EF4-FFF2-40B4-BE49-F238E27FC236}">
                <a16:creationId xmlns:a16="http://schemas.microsoft.com/office/drawing/2014/main" id="{AD9637F9-78A6-4468-BE57-C6941DA0EFA0}"/>
              </a:ext>
            </a:extLst>
          </p:cNvPr>
          <p:cNvSpPr txBox="1"/>
          <p:nvPr/>
        </p:nvSpPr>
        <p:spPr>
          <a:xfrm>
            <a:off x="2747222" y="4928811"/>
            <a:ext cx="360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T’</a:t>
            </a:r>
          </a:p>
        </p:txBody>
      </p:sp>
      <p:sp>
        <p:nvSpPr>
          <p:cNvPr id="93" name="CasellaDiTesto 92">
            <a:extLst>
              <a:ext uri="{FF2B5EF4-FFF2-40B4-BE49-F238E27FC236}">
                <a16:creationId xmlns:a16="http://schemas.microsoft.com/office/drawing/2014/main" id="{D90645B8-1A44-448C-83EF-1EC5D59CD349}"/>
              </a:ext>
            </a:extLst>
          </p:cNvPr>
          <p:cNvSpPr txBox="1"/>
          <p:nvPr/>
        </p:nvSpPr>
        <p:spPr>
          <a:xfrm>
            <a:off x="2857158" y="3375865"/>
            <a:ext cx="396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T’’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D95D870D-0021-4A76-BD07-35192C9C8996}"/>
              </a:ext>
            </a:extLst>
          </p:cNvPr>
          <p:cNvCxnSpPr/>
          <p:nvPr/>
        </p:nvCxnSpPr>
        <p:spPr>
          <a:xfrm>
            <a:off x="2936957" y="4245110"/>
            <a:ext cx="947603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3A258E72-D4F7-4C17-AB42-ED321533C282}"/>
              </a:ext>
            </a:extLst>
          </p:cNvPr>
          <p:cNvCxnSpPr>
            <a:cxnSpLocks/>
          </p:cNvCxnSpPr>
          <p:nvPr/>
        </p:nvCxnSpPr>
        <p:spPr>
          <a:xfrm>
            <a:off x="2936957" y="4243571"/>
            <a:ext cx="76982" cy="74443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27F5EF6D-9788-495A-BE2D-8134A0A046F7}"/>
              </a:ext>
            </a:extLst>
          </p:cNvPr>
          <p:cNvCxnSpPr>
            <a:cxnSpLocks/>
          </p:cNvCxnSpPr>
          <p:nvPr/>
        </p:nvCxnSpPr>
        <p:spPr>
          <a:xfrm>
            <a:off x="3882813" y="4247761"/>
            <a:ext cx="42798" cy="10016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F25E360E-7FF1-495D-AA61-6E27AA2FD9B6}"/>
              </a:ext>
            </a:extLst>
          </p:cNvPr>
          <p:cNvCxnSpPr/>
          <p:nvPr/>
        </p:nvCxnSpPr>
        <p:spPr>
          <a:xfrm flipH="1">
            <a:off x="3427728" y="4362775"/>
            <a:ext cx="494226" cy="84914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08C98C76-E624-4777-9AAB-D5B7865ED456}"/>
              </a:ext>
            </a:extLst>
          </p:cNvPr>
          <p:cNvCxnSpPr>
            <a:cxnSpLocks/>
          </p:cNvCxnSpPr>
          <p:nvPr/>
        </p:nvCxnSpPr>
        <p:spPr>
          <a:xfrm>
            <a:off x="3019957" y="4997299"/>
            <a:ext cx="416006" cy="21462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CasellaDiTesto 79">
            <a:extLst>
              <a:ext uri="{FF2B5EF4-FFF2-40B4-BE49-F238E27FC236}">
                <a16:creationId xmlns:a16="http://schemas.microsoft.com/office/drawing/2014/main" id="{52C8FC13-CC98-4ACA-B6C8-BE7E2EC849E6}"/>
              </a:ext>
            </a:extLst>
          </p:cNvPr>
          <p:cNvSpPr txBox="1"/>
          <p:nvPr/>
        </p:nvSpPr>
        <p:spPr>
          <a:xfrm>
            <a:off x="6345407" y="3715071"/>
            <a:ext cx="523834" cy="369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81" name="Titolo 16">
            <a:extLst>
              <a:ext uri="{FF2B5EF4-FFF2-40B4-BE49-F238E27FC236}">
                <a16:creationId xmlns:a16="http://schemas.microsoft.com/office/drawing/2014/main" id="{05F53735-B88C-4862-BD39-B9C325749A90}"/>
              </a:ext>
            </a:extLst>
          </p:cNvPr>
          <p:cNvSpPr txBox="1">
            <a:spLocks/>
          </p:cNvSpPr>
          <p:nvPr/>
        </p:nvSpPr>
        <p:spPr>
          <a:xfrm>
            <a:off x="9000" y="36576"/>
            <a:ext cx="6840000" cy="360000"/>
          </a:xfrm>
          <a:prstGeom prst="rect">
            <a:avLst/>
          </a:prstGeom>
          <a:ln w="3175"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6857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>
                <a:solidFill>
                  <a:srgbClr val="00B050"/>
                </a:solidFill>
                <a:latin typeface="Comic Sans MS" panose="030F0702030302020204" pitchFamily="66" charset="0"/>
                <a:ea typeface="+mn-ea"/>
                <a:cs typeface="+mn-cs"/>
              </a:rPr>
              <a:t>Sezione rigata di una piramide a base quadrata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AC43E2D-9A80-441A-A8E7-00A2F8C0B867}"/>
              </a:ext>
            </a:extLst>
          </p:cNvPr>
          <p:cNvSpPr txBox="1"/>
          <p:nvPr/>
        </p:nvSpPr>
        <p:spPr>
          <a:xfrm>
            <a:off x="9000" y="351766"/>
            <a:ext cx="6840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00B050"/>
                </a:solidFill>
                <a:latin typeface="Comic Sans MS" panose="030F0702030302020204" pitchFamily="66" charset="0"/>
              </a:rPr>
              <a:t>Definite le rette </a:t>
            </a:r>
            <a:r>
              <a:rPr lang="it-IT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it-IT" sz="1600" dirty="0" err="1">
                <a:solidFill>
                  <a:srgbClr val="00B050"/>
                </a:solidFill>
                <a:latin typeface="Comic Sans MS" panose="030F0702030302020204" pitchFamily="66" charset="0"/>
              </a:rPr>
              <a:t>,</a:t>
            </a:r>
            <a:r>
              <a:rPr lang="it-IT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y</a:t>
            </a:r>
            <a:r>
              <a:rPr lang="it-IT" sz="1600" dirty="0" err="1">
                <a:solidFill>
                  <a:srgbClr val="00B050"/>
                </a:solidFill>
                <a:latin typeface="Comic Sans MS" panose="030F0702030302020204" pitchFamily="66" charset="0"/>
              </a:rPr>
              <a:t>,</a:t>
            </a:r>
            <a:r>
              <a:rPr lang="it-IT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z</a:t>
            </a:r>
            <a:r>
              <a:rPr lang="it-IT" sz="1600" dirty="0" err="1">
                <a:solidFill>
                  <a:srgbClr val="00B050"/>
                </a:solidFill>
                <a:latin typeface="Comic Sans MS" panose="030F0702030302020204" pitchFamily="66" charset="0"/>
              </a:rPr>
              <a:t>,</a:t>
            </a:r>
            <a:r>
              <a:rPr lang="it-IT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v</a:t>
            </a:r>
            <a:r>
              <a:rPr lang="it-IT" sz="1600" dirty="0">
                <a:solidFill>
                  <a:srgbClr val="00B050"/>
                </a:solidFill>
                <a:latin typeface="Comic Sans MS" panose="030F0702030302020204" pitchFamily="66" charset="0"/>
              </a:rPr>
              <a:t>, risultanti dall’intersezione del piano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600" dirty="0">
                <a:solidFill>
                  <a:srgbClr val="00B050"/>
                </a:solidFill>
                <a:latin typeface="Comic Sans MS" panose="030F0702030302020204" pitchFamily="66" charset="0"/>
              </a:rPr>
              <a:t> con i piani delle facce determiniamo, per ogni retta, la 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porzione di segmento</a:t>
            </a:r>
            <a:r>
              <a:rPr lang="it-IT" sz="1600" dirty="0">
                <a:solidFill>
                  <a:srgbClr val="00B050"/>
                </a:solidFill>
                <a:latin typeface="Comic Sans MS" panose="030F0702030302020204" pitchFamily="66" charset="0"/>
              </a:rPr>
              <a:t> che costituisce il 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lato del poligono</a:t>
            </a:r>
            <a:r>
              <a:rPr lang="it-IT" sz="1600" dirty="0">
                <a:solidFill>
                  <a:srgbClr val="00B050"/>
                </a:solidFill>
                <a:latin typeface="Comic Sans MS" panose="030F0702030302020204" pitchFamily="66" charset="0"/>
              </a:rPr>
              <a:t> di sezione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2BF148DD-0D6D-4866-AE8A-689E22ACD93E}"/>
              </a:ext>
            </a:extLst>
          </p:cNvPr>
          <p:cNvSpPr txBox="1"/>
          <p:nvPr/>
        </p:nvSpPr>
        <p:spPr>
          <a:xfrm>
            <a:off x="9000" y="7730066"/>
            <a:ext cx="6840000" cy="1323439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Il segmento (PQ), (P’Q’), (P’’Q’’) appartiene ad una retta parallela ai semipiani di proiezione in quanto il piano di sezione </a:t>
            </a:r>
            <a:r>
              <a:rPr lang="it-IT" sz="1600" dirty="0">
                <a:solidFill>
                  <a:srgbClr val="0070C0"/>
                </a:solidFill>
                <a:latin typeface="Symbol" panose="05050102010706020507" pitchFamily="18" charset="2"/>
              </a:rPr>
              <a:t>a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 generico parallelo alla linea di terra, intersecando la base del solido genera una retta parallela ai semipiani del diedro ed alla linea di terra. I punti P e Q sono, quindi, determinati mediante le rette (x</a:t>
            </a:r>
            <a:r>
              <a:rPr lang="it-IT" sz="1600" dirty="0">
                <a:solidFill>
                  <a:srgbClr val="0070C0"/>
                </a:solidFill>
                <a:latin typeface="Symbol" panose="05050102010706020507" pitchFamily="18" charset="2"/>
              </a:rPr>
              <a:t> Ì 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P) e (y</a:t>
            </a:r>
            <a:r>
              <a:rPr lang="it-IT" sz="1600" dirty="0">
                <a:solidFill>
                  <a:srgbClr val="0070C0"/>
                </a:solidFill>
                <a:latin typeface="Symbol" panose="05050102010706020507" pitchFamily="18" charset="2"/>
              </a:rPr>
              <a:t> Ì 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Q) </a:t>
            </a:r>
          </a:p>
        </p:txBody>
      </p:sp>
      <p:grpSp>
        <p:nvGrpSpPr>
          <p:cNvPr id="26" name="Gruppo 25">
            <a:extLst>
              <a:ext uri="{FF2B5EF4-FFF2-40B4-BE49-F238E27FC236}">
                <a16:creationId xmlns:a16="http://schemas.microsoft.com/office/drawing/2014/main" id="{86B23928-F069-44CF-A790-25B0C6F3DDF9}"/>
              </a:ext>
            </a:extLst>
          </p:cNvPr>
          <p:cNvGrpSpPr/>
          <p:nvPr/>
        </p:nvGrpSpPr>
        <p:grpSpPr>
          <a:xfrm>
            <a:off x="89445" y="1319883"/>
            <a:ext cx="2616549" cy="1038746"/>
            <a:chOff x="61309" y="1196313"/>
            <a:chExt cx="2616549" cy="1038746"/>
          </a:xfrm>
        </p:grpSpPr>
        <p:grpSp>
          <p:nvGrpSpPr>
            <p:cNvPr id="11" name="Gruppo 10">
              <a:extLst>
                <a:ext uri="{FF2B5EF4-FFF2-40B4-BE49-F238E27FC236}">
                  <a16:creationId xmlns:a16="http://schemas.microsoft.com/office/drawing/2014/main" id="{ED518AFD-A750-4FD2-8EE7-2B4E68C09F82}"/>
                </a:ext>
              </a:extLst>
            </p:cNvPr>
            <p:cNvGrpSpPr/>
            <p:nvPr/>
          </p:nvGrpSpPr>
          <p:grpSpPr>
            <a:xfrm>
              <a:off x="61309" y="1196313"/>
              <a:ext cx="2616549" cy="1038746"/>
              <a:chOff x="61309" y="1196313"/>
              <a:chExt cx="2616549" cy="1038746"/>
            </a:xfrm>
          </p:grpSpPr>
          <p:sp>
            <p:nvSpPr>
              <p:cNvPr id="3" name="CasellaDiTesto 2">
                <a:extLst>
                  <a:ext uri="{FF2B5EF4-FFF2-40B4-BE49-F238E27FC236}">
                    <a16:creationId xmlns:a16="http://schemas.microsoft.com/office/drawing/2014/main" id="{E9607654-7DBD-4653-A68E-E79AFCB0FEA0}"/>
                  </a:ext>
                </a:extLst>
              </p:cNvPr>
              <p:cNvSpPr txBox="1"/>
              <p:nvPr/>
            </p:nvSpPr>
            <p:spPr>
              <a:xfrm>
                <a:off x="61309" y="1543896"/>
                <a:ext cx="360000" cy="338554"/>
              </a:xfrm>
              <a:prstGeom prst="rect">
                <a:avLst/>
              </a:prstGeom>
              <a:noFill/>
              <a:ln w="3175">
                <a:solidFill>
                  <a:srgbClr val="FF0000"/>
                </a:solidFill>
              </a:ln>
            </p:spPr>
            <p:txBody>
              <a:bodyPr wrap="square" rtlCol="0" anchor="t">
                <a:spAutoFit/>
              </a:bodyPr>
              <a:lstStyle/>
              <a:p>
                <a:pPr algn="ctr"/>
                <a:r>
                  <a:rPr lang="it-IT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x</a:t>
                </a:r>
              </a:p>
            </p:txBody>
          </p:sp>
          <p:sp>
            <p:nvSpPr>
              <p:cNvPr id="6" name="CasellaDiTesto 5">
                <a:extLst>
                  <a:ext uri="{FF2B5EF4-FFF2-40B4-BE49-F238E27FC236}">
                    <a16:creationId xmlns:a16="http://schemas.microsoft.com/office/drawing/2014/main" id="{F53D156E-F493-4597-8D39-D4E8508A3D48}"/>
                  </a:ext>
                </a:extLst>
              </p:cNvPr>
              <p:cNvSpPr txBox="1"/>
              <p:nvPr/>
            </p:nvSpPr>
            <p:spPr>
              <a:xfrm>
                <a:off x="451453" y="1196313"/>
                <a:ext cx="972000" cy="338554"/>
              </a:xfrm>
              <a:prstGeom prst="rect">
                <a:avLst/>
              </a:prstGeom>
              <a:noFill/>
              <a:ln w="31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it-IT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</a:t>
                </a:r>
                <a:r>
                  <a:rPr lang="it-IT" sz="1600" baseline="-25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1</a:t>
                </a:r>
                <a:r>
                  <a:rPr lang="it-IT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x; T</a:t>
                </a:r>
                <a:r>
                  <a:rPr lang="it-IT" sz="1600" baseline="-25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2</a:t>
                </a:r>
                <a:r>
                  <a:rPr lang="it-IT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x</a:t>
                </a:r>
              </a:p>
            </p:txBody>
          </p:sp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4002581D-2C96-4AFF-A81D-0BEDD49A45D4}"/>
                  </a:ext>
                </a:extLst>
              </p:cNvPr>
              <p:cNvSpPr txBox="1"/>
              <p:nvPr/>
            </p:nvSpPr>
            <p:spPr>
              <a:xfrm>
                <a:off x="445858" y="1896505"/>
                <a:ext cx="2232000" cy="338554"/>
              </a:xfrm>
              <a:prstGeom prst="rect">
                <a:avLst/>
              </a:prstGeom>
              <a:noFill/>
              <a:ln w="31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it-IT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(x’</a:t>
                </a:r>
                <a:r>
                  <a:rPr lang="it-IT" sz="1600" dirty="0">
                    <a:solidFill>
                      <a:srgbClr val="FF0000"/>
                    </a:solidFill>
                  </a:rPr>
                  <a:t> </a:t>
                </a:r>
                <a:r>
                  <a:rPr lang="it-IT" sz="1600" dirty="0">
                    <a:solidFill>
                      <a:srgbClr val="FF0000"/>
                    </a:solidFill>
                    <a:latin typeface="Symbol" panose="05050102010706020507" pitchFamily="18" charset="2"/>
                  </a:rPr>
                  <a:t>Ì </a:t>
                </a:r>
                <a:r>
                  <a:rPr lang="it-IT" sz="1600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P’T’</a:t>
                </a:r>
                <a:r>
                  <a:rPr lang="it-IT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)</a:t>
                </a:r>
                <a:r>
                  <a:rPr lang="it-IT" sz="1600" dirty="0">
                    <a:solidFill>
                      <a:srgbClr val="FF0000"/>
                    </a:solidFill>
                  </a:rPr>
                  <a:t>, </a:t>
                </a:r>
                <a:r>
                  <a:rPr lang="it-IT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(x’’ </a:t>
                </a:r>
                <a:r>
                  <a:rPr lang="it-IT" sz="1600" dirty="0">
                    <a:solidFill>
                      <a:srgbClr val="FF0000"/>
                    </a:solidFill>
                    <a:latin typeface="Symbol" panose="05050102010706020507" pitchFamily="18" charset="2"/>
                  </a:rPr>
                  <a:t>Ì </a:t>
                </a:r>
                <a:r>
                  <a:rPr lang="it-IT" sz="1600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P’’T’’</a:t>
                </a:r>
                <a:r>
                  <a:rPr lang="it-IT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)</a:t>
                </a:r>
              </a:p>
            </p:txBody>
          </p:sp>
        </p:grpSp>
        <p:cxnSp>
          <p:nvCxnSpPr>
            <p:cNvPr id="18" name="Connettore a gomito 17">
              <a:extLst>
                <a:ext uri="{FF2B5EF4-FFF2-40B4-BE49-F238E27FC236}">
                  <a16:creationId xmlns:a16="http://schemas.microsoft.com/office/drawing/2014/main" id="{AD803E51-C481-4909-85B5-4ECDE4B81FCB}"/>
                </a:ext>
              </a:extLst>
            </p:cNvPr>
            <p:cNvCxnSpPr>
              <a:stCxn id="3" idx="0"/>
              <a:endCxn id="6" idx="1"/>
            </p:cNvCxnSpPr>
            <p:nvPr/>
          </p:nvCxnSpPr>
          <p:spPr>
            <a:xfrm rot="5400000" flipH="1" flipV="1">
              <a:off x="257228" y="1349671"/>
              <a:ext cx="178306" cy="210144"/>
            </a:xfrm>
            <a:prstGeom prst="bentConnector2">
              <a:avLst/>
            </a:prstGeom>
            <a:ln w="3175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ttore a gomito 23">
              <a:extLst>
                <a:ext uri="{FF2B5EF4-FFF2-40B4-BE49-F238E27FC236}">
                  <a16:creationId xmlns:a16="http://schemas.microsoft.com/office/drawing/2014/main" id="{81509A0E-74DC-4C65-86A3-12C7AF0629B0}"/>
                </a:ext>
              </a:extLst>
            </p:cNvPr>
            <p:cNvCxnSpPr>
              <a:stCxn id="3" idx="2"/>
              <a:endCxn id="8" idx="1"/>
            </p:cNvCxnSpPr>
            <p:nvPr/>
          </p:nvCxnSpPr>
          <p:spPr>
            <a:xfrm rot="16200000" flipH="1">
              <a:off x="251917" y="1871841"/>
              <a:ext cx="183332" cy="204549"/>
            </a:xfrm>
            <a:prstGeom prst="bentConnector2">
              <a:avLst/>
            </a:prstGeom>
            <a:ln w="3175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uppo 27">
            <a:extLst>
              <a:ext uri="{FF2B5EF4-FFF2-40B4-BE49-F238E27FC236}">
                <a16:creationId xmlns:a16="http://schemas.microsoft.com/office/drawing/2014/main" id="{6463EB88-5136-4228-AC6C-8199872D4925}"/>
              </a:ext>
            </a:extLst>
          </p:cNvPr>
          <p:cNvGrpSpPr/>
          <p:nvPr/>
        </p:nvGrpSpPr>
        <p:grpSpPr>
          <a:xfrm>
            <a:off x="4177984" y="1319531"/>
            <a:ext cx="2606504" cy="1048794"/>
            <a:chOff x="4220713" y="1216314"/>
            <a:chExt cx="2606504" cy="1048794"/>
          </a:xfrm>
        </p:grpSpPr>
        <p:grpSp>
          <p:nvGrpSpPr>
            <p:cNvPr id="12" name="Gruppo 11">
              <a:extLst>
                <a:ext uri="{FF2B5EF4-FFF2-40B4-BE49-F238E27FC236}">
                  <a16:creationId xmlns:a16="http://schemas.microsoft.com/office/drawing/2014/main" id="{21DA2009-02CA-4A13-B0DC-2DCC0E46F0B5}"/>
                </a:ext>
              </a:extLst>
            </p:cNvPr>
            <p:cNvGrpSpPr/>
            <p:nvPr/>
          </p:nvGrpSpPr>
          <p:grpSpPr>
            <a:xfrm>
              <a:off x="4220713" y="1216314"/>
              <a:ext cx="2606504" cy="1048794"/>
              <a:chOff x="4220713" y="1216314"/>
              <a:chExt cx="2606504" cy="1048794"/>
            </a:xfrm>
          </p:grpSpPr>
          <p:sp>
            <p:nvSpPr>
              <p:cNvPr id="94" name="CasellaDiTesto 93">
                <a:extLst>
                  <a:ext uri="{FF2B5EF4-FFF2-40B4-BE49-F238E27FC236}">
                    <a16:creationId xmlns:a16="http://schemas.microsoft.com/office/drawing/2014/main" id="{8DCF80E4-9A05-4CD1-A563-2898FA912018}"/>
                  </a:ext>
                </a:extLst>
              </p:cNvPr>
              <p:cNvSpPr txBox="1"/>
              <p:nvPr/>
            </p:nvSpPr>
            <p:spPr>
              <a:xfrm>
                <a:off x="4220713" y="1573945"/>
                <a:ext cx="360000" cy="338554"/>
              </a:xfrm>
              <a:prstGeom prst="rect">
                <a:avLst/>
              </a:prstGeom>
              <a:noFill/>
              <a:ln w="3175">
                <a:solidFill>
                  <a:srgbClr val="FF0000"/>
                </a:solidFill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it-IT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y</a:t>
                </a:r>
              </a:p>
            </p:txBody>
          </p:sp>
          <p:sp>
            <p:nvSpPr>
              <p:cNvPr id="95" name="CasellaDiTesto 94">
                <a:extLst>
                  <a:ext uri="{FF2B5EF4-FFF2-40B4-BE49-F238E27FC236}">
                    <a16:creationId xmlns:a16="http://schemas.microsoft.com/office/drawing/2014/main" id="{FC6C1D7C-4D01-437F-A488-ADE8D777301E}"/>
                  </a:ext>
                </a:extLst>
              </p:cNvPr>
              <p:cNvSpPr txBox="1"/>
              <p:nvPr/>
            </p:nvSpPr>
            <p:spPr>
              <a:xfrm>
                <a:off x="4600809" y="1216314"/>
                <a:ext cx="972000" cy="338554"/>
              </a:xfrm>
              <a:prstGeom prst="rect">
                <a:avLst/>
              </a:prstGeom>
              <a:noFill/>
              <a:ln w="31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it-IT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</a:t>
                </a:r>
                <a:r>
                  <a:rPr lang="it-IT" sz="1600" baseline="-25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1</a:t>
                </a:r>
                <a:r>
                  <a:rPr lang="it-IT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y; T</a:t>
                </a:r>
                <a:r>
                  <a:rPr lang="it-IT" sz="1600" baseline="-25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2</a:t>
                </a:r>
                <a:r>
                  <a:rPr lang="it-IT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y</a:t>
                </a:r>
              </a:p>
            </p:txBody>
          </p:sp>
          <p:sp>
            <p:nvSpPr>
              <p:cNvPr id="96" name="CasellaDiTesto 95">
                <a:extLst>
                  <a:ext uri="{FF2B5EF4-FFF2-40B4-BE49-F238E27FC236}">
                    <a16:creationId xmlns:a16="http://schemas.microsoft.com/office/drawing/2014/main" id="{382AF4D9-48D5-4955-9248-C89B81E1CEA4}"/>
                  </a:ext>
                </a:extLst>
              </p:cNvPr>
              <p:cNvSpPr txBox="1"/>
              <p:nvPr/>
            </p:nvSpPr>
            <p:spPr>
              <a:xfrm>
                <a:off x="4595217" y="1926554"/>
                <a:ext cx="2232000" cy="338554"/>
              </a:xfrm>
              <a:prstGeom prst="rect">
                <a:avLst/>
              </a:prstGeom>
              <a:noFill/>
              <a:ln w="31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it-IT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(y’</a:t>
                </a:r>
                <a:r>
                  <a:rPr lang="it-IT" sz="1600" dirty="0">
                    <a:solidFill>
                      <a:srgbClr val="FF0000"/>
                    </a:solidFill>
                  </a:rPr>
                  <a:t> </a:t>
                </a:r>
                <a:r>
                  <a:rPr lang="it-IT" sz="1600" dirty="0">
                    <a:solidFill>
                      <a:srgbClr val="FF0000"/>
                    </a:solidFill>
                    <a:latin typeface="Symbol" panose="05050102010706020507" pitchFamily="18" charset="2"/>
                  </a:rPr>
                  <a:t>Ì </a:t>
                </a:r>
                <a:r>
                  <a:rPr lang="it-IT" sz="1600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Q’R’</a:t>
                </a:r>
                <a:r>
                  <a:rPr lang="it-IT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)</a:t>
                </a:r>
                <a:r>
                  <a:rPr lang="it-IT" sz="1600" dirty="0">
                    <a:solidFill>
                      <a:srgbClr val="FF0000"/>
                    </a:solidFill>
                  </a:rPr>
                  <a:t>,</a:t>
                </a:r>
                <a:r>
                  <a:rPr lang="it-IT" sz="1600" dirty="0">
                    <a:solidFill>
                      <a:srgbClr val="0070C0"/>
                    </a:solidFill>
                  </a:rPr>
                  <a:t> </a:t>
                </a:r>
                <a:r>
                  <a:rPr lang="it-IT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(y’’ </a:t>
                </a:r>
                <a:r>
                  <a:rPr lang="it-IT" sz="1600" dirty="0">
                    <a:solidFill>
                      <a:srgbClr val="FF0000"/>
                    </a:solidFill>
                    <a:latin typeface="Symbol" panose="05050102010706020507" pitchFamily="18" charset="2"/>
                  </a:rPr>
                  <a:t>Ì </a:t>
                </a:r>
                <a:r>
                  <a:rPr lang="it-IT" sz="1600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Q’’R’’</a:t>
                </a:r>
                <a:r>
                  <a:rPr lang="it-IT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)</a:t>
                </a:r>
              </a:p>
            </p:txBody>
          </p:sp>
        </p:grpSp>
        <p:cxnSp>
          <p:nvCxnSpPr>
            <p:cNvPr id="105" name="Connettore a gomito 104">
              <a:extLst>
                <a:ext uri="{FF2B5EF4-FFF2-40B4-BE49-F238E27FC236}">
                  <a16:creationId xmlns:a16="http://schemas.microsoft.com/office/drawing/2014/main" id="{B03B6008-B16D-4EA7-8206-35A33D87C229}"/>
                </a:ext>
              </a:extLst>
            </p:cNvPr>
            <p:cNvCxnSpPr/>
            <p:nvPr/>
          </p:nvCxnSpPr>
          <p:spPr>
            <a:xfrm rot="5400000" flipH="1" flipV="1">
              <a:off x="4389565" y="1383547"/>
              <a:ext cx="178306" cy="210144"/>
            </a:xfrm>
            <a:prstGeom prst="bentConnector2">
              <a:avLst/>
            </a:prstGeom>
            <a:ln w="3175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Connettore a gomito 105">
              <a:extLst>
                <a:ext uri="{FF2B5EF4-FFF2-40B4-BE49-F238E27FC236}">
                  <a16:creationId xmlns:a16="http://schemas.microsoft.com/office/drawing/2014/main" id="{A1963A14-67C8-4520-B554-3E916BE74A00}"/>
                </a:ext>
              </a:extLst>
            </p:cNvPr>
            <p:cNvCxnSpPr/>
            <p:nvPr/>
          </p:nvCxnSpPr>
          <p:spPr>
            <a:xfrm rot="16200000" flipH="1">
              <a:off x="4384254" y="1905717"/>
              <a:ext cx="183332" cy="204549"/>
            </a:xfrm>
            <a:prstGeom prst="bentConnector2">
              <a:avLst/>
            </a:prstGeom>
            <a:ln w="3175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uppo 29">
            <a:extLst>
              <a:ext uri="{FF2B5EF4-FFF2-40B4-BE49-F238E27FC236}">
                <a16:creationId xmlns:a16="http://schemas.microsoft.com/office/drawing/2014/main" id="{D55DF053-D1F5-4A74-BD8E-595A72B16887}"/>
              </a:ext>
            </a:extLst>
          </p:cNvPr>
          <p:cNvGrpSpPr/>
          <p:nvPr/>
        </p:nvGrpSpPr>
        <p:grpSpPr>
          <a:xfrm>
            <a:off x="4103448" y="6594856"/>
            <a:ext cx="2616549" cy="1038746"/>
            <a:chOff x="61309" y="6565538"/>
            <a:chExt cx="2616549" cy="1038746"/>
          </a:xfrm>
        </p:grpSpPr>
        <p:grpSp>
          <p:nvGrpSpPr>
            <p:cNvPr id="97" name="Gruppo 96">
              <a:extLst>
                <a:ext uri="{FF2B5EF4-FFF2-40B4-BE49-F238E27FC236}">
                  <a16:creationId xmlns:a16="http://schemas.microsoft.com/office/drawing/2014/main" id="{7DCB91C1-160A-45B8-9C1C-EC9C22B38B4F}"/>
                </a:ext>
              </a:extLst>
            </p:cNvPr>
            <p:cNvGrpSpPr/>
            <p:nvPr/>
          </p:nvGrpSpPr>
          <p:grpSpPr>
            <a:xfrm>
              <a:off x="61309" y="6565538"/>
              <a:ext cx="2616549" cy="1038746"/>
              <a:chOff x="61309" y="1196313"/>
              <a:chExt cx="2616549" cy="1038746"/>
            </a:xfrm>
          </p:grpSpPr>
          <p:sp>
            <p:nvSpPr>
              <p:cNvPr id="98" name="CasellaDiTesto 97">
                <a:extLst>
                  <a:ext uri="{FF2B5EF4-FFF2-40B4-BE49-F238E27FC236}">
                    <a16:creationId xmlns:a16="http://schemas.microsoft.com/office/drawing/2014/main" id="{E88D045C-41BE-450B-9CF2-7ADD7CAE4FD8}"/>
                  </a:ext>
                </a:extLst>
              </p:cNvPr>
              <p:cNvSpPr txBox="1"/>
              <p:nvPr/>
            </p:nvSpPr>
            <p:spPr>
              <a:xfrm>
                <a:off x="61309" y="1543896"/>
                <a:ext cx="360000" cy="338554"/>
              </a:xfrm>
              <a:prstGeom prst="rect">
                <a:avLst/>
              </a:prstGeom>
              <a:noFill/>
              <a:ln w="3175">
                <a:solidFill>
                  <a:srgbClr val="FF0000"/>
                </a:solidFill>
              </a:ln>
            </p:spPr>
            <p:txBody>
              <a:bodyPr wrap="square" rtlCol="0" anchor="t">
                <a:spAutoFit/>
              </a:bodyPr>
              <a:lstStyle/>
              <a:p>
                <a:pPr algn="ctr"/>
                <a:r>
                  <a:rPr lang="it-IT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z</a:t>
                </a:r>
              </a:p>
            </p:txBody>
          </p:sp>
          <p:sp>
            <p:nvSpPr>
              <p:cNvPr id="99" name="CasellaDiTesto 98">
                <a:extLst>
                  <a:ext uri="{FF2B5EF4-FFF2-40B4-BE49-F238E27FC236}">
                    <a16:creationId xmlns:a16="http://schemas.microsoft.com/office/drawing/2014/main" id="{1376CFFA-0617-46C4-B3F4-4F27CEF72F01}"/>
                  </a:ext>
                </a:extLst>
              </p:cNvPr>
              <p:cNvSpPr txBox="1"/>
              <p:nvPr/>
            </p:nvSpPr>
            <p:spPr>
              <a:xfrm>
                <a:off x="451453" y="1196313"/>
                <a:ext cx="972000" cy="338554"/>
              </a:xfrm>
              <a:prstGeom prst="rect">
                <a:avLst/>
              </a:prstGeom>
              <a:noFill/>
              <a:ln w="31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it-IT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</a:t>
                </a:r>
                <a:r>
                  <a:rPr lang="it-IT" sz="1600" baseline="-25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1</a:t>
                </a:r>
                <a:r>
                  <a:rPr lang="it-IT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z; T</a:t>
                </a:r>
                <a:r>
                  <a:rPr lang="it-IT" sz="1600" baseline="-25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2</a:t>
                </a:r>
                <a:r>
                  <a:rPr lang="it-IT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z</a:t>
                </a:r>
              </a:p>
            </p:txBody>
          </p:sp>
          <p:sp>
            <p:nvSpPr>
              <p:cNvPr id="100" name="CasellaDiTesto 99">
                <a:extLst>
                  <a:ext uri="{FF2B5EF4-FFF2-40B4-BE49-F238E27FC236}">
                    <a16:creationId xmlns:a16="http://schemas.microsoft.com/office/drawing/2014/main" id="{9F1BFB11-9D52-4FF2-B135-B7DD296F1E2B}"/>
                  </a:ext>
                </a:extLst>
              </p:cNvPr>
              <p:cNvSpPr txBox="1"/>
              <p:nvPr/>
            </p:nvSpPr>
            <p:spPr>
              <a:xfrm>
                <a:off x="445858" y="1896505"/>
                <a:ext cx="2232000" cy="338554"/>
              </a:xfrm>
              <a:prstGeom prst="rect">
                <a:avLst/>
              </a:prstGeom>
              <a:noFill/>
              <a:ln w="31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it-IT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(z’</a:t>
                </a:r>
                <a:r>
                  <a:rPr lang="it-IT" sz="1600" dirty="0">
                    <a:solidFill>
                      <a:srgbClr val="FF0000"/>
                    </a:solidFill>
                  </a:rPr>
                  <a:t> </a:t>
                </a:r>
                <a:r>
                  <a:rPr lang="it-IT" sz="1600" dirty="0">
                    <a:solidFill>
                      <a:srgbClr val="FF0000"/>
                    </a:solidFill>
                    <a:latin typeface="Symbol" panose="05050102010706020507" pitchFamily="18" charset="2"/>
                  </a:rPr>
                  <a:t>Ì </a:t>
                </a:r>
                <a:r>
                  <a:rPr lang="it-IT" sz="1600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R’S’</a:t>
                </a:r>
                <a:r>
                  <a:rPr lang="it-IT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)</a:t>
                </a:r>
                <a:r>
                  <a:rPr lang="it-IT" sz="1600" dirty="0">
                    <a:solidFill>
                      <a:srgbClr val="FF0000"/>
                    </a:solidFill>
                  </a:rPr>
                  <a:t>, </a:t>
                </a:r>
                <a:r>
                  <a:rPr lang="it-IT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(z’’ </a:t>
                </a:r>
                <a:r>
                  <a:rPr lang="it-IT" sz="1600" dirty="0">
                    <a:solidFill>
                      <a:srgbClr val="FF0000"/>
                    </a:solidFill>
                    <a:latin typeface="Symbol" panose="05050102010706020507" pitchFamily="18" charset="2"/>
                  </a:rPr>
                  <a:t>Ì </a:t>
                </a:r>
                <a:r>
                  <a:rPr lang="it-IT" sz="1600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R’’S’’</a:t>
                </a:r>
                <a:r>
                  <a:rPr lang="it-IT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)</a:t>
                </a:r>
              </a:p>
            </p:txBody>
          </p:sp>
        </p:grpSp>
        <p:cxnSp>
          <p:nvCxnSpPr>
            <p:cNvPr id="107" name="Connettore a gomito 106">
              <a:extLst>
                <a:ext uri="{FF2B5EF4-FFF2-40B4-BE49-F238E27FC236}">
                  <a16:creationId xmlns:a16="http://schemas.microsoft.com/office/drawing/2014/main" id="{F9A9C0B6-6343-4B00-8C1E-6781FC5E3527}"/>
                </a:ext>
              </a:extLst>
            </p:cNvPr>
            <p:cNvCxnSpPr/>
            <p:nvPr/>
          </p:nvCxnSpPr>
          <p:spPr>
            <a:xfrm rot="5400000" flipH="1" flipV="1">
              <a:off x="274932" y="6724075"/>
              <a:ext cx="178306" cy="210144"/>
            </a:xfrm>
            <a:prstGeom prst="bentConnector2">
              <a:avLst/>
            </a:prstGeom>
            <a:ln w="3175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Connettore a gomito 107">
              <a:extLst>
                <a:ext uri="{FF2B5EF4-FFF2-40B4-BE49-F238E27FC236}">
                  <a16:creationId xmlns:a16="http://schemas.microsoft.com/office/drawing/2014/main" id="{5D6E261A-A9A3-4620-A5D8-F5E0A053EEBA}"/>
                </a:ext>
              </a:extLst>
            </p:cNvPr>
            <p:cNvCxnSpPr/>
            <p:nvPr/>
          </p:nvCxnSpPr>
          <p:spPr>
            <a:xfrm rot="16200000" flipH="1">
              <a:off x="269621" y="7246245"/>
              <a:ext cx="183332" cy="204549"/>
            </a:xfrm>
            <a:prstGeom prst="bentConnector2">
              <a:avLst/>
            </a:prstGeom>
            <a:ln w="3175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B960BE78-B904-4A73-BF78-F25F9B29B0CC}"/>
              </a:ext>
            </a:extLst>
          </p:cNvPr>
          <p:cNvGrpSpPr/>
          <p:nvPr/>
        </p:nvGrpSpPr>
        <p:grpSpPr>
          <a:xfrm>
            <a:off x="84561" y="6513272"/>
            <a:ext cx="2606504" cy="1048794"/>
            <a:chOff x="4220713" y="6585539"/>
            <a:chExt cx="2606504" cy="1048794"/>
          </a:xfrm>
        </p:grpSpPr>
        <p:grpSp>
          <p:nvGrpSpPr>
            <p:cNvPr id="101" name="Gruppo 100">
              <a:extLst>
                <a:ext uri="{FF2B5EF4-FFF2-40B4-BE49-F238E27FC236}">
                  <a16:creationId xmlns:a16="http://schemas.microsoft.com/office/drawing/2014/main" id="{0CE85080-A47D-4627-BEB1-05A5932C786A}"/>
                </a:ext>
              </a:extLst>
            </p:cNvPr>
            <p:cNvGrpSpPr/>
            <p:nvPr/>
          </p:nvGrpSpPr>
          <p:grpSpPr>
            <a:xfrm>
              <a:off x="4220713" y="6585539"/>
              <a:ext cx="2606504" cy="1048794"/>
              <a:chOff x="4220713" y="1216314"/>
              <a:chExt cx="2606504" cy="1048794"/>
            </a:xfrm>
          </p:grpSpPr>
          <p:sp>
            <p:nvSpPr>
              <p:cNvPr id="102" name="CasellaDiTesto 101">
                <a:extLst>
                  <a:ext uri="{FF2B5EF4-FFF2-40B4-BE49-F238E27FC236}">
                    <a16:creationId xmlns:a16="http://schemas.microsoft.com/office/drawing/2014/main" id="{1789A54B-E07D-42FC-8DF3-DB91DB969CB0}"/>
                  </a:ext>
                </a:extLst>
              </p:cNvPr>
              <p:cNvSpPr txBox="1"/>
              <p:nvPr/>
            </p:nvSpPr>
            <p:spPr>
              <a:xfrm>
                <a:off x="4220713" y="1573945"/>
                <a:ext cx="360000" cy="338554"/>
              </a:xfrm>
              <a:prstGeom prst="rect">
                <a:avLst/>
              </a:prstGeom>
              <a:noFill/>
              <a:ln w="3175">
                <a:solidFill>
                  <a:srgbClr val="FF0000"/>
                </a:solidFill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it-IT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v</a:t>
                </a:r>
              </a:p>
            </p:txBody>
          </p:sp>
          <p:sp>
            <p:nvSpPr>
              <p:cNvPr id="103" name="CasellaDiTesto 102">
                <a:extLst>
                  <a:ext uri="{FF2B5EF4-FFF2-40B4-BE49-F238E27FC236}">
                    <a16:creationId xmlns:a16="http://schemas.microsoft.com/office/drawing/2014/main" id="{B871BAD2-2B18-40F2-8CDD-E283710636C0}"/>
                  </a:ext>
                </a:extLst>
              </p:cNvPr>
              <p:cNvSpPr txBox="1"/>
              <p:nvPr/>
            </p:nvSpPr>
            <p:spPr>
              <a:xfrm>
                <a:off x="4600809" y="1216314"/>
                <a:ext cx="972000" cy="338554"/>
              </a:xfrm>
              <a:prstGeom prst="rect">
                <a:avLst/>
              </a:prstGeom>
              <a:noFill/>
              <a:ln w="31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it-IT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</a:t>
                </a:r>
                <a:r>
                  <a:rPr lang="it-IT" sz="1600" baseline="-25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1</a:t>
                </a:r>
                <a:r>
                  <a:rPr lang="it-IT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v; T</a:t>
                </a:r>
                <a:r>
                  <a:rPr lang="it-IT" sz="1600" baseline="-25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2</a:t>
                </a:r>
                <a:r>
                  <a:rPr lang="it-IT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v</a:t>
                </a:r>
              </a:p>
            </p:txBody>
          </p:sp>
          <p:sp>
            <p:nvSpPr>
              <p:cNvPr id="104" name="CasellaDiTesto 103">
                <a:extLst>
                  <a:ext uri="{FF2B5EF4-FFF2-40B4-BE49-F238E27FC236}">
                    <a16:creationId xmlns:a16="http://schemas.microsoft.com/office/drawing/2014/main" id="{F32237C0-0FAE-4D09-ADB0-1450FDDD5CFE}"/>
                  </a:ext>
                </a:extLst>
              </p:cNvPr>
              <p:cNvSpPr txBox="1"/>
              <p:nvPr/>
            </p:nvSpPr>
            <p:spPr>
              <a:xfrm>
                <a:off x="4595217" y="1926554"/>
                <a:ext cx="2232000" cy="338554"/>
              </a:xfrm>
              <a:prstGeom prst="rect">
                <a:avLst/>
              </a:prstGeom>
              <a:noFill/>
              <a:ln w="31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it-IT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(v’</a:t>
                </a:r>
                <a:r>
                  <a:rPr lang="it-IT" sz="1600" dirty="0">
                    <a:solidFill>
                      <a:srgbClr val="FF0000"/>
                    </a:solidFill>
                  </a:rPr>
                  <a:t> </a:t>
                </a:r>
                <a:r>
                  <a:rPr lang="it-IT" sz="1600" dirty="0">
                    <a:solidFill>
                      <a:srgbClr val="FF0000"/>
                    </a:solidFill>
                    <a:latin typeface="Symbol" panose="05050102010706020507" pitchFamily="18" charset="2"/>
                  </a:rPr>
                  <a:t>Ì </a:t>
                </a:r>
                <a:r>
                  <a:rPr lang="it-IT" sz="1600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S’T’</a:t>
                </a:r>
                <a:r>
                  <a:rPr lang="it-IT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)</a:t>
                </a:r>
                <a:r>
                  <a:rPr lang="it-IT" sz="1600" dirty="0">
                    <a:solidFill>
                      <a:srgbClr val="FF0000"/>
                    </a:solidFill>
                  </a:rPr>
                  <a:t>, </a:t>
                </a:r>
                <a:r>
                  <a:rPr lang="it-IT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(v’’ </a:t>
                </a:r>
                <a:r>
                  <a:rPr lang="it-IT" sz="1600" dirty="0">
                    <a:solidFill>
                      <a:srgbClr val="FF0000"/>
                    </a:solidFill>
                    <a:latin typeface="Symbol" panose="05050102010706020507" pitchFamily="18" charset="2"/>
                  </a:rPr>
                  <a:t>Ì </a:t>
                </a:r>
                <a:r>
                  <a:rPr lang="it-IT" sz="1600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S’’T’’</a:t>
                </a:r>
                <a:r>
                  <a:rPr lang="it-IT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)</a:t>
                </a:r>
              </a:p>
            </p:txBody>
          </p:sp>
        </p:grpSp>
        <p:cxnSp>
          <p:nvCxnSpPr>
            <p:cNvPr id="109" name="Connettore a gomito 108">
              <a:extLst>
                <a:ext uri="{FF2B5EF4-FFF2-40B4-BE49-F238E27FC236}">
                  <a16:creationId xmlns:a16="http://schemas.microsoft.com/office/drawing/2014/main" id="{B9D0AA13-41C2-4149-835C-F5E58B7D4295}"/>
                </a:ext>
              </a:extLst>
            </p:cNvPr>
            <p:cNvCxnSpPr/>
            <p:nvPr/>
          </p:nvCxnSpPr>
          <p:spPr>
            <a:xfrm rot="5400000" flipH="1" flipV="1">
              <a:off x="4416833" y="6744581"/>
              <a:ext cx="178306" cy="210144"/>
            </a:xfrm>
            <a:prstGeom prst="bentConnector2">
              <a:avLst/>
            </a:prstGeom>
            <a:ln w="3175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Connettore a gomito 109">
              <a:extLst>
                <a:ext uri="{FF2B5EF4-FFF2-40B4-BE49-F238E27FC236}">
                  <a16:creationId xmlns:a16="http://schemas.microsoft.com/office/drawing/2014/main" id="{59B716EE-403B-469E-A595-58B8139CA2DA}"/>
                </a:ext>
              </a:extLst>
            </p:cNvPr>
            <p:cNvCxnSpPr/>
            <p:nvPr/>
          </p:nvCxnSpPr>
          <p:spPr>
            <a:xfrm rot="16200000" flipH="1">
              <a:off x="4411522" y="7266751"/>
              <a:ext cx="183332" cy="204549"/>
            </a:xfrm>
            <a:prstGeom prst="bentConnector2">
              <a:avLst/>
            </a:prstGeom>
            <a:ln w="3175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Connettore 2 33">
            <a:extLst>
              <a:ext uri="{FF2B5EF4-FFF2-40B4-BE49-F238E27FC236}">
                <a16:creationId xmlns:a16="http://schemas.microsoft.com/office/drawing/2014/main" id="{5307BC35-1410-4691-BDE5-215D7278000A}"/>
              </a:ext>
            </a:extLst>
          </p:cNvPr>
          <p:cNvCxnSpPr>
            <a:cxnSpLocks/>
            <a:stCxn id="15" idx="0"/>
          </p:cNvCxnSpPr>
          <p:nvPr/>
        </p:nvCxnSpPr>
        <p:spPr>
          <a:xfrm flipH="1" flipV="1">
            <a:off x="3238600" y="4237600"/>
            <a:ext cx="190400" cy="3492466"/>
          </a:xfrm>
          <a:prstGeom prst="straightConnector1">
            <a:avLst/>
          </a:prstGeom>
          <a:ln w="3175">
            <a:solidFill>
              <a:schemeClr val="accent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>
            <a:extLst>
              <a:ext uri="{FF2B5EF4-FFF2-40B4-BE49-F238E27FC236}">
                <a16:creationId xmlns:a16="http://schemas.microsoft.com/office/drawing/2014/main" id="{5987B98D-63D2-4CCB-813F-67F3BB53A366}"/>
              </a:ext>
            </a:extLst>
          </p:cNvPr>
          <p:cNvCxnSpPr>
            <a:cxnSpLocks/>
            <a:stCxn id="15" idx="0"/>
          </p:cNvCxnSpPr>
          <p:nvPr/>
        </p:nvCxnSpPr>
        <p:spPr>
          <a:xfrm flipV="1">
            <a:off x="3429000" y="3018016"/>
            <a:ext cx="75180" cy="4712050"/>
          </a:xfrm>
          <a:prstGeom prst="straightConnector1">
            <a:avLst/>
          </a:prstGeom>
          <a:ln w="3175">
            <a:solidFill>
              <a:schemeClr val="accent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CasellaDiTesto 120">
            <a:extLst>
              <a:ext uri="{FF2B5EF4-FFF2-40B4-BE49-F238E27FC236}">
                <a16:creationId xmlns:a16="http://schemas.microsoft.com/office/drawing/2014/main" id="{AAAE27E1-C216-4E33-801E-F6758FAB2481}"/>
              </a:ext>
            </a:extLst>
          </p:cNvPr>
          <p:cNvSpPr txBox="1"/>
          <p:nvPr/>
        </p:nvSpPr>
        <p:spPr>
          <a:xfrm>
            <a:off x="2424452" y="3353437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123" name="CasellaDiTesto 122">
            <a:extLst>
              <a:ext uri="{FF2B5EF4-FFF2-40B4-BE49-F238E27FC236}">
                <a16:creationId xmlns:a16="http://schemas.microsoft.com/office/drawing/2014/main" id="{7679C2D6-09E5-4963-95E3-9E255FEA4BD3}"/>
              </a:ext>
            </a:extLst>
          </p:cNvPr>
          <p:cNvSpPr txBox="1"/>
          <p:nvPr/>
        </p:nvSpPr>
        <p:spPr>
          <a:xfrm>
            <a:off x="2461023" y="4069154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125" name="CasellaDiTesto 124">
            <a:extLst>
              <a:ext uri="{FF2B5EF4-FFF2-40B4-BE49-F238E27FC236}">
                <a16:creationId xmlns:a16="http://schemas.microsoft.com/office/drawing/2014/main" id="{DD0E00B6-7DEF-4079-85FD-282151E4C6E5}"/>
              </a:ext>
            </a:extLst>
          </p:cNvPr>
          <p:cNvSpPr txBox="1"/>
          <p:nvPr/>
        </p:nvSpPr>
        <p:spPr>
          <a:xfrm>
            <a:off x="2904242" y="4181388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127" name="CasellaDiTesto 126">
            <a:extLst>
              <a:ext uri="{FF2B5EF4-FFF2-40B4-BE49-F238E27FC236}">
                <a16:creationId xmlns:a16="http://schemas.microsoft.com/office/drawing/2014/main" id="{51C896FB-F4A1-4113-A461-3AFC89AA7006}"/>
              </a:ext>
            </a:extLst>
          </p:cNvPr>
          <p:cNvSpPr txBox="1"/>
          <p:nvPr/>
        </p:nvSpPr>
        <p:spPr>
          <a:xfrm>
            <a:off x="2954755" y="2383993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128" name="CasellaDiTesto 127">
            <a:extLst>
              <a:ext uri="{FF2B5EF4-FFF2-40B4-BE49-F238E27FC236}">
                <a16:creationId xmlns:a16="http://schemas.microsoft.com/office/drawing/2014/main" id="{C57F9F79-595D-412E-832D-82954CAE7012}"/>
              </a:ext>
            </a:extLst>
          </p:cNvPr>
          <p:cNvSpPr txBox="1"/>
          <p:nvPr/>
        </p:nvSpPr>
        <p:spPr>
          <a:xfrm>
            <a:off x="3902457" y="2944630"/>
            <a:ext cx="360000" cy="180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129" name="CasellaDiTesto 128">
            <a:extLst>
              <a:ext uri="{FF2B5EF4-FFF2-40B4-BE49-F238E27FC236}">
                <a16:creationId xmlns:a16="http://schemas.microsoft.com/office/drawing/2014/main" id="{EC231BFE-3562-4FA6-BFE2-2A152DBA9E15}"/>
              </a:ext>
            </a:extLst>
          </p:cNvPr>
          <p:cNvSpPr txBox="1"/>
          <p:nvPr/>
        </p:nvSpPr>
        <p:spPr>
          <a:xfrm>
            <a:off x="3898097" y="4112467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130" name="CasellaDiTesto 129">
            <a:extLst>
              <a:ext uri="{FF2B5EF4-FFF2-40B4-BE49-F238E27FC236}">
                <a16:creationId xmlns:a16="http://schemas.microsoft.com/office/drawing/2014/main" id="{E1E341CE-80F3-4725-AC72-433C09115F5B}"/>
              </a:ext>
            </a:extLst>
          </p:cNvPr>
          <p:cNvSpPr txBox="1"/>
          <p:nvPr/>
        </p:nvSpPr>
        <p:spPr>
          <a:xfrm>
            <a:off x="3167627" y="5749549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V’</a:t>
            </a:r>
          </a:p>
        </p:txBody>
      </p:sp>
      <p:sp>
        <p:nvSpPr>
          <p:cNvPr id="131" name="CasellaDiTesto 130">
            <a:extLst>
              <a:ext uri="{FF2B5EF4-FFF2-40B4-BE49-F238E27FC236}">
                <a16:creationId xmlns:a16="http://schemas.microsoft.com/office/drawing/2014/main" id="{2C6F55B1-0F02-4ED7-84D5-4E959DAA7208}"/>
              </a:ext>
            </a:extLst>
          </p:cNvPr>
          <p:cNvSpPr txBox="1"/>
          <p:nvPr/>
        </p:nvSpPr>
        <p:spPr>
          <a:xfrm>
            <a:off x="3213599" y="3027857"/>
            <a:ext cx="396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V’’</a:t>
            </a:r>
          </a:p>
        </p:txBody>
      </p:sp>
      <p:sp>
        <p:nvSpPr>
          <p:cNvPr id="133" name="CasellaDiTesto 132">
            <a:extLst>
              <a:ext uri="{FF2B5EF4-FFF2-40B4-BE49-F238E27FC236}">
                <a16:creationId xmlns:a16="http://schemas.microsoft.com/office/drawing/2014/main" id="{2360D1C7-CBCF-454A-88AE-DE7A75F1457C}"/>
              </a:ext>
            </a:extLst>
          </p:cNvPr>
          <p:cNvSpPr txBox="1"/>
          <p:nvPr/>
        </p:nvSpPr>
        <p:spPr>
          <a:xfrm>
            <a:off x="3527775" y="3782140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D’’</a:t>
            </a:r>
          </a:p>
        </p:txBody>
      </p:sp>
      <p:sp>
        <p:nvSpPr>
          <p:cNvPr id="136" name="CasellaDiTesto 135">
            <a:extLst>
              <a:ext uri="{FF2B5EF4-FFF2-40B4-BE49-F238E27FC236}">
                <a16:creationId xmlns:a16="http://schemas.microsoft.com/office/drawing/2014/main" id="{935E215C-396F-4D60-B4AC-4F32C9ABE98C}"/>
              </a:ext>
            </a:extLst>
          </p:cNvPr>
          <p:cNvSpPr txBox="1"/>
          <p:nvPr/>
        </p:nvSpPr>
        <p:spPr>
          <a:xfrm>
            <a:off x="3467993" y="4185937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D’</a:t>
            </a:r>
          </a:p>
        </p:txBody>
      </p:sp>
      <p:cxnSp>
        <p:nvCxnSpPr>
          <p:cNvPr id="20" name="Connettore 2 19">
            <a:extLst>
              <a:ext uri="{FF2B5EF4-FFF2-40B4-BE49-F238E27FC236}">
                <a16:creationId xmlns:a16="http://schemas.microsoft.com/office/drawing/2014/main" id="{207FF76F-ACCC-40E2-8981-843E6AEAFB7B}"/>
              </a:ext>
            </a:extLst>
          </p:cNvPr>
          <p:cNvCxnSpPr>
            <a:cxnSpLocks/>
          </p:cNvCxnSpPr>
          <p:nvPr/>
        </p:nvCxnSpPr>
        <p:spPr>
          <a:xfrm>
            <a:off x="1110024" y="4243571"/>
            <a:ext cx="1415440" cy="0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2 136">
            <a:extLst>
              <a:ext uri="{FF2B5EF4-FFF2-40B4-BE49-F238E27FC236}">
                <a16:creationId xmlns:a16="http://schemas.microsoft.com/office/drawing/2014/main" id="{6B7AB61C-3F06-4BC5-AF7E-87B90D8268D0}"/>
              </a:ext>
            </a:extLst>
          </p:cNvPr>
          <p:cNvCxnSpPr>
            <a:cxnSpLocks/>
            <a:stCxn id="138" idx="3"/>
          </p:cNvCxnSpPr>
          <p:nvPr/>
        </p:nvCxnSpPr>
        <p:spPr>
          <a:xfrm>
            <a:off x="1237767" y="3020578"/>
            <a:ext cx="1583256" cy="7279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944E1CBF-6CF4-49FC-90A9-D8EAEF265E2F}"/>
              </a:ext>
            </a:extLst>
          </p:cNvPr>
          <p:cNvSpPr txBox="1"/>
          <p:nvPr/>
        </p:nvSpPr>
        <p:spPr>
          <a:xfrm>
            <a:off x="19" y="4098659"/>
            <a:ext cx="1224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Segmento P’Q’</a:t>
            </a:r>
          </a:p>
        </p:txBody>
      </p:sp>
      <p:sp>
        <p:nvSpPr>
          <p:cNvPr id="138" name="CasellaDiTesto 137">
            <a:extLst>
              <a:ext uri="{FF2B5EF4-FFF2-40B4-BE49-F238E27FC236}">
                <a16:creationId xmlns:a16="http://schemas.microsoft.com/office/drawing/2014/main" id="{E6A6A720-C2AA-40EF-9020-5FEED3E0BB8B}"/>
              </a:ext>
            </a:extLst>
          </p:cNvPr>
          <p:cNvSpPr txBox="1"/>
          <p:nvPr/>
        </p:nvSpPr>
        <p:spPr>
          <a:xfrm>
            <a:off x="-22233" y="2894578"/>
            <a:ext cx="12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Segmento P’’Q’’</a:t>
            </a:r>
          </a:p>
        </p:txBody>
      </p: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92FEC7FE-33F3-4B11-ADE7-37E0200299FE}"/>
              </a:ext>
            </a:extLst>
          </p:cNvPr>
          <p:cNvCxnSpPr/>
          <p:nvPr/>
        </p:nvCxnSpPr>
        <p:spPr>
          <a:xfrm>
            <a:off x="9000" y="9088019"/>
            <a:ext cx="684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6" name="Gruppo 65">
            <a:extLst>
              <a:ext uri="{FF2B5EF4-FFF2-40B4-BE49-F238E27FC236}">
                <a16:creationId xmlns:a16="http://schemas.microsoft.com/office/drawing/2014/main" id="{92B47784-8E42-40C0-A850-53E6A403C511}"/>
              </a:ext>
            </a:extLst>
          </p:cNvPr>
          <p:cNvGrpSpPr/>
          <p:nvPr/>
        </p:nvGrpSpPr>
        <p:grpSpPr>
          <a:xfrm>
            <a:off x="2044714" y="2285648"/>
            <a:ext cx="936000" cy="1008000"/>
            <a:chOff x="2044714" y="2285648"/>
            <a:chExt cx="936000" cy="1008000"/>
          </a:xfrm>
        </p:grpSpPr>
        <p:cxnSp>
          <p:nvCxnSpPr>
            <p:cNvPr id="140" name="Connettore 2 139">
              <a:extLst>
                <a:ext uri="{FF2B5EF4-FFF2-40B4-BE49-F238E27FC236}">
                  <a16:creationId xmlns:a16="http://schemas.microsoft.com/office/drawing/2014/main" id="{4B9FC0EA-717F-48F3-9572-ED750B6A5615}"/>
                </a:ext>
              </a:extLst>
            </p:cNvPr>
            <p:cNvCxnSpPr>
              <a:cxnSpLocks/>
            </p:cNvCxnSpPr>
            <p:nvPr/>
          </p:nvCxnSpPr>
          <p:spPr>
            <a:xfrm>
              <a:off x="2044714" y="2285648"/>
              <a:ext cx="936000" cy="1008000"/>
            </a:xfrm>
            <a:prstGeom prst="straightConnector1">
              <a:avLst/>
            </a:prstGeom>
            <a:ln w="3175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ttore diritto 60">
              <a:extLst>
                <a:ext uri="{FF2B5EF4-FFF2-40B4-BE49-F238E27FC236}">
                  <a16:creationId xmlns:a16="http://schemas.microsoft.com/office/drawing/2014/main" id="{5E5902F4-9D64-4C89-BD4D-DF899BEBB60A}"/>
                </a:ext>
              </a:extLst>
            </p:cNvPr>
            <p:cNvCxnSpPr/>
            <p:nvPr/>
          </p:nvCxnSpPr>
          <p:spPr>
            <a:xfrm>
              <a:off x="2044790" y="2285649"/>
              <a:ext cx="36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uppo 69">
            <a:extLst>
              <a:ext uri="{FF2B5EF4-FFF2-40B4-BE49-F238E27FC236}">
                <a16:creationId xmlns:a16="http://schemas.microsoft.com/office/drawing/2014/main" id="{79516979-4FB6-4D2E-8BA6-2B6B22B8063F}"/>
              </a:ext>
            </a:extLst>
          </p:cNvPr>
          <p:cNvGrpSpPr/>
          <p:nvPr/>
        </p:nvGrpSpPr>
        <p:grpSpPr>
          <a:xfrm>
            <a:off x="981961" y="2275624"/>
            <a:ext cx="1956759" cy="2186547"/>
            <a:chOff x="981962" y="2275625"/>
            <a:chExt cx="1887388" cy="2186244"/>
          </a:xfrm>
        </p:grpSpPr>
        <p:cxnSp>
          <p:nvCxnSpPr>
            <p:cNvPr id="159" name="Connettore 2 158">
              <a:extLst>
                <a:ext uri="{FF2B5EF4-FFF2-40B4-BE49-F238E27FC236}">
                  <a16:creationId xmlns:a16="http://schemas.microsoft.com/office/drawing/2014/main" id="{E62D3948-C76D-40E7-A607-9BA3ABC9C3B5}"/>
                </a:ext>
              </a:extLst>
            </p:cNvPr>
            <p:cNvCxnSpPr>
              <a:cxnSpLocks/>
            </p:cNvCxnSpPr>
            <p:nvPr/>
          </p:nvCxnSpPr>
          <p:spPr>
            <a:xfrm>
              <a:off x="981962" y="2275625"/>
              <a:ext cx="1887388" cy="2186244"/>
            </a:xfrm>
            <a:prstGeom prst="straightConnector1">
              <a:avLst/>
            </a:prstGeom>
            <a:ln w="3175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Connettore diritto 159">
              <a:extLst>
                <a:ext uri="{FF2B5EF4-FFF2-40B4-BE49-F238E27FC236}">
                  <a16:creationId xmlns:a16="http://schemas.microsoft.com/office/drawing/2014/main" id="{7C8E80F8-9167-477A-9178-0D4EC390A324}"/>
                </a:ext>
              </a:extLst>
            </p:cNvPr>
            <p:cNvCxnSpPr>
              <a:cxnSpLocks/>
            </p:cNvCxnSpPr>
            <p:nvPr/>
          </p:nvCxnSpPr>
          <p:spPr>
            <a:xfrm>
              <a:off x="982038" y="2275626"/>
              <a:ext cx="36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8" name="Gruppo 197">
            <a:extLst>
              <a:ext uri="{FF2B5EF4-FFF2-40B4-BE49-F238E27FC236}">
                <a16:creationId xmlns:a16="http://schemas.microsoft.com/office/drawing/2014/main" id="{0CA1A0B4-AC8B-49A0-9E53-45A0DC18616B}"/>
              </a:ext>
            </a:extLst>
          </p:cNvPr>
          <p:cNvGrpSpPr/>
          <p:nvPr/>
        </p:nvGrpSpPr>
        <p:grpSpPr>
          <a:xfrm>
            <a:off x="3928417" y="2336853"/>
            <a:ext cx="2645686" cy="698801"/>
            <a:chOff x="3928417" y="2336853"/>
            <a:chExt cx="2645686" cy="698801"/>
          </a:xfrm>
        </p:grpSpPr>
        <p:cxnSp>
          <p:nvCxnSpPr>
            <p:cNvPr id="163" name="Connettore 2 162">
              <a:extLst>
                <a:ext uri="{FF2B5EF4-FFF2-40B4-BE49-F238E27FC236}">
                  <a16:creationId xmlns:a16="http://schemas.microsoft.com/office/drawing/2014/main" id="{B6703768-F15D-42E0-AAE7-BFA6DA7B5AE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8417" y="2336853"/>
              <a:ext cx="2645686" cy="698801"/>
            </a:xfrm>
            <a:prstGeom prst="straightConnector1">
              <a:avLst/>
            </a:prstGeom>
            <a:ln w="3175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Connettore diritto 163">
              <a:extLst>
                <a:ext uri="{FF2B5EF4-FFF2-40B4-BE49-F238E27FC236}">
                  <a16:creationId xmlns:a16="http://schemas.microsoft.com/office/drawing/2014/main" id="{D2E8C94F-0CF4-49CB-8A13-E9D044F2CCB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210751" y="2337370"/>
              <a:ext cx="363352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8" name="Gruppo 187">
            <a:extLst>
              <a:ext uri="{FF2B5EF4-FFF2-40B4-BE49-F238E27FC236}">
                <a16:creationId xmlns:a16="http://schemas.microsoft.com/office/drawing/2014/main" id="{DA6F3047-D703-4D0E-A9DF-711E089201FE}"/>
              </a:ext>
            </a:extLst>
          </p:cNvPr>
          <p:cNvGrpSpPr/>
          <p:nvPr/>
        </p:nvGrpSpPr>
        <p:grpSpPr>
          <a:xfrm>
            <a:off x="3919161" y="2329982"/>
            <a:ext cx="1544302" cy="1953673"/>
            <a:chOff x="3919161" y="2329982"/>
            <a:chExt cx="1544302" cy="1953673"/>
          </a:xfrm>
        </p:grpSpPr>
        <p:cxnSp>
          <p:nvCxnSpPr>
            <p:cNvPr id="167" name="Connettore 2 166">
              <a:extLst>
                <a:ext uri="{FF2B5EF4-FFF2-40B4-BE49-F238E27FC236}">
                  <a16:creationId xmlns:a16="http://schemas.microsoft.com/office/drawing/2014/main" id="{BD9EDE2E-0EA4-4861-84DC-56F9013948C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19161" y="2329982"/>
              <a:ext cx="1544302" cy="1953673"/>
            </a:xfrm>
            <a:prstGeom prst="straightConnector1">
              <a:avLst/>
            </a:prstGeom>
            <a:ln w="3175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Connettore diritto 168">
              <a:extLst>
                <a:ext uri="{FF2B5EF4-FFF2-40B4-BE49-F238E27FC236}">
                  <a16:creationId xmlns:a16="http://schemas.microsoft.com/office/drawing/2014/main" id="{D00F5F7B-BE72-4E99-ABD1-F60271D39628}"/>
                </a:ext>
              </a:extLst>
            </p:cNvPr>
            <p:cNvCxnSpPr/>
            <p:nvPr/>
          </p:nvCxnSpPr>
          <p:spPr>
            <a:xfrm flipH="1">
              <a:off x="5103463" y="2336052"/>
              <a:ext cx="36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uppo 77">
            <a:extLst>
              <a:ext uri="{FF2B5EF4-FFF2-40B4-BE49-F238E27FC236}">
                <a16:creationId xmlns:a16="http://schemas.microsoft.com/office/drawing/2014/main" id="{D731C065-51EC-4E76-8CF1-BD6E7C21E59D}"/>
              </a:ext>
            </a:extLst>
          </p:cNvPr>
          <p:cNvGrpSpPr/>
          <p:nvPr/>
        </p:nvGrpSpPr>
        <p:grpSpPr>
          <a:xfrm>
            <a:off x="3648721" y="4811298"/>
            <a:ext cx="1688528" cy="2520000"/>
            <a:chOff x="3648721" y="4811298"/>
            <a:chExt cx="1688528" cy="2520000"/>
          </a:xfrm>
        </p:grpSpPr>
        <p:cxnSp>
          <p:nvCxnSpPr>
            <p:cNvPr id="174" name="Connettore 2 173">
              <a:extLst>
                <a:ext uri="{FF2B5EF4-FFF2-40B4-BE49-F238E27FC236}">
                  <a16:creationId xmlns:a16="http://schemas.microsoft.com/office/drawing/2014/main" id="{313C4664-051A-410B-A712-9F6038D4250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648721" y="4811298"/>
              <a:ext cx="1332000" cy="2520000"/>
            </a:xfrm>
            <a:prstGeom prst="straightConnector1">
              <a:avLst/>
            </a:prstGeom>
            <a:ln w="3175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Connettore diritto 174">
              <a:extLst>
                <a:ext uri="{FF2B5EF4-FFF2-40B4-BE49-F238E27FC236}">
                  <a16:creationId xmlns:a16="http://schemas.microsoft.com/office/drawing/2014/main" id="{4D0D4797-37FD-4622-8830-617373DA3B87}"/>
                </a:ext>
              </a:extLst>
            </p:cNvPr>
            <p:cNvCxnSpPr>
              <a:cxnSpLocks/>
            </p:cNvCxnSpPr>
            <p:nvPr/>
          </p:nvCxnSpPr>
          <p:spPr>
            <a:xfrm>
              <a:off x="4977249" y="7329320"/>
              <a:ext cx="36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uppo 82">
            <a:extLst>
              <a:ext uri="{FF2B5EF4-FFF2-40B4-BE49-F238E27FC236}">
                <a16:creationId xmlns:a16="http://schemas.microsoft.com/office/drawing/2014/main" id="{D1E1808E-F06E-4EB5-95A9-91BC7794B778}"/>
              </a:ext>
            </a:extLst>
          </p:cNvPr>
          <p:cNvGrpSpPr/>
          <p:nvPr/>
        </p:nvGrpSpPr>
        <p:grpSpPr>
          <a:xfrm>
            <a:off x="3646732" y="3348529"/>
            <a:ext cx="2829310" cy="3994559"/>
            <a:chOff x="3646732" y="3348529"/>
            <a:chExt cx="2829310" cy="3994559"/>
          </a:xfrm>
        </p:grpSpPr>
        <p:cxnSp>
          <p:nvCxnSpPr>
            <p:cNvPr id="176" name="Connettore 2 175">
              <a:extLst>
                <a:ext uri="{FF2B5EF4-FFF2-40B4-BE49-F238E27FC236}">
                  <a16:creationId xmlns:a16="http://schemas.microsoft.com/office/drawing/2014/main" id="{9CF99B12-675E-44AF-8855-3EACCB9D7B9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646732" y="3348529"/>
              <a:ext cx="2402389" cy="3994559"/>
            </a:xfrm>
            <a:prstGeom prst="straightConnector1">
              <a:avLst/>
            </a:prstGeom>
            <a:ln w="3175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Connettore diritto 176">
              <a:extLst>
                <a:ext uri="{FF2B5EF4-FFF2-40B4-BE49-F238E27FC236}">
                  <a16:creationId xmlns:a16="http://schemas.microsoft.com/office/drawing/2014/main" id="{325AA7BC-D23F-4027-B105-5FBF624A101F}"/>
                </a:ext>
              </a:extLst>
            </p:cNvPr>
            <p:cNvCxnSpPr>
              <a:cxnSpLocks/>
            </p:cNvCxnSpPr>
            <p:nvPr/>
          </p:nvCxnSpPr>
          <p:spPr>
            <a:xfrm>
              <a:off x="6044042" y="7341866"/>
              <a:ext cx="432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Gruppo 111">
            <a:extLst>
              <a:ext uri="{FF2B5EF4-FFF2-40B4-BE49-F238E27FC236}">
                <a16:creationId xmlns:a16="http://schemas.microsoft.com/office/drawing/2014/main" id="{882FE28F-E9A4-4637-A5BB-5DCED17F2DBD}"/>
              </a:ext>
            </a:extLst>
          </p:cNvPr>
          <p:cNvGrpSpPr/>
          <p:nvPr/>
        </p:nvGrpSpPr>
        <p:grpSpPr>
          <a:xfrm>
            <a:off x="992215" y="5090376"/>
            <a:ext cx="2155359" cy="2170618"/>
            <a:chOff x="992215" y="5090376"/>
            <a:chExt cx="2155359" cy="2170618"/>
          </a:xfrm>
        </p:grpSpPr>
        <p:cxnSp>
          <p:nvCxnSpPr>
            <p:cNvPr id="179" name="Connettore 2 178">
              <a:extLst>
                <a:ext uri="{FF2B5EF4-FFF2-40B4-BE49-F238E27FC236}">
                  <a16:creationId xmlns:a16="http://schemas.microsoft.com/office/drawing/2014/main" id="{F3D19B36-A455-4B41-9A16-D51455A9AAE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52215" y="5090376"/>
              <a:ext cx="1795359" cy="2170618"/>
            </a:xfrm>
            <a:prstGeom prst="straightConnector1">
              <a:avLst/>
            </a:prstGeom>
            <a:ln w="3175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Connettore diritto 179">
              <a:extLst>
                <a:ext uri="{FF2B5EF4-FFF2-40B4-BE49-F238E27FC236}">
                  <a16:creationId xmlns:a16="http://schemas.microsoft.com/office/drawing/2014/main" id="{530D8B58-D166-4FFB-A8AB-83E4FA5AE67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2215" y="7260994"/>
              <a:ext cx="36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1" name="Gruppo 140">
            <a:extLst>
              <a:ext uri="{FF2B5EF4-FFF2-40B4-BE49-F238E27FC236}">
                <a16:creationId xmlns:a16="http://schemas.microsoft.com/office/drawing/2014/main" id="{C841C2ED-ADFA-475B-9F6F-D3300FFD4CCD}"/>
              </a:ext>
            </a:extLst>
          </p:cNvPr>
          <p:cNvGrpSpPr/>
          <p:nvPr/>
        </p:nvGrpSpPr>
        <p:grpSpPr>
          <a:xfrm>
            <a:off x="2044714" y="3529754"/>
            <a:ext cx="1208444" cy="3736448"/>
            <a:chOff x="2044714" y="3529754"/>
            <a:chExt cx="1208444" cy="3736448"/>
          </a:xfrm>
        </p:grpSpPr>
        <p:cxnSp>
          <p:nvCxnSpPr>
            <p:cNvPr id="182" name="Connettore 2 181">
              <a:extLst>
                <a:ext uri="{FF2B5EF4-FFF2-40B4-BE49-F238E27FC236}">
                  <a16:creationId xmlns:a16="http://schemas.microsoft.com/office/drawing/2014/main" id="{4216A4BC-4A6F-4B3C-80F8-3F4ACF0EF645}"/>
                </a:ext>
              </a:extLst>
            </p:cNvPr>
            <p:cNvCxnSpPr>
              <a:cxnSpLocks/>
              <a:endCxn id="93" idx="3"/>
            </p:cNvCxnSpPr>
            <p:nvPr/>
          </p:nvCxnSpPr>
          <p:spPr>
            <a:xfrm flipV="1">
              <a:off x="2404714" y="3529754"/>
              <a:ext cx="848444" cy="3736448"/>
            </a:xfrm>
            <a:prstGeom prst="straightConnector1">
              <a:avLst/>
            </a:prstGeom>
            <a:ln w="3175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Connettore diritto 182">
              <a:extLst>
                <a:ext uri="{FF2B5EF4-FFF2-40B4-BE49-F238E27FC236}">
                  <a16:creationId xmlns:a16="http://schemas.microsoft.com/office/drawing/2014/main" id="{5DF62CC7-CCD1-4446-8305-6D9D40F3595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44714" y="7266202"/>
              <a:ext cx="36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6868095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xit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4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9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" presetClass="exit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5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0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5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0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5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0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0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5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1" presetClass="exit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1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>
                      <p:stCondLst>
                        <p:cond delay="indefinite"/>
                      </p:stCondLst>
                      <p:childTnLst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9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>
                      <p:stCondLst>
                        <p:cond delay="indefinite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>
                      <p:stCondLst>
                        <p:cond delay="indefinite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9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>
                      <p:stCondLst>
                        <p:cond delay="indefinite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9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0" fill="hold">
                      <p:stCondLst>
                        <p:cond delay="indefinite"/>
                      </p:stCondLst>
                      <p:childTnLst>
                        <p:par>
                          <p:cTn id="381" fill="hold">
                            <p:stCondLst>
                              <p:cond delay="0"/>
                            </p:stCondLst>
                            <p:childTnLst>
                              <p:par>
                                <p:cTn id="3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4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" fill="hold">
                      <p:stCondLst>
                        <p:cond delay="indefinite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9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0" fill="hold">
                      <p:stCondLst>
                        <p:cond delay="indefinite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4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5" fill="hold">
                      <p:stCondLst>
                        <p:cond delay="indefinite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0" fill="hold">
                      <p:stCondLst>
                        <p:cond delay="indefinite"/>
                      </p:stCondLst>
                      <p:childTnLst>
                        <p:par>
                          <p:cTn id="401" fill="hold">
                            <p:stCondLst>
                              <p:cond delay="0"/>
                            </p:stCondLst>
                            <p:childTnLst>
                              <p:par>
                                <p:cTn id="40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4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5" fill="hold">
                      <p:stCondLst>
                        <p:cond delay="indefinite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3" fill="hold">
                      <p:stCondLst>
                        <p:cond delay="indefinite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8" fill="hold">
                      <p:stCondLst>
                        <p:cond delay="indefinite"/>
                      </p:stCondLst>
                      <p:childTnLst>
                        <p:par>
                          <p:cTn id="429" fill="hold">
                            <p:stCondLst>
                              <p:cond delay="0"/>
                            </p:stCondLst>
                            <p:childTnLst>
                              <p:par>
                                <p:cTn id="4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3" fill="hold">
                      <p:stCondLst>
                        <p:cond delay="indefinite"/>
                      </p:stCondLst>
                      <p:childTnLst>
                        <p:par>
                          <p:cTn id="434" fill="hold">
                            <p:stCondLst>
                              <p:cond delay="0"/>
                            </p:stCondLst>
                            <p:childTnLst>
                              <p:par>
                                <p:cTn id="435" presetID="1" presetClass="exit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1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9" fill="hold">
                      <p:stCondLst>
                        <p:cond delay="indefinite"/>
                      </p:stCondLst>
                      <p:childTnLst>
                        <p:par>
                          <p:cTn id="440" fill="hold">
                            <p:stCondLst>
                              <p:cond delay="0"/>
                            </p:stCondLst>
                            <p:childTnLst>
                              <p:par>
                                <p:cTn id="4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0" fill="hold">
                      <p:stCondLst>
                        <p:cond delay="indefinite"/>
                      </p:stCondLst>
                      <p:childTnLst>
                        <p:par>
                          <p:cTn id="451" fill="hold">
                            <p:stCondLst>
                              <p:cond delay="0"/>
                            </p:stCondLst>
                            <p:childTnLst>
                              <p:par>
                                <p:cTn id="4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0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1" fill="hold">
                      <p:stCondLst>
                        <p:cond delay="indefinite"/>
                      </p:stCondLst>
                      <p:childTnLst>
                        <p:par>
                          <p:cTn id="462" fill="hold">
                            <p:stCondLst>
                              <p:cond delay="0"/>
                            </p:stCondLst>
                            <p:childTnLst>
                              <p:par>
                                <p:cTn id="4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/>
      <p:bldP spid="118" grpId="1"/>
      <p:bldP spid="119" grpId="0"/>
      <p:bldP spid="119" grpId="1"/>
      <p:bldP spid="186" grpId="0"/>
      <p:bldP spid="186" grpId="1"/>
      <p:bldP spid="187" grpId="0"/>
      <p:bldP spid="187" grpId="1"/>
      <p:bldP spid="154" grpId="0"/>
      <p:bldP spid="154" grpId="1"/>
      <p:bldP spid="156" grpId="0"/>
      <p:bldP spid="156" grpId="1"/>
      <p:bldP spid="157" grpId="0"/>
      <p:bldP spid="157" grpId="1"/>
      <p:bldP spid="158" grpId="0"/>
      <p:bldP spid="158" grpId="1"/>
      <p:bldP spid="16" grpId="0"/>
      <p:bldP spid="16" grpId="1"/>
      <p:bldP spid="132" grpId="0"/>
      <p:bldP spid="132" grpId="1"/>
      <p:bldP spid="134" grpId="0"/>
      <p:bldP spid="134" grpId="1"/>
      <p:bldP spid="135" grpId="0"/>
      <p:bldP spid="135" grpId="1"/>
      <p:bldP spid="148" grpId="0"/>
      <p:bldP spid="148" grpId="1"/>
      <p:bldP spid="155" grpId="0"/>
      <p:bldP spid="155" grpId="1"/>
      <p:bldP spid="170" grpId="0"/>
      <p:bldP spid="170" grpId="1"/>
      <p:bldP spid="172" grpId="0"/>
      <p:bldP spid="172" grpId="1"/>
      <p:bldP spid="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2" grpId="0"/>
      <p:bldP spid="15" grpId="0" animBg="1"/>
      <p:bldP spid="36" grpId="0"/>
      <p:bldP spid="1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4644CC69-A61F-4833-9727-098EAA3CD993}"/>
              </a:ext>
            </a:extLst>
          </p:cNvPr>
          <p:cNvCxnSpPr>
            <a:cxnSpLocks/>
          </p:cNvCxnSpPr>
          <p:nvPr/>
        </p:nvCxnSpPr>
        <p:spPr>
          <a:xfrm>
            <a:off x="352701" y="4008191"/>
            <a:ext cx="619179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8B9D85AF-2297-4D33-A7D7-168049C948BF}"/>
              </a:ext>
            </a:extLst>
          </p:cNvPr>
          <p:cNvCxnSpPr>
            <a:cxnSpLocks/>
          </p:cNvCxnSpPr>
          <p:nvPr/>
        </p:nvCxnSpPr>
        <p:spPr>
          <a:xfrm flipV="1">
            <a:off x="2713294" y="3410666"/>
            <a:ext cx="300645" cy="11549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9688BE93-8E6A-48F2-86F2-B42B0205708F}"/>
              </a:ext>
            </a:extLst>
          </p:cNvPr>
          <p:cNvCxnSpPr>
            <a:cxnSpLocks/>
          </p:cNvCxnSpPr>
          <p:nvPr/>
        </p:nvCxnSpPr>
        <p:spPr>
          <a:xfrm>
            <a:off x="3428660" y="3521836"/>
            <a:ext cx="149788" cy="38490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C10C6403-93B0-4BBD-AB81-6A7F02259A12}"/>
              </a:ext>
            </a:extLst>
          </p:cNvPr>
          <p:cNvCxnSpPr>
            <a:cxnSpLocks/>
          </p:cNvCxnSpPr>
          <p:nvPr/>
        </p:nvCxnSpPr>
        <p:spPr>
          <a:xfrm>
            <a:off x="2713293" y="3526156"/>
            <a:ext cx="0" cy="71801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32F67A0D-FD73-445F-A87D-925F4C348196}"/>
              </a:ext>
            </a:extLst>
          </p:cNvPr>
          <p:cNvCxnSpPr>
            <a:cxnSpLocks/>
          </p:cNvCxnSpPr>
          <p:nvPr/>
        </p:nvCxnSpPr>
        <p:spPr>
          <a:xfrm>
            <a:off x="3966663" y="3044670"/>
            <a:ext cx="0" cy="119950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8464FE74-7C7D-4FB5-A984-84DE34368E74}"/>
              </a:ext>
            </a:extLst>
          </p:cNvPr>
          <p:cNvCxnSpPr>
            <a:cxnSpLocks/>
          </p:cNvCxnSpPr>
          <p:nvPr/>
        </p:nvCxnSpPr>
        <p:spPr>
          <a:xfrm>
            <a:off x="3579019" y="3912811"/>
            <a:ext cx="0" cy="33136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46D89EF7-BAFC-4F36-ADFA-24115007583C}"/>
              </a:ext>
            </a:extLst>
          </p:cNvPr>
          <p:cNvCxnSpPr>
            <a:cxnSpLocks/>
          </p:cNvCxnSpPr>
          <p:nvPr/>
        </p:nvCxnSpPr>
        <p:spPr>
          <a:xfrm>
            <a:off x="2713297" y="4244173"/>
            <a:ext cx="125633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AE1D2C55-3D94-45F2-9239-2C41675C538C}"/>
              </a:ext>
            </a:extLst>
          </p:cNvPr>
          <p:cNvCxnSpPr>
            <a:cxnSpLocks/>
          </p:cNvCxnSpPr>
          <p:nvPr/>
        </p:nvCxnSpPr>
        <p:spPr>
          <a:xfrm>
            <a:off x="2713298" y="4244174"/>
            <a:ext cx="298246" cy="74038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CE0713C1-4F0E-4F49-A753-F427822E8B20}"/>
              </a:ext>
            </a:extLst>
          </p:cNvPr>
          <p:cNvCxnSpPr>
            <a:cxnSpLocks/>
          </p:cNvCxnSpPr>
          <p:nvPr/>
        </p:nvCxnSpPr>
        <p:spPr>
          <a:xfrm flipH="1">
            <a:off x="3921185" y="4246038"/>
            <a:ext cx="44725" cy="11002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8F29BBA1-436B-4BDF-9C94-53DBB7D3FFA3}"/>
              </a:ext>
            </a:extLst>
          </p:cNvPr>
          <p:cNvCxnSpPr>
            <a:cxnSpLocks/>
          </p:cNvCxnSpPr>
          <p:nvPr/>
        </p:nvCxnSpPr>
        <p:spPr>
          <a:xfrm flipH="1">
            <a:off x="3431369" y="4248461"/>
            <a:ext cx="146985" cy="963240"/>
          </a:xfrm>
          <a:prstGeom prst="line">
            <a:avLst/>
          </a:prstGeom>
          <a:ln w="31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950ACDCE-C329-4CB5-A843-D5C6B574DF93}"/>
              </a:ext>
            </a:extLst>
          </p:cNvPr>
          <p:cNvCxnSpPr>
            <a:cxnSpLocks/>
          </p:cNvCxnSpPr>
          <p:nvPr/>
        </p:nvCxnSpPr>
        <p:spPr>
          <a:xfrm>
            <a:off x="225338" y="2880580"/>
            <a:ext cx="62015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A9A72A46-2428-400B-B5D1-C66D173EC6A8}"/>
              </a:ext>
            </a:extLst>
          </p:cNvPr>
          <p:cNvCxnSpPr>
            <a:cxnSpLocks/>
          </p:cNvCxnSpPr>
          <p:nvPr/>
        </p:nvCxnSpPr>
        <p:spPr>
          <a:xfrm>
            <a:off x="225338" y="6111753"/>
            <a:ext cx="62015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2053DFF7-52EB-4723-B487-87EFC819D6A7}"/>
              </a:ext>
            </a:extLst>
          </p:cNvPr>
          <p:cNvCxnSpPr>
            <a:cxnSpLocks/>
          </p:cNvCxnSpPr>
          <p:nvPr/>
        </p:nvCxnSpPr>
        <p:spPr>
          <a:xfrm flipV="1">
            <a:off x="2713293" y="3011082"/>
            <a:ext cx="224645" cy="51153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B5C61F1E-47CB-48C7-A677-786E25928303}"/>
              </a:ext>
            </a:extLst>
          </p:cNvPr>
          <p:cNvCxnSpPr>
            <a:cxnSpLocks/>
          </p:cNvCxnSpPr>
          <p:nvPr/>
        </p:nvCxnSpPr>
        <p:spPr>
          <a:xfrm flipV="1">
            <a:off x="3579019" y="3046831"/>
            <a:ext cx="383730" cy="86739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FFEFB018-1121-4344-8D1F-9942C9D76B6D}"/>
              </a:ext>
            </a:extLst>
          </p:cNvPr>
          <p:cNvCxnSpPr>
            <a:cxnSpLocks/>
          </p:cNvCxnSpPr>
          <p:nvPr/>
        </p:nvCxnSpPr>
        <p:spPr>
          <a:xfrm>
            <a:off x="3872500" y="3004080"/>
            <a:ext cx="97128" cy="4305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B1A8553A-0A15-46D4-B62F-92D94EEEAC2E}"/>
              </a:ext>
            </a:extLst>
          </p:cNvPr>
          <p:cNvCxnSpPr>
            <a:cxnSpLocks/>
          </p:cNvCxnSpPr>
          <p:nvPr/>
        </p:nvCxnSpPr>
        <p:spPr>
          <a:xfrm>
            <a:off x="2714810" y="3526810"/>
            <a:ext cx="866605" cy="38411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3906F577-6F50-4200-ACCF-726C7C0C7284}"/>
              </a:ext>
            </a:extLst>
          </p:cNvPr>
          <p:cNvCxnSpPr>
            <a:cxnSpLocks/>
          </p:cNvCxnSpPr>
          <p:nvPr/>
        </p:nvCxnSpPr>
        <p:spPr>
          <a:xfrm>
            <a:off x="2938741" y="3008711"/>
            <a:ext cx="93936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nettore diritto 205">
            <a:extLst>
              <a:ext uri="{FF2B5EF4-FFF2-40B4-BE49-F238E27FC236}">
                <a16:creationId xmlns:a16="http://schemas.microsoft.com/office/drawing/2014/main" id="{4B88AD32-1BA1-4F32-B0D6-E8A88EF4B04A}"/>
              </a:ext>
            </a:extLst>
          </p:cNvPr>
          <p:cNvCxnSpPr/>
          <p:nvPr/>
        </p:nvCxnSpPr>
        <p:spPr>
          <a:xfrm>
            <a:off x="2938741" y="3008711"/>
            <a:ext cx="93936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ttore diritto 207">
            <a:extLst>
              <a:ext uri="{FF2B5EF4-FFF2-40B4-BE49-F238E27FC236}">
                <a16:creationId xmlns:a16="http://schemas.microsoft.com/office/drawing/2014/main" id="{F8C3ABE6-855C-4693-BF27-ED42D4A6BBD2}"/>
              </a:ext>
            </a:extLst>
          </p:cNvPr>
          <p:cNvCxnSpPr/>
          <p:nvPr/>
        </p:nvCxnSpPr>
        <p:spPr>
          <a:xfrm>
            <a:off x="3874451" y="3004084"/>
            <a:ext cx="47503" cy="5633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nettore diritto 209">
            <a:extLst>
              <a:ext uri="{FF2B5EF4-FFF2-40B4-BE49-F238E27FC236}">
                <a16:creationId xmlns:a16="http://schemas.microsoft.com/office/drawing/2014/main" id="{3BF36CA8-842E-4378-99D9-1C54761B4A07}"/>
              </a:ext>
            </a:extLst>
          </p:cNvPr>
          <p:cNvCxnSpPr>
            <a:cxnSpLocks/>
          </p:cNvCxnSpPr>
          <p:nvPr/>
        </p:nvCxnSpPr>
        <p:spPr>
          <a:xfrm flipH="1">
            <a:off x="3427730" y="3060417"/>
            <a:ext cx="494225" cy="46141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nettore diritto 212">
            <a:extLst>
              <a:ext uri="{FF2B5EF4-FFF2-40B4-BE49-F238E27FC236}">
                <a16:creationId xmlns:a16="http://schemas.microsoft.com/office/drawing/2014/main" id="{72C24ED1-8A83-43E1-9776-5E05226762AA}"/>
              </a:ext>
            </a:extLst>
          </p:cNvPr>
          <p:cNvCxnSpPr>
            <a:cxnSpLocks/>
          </p:cNvCxnSpPr>
          <p:nvPr/>
        </p:nvCxnSpPr>
        <p:spPr>
          <a:xfrm>
            <a:off x="2938745" y="3004086"/>
            <a:ext cx="79779" cy="40778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nettore diritto 214">
            <a:extLst>
              <a:ext uri="{FF2B5EF4-FFF2-40B4-BE49-F238E27FC236}">
                <a16:creationId xmlns:a16="http://schemas.microsoft.com/office/drawing/2014/main" id="{914865CC-16CA-46D5-83E3-D8CC98E1AA38}"/>
              </a:ext>
            </a:extLst>
          </p:cNvPr>
          <p:cNvCxnSpPr>
            <a:cxnSpLocks/>
          </p:cNvCxnSpPr>
          <p:nvPr/>
        </p:nvCxnSpPr>
        <p:spPr>
          <a:xfrm>
            <a:off x="3014312" y="3407782"/>
            <a:ext cx="413416" cy="11405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CasellaDiTesto 150">
            <a:extLst>
              <a:ext uri="{FF2B5EF4-FFF2-40B4-BE49-F238E27FC236}">
                <a16:creationId xmlns:a16="http://schemas.microsoft.com/office/drawing/2014/main" id="{42BF9A72-4C71-4E46-B15C-3C102D14296A}"/>
              </a:ext>
            </a:extLst>
          </p:cNvPr>
          <p:cNvSpPr txBox="1"/>
          <p:nvPr/>
        </p:nvSpPr>
        <p:spPr>
          <a:xfrm>
            <a:off x="5960183" y="2474939"/>
            <a:ext cx="595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53" name="CasellaDiTesto 152">
            <a:extLst>
              <a:ext uri="{FF2B5EF4-FFF2-40B4-BE49-F238E27FC236}">
                <a16:creationId xmlns:a16="http://schemas.microsoft.com/office/drawing/2014/main" id="{2B92BC4F-B7C1-4519-AA49-64BDFBE89CF8}"/>
              </a:ext>
            </a:extLst>
          </p:cNvPr>
          <p:cNvSpPr txBox="1"/>
          <p:nvPr/>
        </p:nvSpPr>
        <p:spPr>
          <a:xfrm>
            <a:off x="5965768" y="5748355"/>
            <a:ext cx="595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6936936-AC0F-4F2B-A0D0-F748D122E616}"/>
              </a:ext>
            </a:extLst>
          </p:cNvPr>
          <p:cNvSpPr txBox="1"/>
          <p:nvPr/>
        </p:nvSpPr>
        <p:spPr>
          <a:xfrm>
            <a:off x="2774577" y="4032242"/>
            <a:ext cx="36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85" name="CasellaDiTesto 84">
            <a:extLst>
              <a:ext uri="{FF2B5EF4-FFF2-40B4-BE49-F238E27FC236}">
                <a16:creationId xmlns:a16="http://schemas.microsoft.com/office/drawing/2014/main" id="{10648D55-5B21-4E07-8D6B-9E892DC363C3}"/>
              </a:ext>
            </a:extLst>
          </p:cNvPr>
          <p:cNvSpPr txBox="1"/>
          <p:nvPr/>
        </p:nvSpPr>
        <p:spPr>
          <a:xfrm>
            <a:off x="2717209" y="2853803"/>
            <a:ext cx="396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86" name="CasellaDiTesto 85">
            <a:extLst>
              <a:ext uri="{FF2B5EF4-FFF2-40B4-BE49-F238E27FC236}">
                <a16:creationId xmlns:a16="http://schemas.microsoft.com/office/drawing/2014/main" id="{651BA09D-4EF4-4A76-B080-25A22BB1144E}"/>
              </a:ext>
            </a:extLst>
          </p:cNvPr>
          <p:cNvSpPr txBox="1"/>
          <p:nvPr/>
        </p:nvSpPr>
        <p:spPr>
          <a:xfrm>
            <a:off x="3609970" y="4027396"/>
            <a:ext cx="432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Q’</a:t>
            </a:r>
          </a:p>
        </p:txBody>
      </p:sp>
      <p:sp>
        <p:nvSpPr>
          <p:cNvPr id="87" name="CasellaDiTesto 86">
            <a:extLst>
              <a:ext uri="{FF2B5EF4-FFF2-40B4-BE49-F238E27FC236}">
                <a16:creationId xmlns:a16="http://schemas.microsoft.com/office/drawing/2014/main" id="{0458CA70-5B0C-4FB8-BA0C-FDDD370AD31B}"/>
              </a:ext>
            </a:extLst>
          </p:cNvPr>
          <p:cNvSpPr txBox="1"/>
          <p:nvPr/>
        </p:nvSpPr>
        <p:spPr>
          <a:xfrm>
            <a:off x="3606284" y="2709394"/>
            <a:ext cx="468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Q’’</a:t>
            </a:r>
          </a:p>
        </p:txBody>
      </p:sp>
      <p:sp>
        <p:nvSpPr>
          <p:cNvPr id="88" name="CasellaDiTesto 87">
            <a:extLst>
              <a:ext uri="{FF2B5EF4-FFF2-40B4-BE49-F238E27FC236}">
                <a16:creationId xmlns:a16="http://schemas.microsoft.com/office/drawing/2014/main" id="{DEC7F985-5C97-43D3-B56A-74F6BB267B64}"/>
              </a:ext>
            </a:extLst>
          </p:cNvPr>
          <p:cNvSpPr txBox="1"/>
          <p:nvPr/>
        </p:nvSpPr>
        <p:spPr>
          <a:xfrm>
            <a:off x="3824913" y="4327516"/>
            <a:ext cx="36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R’</a:t>
            </a:r>
          </a:p>
        </p:txBody>
      </p: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89A59FAF-944C-42E0-B82F-A63EA5C4AB4C}"/>
              </a:ext>
            </a:extLst>
          </p:cNvPr>
          <p:cNvSpPr txBox="1"/>
          <p:nvPr/>
        </p:nvSpPr>
        <p:spPr>
          <a:xfrm>
            <a:off x="3802040" y="3043059"/>
            <a:ext cx="396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R’’</a:t>
            </a:r>
          </a:p>
        </p:txBody>
      </p:sp>
      <p:sp>
        <p:nvSpPr>
          <p:cNvPr id="92" name="CasellaDiTesto 91">
            <a:extLst>
              <a:ext uri="{FF2B5EF4-FFF2-40B4-BE49-F238E27FC236}">
                <a16:creationId xmlns:a16="http://schemas.microsoft.com/office/drawing/2014/main" id="{AD9637F9-78A6-4468-BE57-C6941DA0EFA0}"/>
              </a:ext>
            </a:extLst>
          </p:cNvPr>
          <p:cNvSpPr txBox="1"/>
          <p:nvPr/>
        </p:nvSpPr>
        <p:spPr>
          <a:xfrm>
            <a:off x="2720283" y="4886455"/>
            <a:ext cx="36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T’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D95D870D-0021-4A76-BD07-35192C9C8996}"/>
              </a:ext>
            </a:extLst>
          </p:cNvPr>
          <p:cNvCxnSpPr/>
          <p:nvPr/>
        </p:nvCxnSpPr>
        <p:spPr>
          <a:xfrm>
            <a:off x="2936957" y="4243824"/>
            <a:ext cx="94760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3A258E72-D4F7-4C17-AB42-ED321533C282}"/>
              </a:ext>
            </a:extLst>
          </p:cNvPr>
          <p:cNvCxnSpPr>
            <a:cxnSpLocks/>
          </p:cNvCxnSpPr>
          <p:nvPr/>
        </p:nvCxnSpPr>
        <p:spPr>
          <a:xfrm>
            <a:off x="2936957" y="4243571"/>
            <a:ext cx="76982" cy="74443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CasellaDiTesto 92">
            <a:extLst>
              <a:ext uri="{FF2B5EF4-FFF2-40B4-BE49-F238E27FC236}">
                <a16:creationId xmlns:a16="http://schemas.microsoft.com/office/drawing/2014/main" id="{D90645B8-1A44-448C-83EF-1EC5D59CD349}"/>
              </a:ext>
            </a:extLst>
          </p:cNvPr>
          <p:cNvSpPr txBox="1"/>
          <p:nvPr/>
        </p:nvSpPr>
        <p:spPr>
          <a:xfrm>
            <a:off x="2757012" y="3373625"/>
            <a:ext cx="396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T’’</a:t>
            </a: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F25E360E-7FF1-495D-AA61-6E27AA2FD9B6}"/>
              </a:ext>
            </a:extLst>
          </p:cNvPr>
          <p:cNvCxnSpPr>
            <a:cxnSpLocks/>
          </p:cNvCxnSpPr>
          <p:nvPr/>
        </p:nvCxnSpPr>
        <p:spPr>
          <a:xfrm flipH="1">
            <a:off x="3427729" y="4355556"/>
            <a:ext cx="493456" cy="85636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08C98C76-E624-4777-9AAB-D5B7865ED456}"/>
              </a:ext>
            </a:extLst>
          </p:cNvPr>
          <p:cNvCxnSpPr>
            <a:cxnSpLocks/>
          </p:cNvCxnSpPr>
          <p:nvPr/>
        </p:nvCxnSpPr>
        <p:spPr>
          <a:xfrm>
            <a:off x="3013939" y="4989432"/>
            <a:ext cx="422024" cy="21772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023730AA-2BAB-4B18-944A-CFB71D0569CA}"/>
              </a:ext>
            </a:extLst>
          </p:cNvPr>
          <p:cNvCxnSpPr/>
          <p:nvPr/>
        </p:nvCxnSpPr>
        <p:spPr>
          <a:xfrm flipH="1">
            <a:off x="3921954" y="3044670"/>
            <a:ext cx="47674" cy="1574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777195F1-674D-4948-9933-6CA70737A986}"/>
              </a:ext>
            </a:extLst>
          </p:cNvPr>
          <p:cNvCxnSpPr>
            <a:cxnSpLocks/>
          </p:cNvCxnSpPr>
          <p:nvPr/>
        </p:nvCxnSpPr>
        <p:spPr>
          <a:xfrm>
            <a:off x="3879908" y="4246016"/>
            <a:ext cx="41156" cy="1095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6C25EAAD-DB56-43E0-8F4F-ED0C8B60C08C}"/>
              </a:ext>
            </a:extLst>
          </p:cNvPr>
          <p:cNvCxnSpPr>
            <a:cxnSpLocks/>
          </p:cNvCxnSpPr>
          <p:nvPr/>
        </p:nvCxnSpPr>
        <p:spPr>
          <a:xfrm flipH="1">
            <a:off x="2799149" y="3424251"/>
            <a:ext cx="270570" cy="13621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ttore diritto 166">
            <a:extLst>
              <a:ext uri="{FF2B5EF4-FFF2-40B4-BE49-F238E27FC236}">
                <a16:creationId xmlns:a16="http://schemas.microsoft.com/office/drawing/2014/main" id="{CFDC53A3-1693-4D59-A81E-A86049E6A709}"/>
              </a:ext>
            </a:extLst>
          </p:cNvPr>
          <p:cNvCxnSpPr>
            <a:cxnSpLocks/>
          </p:cNvCxnSpPr>
          <p:nvPr/>
        </p:nvCxnSpPr>
        <p:spPr>
          <a:xfrm flipV="1">
            <a:off x="2879307" y="3437240"/>
            <a:ext cx="244059" cy="16260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D32CBE25-B1D1-404A-8EBD-C7FABCF41349}"/>
              </a:ext>
            </a:extLst>
          </p:cNvPr>
          <p:cNvCxnSpPr>
            <a:cxnSpLocks/>
          </p:cNvCxnSpPr>
          <p:nvPr/>
        </p:nvCxnSpPr>
        <p:spPr>
          <a:xfrm flipV="1">
            <a:off x="2963443" y="3451305"/>
            <a:ext cx="203946" cy="18361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46350E14-E588-4D09-9F3D-B337DFFDF6B3}"/>
              </a:ext>
            </a:extLst>
          </p:cNvPr>
          <p:cNvCxnSpPr>
            <a:cxnSpLocks/>
          </p:cNvCxnSpPr>
          <p:nvPr/>
        </p:nvCxnSpPr>
        <p:spPr>
          <a:xfrm flipV="1">
            <a:off x="3044298" y="3462043"/>
            <a:ext cx="164334" cy="20938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6F77D52C-4AB5-4340-8EBD-F46462DC8D22}"/>
              </a:ext>
            </a:extLst>
          </p:cNvPr>
          <p:cNvCxnSpPr>
            <a:cxnSpLocks/>
          </p:cNvCxnSpPr>
          <p:nvPr/>
        </p:nvCxnSpPr>
        <p:spPr>
          <a:xfrm flipV="1">
            <a:off x="3123370" y="3469728"/>
            <a:ext cx="125907" cy="23622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id="{761A2205-54D1-49DE-97B3-6FE9DD20E6BE}"/>
              </a:ext>
            </a:extLst>
          </p:cNvPr>
          <p:cNvCxnSpPr>
            <a:cxnSpLocks/>
          </p:cNvCxnSpPr>
          <p:nvPr/>
        </p:nvCxnSpPr>
        <p:spPr>
          <a:xfrm flipV="1">
            <a:off x="3205633" y="3476063"/>
            <a:ext cx="84143" cy="26680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2F31B77E-B548-4D6E-B289-B24F9C954146}"/>
              </a:ext>
            </a:extLst>
          </p:cNvPr>
          <p:cNvCxnSpPr>
            <a:cxnSpLocks/>
          </p:cNvCxnSpPr>
          <p:nvPr/>
        </p:nvCxnSpPr>
        <p:spPr>
          <a:xfrm flipV="1">
            <a:off x="3286816" y="3492729"/>
            <a:ext cx="33603" cy="28607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F667DF17-A15D-4DCE-9AFB-28482CF9340E}"/>
              </a:ext>
            </a:extLst>
          </p:cNvPr>
          <p:cNvCxnSpPr>
            <a:cxnSpLocks/>
          </p:cNvCxnSpPr>
          <p:nvPr/>
        </p:nvCxnSpPr>
        <p:spPr>
          <a:xfrm flipH="1" flipV="1">
            <a:off x="3357394" y="3503792"/>
            <a:ext cx="12546" cy="30908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nettore diritto 194">
            <a:extLst>
              <a:ext uri="{FF2B5EF4-FFF2-40B4-BE49-F238E27FC236}">
                <a16:creationId xmlns:a16="http://schemas.microsoft.com/office/drawing/2014/main" id="{470E2EF5-D18D-412E-99D8-5E2C30D4AAF2}"/>
              </a:ext>
            </a:extLst>
          </p:cNvPr>
          <p:cNvCxnSpPr>
            <a:cxnSpLocks/>
          </p:cNvCxnSpPr>
          <p:nvPr/>
        </p:nvCxnSpPr>
        <p:spPr>
          <a:xfrm flipH="1" flipV="1">
            <a:off x="3390252" y="3513912"/>
            <a:ext cx="60985" cy="34456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8E14C754-BED9-4310-84DE-B15E9EF3DFCB}"/>
              </a:ext>
            </a:extLst>
          </p:cNvPr>
          <p:cNvCxnSpPr>
            <a:cxnSpLocks/>
          </p:cNvCxnSpPr>
          <p:nvPr/>
        </p:nvCxnSpPr>
        <p:spPr>
          <a:xfrm flipH="1" flipV="1">
            <a:off x="3419075" y="3512626"/>
            <a:ext cx="110640" cy="37475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nettore diritto 206">
            <a:extLst>
              <a:ext uri="{FF2B5EF4-FFF2-40B4-BE49-F238E27FC236}">
                <a16:creationId xmlns:a16="http://schemas.microsoft.com/office/drawing/2014/main" id="{E4B19894-4F28-45BC-8425-8E2B7AD2AB0A}"/>
              </a:ext>
            </a:extLst>
          </p:cNvPr>
          <p:cNvCxnSpPr>
            <a:cxnSpLocks/>
          </p:cNvCxnSpPr>
          <p:nvPr/>
        </p:nvCxnSpPr>
        <p:spPr>
          <a:xfrm>
            <a:off x="3447800" y="3499939"/>
            <a:ext cx="165904" cy="32953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nettore diritto 208">
            <a:extLst>
              <a:ext uri="{FF2B5EF4-FFF2-40B4-BE49-F238E27FC236}">
                <a16:creationId xmlns:a16="http://schemas.microsoft.com/office/drawing/2014/main" id="{9AB95CDE-EDA9-4529-A300-F7D458496F33}"/>
              </a:ext>
            </a:extLst>
          </p:cNvPr>
          <p:cNvCxnSpPr>
            <a:cxnSpLocks/>
          </p:cNvCxnSpPr>
          <p:nvPr/>
        </p:nvCxnSpPr>
        <p:spPr>
          <a:xfrm flipH="1" flipV="1">
            <a:off x="3470160" y="3474765"/>
            <a:ext cx="182920" cy="27455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444577C6-878B-400B-98DE-AEF27029A08D}"/>
              </a:ext>
            </a:extLst>
          </p:cNvPr>
          <p:cNvCxnSpPr>
            <a:cxnSpLocks/>
          </p:cNvCxnSpPr>
          <p:nvPr/>
        </p:nvCxnSpPr>
        <p:spPr>
          <a:xfrm flipH="1" flipV="1">
            <a:off x="3495481" y="3451172"/>
            <a:ext cx="192674" cy="21400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nettore diritto 211">
            <a:extLst>
              <a:ext uri="{FF2B5EF4-FFF2-40B4-BE49-F238E27FC236}">
                <a16:creationId xmlns:a16="http://schemas.microsoft.com/office/drawing/2014/main" id="{059AF09E-11CE-4838-AEBF-B06DFDFB2B6C}"/>
              </a:ext>
            </a:extLst>
          </p:cNvPr>
          <p:cNvCxnSpPr>
            <a:cxnSpLocks/>
          </p:cNvCxnSpPr>
          <p:nvPr/>
        </p:nvCxnSpPr>
        <p:spPr>
          <a:xfrm flipH="1" flipV="1">
            <a:off x="3527451" y="3429544"/>
            <a:ext cx="197215" cy="15478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Connettore diritto 213">
            <a:extLst>
              <a:ext uri="{FF2B5EF4-FFF2-40B4-BE49-F238E27FC236}">
                <a16:creationId xmlns:a16="http://schemas.microsoft.com/office/drawing/2014/main" id="{3D11BC5D-92CC-4F61-844E-0AE278795130}"/>
              </a:ext>
            </a:extLst>
          </p:cNvPr>
          <p:cNvCxnSpPr>
            <a:cxnSpLocks/>
          </p:cNvCxnSpPr>
          <p:nvPr/>
        </p:nvCxnSpPr>
        <p:spPr>
          <a:xfrm flipH="1" flipV="1">
            <a:off x="3552114" y="3394883"/>
            <a:ext cx="207073" cy="11036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C513C227-877A-4D04-B3DD-5BF0B76EE38F}"/>
              </a:ext>
            </a:extLst>
          </p:cNvPr>
          <p:cNvCxnSpPr>
            <a:cxnSpLocks/>
          </p:cNvCxnSpPr>
          <p:nvPr/>
        </p:nvCxnSpPr>
        <p:spPr>
          <a:xfrm flipH="1" flipV="1">
            <a:off x="3590449" y="3358132"/>
            <a:ext cx="205649" cy="6485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D4E5BC61-FAF0-46A4-A9E5-AFA53A4769A4}"/>
              </a:ext>
            </a:extLst>
          </p:cNvPr>
          <p:cNvCxnSpPr>
            <a:cxnSpLocks/>
          </p:cNvCxnSpPr>
          <p:nvPr/>
        </p:nvCxnSpPr>
        <p:spPr>
          <a:xfrm flipH="1" flipV="1">
            <a:off x="3632526" y="3318371"/>
            <a:ext cx="199512" cy="2343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ttore diritto 217">
            <a:extLst>
              <a:ext uri="{FF2B5EF4-FFF2-40B4-BE49-F238E27FC236}">
                <a16:creationId xmlns:a16="http://schemas.microsoft.com/office/drawing/2014/main" id="{55C483D2-092A-490F-8420-56693B7E7FC4}"/>
              </a:ext>
            </a:extLst>
          </p:cNvPr>
          <p:cNvCxnSpPr>
            <a:cxnSpLocks/>
          </p:cNvCxnSpPr>
          <p:nvPr/>
        </p:nvCxnSpPr>
        <p:spPr>
          <a:xfrm flipH="1">
            <a:off x="3688155" y="3258683"/>
            <a:ext cx="177953" cy="790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nettore diritto 218">
            <a:extLst>
              <a:ext uri="{FF2B5EF4-FFF2-40B4-BE49-F238E27FC236}">
                <a16:creationId xmlns:a16="http://schemas.microsoft.com/office/drawing/2014/main" id="{2A9FDC41-6C57-48C7-800E-053A3D8CA010}"/>
              </a:ext>
            </a:extLst>
          </p:cNvPr>
          <p:cNvCxnSpPr>
            <a:cxnSpLocks/>
          </p:cNvCxnSpPr>
          <p:nvPr/>
        </p:nvCxnSpPr>
        <p:spPr>
          <a:xfrm flipH="1">
            <a:off x="3751850" y="3184533"/>
            <a:ext cx="152714" cy="2702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3CB5B96D-B6D9-4E40-9807-7D1BC7323F92}"/>
              </a:ext>
            </a:extLst>
          </p:cNvPr>
          <p:cNvCxnSpPr>
            <a:cxnSpLocks/>
          </p:cNvCxnSpPr>
          <p:nvPr/>
        </p:nvCxnSpPr>
        <p:spPr>
          <a:xfrm flipH="1">
            <a:off x="3842853" y="3098907"/>
            <a:ext cx="97766" cy="2886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nettore diritto 225">
            <a:extLst>
              <a:ext uri="{FF2B5EF4-FFF2-40B4-BE49-F238E27FC236}">
                <a16:creationId xmlns:a16="http://schemas.microsoft.com/office/drawing/2014/main" id="{7BB974A5-CE18-49FA-B5F7-DD05A65CC492}"/>
              </a:ext>
            </a:extLst>
          </p:cNvPr>
          <p:cNvCxnSpPr>
            <a:cxnSpLocks/>
          </p:cNvCxnSpPr>
          <p:nvPr/>
        </p:nvCxnSpPr>
        <p:spPr>
          <a:xfrm>
            <a:off x="2919767" y="3056636"/>
            <a:ext cx="29300" cy="1561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nettore diritto 226">
            <a:extLst>
              <a:ext uri="{FF2B5EF4-FFF2-40B4-BE49-F238E27FC236}">
                <a16:creationId xmlns:a16="http://schemas.microsoft.com/office/drawing/2014/main" id="{24750FF1-5F99-4000-B222-7709E49DEFFD}"/>
              </a:ext>
            </a:extLst>
          </p:cNvPr>
          <p:cNvCxnSpPr>
            <a:cxnSpLocks/>
          </p:cNvCxnSpPr>
          <p:nvPr/>
        </p:nvCxnSpPr>
        <p:spPr>
          <a:xfrm>
            <a:off x="2882856" y="3138900"/>
            <a:ext cx="91313" cy="2879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nettore diritto 227">
            <a:extLst>
              <a:ext uri="{FF2B5EF4-FFF2-40B4-BE49-F238E27FC236}">
                <a16:creationId xmlns:a16="http://schemas.microsoft.com/office/drawing/2014/main" id="{094DC342-BC98-4632-A7EA-2B8F1AAB4D72}"/>
              </a:ext>
            </a:extLst>
          </p:cNvPr>
          <p:cNvCxnSpPr>
            <a:cxnSpLocks/>
          </p:cNvCxnSpPr>
          <p:nvPr/>
        </p:nvCxnSpPr>
        <p:spPr>
          <a:xfrm>
            <a:off x="2846917" y="3220083"/>
            <a:ext cx="140919" cy="165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Connettore diritto 228">
            <a:extLst>
              <a:ext uri="{FF2B5EF4-FFF2-40B4-BE49-F238E27FC236}">
                <a16:creationId xmlns:a16="http://schemas.microsoft.com/office/drawing/2014/main" id="{31A63A5A-C8E8-4289-A48A-937B19FB0538}"/>
              </a:ext>
            </a:extLst>
          </p:cNvPr>
          <p:cNvCxnSpPr>
            <a:cxnSpLocks/>
          </p:cNvCxnSpPr>
          <p:nvPr/>
        </p:nvCxnSpPr>
        <p:spPr>
          <a:xfrm>
            <a:off x="2805332" y="3297806"/>
            <a:ext cx="192263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nettore diritto 229">
            <a:extLst>
              <a:ext uri="{FF2B5EF4-FFF2-40B4-BE49-F238E27FC236}">
                <a16:creationId xmlns:a16="http://schemas.microsoft.com/office/drawing/2014/main" id="{B5F9CD7F-E0B2-4151-97C6-CD0CDEB0D025}"/>
              </a:ext>
            </a:extLst>
          </p:cNvPr>
          <p:cNvCxnSpPr>
            <a:cxnSpLocks/>
          </p:cNvCxnSpPr>
          <p:nvPr/>
        </p:nvCxnSpPr>
        <p:spPr>
          <a:xfrm flipV="1">
            <a:off x="2767248" y="3342359"/>
            <a:ext cx="238102" cy="4214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Connettore diritto 230">
            <a:extLst>
              <a:ext uri="{FF2B5EF4-FFF2-40B4-BE49-F238E27FC236}">
                <a16:creationId xmlns:a16="http://schemas.microsoft.com/office/drawing/2014/main" id="{7813C7E9-B8F6-43A0-BC5E-1BE74FA1BDF8}"/>
              </a:ext>
            </a:extLst>
          </p:cNvPr>
          <p:cNvCxnSpPr>
            <a:cxnSpLocks/>
          </p:cNvCxnSpPr>
          <p:nvPr/>
        </p:nvCxnSpPr>
        <p:spPr>
          <a:xfrm flipV="1">
            <a:off x="2738335" y="3383780"/>
            <a:ext cx="277949" cy="7920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077429A4-6B9C-4503-88EA-F254AC8A44BE}"/>
              </a:ext>
            </a:extLst>
          </p:cNvPr>
          <p:cNvCxnSpPr/>
          <p:nvPr/>
        </p:nvCxnSpPr>
        <p:spPr>
          <a:xfrm flipH="1">
            <a:off x="3769259" y="4243194"/>
            <a:ext cx="1083" cy="28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FE807698-A144-455E-92EA-23193CED9FF3}"/>
              </a:ext>
            </a:extLst>
          </p:cNvPr>
          <p:cNvCxnSpPr>
            <a:cxnSpLocks/>
          </p:cNvCxnSpPr>
          <p:nvPr/>
        </p:nvCxnSpPr>
        <p:spPr>
          <a:xfrm>
            <a:off x="2797722" y="4241104"/>
            <a:ext cx="195478" cy="56124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nettore diritto 259">
            <a:extLst>
              <a:ext uri="{FF2B5EF4-FFF2-40B4-BE49-F238E27FC236}">
                <a16:creationId xmlns:a16="http://schemas.microsoft.com/office/drawing/2014/main" id="{19C48A56-A852-400F-A7D9-8B8AA44475BD}"/>
              </a:ext>
            </a:extLst>
          </p:cNvPr>
          <p:cNvCxnSpPr>
            <a:cxnSpLocks/>
          </p:cNvCxnSpPr>
          <p:nvPr/>
        </p:nvCxnSpPr>
        <p:spPr>
          <a:xfrm>
            <a:off x="2886299" y="4241104"/>
            <a:ext cx="74338" cy="26714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nettore diritto 264">
            <a:extLst>
              <a:ext uri="{FF2B5EF4-FFF2-40B4-BE49-F238E27FC236}">
                <a16:creationId xmlns:a16="http://schemas.microsoft.com/office/drawing/2014/main" id="{3DDCBFCB-2545-4CA1-8B28-503A7FC2C860}"/>
              </a:ext>
            </a:extLst>
          </p:cNvPr>
          <p:cNvCxnSpPr>
            <a:cxnSpLocks/>
          </p:cNvCxnSpPr>
          <p:nvPr/>
        </p:nvCxnSpPr>
        <p:spPr>
          <a:xfrm flipH="1">
            <a:off x="3907895" y="4248000"/>
            <a:ext cx="27325" cy="6875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CasellaDiTesto 153">
            <a:extLst>
              <a:ext uri="{FF2B5EF4-FFF2-40B4-BE49-F238E27FC236}">
                <a16:creationId xmlns:a16="http://schemas.microsoft.com/office/drawing/2014/main" id="{5F98756B-9014-46D6-B52B-438643B85541}"/>
              </a:ext>
            </a:extLst>
          </p:cNvPr>
          <p:cNvSpPr txBox="1"/>
          <p:nvPr/>
        </p:nvSpPr>
        <p:spPr>
          <a:xfrm>
            <a:off x="6319769" y="3715071"/>
            <a:ext cx="523834" cy="369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155" name="CasellaDiTesto 154">
            <a:extLst>
              <a:ext uri="{FF2B5EF4-FFF2-40B4-BE49-F238E27FC236}">
                <a16:creationId xmlns:a16="http://schemas.microsoft.com/office/drawing/2014/main" id="{FAC928A3-7832-4C49-B86C-284A76E9C2C4}"/>
              </a:ext>
            </a:extLst>
          </p:cNvPr>
          <p:cNvSpPr txBox="1"/>
          <p:nvPr/>
        </p:nvSpPr>
        <p:spPr>
          <a:xfrm>
            <a:off x="2454485" y="3237006"/>
            <a:ext cx="396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156" name="CasellaDiTesto 155">
            <a:extLst>
              <a:ext uri="{FF2B5EF4-FFF2-40B4-BE49-F238E27FC236}">
                <a16:creationId xmlns:a16="http://schemas.microsoft.com/office/drawing/2014/main" id="{EFCA3D42-224B-4DAA-A827-8005A18DA1FA}"/>
              </a:ext>
            </a:extLst>
          </p:cNvPr>
          <p:cNvSpPr txBox="1"/>
          <p:nvPr/>
        </p:nvSpPr>
        <p:spPr>
          <a:xfrm>
            <a:off x="2476204" y="4087171"/>
            <a:ext cx="36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160" name="CasellaDiTesto 159">
            <a:extLst>
              <a:ext uri="{FF2B5EF4-FFF2-40B4-BE49-F238E27FC236}">
                <a16:creationId xmlns:a16="http://schemas.microsoft.com/office/drawing/2014/main" id="{89CE2CCC-AFFC-491E-83D9-F64452E8F168}"/>
              </a:ext>
            </a:extLst>
          </p:cNvPr>
          <p:cNvSpPr txBox="1"/>
          <p:nvPr/>
        </p:nvSpPr>
        <p:spPr>
          <a:xfrm>
            <a:off x="3910263" y="2845546"/>
            <a:ext cx="36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161" name="CasellaDiTesto 160">
            <a:extLst>
              <a:ext uri="{FF2B5EF4-FFF2-40B4-BE49-F238E27FC236}">
                <a16:creationId xmlns:a16="http://schemas.microsoft.com/office/drawing/2014/main" id="{67016C05-DD36-46F7-9E48-E6FB14E6FE55}"/>
              </a:ext>
            </a:extLst>
          </p:cNvPr>
          <p:cNvSpPr txBox="1"/>
          <p:nvPr/>
        </p:nvSpPr>
        <p:spPr>
          <a:xfrm>
            <a:off x="3889917" y="4075101"/>
            <a:ext cx="324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165" name="CasellaDiTesto 164">
            <a:extLst>
              <a:ext uri="{FF2B5EF4-FFF2-40B4-BE49-F238E27FC236}">
                <a16:creationId xmlns:a16="http://schemas.microsoft.com/office/drawing/2014/main" id="{5C41A1FE-58ED-4F4E-B18A-9FF7EA75513B}"/>
              </a:ext>
            </a:extLst>
          </p:cNvPr>
          <p:cNvSpPr txBox="1"/>
          <p:nvPr/>
        </p:nvSpPr>
        <p:spPr>
          <a:xfrm>
            <a:off x="3527775" y="3782140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D’’</a:t>
            </a:r>
          </a:p>
        </p:txBody>
      </p:sp>
      <p:sp>
        <p:nvSpPr>
          <p:cNvPr id="166" name="CasellaDiTesto 165">
            <a:extLst>
              <a:ext uri="{FF2B5EF4-FFF2-40B4-BE49-F238E27FC236}">
                <a16:creationId xmlns:a16="http://schemas.microsoft.com/office/drawing/2014/main" id="{99AD5230-2EFC-4FF8-8AEA-70478C5FF198}"/>
              </a:ext>
            </a:extLst>
          </p:cNvPr>
          <p:cNvSpPr txBox="1"/>
          <p:nvPr/>
        </p:nvSpPr>
        <p:spPr>
          <a:xfrm>
            <a:off x="3467993" y="4185937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D’</a:t>
            </a:r>
          </a:p>
        </p:txBody>
      </p:sp>
      <p:sp>
        <p:nvSpPr>
          <p:cNvPr id="168" name="Titolo 16">
            <a:extLst>
              <a:ext uri="{FF2B5EF4-FFF2-40B4-BE49-F238E27FC236}">
                <a16:creationId xmlns:a16="http://schemas.microsoft.com/office/drawing/2014/main" id="{F23150AC-9DEC-4B52-B9C1-7B003345C44D}"/>
              </a:ext>
            </a:extLst>
          </p:cNvPr>
          <p:cNvSpPr txBox="1">
            <a:spLocks/>
          </p:cNvSpPr>
          <p:nvPr/>
        </p:nvSpPr>
        <p:spPr>
          <a:xfrm>
            <a:off x="9000" y="36576"/>
            <a:ext cx="6840000" cy="360000"/>
          </a:xfrm>
          <a:prstGeom prst="rect">
            <a:avLst/>
          </a:prstGeom>
          <a:ln w="3175"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6857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>
                <a:solidFill>
                  <a:srgbClr val="00B050"/>
                </a:solidFill>
                <a:latin typeface="Comic Sans MS" panose="030F0702030302020204" pitchFamily="66" charset="0"/>
                <a:ea typeface="+mn-ea"/>
                <a:cs typeface="+mn-cs"/>
              </a:rPr>
              <a:t>Sezione rigata di una piramide a base quadrata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AD12E9E-CFC8-491C-9861-BF7A26B1B8CD}"/>
              </a:ext>
            </a:extLst>
          </p:cNvPr>
          <p:cNvSpPr txBox="1"/>
          <p:nvPr/>
        </p:nvSpPr>
        <p:spPr>
          <a:xfrm>
            <a:off x="37322" y="504333"/>
            <a:ext cx="1800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</a:rPr>
              <a:t>E per finire:</a:t>
            </a:r>
          </a:p>
          <a:p>
            <a:endParaRPr lang="it-IT" sz="20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169" name="CasellaDiTesto 168">
            <a:extLst>
              <a:ext uri="{FF2B5EF4-FFF2-40B4-BE49-F238E27FC236}">
                <a16:creationId xmlns:a16="http://schemas.microsoft.com/office/drawing/2014/main" id="{36A1DE7E-5C71-4150-9665-462A3BDA44A9}"/>
              </a:ext>
            </a:extLst>
          </p:cNvPr>
          <p:cNvSpPr txBox="1"/>
          <p:nvPr/>
        </p:nvSpPr>
        <p:spPr>
          <a:xfrm>
            <a:off x="9000" y="922353"/>
            <a:ext cx="684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</a:rPr>
              <a:t>La diapositiva presente evidenzia  il risultato dell’operazione di sezione e il relativo poligono risultante (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</a:rPr>
              <a:t>, 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P</a:t>
            </a:r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</a:rPr>
              <a:t>, 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Q</a:t>
            </a:r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</a:rPr>
              <a:t>, 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R</a:t>
            </a:r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</a:rPr>
              <a:t>, 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S</a:t>
            </a:r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</a:rPr>
              <a:t>) nelle rispettive immagini</a:t>
            </a:r>
          </a:p>
          <a:p>
            <a:pPr algn="ctr"/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</a:rPr>
              <a:t>(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T’</a:t>
            </a:r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</a:rPr>
              <a:t>, 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P’</a:t>
            </a:r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</a:rPr>
              <a:t>, 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Q’</a:t>
            </a:r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</a:rPr>
              <a:t>, 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R’</a:t>
            </a:r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</a:rPr>
              <a:t>, 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S’</a:t>
            </a:r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</a:rPr>
              <a:t>) su </a:t>
            </a:r>
            <a:r>
              <a:rPr lang="it-IT" sz="2000" dirty="0">
                <a:solidFill>
                  <a:srgbClr val="00B050"/>
                </a:solidFill>
                <a:latin typeface="Symbol" panose="05050102010706020507" pitchFamily="18" charset="2"/>
              </a:rPr>
              <a:t>p</a:t>
            </a:r>
            <a:r>
              <a:rPr lang="it-IT" sz="2000" baseline="-25000" dirty="0">
                <a:solidFill>
                  <a:srgbClr val="00B05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</a:rPr>
              <a:t> e (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T’’</a:t>
            </a:r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</a:rPr>
              <a:t>,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 P’’</a:t>
            </a:r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</a:rPr>
              <a:t>,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 Q’’</a:t>
            </a:r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</a:rPr>
              <a:t>,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 R’’</a:t>
            </a:r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</a:rPr>
              <a:t>,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 S’’</a:t>
            </a:r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</a:rPr>
              <a:t>) su </a:t>
            </a:r>
            <a:r>
              <a:rPr lang="it-IT" sz="2000" dirty="0">
                <a:solidFill>
                  <a:srgbClr val="00B050"/>
                </a:solidFill>
                <a:latin typeface="Symbol" panose="05050102010706020507" pitchFamily="18" charset="2"/>
              </a:rPr>
              <a:t>p</a:t>
            </a:r>
            <a:r>
              <a:rPr lang="it-IT" sz="2000" baseline="-25000" dirty="0">
                <a:solidFill>
                  <a:srgbClr val="00B05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70" name="CasellaDiTesto 169">
            <a:extLst>
              <a:ext uri="{FF2B5EF4-FFF2-40B4-BE49-F238E27FC236}">
                <a16:creationId xmlns:a16="http://schemas.microsoft.com/office/drawing/2014/main" id="{1F17D695-6A18-4334-8F38-3F778CA1EC3C}"/>
              </a:ext>
            </a:extLst>
          </p:cNvPr>
          <p:cNvSpPr txBox="1"/>
          <p:nvPr/>
        </p:nvSpPr>
        <p:spPr>
          <a:xfrm>
            <a:off x="37321" y="6697735"/>
            <a:ext cx="2675971" cy="707886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Pentagono di sezione risultante su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71" name="CasellaDiTesto 170">
            <a:extLst>
              <a:ext uri="{FF2B5EF4-FFF2-40B4-BE49-F238E27FC236}">
                <a16:creationId xmlns:a16="http://schemas.microsoft.com/office/drawing/2014/main" id="{840C52C9-1482-4912-8241-2DAF17172E37}"/>
              </a:ext>
            </a:extLst>
          </p:cNvPr>
          <p:cNvSpPr txBox="1"/>
          <p:nvPr/>
        </p:nvSpPr>
        <p:spPr>
          <a:xfrm>
            <a:off x="30510" y="4152555"/>
            <a:ext cx="2000342" cy="1015663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Pentagono di sezione risultante su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cxnSp>
        <p:nvCxnSpPr>
          <p:cNvPr id="172" name="Connettore 2 171">
            <a:extLst>
              <a:ext uri="{FF2B5EF4-FFF2-40B4-BE49-F238E27FC236}">
                <a16:creationId xmlns:a16="http://schemas.microsoft.com/office/drawing/2014/main" id="{E1264744-45C7-44EC-9E8B-4EFA64F3669B}"/>
              </a:ext>
            </a:extLst>
          </p:cNvPr>
          <p:cNvCxnSpPr>
            <a:cxnSpLocks/>
            <a:stCxn id="171" idx="3"/>
          </p:cNvCxnSpPr>
          <p:nvPr/>
        </p:nvCxnSpPr>
        <p:spPr>
          <a:xfrm flipV="1">
            <a:off x="2030852" y="3256386"/>
            <a:ext cx="1253776" cy="1404001"/>
          </a:xfrm>
          <a:prstGeom prst="straightConnector1">
            <a:avLst/>
          </a:prstGeom>
          <a:ln w="31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2 173">
            <a:extLst>
              <a:ext uri="{FF2B5EF4-FFF2-40B4-BE49-F238E27FC236}">
                <a16:creationId xmlns:a16="http://schemas.microsoft.com/office/drawing/2014/main" id="{A89FF383-3C2D-4FC1-9670-6F4E90CD7A03}"/>
              </a:ext>
            </a:extLst>
          </p:cNvPr>
          <p:cNvCxnSpPr>
            <a:cxnSpLocks/>
            <a:stCxn id="170" idx="0"/>
          </p:cNvCxnSpPr>
          <p:nvPr/>
        </p:nvCxnSpPr>
        <p:spPr>
          <a:xfrm flipV="1">
            <a:off x="1375307" y="4662853"/>
            <a:ext cx="1907172" cy="2034882"/>
          </a:xfrm>
          <a:prstGeom prst="straightConnector1">
            <a:avLst/>
          </a:prstGeom>
          <a:ln w="31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CasellaDiTesto 174">
            <a:extLst>
              <a:ext uri="{FF2B5EF4-FFF2-40B4-BE49-F238E27FC236}">
                <a16:creationId xmlns:a16="http://schemas.microsoft.com/office/drawing/2014/main" id="{EEA93754-4562-430C-ABEC-51213C223DBB}"/>
              </a:ext>
            </a:extLst>
          </p:cNvPr>
          <p:cNvSpPr txBox="1"/>
          <p:nvPr/>
        </p:nvSpPr>
        <p:spPr>
          <a:xfrm>
            <a:off x="9000" y="7857759"/>
            <a:ext cx="6840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Lo scorrimento di una parte del solido evidenzia la forma pentagonale del poligono di sezione appartenente al piano </a:t>
            </a:r>
            <a:r>
              <a:rPr lang="it-IT" sz="28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251" name="Connettore diritto 250">
            <a:extLst>
              <a:ext uri="{FF2B5EF4-FFF2-40B4-BE49-F238E27FC236}">
                <a16:creationId xmlns:a16="http://schemas.microsoft.com/office/drawing/2014/main" id="{4B1EE95C-A16D-40AF-BC7D-7836A5097B90}"/>
              </a:ext>
            </a:extLst>
          </p:cNvPr>
          <p:cNvCxnSpPr/>
          <p:nvPr/>
        </p:nvCxnSpPr>
        <p:spPr>
          <a:xfrm>
            <a:off x="3852254" y="3010388"/>
            <a:ext cx="167867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A6A47FBA-F6D1-41C4-9A0D-C2793CB14CBE}"/>
              </a:ext>
            </a:extLst>
          </p:cNvPr>
          <p:cNvCxnSpPr/>
          <p:nvPr/>
        </p:nvCxnSpPr>
        <p:spPr>
          <a:xfrm>
            <a:off x="3904564" y="3068577"/>
            <a:ext cx="167867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246DE305-EF82-4C7D-9D11-7AACCCDA6E68}"/>
              </a:ext>
            </a:extLst>
          </p:cNvPr>
          <p:cNvCxnSpPr/>
          <p:nvPr/>
        </p:nvCxnSpPr>
        <p:spPr>
          <a:xfrm>
            <a:off x="3033162" y="3407782"/>
            <a:ext cx="167867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ttore diritto 189">
            <a:extLst>
              <a:ext uri="{FF2B5EF4-FFF2-40B4-BE49-F238E27FC236}">
                <a16:creationId xmlns:a16="http://schemas.microsoft.com/office/drawing/2014/main" id="{8FFF30D5-75D8-4509-983C-F865A8E175BF}"/>
              </a:ext>
            </a:extLst>
          </p:cNvPr>
          <p:cNvCxnSpPr/>
          <p:nvPr/>
        </p:nvCxnSpPr>
        <p:spPr>
          <a:xfrm>
            <a:off x="3417544" y="3514816"/>
            <a:ext cx="167867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FB669950-210C-4333-9307-6EDA9A7C9AFB}"/>
              </a:ext>
            </a:extLst>
          </p:cNvPr>
          <p:cNvCxnSpPr/>
          <p:nvPr/>
        </p:nvCxnSpPr>
        <p:spPr>
          <a:xfrm>
            <a:off x="3881644" y="4244914"/>
            <a:ext cx="167867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3F58B9FC-110B-4BC1-9CB3-D497CAAFC204}"/>
              </a:ext>
            </a:extLst>
          </p:cNvPr>
          <p:cNvCxnSpPr/>
          <p:nvPr/>
        </p:nvCxnSpPr>
        <p:spPr>
          <a:xfrm>
            <a:off x="3925521" y="4352367"/>
            <a:ext cx="167867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3794347F-BB6D-422D-BC8A-A293C72C9FA2}"/>
              </a:ext>
            </a:extLst>
          </p:cNvPr>
          <p:cNvCxnSpPr/>
          <p:nvPr/>
        </p:nvCxnSpPr>
        <p:spPr>
          <a:xfrm>
            <a:off x="3016670" y="4984190"/>
            <a:ext cx="1728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0B5032EF-3E40-4651-8623-E11CF400DA43}"/>
              </a:ext>
            </a:extLst>
          </p:cNvPr>
          <p:cNvCxnSpPr/>
          <p:nvPr/>
        </p:nvCxnSpPr>
        <p:spPr>
          <a:xfrm>
            <a:off x="3447083" y="5200476"/>
            <a:ext cx="167867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CasellaDiTesto 89">
            <a:extLst>
              <a:ext uri="{FF2B5EF4-FFF2-40B4-BE49-F238E27FC236}">
                <a16:creationId xmlns:a16="http://schemas.microsoft.com/office/drawing/2014/main" id="{F445AEE1-D775-46BB-B19A-AFB6DF99D64D}"/>
              </a:ext>
            </a:extLst>
          </p:cNvPr>
          <p:cNvSpPr txBox="1"/>
          <p:nvPr/>
        </p:nvSpPr>
        <p:spPr>
          <a:xfrm>
            <a:off x="3365775" y="5070364"/>
            <a:ext cx="396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S’</a:t>
            </a:r>
          </a:p>
        </p:txBody>
      </p:sp>
      <p:sp>
        <p:nvSpPr>
          <p:cNvPr id="91" name="CasellaDiTesto 90">
            <a:extLst>
              <a:ext uri="{FF2B5EF4-FFF2-40B4-BE49-F238E27FC236}">
                <a16:creationId xmlns:a16="http://schemas.microsoft.com/office/drawing/2014/main" id="{976993B8-EEB3-43FC-92A3-1905AFA8B1BE}"/>
              </a:ext>
            </a:extLst>
          </p:cNvPr>
          <p:cNvSpPr txBox="1"/>
          <p:nvPr/>
        </p:nvSpPr>
        <p:spPr>
          <a:xfrm>
            <a:off x="3314031" y="3481840"/>
            <a:ext cx="432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S’’</a:t>
            </a:r>
          </a:p>
        </p:txBody>
      </p:sp>
      <p:cxnSp>
        <p:nvCxnSpPr>
          <p:cNvPr id="197" name="Connettore diritto 196">
            <a:extLst>
              <a:ext uri="{FF2B5EF4-FFF2-40B4-BE49-F238E27FC236}">
                <a16:creationId xmlns:a16="http://schemas.microsoft.com/office/drawing/2014/main" id="{1AE0215F-3053-4650-ADCB-9BE780F830D3}"/>
              </a:ext>
            </a:extLst>
          </p:cNvPr>
          <p:cNvCxnSpPr/>
          <p:nvPr/>
        </p:nvCxnSpPr>
        <p:spPr>
          <a:xfrm>
            <a:off x="9000" y="9088019"/>
            <a:ext cx="684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uppo 5">
            <a:extLst>
              <a:ext uri="{FF2B5EF4-FFF2-40B4-BE49-F238E27FC236}">
                <a16:creationId xmlns:a16="http://schemas.microsoft.com/office/drawing/2014/main" id="{D760C6A7-CEF1-40C0-A966-9D8428C347C9}"/>
              </a:ext>
            </a:extLst>
          </p:cNvPr>
          <p:cNvGrpSpPr/>
          <p:nvPr/>
        </p:nvGrpSpPr>
        <p:grpSpPr>
          <a:xfrm>
            <a:off x="2902851" y="2450733"/>
            <a:ext cx="1022018" cy="3606593"/>
            <a:chOff x="4198792" y="2450733"/>
            <a:chExt cx="1022018" cy="3606593"/>
          </a:xfrm>
        </p:grpSpPr>
        <p:grpSp>
          <p:nvGrpSpPr>
            <p:cNvPr id="246" name="Gruppo 245">
              <a:extLst>
                <a:ext uri="{FF2B5EF4-FFF2-40B4-BE49-F238E27FC236}">
                  <a16:creationId xmlns:a16="http://schemas.microsoft.com/office/drawing/2014/main" id="{49577D18-D908-4D13-BF67-126107D602A7}"/>
                </a:ext>
              </a:extLst>
            </p:cNvPr>
            <p:cNvGrpSpPr/>
            <p:nvPr/>
          </p:nvGrpSpPr>
          <p:grpSpPr>
            <a:xfrm>
              <a:off x="4198792" y="2450733"/>
              <a:ext cx="1022018" cy="3606593"/>
              <a:chOff x="2903480" y="2450733"/>
              <a:chExt cx="1022018" cy="3606593"/>
            </a:xfrm>
          </p:grpSpPr>
          <p:grpSp>
            <p:nvGrpSpPr>
              <p:cNvPr id="176" name="Gruppo 175">
                <a:extLst>
                  <a:ext uri="{FF2B5EF4-FFF2-40B4-BE49-F238E27FC236}">
                    <a16:creationId xmlns:a16="http://schemas.microsoft.com/office/drawing/2014/main" id="{3F7C709C-ECC2-42C9-AC2F-41781238FE45}"/>
                  </a:ext>
                </a:extLst>
              </p:cNvPr>
              <p:cNvGrpSpPr/>
              <p:nvPr/>
            </p:nvGrpSpPr>
            <p:grpSpPr>
              <a:xfrm>
                <a:off x="2937372" y="2658955"/>
                <a:ext cx="988126" cy="3136577"/>
                <a:chOff x="2936987" y="2658955"/>
                <a:chExt cx="988126" cy="3136577"/>
              </a:xfrm>
            </p:grpSpPr>
            <p:cxnSp>
              <p:nvCxnSpPr>
                <p:cNvPr id="25" name="Connettore diritto 24">
                  <a:extLst>
                    <a:ext uri="{FF2B5EF4-FFF2-40B4-BE49-F238E27FC236}">
                      <a16:creationId xmlns:a16="http://schemas.microsoft.com/office/drawing/2014/main" id="{CD2E0CEF-1B34-4F13-81CE-24AD9A4CC5F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093959" y="2658955"/>
                  <a:ext cx="0" cy="1585223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nettore diritto 28">
                  <a:extLst>
                    <a:ext uri="{FF2B5EF4-FFF2-40B4-BE49-F238E27FC236}">
                      <a16:creationId xmlns:a16="http://schemas.microsoft.com/office/drawing/2014/main" id="{B55469F9-42C6-4423-AFD4-1380CC2EF0BA}"/>
                    </a:ext>
                  </a:extLst>
                </p:cNvPr>
                <p:cNvCxnSpPr/>
                <p:nvPr/>
              </p:nvCxnSpPr>
              <p:spPr>
                <a:xfrm>
                  <a:off x="3337152" y="3283298"/>
                  <a:ext cx="0" cy="250957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16" name="Gruppo 315">
                  <a:extLst>
                    <a:ext uri="{FF2B5EF4-FFF2-40B4-BE49-F238E27FC236}">
                      <a16:creationId xmlns:a16="http://schemas.microsoft.com/office/drawing/2014/main" id="{32FDE859-A4F9-40CC-9B0A-864E7703CA4B}"/>
                    </a:ext>
                  </a:extLst>
                </p:cNvPr>
                <p:cNvGrpSpPr/>
                <p:nvPr/>
              </p:nvGrpSpPr>
              <p:grpSpPr>
                <a:xfrm>
                  <a:off x="2936987" y="2658955"/>
                  <a:ext cx="985623" cy="860578"/>
                  <a:chOff x="2940490" y="2658955"/>
                  <a:chExt cx="985623" cy="860578"/>
                </a:xfrm>
              </p:grpSpPr>
              <p:cxnSp>
                <p:nvCxnSpPr>
                  <p:cNvPr id="56" name="Connettore diritto 55">
                    <a:extLst>
                      <a:ext uri="{FF2B5EF4-FFF2-40B4-BE49-F238E27FC236}">
                        <a16:creationId xmlns:a16="http://schemas.microsoft.com/office/drawing/2014/main" id="{F2F98B9B-8D42-4FDE-B5A9-E7892350670E}"/>
                      </a:ext>
                    </a:extLst>
                  </p:cNvPr>
                  <p:cNvCxnSpPr/>
                  <p:nvPr/>
                </p:nvCxnSpPr>
                <p:spPr>
                  <a:xfrm flipH="1" flipV="1">
                    <a:off x="3882044" y="3011082"/>
                    <a:ext cx="39141" cy="49335"/>
                  </a:xfrm>
                  <a:prstGeom prst="line">
                    <a:avLst/>
                  </a:prstGeom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315" name="Gruppo 314">
                    <a:extLst>
                      <a:ext uri="{FF2B5EF4-FFF2-40B4-BE49-F238E27FC236}">
                        <a16:creationId xmlns:a16="http://schemas.microsoft.com/office/drawing/2014/main" id="{AD8C3D27-6C0A-4705-AF30-41AC62EE81AC}"/>
                      </a:ext>
                    </a:extLst>
                  </p:cNvPr>
                  <p:cNvGrpSpPr/>
                  <p:nvPr/>
                </p:nvGrpSpPr>
                <p:grpSpPr>
                  <a:xfrm>
                    <a:off x="2940490" y="2658955"/>
                    <a:ext cx="985623" cy="860578"/>
                    <a:chOff x="3009539" y="2658955"/>
                    <a:chExt cx="985623" cy="860578"/>
                  </a:xfrm>
                </p:grpSpPr>
                <p:cxnSp>
                  <p:nvCxnSpPr>
                    <p:cNvPr id="46" name="Connettore diritto 45">
                      <a:extLst>
                        <a:ext uri="{FF2B5EF4-FFF2-40B4-BE49-F238E27FC236}">
                          <a16:creationId xmlns:a16="http://schemas.microsoft.com/office/drawing/2014/main" id="{6D346168-526E-4073-9D85-C73A8B052D2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087743" y="3408454"/>
                      <a:ext cx="415396" cy="111079"/>
                    </a:xfrm>
                    <a:prstGeom prst="line">
                      <a:avLst/>
                    </a:prstGeom>
                    <a:ln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14" name="Gruppo 313">
                      <a:extLst>
                        <a:ext uri="{FF2B5EF4-FFF2-40B4-BE49-F238E27FC236}">
                          <a16:creationId xmlns:a16="http://schemas.microsoft.com/office/drawing/2014/main" id="{D8098AA0-D245-498B-B3B7-42455D3830FC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009539" y="2658955"/>
                      <a:ext cx="985623" cy="860372"/>
                      <a:chOff x="2938102" y="2658955"/>
                      <a:chExt cx="985623" cy="860372"/>
                    </a:xfrm>
                  </p:grpSpPr>
                  <p:cxnSp>
                    <p:nvCxnSpPr>
                      <p:cNvPr id="15" name="Connettore diritto 14">
                        <a:extLst>
                          <a:ext uri="{FF2B5EF4-FFF2-40B4-BE49-F238E27FC236}">
                            <a16:creationId xmlns:a16="http://schemas.microsoft.com/office/drawing/2014/main" id="{40C78CAA-7114-4666-80FB-7B3502CFFB82}"/>
                          </a:ext>
                        </a:extLst>
                      </p:cNvPr>
                      <p:cNvCxnSpPr/>
                      <p:nvPr/>
                    </p:nvCxnSpPr>
                    <p:spPr>
                      <a:xfrm flipV="1">
                        <a:off x="3015710" y="3060417"/>
                        <a:ext cx="908015" cy="347365"/>
                      </a:xfrm>
                      <a:prstGeom prst="line">
                        <a:avLst/>
                      </a:prstGeom>
                      <a:ln w="31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4" name="Connettore diritto 23">
                        <a:extLst>
                          <a:ext uri="{FF2B5EF4-FFF2-40B4-BE49-F238E27FC236}">
                            <a16:creationId xmlns:a16="http://schemas.microsoft.com/office/drawing/2014/main" id="{49FA5EA1-1FB0-4F22-8779-4F5C2C418C58}"/>
                          </a:ext>
                        </a:extLst>
                      </p:cNvPr>
                      <p:cNvCxnSpPr/>
                      <p:nvPr/>
                    </p:nvCxnSpPr>
                    <p:spPr>
                      <a:xfrm flipV="1">
                        <a:off x="2938728" y="2658955"/>
                        <a:ext cx="155396" cy="352127"/>
                      </a:xfrm>
                      <a:prstGeom prst="line">
                        <a:avLst/>
                      </a:prstGeom>
                      <a:ln w="31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8" name="Connettore diritto 27">
                        <a:extLst>
                          <a:ext uri="{FF2B5EF4-FFF2-40B4-BE49-F238E27FC236}">
                            <a16:creationId xmlns:a16="http://schemas.microsoft.com/office/drawing/2014/main" id="{B02D9A37-26BC-45F1-9FB1-E5B13823895B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3094124" y="2661926"/>
                        <a:ext cx="335375" cy="855726"/>
                      </a:xfrm>
                      <a:prstGeom prst="line">
                        <a:avLst/>
                      </a:prstGeom>
                      <a:ln w="31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2" name="Connettore diritto 31">
                        <a:extLst>
                          <a:ext uri="{FF2B5EF4-FFF2-40B4-BE49-F238E27FC236}">
                            <a16:creationId xmlns:a16="http://schemas.microsoft.com/office/drawing/2014/main" id="{E8B4ABA3-E27E-4AB2-B634-73AA66317707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3094124" y="2658955"/>
                        <a:ext cx="790460" cy="352127"/>
                      </a:xfrm>
                      <a:prstGeom prst="line">
                        <a:avLst/>
                      </a:prstGeom>
                      <a:ln w="31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" name="Connettore diritto 35">
                        <a:extLst>
                          <a:ext uri="{FF2B5EF4-FFF2-40B4-BE49-F238E27FC236}">
                            <a16:creationId xmlns:a16="http://schemas.microsoft.com/office/drawing/2014/main" id="{EC962EB9-4FA3-4BDD-B2C3-8075DB8AA45F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942864" y="3011082"/>
                        <a:ext cx="76001" cy="399583"/>
                      </a:xfrm>
                      <a:prstGeom prst="line">
                        <a:avLst/>
                      </a:prstGeom>
                      <a:ln w="6350">
                        <a:solidFill>
                          <a:srgbClr val="FF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4" name="Connettore diritto 53">
                        <a:extLst>
                          <a:ext uri="{FF2B5EF4-FFF2-40B4-BE49-F238E27FC236}">
                            <a16:creationId xmlns:a16="http://schemas.microsoft.com/office/drawing/2014/main" id="{125C2668-AC9F-42B6-84F0-4D4760D47EBD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3427083" y="3060417"/>
                        <a:ext cx="496642" cy="457235"/>
                      </a:xfrm>
                      <a:prstGeom prst="line">
                        <a:avLst/>
                      </a:prstGeom>
                      <a:ln>
                        <a:solidFill>
                          <a:srgbClr val="FF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8" name="Connettore diritto 57">
                        <a:extLst>
                          <a:ext uri="{FF2B5EF4-FFF2-40B4-BE49-F238E27FC236}">
                            <a16:creationId xmlns:a16="http://schemas.microsoft.com/office/drawing/2014/main" id="{50EF9FF4-9093-4A6C-B02A-CC7661CE6BF1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2938102" y="3010813"/>
                        <a:ext cx="943942" cy="0"/>
                      </a:xfrm>
                      <a:prstGeom prst="line">
                        <a:avLst/>
                      </a:prstGeom>
                      <a:ln>
                        <a:solidFill>
                          <a:srgbClr val="FF0000"/>
                        </a:solidFill>
                        <a:prstDash val="lgDas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22" name="Connettore diritto 221">
                        <a:extLst>
                          <a:ext uri="{FF2B5EF4-FFF2-40B4-BE49-F238E27FC236}">
                            <a16:creationId xmlns:a16="http://schemas.microsoft.com/office/drawing/2014/main" id="{B37F910E-2685-462F-9779-66B0D226F1C1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 flipV="1">
                        <a:off x="3065250" y="2732414"/>
                        <a:ext cx="280018" cy="556200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23" name="Connettore diritto 222">
                        <a:extLst>
                          <a:ext uri="{FF2B5EF4-FFF2-40B4-BE49-F238E27FC236}">
                            <a16:creationId xmlns:a16="http://schemas.microsoft.com/office/drawing/2014/main" id="{344C5B24-D34F-412D-9909-FB661481887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3025876" y="2812573"/>
                        <a:ext cx="315387" cy="473377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24" name="Connettore diritto 223">
                        <a:extLst>
                          <a:ext uri="{FF2B5EF4-FFF2-40B4-BE49-F238E27FC236}">
                            <a16:creationId xmlns:a16="http://schemas.microsoft.com/office/drawing/2014/main" id="{593EC0B5-6E4D-47B8-B163-522DB507F51E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990800" y="2896709"/>
                        <a:ext cx="353427" cy="392560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25" name="Connettore diritto 224">
                        <a:extLst>
                          <a:ext uri="{FF2B5EF4-FFF2-40B4-BE49-F238E27FC236}">
                            <a16:creationId xmlns:a16="http://schemas.microsoft.com/office/drawing/2014/main" id="{9E90E630-5AA0-4A70-887D-AC8461CBE1E4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954289" y="2977564"/>
                        <a:ext cx="383481" cy="300967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33" name="Connettore diritto 232">
                        <a:extLst>
                          <a:ext uri="{FF2B5EF4-FFF2-40B4-BE49-F238E27FC236}">
                            <a16:creationId xmlns:a16="http://schemas.microsoft.com/office/drawing/2014/main" id="{EFD0C980-1357-4FBA-B06E-1BC24959134F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3470847" y="2870986"/>
                        <a:ext cx="278759" cy="556200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34" name="Connettore diritto 233">
                        <a:extLst>
                          <a:ext uri="{FF2B5EF4-FFF2-40B4-BE49-F238E27FC236}">
                            <a16:creationId xmlns:a16="http://schemas.microsoft.com/office/drawing/2014/main" id="{2EFB1266-56A4-4850-BC24-3CF428E9AD70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 flipH="1" flipV="1">
                        <a:off x="3414494" y="2890806"/>
                        <a:ext cx="313969" cy="473377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35" name="Connettore diritto 234">
                        <a:extLst>
                          <a:ext uri="{FF2B5EF4-FFF2-40B4-BE49-F238E27FC236}">
                            <a16:creationId xmlns:a16="http://schemas.microsoft.com/office/drawing/2014/main" id="{8A997EEB-DFCA-41E5-9E3F-513D5179926A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 flipH="1" flipV="1">
                        <a:off x="3351833" y="2915230"/>
                        <a:ext cx="351838" cy="392560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36" name="Connettore diritto 235">
                        <a:extLst>
                          <a:ext uri="{FF2B5EF4-FFF2-40B4-BE49-F238E27FC236}">
                            <a16:creationId xmlns:a16="http://schemas.microsoft.com/office/drawing/2014/main" id="{BF88FB7F-0970-47BD-A25E-E15ED71873EC}"/>
                          </a:ext>
                        </a:extLst>
                      </p:cNvPr>
                      <p:cNvCxnSpPr/>
                      <p:nvPr/>
                    </p:nvCxnSpPr>
                    <p:spPr>
                      <a:xfrm rot="16200000" flipH="1" flipV="1">
                        <a:off x="3301815" y="2939639"/>
                        <a:ext cx="381757" cy="300967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37" name="Connettore diritto 236">
                        <a:extLst>
                          <a:ext uri="{FF2B5EF4-FFF2-40B4-BE49-F238E27FC236}">
                            <a16:creationId xmlns:a16="http://schemas.microsoft.com/office/drawing/2014/main" id="{F1B8884C-A1C1-413B-A041-BAC07FFCF7B9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 flipH="1" flipV="1">
                        <a:off x="3244491" y="2961590"/>
                        <a:ext cx="416326" cy="222902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38" name="Connettore diritto 237">
                        <a:extLst>
                          <a:ext uri="{FF2B5EF4-FFF2-40B4-BE49-F238E27FC236}">
                            <a16:creationId xmlns:a16="http://schemas.microsoft.com/office/drawing/2014/main" id="{DDD1E667-8B1D-4C90-9B39-29A7EB74D54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 flipH="1" flipV="1">
                        <a:off x="3180847" y="2984299"/>
                        <a:ext cx="457159" cy="144827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39" name="Connettore diritto 238">
                        <a:extLst>
                          <a:ext uri="{FF2B5EF4-FFF2-40B4-BE49-F238E27FC236}">
                            <a16:creationId xmlns:a16="http://schemas.microsoft.com/office/drawing/2014/main" id="{2B86F7A0-A769-4214-9CCA-4054BC07BF9B}"/>
                          </a:ext>
                        </a:extLst>
                      </p:cNvPr>
                      <p:cNvCxnSpPr/>
                      <p:nvPr/>
                    </p:nvCxnSpPr>
                    <p:spPr>
                      <a:xfrm rot="16200000" flipH="1" flipV="1">
                        <a:off x="3118977" y="3014581"/>
                        <a:ext cx="503906" cy="59455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40" name="Connettore diritto 239">
                        <a:extLst>
                          <a:ext uri="{FF2B5EF4-FFF2-40B4-BE49-F238E27FC236}">
                            <a16:creationId xmlns:a16="http://schemas.microsoft.com/office/drawing/2014/main" id="{558849AA-8448-4AAA-9ED7-D4002674F5A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 flipH="1">
                        <a:off x="3062889" y="3013085"/>
                        <a:ext cx="530941" cy="21648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41" name="Connettore diritto 240">
                        <a:extLst>
                          <a:ext uri="{FF2B5EF4-FFF2-40B4-BE49-F238E27FC236}">
                            <a16:creationId xmlns:a16="http://schemas.microsoft.com/office/drawing/2014/main" id="{8B21C6BA-BA8C-4C08-9285-0FC633592F38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 flipH="1">
                        <a:off x="3002666" y="2946621"/>
                        <a:ext cx="568159" cy="101006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42" name="Connettore diritto 241">
                        <a:extLst>
                          <a:ext uri="{FF2B5EF4-FFF2-40B4-BE49-F238E27FC236}">
                            <a16:creationId xmlns:a16="http://schemas.microsoft.com/office/drawing/2014/main" id="{D7319045-C7C3-4616-9E97-8E487CC375A2}"/>
                          </a:ext>
                        </a:extLst>
                      </p:cNvPr>
                      <p:cNvCxnSpPr/>
                      <p:nvPr/>
                    </p:nvCxnSpPr>
                    <p:spPr>
                      <a:xfrm rot="16200000" flipH="1">
                        <a:off x="2947804" y="2894217"/>
                        <a:ext cx="596942" cy="177031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93" name="Connettore diritto 292">
                        <a:extLst>
                          <a:ext uri="{FF2B5EF4-FFF2-40B4-BE49-F238E27FC236}">
                            <a16:creationId xmlns:a16="http://schemas.microsoft.com/office/drawing/2014/main" id="{7A5BBAD9-4FE2-4BA8-BE45-DBFFB0028111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949638" y="3073296"/>
                        <a:ext cx="393354" cy="207605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99" name="Connettore diritto 298">
                        <a:extLst>
                          <a:ext uri="{FF2B5EF4-FFF2-40B4-BE49-F238E27FC236}">
                            <a16:creationId xmlns:a16="http://schemas.microsoft.com/office/drawing/2014/main" id="{D304B3B6-6887-491C-842E-134DFCDDC6E9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966623" y="3165622"/>
                        <a:ext cx="366423" cy="112909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02" name="Connettore diritto 301">
                        <a:extLst>
                          <a:ext uri="{FF2B5EF4-FFF2-40B4-BE49-F238E27FC236}">
                            <a16:creationId xmlns:a16="http://schemas.microsoft.com/office/drawing/2014/main" id="{B599F1FD-AB40-4849-8858-597E1D7560CA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979583" y="3233615"/>
                        <a:ext cx="353463" cy="44916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05" name="Connettore diritto 304">
                        <a:extLst>
                          <a:ext uri="{FF2B5EF4-FFF2-40B4-BE49-F238E27FC236}">
                            <a16:creationId xmlns:a16="http://schemas.microsoft.com/office/drawing/2014/main" id="{21AD1C5E-8399-4F6A-A927-936F9C61E87B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2995082" y="3281713"/>
                        <a:ext cx="335456" cy="16732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09" name="Connettore diritto 308">
                        <a:extLst>
                          <a:ext uri="{FF2B5EF4-FFF2-40B4-BE49-F238E27FC236}">
                            <a16:creationId xmlns:a16="http://schemas.microsoft.com/office/drawing/2014/main" id="{7D596EC6-0F70-4F44-BEFA-1FF5B32FFB6B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3005350" y="3283839"/>
                        <a:ext cx="338116" cy="57967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13" name="Connettore diritto 312">
                        <a:extLst>
                          <a:ext uri="{FF2B5EF4-FFF2-40B4-BE49-F238E27FC236}">
                            <a16:creationId xmlns:a16="http://schemas.microsoft.com/office/drawing/2014/main" id="{6580ACC2-9E25-48FE-9361-C237AB39BFF9}"/>
                          </a:ext>
                        </a:extLst>
                      </p:cNvPr>
                      <p:cNvCxnSpPr/>
                      <p:nvPr/>
                    </p:nvCxnSpPr>
                    <p:spPr>
                      <a:xfrm flipV="1">
                        <a:off x="3013302" y="3285292"/>
                        <a:ext cx="319744" cy="98488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" name="Connettore diritto 2">
                        <a:extLst>
                          <a:ext uri="{FF2B5EF4-FFF2-40B4-BE49-F238E27FC236}">
                            <a16:creationId xmlns:a16="http://schemas.microsoft.com/office/drawing/2014/main" id="{77EB598C-7F8D-447A-80E7-C7446A1FD5B8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3245540" y="3278532"/>
                        <a:ext cx="91473" cy="198208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2" name="Connettore diritto 11">
                        <a:extLst>
                          <a:ext uri="{FF2B5EF4-FFF2-40B4-BE49-F238E27FC236}">
                            <a16:creationId xmlns:a16="http://schemas.microsoft.com/office/drawing/2014/main" id="{794E7297-2175-4479-B366-81A300BEAB09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3205633" y="3285294"/>
                        <a:ext cx="131380" cy="176749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7" name="Connettore diritto 16">
                        <a:extLst>
                          <a:ext uri="{FF2B5EF4-FFF2-40B4-BE49-F238E27FC236}">
                            <a16:creationId xmlns:a16="http://schemas.microsoft.com/office/drawing/2014/main" id="{6C0AC7AC-D05E-4683-9352-49A3E7D5F0C6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3167389" y="3278532"/>
                        <a:ext cx="176077" cy="172640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43" name="Connettore diritto 242">
                        <a:extLst>
                          <a:ext uri="{FF2B5EF4-FFF2-40B4-BE49-F238E27FC236}">
                            <a16:creationId xmlns:a16="http://schemas.microsoft.com/office/drawing/2014/main" id="{0F05706C-FDB4-44C9-AEFA-8E18A60FBF69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3116238" y="3285293"/>
                        <a:ext cx="214300" cy="156696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50" name="Connettore diritto 249">
                        <a:extLst>
                          <a:ext uri="{FF2B5EF4-FFF2-40B4-BE49-F238E27FC236}">
                            <a16:creationId xmlns:a16="http://schemas.microsoft.com/office/drawing/2014/main" id="{286C16F6-160E-40B4-9239-8B33CF84BB40}"/>
                          </a:ext>
                        </a:extLst>
                      </p:cNvPr>
                      <p:cNvCxnSpPr/>
                      <p:nvPr/>
                    </p:nvCxnSpPr>
                    <p:spPr>
                      <a:xfrm flipV="1">
                        <a:off x="3065250" y="3285292"/>
                        <a:ext cx="271763" cy="137699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52" name="Connettore diritto 251">
                        <a:extLst>
                          <a:ext uri="{FF2B5EF4-FFF2-40B4-BE49-F238E27FC236}">
                            <a16:creationId xmlns:a16="http://schemas.microsoft.com/office/drawing/2014/main" id="{E58A83AD-457C-4967-A582-B24CF59AA754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3286816" y="3278532"/>
                        <a:ext cx="50197" cy="198208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3" name="Connettore diritto 32">
                        <a:extLst>
                          <a:ext uri="{FF2B5EF4-FFF2-40B4-BE49-F238E27FC236}">
                            <a16:creationId xmlns:a16="http://schemas.microsoft.com/office/drawing/2014/main" id="{3BE20F2D-8AA2-4793-83B5-4B82134F5052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 flipV="1">
                        <a:off x="3337013" y="3285292"/>
                        <a:ext cx="50737" cy="214482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" name="Connettore diritto 34">
                        <a:extLst>
                          <a:ext uri="{FF2B5EF4-FFF2-40B4-BE49-F238E27FC236}">
                            <a16:creationId xmlns:a16="http://schemas.microsoft.com/office/drawing/2014/main" id="{30532FC3-83A7-4221-90D2-9A2675353513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 flipV="1">
                        <a:off x="3337013" y="3285292"/>
                        <a:ext cx="20009" cy="207437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" name="Connettore diritto 37">
                        <a:extLst>
                          <a:ext uri="{FF2B5EF4-FFF2-40B4-BE49-F238E27FC236}">
                            <a16:creationId xmlns:a16="http://schemas.microsoft.com/office/drawing/2014/main" id="{FACBC597-32CB-4FA3-88E4-B47614A2CA27}"/>
                          </a:ext>
                        </a:extLst>
                      </p:cNvPr>
                      <p:cNvCxnSpPr/>
                      <p:nvPr/>
                    </p:nvCxnSpPr>
                    <p:spPr>
                      <a:xfrm flipV="1">
                        <a:off x="3317535" y="3285292"/>
                        <a:ext cx="19478" cy="207437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2" name="Connettore diritto 41">
                        <a:extLst>
                          <a:ext uri="{FF2B5EF4-FFF2-40B4-BE49-F238E27FC236}">
                            <a16:creationId xmlns:a16="http://schemas.microsoft.com/office/drawing/2014/main" id="{64BB25A2-7481-4132-9239-FFA39F2A0126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 flipV="1">
                        <a:off x="3337013" y="3296262"/>
                        <a:ext cx="82062" cy="223065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0" name="Connettore diritto 49">
                        <a:extLst>
                          <a:ext uri="{FF2B5EF4-FFF2-40B4-BE49-F238E27FC236}">
                            <a16:creationId xmlns:a16="http://schemas.microsoft.com/office/drawing/2014/main" id="{37240F02-325A-42A7-BB2B-A7143D89DC11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>
                        <a:off x="3337014" y="3127770"/>
                        <a:ext cx="505839" cy="157522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9" name="Connettore diritto 58">
                        <a:extLst>
                          <a:ext uri="{FF2B5EF4-FFF2-40B4-BE49-F238E27FC236}">
                            <a16:creationId xmlns:a16="http://schemas.microsoft.com/office/drawing/2014/main" id="{4A291331-BE83-4CAE-B758-228F48FA837A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>
                        <a:off x="3330542" y="3209273"/>
                        <a:ext cx="428645" cy="76019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6" name="Connettore diritto 65">
                        <a:extLst>
                          <a:ext uri="{FF2B5EF4-FFF2-40B4-BE49-F238E27FC236}">
                            <a16:creationId xmlns:a16="http://schemas.microsoft.com/office/drawing/2014/main" id="{290A5265-131C-45F9-83FC-73E726C10645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>
                        <a:off x="3343467" y="3265125"/>
                        <a:ext cx="344688" cy="20167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2" name="Connettore diritto 71">
                        <a:extLst>
                          <a:ext uri="{FF2B5EF4-FFF2-40B4-BE49-F238E27FC236}">
                            <a16:creationId xmlns:a16="http://schemas.microsoft.com/office/drawing/2014/main" id="{337AEAAF-DF38-456C-9A05-3AD1F366BCD9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 flipV="1">
                        <a:off x="3337013" y="3285098"/>
                        <a:ext cx="306164" cy="33273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9" name="Connettore diritto 78">
                        <a:extLst>
                          <a:ext uri="{FF2B5EF4-FFF2-40B4-BE49-F238E27FC236}">
                            <a16:creationId xmlns:a16="http://schemas.microsoft.com/office/drawing/2014/main" id="{F19F6BEB-3951-4223-BB5F-B01286062D55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 flipV="1">
                        <a:off x="3343466" y="3285292"/>
                        <a:ext cx="246983" cy="72840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2" name="Connettore diritto 81">
                        <a:extLst>
                          <a:ext uri="{FF2B5EF4-FFF2-40B4-BE49-F238E27FC236}">
                            <a16:creationId xmlns:a16="http://schemas.microsoft.com/office/drawing/2014/main" id="{E21FFBC0-5F2F-4781-A1F1-3ECD65A2DE61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 flipV="1">
                        <a:off x="3343466" y="3285292"/>
                        <a:ext cx="208648" cy="109591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90" name="Connettore diritto 289">
                        <a:extLst>
                          <a:ext uri="{FF2B5EF4-FFF2-40B4-BE49-F238E27FC236}">
                            <a16:creationId xmlns:a16="http://schemas.microsoft.com/office/drawing/2014/main" id="{A3E73C41-4423-4CFB-AB98-FD9A1694BD5B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 flipV="1">
                        <a:off x="3343466" y="3285098"/>
                        <a:ext cx="176818" cy="137894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94" name="Connettore diritto 293">
                        <a:extLst>
                          <a:ext uri="{FF2B5EF4-FFF2-40B4-BE49-F238E27FC236}">
                            <a16:creationId xmlns:a16="http://schemas.microsoft.com/office/drawing/2014/main" id="{5F38D0D8-84E9-4319-AFDF-EC87809248BD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 flipV="1">
                        <a:off x="3337013" y="3278531"/>
                        <a:ext cx="158468" cy="172641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97" name="Connettore diritto 296">
                        <a:extLst>
                          <a:ext uri="{FF2B5EF4-FFF2-40B4-BE49-F238E27FC236}">
                            <a16:creationId xmlns:a16="http://schemas.microsoft.com/office/drawing/2014/main" id="{9425C304-A4CB-41D0-88C3-575FF66C27E3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 flipV="1">
                        <a:off x="3330538" y="3265126"/>
                        <a:ext cx="140338" cy="211614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06" name="Connettore diritto 305">
                        <a:extLst>
                          <a:ext uri="{FF2B5EF4-FFF2-40B4-BE49-F238E27FC236}">
                            <a16:creationId xmlns:a16="http://schemas.microsoft.com/office/drawing/2014/main" id="{47F1DEC8-C4B5-4DA0-9B9B-FBA3EAB1C42B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3343466" y="3285098"/>
                        <a:ext cx="109656" cy="227528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  <p:grpSp>
              <p:nvGrpSpPr>
                <p:cNvPr id="273" name="Gruppo 272">
                  <a:extLst>
                    <a:ext uri="{FF2B5EF4-FFF2-40B4-BE49-F238E27FC236}">
                      <a16:creationId xmlns:a16="http://schemas.microsoft.com/office/drawing/2014/main" id="{EFEAB865-71E5-40F1-93D5-66B256BAEDF2}"/>
                    </a:ext>
                  </a:extLst>
                </p:cNvPr>
                <p:cNvGrpSpPr/>
                <p:nvPr/>
              </p:nvGrpSpPr>
              <p:grpSpPr>
                <a:xfrm>
                  <a:off x="2937138" y="4241104"/>
                  <a:ext cx="987975" cy="1554428"/>
                  <a:chOff x="2937364" y="4241104"/>
                  <a:chExt cx="987975" cy="1554428"/>
                </a:xfrm>
              </p:grpSpPr>
              <p:cxnSp>
                <p:nvCxnSpPr>
                  <p:cNvPr id="80" name="Connettore diritto 79">
                    <a:extLst>
                      <a:ext uri="{FF2B5EF4-FFF2-40B4-BE49-F238E27FC236}">
                        <a16:creationId xmlns:a16="http://schemas.microsoft.com/office/drawing/2014/main" id="{59204547-EBB5-454A-90C4-263D710F108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3337969" y="5188365"/>
                    <a:ext cx="99752" cy="606512"/>
                  </a:xfrm>
                  <a:prstGeom prst="line">
                    <a:avLst/>
                  </a:prstGeom>
                  <a:ln w="3175">
                    <a:prstDash val="lgDash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70" name="Gruppo 269">
                    <a:extLst>
                      <a:ext uri="{FF2B5EF4-FFF2-40B4-BE49-F238E27FC236}">
                        <a16:creationId xmlns:a16="http://schemas.microsoft.com/office/drawing/2014/main" id="{1142E93F-7BBC-4FB4-8AF6-47367824AC52}"/>
                      </a:ext>
                    </a:extLst>
                  </p:cNvPr>
                  <p:cNvGrpSpPr/>
                  <p:nvPr/>
                </p:nvGrpSpPr>
                <p:grpSpPr>
                  <a:xfrm>
                    <a:off x="2937364" y="4241104"/>
                    <a:ext cx="987975" cy="1554428"/>
                    <a:chOff x="2939739" y="4241104"/>
                    <a:chExt cx="987975" cy="1554428"/>
                  </a:xfrm>
                </p:grpSpPr>
                <p:cxnSp>
                  <p:nvCxnSpPr>
                    <p:cNvPr id="74" name="Connettore diritto 73">
                      <a:extLst>
                        <a:ext uri="{FF2B5EF4-FFF2-40B4-BE49-F238E27FC236}">
                          <a16:creationId xmlns:a16="http://schemas.microsoft.com/office/drawing/2014/main" id="{092A3673-5A4E-4F46-904C-7ABE778A21F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013302" y="4984176"/>
                      <a:ext cx="319744" cy="810701"/>
                    </a:xfrm>
                    <a:prstGeom prst="line">
                      <a:avLst/>
                    </a:prstGeom>
                    <a:ln w="3175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7" name="Connettore diritto 96">
                      <a:extLst>
                        <a:ext uri="{FF2B5EF4-FFF2-40B4-BE49-F238E27FC236}">
                          <a16:creationId xmlns:a16="http://schemas.microsoft.com/office/drawing/2014/main" id="{B36E6BCC-3786-477F-B875-C5CA52A0F70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3017911" y="4988777"/>
                      <a:ext cx="408033" cy="211699"/>
                    </a:xfrm>
                    <a:prstGeom prst="line">
                      <a:avLst/>
                    </a:prstGeom>
                    <a:ln>
                      <a:solidFill>
                        <a:srgbClr val="0070C0"/>
                      </a:solidFill>
                      <a:prstDash val="lgDash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69" name="Gruppo 268">
                      <a:extLst>
                        <a:ext uri="{FF2B5EF4-FFF2-40B4-BE49-F238E27FC236}">
                          <a16:creationId xmlns:a16="http://schemas.microsoft.com/office/drawing/2014/main" id="{A48686A2-F6C2-43A2-B7F2-7E825C3A1462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39739" y="4241104"/>
                      <a:ext cx="987975" cy="1554428"/>
                      <a:chOff x="2939730" y="4241104"/>
                      <a:chExt cx="987975" cy="1554428"/>
                    </a:xfrm>
                  </p:grpSpPr>
                  <p:cxnSp>
                    <p:nvCxnSpPr>
                      <p:cNvPr id="45" name="Connettore diritto 44">
                        <a:extLst>
                          <a:ext uri="{FF2B5EF4-FFF2-40B4-BE49-F238E27FC236}">
                            <a16:creationId xmlns:a16="http://schemas.microsoft.com/office/drawing/2014/main" id="{BEBEC63D-C52D-4746-AE5C-7B35020BC8D6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3094111" y="4245573"/>
                        <a:ext cx="243857" cy="1549959"/>
                      </a:xfrm>
                      <a:prstGeom prst="line">
                        <a:avLst/>
                      </a:prstGeom>
                      <a:ln w="3175"/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3" name="Connettore diritto 12">
                        <a:extLst>
                          <a:ext uri="{FF2B5EF4-FFF2-40B4-BE49-F238E27FC236}">
                            <a16:creationId xmlns:a16="http://schemas.microsoft.com/office/drawing/2014/main" id="{27F5EF6D-9788-495A-BE2D-8134A0A046F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3884571" y="4249760"/>
                        <a:ext cx="37552" cy="100165"/>
                      </a:xfrm>
                      <a:prstGeom prst="line">
                        <a:avLst/>
                      </a:prstGeom>
                      <a:ln>
                        <a:solidFill>
                          <a:srgbClr val="FF0000"/>
                        </a:solidFill>
                      </a:ln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8" name="Connettore diritto 77">
                        <a:extLst>
                          <a:ext uri="{FF2B5EF4-FFF2-40B4-BE49-F238E27FC236}">
                            <a16:creationId xmlns:a16="http://schemas.microsoft.com/office/drawing/2014/main" id="{96BA91C8-0E27-4C4E-B562-0F0D8870A3F9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3337968" y="4357558"/>
                        <a:ext cx="584975" cy="1437319"/>
                      </a:xfrm>
                      <a:prstGeom prst="line">
                        <a:avLst/>
                      </a:prstGeom>
                      <a:ln w="3175"/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4" name="Connettore diritto 83">
                        <a:extLst>
                          <a:ext uri="{FF2B5EF4-FFF2-40B4-BE49-F238E27FC236}">
                            <a16:creationId xmlns:a16="http://schemas.microsoft.com/office/drawing/2014/main" id="{43A7BCDD-6071-46B5-9191-08FACEE3833E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939730" y="4245573"/>
                        <a:ext cx="944841" cy="0"/>
                      </a:xfrm>
                      <a:prstGeom prst="line">
                        <a:avLst/>
                      </a:prstGeom>
                      <a:ln w="31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5" name="Connettore diritto 94">
                        <a:extLst>
                          <a:ext uri="{FF2B5EF4-FFF2-40B4-BE49-F238E27FC236}">
                            <a16:creationId xmlns:a16="http://schemas.microsoft.com/office/drawing/2014/main" id="{47A9A3E4-7854-4A51-8BE9-D734A2FB25DA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3434185" y="4349925"/>
                        <a:ext cx="493520" cy="852779"/>
                      </a:xfrm>
                      <a:prstGeom prst="line">
                        <a:avLst/>
                      </a:prstGeom>
                      <a:ln>
                        <a:solidFill>
                          <a:srgbClr val="FF0000"/>
                        </a:solidFill>
                        <a:prstDash val="lgDash"/>
                      </a:ln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9" name="Connettore diritto 98">
                        <a:extLst>
                          <a:ext uri="{FF2B5EF4-FFF2-40B4-BE49-F238E27FC236}">
                            <a16:creationId xmlns:a16="http://schemas.microsoft.com/office/drawing/2014/main" id="{3B2F303F-F29C-4096-B6E4-90364334B54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 flipV="1">
                        <a:off x="2939730" y="4242916"/>
                        <a:ext cx="73572" cy="741263"/>
                      </a:xfrm>
                      <a:prstGeom prst="line">
                        <a:avLst/>
                      </a:prstGeom>
                      <a:ln>
                        <a:solidFill>
                          <a:srgbClr val="FF0000"/>
                        </a:solidFill>
                      </a:ln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18" name="Connettore diritto 317">
                        <a:extLst>
                          <a:ext uri="{FF2B5EF4-FFF2-40B4-BE49-F238E27FC236}">
                            <a16:creationId xmlns:a16="http://schemas.microsoft.com/office/drawing/2014/main" id="{D62B972C-1B1B-4989-8000-55FD25D79D59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998775" y="4827939"/>
                        <a:ext cx="336631" cy="964936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6" name="Connettore diritto 95">
                        <a:extLst>
                          <a:ext uri="{FF2B5EF4-FFF2-40B4-BE49-F238E27FC236}">
                            <a16:creationId xmlns:a16="http://schemas.microsoft.com/office/drawing/2014/main" id="{F7DED6F7-5591-4033-91D4-12BBEAF5C8D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967846" y="4520891"/>
                        <a:ext cx="372124" cy="1271984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00" name="Connettore diritto 99">
                        <a:extLst>
                          <a:ext uri="{FF2B5EF4-FFF2-40B4-BE49-F238E27FC236}">
                            <a16:creationId xmlns:a16="http://schemas.microsoft.com/office/drawing/2014/main" id="{AF5A4E1E-E70E-4F5C-B41D-AD700D0A3389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2974107" y="4248461"/>
                        <a:ext cx="364909" cy="1544414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03" name="Connettore diritto 102">
                        <a:extLst>
                          <a:ext uri="{FF2B5EF4-FFF2-40B4-BE49-F238E27FC236}">
                            <a16:creationId xmlns:a16="http://schemas.microsoft.com/office/drawing/2014/main" id="{85A2B599-96C8-4562-B590-180AF5AB4DAB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3058397" y="4248770"/>
                        <a:ext cx="277009" cy="1521305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06" name="Connettore diritto 105">
                        <a:extLst>
                          <a:ext uri="{FF2B5EF4-FFF2-40B4-BE49-F238E27FC236}">
                            <a16:creationId xmlns:a16="http://schemas.microsoft.com/office/drawing/2014/main" id="{4DC11B8B-E151-4FE4-8FEC-610D277D4D61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3153864" y="4243515"/>
                        <a:ext cx="190729" cy="1551771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08" name="Connettore diritto 107">
                        <a:extLst>
                          <a:ext uri="{FF2B5EF4-FFF2-40B4-BE49-F238E27FC236}">
                            <a16:creationId xmlns:a16="http://schemas.microsoft.com/office/drawing/2014/main" id="{A29D7D23-3F6B-4A06-A8B0-1DCC8E85BB5D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3240993" y="4245926"/>
                        <a:ext cx="89645" cy="1517952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11" name="Connettore diritto 110">
                        <a:extLst>
                          <a:ext uri="{FF2B5EF4-FFF2-40B4-BE49-F238E27FC236}">
                            <a16:creationId xmlns:a16="http://schemas.microsoft.com/office/drawing/2014/main" id="{6E3E6984-0B13-4F8B-ABF5-5FF684144D51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3335406" y="4241104"/>
                        <a:ext cx="75352" cy="1551771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13" name="Connettore diritto 112">
                        <a:extLst>
                          <a:ext uri="{FF2B5EF4-FFF2-40B4-BE49-F238E27FC236}">
                            <a16:creationId xmlns:a16="http://schemas.microsoft.com/office/drawing/2014/main" id="{5762C054-30EC-4F78-9ACE-BB0FAAC8DDBA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3324911" y="4245995"/>
                        <a:ext cx="12776" cy="1535747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16" name="Connettore diritto 115">
                        <a:extLst>
                          <a:ext uri="{FF2B5EF4-FFF2-40B4-BE49-F238E27FC236}">
                            <a16:creationId xmlns:a16="http://schemas.microsoft.com/office/drawing/2014/main" id="{EB424AAD-0F52-4838-A951-9C82CCAE5BB2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3338371" y="4241286"/>
                        <a:ext cx="160528" cy="1551589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18" name="Connettore diritto 117">
                        <a:extLst>
                          <a:ext uri="{FF2B5EF4-FFF2-40B4-BE49-F238E27FC236}">
                            <a16:creationId xmlns:a16="http://schemas.microsoft.com/office/drawing/2014/main" id="{8246C901-CF41-4134-A038-256E5460476A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>
                        <a:off x="3343655" y="4251987"/>
                        <a:ext cx="250710" cy="1534546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20" name="Connettore diritto 119">
                        <a:extLst>
                          <a:ext uri="{FF2B5EF4-FFF2-40B4-BE49-F238E27FC236}">
                            <a16:creationId xmlns:a16="http://schemas.microsoft.com/office/drawing/2014/main" id="{FDE3CD34-900B-46BC-B5BE-E0211179C25D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3344320" y="4242739"/>
                        <a:ext cx="329149" cy="1539003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26" name="Connettore diritto 125">
                        <a:extLst>
                          <a:ext uri="{FF2B5EF4-FFF2-40B4-BE49-F238E27FC236}">
                            <a16:creationId xmlns:a16="http://schemas.microsoft.com/office/drawing/2014/main" id="{3C9907DE-B882-498A-9A9A-ECAA8F7B1EFC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3341859" y="4241104"/>
                        <a:ext cx="435272" cy="1551771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28" name="Connettore diritto 127">
                        <a:extLst>
                          <a:ext uri="{FF2B5EF4-FFF2-40B4-BE49-F238E27FC236}">
                            <a16:creationId xmlns:a16="http://schemas.microsoft.com/office/drawing/2014/main" id="{A6A968F6-B966-4B51-964C-D7200B7046E7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3355415" y="4241357"/>
                        <a:ext cx="503127" cy="1520684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31" name="Connettore diritto 130">
                        <a:extLst>
                          <a:ext uri="{FF2B5EF4-FFF2-40B4-BE49-F238E27FC236}">
                            <a16:creationId xmlns:a16="http://schemas.microsoft.com/office/drawing/2014/main" id="{42FD23B1-F611-4ABC-B95D-AD758244D738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>
                        <a:off x="3336916" y="4321267"/>
                        <a:ext cx="569840" cy="1466888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</p:grpSp>
          <p:sp>
            <p:nvSpPr>
              <p:cNvPr id="158" name="CasellaDiTesto 157">
                <a:extLst>
                  <a:ext uri="{FF2B5EF4-FFF2-40B4-BE49-F238E27FC236}">
                    <a16:creationId xmlns:a16="http://schemas.microsoft.com/office/drawing/2014/main" id="{7C40F72A-74D1-41AB-8779-61B25D782A8C}"/>
                  </a:ext>
                </a:extLst>
              </p:cNvPr>
              <p:cNvSpPr txBox="1"/>
              <p:nvPr/>
            </p:nvSpPr>
            <p:spPr>
              <a:xfrm>
                <a:off x="2903480" y="4184739"/>
                <a:ext cx="360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200" dirty="0">
                    <a:latin typeface="Comic Sans MS" panose="030F0702030302020204" pitchFamily="66" charset="0"/>
                  </a:rPr>
                  <a:t>B’</a:t>
                </a:r>
              </a:p>
            </p:txBody>
          </p:sp>
          <p:sp>
            <p:nvSpPr>
              <p:cNvPr id="159" name="CasellaDiTesto 158">
                <a:extLst>
                  <a:ext uri="{FF2B5EF4-FFF2-40B4-BE49-F238E27FC236}">
                    <a16:creationId xmlns:a16="http://schemas.microsoft.com/office/drawing/2014/main" id="{9A4B1B3B-A849-4EAE-890D-D76FC0140857}"/>
                  </a:ext>
                </a:extLst>
              </p:cNvPr>
              <p:cNvSpPr txBox="1"/>
              <p:nvPr/>
            </p:nvSpPr>
            <p:spPr>
              <a:xfrm>
                <a:off x="3038184" y="2450733"/>
                <a:ext cx="468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200" dirty="0">
                    <a:latin typeface="Comic Sans MS" panose="030F0702030302020204" pitchFamily="66" charset="0"/>
                  </a:rPr>
                  <a:t>B’’</a:t>
                </a:r>
              </a:p>
            </p:txBody>
          </p:sp>
          <p:sp>
            <p:nvSpPr>
              <p:cNvPr id="162" name="CasellaDiTesto 161">
                <a:extLst>
                  <a:ext uri="{FF2B5EF4-FFF2-40B4-BE49-F238E27FC236}">
                    <a16:creationId xmlns:a16="http://schemas.microsoft.com/office/drawing/2014/main" id="{55B12172-0075-4D3F-B022-40FE98A922D7}"/>
                  </a:ext>
                </a:extLst>
              </p:cNvPr>
              <p:cNvSpPr txBox="1"/>
              <p:nvPr/>
            </p:nvSpPr>
            <p:spPr>
              <a:xfrm>
                <a:off x="3167627" y="5749549"/>
                <a:ext cx="468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400" dirty="0">
                    <a:latin typeface="Comic Sans MS" panose="030F0702030302020204" pitchFamily="66" charset="0"/>
                  </a:rPr>
                  <a:t>V’</a:t>
                </a:r>
              </a:p>
            </p:txBody>
          </p:sp>
          <p:sp>
            <p:nvSpPr>
              <p:cNvPr id="164" name="CasellaDiTesto 163">
                <a:extLst>
                  <a:ext uri="{FF2B5EF4-FFF2-40B4-BE49-F238E27FC236}">
                    <a16:creationId xmlns:a16="http://schemas.microsoft.com/office/drawing/2014/main" id="{98B1CB22-B591-478D-8ABC-1A249021666F}"/>
                  </a:ext>
                </a:extLst>
              </p:cNvPr>
              <p:cNvSpPr txBox="1"/>
              <p:nvPr/>
            </p:nvSpPr>
            <p:spPr>
              <a:xfrm>
                <a:off x="3214576" y="3066705"/>
                <a:ext cx="396000" cy="180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ctr">
                <a:spAutoFit/>
              </a:bodyPr>
              <a:lstStyle/>
              <a:p>
                <a:r>
                  <a:rPr lang="it-IT" sz="1400" dirty="0">
                    <a:latin typeface="Comic Sans MS" panose="030F0702030302020204" pitchFamily="66" charset="0"/>
                  </a:rPr>
                  <a:t>V’’</a:t>
                </a:r>
              </a:p>
            </p:txBody>
          </p:sp>
        </p:grpSp>
        <p:cxnSp>
          <p:nvCxnSpPr>
            <p:cNvPr id="182" name="Connettore diritto 181">
              <a:extLst>
                <a:ext uri="{FF2B5EF4-FFF2-40B4-BE49-F238E27FC236}">
                  <a16:creationId xmlns:a16="http://schemas.microsoft.com/office/drawing/2014/main" id="{DDD10426-F5AA-4B12-AA88-5FF671717627}"/>
                </a:ext>
              </a:extLst>
            </p:cNvPr>
            <p:cNvCxnSpPr>
              <a:cxnSpLocks/>
            </p:cNvCxnSpPr>
            <p:nvPr/>
          </p:nvCxnSpPr>
          <p:spPr>
            <a:xfrm>
              <a:off x="4319257" y="4994003"/>
              <a:ext cx="422024" cy="217725"/>
            </a:xfrm>
            <a:prstGeom prst="line">
              <a:avLst/>
            </a:prstGeom>
            <a:ln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uppo 33">
            <a:extLst>
              <a:ext uri="{FF2B5EF4-FFF2-40B4-BE49-F238E27FC236}">
                <a16:creationId xmlns:a16="http://schemas.microsoft.com/office/drawing/2014/main" id="{7655D3CF-27B6-4770-9F9E-1DFED9157540}"/>
              </a:ext>
            </a:extLst>
          </p:cNvPr>
          <p:cNvGrpSpPr/>
          <p:nvPr/>
        </p:nvGrpSpPr>
        <p:grpSpPr>
          <a:xfrm>
            <a:off x="2941083" y="4324442"/>
            <a:ext cx="964800" cy="824036"/>
            <a:chOff x="2941083" y="4324442"/>
            <a:chExt cx="964800" cy="824036"/>
          </a:xfrm>
        </p:grpSpPr>
        <p:cxnSp>
          <p:nvCxnSpPr>
            <p:cNvPr id="199" name="Connettore diritto 198">
              <a:extLst>
                <a:ext uri="{FF2B5EF4-FFF2-40B4-BE49-F238E27FC236}">
                  <a16:creationId xmlns:a16="http://schemas.microsoft.com/office/drawing/2014/main" id="{E9054C8C-C100-43AA-9746-C30690E6D32C}"/>
                </a:ext>
              </a:extLst>
            </p:cNvPr>
            <p:cNvCxnSpPr/>
            <p:nvPr/>
          </p:nvCxnSpPr>
          <p:spPr>
            <a:xfrm>
              <a:off x="2946703" y="4395560"/>
              <a:ext cx="946800" cy="0"/>
            </a:xfrm>
            <a:prstGeom prst="line">
              <a:avLst/>
            </a:prstGeom>
            <a:ln w="0" cmpd="dbl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Connettore diritto 199">
              <a:extLst>
                <a:ext uri="{FF2B5EF4-FFF2-40B4-BE49-F238E27FC236}">
                  <a16:creationId xmlns:a16="http://schemas.microsoft.com/office/drawing/2014/main" id="{EEF02B5F-96C0-4981-B54A-E05E28040EEB}"/>
                </a:ext>
              </a:extLst>
            </p:cNvPr>
            <p:cNvCxnSpPr/>
            <p:nvPr/>
          </p:nvCxnSpPr>
          <p:spPr>
            <a:xfrm>
              <a:off x="2966367" y="4547960"/>
              <a:ext cx="838800" cy="0"/>
            </a:xfrm>
            <a:prstGeom prst="line">
              <a:avLst/>
            </a:prstGeom>
            <a:ln w="0" cmpd="dbl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Connettore diritto 200">
              <a:extLst>
                <a:ext uri="{FF2B5EF4-FFF2-40B4-BE49-F238E27FC236}">
                  <a16:creationId xmlns:a16="http://schemas.microsoft.com/office/drawing/2014/main" id="{11E0791A-67AC-492E-BC60-29C50E9DE841}"/>
                </a:ext>
              </a:extLst>
            </p:cNvPr>
            <p:cNvCxnSpPr/>
            <p:nvPr/>
          </p:nvCxnSpPr>
          <p:spPr>
            <a:xfrm>
              <a:off x="2983239" y="4700360"/>
              <a:ext cx="738000" cy="0"/>
            </a:xfrm>
            <a:prstGeom prst="line">
              <a:avLst/>
            </a:prstGeom>
            <a:ln w="0" cmpd="dbl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Connettore diritto 201">
              <a:extLst>
                <a:ext uri="{FF2B5EF4-FFF2-40B4-BE49-F238E27FC236}">
                  <a16:creationId xmlns:a16="http://schemas.microsoft.com/office/drawing/2014/main" id="{1DC3A8B2-0836-45DE-8A88-AFA1B9ED24C8}"/>
                </a:ext>
              </a:extLst>
            </p:cNvPr>
            <p:cNvCxnSpPr/>
            <p:nvPr/>
          </p:nvCxnSpPr>
          <p:spPr>
            <a:xfrm>
              <a:off x="2997297" y="4852760"/>
              <a:ext cx="637200" cy="0"/>
            </a:xfrm>
            <a:prstGeom prst="line">
              <a:avLst/>
            </a:prstGeom>
            <a:ln w="0" cmpd="dbl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Connettore diritto 202">
              <a:extLst>
                <a:ext uri="{FF2B5EF4-FFF2-40B4-BE49-F238E27FC236}">
                  <a16:creationId xmlns:a16="http://schemas.microsoft.com/office/drawing/2014/main" id="{26623894-2949-4759-AA44-ABECE3C1D730}"/>
                </a:ext>
              </a:extLst>
            </p:cNvPr>
            <p:cNvCxnSpPr/>
            <p:nvPr/>
          </p:nvCxnSpPr>
          <p:spPr>
            <a:xfrm>
              <a:off x="3033593" y="5005160"/>
              <a:ext cx="511200" cy="0"/>
            </a:xfrm>
            <a:prstGeom prst="line">
              <a:avLst/>
            </a:prstGeom>
            <a:ln w="0" cmpd="dbl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Connettore diritto 203">
              <a:extLst>
                <a:ext uri="{FF2B5EF4-FFF2-40B4-BE49-F238E27FC236}">
                  <a16:creationId xmlns:a16="http://schemas.microsoft.com/office/drawing/2014/main" id="{5C8B6F3C-539B-4AC5-AEB4-D2ADC431A06B}"/>
                </a:ext>
              </a:extLst>
            </p:cNvPr>
            <p:cNvCxnSpPr/>
            <p:nvPr/>
          </p:nvCxnSpPr>
          <p:spPr>
            <a:xfrm>
              <a:off x="2957923" y="4470685"/>
              <a:ext cx="900000" cy="0"/>
            </a:xfrm>
            <a:prstGeom prst="line">
              <a:avLst/>
            </a:prstGeom>
            <a:ln w="0" cmpd="dbl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Connettore diritto 204">
              <a:extLst>
                <a:ext uri="{FF2B5EF4-FFF2-40B4-BE49-F238E27FC236}">
                  <a16:creationId xmlns:a16="http://schemas.microsoft.com/office/drawing/2014/main" id="{CB98778F-7CED-48F5-97DC-02B022E9BA09}"/>
                </a:ext>
              </a:extLst>
            </p:cNvPr>
            <p:cNvCxnSpPr/>
            <p:nvPr/>
          </p:nvCxnSpPr>
          <p:spPr>
            <a:xfrm>
              <a:off x="2971909" y="4623085"/>
              <a:ext cx="792000" cy="0"/>
            </a:xfrm>
            <a:prstGeom prst="line">
              <a:avLst/>
            </a:prstGeom>
            <a:ln w="0" cmpd="dbl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Connettore diritto 220">
              <a:extLst>
                <a:ext uri="{FF2B5EF4-FFF2-40B4-BE49-F238E27FC236}">
                  <a16:creationId xmlns:a16="http://schemas.microsoft.com/office/drawing/2014/main" id="{66CFF14C-4697-4074-B9BF-CDD770CB7312}"/>
                </a:ext>
              </a:extLst>
            </p:cNvPr>
            <p:cNvCxnSpPr/>
            <p:nvPr/>
          </p:nvCxnSpPr>
          <p:spPr>
            <a:xfrm>
              <a:off x="2991573" y="4775485"/>
              <a:ext cx="684000" cy="0"/>
            </a:xfrm>
            <a:prstGeom prst="line">
              <a:avLst/>
            </a:prstGeom>
            <a:ln w="0" cmpd="dbl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Connettore diritto 231">
              <a:extLst>
                <a:ext uri="{FF2B5EF4-FFF2-40B4-BE49-F238E27FC236}">
                  <a16:creationId xmlns:a16="http://schemas.microsoft.com/office/drawing/2014/main" id="{3AC92CC2-B6C6-4497-9BA3-BC75300646D2}"/>
                </a:ext>
              </a:extLst>
            </p:cNvPr>
            <p:cNvCxnSpPr/>
            <p:nvPr/>
          </p:nvCxnSpPr>
          <p:spPr>
            <a:xfrm>
              <a:off x="3005640" y="4927885"/>
              <a:ext cx="583200" cy="0"/>
            </a:xfrm>
            <a:prstGeom prst="line">
              <a:avLst/>
            </a:prstGeom>
            <a:ln w="0" cmpd="dbl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Connettore diritto 243">
              <a:extLst>
                <a:ext uri="{FF2B5EF4-FFF2-40B4-BE49-F238E27FC236}">
                  <a16:creationId xmlns:a16="http://schemas.microsoft.com/office/drawing/2014/main" id="{2BBD38F4-6C26-4FBE-B26B-DBCD5722E11C}"/>
                </a:ext>
              </a:extLst>
            </p:cNvPr>
            <p:cNvCxnSpPr/>
            <p:nvPr/>
          </p:nvCxnSpPr>
          <p:spPr>
            <a:xfrm>
              <a:off x="3182388" y="5080285"/>
              <a:ext cx="324000" cy="0"/>
            </a:xfrm>
            <a:prstGeom prst="line">
              <a:avLst/>
            </a:prstGeom>
            <a:ln w="0" cmpd="dbl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Connettore diritto 244">
              <a:extLst>
                <a:ext uri="{FF2B5EF4-FFF2-40B4-BE49-F238E27FC236}">
                  <a16:creationId xmlns:a16="http://schemas.microsoft.com/office/drawing/2014/main" id="{1ACBA12A-5F8E-4A2B-AE08-C905FF3DFD7A}"/>
                </a:ext>
              </a:extLst>
            </p:cNvPr>
            <p:cNvCxnSpPr/>
            <p:nvPr/>
          </p:nvCxnSpPr>
          <p:spPr>
            <a:xfrm>
              <a:off x="2941083" y="4324442"/>
              <a:ext cx="964800" cy="0"/>
            </a:xfrm>
            <a:prstGeom prst="line">
              <a:avLst/>
            </a:prstGeom>
            <a:ln w="0" cmpd="dbl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Connettore diritto 248">
              <a:extLst>
                <a:ext uri="{FF2B5EF4-FFF2-40B4-BE49-F238E27FC236}">
                  <a16:creationId xmlns:a16="http://schemas.microsoft.com/office/drawing/2014/main" id="{2F817838-63AD-4028-A9ED-3D84761827C8}"/>
                </a:ext>
              </a:extLst>
            </p:cNvPr>
            <p:cNvCxnSpPr/>
            <p:nvPr/>
          </p:nvCxnSpPr>
          <p:spPr>
            <a:xfrm>
              <a:off x="3319590" y="5148478"/>
              <a:ext cx="144000" cy="0"/>
            </a:xfrm>
            <a:prstGeom prst="line">
              <a:avLst/>
            </a:prstGeom>
            <a:ln w="0" cmpd="dbl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uppo 36">
            <a:extLst>
              <a:ext uri="{FF2B5EF4-FFF2-40B4-BE49-F238E27FC236}">
                <a16:creationId xmlns:a16="http://schemas.microsoft.com/office/drawing/2014/main" id="{91650529-CC1A-49FE-A2F7-AEF56705773B}"/>
              </a:ext>
            </a:extLst>
          </p:cNvPr>
          <p:cNvGrpSpPr/>
          <p:nvPr/>
        </p:nvGrpSpPr>
        <p:grpSpPr>
          <a:xfrm>
            <a:off x="2954577" y="3097084"/>
            <a:ext cx="921600" cy="372027"/>
            <a:chOff x="2954577" y="3097084"/>
            <a:chExt cx="921600" cy="372027"/>
          </a:xfrm>
        </p:grpSpPr>
        <p:cxnSp>
          <p:nvCxnSpPr>
            <p:cNvPr id="271" name="Connettore diritto 270">
              <a:extLst>
                <a:ext uri="{FF2B5EF4-FFF2-40B4-BE49-F238E27FC236}">
                  <a16:creationId xmlns:a16="http://schemas.microsoft.com/office/drawing/2014/main" id="{68BD5FE1-5C6A-493F-BDFC-3F170156C414}"/>
                </a:ext>
              </a:extLst>
            </p:cNvPr>
            <p:cNvCxnSpPr/>
            <p:nvPr/>
          </p:nvCxnSpPr>
          <p:spPr>
            <a:xfrm>
              <a:off x="2954577" y="3097084"/>
              <a:ext cx="921600" cy="0"/>
            </a:xfrm>
            <a:prstGeom prst="line">
              <a:avLst/>
            </a:prstGeom>
            <a:ln w="0" cmpd="dbl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Connettore diritto 271">
              <a:extLst>
                <a:ext uri="{FF2B5EF4-FFF2-40B4-BE49-F238E27FC236}">
                  <a16:creationId xmlns:a16="http://schemas.microsoft.com/office/drawing/2014/main" id="{875EF305-F6CE-4276-BB47-FF551A688389}"/>
                </a:ext>
              </a:extLst>
            </p:cNvPr>
            <p:cNvCxnSpPr/>
            <p:nvPr/>
          </p:nvCxnSpPr>
          <p:spPr>
            <a:xfrm>
              <a:off x="2983242" y="3241586"/>
              <a:ext cx="738000" cy="0"/>
            </a:xfrm>
            <a:prstGeom prst="line">
              <a:avLst/>
            </a:prstGeom>
            <a:ln w="0" cmpd="dbl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Connettore diritto 273">
              <a:extLst>
                <a:ext uri="{FF2B5EF4-FFF2-40B4-BE49-F238E27FC236}">
                  <a16:creationId xmlns:a16="http://schemas.microsoft.com/office/drawing/2014/main" id="{83982CE5-A9E3-4B9F-A32D-57B8968D8C5D}"/>
                </a:ext>
              </a:extLst>
            </p:cNvPr>
            <p:cNvCxnSpPr/>
            <p:nvPr/>
          </p:nvCxnSpPr>
          <p:spPr>
            <a:xfrm>
              <a:off x="3013928" y="3393986"/>
              <a:ext cx="547200" cy="0"/>
            </a:xfrm>
            <a:prstGeom prst="line">
              <a:avLst/>
            </a:prstGeom>
            <a:ln w="0" cmpd="dbl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Connettore diritto 276">
              <a:extLst>
                <a:ext uri="{FF2B5EF4-FFF2-40B4-BE49-F238E27FC236}">
                  <a16:creationId xmlns:a16="http://schemas.microsoft.com/office/drawing/2014/main" id="{5C836AD6-76F5-4381-AB8F-4C8EF841068B}"/>
                </a:ext>
              </a:extLst>
            </p:cNvPr>
            <p:cNvCxnSpPr/>
            <p:nvPr/>
          </p:nvCxnSpPr>
          <p:spPr>
            <a:xfrm>
              <a:off x="2969103" y="3164311"/>
              <a:ext cx="838800" cy="0"/>
            </a:xfrm>
            <a:prstGeom prst="line">
              <a:avLst/>
            </a:prstGeom>
            <a:ln w="0" cmpd="dbl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Connettore diritto 277">
              <a:extLst>
                <a:ext uri="{FF2B5EF4-FFF2-40B4-BE49-F238E27FC236}">
                  <a16:creationId xmlns:a16="http://schemas.microsoft.com/office/drawing/2014/main" id="{CA666E53-B923-4918-B670-27767DFAF7E9}"/>
                </a:ext>
              </a:extLst>
            </p:cNvPr>
            <p:cNvCxnSpPr/>
            <p:nvPr/>
          </p:nvCxnSpPr>
          <p:spPr>
            <a:xfrm>
              <a:off x="3000000" y="3316711"/>
              <a:ext cx="648000" cy="0"/>
            </a:xfrm>
            <a:prstGeom prst="line">
              <a:avLst/>
            </a:prstGeom>
            <a:ln w="0" cmpd="dbl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Connettore diritto 278">
              <a:extLst>
                <a:ext uri="{FF2B5EF4-FFF2-40B4-BE49-F238E27FC236}">
                  <a16:creationId xmlns:a16="http://schemas.microsoft.com/office/drawing/2014/main" id="{E8490152-3E44-4D58-BC26-1AD810AE242B}"/>
                </a:ext>
              </a:extLst>
            </p:cNvPr>
            <p:cNvCxnSpPr/>
            <p:nvPr/>
          </p:nvCxnSpPr>
          <p:spPr>
            <a:xfrm>
              <a:off x="3227238" y="3469111"/>
              <a:ext cx="252000" cy="0"/>
            </a:xfrm>
            <a:prstGeom prst="line">
              <a:avLst/>
            </a:prstGeom>
            <a:ln w="0" cmpd="dbl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381054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81481E-6 2.22222E-6 L 0.25 2.22222E-6 " pathEditMode="relative" rAng="0" ptsTypes="AA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9" grpId="0"/>
      <p:bldP spid="170" grpId="0" animBg="1"/>
      <p:bldP spid="171" grpId="0" animBg="1"/>
      <p:bldP spid="17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02AE971B-BCC8-4D46-9999-3C50EB097E19}"/>
              </a:ext>
            </a:extLst>
          </p:cNvPr>
          <p:cNvCxnSpPr/>
          <p:nvPr/>
        </p:nvCxnSpPr>
        <p:spPr>
          <a:xfrm>
            <a:off x="9000" y="9088019"/>
            <a:ext cx="684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ttangolo 1">
            <a:extLst>
              <a:ext uri="{FF2B5EF4-FFF2-40B4-BE49-F238E27FC236}">
                <a16:creationId xmlns:a16="http://schemas.microsoft.com/office/drawing/2014/main" id="{0B5F8081-0C90-45F0-B9B4-B5883179A5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0" y="3894892"/>
            <a:ext cx="6768000" cy="1415772"/>
          </a:xfrm>
          <a:prstGeom prst="rect">
            <a:avLst/>
          </a:prstGeom>
          <a:noFill/>
          <a:ln w="317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</a:pPr>
            <a:r>
              <a:rPr lang="it-IT" alt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Per maggiore completezza ed approfondimento degli argomenti si può  consultare il seguente sito</a:t>
            </a: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</a:pPr>
            <a:endParaRPr lang="it-IT" altLang="it-IT" sz="18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</a:pPr>
            <a:r>
              <a:rPr lang="it-IT" altLang="it-IT" sz="2800" dirty="0">
                <a:solidFill>
                  <a:srgbClr val="0070C0"/>
                </a:solidFill>
                <a:latin typeface="Comic Sans MS" panose="030F0702030302020204" pitchFamily="66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lang="it-IT" altLang="it-IT" sz="28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068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1123</Words>
  <Application>Microsoft Office PowerPoint</Application>
  <PresentationFormat>Presentazione su schermo (4:3)</PresentationFormat>
  <Paragraphs>282</Paragraphs>
  <Slides>9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MS Shell Dlg 2</vt:lpstr>
      <vt:lpstr>Symbol</vt:lpstr>
      <vt:lpstr>Tema di Office</vt:lpstr>
      <vt:lpstr>Geometria descrittiva dinamica Sezione di solidi a facce</vt:lpstr>
      <vt:lpstr>Sezione rigata di una piramide a base quadrata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</dc:creator>
  <cp:lastModifiedBy>Elio Fragassi</cp:lastModifiedBy>
  <cp:revision>245</cp:revision>
  <dcterms:created xsi:type="dcterms:W3CDTF">2018-02-23T09:40:47Z</dcterms:created>
  <dcterms:modified xsi:type="dcterms:W3CDTF">2020-06-13T13:59:15Z</dcterms:modified>
</cp:coreProperties>
</file>