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84" autoAdjust="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2965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9475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5458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8666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5464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162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769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232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6496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6431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654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5BC3B-10A1-40AC-A357-9B9BE8D96E24}" type="datetimeFigureOut">
              <a:rPr lang="it-IT" smtClean="0"/>
              <a:t>06/06/2020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4734E-0570-446E-BF89-8AE85E9DFC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68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Box 6">
            <a:extLst>
              <a:ext uri="{FF2B5EF4-FFF2-40B4-BE49-F238E27FC236}">
                <a16:creationId xmlns:a16="http://schemas.microsoft.com/office/drawing/2014/main" id="{3EC53D22-F8ED-40BD-BA7A-6FB78CD30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056" y="6425843"/>
            <a:ext cx="3600000" cy="360000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Elio Fragassi</a:t>
            </a:r>
          </a:p>
        </p:txBody>
      </p:sp>
      <p:sp>
        <p:nvSpPr>
          <p:cNvPr id="76" name="Text Box 9">
            <a:extLst>
              <a:ext uri="{FF2B5EF4-FFF2-40B4-BE49-F238E27FC236}">
                <a16:creationId xmlns:a16="http://schemas.microsoft.com/office/drawing/2014/main" id="{5114DEB0-9317-4E95-838C-D624250A5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4" y="6425843"/>
            <a:ext cx="5436000" cy="360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6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77" name="Rectangle 6">
            <a:extLst>
              <a:ext uri="{FF2B5EF4-FFF2-40B4-BE49-F238E27FC236}">
                <a16:creationId xmlns:a16="http://schemas.microsoft.com/office/drawing/2014/main" id="{3C9AA8AF-9FA9-4162-90CF-FADD43E4BE3C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808970"/>
            <a:ext cx="9072000" cy="3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1"/>
            </a:solidFill>
          </a:ln>
        </p:spPr>
        <p:txBody>
          <a:bodyPr/>
          <a:lstStyle/>
          <a:p>
            <a:pPr marL="257175" indent="-257175" algn="ctr" defTabSz="6858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kern="0" dirty="0">
                <a:solidFill>
                  <a:srgbClr val="00B050"/>
                </a:solidFill>
                <a:latin typeface="Comic Sans MS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kern="0" dirty="0" err="1">
                <a:solidFill>
                  <a:srgbClr val="00B050"/>
                </a:solidFill>
                <a:latin typeface="Comic Sans MS"/>
                <a:cs typeface="Arial" panose="020B0604020202020204" pitchFamily="34" charset="0"/>
              </a:rPr>
              <a:t>Monge</a:t>
            </a:r>
            <a:endParaRPr lang="it-IT" kern="0" dirty="0">
              <a:solidFill>
                <a:srgbClr val="00B050"/>
              </a:solidFill>
              <a:latin typeface="Comic Sans MS"/>
              <a:cs typeface="Arial" panose="020B0604020202020204" pitchFamily="34" charset="0"/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943EA237-677A-48CC-A9DF-A5349A5B8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40944"/>
            <a:ext cx="9072000" cy="720000"/>
          </a:xfrm>
          <a:ln w="3175">
            <a:solidFill>
              <a:srgbClr val="0070C0"/>
            </a:solidFill>
          </a:ln>
        </p:spPr>
        <p:txBody>
          <a:bodyPr anchor="ctr">
            <a:normAutofit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</a:pPr>
            <a:r>
              <a:rPr lang="it-IT" sz="2800" dirty="0">
                <a:solidFill>
                  <a:srgbClr val="00B050"/>
                </a:solidFill>
                <a:latin typeface="Comic Sans MS" panose="030F0702030302020204" pitchFamily="66" charset="0"/>
                <a:ea typeface="+mn-ea"/>
                <a:cs typeface="+mn-cs"/>
              </a:rPr>
              <a:t>GEOMETRIA DESCRITTIVA DINAMICA</a:t>
            </a:r>
            <a:endParaRPr lang="it-IT" sz="28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E461EF-C7BB-4C1E-87BE-0AF569ED77CA}"/>
              </a:ext>
            </a:extLst>
          </p:cNvPr>
          <p:cNvSpPr txBox="1"/>
          <p:nvPr/>
        </p:nvSpPr>
        <p:spPr>
          <a:xfrm>
            <a:off x="3957363" y="1232951"/>
            <a:ext cx="5148000" cy="92333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SEZIONE RIGATA DI SOLIDI A FACCE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B4CB666-AE84-4605-849D-ED5CD0A7603F}"/>
              </a:ext>
            </a:extLst>
          </p:cNvPr>
          <p:cNvSpPr txBox="1"/>
          <p:nvPr/>
        </p:nvSpPr>
        <p:spPr>
          <a:xfrm>
            <a:off x="3957363" y="2240923"/>
            <a:ext cx="5148000" cy="936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ESEMPLIFICAZIONE GRAFICA RELATIVA ALLA RICERCA DELLA SEZIONE RIGATA DI UN PRISMA  A BASE TRIANGOLARE</a:t>
            </a:r>
          </a:p>
        </p:txBody>
      </p:sp>
      <p:sp>
        <p:nvSpPr>
          <p:cNvPr id="79" name="Rectangle 5">
            <a:extLst>
              <a:ext uri="{FF2B5EF4-FFF2-40B4-BE49-F238E27FC236}">
                <a16:creationId xmlns:a16="http://schemas.microsoft.com/office/drawing/2014/main" id="{6BD15067-E824-42EE-9605-AFA32EB7A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363" y="3282020"/>
            <a:ext cx="5148000" cy="309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/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nell’a. s. 2005/06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dirty="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Emanuela D’Andrea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della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classe 2C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del Liceo Artistico «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G. </a:t>
            </a:r>
            <a:r>
              <a:rPr lang="it-IT" b="1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» di Pescara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per la materia «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Discipline geometriche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Insegnante: Prof. Elio Fragassi</a:t>
            </a:r>
            <a:endParaRPr lang="it-IT" dirty="0">
              <a:solidFill>
                <a:schemeClr val="accent6">
                  <a:lumMod val="75000"/>
                </a:schemeClr>
              </a:solidFill>
              <a:latin typeface="Comic Sans MS" pitchFamily="66" charset="0"/>
              <a:cs typeface="Arial" charset="0"/>
            </a:endParaRP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B859CC79-4C7D-4F4B-84E7-7616D95D1612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magine 17">
            <a:extLst>
              <a:ext uri="{FF2B5EF4-FFF2-40B4-BE49-F238E27FC236}">
                <a16:creationId xmlns:a16="http://schemas.microsoft.com/office/drawing/2014/main" id="{0B63A391-FDCD-45F1-A5C0-D1B40A8814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7" y="1235836"/>
            <a:ext cx="3852000" cy="5144724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0677154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0DEFC30-8A4D-43F7-A0A8-A4BC361451B3}"/>
              </a:ext>
            </a:extLst>
          </p:cNvPr>
          <p:cNvCxnSpPr>
            <a:cxnSpLocks/>
          </p:cNvCxnSpPr>
          <p:nvPr/>
        </p:nvCxnSpPr>
        <p:spPr>
          <a:xfrm>
            <a:off x="3231947" y="3141614"/>
            <a:ext cx="561160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810B299-A6EA-4062-BEC8-B523FEFBDBCE}"/>
              </a:ext>
            </a:extLst>
          </p:cNvPr>
          <p:cNvCxnSpPr>
            <a:cxnSpLocks/>
          </p:cNvCxnSpPr>
          <p:nvPr/>
        </p:nvCxnSpPr>
        <p:spPr>
          <a:xfrm>
            <a:off x="3704538" y="4171856"/>
            <a:ext cx="2327835" cy="21874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ED4D980-3E03-44E2-A04B-C3BFFB460EE7}"/>
              </a:ext>
            </a:extLst>
          </p:cNvPr>
          <p:cNvCxnSpPr>
            <a:cxnSpLocks/>
          </p:cNvCxnSpPr>
          <p:nvPr/>
        </p:nvCxnSpPr>
        <p:spPr>
          <a:xfrm>
            <a:off x="4323817" y="3494800"/>
            <a:ext cx="2315005" cy="21753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02D971E-9B75-4AA0-9D60-EFB86B923E5C}"/>
              </a:ext>
            </a:extLst>
          </p:cNvPr>
          <p:cNvCxnSpPr>
            <a:cxnSpLocks/>
          </p:cNvCxnSpPr>
          <p:nvPr/>
        </p:nvCxnSpPr>
        <p:spPr>
          <a:xfrm>
            <a:off x="4017599" y="3834382"/>
            <a:ext cx="2325536" cy="21820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016E497C-FCDE-4F61-9FA6-E2A21C3E5326}"/>
              </a:ext>
            </a:extLst>
          </p:cNvPr>
          <p:cNvCxnSpPr>
            <a:cxnSpLocks/>
          </p:cNvCxnSpPr>
          <p:nvPr/>
        </p:nvCxnSpPr>
        <p:spPr>
          <a:xfrm flipH="1">
            <a:off x="3703017" y="3492224"/>
            <a:ext cx="624376" cy="67804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942E78B0-4D47-4E84-AF89-1D98BAD6A3A7}"/>
              </a:ext>
            </a:extLst>
          </p:cNvPr>
          <p:cNvCxnSpPr>
            <a:cxnSpLocks/>
          </p:cNvCxnSpPr>
          <p:nvPr/>
        </p:nvCxnSpPr>
        <p:spPr>
          <a:xfrm flipH="1">
            <a:off x="6032373" y="5670513"/>
            <a:ext cx="606452" cy="6906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F6E5082-6B0A-4ED5-BD8E-7CCA1CFB88FA}"/>
              </a:ext>
            </a:extLst>
          </p:cNvPr>
          <p:cNvCxnSpPr>
            <a:cxnSpLocks/>
          </p:cNvCxnSpPr>
          <p:nvPr/>
        </p:nvCxnSpPr>
        <p:spPr>
          <a:xfrm>
            <a:off x="3292252" y="5879125"/>
            <a:ext cx="481817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46D4AB26-72DA-4DF4-ADCB-F7DAD11A9C7E}"/>
              </a:ext>
            </a:extLst>
          </p:cNvPr>
          <p:cNvCxnSpPr>
            <a:cxnSpLocks/>
          </p:cNvCxnSpPr>
          <p:nvPr/>
        </p:nvCxnSpPr>
        <p:spPr>
          <a:xfrm>
            <a:off x="3457526" y="1313088"/>
            <a:ext cx="46778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E160D9C0-F44B-4C60-98CA-203F076AC3EE}"/>
              </a:ext>
            </a:extLst>
          </p:cNvPr>
          <p:cNvCxnSpPr>
            <a:cxnSpLocks/>
          </p:cNvCxnSpPr>
          <p:nvPr/>
        </p:nvCxnSpPr>
        <p:spPr>
          <a:xfrm flipV="1">
            <a:off x="3702678" y="2794574"/>
            <a:ext cx="0" cy="13772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C3EF782B-F6CB-4C18-A637-70EA35BB60B6}"/>
              </a:ext>
            </a:extLst>
          </p:cNvPr>
          <p:cNvCxnSpPr>
            <a:cxnSpLocks/>
          </p:cNvCxnSpPr>
          <p:nvPr/>
        </p:nvCxnSpPr>
        <p:spPr>
          <a:xfrm flipV="1">
            <a:off x="4328276" y="2794574"/>
            <a:ext cx="0" cy="7031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1883ED10-7E2C-4FC9-8210-1E8393DA75B0}"/>
              </a:ext>
            </a:extLst>
          </p:cNvPr>
          <p:cNvCxnSpPr>
            <a:cxnSpLocks/>
          </p:cNvCxnSpPr>
          <p:nvPr/>
        </p:nvCxnSpPr>
        <p:spPr>
          <a:xfrm flipV="1">
            <a:off x="4017599" y="2159892"/>
            <a:ext cx="0" cy="16722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722C7E4E-80E1-4DFE-A5C3-C7EA07EE6C02}"/>
              </a:ext>
            </a:extLst>
          </p:cNvPr>
          <p:cNvCxnSpPr>
            <a:cxnSpLocks/>
          </p:cNvCxnSpPr>
          <p:nvPr/>
        </p:nvCxnSpPr>
        <p:spPr>
          <a:xfrm>
            <a:off x="3702678" y="2794574"/>
            <a:ext cx="293614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61C48306-1A9D-48D8-BCCB-8F1B813A3B25}"/>
              </a:ext>
            </a:extLst>
          </p:cNvPr>
          <p:cNvCxnSpPr>
            <a:cxnSpLocks/>
          </p:cNvCxnSpPr>
          <p:nvPr/>
        </p:nvCxnSpPr>
        <p:spPr>
          <a:xfrm>
            <a:off x="4017599" y="2160752"/>
            <a:ext cx="232553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C34377B2-F61E-4580-9ECB-53748B53F4EB}"/>
              </a:ext>
            </a:extLst>
          </p:cNvPr>
          <p:cNvCxnSpPr>
            <a:cxnSpLocks/>
          </p:cNvCxnSpPr>
          <p:nvPr/>
        </p:nvCxnSpPr>
        <p:spPr>
          <a:xfrm flipV="1">
            <a:off x="3702678" y="2164211"/>
            <a:ext cx="314923" cy="630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2BCAC53-4951-4F05-9138-A9ECF6829D77}"/>
              </a:ext>
            </a:extLst>
          </p:cNvPr>
          <p:cNvCxnSpPr>
            <a:cxnSpLocks/>
          </p:cNvCxnSpPr>
          <p:nvPr/>
        </p:nvCxnSpPr>
        <p:spPr>
          <a:xfrm>
            <a:off x="4017600" y="2159892"/>
            <a:ext cx="307459" cy="634682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44E00BE7-B271-4483-BDF7-21B034FE8F18}"/>
              </a:ext>
            </a:extLst>
          </p:cNvPr>
          <p:cNvCxnSpPr>
            <a:cxnSpLocks/>
          </p:cNvCxnSpPr>
          <p:nvPr/>
        </p:nvCxnSpPr>
        <p:spPr>
          <a:xfrm flipV="1">
            <a:off x="6638825" y="2776929"/>
            <a:ext cx="0" cy="28930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B7D78B95-ACB7-40E7-8D22-357000727866}"/>
              </a:ext>
            </a:extLst>
          </p:cNvPr>
          <p:cNvCxnSpPr>
            <a:cxnSpLocks/>
          </p:cNvCxnSpPr>
          <p:nvPr/>
        </p:nvCxnSpPr>
        <p:spPr>
          <a:xfrm flipV="1">
            <a:off x="6032373" y="2791215"/>
            <a:ext cx="0" cy="35691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1A2718C-1515-40B1-8C76-92D6C75D7A31}"/>
              </a:ext>
            </a:extLst>
          </p:cNvPr>
          <p:cNvCxnSpPr>
            <a:cxnSpLocks/>
          </p:cNvCxnSpPr>
          <p:nvPr/>
        </p:nvCxnSpPr>
        <p:spPr>
          <a:xfrm flipV="1">
            <a:off x="6338375" y="2152306"/>
            <a:ext cx="0" cy="38594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D0DCABBB-C7B4-4D51-BA31-46A0E8DB4D84}"/>
              </a:ext>
            </a:extLst>
          </p:cNvPr>
          <p:cNvCxnSpPr>
            <a:cxnSpLocks/>
          </p:cNvCxnSpPr>
          <p:nvPr/>
        </p:nvCxnSpPr>
        <p:spPr>
          <a:xfrm>
            <a:off x="6343138" y="2157497"/>
            <a:ext cx="295687" cy="6418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17F76915-53B0-4C1A-8F86-988AAF8EE2F6}"/>
              </a:ext>
            </a:extLst>
          </p:cNvPr>
          <p:cNvCxnSpPr>
            <a:cxnSpLocks/>
          </p:cNvCxnSpPr>
          <p:nvPr/>
        </p:nvCxnSpPr>
        <p:spPr>
          <a:xfrm flipH="1">
            <a:off x="6032373" y="2157493"/>
            <a:ext cx="310764" cy="6337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61FCF35-9850-4013-953A-8F6DE62E2013}"/>
              </a:ext>
            </a:extLst>
          </p:cNvPr>
          <p:cNvSpPr txBox="1"/>
          <p:nvPr/>
        </p:nvSpPr>
        <p:spPr>
          <a:xfrm>
            <a:off x="3444909" y="3968499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418CE0B-F26D-4D70-BB4E-AF6DCA0D31B4}"/>
              </a:ext>
            </a:extLst>
          </p:cNvPr>
          <p:cNvSpPr txBox="1"/>
          <p:nvPr/>
        </p:nvSpPr>
        <p:spPr>
          <a:xfrm>
            <a:off x="3457526" y="2562407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EF739AB4-B371-4F73-908F-E21679BBF008}"/>
              </a:ext>
            </a:extLst>
          </p:cNvPr>
          <p:cNvSpPr txBox="1"/>
          <p:nvPr/>
        </p:nvSpPr>
        <p:spPr>
          <a:xfrm>
            <a:off x="3770641" y="3641377"/>
            <a:ext cx="3600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CAB736A1-77C7-4C4D-A14F-26E06442289B}"/>
              </a:ext>
            </a:extLst>
          </p:cNvPr>
          <p:cNvSpPr txBox="1"/>
          <p:nvPr/>
        </p:nvSpPr>
        <p:spPr>
          <a:xfrm>
            <a:off x="3882790" y="1930360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9E28F338-90FC-4131-A9E7-2FE7453ECFA1}"/>
              </a:ext>
            </a:extLst>
          </p:cNvPr>
          <p:cNvSpPr txBox="1"/>
          <p:nvPr/>
        </p:nvSpPr>
        <p:spPr>
          <a:xfrm>
            <a:off x="4093778" y="3297228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B84C14E9-64B4-4612-8C0E-4A09D89C6B2F}"/>
              </a:ext>
            </a:extLst>
          </p:cNvPr>
          <p:cNvSpPr txBox="1"/>
          <p:nvPr/>
        </p:nvSpPr>
        <p:spPr>
          <a:xfrm>
            <a:off x="4229296" y="2563758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F8F30FB3-ACFB-4C92-9072-11329C5E0693}"/>
              </a:ext>
            </a:extLst>
          </p:cNvPr>
          <p:cNvSpPr txBox="1"/>
          <p:nvPr/>
        </p:nvSpPr>
        <p:spPr>
          <a:xfrm>
            <a:off x="5945364" y="629515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EDD3A8A6-7208-4A74-A9CD-1CC3862756C9}"/>
              </a:ext>
            </a:extLst>
          </p:cNvPr>
          <p:cNvSpPr txBox="1"/>
          <p:nvPr/>
        </p:nvSpPr>
        <p:spPr>
          <a:xfrm>
            <a:off x="5776195" y="2562407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5611B05-CDFB-440E-AAA0-B020020745F7}"/>
              </a:ext>
            </a:extLst>
          </p:cNvPr>
          <p:cNvSpPr txBox="1"/>
          <p:nvPr/>
        </p:nvSpPr>
        <p:spPr>
          <a:xfrm>
            <a:off x="6245198" y="594745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A576BDCB-C073-4FB7-A964-EDB01BDFE4C6}"/>
              </a:ext>
            </a:extLst>
          </p:cNvPr>
          <p:cNvSpPr txBox="1"/>
          <p:nvPr/>
        </p:nvSpPr>
        <p:spPr>
          <a:xfrm>
            <a:off x="6201459" y="19303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D835CD29-72D3-4D63-8A5A-6620792680FB}"/>
              </a:ext>
            </a:extLst>
          </p:cNvPr>
          <p:cNvSpPr txBox="1"/>
          <p:nvPr/>
        </p:nvSpPr>
        <p:spPr>
          <a:xfrm>
            <a:off x="6564247" y="552587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BE55D94A-2E7C-4A52-A406-CB9BDF8AFB03}"/>
              </a:ext>
            </a:extLst>
          </p:cNvPr>
          <p:cNvSpPr txBox="1"/>
          <p:nvPr/>
        </p:nvSpPr>
        <p:spPr>
          <a:xfrm>
            <a:off x="6547965" y="25637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A41A0391-F7D1-48E9-8A93-21BBA47F342B}"/>
              </a:ext>
            </a:extLst>
          </p:cNvPr>
          <p:cNvSpPr txBox="1"/>
          <p:nvPr/>
        </p:nvSpPr>
        <p:spPr>
          <a:xfrm>
            <a:off x="7591424" y="1026576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37FCBCF5-24DF-42EA-B763-53AA326869CE}"/>
              </a:ext>
            </a:extLst>
          </p:cNvPr>
          <p:cNvSpPr txBox="1"/>
          <p:nvPr/>
        </p:nvSpPr>
        <p:spPr>
          <a:xfrm>
            <a:off x="7633774" y="5540571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grpSp>
        <p:nvGrpSpPr>
          <p:cNvPr id="240" name="Gruppo 239">
            <a:extLst>
              <a:ext uri="{FF2B5EF4-FFF2-40B4-BE49-F238E27FC236}">
                <a16:creationId xmlns:a16="http://schemas.microsoft.com/office/drawing/2014/main" id="{9A1B9A15-DCE4-4A3E-934B-0E75C76A0EE7}"/>
              </a:ext>
            </a:extLst>
          </p:cNvPr>
          <p:cNvGrpSpPr/>
          <p:nvPr/>
        </p:nvGrpSpPr>
        <p:grpSpPr>
          <a:xfrm>
            <a:off x="3734756" y="3536036"/>
            <a:ext cx="2858411" cy="2790608"/>
            <a:chOff x="3733124" y="3536036"/>
            <a:chExt cx="2858411" cy="2790608"/>
          </a:xfrm>
        </p:grpSpPr>
        <p:cxnSp>
          <p:nvCxnSpPr>
            <p:cNvPr id="38" name="Connettore diritto 37">
              <a:extLst>
                <a:ext uri="{FF2B5EF4-FFF2-40B4-BE49-F238E27FC236}">
                  <a16:creationId xmlns:a16="http://schemas.microsoft.com/office/drawing/2014/main" id="{4802F15E-46AA-4331-861C-8EB04EA16FC4}"/>
                </a:ext>
              </a:extLst>
            </p:cNvPr>
            <p:cNvCxnSpPr>
              <a:cxnSpLocks/>
            </p:cNvCxnSpPr>
            <p:nvPr/>
          </p:nvCxnSpPr>
          <p:spPr>
            <a:xfrm>
              <a:off x="4186570" y="3650518"/>
              <a:ext cx="2316850" cy="2177083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diritto 35">
              <a:extLst>
                <a:ext uri="{FF2B5EF4-FFF2-40B4-BE49-F238E27FC236}">
                  <a16:creationId xmlns:a16="http://schemas.microsoft.com/office/drawing/2014/main" id="{9F0E8A3A-37B2-4105-8E68-0F7C37BD926E}"/>
                </a:ext>
              </a:extLst>
            </p:cNvPr>
            <p:cNvCxnSpPr>
              <a:cxnSpLocks/>
            </p:cNvCxnSpPr>
            <p:nvPr/>
          </p:nvCxnSpPr>
          <p:spPr>
            <a:xfrm>
              <a:off x="4280865" y="3536036"/>
              <a:ext cx="2310670" cy="2171275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diritto 36">
              <a:extLst>
                <a:ext uri="{FF2B5EF4-FFF2-40B4-BE49-F238E27FC236}">
                  <a16:creationId xmlns:a16="http://schemas.microsoft.com/office/drawing/2014/main" id="{C9B0705A-3898-481E-9A76-FD0B24B305C1}"/>
                </a:ext>
              </a:extLst>
            </p:cNvPr>
            <p:cNvCxnSpPr>
              <a:cxnSpLocks/>
            </p:cNvCxnSpPr>
            <p:nvPr/>
          </p:nvCxnSpPr>
          <p:spPr>
            <a:xfrm>
              <a:off x="4240556" y="3600666"/>
              <a:ext cx="2316604" cy="2176851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65C6226E-04EC-4A2B-ACDC-6EED869EE87C}"/>
                </a:ext>
              </a:extLst>
            </p:cNvPr>
            <p:cNvCxnSpPr>
              <a:cxnSpLocks/>
            </p:cNvCxnSpPr>
            <p:nvPr/>
          </p:nvCxnSpPr>
          <p:spPr>
            <a:xfrm>
              <a:off x="4143026" y="3704651"/>
              <a:ext cx="2310733" cy="2171334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id="{DC7F19BF-FE1F-401E-906C-1E3F3D9E6624}"/>
                </a:ext>
              </a:extLst>
            </p:cNvPr>
            <p:cNvCxnSpPr>
              <a:cxnSpLocks/>
            </p:cNvCxnSpPr>
            <p:nvPr/>
          </p:nvCxnSpPr>
          <p:spPr>
            <a:xfrm>
              <a:off x="4095193" y="3754946"/>
              <a:ext cx="2314101" cy="2174500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diritto 40">
              <a:extLst>
                <a:ext uri="{FF2B5EF4-FFF2-40B4-BE49-F238E27FC236}">
                  <a16:creationId xmlns:a16="http://schemas.microsoft.com/office/drawing/2014/main" id="{AB34114E-2A2B-4E25-84FC-50A92ACCCC45}"/>
                </a:ext>
              </a:extLst>
            </p:cNvPr>
            <p:cNvCxnSpPr>
              <a:cxnSpLocks/>
            </p:cNvCxnSpPr>
            <p:nvPr/>
          </p:nvCxnSpPr>
          <p:spPr>
            <a:xfrm>
              <a:off x="4049662" y="3807903"/>
              <a:ext cx="2315701" cy="2176003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24F3EC84-368A-48E4-A67D-C8B00496C425}"/>
                </a:ext>
              </a:extLst>
            </p:cNvPr>
            <p:cNvCxnSpPr>
              <a:cxnSpLocks/>
            </p:cNvCxnSpPr>
            <p:nvPr/>
          </p:nvCxnSpPr>
          <p:spPr>
            <a:xfrm>
              <a:off x="3989247" y="3878575"/>
              <a:ext cx="2314237" cy="2174628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E4FA960A-B595-4925-A8A3-3D6E1ACED531}"/>
                </a:ext>
              </a:extLst>
            </p:cNvPr>
            <p:cNvCxnSpPr>
              <a:cxnSpLocks/>
            </p:cNvCxnSpPr>
            <p:nvPr/>
          </p:nvCxnSpPr>
          <p:spPr>
            <a:xfrm>
              <a:off x="3939022" y="3926623"/>
              <a:ext cx="2318931" cy="2179038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701189D1-8BB2-4920-B27D-8472F5E92ECB}"/>
                </a:ext>
              </a:extLst>
            </p:cNvPr>
            <p:cNvCxnSpPr>
              <a:cxnSpLocks/>
            </p:cNvCxnSpPr>
            <p:nvPr/>
          </p:nvCxnSpPr>
          <p:spPr>
            <a:xfrm>
              <a:off x="3888092" y="3985039"/>
              <a:ext cx="2318500" cy="2178634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diritto 44">
              <a:extLst>
                <a:ext uri="{FF2B5EF4-FFF2-40B4-BE49-F238E27FC236}">
                  <a16:creationId xmlns:a16="http://schemas.microsoft.com/office/drawing/2014/main" id="{A794EAEB-DDE5-40FB-8DD6-6DBFE1D7C739}"/>
                </a:ext>
              </a:extLst>
            </p:cNvPr>
            <p:cNvCxnSpPr>
              <a:cxnSpLocks/>
            </p:cNvCxnSpPr>
            <p:nvPr/>
          </p:nvCxnSpPr>
          <p:spPr>
            <a:xfrm>
              <a:off x="3842332" y="4027725"/>
              <a:ext cx="2314891" cy="2175241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diritto 45">
              <a:extLst>
                <a:ext uri="{FF2B5EF4-FFF2-40B4-BE49-F238E27FC236}">
                  <a16:creationId xmlns:a16="http://schemas.microsoft.com/office/drawing/2014/main" id="{8CFA0B60-F65E-4A06-9109-5DA25A1CD968}"/>
                </a:ext>
              </a:extLst>
            </p:cNvPr>
            <p:cNvCxnSpPr>
              <a:cxnSpLocks/>
            </p:cNvCxnSpPr>
            <p:nvPr/>
          </p:nvCxnSpPr>
          <p:spPr>
            <a:xfrm>
              <a:off x="3793539" y="4077118"/>
              <a:ext cx="2326378" cy="2186036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diritto 46">
              <a:extLst>
                <a:ext uri="{FF2B5EF4-FFF2-40B4-BE49-F238E27FC236}">
                  <a16:creationId xmlns:a16="http://schemas.microsoft.com/office/drawing/2014/main" id="{C423C7C4-0220-45DB-AFD0-B3CAE85196FE}"/>
                </a:ext>
              </a:extLst>
            </p:cNvPr>
            <p:cNvCxnSpPr>
              <a:cxnSpLocks/>
            </p:cNvCxnSpPr>
            <p:nvPr/>
          </p:nvCxnSpPr>
          <p:spPr>
            <a:xfrm>
              <a:off x="3733124" y="4126622"/>
              <a:ext cx="2341262" cy="2200022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9" name="Gruppo 238">
            <a:extLst>
              <a:ext uri="{FF2B5EF4-FFF2-40B4-BE49-F238E27FC236}">
                <a16:creationId xmlns:a16="http://schemas.microsoft.com/office/drawing/2014/main" id="{5D9CAEB1-7B81-4BC8-A09A-E0B08F263439}"/>
              </a:ext>
            </a:extLst>
          </p:cNvPr>
          <p:cNvGrpSpPr/>
          <p:nvPr/>
        </p:nvGrpSpPr>
        <p:grpSpPr>
          <a:xfrm>
            <a:off x="3717201" y="2221711"/>
            <a:ext cx="2602624" cy="542705"/>
            <a:chOff x="3715569" y="2221711"/>
            <a:chExt cx="2602624" cy="542705"/>
          </a:xfrm>
        </p:grpSpPr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63D87733-36AA-443F-B4E9-EC4B75FCDEE7}"/>
                </a:ext>
              </a:extLst>
            </p:cNvPr>
            <p:cNvCxnSpPr>
              <a:cxnSpLocks/>
            </p:cNvCxnSpPr>
            <p:nvPr/>
          </p:nvCxnSpPr>
          <p:spPr>
            <a:xfrm>
              <a:off x="3992655" y="2221711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diritto 86">
              <a:extLst>
                <a:ext uri="{FF2B5EF4-FFF2-40B4-BE49-F238E27FC236}">
                  <a16:creationId xmlns:a16="http://schemas.microsoft.com/office/drawing/2014/main" id="{615EB793-E059-4885-9E82-FE44CE383F7C}"/>
                </a:ext>
              </a:extLst>
            </p:cNvPr>
            <p:cNvCxnSpPr>
              <a:cxnSpLocks/>
            </p:cNvCxnSpPr>
            <p:nvPr/>
          </p:nvCxnSpPr>
          <p:spPr>
            <a:xfrm>
              <a:off x="3951090" y="2295733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diritto 87">
              <a:extLst>
                <a:ext uri="{FF2B5EF4-FFF2-40B4-BE49-F238E27FC236}">
                  <a16:creationId xmlns:a16="http://schemas.microsoft.com/office/drawing/2014/main" id="{A5CEC86F-230D-4DB5-B060-66057149B8F5}"/>
                </a:ext>
              </a:extLst>
            </p:cNvPr>
            <p:cNvCxnSpPr>
              <a:cxnSpLocks/>
            </p:cNvCxnSpPr>
            <p:nvPr/>
          </p:nvCxnSpPr>
          <p:spPr>
            <a:xfrm>
              <a:off x="3903986" y="2382818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diritto 88">
              <a:extLst>
                <a:ext uri="{FF2B5EF4-FFF2-40B4-BE49-F238E27FC236}">
                  <a16:creationId xmlns:a16="http://schemas.microsoft.com/office/drawing/2014/main" id="{89C8A50A-B0E5-43D5-9A05-3FE31FA69457}"/>
                </a:ext>
              </a:extLst>
            </p:cNvPr>
            <p:cNvCxnSpPr>
              <a:cxnSpLocks/>
            </p:cNvCxnSpPr>
            <p:nvPr/>
          </p:nvCxnSpPr>
          <p:spPr>
            <a:xfrm>
              <a:off x="3867969" y="2456840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E1C1681B-C138-418B-B9CF-A75E5356827C}"/>
                </a:ext>
              </a:extLst>
            </p:cNvPr>
            <p:cNvCxnSpPr>
              <a:cxnSpLocks/>
            </p:cNvCxnSpPr>
            <p:nvPr/>
          </p:nvCxnSpPr>
          <p:spPr>
            <a:xfrm>
              <a:off x="3829174" y="2529287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1BF68FA2-7426-4402-9306-425DD15DB5D1}"/>
                </a:ext>
              </a:extLst>
            </p:cNvPr>
            <p:cNvCxnSpPr>
              <a:cxnSpLocks/>
            </p:cNvCxnSpPr>
            <p:nvPr/>
          </p:nvCxnSpPr>
          <p:spPr>
            <a:xfrm>
              <a:off x="3793157" y="2603309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diritto 92">
              <a:extLst>
                <a:ext uri="{FF2B5EF4-FFF2-40B4-BE49-F238E27FC236}">
                  <a16:creationId xmlns:a16="http://schemas.microsoft.com/office/drawing/2014/main" id="{235A6507-8438-416E-A01E-868905D9F525}"/>
                </a:ext>
              </a:extLst>
            </p:cNvPr>
            <p:cNvCxnSpPr>
              <a:cxnSpLocks/>
            </p:cNvCxnSpPr>
            <p:nvPr/>
          </p:nvCxnSpPr>
          <p:spPr>
            <a:xfrm>
              <a:off x="3751592" y="2690394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diritto 93">
              <a:extLst>
                <a:ext uri="{FF2B5EF4-FFF2-40B4-BE49-F238E27FC236}">
                  <a16:creationId xmlns:a16="http://schemas.microsoft.com/office/drawing/2014/main" id="{C753ED53-94E8-4429-BE71-9B06F2691576}"/>
                </a:ext>
              </a:extLst>
            </p:cNvPr>
            <p:cNvCxnSpPr>
              <a:cxnSpLocks/>
            </p:cNvCxnSpPr>
            <p:nvPr/>
          </p:nvCxnSpPr>
          <p:spPr>
            <a:xfrm>
              <a:off x="3715569" y="2764416"/>
              <a:ext cx="2325538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C1AF0B5A-0B0E-4874-AE9F-354C1A84520F}"/>
              </a:ext>
            </a:extLst>
          </p:cNvPr>
          <p:cNvSpPr txBox="1"/>
          <p:nvPr/>
        </p:nvSpPr>
        <p:spPr>
          <a:xfrm>
            <a:off x="8533620" y="2831311"/>
            <a:ext cx="4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01" name="Titolo 1">
            <a:extLst>
              <a:ext uri="{FF2B5EF4-FFF2-40B4-BE49-F238E27FC236}">
                <a16:creationId xmlns:a16="http://schemas.microsoft.com/office/drawing/2014/main" id="{BC16E562-7B7C-465E-9003-9352F291E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39756"/>
            <a:ext cx="9072000" cy="36000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  <a:defRPr/>
            </a:pPr>
            <a:br>
              <a:rPr lang="it-IT" sz="28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Sezione di solidi a facce: Prisma retto a base triangolare</a:t>
            </a:r>
            <a:endParaRPr lang="it-IT" sz="2200" dirty="0"/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FE2190EF-D8FB-42F3-AF0C-58620149AA48}"/>
              </a:ext>
            </a:extLst>
          </p:cNvPr>
          <p:cNvSpPr txBox="1"/>
          <p:nvPr/>
        </p:nvSpPr>
        <p:spPr>
          <a:xfrm>
            <a:off x="52252" y="1104968"/>
            <a:ext cx="3240000" cy="132343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it-IT" sz="2000" dirty="0">
                <a:solidFill>
                  <a:srgbClr val="00B050"/>
                </a:solidFill>
                <a:latin typeface="Comic Sans MS" pitchFamily="66" charset="0"/>
              </a:rPr>
              <a:t>Esempio grafico relativo alla ricerca della </a:t>
            </a:r>
            <a:r>
              <a:rPr lang="it-IT" sz="2000" dirty="0">
                <a:solidFill>
                  <a:srgbClr val="FF0000"/>
                </a:solidFill>
                <a:latin typeface="Comic Sans MS" pitchFamily="66" charset="0"/>
              </a:rPr>
              <a:t>sezione rigata</a:t>
            </a:r>
            <a:r>
              <a:rPr lang="it-IT" sz="2000" dirty="0">
                <a:solidFill>
                  <a:srgbClr val="00B050"/>
                </a:solidFill>
                <a:latin typeface="Comic Sans MS" pitchFamily="66" charset="0"/>
              </a:rPr>
              <a:t> di un prisma retto a base triangolare</a:t>
            </a:r>
          </a:p>
        </p:txBody>
      </p:sp>
      <p:sp>
        <p:nvSpPr>
          <p:cNvPr id="247" name="CasellaDiTesto 246">
            <a:extLst>
              <a:ext uri="{FF2B5EF4-FFF2-40B4-BE49-F238E27FC236}">
                <a16:creationId xmlns:a16="http://schemas.microsoft.com/office/drawing/2014/main" id="{C1E2D553-8573-4580-81F6-7934D028FA70}"/>
              </a:ext>
            </a:extLst>
          </p:cNvPr>
          <p:cNvSpPr txBox="1"/>
          <p:nvPr/>
        </p:nvSpPr>
        <p:spPr>
          <a:xfrm>
            <a:off x="39189" y="2992753"/>
            <a:ext cx="324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Il prisma a base triangolare è collocato nello spazio del primo diedro con una faccia parallela al piano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  <a:r>
              <a:rPr lang="it-IT" dirty="0">
                <a:latin typeface="Comic Sans MS" panose="030F0702030302020204" pitchFamily="66" charset="0"/>
              </a:rPr>
              <a:t> e l’asse longitudinale obliquo 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49" name="CasellaDiTesto 248">
            <a:extLst>
              <a:ext uri="{FF2B5EF4-FFF2-40B4-BE49-F238E27FC236}">
                <a16:creationId xmlns:a16="http://schemas.microsoft.com/office/drawing/2014/main" id="{61228040-B77C-480D-A2DE-45741E2681AE}"/>
              </a:ext>
            </a:extLst>
          </p:cNvPr>
          <p:cNvSpPr txBox="1"/>
          <p:nvPr/>
        </p:nvSpPr>
        <p:spPr>
          <a:xfrm>
            <a:off x="39189" y="4970868"/>
            <a:ext cx="324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Il piano di sezione è costituito dal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generico parallelo alla linea di terra con l’aggetto della traccia 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maggiore della quota della traccia 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C98D5BEA-B603-46C7-9691-94F6DE5F6420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271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81" grpId="0"/>
      <p:bldP spid="82" grpId="0"/>
      <p:bldP spid="103" grpId="0"/>
      <p:bldP spid="247" grpId="0"/>
      <p:bldP spid="2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0DEFC30-8A4D-43F7-A0A8-A4BC361451B3}"/>
              </a:ext>
            </a:extLst>
          </p:cNvPr>
          <p:cNvCxnSpPr>
            <a:cxnSpLocks/>
          </p:cNvCxnSpPr>
          <p:nvPr/>
        </p:nvCxnSpPr>
        <p:spPr>
          <a:xfrm>
            <a:off x="274320" y="3141614"/>
            <a:ext cx="856923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810B299-A6EA-4062-BEC8-B523FEFBDBCE}"/>
              </a:ext>
            </a:extLst>
          </p:cNvPr>
          <p:cNvCxnSpPr>
            <a:cxnSpLocks/>
          </p:cNvCxnSpPr>
          <p:nvPr/>
        </p:nvCxnSpPr>
        <p:spPr>
          <a:xfrm>
            <a:off x="3704538" y="4171856"/>
            <a:ext cx="2327835" cy="21874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ED4D980-3E03-44E2-A04B-C3BFFB460EE7}"/>
              </a:ext>
            </a:extLst>
          </p:cNvPr>
          <p:cNvCxnSpPr>
            <a:cxnSpLocks/>
          </p:cNvCxnSpPr>
          <p:nvPr/>
        </p:nvCxnSpPr>
        <p:spPr>
          <a:xfrm>
            <a:off x="4323817" y="3494800"/>
            <a:ext cx="2315005" cy="217534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02D971E-9B75-4AA0-9D60-EFB86B923E5C}"/>
              </a:ext>
            </a:extLst>
          </p:cNvPr>
          <p:cNvCxnSpPr>
            <a:cxnSpLocks/>
          </p:cNvCxnSpPr>
          <p:nvPr/>
        </p:nvCxnSpPr>
        <p:spPr>
          <a:xfrm>
            <a:off x="4017599" y="3834382"/>
            <a:ext cx="2325536" cy="21820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016E497C-FCDE-4F61-9FA6-E2A21C3E5326}"/>
              </a:ext>
            </a:extLst>
          </p:cNvPr>
          <p:cNvCxnSpPr>
            <a:cxnSpLocks/>
          </p:cNvCxnSpPr>
          <p:nvPr/>
        </p:nvCxnSpPr>
        <p:spPr>
          <a:xfrm flipH="1">
            <a:off x="3703017" y="3492224"/>
            <a:ext cx="624376" cy="67804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942E78B0-4D47-4E84-AF89-1D98BAD6A3A7}"/>
              </a:ext>
            </a:extLst>
          </p:cNvPr>
          <p:cNvCxnSpPr>
            <a:cxnSpLocks/>
          </p:cNvCxnSpPr>
          <p:nvPr/>
        </p:nvCxnSpPr>
        <p:spPr>
          <a:xfrm flipH="1">
            <a:off x="6032373" y="5670513"/>
            <a:ext cx="606452" cy="6906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F6E5082-6B0A-4ED5-BD8E-7CCA1CFB88FA}"/>
              </a:ext>
            </a:extLst>
          </p:cNvPr>
          <p:cNvCxnSpPr>
            <a:cxnSpLocks/>
          </p:cNvCxnSpPr>
          <p:nvPr/>
        </p:nvCxnSpPr>
        <p:spPr>
          <a:xfrm>
            <a:off x="1110340" y="5856514"/>
            <a:ext cx="722790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46D4AB26-72DA-4DF4-ADCB-F7DAD11A9C7E}"/>
              </a:ext>
            </a:extLst>
          </p:cNvPr>
          <p:cNvCxnSpPr>
            <a:cxnSpLocks/>
          </p:cNvCxnSpPr>
          <p:nvPr/>
        </p:nvCxnSpPr>
        <p:spPr>
          <a:xfrm>
            <a:off x="1426430" y="1313088"/>
            <a:ext cx="63720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E160D9C0-F44B-4C60-98CA-203F076AC3EE}"/>
              </a:ext>
            </a:extLst>
          </p:cNvPr>
          <p:cNvCxnSpPr>
            <a:cxnSpLocks/>
          </p:cNvCxnSpPr>
          <p:nvPr/>
        </p:nvCxnSpPr>
        <p:spPr>
          <a:xfrm flipV="1">
            <a:off x="3702678" y="2794574"/>
            <a:ext cx="0" cy="13772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C3EF782B-F6CB-4C18-A637-70EA35BB60B6}"/>
              </a:ext>
            </a:extLst>
          </p:cNvPr>
          <p:cNvCxnSpPr>
            <a:cxnSpLocks/>
          </p:cNvCxnSpPr>
          <p:nvPr/>
        </p:nvCxnSpPr>
        <p:spPr>
          <a:xfrm flipV="1">
            <a:off x="4328276" y="2794574"/>
            <a:ext cx="0" cy="7031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1883ED10-7E2C-4FC9-8210-1E8393DA75B0}"/>
              </a:ext>
            </a:extLst>
          </p:cNvPr>
          <p:cNvCxnSpPr>
            <a:cxnSpLocks/>
          </p:cNvCxnSpPr>
          <p:nvPr/>
        </p:nvCxnSpPr>
        <p:spPr>
          <a:xfrm flipV="1">
            <a:off x="4017599" y="2159892"/>
            <a:ext cx="0" cy="16722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722C7E4E-80E1-4DFE-A5C3-C7EA07EE6C02}"/>
              </a:ext>
            </a:extLst>
          </p:cNvPr>
          <p:cNvCxnSpPr>
            <a:cxnSpLocks/>
          </p:cNvCxnSpPr>
          <p:nvPr/>
        </p:nvCxnSpPr>
        <p:spPr>
          <a:xfrm>
            <a:off x="3702678" y="2794574"/>
            <a:ext cx="293614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61C48306-1A9D-48D8-BCCB-8F1B813A3B25}"/>
              </a:ext>
            </a:extLst>
          </p:cNvPr>
          <p:cNvCxnSpPr>
            <a:cxnSpLocks/>
          </p:cNvCxnSpPr>
          <p:nvPr/>
        </p:nvCxnSpPr>
        <p:spPr>
          <a:xfrm>
            <a:off x="4017599" y="2160752"/>
            <a:ext cx="232553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C34377B2-F61E-4580-9ECB-53748B53F4EB}"/>
              </a:ext>
            </a:extLst>
          </p:cNvPr>
          <p:cNvCxnSpPr>
            <a:cxnSpLocks/>
          </p:cNvCxnSpPr>
          <p:nvPr/>
        </p:nvCxnSpPr>
        <p:spPr>
          <a:xfrm flipV="1">
            <a:off x="3702678" y="2164211"/>
            <a:ext cx="314923" cy="630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2BCAC53-4951-4F05-9138-A9ECF6829D77}"/>
              </a:ext>
            </a:extLst>
          </p:cNvPr>
          <p:cNvCxnSpPr>
            <a:cxnSpLocks/>
          </p:cNvCxnSpPr>
          <p:nvPr/>
        </p:nvCxnSpPr>
        <p:spPr>
          <a:xfrm>
            <a:off x="4017600" y="2159892"/>
            <a:ext cx="307459" cy="6346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44E00BE7-B271-4483-BDF7-21B034FE8F18}"/>
              </a:ext>
            </a:extLst>
          </p:cNvPr>
          <p:cNvCxnSpPr>
            <a:cxnSpLocks/>
          </p:cNvCxnSpPr>
          <p:nvPr/>
        </p:nvCxnSpPr>
        <p:spPr>
          <a:xfrm flipV="1">
            <a:off x="6638825" y="2776929"/>
            <a:ext cx="0" cy="289309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B7D78B95-ACB7-40E7-8D22-357000727866}"/>
              </a:ext>
            </a:extLst>
          </p:cNvPr>
          <p:cNvCxnSpPr>
            <a:cxnSpLocks/>
          </p:cNvCxnSpPr>
          <p:nvPr/>
        </p:nvCxnSpPr>
        <p:spPr>
          <a:xfrm flipV="1">
            <a:off x="6032373" y="2791215"/>
            <a:ext cx="0" cy="35691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A1A2718C-1515-40B1-8C76-92D6C75D7A31}"/>
              </a:ext>
            </a:extLst>
          </p:cNvPr>
          <p:cNvCxnSpPr>
            <a:cxnSpLocks/>
          </p:cNvCxnSpPr>
          <p:nvPr/>
        </p:nvCxnSpPr>
        <p:spPr>
          <a:xfrm flipV="1">
            <a:off x="6338375" y="2152306"/>
            <a:ext cx="0" cy="38594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D0DCABBB-C7B4-4D51-BA31-46A0E8DB4D84}"/>
              </a:ext>
            </a:extLst>
          </p:cNvPr>
          <p:cNvCxnSpPr>
            <a:cxnSpLocks/>
          </p:cNvCxnSpPr>
          <p:nvPr/>
        </p:nvCxnSpPr>
        <p:spPr>
          <a:xfrm>
            <a:off x="6343138" y="2157497"/>
            <a:ext cx="295687" cy="64183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17F76915-53B0-4C1A-8F86-988AAF8EE2F6}"/>
              </a:ext>
            </a:extLst>
          </p:cNvPr>
          <p:cNvCxnSpPr>
            <a:cxnSpLocks/>
          </p:cNvCxnSpPr>
          <p:nvPr/>
        </p:nvCxnSpPr>
        <p:spPr>
          <a:xfrm flipH="1">
            <a:off x="6032373" y="2157493"/>
            <a:ext cx="310764" cy="6337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8E177BCF-7D82-4465-BBBA-BBE9538A4999}"/>
              </a:ext>
            </a:extLst>
          </p:cNvPr>
          <p:cNvCxnSpPr>
            <a:cxnSpLocks/>
          </p:cNvCxnSpPr>
          <p:nvPr/>
        </p:nvCxnSpPr>
        <p:spPr>
          <a:xfrm>
            <a:off x="2241724" y="3144178"/>
            <a:ext cx="3824946" cy="359436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7C9DA518-A8F2-471F-9B20-D82517B92898}"/>
              </a:ext>
            </a:extLst>
          </p:cNvPr>
          <p:cNvCxnSpPr>
            <a:cxnSpLocks/>
          </p:cNvCxnSpPr>
          <p:nvPr/>
        </p:nvCxnSpPr>
        <p:spPr>
          <a:xfrm flipV="1">
            <a:off x="2611066" y="2794574"/>
            <a:ext cx="0" cy="3494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A4BAF018-C503-4F52-A418-08A501771D6A}"/>
              </a:ext>
            </a:extLst>
          </p:cNvPr>
          <p:cNvCxnSpPr>
            <a:cxnSpLocks/>
          </p:cNvCxnSpPr>
          <p:nvPr/>
        </p:nvCxnSpPr>
        <p:spPr>
          <a:xfrm flipV="1">
            <a:off x="3283872" y="2159892"/>
            <a:ext cx="0" cy="9840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91B9F4CC-0C5E-484E-9268-2C198CE1C8E6}"/>
              </a:ext>
            </a:extLst>
          </p:cNvPr>
          <p:cNvCxnSpPr>
            <a:cxnSpLocks/>
          </p:cNvCxnSpPr>
          <p:nvPr/>
        </p:nvCxnSpPr>
        <p:spPr>
          <a:xfrm flipH="1">
            <a:off x="2241725" y="496859"/>
            <a:ext cx="2802163" cy="26433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C4F8286C-2AF1-4E96-99A0-BD907ED6AECC}"/>
              </a:ext>
            </a:extLst>
          </p:cNvPr>
          <p:cNvCxnSpPr>
            <a:cxnSpLocks/>
          </p:cNvCxnSpPr>
          <p:nvPr/>
        </p:nvCxnSpPr>
        <p:spPr>
          <a:xfrm>
            <a:off x="5126864" y="3140241"/>
            <a:ext cx="0" cy="27162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B3BE9D47-F932-46EF-840F-2B48F9BFE707}"/>
              </a:ext>
            </a:extLst>
          </p:cNvPr>
          <p:cNvCxnSpPr>
            <a:cxnSpLocks/>
          </p:cNvCxnSpPr>
          <p:nvPr/>
        </p:nvCxnSpPr>
        <p:spPr>
          <a:xfrm flipH="1" flipV="1">
            <a:off x="4179177" y="1313088"/>
            <a:ext cx="943153" cy="18271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01A056DE-D8B4-4981-9114-DD81C202A492}"/>
              </a:ext>
            </a:extLst>
          </p:cNvPr>
          <p:cNvCxnSpPr>
            <a:cxnSpLocks/>
          </p:cNvCxnSpPr>
          <p:nvPr/>
        </p:nvCxnSpPr>
        <p:spPr>
          <a:xfrm>
            <a:off x="4177881" y="1310630"/>
            <a:ext cx="0" cy="18296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9EC0551E-A1E1-439D-BD94-90046B31B50B}"/>
              </a:ext>
            </a:extLst>
          </p:cNvPr>
          <p:cNvCxnSpPr>
            <a:cxnSpLocks/>
          </p:cNvCxnSpPr>
          <p:nvPr/>
        </p:nvCxnSpPr>
        <p:spPr>
          <a:xfrm>
            <a:off x="4177881" y="3140241"/>
            <a:ext cx="950243" cy="27162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9393DAE7-3AE2-4D3C-B479-4DECF5573BAB}"/>
              </a:ext>
            </a:extLst>
          </p:cNvPr>
          <p:cNvCxnSpPr>
            <a:cxnSpLocks/>
          </p:cNvCxnSpPr>
          <p:nvPr/>
        </p:nvCxnSpPr>
        <p:spPr>
          <a:xfrm>
            <a:off x="3949274" y="2794574"/>
            <a:ext cx="0" cy="3506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AAAE1309-DD96-4606-BCD8-AC01088EA576}"/>
              </a:ext>
            </a:extLst>
          </p:cNvPr>
          <p:cNvCxnSpPr>
            <a:cxnSpLocks/>
          </p:cNvCxnSpPr>
          <p:nvPr/>
        </p:nvCxnSpPr>
        <p:spPr>
          <a:xfrm flipH="1" flipV="1">
            <a:off x="1857047" y="808276"/>
            <a:ext cx="2459580" cy="23324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63A43F71-B971-4345-B579-43C8C9A007C6}"/>
              </a:ext>
            </a:extLst>
          </p:cNvPr>
          <p:cNvCxnSpPr>
            <a:cxnSpLocks/>
          </p:cNvCxnSpPr>
          <p:nvPr/>
        </p:nvCxnSpPr>
        <p:spPr>
          <a:xfrm>
            <a:off x="4315896" y="3140752"/>
            <a:ext cx="3425138" cy="3218509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98A362C0-D08E-4560-A31D-3118AFA54D3F}"/>
              </a:ext>
            </a:extLst>
          </p:cNvPr>
          <p:cNvCxnSpPr>
            <a:cxnSpLocks/>
          </p:cNvCxnSpPr>
          <p:nvPr/>
        </p:nvCxnSpPr>
        <p:spPr>
          <a:xfrm>
            <a:off x="2392345" y="1310630"/>
            <a:ext cx="0" cy="18296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773574D5-3EC3-4763-9C5C-A1654793C008}"/>
              </a:ext>
            </a:extLst>
          </p:cNvPr>
          <p:cNvCxnSpPr/>
          <p:nvPr/>
        </p:nvCxnSpPr>
        <p:spPr>
          <a:xfrm>
            <a:off x="2392345" y="3140241"/>
            <a:ext cx="4815089" cy="27162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A683B4C0-562C-495F-84BF-262739E12DFE}"/>
              </a:ext>
            </a:extLst>
          </p:cNvPr>
          <p:cNvCxnSpPr/>
          <p:nvPr/>
        </p:nvCxnSpPr>
        <p:spPr>
          <a:xfrm flipV="1">
            <a:off x="7207434" y="3140241"/>
            <a:ext cx="0" cy="27162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74D8ABD6-11EA-4DD1-A47D-1DFC5708CE05}"/>
              </a:ext>
            </a:extLst>
          </p:cNvPr>
          <p:cNvCxnSpPr>
            <a:cxnSpLocks/>
          </p:cNvCxnSpPr>
          <p:nvPr/>
        </p:nvCxnSpPr>
        <p:spPr>
          <a:xfrm>
            <a:off x="2392345" y="1319943"/>
            <a:ext cx="4815089" cy="18202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C81E4ECC-0BB8-4659-88F6-D254DAF9DA66}"/>
              </a:ext>
            </a:extLst>
          </p:cNvPr>
          <p:cNvCxnSpPr>
            <a:cxnSpLocks/>
          </p:cNvCxnSpPr>
          <p:nvPr/>
        </p:nvCxnSpPr>
        <p:spPr>
          <a:xfrm>
            <a:off x="4615587" y="2152629"/>
            <a:ext cx="0" cy="2242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C3E51B67-A5FC-4003-B1BD-2A20EED362CE}"/>
              </a:ext>
            </a:extLst>
          </p:cNvPr>
          <p:cNvCxnSpPr>
            <a:cxnSpLocks/>
          </p:cNvCxnSpPr>
          <p:nvPr/>
        </p:nvCxnSpPr>
        <p:spPr>
          <a:xfrm>
            <a:off x="4945306" y="2792364"/>
            <a:ext cx="0" cy="2552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2ACA553F-1775-488E-940D-465A40B4EA1C}"/>
              </a:ext>
            </a:extLst>
          </p:cNvPr>
          <p:cNvCxnSpPr>
            <a:cxnSpLocks/>
          </p:cNvCxnSpPr>
          <p:nvPr/>
        </p:nvCxnSpPr>
        <p:spPr>
          <a:xfrm>
            <a:off x="6289753" y="2794370"/>
            <a:ext cx="0" cy="25524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1F0AC478-C939-4742-B84D-3ABC233A4C1A}"/>
              </a:ext>
            </a:extLst>
          </p:cNvPr>
          <p:cNvCxnSpPr>
            <a:cxnSpLocks/>
          </p:cNvCxnSpPr>
          <p:nvPr/>
        </p:nvCxnSpPr>
        <p:spPr>
          <a:xfrm>
            <a:off x="4947846" y="5332865"/>
            <a:ext cx="13444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875617AD-47DE-4C31-A677-3EDFC23D7574}"/>
              </a:ext>
            </a:extLst>
          </p:cNvPr>
          <p:cNvCxnSpPr>
            <a:cxnSpLocks/>
          </p:cNvCxnSpPr>
          <p:nvPr/>
        </p:nvCxnSpPr>
        <p:spPr>
          <a:xfrm flipH="1">
            <a:off x="3280961" y="2159892"/>
            <a:ext cx="467703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64F99FAA-61EC-48BA-AE87-C261761D1073}"/>
              </a:ext>
            </a:extLst>
          </p:cNvPr>
          <p:cNvCxnSpPr>
            <a:cxnSpLocks/>
          </p:cNvCxnSpPr>
          <p:nvPr/>
        </p:nvCxnSpPr>
        <p:spPr>
          <a:xfrm>
            <a:off x="3280960" y="3140241"/>
            <a:ext cx="3624307" cy="3404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91C99E11-AE48-441C-9A21-59FE5E31CD55}"/>
              </a:ext>
            </a:extLst>
          </p:cNvPr>
          <p:cNvCxnSpPr>
            <a:cxnSpLocks/>
          </p:cNvCxnSpPr>
          <p:nvPr/>
        </p:nvCxnSpPr>
        <p:spPr>
          <a:xfrm flipH="1">
            <a:off x="2608154" y="2794552"/>
            <a:ext cx="547659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D4531308-4C28-4933-A6F2-3C870189145D}"/>
              </a:ext>
            </a:extLst>
          </p:cNvPr>
          <p:cNvCxnSpPr>
            <a:cxnSpLocks/>
          </p:cNvCxnSpPr>
          <p:nvPr/>
        </p:nvCxnSpPr>
        <p:spPr>
          <a:xfrm>
            <a:off x="2613394" y="3140241"/>
            <a:ext cx="3817725" cy="359829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C7FB8124-FB5C-42A9-8210-691EFF655603}"/>
              </a:ext>
            </a:extLst>
          </p:cNvPr>
          <p:cNvCxnSpPr>
            <a:cxnSpLocks/>
          </p:cNvCxnSpPr>
          <p:nvPr/>
        </p:nvCxnSpPr>
        <p:spPr>
          <a:xfrm>
            <a:off x="3944034" y="3140241"/>
            <a:ext cx="3628798" cy="3404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61FCF35-9850-4013-953A-8F6DE62E2013}"/>
              </a:ext>
            </a:extLst>
          </p:cNvPr>
          <p:cNvSpPr txBox="1"/>
          <p:nvPr/>
        </p:nvSpPr>
        <p:spPr>
          <a:xfrm>
            <a:off x="3469422" y="4105857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418CE0B-F26D-4D70-BB4E-AF6DCA0D31B4}"/>
              </a:ext>
            </a:extLst>
          </p:cNvPr>
          <p:cNvSpPr txBox="1"/>
          <p:nvPr/>
        </p:nvSpPr>
        <p:spPr>
          <a:xfrm>
            <a:off x="3457526" y="2562407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EF739AB4-B371-4F73-908F-E21679BBF008}"/>
              </a:ext>
            </a:extLst>
          </p:cNvPr>
          <p:cNvSpPr txBox="1"/>
          <p:nvPr/>
        </p:nvSpPr>
        <p:spPr>
          <a:xfrm>
            <a:off x="3998191" y="367415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CAB736A1-77C7-4C4D-A14F-26E06442289B}"/>
              </a:ext>
            </a:extLst>
          </p:cNvPr>
          <p:cNvSpPr txBox="1"/>
          <p:nvPr/>
        </p:nvSpPr>
        <p:spPr>
          <a:xfrm>
            <a:off x="3882790" y="1930360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9E28F338-90FC-4131-A9E7-2FE7453ECFA1}"/>
              </a:ext>
            </a:extLst>
          </p:cNvPr>
          <p:cNvSpPr txBox="1"/>
          <p:nvPr/>
        </p:nvSpPr>
        <p:spPr>
          <a:xfrm>
            <a:off x="4268957" y="3326242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B84C14E9-64B4-4612-8C0E-4A09D89C6B2F}"/>
              </a:ext>
            </a:extLst>
          </p:cNvPr>
          <p:cNvSpPr txBox="1"/>
          <p:nvPr/>
        </p:nvSpPr>
        <p:spPr>
          <a:xfrm>
            <a:off x="4229296" y="2563758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F8F30FB3-ACFB-4C92-9072-11329C5E0693}"/>
              </a:ext>
            </a:extLst>
          </p:cNvPr>
          <p:cNvSpPr txBox="1"/>
          <p:nvPr/>
        </p:nvSpPr>
        <p:spPr>
          <a:xfrm>
            <a:off x="5769749" y="632424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EDD3A8A6-7208-4A74-A9CD-1CC3862756C9}"/>
              </a:ext>
            </a:extLst>
          </p:cNvPr>
          <p:cNvSpPr txBox="1"/>
          <p:nvPr/>
        </p:nvSpPr>
        <p:spPr>
          <a:xfrm>
            <a:off x="5776195" y="2562407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5611B05-CDFB-440E-AAA0-B020020745F7}"/>
              </a:ext>
            </a:extLst>
          </p:cNvPr>
          <p:cNvSpPr txBox="1"/>
          <p:nvPr/>
        </p:nvSpPr>
        <p:spPr>
          <a:xfrm>
            <a:off x="6298518" y="592917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A576BDCB-C073-4FB7-A964-EDB01BDFE4C6}"/>
              </a:ext>
            </a:extLst>
          </p:cNvPr>
          <p:cNvSpPr txBox="1"/>
          <p:nvPr/>
        </p:nvSpPr>
        <p:spPr>
          <a:xfrm>
            <a:off x="6201459" y="19303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E’’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D835CD29-72D3-4D63-8A5A-6620792680FB}"/>
              </a:ext>
            </a:extLst>
          </p:cNvPr>
          <p:cNvSpPr txBox="1"/>
          <p:nvPr/>
        </p:nvSpPr>
        <p:spPr>
          <a:xfrm>
            <a:off x="6569284" y="55812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BE55D94A-2E7C-4A52-A406-CB9BDF8AFB03}"/>
              </a:ext>
            </a:extLst>
          </p:cNvPr>
          <p:cNvSpPr txBox="1"/>
          <p:nvPr/>
        </p:nvSpPr>
        <p:spPr>
          <a:xfrm>
            <a:off x="6547965" y="256375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F’’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C2F6C96A-6891-4608-BE24-D01BBA403001}"/>
              </a:ext>
            </a:extLst>
          </p:cNvPr>
          <p:cNvSpPr txBox="1"/>
          <p:nvPr/>
        </p:nvSpPr>
        <p:spPr>
          <a:xfrm>
            <a:off x="4622963" y="521507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0329771E-9075-4238-81EF-7A20E08F4E8C}"/>
              </a:ext>
            </a:extLst>
          </p:cNvPr>
          <p:cNvSpPr txBox="1"/>
          <p:nvPr/>
        </p:nvSpPr>
        <p:spPr>
          <a:xfrm>
            <a:off x="4584597" y="4202027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737D0F5-2B16-4877-ACAB-FD9C97DA7A3A}"/>
              </a:ext>
            </a:extLst>
          </p:cNvPr>
          <p:cNvSpPr txBox="1"/>
          <p:nvPr/>
        </p:nvSpPr>
        <p:spPr>
          <a:xfrm>
            <a:off x="6250283" y="514342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C2C5FD5C-BC54-48B8-AD62-3B51ECCB1D5D}"/>
              </a:ext>
            </a:extLst>
          </p:cNvPr>
          <p:cNvSpPr txBox="1"/>
          <p:nvPr/>
        </p:nvSpPr>
        <p:spPr>
          <a:xfrm>
            <a:off x="4672436" y="278949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539A1A9A-15F9-46DF-856D-F0BA3C1524FA}"/>
              </a:ext>
            </a:extLst>
          </p:cNvPr>
          <p:cNvSpPr txBox="1"/>
          <p:nvPr/>
        </p:nvSpPr>
        <p:spPr>
          <a:xfrm>
            <a:off x="4529737" y="188563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4C434CD-4848-49ED-B3DD-E22C536AB154}"/>
              </a:ext>
            </a:extLst>
          </p:cNvPr>
          <p:cNvSpPr txBox="1"/>
          <p:nvPr/>
        </p:nvSpPr>
        <p:spPr>
          <a:xfrm>
            <a:off x="6086509" y="2765299"/>
            <a:ext cx="396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72AB0EB-0B1D-4D59-9A05-1168108548E1}"/>
              </a:ext>
            </a:extLst>
          </p:cNvPr>
          <p:cNvSpPr txBox="1"/>
          <p:nvPr/>
        </p:nvSpPr>
        <p:spPr>
          <a:xfrm>
            <a:off x="3231651" y="3772803"/>
            <a:ext cx="39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endParaRPr lang="it-IT" sz="14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17CF8AB-D9BE-4A0B-971E-B0C40168BBAD}"/>
              </a:ext>
            </a:extLst>
          </p:cNvPr>
          <p:cNvSpPr/>
          <p:nvPr/>
        </p:nvSpPr>
        <p:spPr>
          <a:xfrm>
            <a:off x="6979545" y="2541225"/>
            <a:ext cx="3401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a’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A9FB6CD-1D9C-4DAF-814E-28C3DA8FB752}"/>
              </a:ext>
            </a:extLst>
          </p:cNvPr>
          <p:cNvSpPr txBox="1"/>
          <p:nvPr/>
        </p:nvSpPr>
        <p:spPr>
          <a:xfrm>
            <a:off x="2164455" y="2558760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a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551D1712-FF22-4E69-8A9A-E90C07602026}"/>
              </a:ext>
            </a:extLst>
          </p:cNvPr>
          <p:cNvGrpSpPr/>
          <p:nvPr/>
        </p:nvGrpSpPr>
        <p:grpSpPr>
          <a:xfrm>
            <a:off x="6223965" y="6368975"/>
            <a:ext cx="504000" cy="395547"/>
            <a:chOff x="6223965" y="6368975"/>
            <a:chExt cx="504000" cy="395547"/>
          </a:xfrm>
        </p:grpSpPr>
        <p:sp>
          <p:nvSpPr>
            <p:cNvPr id="81" name="CasellaDiTesto 80">
              <a:extLst>
                <a:ext uri="{FF2B5EF4-FFF2-40B4-BE49-F238E27FC236}">
                  <a16:creationId xmlns:a16="http://schemas.microsoft.com/office/drawing/2014/main" id="{5E726AA0-BB18-46AD-A2D3-22663E71F984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  <p:sp>
          <p:nvSpPr>
            <p:cNvPr id="10" name="Rettangolo 9">
              <a:extLst>
                <a:ext uri="{FF2B5EF4-FFF2-40B4-BE49-F238E27FC236}">
                  <a16:creationId xmlns:a16="http://schemas.microsoft.com/office/drawing/2014/main" id="{49678F8C-D3C8-40C7-BC52-1369F88A5670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5322B989-9606-4B48-9E38-645FD1DCB514}"/>
              </a:ext>
            </a:extLst>
          </p:cNvPr>
          <p:cNvSpPr txBox="1"/>
          <p:nvPr/>
        </p:nvSpPr>
        <p:spPr>
          <a:xfrm>
            <a:off x="3606413" y="3492223"/>
            <a:ext cx="39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83" name="Rettangolo 82">
            <a:extLst>
              <a:ext uri="{FF2B5EF4-FFF2-40B4-BE49-F238E27FC236}">
                <a16:creationId xmlns:a16="http://schemas.microsoft.com/office/drawing/2014/main" id="{4365C887-4F47-440E-8C27-F2853EE69DE3}"/>
              </a:ext>
            </a:extLst>
          </p:cNvPr>
          <p:cNvSpPr/>
          <p:nvPr/>
        </p:nvSpPr>
        <p:spPr>
          <a:xfrm>
            <a:off x="7122687" y="1924442"/>
            <a:ext cx="35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CF30912B-8A35-42DC-B766-F10462B5D98D}"/>
              </a:ext>
            </a:extLst>
          </p:cNvPr>
          <p:cNvSpPr txBox="1"/>
          <p:nvPr/>
        </p:nvSpPr>
        <p:spPr>
          <a:xfrm>
            <a:off x="2843845" y="1959468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</a:p>
        </p:txBody>
      </p: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7D794595-0447-4695-8290-53F6E9A70697}"/>
              </a:ext>
            </a:extLst>
          </p:cNvPr>
          <p:cNvGrpSpPr/>
          <p:nvPr/>
        </p:nvGrpSpPr>
        <p:grpSpPr>
          <a:xfrm>
            <a:off x="6804162" y="6313779"/>
            <a:ext cx="504000" cy="395547"/>
            <a:chOff x="6223965" y="6368975"/>
            <a:chExt cx="504000" cy="395547"/>
          </a:xfrm>
        </p:grpSpPr>
        <p:sp>
          <p:nvSpPr>
            <p:cNvPr id="86" name="CasellaDiTesto 85">
              <a:extLst>
                <a:ext uri="{FF2B5EF4-FFF2-40B4-BE49-F238E27FC236}">
                  <a16:creationId xmlns:a16="http://schemas.microsoft.com/office/drawing/2014/main" id="{DD5347F4-8FDE-4625-961D-9D97D3061E70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b</a:t>
              </a:r>
            </a:p>
          </p:txBody>
        </p:sp>
        <p:sp>
          <p:nvSpPr>
            <p:cNvPr id="87" name="Rettangolo 86">
              <a:extLst>
                <a:ext uri="{FF2B5EF4-FFF2-40B4-BE49-F238E27FC236}">
                  <a16:creationId xmlns:a16="http://schemas.microsoft.com/office/drawing/2014/main" id="{1394FBFF-9391-4514-8E1E-DA929BF05D43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5" name="Rettangolo 24">
            <a:extLst>
              <a:ext uri="{FF2B5EF4-FFF2-40B4-BE49-F238E27FC236}">
                <a16:creationId xmlns:a16="http://schemas.microsoft.com/office/drawing/2014/main" id="{2A925210-EDB9-4B80-93FD-CAE6AADB7324}"/>
              </a:ext>
            </a:extLst>
          </p:cNvPr>
          <p:cNvSpPr/>
          <p:nvPr/>
        </p:nvSpPr>
        <p:spPr>
          <a:xfrm>
            <a:off x="7299979" y="2531343"/>
            <a:ext cx="35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471B2670-87B4-4408-891E-FF697AB614E4}"/>
              </a:ext>
            </a:extLst>
          </p:cNvPr>
          <p:cNvSpPr/>
          <p:nvPr/>
        </p:nvSpPr>
        <p:spPr>
          <a:xfrm>
            <a:off x="7140884" y="2525836"/>
            <a:ext cx="2968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600" b="1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grpSp>
        <p:nvGrpSpPr>
          <p:cNvPr id="88" name="Gruppo 87">
            <a:extLst>
              <a:ext uri="{FF2B5EF4-FFF2-40B4-BE49-F238E27FC236}">
                <a16:creationId xmlns:a16="http://schemas.microsoft.com/office/drawing/2014/main" id="{BEE30EED-0DD2-4EE7-9208-877E10E0E904}"/>
              </a:ext>
            </a:extLst>
          </p:cNvPr>
          <p:cNvGrpSpPr/>
          <p:nvPr/>
        </p:nvGrpSpPr>
        <p:grpSpPr>
          <a:xfrm>
            <a:off x="7462791" y="6302006"/>
            <a:ext cx="504000" cy="395547"/>
            <a:chOff x="6223965" y="6368975"/>
            <a:chExt cx="504000" cy="395547"/>
          </a:xfrm>
        </p:grpSpPr>
        <p:sp>
          <p:nvSpPr>
            <p:cNvPr id="89" name="CasellaDiTesto 88">
              <a:extLst>
                <a:ext uri="{FF2B5EF4-FFF2-40B4-BE49-F238E27FC236}">
                  <a16:creationId xmlns:a16="http://schemas.microsoft.com/office/drawing/2014/main" id="{C82896D6-1FCD-4236-A82B-7C0636878D7D}"/>
                </a:ext>
              </a:extLst>
            </p:cNvPr>
            <p:cNvSpPr txBox="1"/>
            <p:nvPr/>
          </p:nvSpPr>
          <p:spPr>
            <a:xfrm>
              <a:off x="6223965" y="6456745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  <p:sp>
          <p:nvSpPr>
            <p:cNvPr id="90" name="Rettangolo 89">
              <a:extLst>
                <a:ext uri="{FF2B5EF4-FFF2-40B4-BE49-F238E27FC236}">
                  <a16:creationId xmlns:a16="http://schemas.microsoft.com/office/drawing/2014/main" id="{13F4A8F0-4652-4AFA-BEFC-369A031EAE81}"/>
                </a:ext>
              </a:extLst>
            </p:cNvPr>
            <p:cNvSpPr/>
            <p:nvPr/>
          </p:nvSpPr>
          <p:spPr>
            <a:xfrm>
              <a:off x="6400108" y="6368975"/>
              <a:ext cx="28565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1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8923E6D8-F9B0-441A-B0E5-5AD7ADF7564C}"/>
              </a:ext>
            </a:extLst>
          </p:cNvPr>
          <p:cNvSpPr txBox="1"/>
          <p:nvPr/>
        </p:nvSpPr>
        <p:spPr>
          <a:xfrm>
            <a:off x="4363464" y="524873"/>
            <a:ext cx="483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5A844B3F-0642-4BAE-B26D-4F7C5F548041}"/>
              </a:ext>
            </a:extLst>
          </p:cNvPr>
          <p:cNvSpPr txBox="1"/>
          <p:nvPr/>
        </p:nvSpPr>
        <p:spPr>
          <a:xfrm>
            <a:off x="3691899" y="4813963"/>
            <a:ext cx="483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41B437E1-A0C8-4CAF-A6E7-38E68AEF95F0}"/>
              </a:ext>
            </a:extLst>
          </p:cNvPr>
          <p:cNvSpPr txBox="1"/>
          <p:nvPr/>
        </p:nvSpPr>
        <p:spPr>
          <a:xfrm>
            <a:off x="7078080" y="1003965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29E3A31E-841B-42A5-87E7-05F885393A6B}"/>
              </a:ext>
            </a:extLst>
          </p:cNvPr>
          <p:cNvSpPr txBox="1"/>
          <p:nvPr/>
        </p:nvSpPr>
        <p:spPr>
          <a:xfrm>
            <a:off x="7874404" y="5517960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FEDDC10C-32A9-4A50-BAC7-7283BAD0FCDD}"/>
              </a:ext>
            </a:extLst>
          </p:cNvPr>
          <p:cNvSpPr txBox="1"/>
          <p:nvPr/>
        </p:nvSpPr>
        <p:spPr>
          <a:xfrm>
            <a:off x="2240430" y="1028428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7F832E28-B1C4-4988-AB7A-90FECE912514}"/>
              </a:ext>
            </a:extLst>
          </p:cNvPr>
          <p:cNvSpPr txBox="1"/>
          <p:nvPr/>
        </p:nvSpPr>
        <p:spPr>
          <a:xfrm>
            <a:off x="7155553" y="5582668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103" name="Rettangolo 102">
            <a:extLst>
              <a:ext uri="{FF2B5EF4-FFF2-40B4-BE49-F238E27FC236}">
                <a16:creationId xmlns:a16="http://schemas.microsoft.com/office/drawing/2014/main" id="{33892267-2483-43EE-9BC5-E77FFA729C40}"/>
              </a:ext>
            </a:extLst>
          </p:cNvPr>
          <p:cNvSpPr/>
          <p:nvPr/>
        </p:nvSpPr>
        <p:spPr>
          <a:xfrm>
            <a:off x="5301417" y="2208873"/>
            <a:ext cx="35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105" name="Rettangolo 104">
            <a:extLst>
              <a:ext uri="{FF2B5EF4-FFF2-40B4-BE49-F238E27FC236}">
                <a16:creationId xmlns:a16="http://schemas.microsoft.com/office/drawing/2014/main" id="{035E77C4-32CE-47D5-88EB-1D972476FA45}"/>
              </a:ext>
            </a:extLst>
          </p:cNvPr>
          <p:cNvSpPr/>
          <p:nvPr/>
        </p:nvSpPr>
        <p:spPr>
          <a:xfrm>
            <a:off x="5227577" y="4517122"/>
            <a:ext cx="3097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00CC6105-5FF0-4D4A-9B51-9A4DA93F3CD8}"/>
              </a:ext>
            </a:extLst>
          </p:cNvPr>
          <p:cNvSpPr txBox="1"/>
          <p:nvPr/>
        </p:nvSpPr>
        <p:spPr>
          <a:xfrm>
            <a:off x="3815344" y="1027143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4C4C2A74-4DE9-48FC-A699-8DB3F7A1448F}"/>
              </a:ext>
            </a:extLst>
          </p:cNvPr>
          <p:cNvSpPr txBox="1"/>
          <p:nvPr/>
        </p:nvSpPr>
        <p:spPr>
          <a:xfrm>
            <a:off x="4803814" y="5805960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230" name="Rettangolo 229">
            <a:extLst>
              <a:ext uri="{FF2B5EF4-FFF2-40B4-BE49-F238E27FC236}">
                <a16:creationId xmlns:a16="http://schemas.microsoft.com/office/drawing/2014/main" id="{10FA6CB3-B61D-456C-8975-34B477202603}"/>
              </a:ext>
            </a:extLst>
          </p:cNvPr>
          <p:cNvSpPr/>
          <p:nvPr/>
        </p:nvSpPr>
        <p:spPr>
          <a:xfrm>
            <a:off x="4310225" y="1446323"/>
            <a:ext cx="354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110" name="Rettangolo 109">
            <a:extLst>
              <a:ext uri="{FF2B5EF4-FFF2-40B4-BE49-F238E27FC236}">
                <a16:creationId xmlns:a16="http://schemas.microsoft.com/office/drawing/2014/main" id="{60FCAB59-5BB3-48AA-B941-ABEEBFED70B4}"/>
              </a:ext>
            </a:extLst>
          </p:cNvPr>
          <p:cNvSpPr/>
          <p:nvPr/>
        </p:nvSpPr>
        <p:spPr>
          <a:xfrm>
            <a:off x="4475887" y="4735011"/>
            <a:ext cx="3225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A33F7B9C-A64F-49B6-A8E5-9D3E4830C95C}"/>
              </a:ext>
            </a:extLst>
          </p:cNvPr>
          <p:cNvSpPr txBox="1"/>
          <p:nvPr/>
        </p:nvSpPr>
        <p:spPr>
          <a:xfrm>
            <a:off x="3748761" y="2529421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202C808C-4A5B-4960-A23E-7CC5E99DE9A1}"/>
              </a:ext>
            </a:extLst>
          </p:cNvPr>
          <p:cNvSpPr txBox="1"/>
          <p:nvPr/>
        </p:nvSpPr>
        <p:spPr>
          <a:xfrm>
            <a:off x="3926139" y="3160491"/>
            <a:ext cx="39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3589545D-D12A-4D4C-BD15-FC8F46A28EFE}"/>
              </a:ext>
            </a:extLst>
          </p:cNvPr>
          <p:cNvSpPr txBox="1"/>
          <p:nvPr/>
        </p:nvSpPr>
        <p:spPr>
          <a:xfrm>
            <a:off x="1818229" y="553062"/>
            <a:ext cx="483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7FEC63DC-61C6-47AE-9859-B525910B7CB0}"/>
              </a:ext>
            </a:extLst>
          </p:cNvPr>
          <p:cNvSpPr txBox="1"/>
          <p:nvPr/>
        </p:nvSpPr>
        <p:spPr>
          <a:xfrm>
            <a:off x="5361058" y="3965785"/>
            <a:ext cx="483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6848B66-163B-44FE-A7DE-DD8F63A0BE8C}"/>
              </a:ext>
            </a:extLst>
          </p:cNvPr>
          <p:cNvSpPr txBox="1"/>
          <p:nvPr/>
        </p:nvSpPr>
        <p:spPr>
          <a:xfrm>
            <a:off x="0" y="623131"/>
            <a:ext cx="18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La diapositiva presente evidenzia tutti i passaggi grafici necessari per la definizione del poligono chiuso relativo alla sezione del solido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AC6D78A-4571-4083-BE53-C2DAF3265F3C}"/>
              </a:ext>
            </a:extLst>
          </p:cNvPr>
          <p:cNvSpPr txBox="1"/>
          <p:nvPr/>
        </p:nvSpPr>
        <p:spPr>
          <a:xfrm>
            <a:off x="0" y="4018793"/>
            <a:ext cx="31876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Date le caratteristiche geometriche del piano di sezione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il segmento</a:t>
            </a:r>
          </a:p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(XZ), (X’Z’),(X’’Z’’) viene definito mediante le rette x(</a:t>
            </a:r>
            <a:r>
              <a:rPr lang="it-IT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x’,x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’’) e y(</a:t>
            </a:r>
            <a:r>
              <a:rPr lang="it-IT" dirty="0" err="1">
                <a:solidFill>
                  <a:srgbClr val="FF0000"/>
                </a:solidFill>
                <a:latin typeface="Comic Sans MS" panose="030F0702030302020204" pitchFamily="66" charset="0"/>
              </a:rPr>
              <a:t>y’,y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’’)</a:t>
            </a:r>
          </a:p>
        </p:txBody>
      </p:sp>
      <p:sp>
        <p:nvSpPr>
          <p:cNvPr id="122" name="Titolo 1">
            <a:extLst>
              <a:ext uri="{FF2B5EF4-FFF2-40B4-BE49-F238E27FC236}">
                <a16:creationId xmlns:a16="http://schemas.microsoft.com/office/drawing/2014/main" id="{F8CBE4B9-2F8F-4CD9-8F6A-D059BDB7F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26126"/>
            <a:ext cx="9072000" cy="36000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Sezione di solidi a facce: Prisma retto a base triangolare</a:t>
            </a:r>
            <a:endParaRPr lang="it-IT" sz="2200" dirty="0"/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158C99C-52DC-448C-AF93-6DCE8543EAB9}"/>
              </a:ext>
            </a:extLst>
          </p:cNvPr>
          <p:cNvSpPr txBox="1"/>
          <p:nvPr/>
        </p:nvSpPr>
        <p:spPr>
          <a:xfrm>
            <a:off x="8456346" y="2831311"/>
            <a:ext cx="4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B9E2403-6147-4052-AFE2-2F67693B760F}"/>
              </a:ext>
            </a:extLst>
          </p:cNvPr>
          <p:cNvSpPr txBox="1"/>
          <p:nvPr/>
        </p:nvSpPr>
        <p:spPr>
          <a:xfrm>
            <a:off x="-2637" y="6166310"/>
            <a:ext cx="5076000" cy="648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Il segmento XZ, (X’Z’), (X’’Z’’) sarà  parallelo alla linea di terra ed alle tracce del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8A1366D-2CDF-49DE-B525-7A9F142C8C63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490A5955-F846-4844-8AD1-2C2B1EC8262F}"/>
              </a:ext>
            </a:extLst>
          </p:cNvPr>
          <p:cNvCxnSpPr>
            <a:stCxn id="15" idx="3"/>
          </p:cNvCxnSpPr>
          <p:nvPr/>
        </p:nvCxnSpPr>
        <p:spPr>
          <a:xfrm flipV="1">
            <a:off x="5073363" y="5368966"/>
            <a:ext cx="770941" cy="1121344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256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1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/>
      <p:bldP spid="78" grpId="0"/>
      <p:bldP spid="79" grpId="0"/>
      <p:bldP spid="80" grpId="0"/>
      <p:bldP spid="2" grpId="0"/>
      <p:bldP spid="3" grpId="0"/>
      <p:bldP spid="4" grpId="0"/>
      <p:bldP spid="82" grpId="0"/>
      <p:bldP spid="83" grpId="0"/>
      <p:bldP spid="84" grpId="0"/>
      <p:bldP spid="25" grpId="0"/>
      <p:bldP spid="29" grpId="0"/>
      <p:bldP spid="226" grpId="0"/>
      <p:bldP spid="93" grpId="0"/>
      <p:bldP spid="97" grpId="0"/>
      <p:bldP spid="99" grpId="0"/>
      <p:bldP spid="103" grpId="0"/>
      <p:bldP spid="105" grpId="0"/>
      <p:bldP spid="107" grpId="0"/>
      <p:bldP spid="109" grpId="0"/>
      <p:bldP spid="230" grpId="0"/>
      <p:bldP spid="110" grpId="0"/>
      <p:bldP spid="112" grpId="0"/>
      <p:bldP spid="114" grpId="0"/>
      <p:bldP spid="116" grpId="0"/>
      <p:bldP spid="118" grpId="0"/>
      <p:bldP spid="6" grpId="0"/>
      <p:bldP spid="8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0DEFC30-8A4D-43F7-A0A8-A4BC361451B3}"/>
              </a:ext>
            </a:extLst>
          </p:cNvPr>
          <p:cNvCxnSpPr>
            <a:cxnSpLocks/>
          </p:cNvCxnSpPr>
          <p:nvPr/>
        </p:nvCxnSpPr>
        <p:spPr>
          <a:xfrm>
            <a:off x="274320" y="3141614"/>
            <a:ext cx="856923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810B299-A6EA-4062-BEC8-B523FEFBDBCE}"/>
              </a:ext>
            </a:extLst>
          </p:cNvPr>
          <p:cNvCxnSpPr>
            <a:cxnSpLocks/>
          </p:cNvCxnSpPr>
          <p:nvPr/>
        </p:nvCxnSpPr>
        <p:spPr>
          <a:xfrm>
            <a:off x="2398213" y="4169074"/>
            <a:ext cx="1238644" cy="116392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ED4D980-3E03-44E2-A04B-C3BFFB460EE7}"/>
              </a:ext>
            </a:extLst>
          </p:cNvPr>
          <p:cNvCxnSpPr>
            <a:cxnSpLocks/>
          </p:cNvCxnSpPr>
          <p:nvPr/>
        </p:nvCxnSpPr>
        <p:spPr>
          <a:xfrm>
            <a:off x="3019548" y="3492381"/>
            <a:ext cx="1961855" cy="183721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02D971E-9B75-4AA0-9D60-EFB86B923E5C}"/>
              </a:ext>
            </a:extLst>
          </p:cNvPr>
          <p:cNvCxnSpPr>
            <a:cxnSpLocks/>
          </p:cNvCxnSpPr>
          <p:nvPr/>
        </p:nvCxnSpPr>
        <p:spPr>
          <a:xfrm>
            <a:off x="2710911" y="3831963"/>
            <a:ext cx="604761" cy="57163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016E497C-FCDE-4F61-9FA6-E2A21C3E5326}"/>
              </a:ext>
            </a:extLst>
          </p:cNvPr>
          <p:cNvCxnSpPr>
            <a:cxnSpLocks/>
          </p:cNvCxnSpPr>
          <p:nvPr/>
        </p:nvCxnSpPr>
        <p:spPr>
          <a:xfrm flipH="1">
            <a:off x="2396329" y="3492224"/>
            <a:ext cx="624376" cy="67804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FF6E5082-6B0A-4ED5-BD8E-7CCA1CFB88FA}"/>
              </a:ext>
            </a:extLst>
          </p:cNvPr>
          <p:cNvCxnSpPr>
            <a:cxnSpLocks/>
          </p:cNvCxnSpPr>
          <p:nvPr/>
        </p:nvCxnSpPr>
        <p:spPr>
          <a:xfrm>
            <a:off x="1059709" y="5856514"/>
            <a:ext cx="722790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46D4AB26-72DA-4DF4-ADCB-F7DAD11A9C7E}"/>
              </a:ext>
            </a:extLst>
          </p:cNvPr>
          <p:cNvCxnSpPr>
            <a:cxnSpLocks/>
          </p:cNvCxnSpPr>
          <p:nvPr/>
        </p:nvCxnSpPr>
        <p:spPr>
          <a:xfrm>
            <a:off x="1375799" y="1313088"/>
            <a:ext cx="63720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E160D9C0-F44B-4C60-98CA-203F076AC3EE}"/>
              </a:ext>
            </a:extLst>
          </p:cNvPr>
          <p:cNvCxnSpPr>
            <a:cxnSpLocks/>
          </p:cNvCxnSpPr>
          <p:nvPr/>
        </p:nvCxnSpPr>
        <p:spPr>
          <a:xfrm flipV="1">
            <a:off x="2395990" y="2794574"/>
            <a:ext cx="0" cy="137728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C3EF782B-F6CB-4C18-A637-70EA35BB60B6}"/>
              </a:ext>
            </a:extLst>
          </p:cNvPr>
          <p:cNvCxnSpPr>
            <a:cxnSpLocks/>
          </p:cNvCxnSpPr>
          <p:nvPr/>
        </p:nvCxnSpPr>
        <p:spPr>
          <a:xfrm flipV="1">
            <a:off x="3021588" y="2794574"/>
            <a:ext cx="0" cy="7031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722C7E4E-80E1-4DFE-A5C3-C7EA07EE6C02}"/>
              </a:ext>
            </a:extLst>
          </p:cNvPr>
          <p:cNvCxnSpPr>
            <a:cxnSpLocks/>
          </p:cNvCxnSpPr>
          <p:nvPr/>
        </p:nvCxnSpPr>
        <p:spPr>
          <a:xfrm>
            <a:off x="2395990" y="2794574"/>
            <a:ext cx="124040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61C48306-1A9D-48D8-BCCB-8F1B813A3B25}"/>
              </a:ext>
            </a:extLst>
          </p:cNvPr>
          <p:cNvCxnSpPr>
            <a:cxnSpLocks/>
          </p:cNvCxnSpPr>
          <p:nvPr/>
        </p:nvCxnSpPr>
        <p:spPr>
          <a:xfrm>
            <a:off x="2710911" y="2160752"/>
            <a:ext cx="60642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C34377B2-F61E-4580-9ECB-53748B53F4EB}"/>
              </a:ext>
            </a:extLst>
          </p:cNvPr>
          <p:cNvCxnSpPr>
            <a:cxnSpLocks/>
          </p:cNvCxnSpPr>
          <p:nvPr/>
        </p:nvCxnSpPr>
        <p:spPr>
          <a:xfrm flipV="1">
            <a:off x="2395990" y="2164211"/>
            <a:ext cx="314923" cy="6303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B2BCAC53-4951-4F05-9138-A9ECF6829D77}"/>
              </a:ext>
            </a:extLst>
          </p:cNvPr>
          <p:cNvCxnSpPr>
            <a:cxnSpLocks/>
          </p:cNvCxnSpPr>
          <p:nvPr/>
        </p:nvCxnSpPr>
        <p:spPr>
          <a:xfrm>
            <a:off x="2710912" y="2159892"/>
            <a:ext cx="307459" cy="634682"/>
          </a:xfrm>
          <a:prstGeom prst="line">
            <a:avLst/>
          </a:prstGeom>
          <a:ln w="31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C81E4ECC-0BB8-4659-88F6-D254DAF9DA66}"/>
              </a:ext>
            </a:extLst>
          </p:cNvPr>
          <p:cNvCxnSpPr>
            <a:cxnSpLocks/>
          </p:cNvCxnSpPr>
          <p:nvPr/>
        </p:nvCxnSpPr>
        <p:spPr>
          <a:xfrm>
            <a:off x="3310147" y="2162432"/>
            <a:ext cx="0" cy="2242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C3E51B67-A5FC-4003-B1BD-2A20EED362CE}"/>
              </a:ext>
            </a:extLst>
          </p:cNvPr>
          <p:cNvCxnSpPr>
            <a:cxnSpLocks/>
          </p:cNvCxnSpPr>
          <p:nvPr/>
        </p:nvCxnSpPr>
        <p:spPr>
          <a:xfrm>
            <a:off x="3638618" y="2792364"/>
            <a:ext cx="0" cy="253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2ACA553F-1775-488E-940D-465A40B4EA1C}"/>
              </a:ext>
            </a:extLst>
          </p:cNvPr>
          <p:cNvCxnSpPr>
            <a:cxnSpLocks/>
          </p:cNvCxnSpPr>
          <p:nvPr/>
        </p:nvCxnSpPr>
        <p:spPr>
          <a:xfrm>
            <a:off x="4983065" y="2794370"/>
            <a:ext cx="0" cy="253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761FCF35-9850-4013-953A-8F6DE62E2013}"/>
              </a:ext>
            </a:extLst>
          </p:cNvPr>
          <p:cNvSpPr txBox="1"/>
          <p:nvPr/>
        </p:nvSpPr>
        <p:spPr>
          <a:xfrm>
            <a:off x="2118117" y="3916119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418CE0B-F26D-4D70-BB4E-AF6DCA0D31B4}"/>
              </a:ext>
            </a:extLst>
          </p:cNvPr>
          <p:cNvSpPr txBox="1"/>
          <p:nvPr/>
        </p:nvSpPr>
        <p:spPr>
          <a:xfrm>
            <a:off x="2141552" y="2579368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A’’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EF739AB4-B371-4F73-908F-E21679BBF008}"/>
              </a:ext>
            </a:extLst>
          </p:cNvPr>
          <p:cNvSpPr txBox="1"/>
          <p:nvPr/>
        </p:nvSpPr>
        <p:spPr>
          <a:xfrm>
            <a:off x="2485234" y="3605068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CAB736A1-77C7-4C4D-A14F-26E06442289B}"/>
              </a:ext>
            </a:extLst>
          </p:cNvPr>
          <p:cNvSpPr txBox="1"/>
          <p:nvPr/>
        </p:nvSpPr>
        <p:spPr>
          <a:xfrm>
            <a:off x="2576102" y="1930360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B’’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9E28F338-90FC-4131-A9E7-2FE7453ECFA1}"/>
              </a:ext>
            </a:extLst>
          </p:cNvPr>
          <p:cNvSpPr txBox="1"/>
          <p:nvPr/>
        </p:nvSpPr>
        <p:spPr>
          <a:xfrm>
            <a:off x="2804517" y="3285308"/>
            <a:ext cx="36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B84C14E9-64B4-4612-8C0E-4A09D89C6B2F}"/>
              </a:ext>
            </a:extLst>
          </p:cNvPr>
          <p:cNvSpPr txBox="1"/>
          <p:nvPr/>
        </p:nvSpPr>
        <p:spPr>
          <a:xfrm>
            <a:off x="2922608" y="2563758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C2F6C96A-6891-4608-BE24-D01BBA403001}"/>
              </a:ext>
            </a:extLst>
          </p:cNvPr>
          <p:cNvSpPr txBox="1"/>
          <p:nvPr/>
        </p:nvSpPr>
        <p:spPr>
          <a:xfrm>
            <a:off x="3311767" y="52775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0329771E-9075-4238-81EF-7A20E08F4E8C}"/>
              </a:ext>
            </a:extLst>
          </p:cNvPr>
          <p:cNvSpPr txBox="1"/>
          <p:nvPr/>
        </p:nvSpPr>
        <p:spPr>
          <a:xfrm>
            <a:off x="3254072" y="41700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0737D0F5-2B16-4877-ACAB-FD9C97DA7A3A}"/>
              </a:ext>
            </a:extLst>
          </p:cNvPr>
          <p:cNvSpPr txBox="1"/>
          <p:nvPr/>
        </p:nvSpPr>
        <p:spPr>
          <a:xfrm>
            <a:off x="4902311" y="511066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C2C5FD5C-BC54-48B8-AD62-3B51ECCB1D5D}"/>
              </a:ext>
            </a:extLst>
          </p:cNvPr>
          <p:cNvSpPr txBox="1"/>
          <p:nvPr/>
        </p:nvSpPr>
        <p:spPr>
          <a:xfrm>
            <a:off x="3394173" y="2785704"/>
            <a:ext cx="396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539A1A9A-15F9-46DF-856D-F0BA3C1524FA}"/>
              </a:ext>
            </a:extLst>
          </p:cNvPr>
          <p:cNvSpPr txBox="1"/>
          <p:nvPr/>
        </p:nvSpPr>
        <p:spPr>
          <a:xfrm>
            <a:off x="3182783" y="190567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4C434CD-4848-49ED-B3DD-E22C536AB154}"/>
              </a:ext>
            </a:extLst>
          </p:cNvPr>
          <p:cNvSpPr txBox="1"/>
          <p:nvPr/>
        </p:nvSpPr>
        <p:spPr>
          <a:xfrm>
            <a:off x="4767271" y="2773274"/>
            <a:ext cx="396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41B437E1-A0C8-4CAF-A6E7-38E68AEF95F0}"/>
              </a:ext>
            </a:extLst>
          </p:cNvPr>
          <p:cNvSpPr txBox="1"/>
          <p:nvPr/>
        </p:nvSpPr>
        <p:spPr>
          <a:xfrm>
            <a:off x="7027449" y="1003965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29E3A31E-841B-42A5-87E7-05F885393A6B}"/>
              </a:ext>
            </a:extLst>
          </p:cNvPr>
          <p:cNvSpPr txBox="1"/>
          <p:nvPr/>
        </p:nvSpPr>
        <p:spPr>
          <a:xfrm>
            <a:off x="8209788" y="5492141"/>
            <a:ext cx="50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grpSp>
        <p:nvGrpSpPr>
          <p:cNvPr id="84" name="Gruppo 83">
            <a:extLst>
              <a:ext uri="{FF2B5EF4-FFF2-40B4-BE49-F238E27FC236}">
                <a16:creationId xmlns:a16="http://schemas.microsoft.com/office/drawing/2014/main" id="{F85BF15B-90F2-4456-AE17-152C2F449104}"/>
              </a:ext>
            </a:extLst>
          </p:cNvPr>
          <p:cNvGrpSpPr/>
          <p:nvPr/>
        </p:nvGrpSpPr>
        <p:grpSpPr>
          <a:xfrm>
            <a:off x="3304743" y="2153886"/>
            <a:ext cx="1686042" cy="644890"/>
            <a:chOff x="5929349" y="2154446"/>
            <a:chExt cx="1686042" cy="644890"/>
          </a:xfrm>
        </p:grpSpPr>
        <p:cxnSp>
          <p:nvCxnSpPr>
            <p:cNvPr id="85" name="Connettore diritto 84">
              <a:extLst>
                <a:ext uri="{FF2B5EF4-FFF2-40B4-BE49-F238E27FC236}">
                  <a16:creationId xmlns:a16="http://schemas.microsoft.com/office/drawing/2014/main" id="{65339181-0F77-451D-B1FA-33804E9782F8}"/>
                </a:ext>
              </a:extLst>
            </p:cNvPr>
            <p:cNvCxnSpPr/>
            <p:nvPr/>
          </p:nvCxnSpPr>
          <p:spPr>
            <a:xfrm>
              <a:off x="6264390" y="2794974"/>
              <a:ext cx="13392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B82C44D2-CFA3-4AA9-9402-6572A54B2BD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30126" y="2154446"/>
              <a:ext cx="336514" cy="641188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diritto 86">
              <a:extLst>
                <a:ext uri="{FF2B5EF4-FFF2-40B4-BE49-F238E27FC236}">
                  <a16:creationId xmlns:a16="http://schemas.microsoft.com/office/drawing/2014/main" id="{CF1481FD-82D9-45F1-9EE3-B8DC6EDC2C8D}"/>
                </a:ext>
              </a:extLst>
            </p:cNvPr>
            <p:cNvCxnSpPr/>
            <p:nvPr/>
          </p:nvCxnSpPr>
          <p:spPr>
            <a:xfrm>
              <a:off x="5929349" y="2159892"/>
              <a:ext cx="1686042" cy="639444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o 2">
            <a:extLst>
              <a:ext uri="{FF2B5EF4-FFF2-40B4-BE49-F238E27FC236}">
                <a16:creationId xmlns:a16="http://schemas.microsoft.com/office/drawing/2014/main" id="{2D8D69D1-5E08-4643-9759-B6AFEFF673A5}"/>
              </a:ext>
            </a:extLst>
          </p:cNvPr>
          <p:cNvGrpSpPr/>
          <p:nvPr/>
        </p:nvGrpSpPr>
        <p:grpSpPr>
          <a:xfrm>
            <a:off x="3339360" y="2223071"/>
            <a:ext cx="1543141" cy="532686"/>
            <a:chOff x="3339360" y="2223071"/>
            <a:chExt cx="1543141" cy="532686"/>
          </a:xfrm>
        </p:grpSpPr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F937FF80-6846-4F3A-9065-E55B09B37BDD}"/>
                </a:ext>
              </a:extLst>
            </p:cNvPr>
            <p:cNvCxnSpPr>
              <a:cxnSpLocks/>
            </p:cNvCxnSpPr>
            <p:nvPr/>
          </p:nvCxnSpPr>
          <p:spPr>
            <a:xfrm>
              <a:off x="3339360" y="2223071"/>
              <a:ext cx="13441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diritto 87">
              <a:extLst>
                <a:ext uri="{FF2B5EF4-FFF2-40B4-BE49-F238E27FC236}">
                  <a16:creationId xmlns:a16="http://schemas.microsoft.com/office/drawing/2014/main" id="{FC3A6C6A-FAFE-47AE-8F12-CDAA83C86D5C}"/>
                </a:ext>
              </a:extLst>
            </p:cNvPr>
            <p:cNvCxnSpPr>
              <a:cxnSpLocks/>
            </p:cNvCxnSpPr>
            <p:nvPr/>
          </p:nvCxnSpPr>
          <p:spPr>
            <a:xfrm>
              <a:off x="3422629" y="2375471"/>
              <a:ext cx="45807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diritto 88">
              <a:extLst>
                <a:ext uri="{FF2B5EF4-FFF2-40B4-BE49-F238E27FC236}">
                  <a16:creationId xmlns:a16="http://schemas.microsoft.com/office/drawing/2014/main" id="{4E5F5E48-3EBF-4B2B-ADB3-7DD65ADDA16B}"/>
                </a:ext>
              </a:extLst>
            </p:cNvPr>
            <p:cNvCxnSpPr>
              <a:cxnSpLocks/>
            </p:cNvCxnSpPr>
            <p:nvPr/>
          </p:nvCxnSpPr>
          <p:spPr>
            <a:xfrm>
              <a:off x="3496467" y="2527871"/>
              <a:ext cx="78016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diritto 89">
              <a:extLst>
                <a:ext uri="{FF2B5EF4-FFF2-40B4-BE49-F238E27FC236}">
                  <a16:creationId xmlns:a16="http://schemas.microsoft.com/office/drawing/2014/main" id="{6462B4C0-8082-4360-BF36-5665678A2784}"/>
                </a:ext>
              </a:extLst>
            </p:cNvPr>
            <p:cNvCxnSpPr/>
            <p:nvPr/>
          </p:nvCxnSpPr>
          <p:spPr>
            <a:xfrm>
              <a:off x="3582882" y="2680271"/>
              <a:ext cx="110797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2764C311-E13D-496E-B2DB-153C1C771E62}"/>
                </a:ext>
              </a:extLst>
            </p:cNvPr>
            <p:cNvCxnSpPr>
              <a:cxnSpLocks/>
            </p:cNvCxnSpPr>
            <p:nvPr/>
          </p:nvCxnSpPr>
          <p:spPr>
            <a:xfrm>
              <a:off x="3378627" y="2298557"/>
              <a:ext cx="29782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21098E35-8B25-4A12-988C-74876A3355F3}"/>
                </a:ext>
              </a:extLst>
            </p:cNvPr>
            <p:cNvCxnSpPr>
              <a:cxnSpLocks/>
            </p:cNvCxnSpPr>
            <p:nvPr/>
          </p:nvCxnSpPr>
          <p:spPr>
            <a:xfrm>
              <a:off x="3458776" y="2450957"/>
              <a:ext cx="6192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diritto 92">
              <a:extLst>
                <a:ext uri="{FF2B5EF4-FFF2-40B4-BE49-F238E27FC236}">
                  <a16:creationId xmlns:a16="http://schemas.microsoft.com/office/drawing/2014/main" id="{F25BD21E-A9CA-4141-B6C2-EFFD5EE24B7E}"/>
                </a:ext>
              </a:extLst>
            </p:cNvPr>
            <p:cNvCxnSpPr>
              <a:cxnSpLocks/>
            </p:cNvCxnSpPr>
            <p:nvPr/>
          </p:nvCxnSpPr>
          <p:spPr>
            <a:xfrm>
              <a:off x="3542033" y="2603357"/>
              <a:ext cx="918906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diritto 94">
              <a:extLst>
                <a:ext uri="{FF2B5EF4-FFF2-40B4-BE49-F238E27FC236}">
                  <a16:creationId xmlns:a16="http://schemas.microsoft.com/office/drawing/2014/main" id="{8492A349-9929-4EC5-9616-3168BAE941A8}"/>
                </a:ext>
              </a:extLst>
            </p:cNvPr>
            <p:cNvCxnSpPr>
              <a:cxnSpLocks/>
            </p:cNvCxnSpPr>
            <p:nvPr/>
          </p:nvCxnSpPr>
          <p:spPr>
            <a:xfrm>
              <a:off x="3619022" y="2755757"/>
              <a:ext cx="126347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3B853AE5-7022-40BE-8923-BC222911B9DF}"/>
              </a:ext>
            </a:extLst>
          </p:cNvPr>
          <p:cNvCxnSpPr>
            <a:cxnSpLocks/>
          </p:cNvCxnSpPr>
          <p:nvPr/>
        </p:nvCxnSpPr>
        <p:spPr>
          <a:xfrm>
            <a:off x="2712661" y="2160752"/>
            <a:ext cx="0" cy="16776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FCE19164-FE32-47D5-B08A-275E9D97C44B}"/>
              </a:ext>
            </a:extLst>
          </p:cNvPr>
          <p:cNvCxnSpPr>
            <a:cxnSpLocks/>
          </p:cNvCxnSpPr>
          <p:nvPr/>
        </p:nvCxnSpPr>
        <p:spPr>
          <a:xfrm>
            <a:off x="3321247" y="2160159"/>
            <a:ext cx="22672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096188F7-75C5-4249-9A47-FB0278BB884D}"/>
              </a:ext>
            </a:extLst>
          </p:cNvPr>
          <p:cNvCxnSpPr>
            <a:cxnSpLocks/>
          </p:cNvCxnSpPr>
          <p:nvPr/>
        </p:nvCxnSpPr>
        <p:spPr>
          <a:xfrm>
            <a:off x="3633899" y="2795165"/>
            <a:ext cx="337564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AB200534-0383-4F3F-89AF-EFDFD7EAA379}"/>
              </a:ext>
            </a:extLst>
          </p:cNvPr>
          <p:cNvCxnSpPr>
            <a:cxnSpLocks/>
          </p:cNvCxnSpPr>
          <p:nvPr/>
        </p:nvCxnSpPr>
        <p:spPr>
          <a:xfrm>
            <a:off x="3307623" y="4398057"/>
            <a:ext cx="23337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B88925DA-2523-463A-8F3B-F78C038C2669}"/>
              </a:ext>
            </a:extLst>
          </p:cNvPr>
          <p:cNvCxnSpPr>
            <a:cxnSpLocks/>
          </p:cNvCxnSpPr>
          <p:nvPr/>
        </p:nvCxnSpPr>
        <p:spPr>
          <a:xfrm>
            <a:off x="3623662" y="5329132"/>
            <a:ext cx="230592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647EED0F-F957-494E-872E-19AF2F9FBC8E}"/>
              </a:ext>
            </a:extLst>
          </p:cNvPr>
          <p:cNvCxnSpPr>
            <a:cxnSpLocks/>
          </p:cNvCxnSpPr>
          <p:nvPr/>
        </p:nvCxnSpPr>
        <p:spPr>
          <a:xfrm>
            <a:off x="3638856" y="5330312"/>
            <a:ext cx="13444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0ED5A0AC-F98D-481F-B55D-936A88AC736E}"/>
              </a:ext>
            </a:extLst>
          </p:cNvPr>
          <p:cNvCxnSpPr>
            <a:cxnSpLocks/>
          </p:cNvCxnSpPr>
          <p:nvPr/>
        </p:nvCxnSpPr>
        <p:spPr>
          <a:xfrm>
            <a:off x="3308119" y="4392519"/>
            <a:ext cx="325975" cy="9330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4378F6B7-2565-4918-8C7D-08D347B33C24}"/>
              </a:ext>
            </a:extLst>
          </p:cNvPr>
          <p:cNvCxnSpPr>
            <a:cxnSpLocks/>
          </p:cNvCxnSpPr>
          <p:nvPr/>
        </p:nvCxnSpPr>
        <p:spPr>
          <a:xfrm>
            <a:off x="3301098" y="4398057"/>
            <a:ext cx="3826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77413A35-21F0-4B1F-88D2-E1DEAAC6484A}"/>
              </a:ext>
            </a:extLst>
          </p:cNvPr>
          <p:cNvGrpSpPr/>
          <p:nvPr/>
        </p:nvGrpSpPr>
        <p:grpSpPr>
          <a:xfrm>
            <a:off x="3331899" y="4473543"/>
            <a:ext cx="1633372" cy="837683"/>
            <a:chOff x="3331899" y="4473543"/>
            <a:chExt cx="1633372" cy="837683"/>
          </a:xfrm>
        </p:grpSpPr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69C8DF41-9C15-4977-8628-78D3ABD01700}"/>
                </a:ext>
              </a:extLst>
            </p:cNvPr>
            <p:cNvCxnSpPr>
              <a:cxnSpLocks/>
            </p:cNvCxnSpPr>
            <p:nvPr/>
          </p:nvCxnSpPr>
          <p:spPr>
            <a:xfrm>
              <a:off x="3358969" y="4550457"/>
              <a:ext cx="244525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diritto 104">
              <a:extLst>
                <a:ext uri="{FF2B5EF4-FFF2-40B4-BE49-F238E27FC236}">
                  <a16:creationId xmlns:a16="http://schemas.microsoft.com/office/drawing/2014/main" id="{E3554FFB-A668-4B69-B200-EE3627C40357}"/>
                </a:ext>
              </a:extLst>
            </p:cNvPr>
            <p:cNvCxnSpPr>
              <a:cxnSpLocks/>
            </p:cNvCxnSpPr>
            <p:nvPr/>
          </p:nvCxnSpPr>
          <p:spPr>
            <a:xfrm>
              <a:off x="3415875" y="4702857"/>
              <a:ext cx="464826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diritto 106">
              <a:extLst>
                <a:ext uri="{FF2B5EF4-FFF2-40B4-BE49-F238E27FC236}">
                  <a16:creationId xmlns:a16="http://schemas.microsoft.com/office/drawing/2014/main" id="{71FF5C6E-9151-44D3-8C7D-CB68F071F592}"/>
                </a:ext>
              </a:extLst>
            </p:cNvPr>
            <p:cNvCxnSpPr>
              <a:cxnSpLocks/>
            </p:cNvCxnSpPr>
            <p:nvPr/>
          </p:nvCxnSpPr>
          <p:spPr>
            <a:xfrm>
              <a:off x="3468426" y="4855257"/>
              <a:ext cx="67666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diritto 108">
              <a:extLst>
                <a:ext uri="{FF2B5EF4-FFF2-40B4-BE49-F238E27FC236}">
                  <a16:creationId xmlns:a16="http://schemas.microsoft.com/office/drawing/2014/main" id="{9A2A0795-4189-4505-B369-C1DCD9F41A6B}"/>
                </a:ext>
              </a:extLst>
            </p:cNvPr>
            <p:cNvCxnSpPr>
              <a:cxnSpLocks/>
            </p:cNvCxnSpPr>
            <p:nvPr/>
          </p:nvCxnSpPr>
          <p:spPr>
            <a:xfrm>
              <a:off x="3331899" y="4473543"/>
              <a:ext cx="13547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diritto 109">
              <a:extLst>
                <a:ext uri="{FF2B5EF4-FFF2-40B4-BE49-F238E27FC236}">
                  <a16:creationId xmlns:a16="http://schemas.microsoft.com/office/drawing/2014/main" id="{4AB1E6E1-3D3C-4FA4-A82C-0B8BDFCA9D81}"/>
                </a:ext>
              </a:extLst>
            </p:cNvPr>
            <p:cNvCxnSpPr>
              <a:cxnSpLocks/>
            </p:cNvCxnSpPr>
            <p:nvPr/>
          </p:nvCxnSpPr>
          <p:spPr>
            <a:xfrm>
              <a:off x="3386649" y="4625943"/>
              <a:ext cx="342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>
              <a:extLst>
                <a:ext uri="{FF2B5EF4-FFF2-40B4-BE49-F238E27FC236}">
                  <a16:creationId xmlns:a16="http://schemas.microsoft.com/office/drawing/2014/main" id="{723FCAB8-83EC-4415-B16E-B6845C6AB1E9}"/>
                </a:ext>
              </a:extLst>
            </p:cNvPr>
            <p:cNvCxnSpPr>
              <a:cxnSpLocks/>
            </p:cNvCxnSpPr>
            <p:nvPr/>
          </p:nvCxnSpPr>
          <p:spPr>
            <a:xfrm>
              <a:off x="3440276" y="4778343"/>
              <a:ext cx="56091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ttore diritto 113">
              <a:extLst>
                <a:ext uri="{FF2B5EF4-FFF2-40B4-BE49-F238E27FC236}">
                  <a16:creationId xmlns:a16="http://schemas.microsoft.com/office/drawing/2014/main" id="{E7533ACD-2591-42F3-993E-008B9F027FE9}"/>
                </a:ext>
              </a:extLst>
            </p:cNvPr>
            <p:cNvCxnSpPr>
              <a:cxnSpLocks/>
            </p:cNvCxnSpPr>
            <p:nvPr/>
          </p:nvCxnSpPr>
          <p:spPr>
            <a:xfrm>
              <a:off x="3491867" y="4930743"/>
              <a:ext cx="78476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diritto 121">
              <a:extLst>
                <a:ext uri="{FF2B5EF4-FFF2-40B4-BE49-F238E27FC236}">
                  <a16:creationId xmlns:a16="http://schemas.microsoft.com/office/drawing/2014/main" id="{E1A930BC-B879-4E02-89F7-964F78D0A288}"/>
                </a:ext>
              </a:extLst>
            </p:cNvPr>
            <p:cNvCxnSpPr>
              <a:cxnSpLocks/>
            </p:cNvCxnSpPr>
            <p:nvPr/>
          </p:nvCxnSpPr>
          <p:spPr>
            <a:xfrm>
              <a:off x="3546588" y="5083340"/>
              <a:ext cx="100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diritto 123">
              <a:extLst>
                <a:ext uri="{FF2B5EF4-FFF2-40B4-BE49-F238E27FC236}">
                  <a16:creationId xmlns:a16="http://schemas.microsoft.com/office/drawing/2014/main" id="{3ABCB6E0-CD82-4FC8-8F0A-7B4D9ECDD7A3}"/>
                </a:ext>
              </a:extLst>
            </p:cNvPr>
            <p:cNvCxnSpPr>
              <a:cxnSpLocks/>
            </p:cNvCxnSpPr>
            <p:nvPr/>
          </p:nvCxnSpPr>
          <p:spPr>
            <a:xfrm>
              <a:off x="3603494" y="5235740"/>
              <a:ext cx="120557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diritto 125">
              <a:extLst>
                <a:ext uri="{FF2B5EF4-FFF2-40B4-BE49-F238E27FC236}">
                  <a16:creationId xmlns:a16="http://schemas.microsoft.com/office/drawing/2014/main" id="{BE40B135-C3DB-4C1F-9CFB-A27C390F8933}"/>
                </a:ext>
              </a:extLst>
            </p:cNvPr>
            <p:cNvCxnSpPr>
              <a:cxnSpLocks/>
            </p:cNvCxnSpPr>
            <p:nvPr/>
          </p:nvCxnSpPr>
          <p:spPr>
            <a:xfrm>
              <a:off x="3527540" y="5006426"/>
              <a:ext cx="89206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diritto 126">
              <a:extLst>
                <a:ext uri="{FF2B5EF4-FFF2-40B4-BE49-F238E27FC236}">
                  <a16:creationId xmlns:a16="http://schemas.microsoft.com/office/drawing/2014/main" id="{0F35188E-23B9-4CCA-A349-9E53BE02E0F4}"/>
                </a:ext>
              </a:extLst>
            </p:cNvPr>
            <p:cNvCxnSpPr>
              <a:cxnSpLocks/>
            </p:cNvCxnSpPr>
            <p:nvPr/>
          </p:nvCxnSpPr>
          <p:spPr>
            <a:xfrm>
              <a:off x="3565803" y="5158826"/>
              <a:ext cx="112504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ttore diritto 127">
              <a:extLst>
                <a:ext uri="{FF2B5EF4-FFF2-40B4-BE49-F238E27FC236}">
                  <a16:creationId xmlns:a16="http://schemas.microsoft.com/office/drawing/2014/main" id="{79ADEB01-D246-4829-AF56-44DA86407503}"/>
                </a:ext>
              </a:extLst>
            </p:cNvPr>
            <p:cNvCxnSpPr>
              <a:cxnSpLocks/>
            </p:cNvCxnSpPr>
            <p:nvPr/>
          </p:nvCxnSpPr>
          <p:spPr>
            <a:xfrm>
              <a:off x="3623662" y="5311226"/>
              <a:ext cx="134160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1F0AC478-C939-4742-B84D-3ABC233A4C1A}"/>
              </a:ext>
            </a:extLst>
          </p:cNvPr>
          <p:cNvCxnSpPr>
            <a:cxnSpLocks/>
          </p:cNvCxnSpPr>
          <p:nvPr/>
        </p:nvCxnSpPr>
        <p:spPr>
          <a:xfrm>
            <a:off x="3640716" y="5328798"/>
            <a:ext cx="1344447" cy="0"/>
          </a:xfrm>
          <a:prstGeom prst="line">
            <a:avLst/>
          </a:prstGeom>
          <a:ln w="31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4AE1BEDE-66B3-4788-9D00-0D84B672396A}"/>
              </a:ext>
            </a:extLst>
          </p:cNvPr>
          <p:cNvCxnSpPr>
            <a:cxnSpLocks/>
          </p:cNvCxnSpPr>
          <p:nvPr/>
        </p:nvCxnSpPr>
        <p:spPr>
          <a:xfrm>
            <a:off x="3308467" y="4391755"/>
            <a:ext cx="1675334" cy="9370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D6F39558-2BD8-481E-8FDF-1E4F49AD0B82}"/>
              </a:ext>
            </a:extLst>
          </p:cNvPr>
          <p:cNvCxnSpPr>
            <a:cxnSpLocks/>
          </p:cNvCxnSpPr>
          <p:nvPr/>
        </p:nvCxnSpPr>
        <p:spPr>
          <a:xfrm flipH="1">
            <a:off x="2691503" y="2223184"/>
            <a:ext cx="65758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4365F925-65D6-4058-AE94-A6C96BD0642D}"/>
              </a:ext>
            </a:extLst>
          </p:cNvPr>
          <p:cNvCxnSpPr>
            <a:cxnSpLocks/>
          </p:cNvCxnSpPr>
          <p:nvPr/>
        </p:nvCxnSpPr>
        <p:spPr>
          <a:xfrm flipH="1">
            <a:off x="2650787" y="2295733"/>
            <a:ext cx="75578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0D3AA9B6-BC83-4D33-9E61-D2D9A3F34AEF}"/>
              </a:ext>
            </a:extLst>
          </p:cNvPr>
          <p:cNvCxnSpPr>
            <a:cxnSpLocks/>
          </p:cNvCxnSpPr>
          <p:nvPr/>
        </p:nvCxnSpPr>
        <p:spPr>
          <a:xfrm flipH="1">
            <a:off x="2595558" y="2382818"/>
            <a:ext cx="838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858483B8-7D30-498A-B581-CCE8B646CA0C}"/>
              </a:ext>
            </a:extLst>
          </p:cNvPr>
          <p:cNvCxnSpPr/>
          <p:nvPr/>
        </p:nvCxnSpPr>
        <p:spPr>
          <a:xfrm flipH="1">
            <a:off x="2568655" y="2455821"/>
            <a:ext cx="90409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73F40673-FFCC-493B-B665-5A1D6D10FD56}"/>
              </a:ext>
            </a:extLst>
          </p:cNvPr>
          <p:cNvCxnSpPr>
            <a:cxnSpLocks/>
          </p:cNvCxnSpPr>
          <p:nvPr/>
        </p:nvCxnSpPr>
        <p:spPr>
          <a:xfrm flipH="1">
            <a:off x="2518530" y="2530873"/>
            <a:ext cx="98789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E35C381D-516C-4CDC-9F8B-3ED9AF2BA7D2}"/>
              </a:ext>
            </a:extLst>
          </p:cNvPr>
          <p:cNvCxnSpPr>
            <a:cxnSpLocks/>
          </p:cNvCxnSpPr>
          <p:nvPr/>
        </p:nvCxnSpPr>
        <p:spPr>
          <a:xfrm flipH="1">
            <a:off x="2497604" y="2603314"/>
            <a:ext cx="1044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40EB0DF5-4C48-4397-AEC2-271122DFBE7F}"/>
              </a:ext>
            </a:extLst>
          </p:cNvPr>
          <p:cNvCxnSpPr>
            <a:cxnSpLocks/>
          </p:cNvCxnSpPr>
          <p:nvPr/>
        </p:nvCxnSpPr>
        <p:spPr>
          <a:xfrm flipH="1">
            <a:off x="2444989" y="2687618"/>
            <a:ext cx="115111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7C1A1907-AA3E-4A7A-9B73-CEB346C6AF54}"/>
              </a:ext>
            </a:extLst>
          </p:cNvPr>
          <p:cNvCxnSpPr>
            <a:cxnSpLocks/>
          </p:cNvCxnSpPr>
          <p:nvPr/>
        </p:nvCxnSpPr>
        <p:spPr>
          <a:xfrm flipH="1">
            <a:off x="2395990" y="2762194"/>
            <a:ext cx="1235776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708FC3EE-CD46-47DF-9906-74E2086F7897}"/>
              </a:ext>
            </a:extLst>
          </p:cNvPr>
          <p:cNvCxnSpPr>
            <a:cxnSpLocks/>
          </p:cNvCxnSpPr>
          <p:nvPr/>
        </p:nvCxnSpPr>
        <p:spPr>
          <a:xfrm>
            <a:off x="2983326" y="3536980"/>
            <a:ext cx="1773443" cy="166645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4EE94CFA-587E-48FD-8EAA-C2E1DEAD679F}"/>
              </a:ext>
            </a:extLst>
          </p:cNvPr>
          <p:cNvCxnSpPr>
            <a:cxnSpLocks/>
          </p:cNvCxnSpPr>
          <p:nvPr/>
        </p:nvCxnSpPr>
        <p:spPr>
          <a:xfrm>
            <a:off x="2932244" y="3591672"/>
            <a:ext cx="1554029" cy="146028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87AD7D9C-FFF2-4D01-8285-255829674927}"/>
              </a:ext>
            </a:extLst>
          </p:cNvPr>
          <p:cNvCxnSpPr>
            <a:cxnSpLocks/>
          </p:cNvCxnSpPr>
          <p:nvPr/>
        </p:nvCxnSpPr>
        <p:spPr>
          <a:xfrm>
            <a:off x="2880902" y="3649188"/>
            <a:ext cx="1325637" cy="124566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4CC78A30-0BB0-4B80-AD6B-9D3F3EEBA37F}"/>
              </a:ext>
            </a:extLst>
          </p:cNvPr>
          <p:cNvCxnSpPr>
            <a:cxnSpLocks/>
          </p:cNvCxnSpPr>
          <p:nvPr/>
        </p:nvCxnSpPr>
        <p:spPr>
          <a:xfrm>
            <a:off x="2832981" y="3695491"/>
            <a:ext cx="1145171" cy="1076087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53D64DF0-8C42-418E-A632-0AB8E2A0CE95}"/>
              </a:ext>
            </a:extLst>
          </p:cNvPr>
          <p:cNvCxnSpPr>
            <a:cxnSpLocks/>
          </p:cNvCxnSpPr>
          <p:nvPr/>
        </p:nvCxnSpPr>
        <p:spPr>
          <a:xfrm>
            <a:off x="2789347" y="3738701"/>
            <a:ext cx="950038" cy="892726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C7F0E52D-51D6-463A-AA54-3AF4FF20D59C}"/>
              </a:ext>
            </a:extLst>
          </p:cNvPr>
          <p:cNvCxnSpPr>
            <a:cxnSpLocks/>
          </p:cNvCxnSpPr>
          <p:nvPr/>
        </p:nvCxnSpPr>
        <p:spPr>
          <a:xfrm>
            <a:off x="2740714" y="3793418"/>
            <a:ext cx="736293" cy="69187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AA0A661E-6EF1-48A7-8FCB-191810D07ACD}"/>
              </a:ext>
            </a:extLst>
          </p:cNvPr>
          <p:cNvCxnSpPr>
            <a:cxnSpLocks/>
          </p:cNvCxnSpPr>
          <p:nvPr/>
        </p:nvCxnSpPr>
        <p:spPr>
          <a:xfrm>
            <a:off x="2669647" y="3861062"/>
            <a:ext cx="678961" cy="638002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32FE1436-4B40-42BB-99C4-342E517F5B0B}"/>
              </a:ext>
            </a:extLst>
          </p:cNvPr>
          <p:cNvCxnSpPr>
            <a:cxnSpLocks/>
          </p:cNvCxnSpPr>
          <p:nvPr/>
        </p:nvCxnSpPr>
        <p:spPr>
          <a:xfrm>
            <a:off x="2633547" y="3916672"/>
            <a:ext cx="767286" cy="72099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C1F51272-95BC-4029-B865-DD9F80C8607D}"/>
              </a:ext>
            </a:extLst>
          </p:cNvPr>
          <p:cNvCxnSpPr>
            <a:cxnSpLocks/>
          </p:cNvCxnSpPr>
          <p:nvPr/>
        </p:nvCxnSpPr>
        <p:spPr>
          <a:xfrm>
            <a:off x="2579784" y="3975578"/>
            <a:ext cx="874410" cy="821660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52F235CB-BC74-44A5-AB9B-8592463AD829}"/>
              </a:ext>
            </a:extLst>
          </p:cNvPr>
          <p:cNvCxnSpPr>
            <a:cxnSpLocks/>
          </p:cNvCxnSpPr>
          <p:nvPr/>
        </p:nvCxnSpPr>
        <p:spPr>
          <a:xfrm>
            <a:off x="2536781" y="4020802"/>
            <a:ext cx="962191" cy="90414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1A5BF79B-7E2B-4448-92AF-D78AA2E0275A}"/>
              </a:ext>
            </a:extLst>
          </p:cNvPr>
          <p:cNvCxnSpPr>
            <a:cxnSpLocks/>
          </p:cNvCxnSpPr>
          <p:nvPr/>
        </p:nvCxnSpPr>
        <p:spPr>
          <a:xfrm>
            <a:off x="2486699" y="4065672"/>
            <a:ext cx="1054981" cy="99133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34ACCF6E-02EB-438A-8937-8AECC3D04875}"/>
              </a:ext>
            </a:extLst>
          </p:cNvPr>
          <p:cNvCxnSpPr>
            <a:cxnSpLocks/>
          </p:cNvCxnSpPr>
          <p:nvPr/>
        </p:nvCxnSpPr>
        <p:spPr>
          <a:xfrm>
            <a:off x="2430993" y="4122852"/>
            <a:ext cx="1173207" cy="1102432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uppo 177">
            <a:extLst>
              <a:ext uri="{FF2B5EF4-FFF2-40B4-BE49-F238E27FC236}">
                <a16:creationId xmlns:a16="http://schemas.microsoft.com/office/drawing/2014/main" id="{DD23DD7A-DF18-4DD1-8476-4E3525BC92CE}"/>
              </a:ext>
            </a:extLst>
          </p:cNvPr>
          <p:cNvGrpSpPr/>
          <p:nvPr/>
        </p:nvGrpSpPr>
        <p:grpSpPr>
          <a:xfrm>
            <a:off x="3301919" y="1911934"/>
            <a:ext cx="2370382" cy="4683442"/>
            <a:chOff x="3301923" y="1911934"/>
            <a:chExt cx="2370382" cy="4683442"/>
          </a:xfrm>
        </p:grpSpPr>
        <p:grpSp>
          <p:nvGrpSpPr>
            <p:cNvPr id="158" name="Gruppo 157">
              <a:extLst>
                <a:ext uri="{FF2B5EF4-FFF2-40B4-BE49-F238E27FC236}">
                  <a16:creationId xmlns:a16="http://schemas.microsoft.com/office/drawing/2014/main" id="{4BC9897F-17F8-4368-A9B5-E03F3189C2B5}"/>
                </a:ext>
              </a:extLst>
            </p:cNvPr>
            <p:cNvGrpSpPr/>
            <p:nvPr/>
          </p:nvGrpSpPr>
          <p:grpSpPr>
            <a:xfrm>
              <a:off x="3301923" y="1911934"/>
              <a:ext cx="2370382" cy="4683442"/>
              <a:chOff x="3301923" y="1911934"/>
              <a:chExt cx="2370382" cy="4683442"/>
            </a:xfrm>
          </p:grpSpPr>
          <p:grpSp>
            <p:nvGrpSpPr>
              <p:cNvPr id="234" name="Gruppo 233">
                <a:extLst>
                  <a:ext uri="{FF2B5EF4-FFF2-40B4-BE49-F238E27FC236}">
                    <a16:creationId xmlns:a16="http://schemas.microsoft.com/office/drawing/2014/main" id="{38D46A66-53D9-4315-AB2A-41898B394732}"/>
                  </a:ext>
                </a:extLst>
              </p:cNvPr>
              <p:cNvGrpSpPr/>
              <p:nvPr/>
            </p:nvGrpSpPr>
            <p:grpSpPr>
              <a:xfrm>
                <a:off x="4725922" y="2152444"/>
                <a:ext cx="606915" cy="4199599"/>
                <a:chOff x="7061334" y="2152444"/>
                <a:chExt cx="606915" cy="4199599"/>
              </a:xfrm>
            </p:grpSpPr>
            <p:cxnSp>
              <p:nvCxnSpPr>
                <p:cNvPr id="39" name="Connettore diritto 38">
                  <a:extLst>
                    <a:ext uri="{FF2B5EF4-FFF2-40B4-BE49-F238E27FC236}">
                      <a16:creationId xmlns:a16="http://schemas.microsoft.com/office/drawing/2014/main" id="{7C780F0F-031D-475C-8AD4-C8A5C0BC6A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61797" y="2793780"/>
                  <a:ext cx="606452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Connettore diritto 112">
                  <a:extLst>
                    <a:ext uri="{FF2B5EF4-FFF2-40B4-BE49-F238E27FC236}">
                      <a16:creationId xmlns:a16="http://schemas.microsoft.com/office/drawing/2014/main" id="{44E00BE7-B271-4483-BDF7-21B034FE8F1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667786" y="2786108"/>
                  <a:ext cx="0" cy="286392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Connettore diritto 114">
                  <a:extLst>
                    <a:ext uri="{FF2B5EF4-FFF2-40B4-BE49-F238E27FC236}">
                      <a16:creationId xmlns:a16="http://schemas.microsoft.com/office/drawing/2014/main" id="{B7D78B95-ACB7-40E7-8D22-3570007278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061334" y="2782907"/>
                  <a:ext cx="0" cy="356913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Connettore diritto 250">
                  <a:extLst>
                    <a:ext uri="{FF2B5EF4-FFF2-40B4-BE49-F238E27FC236}">
                      <a16:creationId xmlns:a16="http://schemas.microsoft.com/office/drawing/2014/main" id="{F1DD778E-1072-48BD-8212-1CFD68102E07}"/>
                    </a:ext>
                  </a:extLst>
                </p:cNvPr>
                <p:cNvCxnSpPr/>
                <p:nvPr/>
              </p:nvCxnSpPr>
              <p:spPr>
                <a:xfrm>
                  <a:off x="7373156" y="2152444"/>
                  <a:ext cx="0" cy="38393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6" name="Gruppo 155">
                <a:extLst>
                  <a:ext uri="{FF2B5EF4-FFF2-40B4-BE49-F238E27FC236}">
                    <a16:creationId xmlns:a16="http://schemas.microsoft.com/office/drawing/2014/main" id="{60E6E5F9-604A-42B9-8D28-579A2B53CC8B}"/>
                  </a:ext>
                </a:extLst>
              </p:cNvPr>
              <p:cNvGrpSpPr/>
              <p:nvPr/>
            </p:nvGrpSpPr>
            <p:grpSpPr>
              <a:xfrm>
                <a:off x="3308763" y="1911934"/>
                <a:ext cx="2326890" cy="1154031"/>
                <a:chOff x="3308763" y="1911934"/>
                <a:chExt cx="2326890" cy="1154031"/>
              </a:xfrm>
            </p:grpSpPr>
            <p:grpSp>
              <p:nvGrpSpPr>
                <p:cNvPr id="229" name="Gruppo 228">
                  <a:extLst>
                    <a:ext uri="{FF2B5EF4-FFF2-40B4-BE49-F238E27FC236}">
                      <a16:creationId xmlns:a16="http://schemas.microsoft.com/office/drawing/2014/main" id="{CF6AF75C-90DD-479A-A385-652AD81B5A53}"/>
                    </a:ext>
                  </a:extLst>
                </p:cNvPr>
                <p:cNvGrpSpPr/>
                <p:nvPr/>
              </p:nvGrpSpPr>
              <p:grpSpPr>
                <a:xfrm>
                  <a:off x="3308763" y="1911934"/>
                  <a:ext cx="2326890" cy="1154031"/>
                  <a:chOff x="5631109" y="1901176"/>
                  <a:chExt cx="2326890" cy="1154031"/>
                </a:xfrm>
              </p:grpSpPr>
              <p:sp>
                <p:nvSpPr>
                  <p:cNvPr id="70" name="CasellaDiTesto 69">
                    <a:extLst>
                      <a:ext uri="{FF2B5EF4-FFF2-40B4-BE49-F238E27FC236}">
                        <a16:creationId xmlns:a16="http://schemas.microsoft.com/office/drawing/2014/main" id="{EDD3A8A6-7208-4A74-A9CD-1CC3862756C9}"/>
                      </a:ext>
                    </a:extLst>
                  </p:cNvPr>
                  <p:cNvSpPr txBox="1"/>
                  <p:nvPr/>
                </p:nvSpPr>
                <p:spPr>
                  <a:xfrm>
                    <a:off x="6750377" y="2720964"/>
                    <a:ext cx="3960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>
                        <a:latin typeface="Comic Sans MS" panose="030F0702030302020204" pitchFamily="66" charset="0"/>
                      </a:rPr>
                      <a:t>D’’</a:t>
                    </a:r>
                  </a:p>
                </p:txBody>
              </p:sp>
              <p:sp>
                <p:nvSpPr>
                  <p:cNvPr id="72" name="CasellaDiTesto 71">
                    <a:extLst>
                      <a:ext uri="{FF2B5EF4-FFF2-40B4-BE49-F238E27FC236}">
                        <a16:creationId xmlns:a16="http://schemas.microsoft.com/office/drawing/2014/main" id="{A576BDCB-C073-4FB7-A964-EDB01BDFE4C6}"/>
                      </a:ext>
                    </a:extLst>
                  </p:cNvPr>
                  <p:cNvSpPr txBox="1"/>
                  <p:nvPr/>
                </p:nvSpPr>
                <p:spPr>
                  <a:xfrm>
                    <a:off x="7221280" y="1901176"/>
                    <a:ext cx="3600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>
                        <a:latin typeface="Comic Sans MS" panose="030F0702030302020204" pitchFamily="66" charset="0"/>
                      </a:rPr>
                      <a:t>E’’</a:t>
                    </a:r>
                  </a:p>
                </p:txBody>
              </p:sp>
              <p:sp>
                <p:nvSpPr>
                  <p:cNvPr id="74" name="CasellaDiTesto 73">
                    <a:extLst>
                      <a:ext uri="{FF2B5EF4-FFF2-40B4-BE49-F238E27FC236}">
                        <a16:creationId xmlns:a16="http://schemas.microsoft.com/office/drawing/2014/main" id="{BE55D94A-2E7C-4A52-A406-CB9BDF8AFB03}"/>
                      </a:ext>
                    </a:extLst>
                  </p:cNvPr>
                  <p:cNvSpPr txBox="1"/>
                  <p:nvPr/>
                </p:nvSpPr>
                <p:spPr>
                  <a:xfrm>
                    <a:off x="7597999" y="2747430"/>
                    <a:ext cx="3600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>
                        <a:latin typeface="Comic Sans MS" panose="030F0702030302020204" pitchFamily="66" charset="0"/>
                      </a:rPr>
                      <a:t>F’’</a:t>
                    </a:r>
                  </a:p>
                </p:txBody>
              </p:sp>
              <p:cxnSp>
                <p:nvCxnSpPr>
                  <p:cNvPr id="121" name="Connettore diritto 120">
                    <a:extLst>
                      <a:ext uri="{FF2B5EF4-FFF2-40B4-BE49-F238E27FC236}">
                        <a16:creationId xmlns:a16="http://schemas.microsoft.com/office/drawing/2014/main" id="{D0DCABBB-C7B4-4D51-BA31-46A0E8DB4D8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61771" y="2149189"/>
                    <a:ext cx="295687" cy="641839"/>
                  </a:xfrm>
                  <a:prstGeom prst="line">
                    <a:avLst/>
                  </a:prstGeom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Connettore diritto 122">
                    <a:extLst>
                      <a:ext uri="{FF2B5EF4-FFF2-40B4-BE49-F238E27FC236}">
                        <a16:creationId xmlns:a16="http://schemas.microsoft.com/office/drawing/2014/main" id="{17F76915-53B0-4C1A-8F86-988AAF8EE2F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051006" y="2149185"/>
                    <a:ext cx="310764" cy="633722"/>
                  </a:xfrm>
                  <a:prstGeom prst="line">
                    <a:avLst/>
                  </a:prstGeom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Connettore diritto 231">
                    <a:extLst>
                      <a:ext uri="{FF2B5EF4-FFF2-40B4-BE49-F238E27FC236}">
                        <a16:creationId xmlns:a16="http://schemas.microsoft.com/office/drawing/2014/main" id="{F0797B5F-F821-4C2B-A444-FE0045DA3CF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5631886" y="2146138"/>
                    <a:ext cx="336514" cy="641188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Connettore diritto 234">
                    <a:extLst>
                      <a:ext uri="{FF2B5EF4-FFF2-40B4-BE49-F238E27FC236}">
                        <a16:creationId xmlns:a16="http://schemas.microsoft.com/office/drawing/2014/main" id="{1732A241-1F45-4E80-A891-A0EA573CA769}"/>
                      </a:ext>
                    </a:extLst>
                  </p:cNvPr>
                  <p:cNvCxnSpPr/>
                  <p:nvPr/>
                </p:nvCxnSpPr>
                <p:spPr>
                  <a:xfrm>
                    <a:off x="5631109" y="2151584"/>
                    <a:ext cx="1686042" cy="639444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  <a:prstDash val="lg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Connettore diritto 252">
                    <a:extLst>
                      <a:ext uri="{FF2B5EF4-FFF2-40B4-BE49-F238E27FC236}">
                        <a16:creationId xmlns:a16="http://schemas.microsoft.com/office/drawing/2014/main" id="{2E485B8A-67C7-44A0-A269-FC21056F5A09}"/>
                      </a:ext>
                    </a:extLst>
                  </p:cNvPr>
                  <p:cNvCxnSpPr/>
                  <p:nvPr/>
                </p:nvCxnSpPr>
                <p:spPr>
                  <a:xfrm>
                    <a:off x="5631109" y="2151584"/>
                    <a:ext cx="1725899" cy="0"/>
                  </a:xfrm>
                  <a:prstGeom prst="line">
                    <a:avLst/>
                  </a:prstGeom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9" name="Connettore diritto 98">
                  <a:extLst>
                    <a:ext uri="{FF2B5EF4-FFF2-40B4-BE49-F238E27FC236}">
                      <a16:creationId xmlns:a16="http://schemas.microsoft.com/office/drawing/2014/main" id="{1138223B-1BEB-4E02-8AF2-E24EE2534A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39360" y="2221711"/>
                  <a:ext cx="167760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Connettore diritto 101">
                  <a:extLst>
                    <a:ext uri="{FF2B5EF4-FFF2-40B4-BE49-F238E27FC236}">
                      <a16:creationId xmlns:a16="http://schemas.microsoft.com/office/drawing/2014/main" id="{4BD4F33B-E240-467F-91DE-770758E1B8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78627" y="2295733"/>
                  <a:ext cx="159840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Connettore diritto 115">
                  <a:extLst>
                    <a:ext uri="{FF2B5EF4-FFF2-40B4-BE49-F238E27FC236}">
                      <a16:creationId xmlns:a16="http://schemas.microsoft.com/office/drawing/2014/main" id="{D0C5C1C1-B8EC-4637-A100-D0071E7980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22629" y="2382818"/>
                  <a:ext cx="151367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Connettore diritto 116">
                  <a:extLst>
                    <a:ext uri="{FF2B5EF4-FFF2-40B4-BE49-F238E27FC236}">
                      <a16:creationId xmlns:a16="http://schemas.microsoft.com/office/drawing/2014/main" id="{47BD51C3-8D8B-4CF5-84C6-BA799971C8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58262" y="2456840"/>
                  <a:ext cx="144202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Connettore diritto 117">
                  <a:extLst>
                    <a:ext uri="{FF2B5EF4-FFF2-40B4-BE49-F238E27FC236}">
                      <a16:creationId xmlns:a16="http://schemas.microsoft.com/office/drawing/2014/main" id="{292B6423-BB44-4521-86FF-BB4407555E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91867" y="2529287"/>
                  <a:ext cx="136962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Connettore diritto 124">
                  <a:extLst>
                    <a:ext uri="{FF2B5EF4-FFF2-40B4-BE49-F238E27FC236}">
                      <a16:creationId xmlns:a16="http://schemas.microsoft.com/office/drawing/2014/main" id="{B70D4F80-6EDC-4A89-8FB2-2EBF5CA191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42033" y="2603309"/>
                  <a:ext cx="1283437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nettore diritto 128">
                  <a:extLst>
                    <a:ext uri="{FF2B5EF4-FFF2-40B4-BE49-F238E27FC236}">
                      <a16:creationId xmlns:a16="http://schemas.microsoft.com/office/drawing/2014/main" id="{CC1150F1-3819-4830-8ABE-2082420E0B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82882" y="2690394"/>
                  <a:ext cx="1201023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nettore diritto 129">
                  <a:extLst>
                    <a:ext uri="{FF2B5EF4-FFF2-40B4-BE49-F238E27FC236}">
                      <a16:creationId xmlns:a16="http://schemas.microsoft.com/office/drawing/2014/main" id="{41472266-B9C8-46D6-BBFD-8FA5FAA04F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19022" y="2764416"/>
                  <a:ext cx="1128860" cy="0"/>
                </a:xfrm>
                <a:prstGeom prst="line">
                  <a:avLst/>
                </a:prstGeom>
                <a:ln w="31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uppo 156">
                <a:extLst>
                  <a:ext uri="{FF2B5EF4-FFF2-40B4-BE49-F238E27FC236}">
                    <a16:creationId xmlns:a16="http://schemas.microsoft.com/office/drawing/2014/main" id="{05E16D37-512F-490E-A060-00D7ADE1DAC1}"/>
                  </a:ext>
                </a:extLst>
              </p:cNvPr>
              <p:cNvGrpSpPr/>
              <p:nvPr/>
            </p:nvGrpSpPr>
            <p:grpSpPr>
              <a:xfrm>
                <a:off x="3301923" y="4381176"/>
                <a:ext cx="2370382" cy="2214200"/>
                <a:chOff x="3301923" y="4381176"/>
                <a:chExt cx="2370382" cy="2214200"/>
              </a:xfrm>
            </p:grpSpPr>
            <p:grpSp>
              <p:nvGrpSpPr>
                <p:cNvPr id="248" name="Gruppo 247">
                  <a:extLst>
                    <a:ext uri="{FF2B5EF4-FFF2-40B4-BE49-F238E27FC236}">
                      <a16:creationId xmlns:a16="http://schemas.microsoft.com/office/drawing/2014/main" id="{B175C1E0-66A2-4F97-B16B-79D24BFFE48A}"/>
                    </a:ext>
                  </a:extLst>
                </p:cNvPr>
                <p:cNvGrpSpPr/>
                <p:nvPr/>
              </p:nvGrpSpPr>
              <p:grpSpPr>
                <a:xfrm>
                  <a:off x="3301923" y="4381176"/>
                  <a:ext cx="2370382" cy="2214200"/>
                  <a:chOff x="3850570" y="4381176"/>
                  <a:chExt cx="2370382" cy="2214200"/>
                </a:xfrm>
              </p:grpSpPr>
              <p:grpSp>
                <p:nvGrpSpPr>
                  <p:cNvPr id="230" name="Gruppo 229">
                    <a:extLst>
                      <a:ext uri="{FF2B5EF4-FFF2-40B4-BE49-F238E27FC236}">
                        <a16:creationId xmlns:a16="http://schemas.microsoft.com/office/drawing/2014/main" id="{0F0C5F1B-8B27-4145-9452-1A515A57497B}"/>
                      </a:ext>
                    </a:extLst>
                  </p:cNvPr>
                  <p:cNvGrpSpPr/>
                  <p:nvPr/>
                </p:nvGrpSpPr>
                <p:grpSpPr>
                  <a:xfrm>
                    <a:off x="3855774" y="4381176"/>
                    <a:ext cx="2365178" cy="2214200"/>
                    <a:chOff x="5632552" y="4382697"/>
                    <a:chExt cx="2365178" cy="2214200"/>
                  </a:xfrm>
                </p:grpSpPr>
                <p:cxnSp>
                  <p:nvCxnSpPr>
                    <p:cNvPr id="241" name="Connettore diritto 240">
                      <a:extLst>
                        <a:ext uri="{FF2B5EF4-FFF2-40B4-BE49-F238E27FC236}">
                          <a16:creationId xmlns:a16="http://schemas.microsoft.com/office/drawing/2014/main" id="{66E0F611-6E7F-4469-851C-8527140A349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308040" y="5324196"/>
                      <a:ext cx="349024" cy="325837"/>
                    </a:xfrm>
                    <a:prstGeom prst="line">
                      <a:avLst/>
                    </a:prstGeom>
                    <a:ln w="31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1" name="CasellaDiTesto 70">
                      <a:extLst>
                        <a:ext uri="{FF2B5EF4-FFF2-40B4-BE49-F238E27FC236}">
                          <a16:creationId xmlns:a16="http://schemas.microsoft.com/office/drawing/2014/main" id="{75611B05-CDFB-440E-AAA0-B020020745F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343322" y="5947680"/>
                      <a:ext cx="3600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>
                          <a:latin typeface="Comic Sans MS" panose="030F0702030302020204" pitchFamily="66" charset="0"/>
                        </a:rPr>
                        <a:t>E’</a:t>
                      </a:r>
                    </a:p>
                  </p:txBody>
                </p:sp>
                <p:sp>
                  <p:nvSpPr>
                    <p:cNvPr id="73" name="CasellaDiTesto 72">
                      <a:extLst>
                        <a:ext uri="{FF2B5EF4-FFF2-40B4-BE49-F238E27FC236}">
                          <a16:creationId xmlns:a16="http://schemas.microsoft.com/office/drawing/2014/main" id="{D835CD29-72D3-4D63-8A5A-6620792680F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637730" y="5563953"/>
                      <a:ext cx="3600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>
                          <a:latin typeface="Comic Sans MS" panose="030F0702030302020204" pitchFamily="66" charset="0"/>
                        </a:rPr>
                        <a:t>F’</a:t>
                      </a:r>
                    </a:p>
                  </p:txBody>
                </p:sp>
                <p:sp>
                  <p:nvSpPr>
                    <p:cNvPr id="120" name="CasellaDiTesto 119">
                      <a:extLst>
                        <a:ext uri="{FF2B5EF4-FFF2-40B4-BE49-F238E27FC236}">
                          <a16:creationId xmlns:a16="http://schemas.microsoft.com/office/drawing/2014/main" id="{320357B1-4163-4BE3-90ED-0E295C44E0C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998978" y="6289120"/>
                      <a:ext cx="360000" cy="30777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1400" dirty="0">
                          <a:latin typeface="Comic Sans MS" panose="030F0702030302020204" pitchFamily="66" charset="0"/>
                        </a:rPr>
                        <a:t>D’</a:t>
                      </a:r>
                    </a:p>
                  </p:txBody>
                </p:sp>
                <p:cxnSp>
                  <p:nvCxnSpPr>
                    <p:cNvPr id="19" name="Connettore diritto 18">
                      <a:extLst>
                        <a:ext uri="{FF2B5EF4-FFF2-40B4-BE49-F238E27FC236}">
                          <a16:creationId xmlns:a16="http://schemas.microsoft.com/office/drawing/2014/main" id="{942E78B0-4D47-4E84-AF89-1D98BAD6A3A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7047816" y="5650518"/>
                      <a:ext cx="606452" cy="690628"/>
                    </a:xfrm>
                    <a:prstGeom prst="line">
                      <a:avLst/>
                    </a:prstGeom>
                    <a:ln w="31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Connettore diritto 236">
                      <a:extLst>
                        <a:ext uri="{FF2B5EF4-FFF2-40B4-BE49-F238E27FC236}">
                          <a16:creationId xmlns:a16="http://schemas.microsoft.com/office/drawing/2014/main" id="{564A023A-20AB-452F-9DA3-C01F4A602F0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2552" y="4382697"/>
                      <a:ext cx="325975" cy="933085"/>
                    </a:xfrm>
                    <a:prstGeom prst="line">
                      <a:avLst/>
                    </a:prstGeom>
                    <a:ln w="3175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3" name="Connettore diritto 232">
                      <a:extLst>
                        <a:ext uri="{FF2B5EF4-FFF2-40B4-BE49-F238E27FC236}">
                          <a16:creationId xmlns:a16="http://schemas.microsoft.com/office/drawing/2014/main" id="{804BFF55-AB4D-4BFA-BC3C-4B459CCC3F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956472" y="5324019"/>
                      <a:ext cx="1093884" cy="1016337"/>
                    </a:xfrm>
                    <a:prstGeom prst="line">
                      <a:avLst/>
                    </a:prstGeom>
                    <a:ln w="31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4" name="Connettore diritto 243">
                      <a:extLst>
                        <a:ext uri="{FF2B5EF4-FFF2-40B4-BE49-F238E27FC236}">
                          <a16:creationId xmlns:a16="http://schemas.microsoft.com/office/drawing/2014/main" id="{23969849-B9FE-4A14-B72C-FD1A9F4C9EC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34749" y="4392007"/>
                      <a:ext cx="1721255" cy="1599760"/>
                    </a:xfrm>
                    <a:prstGeom prst="line">
                      <a:avLst/>
                    </a:prstGeom>
                    <a:ln w="31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4" name="Connettore diritto 223">
                      <a:extLst>
                        <a:ext uri="{FF2B5EF4-FFF2-40B4-BE49-F238E27FC236}">
                          <a16:creationId xmlns:a16="http://schemas.microsoft.com/office/drawing/2014/main" id="{6CEB9EB7-7EB1-4096-8D4E-8045D077531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956472" y="5332370"/>
                      <a:ext cx="1358255" cy="0"/>
                    </a:xfrm>
                    <a:prstGeom prst="line">
                      <a:avLst/>
                    </a:prstGeom>
                    <a:ln>
                      <a:solidFill>
                        <a:srgbClr val="FF0000"/>
                      </a:solidFill>
                      <a:prstDash val="lg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46" name="Connettore diritto 245">
                    <a:extLst>
                      <a:ext uri="{FF2B5EF4-FFF2-40B4-BE49-F238E27FC236}">
                        <a16:creationId xmlns:a16="http://schemas.microsoft.com/office/drawing/2014/main" id="{5B088DAC-FF3F-4DB1-9458-9075FC59072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3850570" y="4386981"/>
                    <a:ext cx="1680693" cy="935518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8" name="Connettore diritto 137">
                  <a:extLst>
                    <a:ext uri="{FF2B5EF4-FFF2-40B4-BE49-F238E27FC236}">
                      <a16:creationId xmlns:a16="http://schemas.microsoft.com/office/drawing/2014/main" id="{E798183B-A8FC-4798-A648-3696FD5B82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94945" y="4885286"/>
                  <a:ext cx="995555" cy="935497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Connettore diritto 138">
                  <a:extLst>
                    <a:ext uri="{FF2B5EF4-FFF2-40B4-BE49-F238E27FC236}">
                      <a16:creationId xmlns:a16="http://schemas.microsoft.com/office/drawing/2014/main" id="{8AEA6EE4-0EA4-41EC-BD4D-69F44CF6CC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35167" y="5180228"/>
                  <a:ext cx="546714" cy="513733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Connettore diritto 141">
                  <a:extLst>
                    <a:ext uri="{FF2B5EF4-FFF2-40B4-BE49-F238E27FC236}">
                      <a16:creationId xmlns:a16="http://schemas.microsoft.com/office/drawing/2014/main" id="{5237DB4C-EF9E-4B27-843C-0CC5C54A68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69145" y="5032762"/>
                  <a:ext cx="778361" cy="731405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Connettore diritto 142">
                  <a:extLst>
                    <a:ext uri="{FF2B5EF4-FFF2-40B4-BE49-F238E27FC236}">
                      <a16:creationId xmlns:a16="http://schemas.microsoft.com/office/drawing/2014/main" id="{D2FE55FD-C9AE-4484-BD77-DF58739CD9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65108" y="4754763"/>
                  <a:ext cx="1178997" cy="1107872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Connettore diritto 143">
                  <a:extLst>
                    <a:ext uri="{FF2B5EF4-FFF2-40B4-BE49-F238E27FC236}">
                      <a16:creationId xmlns:a16="http://schemas.microsoft.com/office/drawing/2014/main" id="{E427DE17-99D7-4476-991F-F68FB7792D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13222" y="4613315"/>
                  <a:ext cx="1386418" cy="1302781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nettore diritto 144">
                  <a:extLst>
                    <a:ext uri="{FF2B5EF4-FFF2-40B4-BE49-F238E27FC236}">
                      <a16:creationId xmlns:a16="http://schemas.microsoft.com/office/drawing/2014/main" id="{127B107C-2EAD-4816-9610-ADD903BF82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65482" y="4476262"/>
                  <a:ext cx="1590227" cy="1494294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Connettore diritto 148">
                  <a:extLst>
                    <a:ext uri="{FF2B5EF4-FFF2-40B4-BE49-F238E27FC236}">
                      <a16:creationId xmlns:a16="http://schemas.microsoft.com/office/drawing/2014/main" id="{1C757ADF-E86F-45AE-86FC-CE7FBC2743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46943" y="4492316"/>
                  <a:ext cx="1646887" cy="1547537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Connettore diritto 150">
                  <a:extLst>
                    <a:ext uri="{FF2B5EF4-FFF2-40B4-BE49-F238E27FC236}">
                      <a16:creationId xmlns:a16="http://schemas.microsoft.com/office/drawing/2014/main" id="{CB6D8619-F566-43D2-8F90-934632B935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01775" y="4639083"/>
                  <a:ext cx="1546524" cy="1453228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Connettore diritto 151">
                  <a:extLst>
                    <a:ext uri="{FF2B5EF4-FFF2-40B4-BE49-F238E27FC236}">
                      <a16:creationId xmlns:a16="http://schemas.microsoft.com/office/drawing/2014/main" id="{F9634890-8459-402E-90E8-4B321E94D0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50685" y="4791317"/>
                  <a:ext cx="1446253" cy="1359006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Connettore diritto 152">
                  <a:extLst>
                    <a:ext uri="{FF2B5EF4-FFF2-40B4-BE49-F238E27FC236}">
                      <a16:creationId xmlns:a16="http://schemas.microsoft.com/office/drawing/2014/main" id="{DCEEB15C-593F-4823-8D4C-CE8C9E311D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90739" y="4914639"/>
                  <a:ext cx="1356830" cy="1274977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Connettore diritto 153">
                  <a:extLst>
                    <a:ext uri="{FF2B5EF4-FFF2-40B4-BE49-F238E27FC236}">
                      <a16:creationId xmlns:a16="http://schemas.microsoft.com/office/drawing/2014/main" id="{EC66E6FA-3C39-41C7-9DF0-271B98DAD1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29075" y="5045905"/>
                  <a:ext cx="1281188" cy="1203899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Connettore diritto 154">
                  <a:extLst>
                    <a:ext uri="{FF2B5EF4-FFF2-40B4-BE49-F238E27FC236}">
                      <a16:creationId xmlns:a16="http://schemas.microsoft.com/office/drawing/2014/main" id="{9262C576-3880-45EA-82E9-1E5CFA5582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95745" y="5214828"/>
                  <a:ext cx="1168987" cy="1098466"/>
                </a:xfrm>
                <a:prstGeom prst="line">
                  <a:avLst/>
                </a:prstGeom>
                <a:ln w="3175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61" name="Connettore diritto 160">
              <a:extLst>
                <a:ext uri="{FF2B5EF4-FFF2-40B4-BE49-F238E27FC236}">
                  <a16:creationId xmlns:a16="http://schemas.microsoft.com/office/drawing/2014/main" id="{B4D4FE82-3F65-49DF-A48A-9D4ABBC0AF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39784" y="2795111"/>
              <a:ext cx="1083863" cy="13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Titolo 1">
            <a:extLst>
              <a:ext uri="{FF2B5EF4-FFF2-40B4-BE49-F238E27FC236}">
                <a16:creationId xmlns:a16="http://schemas.microsoft.com/office/drawing/2014/main" id="{FFB877D7-1C15-4E00-BAFB-8B13F23BD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00" y="26126"/>
            <a:ext cx="9072000" cy="36000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 lvl="0" defTabSz="342900">
              <a:lnSpc>
                <a:spcPct val="100000"/>
              </a:lnSpc>
              <a:spcBef>
                <a:spcPts val="0"/>
              </a:spcBef>
              <a:defRPr/>
            </a:pPr>
            <a:r>
              <a:rPr lang="it-IT" sz="2200" dirty="0">
                <a:solidFill>
                  <a:srgbClr val="00B050"/>
                </a:solidFill>
                <a:latin typeface="Comic Sans MS" panose="030F0702030302020204" pitchFamily="66" charset="0"/>
              </a:rPr>
              <a:t>Sezione di solidi a facce: Prisma retto a base triangolare</a:t>
            </a:r>
            <a:endParaRPr lang="it-IT" sz="2200" dirty="0"/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2FB0F941-A3C9-4606-872A-4F2DD95F5A00}"/>
              </a:ext>
            </a:extLst>
          </p:cNvPr>
          <p:cNvSpPr txBox="1"/>
          <p:nvPr/>
        </p:nvSpPr>
        <p:spPr>
          <a:xfrm>
            <a:off x="36000" y="400020"/>
            <a:ext cx="90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La diapositiva presente evidenzia  il risultato dell’operazione di sezione e il relativo poligono risultante (X,Y,Z) nelle rispettive immagini (X’,Y’,Z’)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e (X’’,Y’’,Z’’)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81EAD0EC-82BC-4417-BA2C-6D5B0373644B}"/>
              </a:ext>
            </a:extLst>
          </p:cNvPr>
          <p:cNvSpPr txBox="1"/>
          <p:nvPr/>
        </p:nvSpPr>
        <p:spPr>
          <a:xfrm>
            <a:off x="61998" y="6249804"/>
            <a:ext cx="2160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Triangolo di sezione risultante su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56333F82-0D67-4C59-A724-7A357D80118B}"/>
              </a:ext>
            </a:extLst>
          </p:cNvPr>
          <p:cNvSpPr txBox="1"/>
          <p:nvPr/>
        </p:nvSpPr>
        <p:spPr>
          <a:xfrm>
            <a:off x="86513" y="1390624"/>
            <a:ext cx="2160000" cy="553998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Triangolo di sezione risultante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181" name="Connettore 2 180">
            <a:extLst>
              <a:ext uri="{FF2B5EF4-FFF2-40B4-BE49-F238E27FC236}">
                <a16:creationId xmlns:a16="http://schemas.microsoft.com/office/drawing/2014/main" id="{9194554E-979B-4B55-A361-A7EF11798DBD}"/>
              </a:ext>
            </a:extLst>
          </p:cNvPr>
          <p:cNvCxnSpPr>
            <a:stCxn id="214" idx="2"/>
          </p:cNvCxnSpPr>
          <p:nvPr/>
        </p:nvCxnSpPr>
        <p:spPr>
          <a:xfrm>
            <a:off x="1166513" y="1944622"/>
            <a:ext cx="2572872" cy="583249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2 184">
            <a:extLst>
              <a:ext uri="{FF2B5EF4-FFF2-40B4-BE49-F238E27FC236}">
                <a16:creationId xmlns:a16="http://schemas.microsoft.com/office/drawing/2014/main" id="{946D72CC-B71F-4445-955B-4C6C5D1FF96B}"/>
              </a:ext>
            </a:extLst>
          </p:cNvPr>
          <p:cNvCxnSpPr>
            <a:stCxn id="213" idx="0"/>
          </p:cNvCxnSpPr>
          <p:nvPr/>
        </p:nvCxnSpPr>
        <p:spPr>
          <a:xfrm flipV="1">
            <a:off x="1141998" y="5032762"/>
            <a:ext cx="2571224" cy="1217042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2CBDBB96-1A90-4BA2-9BED-61940F52768F}"/>
              </a:ext>
            </a:extLst>
          </p:cNvPr>
          <p:cNvSpPr txBox="1"/>
          <p:nvPr/>
        </p:nvSpPr>
        <p:spPr>
          <a:xfrm>
            <a:off x="8417709" y="2831311"/>
            <a:ext cx="4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omic Sans MS" panose="030F0702030302020204" pitchFamily="66" charset="0"/>
              </a:rPr>
              <a:t>lt</a:t>
            </a:r>
          </a:p>
        </p:txBody>
      </p: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102DCCC3-2B44-499A-9C61-F5C04F00812B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2C72DE6-826B-4D4E-B74F-29C2F306E4EA}"/>
              </a:ext>
            </a:extLst>
          </p:cNvPr>
          <p:cNvSpPr txBox="1"/>
          <p:nvPr/>
        </p:nvSpPr>
        <p:spPr>
          <a:xfrm>
            <a:off x="9239" y="3695065"/>
            <a:ext cx="212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Lo scorrimento di una parte del solido evidenzia la forma triangolare del poligono di sezione</a:t>
            </a:r>
          </a:p>
        </p:txBody>
      </p:sp>
    </p:spTree>
    <p:extLst>
      <p:ext uri="{BB962C8B-B14F-4D97-AF65-F5344CB8AC3E}">
        <p14:creationId xmlns:p14="http://schemas.microsoft.com/office/powerpoint/2010/main" val="34138258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 L 0.25 0 E" pathEditMode="fixed" ptsTypes="">
                                      <p:cBhvr>
                                        <p:cTn id="2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/>
      <p:bldP spid="213" grpId="0" animBg="1"/>
      <p:bldP spid="2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D80BBBF8-1BE0-4304-B4B3-E052A41381D8}"/>
              </a:ext>
            </a:extLst>
          </p:cNvPr>
          <p:cNvCxnSpPr>
            <a:cxnSpLocks/>
          </p:cNvCxnSpPr>
          <p:nvPr/>
        </p:nvCxnSpPr>
        <p:spPr>
          <a:xfrm>
            <a:off x="36000" y="6826929"/>
            <a:ext cx="907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tangolo 3">
            <a:extLst>
              <a:ext uri="{FF2B5EF4-FFF2-40B4-BE49-F238E27FC236}">
                <a16:creationId xmlns:a16="http://schemas.microsoft.com/office/drawing/2014/main" id="{47CE7EC7-1DC3-49B2-97C9-10E3CDBF5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820147"/>
            <a:ext cx="9072000" cy="1263872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1" hangingPunct="1">
              <a:defRPr/>
            </a:pPr>
            <a:r>
              <a:rPr lang="it-IT" altLang="it-IT" sz="2100" kern="0" dirty="0">
                <a:solidFill>
                  <a:srgbClr val="00B050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685800" eaLnBrk="1" hangingPunct="1">
              <a:defRPr/>
            </a:pPr>
            <a:endParaRPr lang="it-IT" altLang="it-IT" sz="1013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 defTabSz="685800" eaLnBrk="1" hangingPunct="1">
              <a:defRPr/>
            </a:pPr>
            <a:r>
              <a:rPr lang="it-IT" altLang="it-IT" sz="2400" dirty="0">
                <a:solidFill>
                  <a:srgbClr val="0066FF"/>
                </a:solidFill>
                <a:latin typeface="Comic Sans MS" panose="030F0702030302020204" pitchFamily="66" charset="0"/>
                <a:hlinkClick r:id="rId2"/>
              </a:rPr>
              <a:t>https://www.eliofragassi.it/</a:t>
            </a:r>
            <a:endParaRPr lang="it-IT" altLang="it-IT" sz="2100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9591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506</Words>
  <Application>Microsoft Office PowerPoint</Application>
  <PresentationFormat>Presentazione su schermo (4:3)</PresentationFormat>
  <Paragraphs>120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MS Shell Dlg 2</vt:lpstr>
      <vt:lpstr>Symbol</vt:lpstr>
      <vt:lpstr>Tema di Office</vt:lpstr>
      <vt:lpstr>GEOMETRIA DESCRITTIVA DINAMICA</vt:lpstr>
      <vt:lpstr> Sezione di solidi a facce: Prisma retto a base triangolare</vt:lpstr>
      <vt:lpstr>Sezione di solidi a facce: Prisma retto a base triangolare</vt:lpstr>
      <vt:lpstr>Sezione di solidi a facce: Prisma retto a base triangolare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</dc:creator>
  <cp:lastModifiedBy>Elio Fragassi</cp:lastModifiedBy>
  <cp:revision>106</cp:revision>
  <dcterms:created xsi:type="dcterms:W3CDTF">2018-02-22T21:52:06Z</dcterms:created>
  <dcterms:modified xsi:type="dcterms:W3CDTF">2020-06-06T16:50:34Z</dcterms:modified>
</cp:coreProperties>
</file>