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6" r:id="rId2"/>
    <p:sldId id="257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  <a:srgbClr val="338DBD"/>
    <a:srgbClr val="2183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41" autoAdjust="0"/>
    <p:restoredTop sz="92714" autoAdjust="0"/>
  </p:normalViewPr>
  <p:slideViewPr>
    <p:cSldViewPr snapToGrid="0">
      <p:cViewPr varScale="1">
        <p:scale>
          <a:sx n="60" d="100"/>
          <a:sy n="60" d="100"/>
        </p:scale>
        <p:origin x="1838" y="53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EC4D49-3C18-4934-B7C4-45613088C17D}" type="datetimeFigureOut">
              <a:rPr lang="it-IT" smtClean="0"/>
              <a:pPr/>
              <a:t>05/06/2020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C04E8B-D725-445B-8125-545C3C076B3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6923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04E8B-D725-445B-8125-545C3C076B3A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6223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3EE97-DC50-4628-8A5F-51734312D8A3}" type="datetimeFigureOut">
              <a:rPr lang="it-IT" smtClean="0"/>
              <a:pPr/>
              <a:t>05/06/2020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51184-B024-440D-9E5D-0482819795E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19662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3EE97-DC50-4628-8A5F-51734312D8A3}" type="datetimeFigureOut">
              <a:rPr lang="it-IT" smtClean="0"/>
              <a:pPr/>
              <a:t>05/06/2020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51184-B024-440D-9E5D-0482819795E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75874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3EE97-DC50-4628-8A5F-51734312D8A3}" type="datetimeFigureOut">
              <a:rPr lang="it-IT" smtClean="0"/>
              <a:pPr/>
              <a:t>05/06/2020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51184-B024-440D-9E5D-0482819795E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65815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3EE97-DC50-4628-8A5F-51734312D8A3}" type="datetimeFigureOut">
              <a:rPr lang="it-IT" smtClean="0"/>
              <a:pPr/>
              <a:t>05/06/2020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51184-B024-440D-9E5D-0482819795E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30774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3EE97-DC50-4628-8A5F-51734312D8A3}" type="datetimeFigureOut">
              <a:rPr lang="it-IT" smtClean="0"/>
              <a:pPr/>
              <a:t>05/06/2020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51184-B024-440D-9E5D-0482819795E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02537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3EE97-DC50-4628-8A5F-51734312D8A3}" type="datetimeFigureOut">
              <a:rPr lang="it-IT" smtClean="0"/>
              <a:pPr/>
              <a:t>05/06/2020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51184-B024-440D-9E5D-0482819795E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48158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3EE97-DC50-4628-8A5F-51734312D8A3}" type="datetimeFigureOut">
              <a:rPr lang="it-IT" smtClean="0"/>
              <a:pPr/>
              <a:t>05/06/2020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51184-B024-440D-9E5D-0482819795E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56033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3EE97-DC50-4628-8A5F-51734312D8A3}" type="datetimeFigureOut">
              <a:rPr lang="it-IT" smtClean="0"/>
              <a:pPr/>
              <a:t>05/06/2020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51184-B024-440D-9E5D-0482819795E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62486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3EE97-DC50-4628-8A5F-51734312D8A3}" type="datetimeFigureOut">
              <a:rPr lang="it-IT" smtClean="0"/>
              <a:pPr/>
              <a:t>05/06/2020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51184-B024-440D-9E5D-0482819795E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54452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3EE97-DC50-4628-8A5F-51734312D8A3}" type="datetimeFigureOut">
              <a:rPr lang="it-IT" smtClean="0"/>
              <a:pPr/>
              <a:t>05/06/2020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51184-B024-440D-9E5D-0482819795E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0655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3EE97-DC50-4628-8A5F-51734312D8A3}" type="datetimeFigureOut">
              <a:rPr lang="it-IT" smtClean="0"/>
              <a:pPr/>
              <a:t>05/06/2020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51184-B024-440D-9E5D-0482819795E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32838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3EE97-DC50-4628-8A5F-51734312D8A3}" type="datetimeFigureOut">
              <a:rPr lang="it-IT" smtClean="0"/>
              <a:pPr/>
              <a:t>05/06/2020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951184-B024-440D-9E5D-0482819795E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4543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liofragassi.it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DB33786-D543-47C8-BE68-8ACF4F6B50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000" y="39756"/>
            <a:ext cx="6768000" cy="720000"/>
          </a:xfrm>
          <a:ln>
            <a:solidFill>
              <a:srgbClr val="00B0F0"/>
            </a:solidFill>
          </a:ln>
        </p:spPr>
        <p:txBody>
          <a:bodyPr>
            <a:normAutofit fontScale="90000"/>
          </a:bodyPr>
          <a:lstStyle/>
          <a:p>
            <a:pPr lvl="0" defTabSz="342900">
              <a:lnSpc>
                <a:spcPct val="100000"/>
              </a:lnSpc>
              <a:spcBef>
                <a:spcPts val="0"/>
              </a:spcBef>
              <a:defRPr/>
            </a:pPr>
            <a:r>
              <a:rPr lang="it-IT" sz="2700" cap="all" dirty="0">
                <a:solidFill>
                  <a:srgbClr val="00B050"/>
                </a:solidFill>
                <a:latin typeface="Comic Sans MS" panose="030F0702030302020204" pitchFamily="66" charset="0"/>
              </a:rPr>
              <a:t>Geometria descrittiva dinamica</a:t>
            </a:r>
            <a:br>
              <a:rPr lang="it-IT" sz="2800" dirty="0">
                <a:solidFill>
                  <a:srgbClr val="00B050"/>
                </a:solidFill>
                <a:latin typeface="Comic Sans MS" panose="030F0702030302020204" pitchFamily="66" charset="0"/>
              </a:rPr>
            </a:br>
            <a:r>
              <a:rPr lang="it-IT" sz="2200" dirty="0">
                <a:solidFill>
                  <a:srgbClr val="00B050"/>
                </a:solidFill>
                <a:latin typeface="Comic Sans MS" panose="030F0702030302020204" pitchFamily="66" charset="0"/>
              </a:rPr>
              <a:t>Sezione di solidi a facce</a:t>
            </a:r>
            <a:endParaRPr lang="it-IT" sz="2200" dirty="0"/>
          </a:p>
        </p:txBody>
      </p:sp>
      <p:pic>
        <p:nvPicPr>
          <p:cNvPr id="1026" name="Picture 2" descr="C:\Windows.old.000\Users\UTENTE\Documents\Elio dati\GeometriaDescrittivaDinamica\Le operazioni geometriche\Operazioni geometriche\2 Sezioni\2 Sezione rigata\Montechiari C.2 2E 0708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6451" y="2097298"/>
            <a:ext cx="4001696" cy="59944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sp>
        <p:nvSpPr>
          <p:cNvPr id="4" name="Rectangle 6"/>
          <p:cNvSpPr txBox="1">
            <a:spLocks noChangeArrowheads="1"/>
          </p:cNvSpPr>
          <p:nvPr/>
        </p:nvSpPr>
        <p:spPr>
          <a:xfrm>
            <a:off x="45000" y="824194"/>
            <a:ext cx="6768000" cy="324000"/>
          </a:xfrm>
          <a:prstGeom prst="rect">
            <a:avLst/>
          </a:prstGeom>
          <a:noFill/>
          <a:ln w="3175">
            <a:solidFill>
              <a:srgbClr val="00B0F0"/>
            </a:solidFill>
          </a:ln>
        </p:spPr>
        <p:txBody>
          <a:bodyPr/>
          <a:lstStyle/>
          <a:p>
            <a:pPr marL="257175" marR="0" lvl="0" indent="-257175" algn="ctr" defTabSz="6858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SzPct val="75000"/>
              <a:buFontTx/>
              <a:buNone/>
              <a:tabLst/>
              <a:defRPr/>
            </a:pP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itchFamily="66" charset="0"/>
                <a:cs typeface="Arial" panose="020B0604020202020204" pitchFamily="34" charset="0"/>
              </a:rPr>
              <a:t>Indagine insiemistica sulla doppia proiezione ortogonale di </a:t>
            </a:r>
            <a:r>
              <a:rPr kumimoji="0" lang="it-IT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itchFamily="66" charset="0"/>
                <a:cs typeface="Arial" panose="020B0604020202020204" pitchFamily="34" charset="0"/>
              </a:rPr>
              <a:t>Monge</a:t>
            </a:r>
            <a:endParaRPr kumimoji="0" lang="it-IT" sz="16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omic Sans MS" pitchFamily="66" charset="0"/>
              <a:cs typeface="Arial" panose="020B0604020202020204" pitchFamily="34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7810" y="8215668"/>
            <a:ext cx="4032000" cy="369974"/>
          </a:xfrm>
          <a:prstGeom prst="rect">
            <a:avLst/>
          </a:prstGeom>
          <a:solidFill>
            <a:srgbClr val="FFFF00"/>
          </a:solidFill>
          <a:ln w="9525">
            <a:solidFill>
              <a:srgbClr val="4F81BD"/>
            </a:solidFill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it-IT" altLang="it-IT" sz="1800" b="1" kern="0" dirty="0">
                <a:solidFill>
                  <a:srgbClr val="C00000"/>
                </a:solidFill>
                <a:latin typeface="Comic Sans MS" panose="030F0702030302020204" pitchFamily="66" charset="0"/>
                <a:cs typeface="Courier New" panose="02070309020205020404" pitchFamily="49" charset="0"/>
              </a:rPr>
              <a:t>Autore   Prof. Elio Fragassi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55983" y="8764167"/>
            <a:ext cx="4032000" cy="277641"/>
          </a:xfrm>
          <a:prstGeom prst="rect">
            <a:avLst/>
          </a:prstGeom>
          <a:solidFill>
            <a:srgbClr val="FFFF00"/>
          </a:solidFill>
          <a:ln w="12700">
            <a:solidFill>
              <a:srgbClr val="0070C0"/>
            </a:solidFill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it-IT" altLang="it-IT" sz="1200" b="1" kern="0" dirty="0">
                <a:solidFill>
                  <a:prstClr val="black"/>
                </a:solidFill>
                <a:latin typeface="Comic Sans MS" panose="030F0702030302020204" pitchFamily="66" charset="0"/>
                <a:cs typeface="Courier New" panose="02070309020205020404" pitchFamily="49" charset="0"/>
              </a:rPr>
              <a:t>Il materiale può essere riprodotto citando la fonte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45000" y="1212973"/>
            <a:ext cx="6768000" cy="769441"/>
          </a:xfrm>
          <a:prstGeom prst="rect">
            <a:avLst/>
          </a:prstGeom>
          <a:noFill/>
          <a:ln w="31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LE OPERAZIONI GEOMETRICHE</a:t>
            </a:r>
          </a:p>
          <a:p>
            <a:pPr algn="ctr"/>
            <a:r>
              <a:rPr lang="it-IT" sz="2000" dirty="0">
                <a:solidFill>
                  <a:srgbClr val="00B050"/>
                </a:solidFill>
                <a:latin typeface="Comic Sans MS" panose="030F0702030302020204" pitchFamily="66" charset="0"/>
              </a:rPr>
              <a:t>SEZIONE RIGATA </a:t>
            </a:r>
            <a:r>
              <a:rPr lang="it-IT" sz="2000" dirty="0" err="1">
                <a:solidFill>
                  <a:srgbClr val="00B050"/>
                </a:solidFill>
                <a:latin typeface="Comic Sans MS" panose="030F0702030302020204" pitchFamily="66" charset="0"/>
              </a:rPr>
              <a:t>DI</a:t>
            </a:r>
            <a:r>
              <a:rPr lang="it-IT" sz="2000" dirty="0">
                <a:solidFill>
                  <a:srgbClr val="00B050"/>
                </a:solidFill>
                <a:latin typeface="Comic Sans MS" panose="030F0702030302020204" pitchFamily="66" charset="0"/>
              </a:rPr>
              <a:t> SOLIDO A FACCE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4068147" y="2090057"/>
            <a:ext cx="2772000" cy="224676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it-IT" sz="2800" dirty="0">
                <a:solidFill>
                  <a:srgbClr val="00B050"/>
                </a:solidFill>
                <a:latin typeface="Comic Sans MS" pitchFamily="66" charset="0"/>
              </a:rPr>
              <a:t>ESERCIZIO GRAFICO CON SPIEGAZIONE DEI PASSAGGI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4132587" y="4529453"/>
            <a:ext cx="2664000" cy="45243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 algn="ctr">
            <a:solidFill>
              <a:schemeClr val="accent1"/>
            </a:solidFill>
            <a:miter lim="800000"/>
            <a:headEnd/>
            <a:tailEnd/>
          </a:ln>
        </p:spPr>
        <p:txBody>
          <a:bodyPr lIns="0" anchor="ctr">
            <a:spAutoFit/>
          </a:bodyPr>
          <a:lstStyle/>
          <a:p>
            <a:pPr marL="108000" algn="ctr" eaLnBrk="0" hangingPunct="0">
              <a:spcBef>
                <a:spcPts val="0"/>
              </a:spcBef>
              <a:defRPr/>
            </a:pPr>
            <a:r>
              <a:rPr lang="it-IT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Il disegno a fianco è stato eseguito </a:t>
            </a:r>
          </a:p>
          <a:p>
            <a:pPr marL="108000" algn="ctr" eaLnBrk="0" hangingPunct="0">
              <a:spcBef>
                <a:spcPts val="0"/>
              </a:spcBef>
              <a:defRPr/>
            </a:pPr>
            <a:r>
              <a:rPr lang="it-IT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nell’a. s. 2007/08 </a:t>
            </a:r>
          </a:p>
          <a:p>
            <a:pPr marL="108000" algn="ctr" eaLnBrk="0" hangingPunct="0">
              <a:spcBef>
                <a:spcPts val="0"/>
              </a:spcBef>
              <a:defRPr/>
            </a:pPr>
            <a:endParaRPr lang="it-IT" dirty="0">
              <a:solidFill>
                <a:schemeClr val="accent6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  <a:p>
            <a:pPr marL="108000" algn="ctr" eaLnBrk="0" hangingPunct="0">
              <a:spcBef>
                <a:spcPts val="0"/>
              </a:spcBef>
              <a:defRPr/>
            </a:pPr>
            <a:r>
              <a:rPr lang="it-IT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da </a:t>
            </a:r>
            <a:r>
              <a:rPr lang="it-IT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Chiara </a:t>
            </a:r>
            <a:r>
              <a:rPr lang="it-IT" b="1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Montechiari</a:t>
            </a:r>
            <a:endParaRPr lang="it-IT" b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  <a:p>
            <a:pPr marL="108000" algn="ctr" eaLnBrk="0" hangingPunct="0">
              <a:spcBef>
                <a:spcPts val="0"/>
              </a:spcBef>
              <a:defRPr/>
            </a:pPr>
            <a:r>
              <a:rPr lang="it-IT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della classe 2E</a:t>
            </a:r>
          </a:p>
          <a:p>
            <a:pPr marL="108000" algn="ctr" eaLnBrk="0" hangingPunct="0">
              <a:spcBef>
                <a:spcPts val="0"/>
              </a:spcBef>
              <a:defRPr/>
            </a:pPr>
            <a:r>
              <a:rPr lang="it-IT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 </a:t>
            </a:r>
          </a:p>
          <a:p>
            <a:pPr marL="108000" algn="ctr" eaLnBrk="0" hangingPunct="0">
              <a:spcBef>
                <a:spcPts val="0"/>
              </a:spcBef>
              <a:defRPr/>
            </a:pPr>
            <a:r>
              <a:rPr lang="it-IT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del Liceo Artistico «</a:t>
            </a:r>
            <a:r>
              <a:rPr lang="it-IT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G. </a:t>
            </a:r>
            <a:r>
              <a:rPr lang="it-IT" b="1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Misticoni</a:t>
            </a:r>
            <a:r>
              <a:rPr lang="it-IT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» di Pescara </a:t>
            </a:r>
          </a:p>
          <a:p>
            <a:pPr marL="108000" algn="ctr" eaLnBrk="0" hangingPunct="0">
              <a:spcBef>
                <a:spcPts val="0"/>
              </a:spcBef>
              <a:defRPr/>
            </a:pPr>
            <a:r>
              <a:rPr lang="it-IT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per la materia «</a:t>
            </a:r>
            <a:r>
              <a:rPr lang="it-IT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Discipline geometriche</a:t>
            </a:r>
            <a:r>
              <a:rPr lang="it-IT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»</a:t>
            </a:r>
          </a:p>
          <a:p>
            <a:pPr algn="ctr" eaLnBrk="0" hangingPunct="0">
              <a:defRPr/>
            </a:pPr>
            <a:endParaRPr lang="it-IT" dirty="0">
              <a:solidFill>
                <a:schemeClr val="accent6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it-IT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Insegnante: </a:t>
            </a:r>
          </a:p>
          <a:p>
            <a:pPr algn="ctr" eaLnBrk="0" hangingPunct="0">
              <a:defRPr/>
            </a:pPr>
            <a:r>
              <a:rPr lang="it-IT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Prof. Elio Fragassi</a:t>
            </a:r>
            <a:endParaRPr lang="it-IT" dirty="0">
              <a:solidFill>
                <a:schemeClr val="accent6">
                  <a:lumMod val="75000"/>
                </a:schemeClr>
              </a:solidFill>
              <a:latin typeface="Comic Sans MS" pitchFamily="66" charset="0"/>
              <a:cs typeface="Arial" charset="0"/>
            </a:endParaRPr>
          </a:p>
        </p:txBody>
      </p: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F8AAA140-76EA-4622-8BB9-3B49BC678A2F}"/>
              </a:ext>
            </a:extLst>
          </p:cNvPr>
          <p:cNvCxnSpPr>
            <a:cxnSpLocks/>
          </p:cNvCxnSpPr>
          <p:nvPr/>
        </p:nvCxnSpPr>
        <p:spPr>
          <a:xfrm>
            <a:off x="-38100" y="9079908"/>
            <a:ext cx="6896100" cy="0"/>
          </a:xfrm>
          <a:prstGeom prst="line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25661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CE9811FD-C049-48C9-AFD1-3D0A6898297D}"/>
              </a:ext>
            </a:extLst>
          </p:cNvPr>
          <p:cNvCxnSpPr>
            <a:cxnSpLocks/>
          </p:cNvCxnSpPr>
          <p:nvPr/>
        </p:nvCxnSpPr>
        <p:spPr>
          <a:xfrm>
            <a:off x="-38100" y="9079908"/>
            <a:ext cx="6896100" cy="0"/>
          </a:xfrm>
          <a:prstGeom prst="line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tangolo 1">
            <a:extLst>
              <a:ext uri="{FF2B5EF4-FFF2-40B4-BE49-F238E27FC236}">
                <a16:creationId xmlns:a16="http://schemas.microsoft.com/office/drawing/2014/main" id="{4CFC2382-EC1B-4772-8D16-EB180731AA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00" y="3894892"/>
            <a:ext cx="6768000" cy="1415772"/>
          </a:xfrm>
          <a:prstGeom prst="rect">
            <a:avLst/>
          </a:prstGeom>
          <a:noFill/>
          <a:ln w="317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it-IT" altLang="it-IT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Per maggiore completezza ed approfondimento degli argomenti si può  consultare il seguente sito</a:t>
            </a: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endParaRPr lang="it-IT" altLang="it-IT" sz="18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it-IT" altLang="it-IT" sz="2800" dirty="0">
                <a:solidFill>
                  <a:srgbClr val="0070C0"/>
                </a:solidFill>
                <a:latin typeface="Comic Sans MS" panose="030F0702030302020204" pitchFamily="66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https://www.eliofragassi.it/</a:t>
            </a:r>
            <a:endParaRPr lang="it-IT" altLang="it-IT" sz="28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499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Connettore 1 23">
            <a:extLst>
              <a:ext uri="{FF2B5EF4-FFF2-40B4-BE49-F238E27FC236}">
                <a16:creationId xmlns:a16="http://schemas.microsoft.com/office/drawing/2014/main" id="{86341F30-FEA4-4304-9920-56CE7C382B52}"/>
              </a:ext>
            </a:extLst>
          </p:cNvPr>
          <p:cNvCxnSpPr>
            <a:cxnSpLocks/>
          </p:cNvCxnSpPr>
          <p:nvPr/>
        </p:nvCxnSpPr>
        <p:spPr>
          <a:xfrm>
            <a:off x="2790825" y="5300772"/>
            <a:ext cx="1981202" cy="668869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ttore 1 26">
            <a:extLst>
              <a:ext uri="{FF2B5EF4-FFF2-40B4-BE49-F238E27FC236}">
                <a16:creationId xmlns:a16="http://schemas.microsoft.com/office/drawing/2014/main" id="{94936525-CB01-4104-8B67-FD6D82006099}"/>
              </a:ext>
            </a:extLst>
          </p:cNvPr>
          <p:cNvCxnSpPr>
            <a:cxnSpLocks/>
          </p:cNvCxnSpPr>
          <p:nvPr/>
        </p:nvCxnSpPr>
        <p:spPr>
          <a:xfrm>
            <a:off x="2790825" y="5302890"/>
            <a:ext cx="676276" cy="1841501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ttore 1 28">
            <a:extLst>
              <a:ext uri="{FF2B5EF4-FFF2-40B4-BE49-F238E27FC236}">
                <a16:creationId xmlns:a16="http://schemas.microsoft.com/office/drawing/2014/main" id="{A54C500C-E2C0-48DB-9AA6-C2A898EF6089}"/>
              </a:ext>
            </a:extLst>
          </p:cNvPr>
          <p:cNvCxnSpPr>
            <a:cxnSpLocks/>
          </p:cNvCxnSpPr>
          <p:nvPr/>
        </p:nvCxnSpPr>
        <p:spPr>
          <a:xfrm flipV="1">
            <a:off x="3467101" y="5969641"/>
            <a:ext cx="1304926" cy="117475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ttore diritto 54">
            <a:extLst>
              <a:ext uri="{FF2B5EF4-FFF2-40B4-BE49-F238E27FC236}">
                <a16:creationId xmlns:a16="http://schemas.microsoft.com/office/drawing/2014/main" id="{173F016B-5799-4936-AEED-FB0D314FA10C}"/>
              </a:ext>
            </a:extLst>
          </p:cNvPr>
          <p:cNvCxnSpPr>
            <a:cxnSpLocks/>
          </p:cNvCxnSpPr>
          <p:nvPr/>
        </p:nvCxnSpPr>
        <p:spPr>
          <a:xfrm>
            <a:off x="2790825" y="5300772"/>
            <a:ext cx="882651" cy="864203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ttore diritto 55">
            <a:extLst>
              <a:ext uri="{FF2B5EF4-FFF2-40B4-BE49-F238E27FC236}">
                <a16:creationId xmlns:a16="http://schemas.microsoft.com/office/drawing/2014/main" id="{6B03D06A-07F8-4898-9235-E33D40BE13BB}"/>
              </a:ext>
            </a:extLst>
          </p:cNvPr>
          <p:cNvCxnSpPr>
            <a:cxnSpLocks/>
          </p:cNvCxnSpPr>
          <p:nvPr/>
        </p:nvCxnSpPr>
        <p:spPr>
          <a:xfrm flipH="1">
            <a:off x="3673476" y="5969641"/>
            <a:ext cx="1098551" cy="195334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ttore diritto 56">
            <a:extLst>
              <a:ext uri="{FF2B5EF4-FFF2-40B4-BE49-F238E27FC236}">
                <a16:creationId xmlns:a16="http://schemas.microsoft.com/office/drawing/2014/main" id="{13F8CD50-53AC-46AE-B69A-37636F08EA1E}"/>
              </a:ext>
            </a:extLst>
          </p:cNvPr>
          <p:cNvCxnSpPr>
            <a:cxnSpLocks/>
          </p:cNvCxnSpPr>
          <p:nvPr/>
        </p:nvCxnSpPr>
        <p:spPr>
          <a:xfrm flipH="1">
            <a:off x="3467102" y="6164975"/>
            <a:ext cx="206374" cy="979416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ttore diritto 57">
            <a:extLst>
              <a:ext uri="{FF2B5EF4-FFF2-40B4-BE49-F238E27FC236}">
                <a16:creationId xmlns:a16="http://schemas.microsoft.com/office/drawing/2014/main" id="{30B98271-CDE8-4D21-A3B8-839898DF9581}"/>
              </a:ext>
            </a:extLst>
          </p:cNvPr>
          <p:cNvCxnSpPr>
            <a:cxnSpLocks/>
          </p:cNvCxnSpPr>
          <p:nvPr/>
        </p:nvCxnSpPr>
        <p:spPr>
          <a:xfrm>
            <a:off x="4771978" y="4503650"/>
            <a:ext cx="0" cy="1465991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ttore diritto 58">
            <a:extLst>
              <a:ext uri="{FF2B5EF4-FFF2-40B4-BE49-F238E27FC236}">
                <a16:creationId xmlns:a16="http://schemas.microsoft.com/office/drawing/2014/main" id="{E5F0F7B4-6380-4F37-946D-F273D33CB9B9}"/>
              </a:ext>
            </a:extLst>
          </p:cNvPr>
          <p:cNvCxnSpPr>
            <a:cxnSpLocks/>
          </p:cNvCxnSpPr>
          <p:nvPr/>
        </p:nvCxnSpPr>
        <p:spPr>
          <a:xfrm>
            <a:off x="2791078" y="4503650"/>
            <a:ext cx="0" cy="797122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ttore diritto 59">
            <a:extLst>
              <a:ext uri="{FF2B5EF4-FFF2-40B4-BE49-F238E27FC236}">
                <a16:creationId xmlns:a16="http://schemas.microsoft.com/office/drawing/2014/main" id="{F3C8A2D7-4213-44C2-8BE6-B99540D6ACDF}"/>
              </a:ext>
            </a:extLst>
          </p:cNvPr>
          <p:cNvCxnSpPr>
            <a:cxnSpLocks/>
          </p:cNvCxnSpPr>
          <p:nvPr/>
        </p:nvCxnSpPr>
        <p:spPr>
          <a:xfrm>
            <a:off x="3467101" y="4503650"/>
            <a:ext cx="0" cy="2640741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ttore diritto 60">
            <a:extLst>
              <a:ext uri="{FF2B5EF4-FFF2-40B4-BE49-F238E27FC236}">
                <a16:creationId xmlns:a16="http://schemas.microsoft.com/office/drawing/2014/main" id="{7C975087-13C3-439D-B857-6018FC679297}"/>
              </a:ext>
            </a:extLst>
          </p:cNvPr>
          <p:cNvCxnSpPr>
            <a:cxnSpLocks/>
          </p:cNvCxnSpPr>
          <p:nvPr/>
        </p:nvCxnSpPr>
        <p:spPr>
          <a:xfrm>
            <a:off x="3673476" y="1779494"/>
            <a:ext cx="0" cy="4385481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ttore diritto 61">
            <a:extLst>
              <a:ext uri="{FF2B5EF4-FFF2-40B4-BE49-F238E27FC236}">
                <a16:creationId xmlns:a16="http://schemas.microsoft.com/office/drawing/2014/main" id="{BE36AAF0-D02F-435D-948E-C1135AD6BDAD}"/>
              </a:ext>
            </a:extLst>
          </p:cNvPr>
          <p:cNvCxnSpPr/>
          <p:nvPr/>
        </p:nvCxnSpPr>
        <p:spPr>
          <a:xfrm flipH="1">
            <a:off x="2790825" y="4503650"/>
            <a:ext cx="1981202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ttore diritto 62">
            <a:extLst>
              <a:ext uri="{FF2B5EF4-FFF2-40B4-BE49-F238E27FC236}">
                <a16:creationId xmlns:a16="http://schemas.microsoft.com/office/drawing/2014/main" id="{DB2DF9D6-BC93-4ABC-8851-EB24A5EE97FB}"/>
              </a:ext>
            </a:extLst>
          </p:cNvPr>
          <p:cNvCxnSpPr>
            <a:cxnSpLocks/>
          </p:cNvCxnSpPr>
          <p:nvPr/>
        </p:nvCxnSpPr>
        <p:spPr>
          <a:xfrm flipV="1">
            <a:off x="2790825" y="1779494"/>
            <a:ext cx="882651" cy="2724156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ttore diritto 63">
            <a:extLst>
              <a:ext uri="{FF2B5EF4-FFF2-40B4-BE49-F238E27FC236}">
                <a16:creationId xmlns:a16="http://schemas.microsoft.com/office/drawing/2014/main" id="{A960FDD6-6F90-4CB3-8D26-DF02F03082DE}"/>
              </a:ext>
            </a:extLst>
          </p:cNvPr>
          <p:cNvCxnSpPr/>
          <p:nvPr/>
        </p:nvCxnSpPr>
        <p:spPr>
          <a:xfrm flipH="1" flipV="1">
            <a:off x="3673476" y="1779494"/>
            <a:ext cx="1098551" cy="2724156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ttore diritto 64">
            <a:extLst>
              <a:ext uri="{FF2B5EF4-FFF2-40B4-BE49-F238E27FC236}">
                <a16:creationId xmlns:a16="http://schemas.microsoft.com/office/drawing/2014/main" id="{0AFDFA92-90E5-4C60-8750-F8E147F2A3DF}"/>
              </a:ext>
            </a:extLst>
          </p:cNvPr>
          <p:cNvCxnSpPr>
            <a:cxnSpLocks/>
          </p:cNvCxnSpPr>
          <p:nvPr/>
        </p:nvCxnSpPr>
        <p:spPr>
          <a:xfrm flipV="1">
            <a:off x="3467101" y="1779494"/>
            <a:ext cx="206375" cy="2724156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CasellaDiTesto 68">
            <a:extLst>
              <a:ext uri="{FF2B5EF4-FFF2-40B4-BE49-F238E27FC236}">
                <a16:creationId xmlns:a16="http://schemas.microsoft.com/office/drawing/2014/main" id="{E054149C-CF82-4EA2-98A9-EBE9A85662B6}"/>
              </a:ext>
            </a:extLst>
          </p:cNvPr>
          <p:cNvSpPr txBox="1"/>
          <p:nvPr/>
        </p:nvSpPr>
        <p:spPr>
          <a:xfrm>
            <a:off x="2781000" y="5045024"/>
            <a:ext cx="43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Comic Sans MS" panose="030F0702030302020204" pitchFamily="66" charset="0"/>
              </a:rPr>
              <a:t>A’</a:t>
            </a:r>
          </a:p>
        </p:txBody>
      </p:sp>
      <p:sp>
        <p:nvSpPr>
          <p:cNvPr id="70" name="CasellaDiTesto 69">
            <a:extLst>
              <a:ext uri="{FF2B5EF4-FFF2-40B4-BE49-F238E27FC236}">
                <a16:creationId xmlns:a16="http://schemas.microsoft.com/office/drawing/2014/main" id="{D155E549-BE2F-47FD-B81E-A20F22E21721}"/>
              </a:ext>
            </a:extLst>
          </p:cNvPr>
          <p:cNvSpPr txBox="1"/>
          <p:nvPr/>
        </p:nvSpPr>
        <p:spPr>
          <a:xfrm>
            <a:off x="3390899" y="7078939"/>
            <a:ext cx="43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Comic Sans MS" panose="030F0702030302020204" pitchFamily="66" charset="0"/>
              </a:rPr>
              <a:t>C’</a:t>
            </a:r>
          </a:p>
        </p:txBody>
      </p:sp>
      <p:sp>
        <p:nvSpPr>
          <p:cNvPr id="71" name="CasellaDiTesto 70">
            <a:extLst>
              <a:ext uri="{FF2B5EF4-FFF2-40B4-BE49-F238E27FC236}">
                <a16:creationId xmlns:a16="http://schemas.microsoft.com/office/drawing/2014/main" id="{6947BCD1-CAD5-47C8-BFA9-B6023565E172}"/>
              </a:ext>
            </a:extLst>
          </p:cNvPr>
          <p:cNvSpPr txBox="1"/>
          <p:nvPr/>
        </p:nvSpPr>
        <p:spPr>
          <a:xfrm>
            <a:off x="4723925" y="5838604"/>
            <a:ext cx="43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Comic Sans MS" panose="030F0702030302020204" pitchFamily="66" charset="0"/>
              </a:rPr>
              <a:t>B’</a:t>
            </a:r>
          </a:p>
        </p:txBody>
      </p:sp>
      <p:sp>
        <p:nvSpPr>
          <p:cNvPr id="72" name="CasellaDiTesto 71">
            <a:extLst>
              <a:ext uri="{FF2B5EF4-FFF2-40B4-BE49-F238E27FC236}">
                <a16:creationId xmlns:a16="http://schemas.microsoft.com/office/drawing/2014/main" id="{52DE0F10-989E-4EC1-9B97-67239E03869D}"/>
              </a:ext>
            </a:extLst>
          </p:cNvPr>
          <p:cNvSpPr txBox="1"/>
          <p:nvPr/>
        </p:nvSpPr>
        <p:spPr>
          <a:xfrm>
            <a:off x="2737389" y="4273599"/>
            <a:ext cx="43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Comic Sans MS" panose="030F0702030302020204" pitchFamily="66" charset="0"/>
              </a:rPr>
              <a:t>A’’</a:t>
            </a:r>
          </a:p>
        </p:txBody>
      </p:sp>
      <p:sp>
        <p:nvSpPr>
          <p:cNvPr id="73" name="CasellaDiTesto 72">
            <a:extLst>
              <a:ext uri="{FF2B5EF4-FFF2-40B4-BE49-F238E27FC236}">
                <a16:creationId xmlns:a16="http://schemas.microsoft.com/office/drawing/2014/main" id="{0B9421FB-7A37-4E5C-AF33-95737294E0E1}"/>
              </a:ext>
            </a:extLst>
          </p:cNvPr>
          <p:cNvSpPr txBox="1"/>
          <p:nvPr/>
        </p:nvSpPr>
        <p:spPr>
          <a:xfrm>
            <a:off x="3416396" y="4258419"/>
            <a:ext cx="43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Comic Sans MS" panose="030F0702030302020204" pitchFamily="66" charset="0"/>
              </a:rPr>
              <a:t>C’’</a:t>
            </a:r>
          </a:p>
        </p:txBody>
      </p:sp>
      <p:sp>
        <p:nvSpPr>
          <p:cNvPr id="74" name="CasellaDiTesto 73">
            <a:extLst>
              <a:ext uri="{FF2B5EF4-FFF2-40B4-BE49-F238E27FC236}">
                <a16:creationId xmlns:a16="http://schemas.microsoft.com/office/drawing/2014/main" id="{3DDBE749-AE80-40F0-8911-71F612E1BDC0}"/>
              </a:ext>
            </a:extLst>
          </p:cNvPr>
          <p:cNvSpPr txBox="1"/>
          <p:nvPr/>
        </p:nvSpPr>
        <p:spPr>
          <a:xfrm>
            <a:off x="4713214" y="4261538"/>
            <a:ext cx="43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Comic Sans MS" panose="030F0702030302020204" pitchFamily="66" charset="0"/>
              </a:rPr>
              <a:t>B’’</a:t>
            </a:r>
          </a:p>
        </p:txBody>
      </p:sp>
      <p:sp>
        <p:nvSpPr>
          <p:cNvPr id="75" name="CasellaDiTesto 74">
            <a:extLst>
              <a:ext uri="{FF2B5EF4-FFF2-40B4-BE49-F238E27FC236}">
                <a16:creationId xmlns:a16="http://schemas.microsoft.com/office/drawing/2014/main" id="{C9E5050C-D924-4BA9-8B52-914403C9E11E}"/>
              </a:ext>
            </a:extLst>
          </p:cNvPr>
          <p:cNvSpPr txBox="1"/>
          <p:nvPr/>
        </p:nvSpPr>
        <p:spPr>
          <a:xfrm>
            <a:off x="3614396" y="6144979"/>
            <a:ext cx="43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Comic Sans MS" panose="030F0702030302020204" pitchFamily="66" charset="0"/>
              </a:rPr>
              <a:t>V’</a:t>
            </a:r>
          </a:p>
        </p:txBody>
      </p:sp>
      <p:sp>
        <p:nvSpPr>
          <p:cNvPr id="76" name="CasellaDiTesto 75">
            <a:extLst>
              <a:ext uri="{FF2B5EF4-FFF2-40B4-BE49-F238E27FC236}">
                <a16:creationId xmlns:a16="http://schemas.microsoft.com/office/drawing/2014/main" id="{F55AB9CB-F1C3-4A05-AA0A-2C1D2564129B}"/>
              </a:ext>
            </a:extLst>
          </p:cNvPr>
          <p:cNvSpPr txBox="1"/>
          <p:nvPr/>
        </p:nvSpPr>
        <p:spPr>
          <a:xfrm>
            <a:off x="3552899" y="1553991"/>
            <a:ext cx="43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Comic Sans MS" panose="030F0702030302020204" pitchFamily="66" charset="0"/>
              </a:rPr>
              <a:t>V’’</a:t>
            </a:r>
          </a:p>
        </p:txBody>
      </p:sp>
      <p:sp>
        <p:nvSpPr>
          <p:cNvPr id="78" name="CasellaDiTesto 77">
            <a:extLst>
              <a:ext uri="{FF2B5EF4-FFF2-40B4-BE49-F238E27FC236}">
                <a16:creationId xmlns:a16="http://schemas.microsoft.com/office/drawing/2014/main" id="{0D1CB78D-AEE0-46FB-BBD7-6C4C45BDDAF7}"/>
              </a:ext>
            </a:extLst>
          </p:cNvPr>
          <p:cNvSpPr txBox="1"/>
          <p:nvPr/>
        </p:nvSpPr>
        <p:spPr>
          <a:xfrm>
            <a:off x="5370046" y="1297494"/>
            <a:ext cx="562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it-IT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it-IT" dirty="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</a:p>
        </p:txBody>
      </p:sp>
      <p:sp>
        <p:nvSpPr>
          <p:cNvPr id="79" name="CasellaDiTesto 78">
            <a:extLst>
              <a:ext uri="{FF2B5EF4-FFF2-40B4-BE49-F238E27FC236}">
                <a16:creationId xmlns:a16="http://schemas.microsoft.com/office/drawing/2014/main" id="{C69ECDF3-638C-4519-A00D-7DF4C7AD287F}"/>
              </a:ext>
            </a:extLst>
          </p:cNvPr>
          <p:cNvSpPr txBox="1"/>
          <p:nvPr/>
        </p:nvSpPr>
        <p:spPr>
          <a:xfrm>
            <a:off x="4560833" y="8471069"/>
            <a:ext cx="562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it-IT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r>
              <a:rPr lang="it-IT" dirty="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</a:p>
        </p:txBody>
      </p:sp>
      <p:cxnSp>
        <p:nvCxnSpPr>
          <p:cNvPr id="82" name="Connettore 1 9">
            <a:extLst>
              <a:ext uri="{FF2B5EF4-FFF2-40B4-BE49-F238E27FC236}">
                <a16:creationId xmlns:a16="http://schemas.microsoft.com/office/drawing/2014/main" id="{AA1E48E2-2951-4C62-9385-84FED14928F3}"/>
              </a:ext>
            </a:extLst>
          </p:cNvPr>
          <p:cNvCxnSpPr>
            <a:cxnSpLocks/>
          </p:cNvCxnSpPr>
          <p:nvPr/>
        </p:nvCxnSpPr>
        <p:spPr>
          <a:xfrm flipV="1">
            <a:off x="319955" y="1543002"/>
            <a:ext cx="5799510" cy="345942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ttore 1 11">
            <a:extLst>
              <a:ext uri="{FF2B5EF4-FFF2-40B4-BE49-F238E27FC236}">
                <a16:creationId xmlns:a16="http://schemas.microsoft.com/office/drawing/2014/main" id="{53A99BFD-C1BB-4023-887F-26F83ED55F36}"/>
              </a:ext>
            </a:extLst>
          </p:cNvPr>
          <p:cNvCxnSpPr>
            <a:cxnSpLocks/>
          </p:cNvCxnSpPr>
          <p:nvPr/>
        </p:nvCxnSpPr>
        <p:spPr>
          <a:xfrm>
            <a:off x="319955" y="5007002"/>
            <a:ext cx="4801677" cy="364214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ttore diritto 83">
            <a:extLst>
              <a:ext uri="{FF2B5EF4-FFF2-40B4-BE49-F238E27FC236}">
                <a16:creationId xmlns:a16="http://schemas.microsoft.com/office/drawing/2014/main" id="{499E8947-FA8D-4F32-8CFB-CC4FF0E632A7}"/>
              </a:ext>
            </a:extLst>
          </p:cNvPr>
          <p:cNvCxnSpPr>
            <a:cxnSpLocks/>
          </p:cNvCxnSpPr>
          <p:nvPr/>
        </p:nvCxnSpPr>
        <p:spPr>
          <a:xfrm flipH="1">
            <a:off x="48126" y="5005165"/>
            <a:ext cx="6522008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olo 4">
            <a:extLst>
              <a:ext uri="{FF2B5EF4-FFF2-40B4-BE49-F238E27FC236}">
                <a16:creationId xmlns:a16="http://schemas.microsoft.com/office/drawing/2014/main" id="{A3390A6F-AE51-4545-B6BF-73D3B29BA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0" y="37322"/>
            <a:ext cx="6840000" cy="468000"/>
          </a:xfrm>
          <a:ln>
            <a:solidFill>
              <a:srgbClr val="00B0F0"/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2800" dirty="0">
                <a:solidFill>
                  <a:srgbClr val="00B050"/>
                </a:solidFill>
                <a:latin typeface="Comic Sans MS" panose="030F0702030302020204" pitchFamily="66" charset="0"/>
              </a:rPr>
              <a:t>Sezione di solido a facce: Dati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00C8DC2-1646-496B-B289-8B0C15984ECB}"/>
              </a:ext>
            </a:extLst>
          </p:cNvPr>
          <p:cNvSpPr txBox="1"/>
          <p:nvPr/>
        </p:nvSpPr>
        <p:spPr>
          <a:xfrm>
            <a:off x="16743" y="1666826"/>
            <a:ext cx="28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Comic Sans MS" panose="030F0702030302020204" pitchFamily="66" charset="0"/>
              </a:rPr>
              <a:t>Il solido è costituito da una piramide retta a base triangolare con i vertici della base a quota costante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532E068-3688-4EA1-B82A-1B7138674F35}"/>
              </a:ext>
            </a:extLst>
          </p:cNvPr>
          <p:cNvSpPr txBox="1"/>
          <p:nvPr/>
        </p:nvSpPr>
        <p:spPr>
          <a:xfrm>
            <a:off x="7218" y="6831289"/>
            <a:ext cx="24480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</a:rPr>
              <a:t>Il piano di sezione è costituito dal piano </a:t>
            </a:r>
            <a:r>
              <a:rPr lang="it-IT" sz="2000" dirty="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</a:rPr>
              <a:t> generico nel primo diedro </a:t>
            </a: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A3002136-2034-4539-AF45-BE36FFE1C36D}"/>
              </a:ext>
            </a:extLst>
          </p:cNvPr>
          <p:cNvSpPr txBox="1"/>
          <p:nvPr/>
        </p:nvSpPr>
        <p:spPr>
          <a:xfrm>
            <a:off x="6323988" y="4732995"/>
            <a:ext cx="418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Comic Sans MS" panose="030F0702030302020204" pitchFamily="66" charset="0"/>
              </a:rPr>
              <a:t>lt</a:t>
            </a:r>
          </a:p>
        </p:txBody>
      </p:sp>
      <p:cxnSp>
        <p:nvCxnSpPr>
          <p:cNvPr id="33" name="Connettore diritto 32">
            <a:extLst>
              <a:ext uri="{FF2B5EF4-FFF2-40B4-BE49-F238E27FC236}">
                <a16:creationId xmlns:a16="http://schemas.microsoft.com/office/drawing/2014/main" id="{CDDBD32E-DB87-4515-8F6E-526376A41226}"/>
              </a:ext>
            </a:extLst>
          </p:cNvPr>
          <p:cNvCxnSpPr>
            <a:cxnSpLocks/>
          </p:cNvCxnSpPr>
          <p:nvPr/>
        </p:nvCxnSpPr>
        <p:spPr>
          <a:xfrm>
            <a:off x="-38100" y="9079908"/>
            <a:ext cx="6896100" cy="0"/>
          </a:xfrm>
          <a:prstGeom prst="line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8" grpId="0"/>
      <p:bldP spid="79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FDCA8BD-9784-42A9-B771-78B18735C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0" y="37322"/>
            <a:ext cx="6840000" cy="468000"/>
          </a:xfrm>
          <a:ln>
            <a:solidFill>
              <a:srgbClr val="00B0F0"/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2800" dirty="0">
                <a:solidFill>
                  <a:srgbClr val="00B050"/>
                </a:solidFill>
                <a:latin typeface="Comic Sans MS" panose="030F0702030302020204" pitchFamily="66" charset="0"/>
              </a:rPr>
              <a:t>Sezione del triangolo ABC della base</a:t>
            </a:r>
          </a:p>
        </p:txBody>
      </p:sp>
      <p:cxnSp>
        <p:nvCxnSpPr>
          <p:cNvPr id="5" name="Connettore 1 9">
            <a:extLst>
              <a:ext uri="{FF2B5EF4-FFF2-40B4-BE49-F238E27FC236}">
                <a16:creationId xmlns:a16="http://schemas.microsoft.com/office/drawing/2014/main" id="{DBA482A5-6E3C-4DD5-AB57-A1D2856C9AA4}"/>
              </a:ext>
            </a:extLst>
          </p:cNvPr>
          <p:cNvCxnSpPr>
            <a:cxnSpLocks/>
          </p:cNvCxnSpPr>
          <p:nvPr/>
        </p:nvCxnSpPr>
        <p:spPr>
          <a:xfrm flipV="1">
            <a:off x="319955" y="1543002"/>
            <a:ext cx="5799510" cy="345942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1 11">
            <a:extLst>
              <a:ext uri="{FF2B5EF4-FFF2-40B4-BE49-F238E27FC236}">
                <a16:creationId xmlns:a16="http://schemas.microsoft.com/office/drawing/2014/main" id="{D1AA815A-9419-4A04-B90A-0ADD9500AC76}"/>
              </a:ext>
            </a:extLst>
          </p:cNvPr>
          <p:cNvCxnSpPr>
            <a:cxnSpLocks/>
          </p:cNvCxnSpPr>
          <p:nvPr/>
        </p:nvCxnSpPr>
        <p:spPr>
          <a:xfrm>
            <a:off x="319955" y="5007002"/>
            <a:ext cx="4801677" cy="364214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1 23">
            <a:extLst>
              <a:ext uri="{FF2B5EF4-FFF2-40B4-BE49-F238E27FC236}">
                <a16:creationId xmlns:a16="http://schemas.microsoft.com/office/drawing/2014/main" id="{8770CA4E-216E-48CE-B69E-797E1842DF6C}"/>
              </a:ext>
            </a:extLst>
          </p:cNvPr>
          <p:cNvCxnSpPr>
            <a:cxnSpLocks/>
          </p:cNvCxnSpPr>
          <p:nvPr/>
        </p:nvCxnSpPr>
        <p:spPr>
          <a:xfrm>
            <a:off x="1914167" y="5005735"/>
            <a:ext cx="4194935" cy="1416243"/>
          </a:xfrm>
          <a:prstGeom prst="line">
            <a:avLst/>
          </a:prstGeom>
          <a:ln w="31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26">
            <a:extLst>
              <a:ext uri="{FF2B5EF4-FFF2-40B4-BE49-F238E27FC236}">
                <a16:creationId xmlns:a16="http://schemas.microsoft.com/office/drawing/2014/main" id="{D7A25E0E-090A-4F83-9CB8-AAA2E9586260}"/>
              </a:ext>
            </a:extLst>
          </p:cNvPr>
          <p:cNvCxnSpPr>
            <a:cxnSpLocks/>
          </p:cNvCxnSpPr>
          <p:nvPr/>
        </p:nvCxnSpPr>
        <p:spPr>
          <a:xfrm>
            <a:off x="2790825" y="5302890"/>
            <a:ext cx="676276" cy="1841501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28">
            <a:extLst>
              <a:ext uri="{FF2B5EF4-FFF2-40B4-BE49-F238E27FC236}">
                <a16:creationId xmlns:a16="http://schemas.microsoft.com/office/drawing/2014/main" id="{CADC2B4D-B545-4A63-8EA2-68F9CA1B871A}"/>
              </a:ext>
            </a:extLst>
          </p:cNvPr>
          <p:cNvCxnSpPr>
            <a:cxnSpLocks/>
          </p:cNvCxnSpPr>
          <p:nvPr/>
        </p:nvCxnSpPr>
        <p:spPr>
          <a:xfrm flipV="1">
            <a:off x="2790825" y="5002423"/>
            <a:ext cx="3055600" cy="2750781"/>
          </a:xfrm>
          <a:prstGeom prst="line">
            <a:avLst/>
          </a:prstGeom>
          <a:ln w="31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82064737-2210-43F4-9739-7D9F99731DCA}"/>
              </a:ext>
            </a:extLst>
          </p:cNvPr>
          <p:cNvCxnSpPr>
            <a:cxnSpLocks/>
          </p:cNvCxnSpPr>
          <p:nvPr/>
        </p:nvCxnSpPr>
        <p:spPr>
          <a:xfrm>
            <a:off x="2790825" y="5300772"/>
            <a:ext cx="882651" cy="864203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5477F877-9A07-412C-B1A5-D82605CB03ED}"/>
              </a:ext>
            </a:extLst>
          </p:cNvPr>
          <p:cNvCxnSpPr>
            <a:cxnSpLocks/>
          </p:cNvCxnSpPr>
          <p:nvPr/>
        </p:nvCxnSpPr>
        <p:spPr>
          <a:xfrm flipH="1">
            <a:off x="3673476" y="5969641"/>
            <a:ext cx="1098551" cy="195334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88FE4DE1-9DF7-4DBF-B227-EAED8B27C03C}"/>
              </a:ext>
            </a:extLst>
          </p:cNvPr>
          <p:cNvCxnSpPr>
            <a:cxnSpLocks/>
          </p:cNvCxnSpPr>
          <p:nvPr/>
        </p:nvCxnSpPr>
        <p:spPr>
          <a:xfrm flipH="1">
            <a:off x="3467102" y="6164975"/>
            <a:ext cx="206374" cy="979416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1C15C0BB-779E-4D55-B1FE-282E6BA02952}"/>
              </a:ext>
            </a:extLst>
          </p:cNvPr>
          <p:cNvCxnSpPr>
            <a:cxnSpLocks/>
          </p:cNvCxnSpPr>
          <p:nvPr/>
        </p:nvCxnSpPr>
        <p:spPr>
          <a:xfrm>
            <a:off x="4771978" y="4503650"/>
            <a:ext cx="0" cy="1465991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068E29C3-8917-49C0-AB0A-53FEF1E81884}"/>
              </a:ext>
            </a:extLst>
          </p:cNvPr>
          <p:cNvCxnSpPr>
            <a:cxnSpLocks/>
          </p:cNvCxnSpPr>
          <p:nvPr/>
        </p:nvCxnSpPr>
        <p:spPr>
          <a:xfrm>
            <a:off x="2791078" y="4503650"/>
            <a:ext cx="0" cy="797122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3331573B-7D8D-4237-B02D-45A8F9C737C1}"/>
              </a:ext>
            </a:extLst>
          </p:cNvPr>
          <p:cNvCxnSpPr>
            <a:cxnSpLocks/>
          </p:cNvCxnSpPr>
          <p:nvPr/>
        </p:nvCxnSpPr>
        <p:spPr>
          <a:xfrm>
            <a:off x="3467101" y="4503650"/>
            <a:ext cx="0" cy="2640741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1E2318D0-577A-4C6F-B5E9-A616CEE477FF}"/>
              </a:ext>
            </a:extLst>
          </p:cNvPr>
          <p:cNvCxnSpPr>
            <a:cxnSpLocks/>
          </p:cNvCxnSpPr>
          <p:nvPr/>
        </p:nvCxnSpPr>
        <p:spPr>
          <a:xfrm>
            <a:off x="3673476" y="1779494"/>
            <a:ext cx="0" cy="4385481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435C8673-4E31-45CB-A7C2-D75F7279D73C}"/>
              </a:ext>
            </a:extLst>
          </p:cNvPr>
          <p:cNvCxnSpPr>
            <a:cxnSpLocks/>
          </p:cNvCxnSpPr>
          <p:nvPr/>
        </p:nvCxnSpPr>
        <p:spPr>
          <a:xfrm flipH="1">
            <a:off x="1919709" y="4498112"/>
            <a:ext cx="4822695" cy="0"/>
          </a:xfrm>
          <a:prstGeom prst="line">
            <a:avLst/>
          </a:prstGeom>
          <a:ln w="31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id="{D5648DAB-1663-40CB-AE22-BABE0BF46DA8}"/>
              </a:ext>
            </a:extLst>
          </p:cNvPr>
          <p:cNvCxnSpPr>
            <a:cxnSpLocks/>
          </p:cNvCxnSpPr>
          <p:nvPr/>
        </p:nvCxnSpPr>
        <p:spPr>
          <a:xfrm flipV="1">
            <a:off x="2790825" y="1779494"/>
            <a:ext cx="882651" cy="2724156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diritto 18">
            <a:extLst>
              <a:ext uri="{FF2B5EF4-FFF2-40B4-BE49-F238E27FC236}">
                <a16:creationId xmlns:a16="http://schemas.microsoft.com/office/drawing/2014/main" id="{EE256160-111D-4B7B-B9A2-1A8ED1BD0F59}"/>
              </a:ext>
            </a:extLst>
          </p:cNvPr>
          <p:cNvCxnSpPr/>
          <p:nvPr/>
        </p:nvCxnSpPr>
        <p:spPr>
          <a:xfrm flipH="1" flipV="1">
            <a:off x="3673476" y="1779494"/>
            <a:ext cx="1098551" cy="2724156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F1DA59BE-940D-4C13-9765-52F52412E675}"/>
              </a:ext>
            </a:extLst>
          </p:cNvPr>
          <p:cNvCxnSpPr>
            <a:cxnSpLocks/>
          </p:cNvCxnSpPr>
          <p:nvPr/>
        </p:nvCxnSpPr>
        <p:spPr>
          <a:xfrm flipV="1">
            <a:off x="3467101" y="1779494"/>
            <a:ext cx="206375" cy="2724156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B4D196B1-2521-435B-BFF1-4DD82A971796}"/>
              </a:ext>
            </a:extLst>
          </p:cNvPr>
          <p:cNvSpPr txBox="1"/>
          <p:nvPr/>
        </p:nvSpPr>
        <p:spPr>
          <a:xfrm>
            <a:off x="3382178" y="7052058"/>
            <a:ext cx="3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Comic Sans MS" panose="030F0702030302020204" pitchFamily="66" charset="0"/>
              </a:rPr>
              <a:t>C’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D5380F43-A71C-437A-9E1D-6AA6E5C1DAC8}"/>
              </a:ext>
            </a:extLst>
          </p:cNvPr>
          <p:cNvSpPr txBox="1"/>
          <p:nvPr/>
        </p:nvSpPr>
        <p:spPr>
          <a:xfrm>
            <a:off x="3614396" y="6144979"/>
            <a:ext cx="3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Comic Sans MS" panose="030F0702030302020204" pitchFamily="66" charset="0"/>
              </a:rPr>
              <a:t>V’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F0EC6E18-2ABA-4DBE-AA98-6AD189F79E8D}"/>
              </a:ext>
            </a:extLst>
          </p:cNvPr>
          <p:cNvSpPr txBox="1"/>
          <p:nvPr/>
        </p:nvSpPr>
        <p:spPr>
          <a:xfrm>
            <a:off x="3552899" y="1543002"/>
            <a:ext cx="360000" cy="21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Comic Sans MS" panose="030F0702030302020204" pitchFamily="66" charset="0"/>
              </a:rPr>
              <a:t>V’’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15F7AF88-4349-4954-ABF3-3D07C75B430D}"/>
              </a:ext>
            </a:extLst>
          </p:cNvPr>
          <p:cNvSpPr txBox="1"/>
          <p:nvPr/>
        </p:nvSpPr>
        <p:spPr>
          <a:xfrm>
            <a:off x="5531971" y="1335594"/>
            <a:ext cx="562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it-IT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it-IT" dirty="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413B3E90-4540-476A-B82A-8E6576639921}"/>
              </a:ext>
            </a:extLst>
          </p:cNvPr>
          <p:cNvSpPr txBox="1"/>
          <p:nvPr/>
        </p:nvSpPr>
        <p:spPr>
          <a:xfrm>
            <a:off x="4560833" y="8471069"/>
            <a:ext cx="562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it-IT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r>
              <a:rPr lang="it-IT" dirty="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</a:p>
        </p:txBody>
      </p:sp>
      <p:cxnSp>
        <p:nvCxnSpPr>
          <p:cNvPr id="33" name="Connettore diritto 32">
            <a:extLst>
              <a:ext uri="{FF2B5EF4-FFF2-40B4-BE49-F238E27FC236}">
                <a16:creationId xmlns:a16="http://schemas.microsoft.com/office/drawing/2014/main" id="{078FF32D-2106-43E5-8992-A870D6CBF5F9}"/>
              </a:ext>
            </a:extLst>
          </p:cNvPr>
          <p:cNvCxnSpPr>
            <a:cxnSpLocks/>
          </p:cNvCxnSpPr>
          <p:nvPr/>
        </p:nvCxnSpPr>
        <p:spPr>
          <a:xfrm>
            <a:off x="1154444" y="4500873"/>
            <a:ext cx="0" cy="50400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diritto 36">
            <a:extLst>
              <a:ext uri="{FF2B5EF4-FFF2-40B4-BE49-F238E27FC236}">
                <a16:creationId xmlns:a16="http://schemas.microsoft.com/office/drawing/2014/main" id="{CFDEB40D-22B8-44B2-930A-EE35A8BAE78E}"/>
              </a:ext>
            </a:extLst>
          </p:cNvPr>
          <p:cNvCxnSpPr>
            <a:cxnSpLocks/>
          </p:cNvCxnSpPr>
          <p:nvPr/>
        </p:nvCxnSpPr>
        <p:spPr>
          <a:xfrm>
            <a:off x="1919036" y="4503650"/>
            <a:ext cx="0" cy="504000"/>
          </a:xfrm>
          <a:prstGeom prst="line">
            <a:avLst/>
          </a:prstGeom>
          <a:ln w="31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1 11">
            <a:extLst>
              <a:ext uri="{FF2B5EF4-FFF2-40B4-BE49-F238E27FC236}">
                <a16:creationId xmlns:a16="http://schemas.microsoft.com/office/drawing/2014/main" id="{2E0C1FD9-F589-4146-B2DB-C26351DD4500}"/>
              </a:ext>
            </a:extLst>
          </p:cNvPr>
          <p:cNvCxnSpPr>
            <a:cxnSpLocks/>
          </p:cNvCxnSpPr>
          <p:nvPr/>
        </p:nvCxnSpPr>
        <p:spPr>
          <a:xfrm>
            <a:off x="1153272" y="5002933"/>
            <a:ext cx="4801677" cy="364214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ttore diritto 46">
            <a:extLst>
              <a:ext uri="{FF2B5EF4-FFF2-40B4-BE49-F238E27FC236}">
                <a16:creationId xmlns:a16="http://schemas.microsoft.com/office/drawing/2014/main" id="{3A9AB0A4-0F0D-4845-B33F-5894F03F693B}"/>
              </a:ext>
            </a:extLst>
          </p:cNvPr>
          <p:cNvCxnSpPr/>
          <p:nvPr/>
        </p:nvCxnSpPr>
        <p:spPr>
          <a:xfrm>
            <a:off x="2790825" y="4500873"/>
            <a:ext cx="1981153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ttore diritto 48">
            <a:extLst>
              <a:ext uri="{FF2B5EF4-FFF2-40B4-BE49-F238E27FC236}">
                <a16:creationId xmlns:a16="http://schemas.microsoft.com/office/drawing/2014/main" id="{D30FE809-7B34-4977-AF6D-F369862F08E8}"/>
              </a:ext>
            </a:extLst>
          </p:cNvPr>
          <p:cNvCxnSpPr>
            <a:cxnSpLocks/>
          </p:cNvCxnSpPr>
          <p:nvPr/>
        </p:nvCxnSpPr>
        <p:spPr>
          <a:xfrm flipH="1" flipV="1">
            <a:off x="2790825" y="5300772"/>
            <a:ext cx="1981153" cy="668869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CasellaDiTesto 52">
            <a:extLst>
              <a:ext uri="{FF2B5EF4-FFF2-40B4-BE49-F238E27FC236}">
                <a16:creationId xmlns:a16="http://schemas.microsoft.com/office/drawing/2014/main" id="{3143A70A-C2FE-4443-BFFD-7D7D15C6622C}"/>
              </a:ext>
            </a:extLst>
          </p:cNvPr>
          <p:cNvSpPr txBox="1"/>
          <p:nvPr/>
        </p:nvSpPr>
        <p:spPr>
          <a:xfrm>
            <a:off x="314936" y="4176935"/>
            <a:ext cx="5628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0070C0"/>
                </a:solidFill>
                <a:latin typeface="Comic Sans MS" panose="030F0702030302020204" pitchFamily="66" charset="0"/>
              </a:rPr>
              <a:t>t</a:t>
            </a:r>
            <a:r>
              <a:rPr lang="it-IT" sz="1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it-IT" sz="1400" dirty="0">
                <a:solidFill>
                  <a:srgbClr val="0070C0"/>
                </a:solidFill>
                <a:latin typeface="Symbol" panose="05050102010706020507" pitchFamily="18" charset="2"/>
              </a:rPr>
              <a:t>b</a:t>
            </a:r>
          </a:p>
        </p:txBody>
      </p:sp>
      <p:sp>
        <p:nvSpPr>
          <p:cNvPr id="56" name="CasellaDiTesto 55">
            <a:extLst>
              <a:ext uri="{FF2B5EF4-FFF2-40B4-BE49-F238E27FC236}">
                <a16:creationId xmlns:a16="http://schemas.microsoft.com/office/drawing/2014/main" id="{332318B3-F4B3-4FDB-8968-1C5D14235D67}"/>
              </a:ext>
            </a:extLst>
          </p:cNvPr>
          <p:cNvSpPr txBox="1"/>
          <p:nvPr/>
        </p:nvSpPr>
        <p:spPr>
          <a:xfrm>
            <a:off x="5147591" y="4256881"/>
            <a:ext cx="39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a’</a:t>
            </a:r>
            <a:r>
              <a:rPr lang="it-IT" sz="1400" dirty="0">
                <a:solidFill>
                  <a:srgbClr val="0070C0"/>
                </a:solidFill>
                <a:latin typeface="Comic Sans MS" panose="030F0702030302020204" pitchFamily="66" charset="0"/>
              </a:rPr>
              <a:t>’</a:t>
            </a:r>
          </a:p>
        </p:txBody>
      </p:sp>
      <p:sp>
        <p:nvSpPr>
          <p:cNvPr id="57" name="CasellaDiTesto 56">
            <a:extLst>
              <a:ext uri="{FF2B5EF4-FFF2-40B4-BE49-F238E27FC236}">
                <a16:creationId xmlns:a16="http://schemas.microsoft.com/office/drawing/2014/main" id="{9D88C513-758A-4690-A6FE-A30B52DDC2A5}"/>
              </a:ext>
            </a:extLst>
          </p:cNvPr>
          <p:cNvSpPr txBox="1"/>
          <p:nvPr/>
        </p:nvSpPr>
        <p:spPr>
          <a:xfrm>
            <a:off x="5183823" y="5907602"/>
            <a:ext cx="39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a’</a:t>
            </a:r>
            <a:endParaRPr lang="it-IT" sz="14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58" name="CasellaDiTesto 57">
            <a:extLst>
              <a:ext uri="{FF2B5EF4-FFF2-40B4-BE49-F238E27FC236}">
                <a16:creationId xmlns:a16="http://schemas.microsoft.com/office/drawing/2014/main" id="{29111351-2F29-4305-8AD3-41F97292318F}"/>
              </a:ext>
            </a:extLst>
          </p:cNvPr>
          <p:cNvSpPr txBox="1"/>
          <p:nvPr/>
        </p:nvSpPr>
        <p:spPr>
          <a:xfrm>
            <a:off x="1689266" y="4212173"/>
            <a:ext cx="5628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0070C0"/>
                </a:solidFill>
                <a:latin typeface="Comic Sans MS" panose="030F0702030302020204" pitchFamily="66" charset="0"/>
              </a:rPr>
              <a:t>T</a:t>
            </a:r>
            <a:r>
              <a:rPr lang="it-IT" sz="1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it-IT" sz="1400" dirty="0">
                <a:solidFill>
                  <a:srgbClr val="0070C0"/>
                </a:solidFill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59" name="CasellaDiTesto 58">
            <a:extLst>
              <a:ext uri="{FF2B5EF4-FFF2-40B4-BE49-F238E27FC236}">
                <a16:creationId xmlns:a16="http://schemas.microsoft.com/office/drawing/2014/main" id="{61340E43-4569-4432-B439-E34116D935CE}"/>
              </a:ext>
            </a:extLst>
          </p:cNvPr>
          <p:cNvSpPr txBox="1"/>
          <p:nvPr/>
        </p:nvSpPr>
        <p:spPr>
          <a:xfrm>
            <a:off x="3013082" y="6547004"/>
            <a:ext cx="360000" cy="25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X’</a:t>
            </a:r>
          </a:p>
        </p:txBody>
      </p:sp>
      <p:sp>
        <p:nvSpPr>
          <p:cNvPr id="60" name="CasellaDiTesto 59">
            <a:extLst>
              <a:ext uri="{FF2B5EF4-FFF2-40B4-BE49-F238E27FC236}">
                <a16:creationId xmlns:a16="http://schemas.microsoft.com/office/drawing/2014/main" id="{6E253CDE-492F-4578-9A7D-6A5709A77E91}"/>
              </a:ext>
            </a:extLst>
          </p:cNvPr>
          <p:cNvSpPr txBox="1"/>
          <p:nvPr/>
        </p:nvSpPr>
        <p:spPr>
          <a:xfrm>
            <a:off x="3137334" y="4287117"/>
            <a:ext cx="396000" cy="25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X’’</a:t>
            </a:r>
          </a:p>
        </p:txBody>
      </p:sp>
      <p:sp>
        <p:nvSpPr>
          <p:cNvPr id="61" name="CasellaDiTesto 60">
            <a:extLst>
              <a:ext uri="{FF2B5EF4-FFF2-40B4-BE49-F238E27FC236}">
                <a16:creationId xmlns:a16="http://schemas.microsoft.com/office/drawing/2014/main" id="{F6A0F4F7-70AA-434D-B10D-23475AA4A362}"/>
              </a:ext>
            </a:extLst>
          </p:cNvPr>
          <p:cNvSpPr txBox="1"/>
          <p:nvPr/>
        </p:nvSpPr>
        <p:spPr>
          <a:xfrm>
            <a:off x="3724357" y="6793818"/>
            <a:ext cx="360000" cy="25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Y’</a:t>
            </a:r>
          </a:p>
        </p:txBody>
      </p:sp>
      <p:cxnSp>
        <p:nvCxnSpPr>
          <p:cNvPr id="64" name="Connettore diritto 63">
            <a:extLst>
              <a:ext uri="{FF2B5EF4-FFF2-40B4-BE49-F238E27FC236}">
                <a16:creationId xmlns:a16="http://schemas.microsoft.com/office/drawing/2014/main" id="{07E541EE-3B18-41ED-AA2F-7337DA79AA43}"/>
              </a:ext>
            </a:extLst>
          </p:cNvPr>
          <p:cNvCxnSpPr>
            <a:cxnSpLocks/>
          </p:cNvCxnSpPr>
          <p:nvPr/>
        </p:nvCxnSpPr>
        <p:spPr>
          <a:xfrm flipV="1">
            <a:off x="3269052" y="4500873"/>
            <a:ext cx="0" cy="2115352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CasellaDiTesto 65">
            <a:extLst>
              <a:ext uri="{FF2B5EF4-FFF2-40B4-BE49-F238E27FC236}">
                <a16:creationId xmlns:a16="http://schemas.microsoft.com/office/drawing/2014/main" id="{36908474-44AE-4B8B-94F7-AD7817432DB1}"/>
              </a:ext>
            </a:extLst>
          </p:cNvPr>
          <p:cNvSpPr txBox="1"/>
          <p:nvPr/>
        </p:nvSpPr>
        <p:spPr>
          <a:xfrm>
            <a:off x="3623980" y="4277134"/>
            <a:ext cx="36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Y’’</a:t>
            </a:r>
          </a:p>
        </p:txBody>
      </p:sp>
      <p:cxnSp>
        <p:nvCxnSpPr>
          <p:cNvPr id="67" name="Connettore diritto 66">
            <a:extLst>
              <a:ext uri="{FF2B5EF4-FFF2-40B4-BE49-F238E27FC236}">
                <a16:creationId xmlns:a16="http://schemas.microsoft.com/office/drawing/2014/main" id="{CE49AECA-DFFF-4ECD-BCFE-6B9264DBFB6E}"/>
              </a:ext>
            </a:extLst>
          </p:cNvPr>
          <p:cNvCxnSpPr>
            <a:cxnSpLocks/>
          </p:cNvCxnSpPr>
          <p:nvPr/>
        </p:nvCxnSpPr>
        <p:spPr>
          <a:xfrm flipV="1">
            <a:off x="3702609" y="4500873"/>
            <a:ext cx="0" cy="2439034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CasellaDiTesto 71">
            <a:extLst>
              <a:ext uri="{FF2B5EF4-FFF2-40B4-BE49-F238E27FC236}">
                <a16:creationId xmlns:a16="http://schemas.microsoft.com/office/drawing/2014/main" id="{159341B5-F1DC-4996-8AA8-A1D050A6B46A}"/>
              </a:ext>
            </a:extLst>
          </p:cNvPr>
          <p:cNvSpPr txBox="1"/>
          <p:nvPr/>
        </p:nvSpPr>
        <p:spPr>
          <a:xfrm>
            <a:off x="827356" y="4182214"/>
            <a:ext cx="57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it-IT" sz="14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it-IT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x</a:t>
            </a:r>
          </a:p>
        </p:txBody>
      </p:sp>
      <p:sp>
        <p:nvSpPr>
          <p:cNvPr id="73" name="CasellaDiTesto 72">
            <a:extLst>
              <a:ext uri="{FF2B5EF4-FFF2-40B4-BE49-F238E27FC236}">
                <a16:creationId xmlns:a16="http://schemas.microsoft.com/office/drawing/2014/main" id="{9CA0B4BB-D0B0-4CCB-8C59-EC5C7BDAAC8D}"/>
              </a:ext>
            </a:extLst>
          </p:cNvPr>
          <p:cNvSpPr txBox="1"/>
          <p:nvPr/>
        </p:nvSpPr>
        <p:spPr>
          <a:xfrm>
            <a:off x="4804817" y="4269990"/>
            <a:ext cx="36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x’’</a:t>
            </a:r>
          </a:p>
        </p:txBody>
      </p:sp>
      <p:grpSp>
        <p:nvGrpSpPr>
          <p:cNvPr id="43" name="Gruppo 42">
            <a:extLst>
              <a:ext uri="{FF2B5EF4-FFF2-40B4-BE49-F238E27FC236}">
                <a16:creationId xmlns:a16="http://schemas.microsoft.com/office/drawing/2014/main" id="{1884F95B-7315-4209-AD60-181D609C1176}"/>
              </a:ext>
            </a:extLst>
          </p:cNvPr>
          <p:cNvGrpSpPr/>
          <p:nvPr/>
        </p:nvGrpSpPr>
        <p:grpSpPr>
          <a:xfrm>
            <a:off x="5740021" y="6015695"/>
            <a:ext cx="562894" cy="382432"/>
            <a:chOff x="5560635" y="5933752"/>
            <a:chExt cx="562894" cy="382432"/>
          </a:xfrm>
        </p:grpSpPr>
        <p:sp>
          <p:nvSpPr>
            <p:cNvPr id="74" name="CasellaDiTesto 73">
              <a:extLst>
                <a:ext uri="{FF2B5EF4-FFF2-40B4-BE49-F238E27FC236}">
                  <a16:creationId xmlns:a16="http://schemas.microsoft.com/office/drawing/2014/main" id="{4580A367-992F-4610-9520-395F85E0170C}"/>
                </a:ext>
              </a:extLst>
            </p:cNvPr>
            <p:cNvSpPr txBox="1"/>
            <p:nvPr/>
          </p:nvSpPr>
          <p:spPr>
            <a:xfrm>
              <a:off x="5560635" y="6008407"/>
              <a:ext cx="56289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T</a:t>
              </a:r>
              <a:r>
                <a:rPr lang="it-IT" sz="1400" baseline="-25000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1</a:t>
              </a:r>
              <a:r>
                <a:rPr lang="it-IT" sz="1400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a</a:t>
              </a:r>
            </a:p>
          </p:txBody>
        </p:sp>
        <p:sp>
          <p:nvSpPr>
            <p:cNvPr id="75" name="Rettangolo 74">
              <a:extLst>
                <a:ext uri="{FF2B5EF4-FFF2-40B4-BE49-F238E27FC236}">
                  <a16:creationId xmlns:a16="http://schemas.microsoft.com/office/drawing/2014/main" id="{ED1862BF-F1BD-457A-830B-88AA2DF09CD4}"/>
                </a:ext>
              </a:extLst>
            </p:cNvPr>
            <p:cNvSpPr/>
            <p:nvPr/>
          </p:nvSpPr>
          <p:spPr>
            <a:xfrm>
              <a:off x="5693678" y="5933752"/>
              <a:ext cx="285656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it-IT" sz="1100" dirty="0">
                  <a:solidFill>
                    <a:srgbClr val="0070C0"/>
                  </a:solidFill>
                  <a:latin typeface="Symbol" panose="05050102010706020507" pitchFamily="18" charset="2"/>
                </a:rPr>
                <a:t>¥</a:t>
              </a:r>
              <a:endParaRPr lang="it-IT" sz="800" dirty="0">
                <a:solidFill>
                  <a:srgbClr val="0070C0"/>
                </a:solidFill>
                <a:latin typeface="MS Shell Dlg 2" panose="020B0604030504040204" pitchFamily="34" charset="0"/>
              </a:endParaRPr>
            </a:p>
          </p:txBody>
        </p:sp>
      </p:grpSp>
      <p:sp>
        <p:nvSpPr>
          <p:cNvPr id="78" name="CasellaDiTesto 77">
            <a:extLst>
              <a:ext uri="{FF2B5EF4-FFF2-40B4-BE49-F238E27FC236}">
                <a16:creationId xmlns:a16="http://schemas.microsoft.com/office/drawing/2014/main" id="{41E09AB6-4FCB-4CCD-8443-DE48D9280127}"/>
              </a:ext>
            </a:extLst>
          </p:cNvPr>
          <p:cNvSpPr txBox="1"/>
          <p:nvPr/>
        </p:nvSpPr>
        <p:spPr>
          <a:xfrm>
            <a:off x="5003649" y="4262732"/>
            <a:ext cx="180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0070C0"/>
                </a:solidFill>
                <a:latin typeface="Symbol" panose="05050102010706020507" pitchFamily="18" charset="2"/>
              </a:rPr>
              <a:t>º</a:t>
            </a:r>
          </a:p>
          <a:p>
            <a:endParaRPr lang="it-IT" sz="12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81" name="Connettore diritto 80">
            <a:extLst>
              <a:ext uri="{FF2B5EF4-FFF2-40B4-BE49-F238E27FC236}">
                <a16:creationId xmlns:a16="http://schemas.microsoft.com/office/drawing/2014/main" id="{963ED742-92C1-4AC9-BC8F-56FE7FCC2671}"/>
              </a:ext>
            </a:extLst>
          </p:cNvPr>
          <p:cNvCxnSpPr>
            <a:cxnSpLocks/>
          </p:cNvCxnSpPr>
          <p:nvPr/>
        </p:nvCxnSpPr>
        <p:spPr>
          <a:xfrm flipH="1">
            <a:off x="48126" y="5005165"/>
            <a:ext cx="6522008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diritto 20">
            <a:extLst>
              <a:ext uri="{FF2B5EF4-FFF2-40B4-BE49-F238E27FC236}">
                <a16:creationId xmlns:a16="http://schemas.microsoft.com/office/drawing/2014/main" id="{B8093552-7A7E-411B-B714-0D02063D2E12}"/>
              </a:ext>
            </a:extLst>
          </p:cNvPr>
          <p:cNvCxnSpPr/>
          <p:nvPr/>
        </p:nvCxnSpPr>
        <p:spPr>
          <a:xfrm flipV="1">
            <a:off x="5841766" y="4503586"/>
            <a:ext cx="0" cy="501549"/>
          </a:xfrm>
          <a:prstGeom prst="line">
            <a:avLst/>
          </a:prstGeom>
          <a:ln w="31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diritto 23">
            <a:extLst>
              <a:ext uri="{FF2B5EF4-FFF2-40B4-BE49-F238E27FC236}">
                <a16:creationId xmlns:a16="http://schemas.microsoft.com/office/drawing/2014/main" id="{5BBE5E9A-1A55-4037-A79C-068D93C6FF0A}"/>
              </a:ext>
            </a:extLst>
          </p:cNvPr>
          <p:cNvCxnSpPr>
            <a:cxnSpLocks/>
          </p:cNvCxnSpPr>
          <p:nvPr/>
        </p:nvCxnSpPr>
        <p:spPr>
          <a:xfrm flipH="1">
            <a:off x="3471397" y="5980309"/>
            <a:ext cx="1300582" cy="1164082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CasellaDiTesto 61">
            <a:extLst>
              <a:ext uri="{FF2B5EF4-FFF2-40B4-BE49-F238E27FC236}">
                <a16:creationId xmlns:a16="http://schemas.microsoft.com/office/drawing/2014/main" id="{F45A49D9-9810-4F46-A981-25AD2C6871AE}"/>
              </a:ext>
            </a:extLst>
          </p:cNvPr>
          <p:cNvSpPr txBox="1"/>
          <p:nvPr/>
        </p:nvSpPr>
        <p:spPr>
          <a:xfrm>
            <a:off x="5666949" y="4240748"/>
            <a:ext cx="57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0070C0"/>
                </a:solidFill>
                <a:latin typeface="Comic Sans MS" panose="030F0702030302020204" pitchFamily="66" charset="0"/>
              </a:rPr>
              <a:t>T</a:t>
            </a:r>
            <a:r>
              <a:rPr lang="it-IT" sz="1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it-IT" sz="1400" dirty="0">
                <a:solidFill>
                  <a:srgbClr val="0070C0"/>
                </a:solidFill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63" name="CasellaDiTesto 62">
            <a:extLst>
              <a:ext uri="{FF2B5EF4-FFF2-40B4-BE49-F238E27FC236}">
                <a16:creationId xmlns:a16="http://schemas.microsoft.com/office/drawing/2014/main" id="{0F42D36E-D7AC-4FFF-AB2C-617BC42B9698}"/>
              </a:ext>
            </a:extLst>
          </p:cNvPr>
          <p:cNvSpPr txBox="1"/>
          <p:nvPr/>
        </p:nvSpPr>
        <p:spPr>
          <a:xfrm>
            <a:off x="5410975" y="4259113"/>
            <a:ext cx="36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0070C0"/>
                </a:solidFill>
                <a:latin typeface="Comic Sans MS" panose="030F0702030302020204" pitchFamily="66" charset="0"/>
              </a:rPr>
              <a:t>b’’</a:t>
            </a:r>
          </a:p>
        </p:txBody>
      </p:sp>
      <p:sp>
        <p:nvSpPr>
          <p:cNvPr id="65" name="CasellaDiTesto 64">
            <a:extLst>
              <a:ext uri="{FF2B5EF4-FFF2-40B4-BE49-F238E27FC236}">
                <a16:creationId xmlns:a16="http://schemas.microsoft.com/office/drawing/2014/main" id="{4818FA43-CCD9-4D1D-A7FB-5528146BEF22}"/>
              </a:ext>
            </a:extLst>
          </p:cNvPr>
          <p:cNvSpPr txBox="1"/>
          <p:nvPr/>
        </p:nvSpPr>
        <p:spPr>
          <a:xfrm>
            <a:off x="5313578" y="4264024"/>
            <a:ext cx="180000" cy="21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0070C0"/>
                </a:solidFill>
                <a:latin typeface="Symbol" panose="05050102010706020507" pitchFamily="18" charset="2"/>
              </a:rPr>
              <a:t>º</a:t>
            </a:r>
          </a:p>
          <a:p>
            <a:endParaRPr lang="it-IT" sz="14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EFF5F5D5-45F6-496B-A658-7A523D024C08}"/>
              </a:ext>
            </a:extLst>
          </p:cNvPr>
          <p:cNvSpPr txBox="1"/>
          <p:nvPr/>
        </p:nvSpPr>
        <p:spPr>
          <a:xfrm>
            <a:off x="9000" y="526775"/>
            <a:ext cx="684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0070C0"/>
                </a:solidFill>
                <a:latin typeface="Comic Sans MS" panose="030F0702030302020204" pitchFamily="66" charset="0"/>
              </a:rPr>
              <a:t>Per la determinazione del piano </a:t>
            </a:r>
            <a:r>
              <a:rPr lang="it-IT" sz="1400" dirty="0">
                <a:solidFill>
                  <a:srgbClr val="0070C0"/>
                </a:solidFill>
                <a:latin typeface="Symbol" panose="05050102010706020507" pitchFamily="18" charset="2"/>
              </a:rPr>
              <a:t>b</a:t>
            </a:r>
            <a:r>
              <a:rPr lang="it-IT" sz="1400" dirty="0">
                <a:solidFill>
                  <a:srgbClr val="0070C0"/>
                </a:solidFill>
                <a:latin typeface="Comic Sans MS" panose="030F0702030302020204" pitchFamily="66" charset="0"/>
              </a:rPr>
              <a:t> applichiamo il concetto di due rette incidenti. </a:t>
            </a:r>
            <a:endParaRPr lang="it-IT" sz="16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4C302F3F-96A8-428F-A084-10B64C95B32F}"/>
              </a:ext>
            </a:extLst>
          </p:cNvPr>
          <p:cNvSpPr txBox="1"/>
          <p:nvPr/>
        </p:nvSpPr>
        <p:spPr>
          <a:xfrm>
            <a:off x="18896" y="2180218"/>
            <a:ext cx="2884912" cy="123110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0070C0"/>
                </a:solidFill>
                <a:latin typeface="Comic Sans MS" panose="030F0702030302020204" pitchFamily="66" charset="0"/>
              </a:rPr>
              <a:t>Il piano </a:t>
            </a:r>
            <a:r>
              <a:rPr lang="it-IT" sz="1400" dirty="0">
                <a:solidFill>
                  <a:srgbClr val="0070C0"/>
                </a:solidFill>
                <a:latin typeface="Symbol" panose="05050102010706020507" pitchFamily="18" charset="2"/>
              </a:rPr>
              <a:t>b</a:t>
            </a:r>
            <a:r>
              <a:rPr lang="it-IT" sz="1400" dirty="0">
                <a:solidFill>
                  <a:srgbClr val="0070C0"/>
                </a:solidFill>
                <a:latin typeface="Comic Sans MS" panose="030F0702030302020204" pitchFamily="66" charset="0"/>
              </a:rPr>
              <a:t> sarà, quindi, un piano orizzontale che intersecherà </a:t>
            </a:r>
            <a:r>
              <a:rPr lang="it-IT" sz="1600" dirty="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</a:p>
          <a:p>
            <a:r>
              <a:rPr lang="it-IT" sz="1400" dirty="0">
                <a:solidFill>
                  <a:srgbClr val="0070C0"/>
                </a:solidFill>
                <a:latin typeface="Comic Sans MS" panose="030F0702030302020204" pitchFamily="66" charset="0"/>
              </a:rPr>
              <a:t>generando la retta </a:t>
            </a:r>
            <a:r>
              <a:rPr lang="it-IT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x (x’; x’’) </a:t>
            </a:r>
            <a:r>
              <a:rPr lang="it-IT" sz="1400" dirty="0">
                <a:solidFill>
                  <a:srgbClr val="0070C0"/>
                </a:solidFill>
                <a:latin typeface="Comic Sans MS" panose="030F0702030302020204" pitchFamily="66" charset="0"/>
              </a:rPr>
              <a:t>che</a:t>
            </a:r>
          </a:p>
          <a:p>
            <a:r>
              <a:rPr lang="it-IT" sz="1400" dirty="0">
                <a:solidFill>
                  <a:srgbClr val="0070C0"/>
                </a:solidFill>
                <a:latin typeface="Comic Sans MS" panose="030F0702030302020204" pitchFamily="66" charset="0"/>
              </a:rPr>
              <a:t>su </a:t>
            </a:r>
            <a:r>
              <a:rPr lang="it-IT" sz="1600" dirty="0">
                <a:solidFill>
                  <a:srgbClr val="0070C0"/>
                </a:solidFill>
                <a:latin typeface="Symbol" panose="05050102010706020507" pitchFamily="18" charset="2"/>
              </a:rPr>
              <a:t>p</a:t>
            </a:r>
            <a:r>
              <a:rPr lang="it-IT" sz="1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2 </a:t>
            </a:r>
            <a:r>
              <a:rPr lang="it-IT" sz="1400" dirty="0">
                <a:solidFill>
                  <a:srgbClr val="0070C0"/>
                </a:solidFill>
                <a:latin typeface="Comic Sans MS" panose="030F0702030302020204" pitchFamily="66" charset="0"/>
              </a:rPr>
              <a:t>sarà coincidente con</a:t>
            </a:r>
          </a:p>
          <a:p>
            <a:r>
              <a:rPr lang="it-IT" sz="14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a’</a:t>
            </a:r>
            <a:r>
              <a:rPr lang="it-IT" sz="1400" dirty="0">
                <a:solidFill>
                  <a:srgbClr val="0070C0"/>
                </a:solidFill>
                <a:latin typeface="Comic Sans MS" panose="030F0702030302020204" pitchFamily="66" charset="0"/>
              </a:rPr>
              <a:t>’ e b’’ </a:t>
            </a:r>
          </a:p>
        </p:txBody>
      </p:sp>
      <p:grpSp>
        <p:nvGrpSpPr>
          <p:cNvPr id="23" name="Gruppo 22">
            <a:extLst>
              <a:ext uri="{FF2B5EF4-FFF2-40B4-BE49-F238E27FC236}">
                <a16:creationId xmlns:a16="http://schemas.microsoft.com/office/drawing/2014/main" id="{C20E4477-5C74-4DED-9E92-0CD1C1520C44}"/>
              </a:ext>
            </a:extLst>
          </p:cNvPr>
          <p:cNvGrpSpPr/>
          <p:nvPr/>
        </p:nvGrpSpPr>
        <p:grpSpPr>
          <a:xfrm>
            <a:off x="2880670" y="7541745"/>
            <a:ext cx="576000" cy="437443"/>
            <a:chOff x="2795210" y="7541745"/>
            <a:chExt cx="576000" cy="437443"/>
          </a:xfrm>
        </p:grpSpPr>
        <p:sp>
          <p:nvSpPr>
            <p:cNvPr id="70" name="CasellaDiTesto 69">
              <a:extLst>
                <a:ext uri="{FF2B5EF4-FFF2-40B4-BE49-F238E27FC236}">
                  <a16:creationId xmlns:a16="http://schemas.microsoft.com/office/drawing/2014/main" id="{22969A51-A641-48F9-97A4-8B7F019A3A34}"/>
                </a:ext>
              </a:extLst>
            </p:cNvPr>
            <p:cNvSpPr txBox="1"/>
            <p:nvPr/>
          </p:nvSpPr>
          <p:spPr>
            <a:xfrm>
              <a:off x="2795210" y="7671411"/>
              <a:ext cx="576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T</a:t>
              </a:r>
              <a:r>
                <a:rPr lang="it-IT" sz="1400" baseline="-25000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1</a:t>
              </a:r>
              <a:r>
                <a:rPr lang="it-IT" sz="1400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b</a:t>
              </a:r>
            </a:p>
          </p:txBody>
        </p:sp>
        <p:sp>
          <p:nvSpPr>
            <p:cNvPr id="40" name="Rettangolo 39">
              <a:extLst>
                <a:ext uri="{FF2B5EF4-FFF2-40B4-BE49-F238E27FC236}">
                  <a16:creationId xmlns:a16="http://schemas.microsoft.com/office/drawing/2014/main" id="{DEFB4E51-5F71-4D69-B690-31423A4E2C4A}"/>
                </a:ext>
              </a:extLst>
            </p:cNvPr>
            <p:cNvSpPr/>
            <p:nvPr/>
          </p:nvSpPr>
          <p:spPr>
            <a:xfrm>
              <a:off x="2956571" y="7541745"/>
              <a:ext cx="285656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1100" dirty="0">
                  <a:solidFill>
                    <a:srgbClr val="0070C0"/>
                  </a:solidFill>
                  <a:latin typeface="Symbol" panose="05050102010706020507" pitchFamily="18" charset="2"/>
                </a:rPr>
                <a:t>¥</a:t>
              </a:r>
              <a:endParaRPr lang="it-IT" dirty="0">
                <a:solidFill>
                  <a:srgbClr val="0070C0"/>
                </a:solidFill>
              </a:endParaRPr>
            </a:p>
          </p:txBody>
        </p:sp>
      </p:grp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6136827B-7D37-4C49-8F2D-B11AF64362AD}"/>
              </a:ext>
            </a:extLst>
          </p:cNvPr>
          <p:cNvSpPr txBox="1"/>
          <p:nvPr/>
        </p:nvSpPr>
        <p:spPr>
          <a:xfrm>
            <a:off x="6323988" y="4732995"/>
            <a:ext cx="418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Comic Sans MS" panose="030F0702030302020204" pitchFamily="66" charset="0"/>
              </a:rPr>
              <a:t>lt</a:t>
            </a:r>
          </a:p>
        </p:txBody>
      </p:sp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FD670EFA-8C2A-4893-B310-6C598E499F62}"/>
              </a:ext>
            </a:extLst>
          </p:cNvPr>
          <p:cNvSpPr txBox="1"/>
          <p:nvPr/>
        </p:nvSpPr>
        <p:spPr>
          <a:xfrm>
            <a:off x="9828" y="8363271"/>
            <a:ext cx="42831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0070C0"/>
                </a:solidFill>
                <a:latin typeface="Comic Sans MS" panose="030F0702030302020204" pitchFamily="66" charset="0"/>
              </a:rPr>
              <a:t>E’ evidente che mentre i punti </a:t>
            </a:r>
            <a:r>
              <a:rPr lang="it-IT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X’</a:t>
            </a:r>
            <a:r>
              <a:rPr lang="it-IT" sz="1400" dirty="0">
                <a:solidFill>
                  <a:srgbClr val="0070C0"/>
                </a:solidFill>
                <a:latin typeface="Comic Sans MS" panose="030F0702030302020204" pitchFamily="66" charset="0"/>
              </a:rPr>
              <a:t> e </a:t>
            </a:r>
            <a:r>
              <a:rPr lang="it-IT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Y’</a:t>
            </a:r>
            <a:r>
              <a:rPr lang="it-IT" sz="1400" dirty="0">
                <a:solidFill>
                  <a:srgbClr val="0070C0"/>
                </a:solidFill>
                <a:latin typeface="Comic Sans MS" panose="030F0702030302020204" pitchFamily="66" charset="0"/>
              </a:rPr>
              <a:t> si ottengono per intersezione, i punti </a:t>
            </a:r>
            <a:r>
              <a:rPr lang="it-IT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X’’ </a:t>
            </a:r>
            <a:r>
              <a:rPr lang="it-IT" sz="1400" dirty="0">
                <a:solidFill>
                  <a:srgbClr val="0070C0"/>
                </a:solidFill>
                <a:latin typeface="Comic Sans MS" panose="030F0702030302020204" pitchFamily="66" charset="0"/>
              </a:rPr>
              <a:t>e </a:t>
            </a:r>
            <a:r>
              <a:rPr lang="it-IT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Y’’ </a:t>
            </a:r>
            <a:r>
              <a:rPr lang="it-IT" sz="1400" dirty="0">
                <a:solidFill>
                  <a:srgbClr val="0070C0"/>
                </a:solidFill>
                <a:latin typeface="Comic Sans MS" panose="030F0702030302020204" pitchFamily="66" charset="0"/>
              </a:rPr>
              <a:t>si ottengono  per proiezione </a:t>
            </a:r>
          </a:p>
        </p:txBody>
      </p:sp>
      <p:sp>
        <p:nvSpPr>
          <p:cNvPr id="83" name="CasellaDiTesto 82">
            <a:extLst>
              <a:ext uri="{FF2B5EF4-FFF2-40B4-BE49-F238E27FC236}">
                <a16:creationId xmlns:a16="http://schemas.microsoft.com/office/drawing/2014/main" id="{DE66635B-CA02-46E5-8494-A259929930D2}"/>
              </a:ext>
            </a:extLst>
          </p:cNvPr>
          <p:cNvSpPr txBox="1"/>
          <p:nvPr/>
        </p:nvSpPr>
        <p:spPr>
          <a:xfrm>
            <a:off x="4233905" y="7172764"/>
            <a:ext cx="36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x’</a:t>
            </a:r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F2BFB585-14D3-4828-A808-E754303D860B}"/>
              </a:ext>
            </a:extLst>
          </p:cNvPr>
          <p:cNvGrpSpPr/>
          <p:nvPr/>
        </p:nvGrpSpPr>
        <p:grpSpPr>
          <a:xfrm>
            <a:off x="22398" y="1247680"/>
            <a:ext cx="3191944" cy="991918"/>
            <a:chOff x="22398" y="1247680"/>
            <a:chExt cx="3191944" cy="991918"/>
          </a:xfrm>
        </p:grpSpPr>
        <p:sp>
          <p:nvSpPr>
            <p:cNvPr id="32" name="CasellaDiTesto 31">
              <a:extLst>
                <a:ext uri="{FF2B5EF4-FFF2-40B4-BE49-F238E27FC236}">
                  <a16:creationId xmlns:a16="http://schemas.microsoft.com/office/drawing/2014/main" id="{207C20C2-D6AE-4014-AFC7-B4028A3F77A3}"/>
                </a:ext>
              </a:extLst>
            </p:cNvPr>
            <p:cNvSpPr txBox="1"/>
            <p:nvPr/>
          </p:nvSpPr>
          <p:spPr>
            <a:xfrm>
              <a:off x="22398" y="1247680"/>
              <a:ext cx="3191944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Essendo i vertici a quota costante</a:t>
              </a:r>
            </a:p>
            <a:p>
              <a:r>
                <a:rPr lang="it-IT" sz="1400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le due rette sono rette orizzontali</a:t>
              </a:r>
            </a:p>
            <a:p>
              <a:r>
                <a:rPr lang="it-IT" sz="1400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per cui avremo due tracce improprie</a:t>
              </a:r>
            </a:p>
            <a:p>
              <a:r>
                <a:rPr lang="it-IT" sz="1400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relative a </a:t>
              </a:r>
              <a:r>
                <a:rPr lang="it-IT" sz="1600" dirty="0">
                  <a:solidFill>
                    <a:srgbClr val="0070C0"/>
                  </a:solidFill>
                  <a:latin typeface="Symbol" panose="05050102010706020507" pitchFamily="18" charset="2"/>
                </a:rPr>
                <a:t>p</a:t>
              </a:r>
              <a:r>
                <a:rPr lang="it-IT" sz="1400" baseline="-25000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1 :           </a:t>
              </a:r>
              <a:r>
                <a:rPr lang="it-IT" sz="1400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e</a:t>
              </a:r>
            </a:p>
          </p:txBody>
        </p:sp>
        <p:grpSp>
          <p:nvGrpSpPr>
            <p:cNvPr id="34" name="Gruppo 33">
              <a:extLst>
                <a:ext uri="{FF2B5EF4-FFF2-40B4-BE49-F238E27FC236}">
                  <a16:creationId xmlns:a16="http://schemas.microsoft.com/office/drawing/2014/main" id="{FDC19C18-7A89-44A3-85F2-9F5F70335000}"/>
                </a:ext>
              </a:extLst>
            </p:cNvPr>
            <p:cNvGrpSpPr/>
            <p:nvPr/>
          </p:nvGrpSpPr>
          <p:grpSpPr>
            <a:xfrm>
              <a:off x="1580545" y="1788847"/>
              <a:ext cx="627103" cy="432881"/>
              <a:chOff x="1713418" y="2535861"/>
              <a:chExt cx="627103" cy="432881"/>
            </a:xfrm>
          </p:grpSpPr>
          <p:sp>
            <p:nvSpPr>
              <p:cNvPr id="68" name="CasellaDiTesto 67">
                <a:extLst>
                  <a:ext uri="{FF2B5EF4-FFF2-40B4-BE49-F238E27FC236}">
                    <a16:creationId xmlns:a16="http://schemas.microsoft.com/office/drawing/2014/main" id="{DF56AD2F-4562-4EC4-8D68-71A1A489A1BF}"/>
                  </a:ext>
                </a:extLst>
              </p:cNvPr>
              <p:cNvSpPr txBox="1"/>
              <p:nvPr/>
            </p:nvSpPr>
            <p:spPr>
              <a:xfrm>
                <a:off x="1713418" y="2630188"/>
                <a:ext cx="62710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600" dirty="0">
                    <a:solidFill>
                      <a:srgbClr val="0070C0"/>
                    </a:solidFill>
                    <a:latin typeface="Comic Sans MS" panose="030F0702030302020204" pitchFamily="66" charset="0"/>
                  </a:rPr>
                  <a:t>T</a:t>
                </a:r>
                <a:r>
                  <a:rPr lang="it-IT" sz="1600" baseline="-25000" dirty="0">
                    <a:solidFill>
                      <a:srgbClr val="0070C0"/>
                    </a:solidFill>
                    <a:latin typeface="Comic Sans MS" panose="030F0702030302020204" pitchFamily="66" charset="0"/>
                  </a:rPr>
                  <a:t>1</a:t>
                </a:r>
                <a:r>
                  <a:rPr lang="it-IT" sz="1600" dirty="0">
                    <a:solidFill>
                      <a:srgbClr val="0070C0"/>
                    </a:solidFill>
                    <a:latin typeface="Comic Sans MS" panose="030F0702030302020204" pitchFamily="66" charset="0"/>
                  </a:rPr>
                  <a:t>a</a:t>
                </a:r>
              </a:p>
            </p:txBody>
          </p:sp>
          <p:sp>
            <p:nvSpPr>
              <p:cNvPr id="69" name="Rettangolo 68">
                <a:extLst>
                  <a:ext uri="{FF2B5EF4-FFF2-40B4-BE49-F238E27FC236}">
                    <a16:creationId xmlns:a16="http://schemas.microsoft.com/office/drawing/2014/main" id="{22D31C8B-DB32-4116-BA5B-5C30160B9519}"/>
                  </a:ext>
                </a:extLst>
              </p:cNvPr>
              <p:cNvSpPr/>
              <p:nvPr/>
            </p:nvSpPr>
            <p:spPr>
              <a:xfrm>
                <a:off x="1876512" y="2535861"/>
                <a:ext cx="285656" cy="2616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it-IT" sz="1100" dirty="0">
                    <a:solidFill>
                      <a:srgbClr val="0070C0"/>
                    </a:solidFill>
                    <a:latin typeface="Symbol" panose="05050102010706020507" pitchFamily="18" charset="2"/>
                  </a:rPr>
                  <a:t>¥</a:t>
                </a:r>
                <a:endParaRPr lang="it-IT" sz="800" dirty="0">
                  <a:solidFill>
                    <a:srgbClr val="0070C0"/>
                  </a:solidFill>
                  <a:latin typeface="MS Shell Dlg 2" panose="020B0604030504040204" pitchFamily="34" charset="0"/>
                </a:endParaRPr>
              </a:p>
            </p:txBody>
          </p:sp>
        </p:grpSp>
        <p:grpSp>
          <p:nvGrpSpPr>
            <p:cNvPr id="84" name="Gruppo 83">
              <a:extLst>
                <a:ext uri="{FF2B5EF4-FFF2-40B4-BE49-F238E27FC236}">
                  <a16:creationId xmlns:a16="http://schemas.microsoft.com/office/drawing/2014/main" id="{155BF25C-E645-4769-8EFC-330DDB5887C3}"/>
                </a:ext>
              </a:extLst>
            </p:cNvPr>
            <p:cNvGrpSpPr/>
            <p:nvPr/>
          </p:nvGrpSpPr>
          <p:grpSpPr>
            <a:xfrm>
              <a:off x="1092271" y="1806416"/>
              <a:ext cx="576000" cy="433182"/>
              <a:chOff x="2219779" y="7666859"/>
              <a:chExt cx="576000" cy="433182"/>
            </a:xfrm>
          </p:grpSpPr>
          <p:sp>
            <p:nvSpPr>
              <p:cNvPr id="85" name="CasellaDiTesto 84">
                <a:extLst>
                  <a:ext uri="{FF2B5EF4-FFF2-40B4-BE49-F238E27FC236}">
                    <a16:creationId xmlns:a16="http://schemas.microsoft.com/office/drawing/2014/main" id="{B6036267-1CB9-4861-842C-2019FC35D743}"/>
                  </a:ext>
                </a:extLst>
              </p:cNvPr>
              <p:cNvSpPr txBox="1"/>
              <p:nvPr/>
            </p:nvSpPr>
            <p:spPr>
              <a:xfrm>
                <a:off x="2219779" y="7761487"/>
                <a:ext cx="5760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600" dirty="0">
                    <a:solidFill>
                      <a:srgbClr val="0070C0"/>
                    </a:solidFill>
                    <a:latin typeface="Comic Sans MS" panose="030F0702030302020204" pitchFamily="66" charset="0"/>
                  </a:rPr>
                  <a:t>T</a:t>
                </a:r>
                <a:r>
                  <a:rPr lang="it-IT" sz="1600" baseline="-25000" dirty="0">
                    <a:solidFill>
                      <a:srgbClr val="0070C0"/>
                    </a:solidFill>
                    <a:latin typeface="Comic Sans MS" panose="030F0702030302020204" pitchFamily="66" charset="0"/>
                  </a:rPr>
                  <a:t>1</a:t>
                </a:r>
                <a:r>
                  <a:rPr lang="it-IT" sz="1600" dirty="0">
                    <a:solidFill>
                      <a:srgbClr val="0070C0"/>
                    </a:solidFill>
                    <a:latin typeface="Comic Sans MS" panose="030F0702030302020204" pitchFamily="66" charset="0"/>
                  </a:rPr>
                  <a:t>b</a:t>
                </a:r>
              </a:p>
            </p:txBody>
          </p:sp>
          <p:sp>
            <p:nvSpPr>
              <p:cNvPr id="86" name="Rettangolo 85">
                <a:extLst>
                  <a:ext uri="{FF2B5EF4-FFF2-40B4-BE49-F238E27FC236}">
                    <a16:creationId xmlns:a16="http://schemas.microsoft.com/office/drawing/2014/main" id="{B437EDB3-CDE0-431F-8D77-32173733FD43}"/>
                  </a:ext>
                </a:extLst>
              </p:cNvPr>
              <p:cNvSpPr/>
              <p:nvPr/>
            </p:nvSpPr>
            <p:spPr>
              <a:xfrm>
                <a:off x="2355406" y="7666859"/>
                <a:ext cx="285656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it-IT" sz="1100" dirty="0">
                    <a:solidFill>
                      <a:srgbClr val="0070C0"/>
                    </a:solidFill>
                    <a:latin typeface="Symbol" panose="05050102010706020507" pitchFamily="18" charset="2"/>
                  </a:rPr>
                  <a:t>¥</a:t>
                </a:r>
                <a:endParaRPr lang="it-IT" dirty="0">
                  <a:solidFill>
                    <a:srgbClr val="0070C0"/>
                  </a:solidFill>
                </a:endParaRPr>
              </a:p>
            </p:txBody>
          </p:sp>
        </p:grpSp>
      </p:grpSp>
      <p:sp>
        <p:nvSpPr>
          <p:cNvPr id="87" name="CasellaDiTesto 86">
            <a:extLst>
              <a:ext uri="{FF2B5EF4-FFF2-40B4-BE49-F238E27FC236}">
                <a16:creationId xmlns:a16="http://schemas.microsoft.com/office/drawing/2014/main" id="{23D3BDAA-4B3E-4F36-9698-D485D47A1C4C}"/>
              </a:ext>
            </a:extLst>
          </p:cNvPr>
          <p:cNvSpPr txBox="1"/>
          <p:nvPr/>
        </p:nvSpPr>
        <p:spPr>
          <a:xfrm>
            <a:off x="2747004" y="5092140"/>
            <a:ext cx="324000" cy="21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Comic Sans MS" panose="030F0702030302020204" pitchFamily="66" charset="0"/>
              </a:rPr>
              <a:t>A’</a:t>
            </a:r>
          </a:p>
        </p:txBody>
      </p:sp>
      <p:sp>
        <p:nvSpPr>
          <p:cNvPr id="89" name="CasellaDiTesto 88">
            <a:extLst>
              <a:ext uri="{FF2B5EF4-FFF2-40B4-BE49-F238E27FC236}">
                <a16:creationId xmlns:a16="http://schemas.microsoft.com/office/drawing/2014/main" id="{65B890B2-8217-4D17-83F1-ADA923EC13CB}"/>
              </a:ext>
            </a:extLst>
          </p:cNvPr>
          <p:cNvSpPr txBox="1"/>
          <p:nvPr/>
        </p:nvSpPr>
        <p:spPr>
          <a:xfrm>
            <a:off x="4727871" y="5751511"/>
            <a:ext cx="3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Comic Sans MS" panose="030F0702030302020204" pitchFamily="66" charset="0"/>
              </a:rPr>
              <a:t>B’</a:t>
            </a:r>
          </a:p>
        </p:txBody>
      </p:sp>
      <p:sp>
        <p:nvSpPr>
          <p:cNvPr id="90" name="CasellaDiTesto 89">
            <a:extLst>
              <a:ext uri="{FF2B5EF4-FFF2-40B4-BE49-F238E27FC236}">
                <a16:creationId xmlns:a16="http://schemas.microsoft.com/office/drawing/2014/main" id="{43D3B4D3-EBF5-4290-B711-4B0D89FB4D52}"/>
              </a:ext>
            </a:extLst>
          </p:cNvPr>
          <p:cNvSpPr txBox="1"/>
          <p:nvPr/>
        </p:nvSpPr>
        <p:spPr>
          <a:xfrm>
            <a:off x="2750914" y="4289301"/>
            <a:ext cx="360000" cy="21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Comic Sans MS" panose="030F0702030302020204" pitchFamily="66" charset="0"/>
              </a:rPr>
              <a:t>A’’</a:t>
            </a:r>
          </a:p>
        </p:txBody>
      </p:sp>
      <p:sp>
        <p:nvSpPr>
          <p:cNvPr id="91" name="CasellaDiTesto 90">
            <a:extLst>
              <a:ext uri="{FF2B5EF4-FFF2-40B4-BE49-F238E27FC236}">
                <a16:creationId xmlns:a16="http://schemas.microsoft.com/office/drawing/2014/main" id="{19392DC3-D6EE-4AFD-8A1C-1A18E5E9C0ED}"/>
              </a:ext>
            </a:extLst>
          </p:cNvPr>
          <p:cNvSpPr txBox="1"/>
          <p:nvPr/>
        </p:nvSpPr>
        <p:spPr>
          <a:xfrm>
            <a:off x="3409685" y="4282489"/>
            <a:ext cx="360000" cy="25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Comic Sans MS" panose="030F0702030302020204" pitchFamily="66" charset="0"/>
              </a:rPr>
              <a:t>C’’</a:t>
            </a:r>
          </a:p>
        </p:txBody>
      </p:sp>
      <p:sp>
        <p:nvSpPr>
          <p:cNvPr id="92" name="CasellaDiTesto 91">
            <a:extLst>
              <a:ext uri="{FF2B5EF4-FFF2-40B4-BE49-F238E27FC236}">
                <a16:creationId xmlns:a16="http://schemas.microsoft.com/office/drawing/2014/main" id="{F6D5AF1B-6D3D-4666-9BA4-8D238652EAB2}"/>
              </a:ext>
            </a:extLst>
          </p:cNvPr>
          <p:cNvSpPr txBox="1"/>
          <p:nvPr/>
        </p:nvSpPr>
        <p:spPr>
          <a:xfrm>
            <a:off x="4496901" y="4316487"/>
            <a:ext cx="360000" cy="25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Comic Sans MS" panose="030F0702030302020204" pitchFamily="66" charset="0"/>
              </a:rPr>
              <a:t>B’’</a:t>
            </a:r>
          </a:p>
        </p:txBody>
      </p:sp>
      <p:grpSp>
        <p:nvGrpSpPr>
          <p:cNvPr id="52" name="Gruppo 51">
            <a:extLst>
              <a:ext uri="{FF2B5EF4-FFF2-40B4-BE49-F238E27FC236}">
                <a16:creationId xmlns:a16="http://schemas.microsoft.com/office/drawing/2014/main" id="{6A567C1F-A803-4F03-8558-E80166366BB9}"/>
              </a:ext>
            </a:extLst>
          </p:cNvPr>
          <p:cNvGrpSpPr/>
          <p:nvPr/>
        </p:nvGrpSpPr>
        <p:grpSpPr>
          <a:xfrm>
            <a:off x="5360651" y="7937528"/>
            <a:ext cx="562894" cy="378926"/>
            <a:chOff x="5360651" y="7937528"/>
            <a:chExt cx="562894" cy="378926"/>
          </a:xfrm>
        </p:grpSpPr>
        <p:sp>
          <p:nvSpPr>
            <p:cNvPr id="76" name="CasellaDiTesto 75">
              <a:extLst>
                <a:ext uri="{FF2B5EF4-FFF2-40B4-BE49-F238E27FC236}">
                  <a16:creationId xmlns:a16="http://schemas.microsoft.com/office/drawing/2014/main" id="{9696981E-5935-418D-9DB9-06AAAC5967EF}"/>
                </a:ext>
              </a:extLst>
            </p:cNvPr>
            <p:cNvSpPr txBox="1"/>
            <p:nvPr/>
          </p:nvSpPr>
          <p:spPr>
            <a:xfrm>
              <a:off x="5360651" y="8008677"/>
              <a:ext cx="56289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T</a:t>
              </a:r>
              <a:r>
                <a:rPr lang="it-IT" sz="1400" baseline="-250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1</a:t>
              </a:r>
              <a:r>
                <a:rPr lang="it-IT" sz="14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x</a:t>
              </a:r>
            </a:p>
          </p:txBody>
        </p:sp>
        <p:sp>
          <p:nvSpPr>
            <p:cNvPr id="95" name="Rettangolo 94">
              <a:extLst>
                <a:ext uri="{FF2B5EF4-FFF2-40B4-BE49-F238E27FC236}">
                  <a16:creationId xmlns:a16="http://schemas.microsoft.com/office/drawing/2014/main" id="{F19B466F-69F4-400B-8876-3387012254CD}"/>
                </a:ext>
              </a:extLst>
            </p:cNvPr>
            <p:cNvSpPr/>
            <p:nvPr/>
          </p:nvSpPr>
          <p:spPr>
            <a:xfrm>
              <a:off x="5563583" y="7937528"/>
              <a:ext cx="285656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1100" dirty="0">
                  <a:solidFill>
                    <a:srgbClr val="FF0000"/>
                  </a:solidFill>
                  <a:latin typeface="Symbol" panose="05050102010706020507" pitchFamily="18" charset="2"/>
                </a:rPr>
                <a:t>¥</a:t>
              </a:r>
              <a:endParaRPr lang="it-IT" dirty="0">
                <a:solidFill>
                  <a:srgbClr val="FF0000"/>
                </a:solidFill>
              </a:endParaRPr>
            </a:p>
          </p:txBody>
        </p:sp>
      </p:grpSp>
      <p:sp>
        <p:nvSpPr>
          <p:cNvPr id="88" name="CasellaDiTesto 87">
            <a:extLst>
              <a:ext uri="{FF2B5EF4-FFF2-40B4-BE49-F238E27FC236}">
                <a16:creationId xmlns:a16="http://schemas.microsoft.com/office/drawing/2014/main" id="{138C575F-1943-44EB-ABAF-C6321CED881C}"/>
              </a:ext>
            </a:extLst>
          </p:cNvPr>
          <p:cNvSpPr txBox="1"/>
          <p:nvPr/>
        </p:nvSpPr>
        <p:spPr>
          <a:xfrm>
            <a:off x="5296174" y="5421577"/>
            <a:ext cx="39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0070C0"/>
                </a:solidFill>
                <a:latin typeface="Comic Sans MS" panose="030F0702030302020204" pitchFamily="66" charset="0"/>
              </a:rPr>
              <a:t>b’</a:t>
            </a:r>
          </a:p>
        </p:txBody>
      </p:sp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03DB2A29-C66B-4200-9B81-6B3D98F66470}"/>
              </a:ext>
            </a:extLst>
          </p:cNvPr>
          <p:cNvCxnSpPr>
            <a:cxnSpLocks/>
          </p:cNvCxnSpPr>
          <p:nvPr/>
        </p:nvCxnSpPr>
        <p:spPr>
          <a:xfrm flipH="1">
            <a:off x="139877" y="4501007"/>
            <a:ext cx="607472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976DAEA8-CAA2-4366-B2F7-8DD1892DF668}"/>
              </a:ext>
            </a:extLst>
          </p:cNvPr>
          <p:cNvSpPr txBox="1"/>
          <p:nvPr/>
        </p:nvSpPr>
        <p:spPr>
          <a:xfrm>
            <a:off x="-796" y="782002"/>
            <a:ext cx="6680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0070C0"/>
                </a:solidFill>
                <a:latin typeface="Comic Sans MS" panose="030F0702030302020204" pitchFamily="66" charset="0"/>
              </a:rPr>
              <a:t>Estendiamo il lato </a:t>
            </a:r>
            <a:r>
              <a:rPr lang="it-IT" sz="1400" dirty="0">
                <a:latin typeface="Comic Sans MS" panose="030F0702030302020204" pitchFamily="66" charset="0"/>
              </a:rPr>
              <a:t>AB</a:t>
            </a:r>
            <a:r>
              <a:rPr lang="it-IT" sz="1400" dirty="0">
                <a:solidFill>
                  <a:srgbClr val="0070C0"/>
                </a:solidFill>
                <a:latin typeface="Comic Sans MS" panose="030F0702030302020204" pitchFamily="66" charset="0"/>
              </a:rPr>
              <a:t> mediante la retta a ed il lato </a:t>
            </a:r>
            <a:r>
              <a:rPr lang="it-IT" sz="1400" dirty="0">
                <a:latin typeface="Comic Sans MS" panose="030F0702030302020204" pitchFamily="66" charset="0"/>
              </a:rPr>
              <a:t>BC</a:t>
            </a:r>
            <a:r>
              <a:rPr lang="it-IT" sz="1400" dirty="0">
                <a:solidFill>
                  <a:srgbClr val="0070C0"/>
                </a:solidFill>
                <a:latin typeface="Comic Sans MS" panose="030F0702030302020204" pitchFamily="66" charset="0"/>
              </a:rPr>
              <a:t> mediante le retta b in modo tale che le due rette si intersechino nel vertice </a:t>
            </a:r>
            <a:r>
              <a:rPr lang="it-IT" sz="1400" dirty="0">
                <a:latin typeface="Comic Sans MS" panose="030F0702030302020204" pitchFamily="66" charset="0"/>
              </a:rPr>
              <a:t>B</a:t>
            </a:r>
            <a:endParaRPr lang="it-IT" dirty="0"/>
          </a:p>
        </p:txBody>
      </p:sp>
      <p:cxnSp>
        <p:nvCxnSpPr>
          <p:cNvPr id="38" name="Connettore diritto 37">
            <a:extLst>
              <a:ext uri="{FF2B5EF4-FFF2-40B4-BE49-F238E27FC236}">
                <a16:creationId xmlns:a16="http://schemas.microsoft.com/office/drawing/2014/main" id="{6D71288E-5447-4ACC-B5CC-99F5D87FC2A5}"/>
              </a:ext>
            </a:extLst>
          </p:cNvPr>
          <p:cNvCxnSpPr>
            <a:cxnSpLocks/>
          </p:cNvCxnSpPr>
          <p:nvPr/>
        </p:nvCxnSpPr>
        <p:spPr>
          <a:xfrm flipV="1">
            <a:off x="373224" y="4498112"/>
            <a:ext cx="6306120" cy="1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uppo 49">
            <a:extLst>
              <a:ext uri="{FF2B5EF4-FFF2-40B4-BE49-F238E27FC236}">
                <a16:creationId xmlns:a16="http://schemas.microsoft.com/office/drawing/2014/main" id="{56534B52-09A3-4EE0-A551-7A0F78E36407}"/>
              </a:ext>
            </a:extLst>
          </p:cNvPr>
          <p:cNvGrpSpPr/>
          <p:nvPr/>
        </p:nvGrpSpPr>
        <p:grpSpPr>
          <a:xfrm>
            <a:off x="52918" y="7073724"/>
            <a:ext cx="2778085" cy="1203257"/>
            <a:chOff x="23422" y="7073724"/>
            <a:chExt cx="2778085" cy="1203257"/>
          </a:xfrm>
        </p:grpSpPr>
        <p:sp>
          <p:nvSpPr>
            <p:cNvPr id="45" name="CasellaDiTesto 44">
              <a:extLst>
                <a:ext uri="{FF2B5EF4-FFF2-40B4-BE49-F238E27FC236}">
                  <a16:creationId xmlns:a16="http://schemas.microsoft.com/office/drawing/2014/main" id="{0D098179-E064-42A1-8793-015B3F0FF824}"/>
                </a:ext>
              </a:extLst>
            </p:cNvPr>
            <p:cNvSpPr txBox="1"/>
            <p:nvPr/>
          </p:nvSpPr>
          <p:spPr>
            <a:xfrm>
              <a:off x="23422" y="7073724"/>
              <a:ext cx="277808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La retta </a:t>
              </a:r>
              <a:r>
                <a:rPr lang="it-IT" sz="14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x</a:t>
              </a:r>
              <a:r>
                <a:rPr lang="it-IT" sz="1400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=(</a:t>
              </a:r>
              <a:r>
                <a:rPr lang="it-IT" sz="1600" dirty="0">
                  <a:solidFill>
                    <a:srgbClr val="FF0000"/>
                  </a:solidFill>
                  <a:latin typeface="Symbol" panose="05050102010706020507" pitchFamily="18" charset="2"/>
                </a:rPr>
                <a:t>a</a:t>
              </a:r>
              <a:r>
                <a:rPr lang="it-IT" sz="1400" dirty="0">
                  <a:solidFill>
                    <a:srgbClr val="FF0000"/>
                  </a:solidFill>
                  <a:latin typeface="Symbol" panose="05050102010706020507" pitchFamily="18" charset="2"/>
                </a:rPr>
                <a:t>  </a:t>
              </a:r>
              <a:r>
                <a:rPr lang="it-IT" sz="1400" dirty="0">
                  <a:solidFill>
                    <a:srgbClr val="0070C0"/>
                  </a:solidFill>
                  <a:latin typeface="Symbol" panose="05050102010706020507" pitchFamily="18" charset="2"/>
                </a:rPr>
                <a:t>   b</a:t>
              </a:r>
              <a:r>
                <a:rPr lang="it-IT" sz="1400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)</a:t>
              </a:r>
            </a:p>
            <a:p>
              <a:r>
                <a:rPr lang="it-IT" sz="1400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interseca la base del</a:t>
              </a:r>
            </a:p>
            <a:p>
              <a:r>
                <a:rPr lang="it-IT" sz="1400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solido nei punti </a:t>
              </a:r>
              <a:r>
                <a:rPr lang="it-IT" sz="14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X’</a:t>
              </a:r>
              <a:r>
                <a:rPr lang="it-IT" sz="1400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=(</a:t>
              </a:r>
              <a:r>
                <a:rPr lang="it-IT" sz="14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x’</a:t>
              </a:r>
              <a:r>
                <a:rPr lang="it-IT" sz="1400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    </a:t>
              </a:r>
              <a:r>
                <a:rPr lang="it-IT" sz="1400" dirty="0">
                  <a:latin typeface="Comic Sans MS" panose="030F0702030302020204" pitchFamily="66" charset="0"/>
                </a:rPr>
                <a:t>A’C’</a:t>
              </a:r>
              <a:r>
                <a:rPr lang="it-IT" sz="1400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)</a:t>
              </a:r>
            </a:p>
            <a:p>
              <a:r>
                <a:rPr lang="it-IT" sz="1400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e </a:t>
              </a:r>
              <a:r>
                <a:rPr lang="it-IT" sz="14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X’’</a:t>
              </a:r>
              <a:r>
                <a:rPr lang="it-IT" sz="1400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=(</a:t>
              </a:r>
              <a:r>
                <a:rPr lang="it-IT" sz="14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x’’</a:t>
              </a:r>
              <a:r>
                <a:rPr lang="it-IT" sz="1400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    </a:t>
              </a:r>
              <a:r>
                <a:rPr lang="it-IT" sz="1400" dirty="0">
                  <a:latin typeface="Comic Sans MS" panose="030F0702030302020204" pitchFamily="66" charset="0"/>
                </a:rPr>
                <a:t>A’’C’’</a:t>
              </a:r>
              <a:r>
                <a:rPr lang="it-IT" sz="1400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)  mentre</a:t>
              </a:r>
            </a:p>
            <a:p>
              <a:r>
                <a:rPr lang="it-IT" sz="14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Y’</a:t>
              </a:r>
              <a:r>
                <a:rPr lang="it-IT" sz="1400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=(</a:t>
              </a:r>
              <a:r>
                <a:rPr lang="it-IT" sz="14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x’</a:t>
              </a:r>
              <a:r>
                <a:rPr lang="it-IT" sz="1400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    </a:t>
              </a:r>
              <a:r>
                <a:rPr lang="it-IT" sz="1400" dirty="0">
                  <a:latin typeface="Comic Sans MS" panose="030F0702030302020204" pitchFamily="66" charset="0"/>
                </a:rPr>
                <a:t>B’C’</a:t>
              </a:r>
              <a:r>
                <a:rPr lang="it-IT" sz="1400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) e </a:t>
              </a:r>
              <a:r>
                <a:rPr lang="it-IT" sz="14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Y’</a:t>
              </a:r>
              <a:r>
                <a:rPr lang="it-IT" sz="1400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’=(</a:t>
              </a:r>
              <a:r>
                <a:rPr lang="it-IT" sz="14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x’’</a:t>
              </a:r>
              <a:r>
                <a:rPr lang="it-IT" sz="1400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    </a:t>
              </a:r>
              <a:r>
                <a:rPr lang="it-IT" sz="1400" dirty="0">
                  <a:latin typeface="Comic Sans MS" panose="030F0702030302020204" pitchFamily="66" charset="0"/>
                </a:rPr>
                <a:t>B’’C’’</a:t>
              </a:r>
              <a:r>
                <a:rPr lang="it-IT" sz="1400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) </a:t>
              </a:r>
            </a:p>
          </p:txBody>
        </p:sp>
        <p:sp>
          <p:nvSpPr>
            <p:cNvPr id="46" name="Rettangolo 45">
              <a:extLst>
                <a:ext uri="{FF2B5EF4-FFF2-40B4-BE49-F238E27FC236}">
                  <a16:creationId xmlns:a16="http://schemas.microsoft.com/office/drawing/2014/main" id="{A188CE57-B773-4E2E-9A9E-6E8C01AA4C44}"/>
                </a:ext>
              </a:extLst>
            </p:cNvPr>
            <p:cNvSpPr/>
            <p:nvPr/>
          </p:nvSpPr>
          <p:spPr>
            <a:xfrm>
              <a:off x="1182518" y="7109220"/>
              <a:ext cx="32252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1400" b="1" dirty="0">
                  <a:solidFill>
                    <a:srgbClr val="0070C0"/>
                  </a:solidFill>
                  <a:latin typeface="Symbol" panose="05050102010706020507" pitchFamily="18" charset="2"/>
                </a:rPr>
                <a:t>Ç</a:t>
              </a:r>
              <a:endParaRPr lang="it-IT" sz="1400" b="1" dirty="0">
                <a:solidFill>
                  <a:srgbClr val="0070C0"/>
                </a:solidFill>
                <a:latin typeface="MS Shell Dlg 2" panose="020B0604030504040204" pitchFamily="34" charset="0"/>
              </a:endParaRPr>
            </a:p>
          </p:txBody>
        </p:sp>
        <p:sp>
          <p:nvSpPr>
            <p:cNvPr id="77" name="Rettangolo 76">
              <a:extLst>
                <a:ext uri="{FF2B5EF4-FFF2-40B4-BE49-F238E27FC236}">
                  <a16:creationId xmlns:a16="http://schemas.microsoft.com/office/drawing/2014/main" id="{82C5ECDC-60AC-4799-BF6E-F80EB8B9C061}"/>
                </a:ext>
              </a:extLst>
            </p:cNvPr>
            <p:cNvSpPr/>
            <p:nvPr/>
          </p:nvSpPr>
          <p:spPr>
            <a:xfrm>
              <a:off x="1785251" y="7526205"/>
              <a:ext cx="32252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1400" b="1" dirty="0">
                  <a:solidFill>
                    <a:srgbClr val="0070C0"/>
                  </a:solidFill>
                  <a:latin typeface="Symbol" panose="05050102010706020507" pitchFamily="18" charset="2"/>
                </a:rPr>
                <a:t>Ç</a:t>
              </a:r>
              <a:endParaRPr lang="it-IT" sz="1400" b="1" dirty="0">
                <a:solidFill>
                  <a:srgbClr val="0070C0"/>
                </a:solidFill>
                <a:latin typeface="MS Shell Dlg 2" panose="020B0604030504040204" pitchFamily="34" charset="0"/>
              </a:endParaRPr>
            </a:p>
          </p:txBody>
        </p:sp>
        <p:sp>
          <p:nvSpPr>
            <p:cNvPr id="79" name="Rettangolo 78">
              <a:extLst>
                <a:ext uri="{FF2B5EF4-FFF2-40B4-BE49-F238E27FC236}">
                  <a16:creationId xmlns:a16="http://schemas.microsoft.com/office/drawing/2014/main" id="{DCACF6D9-FD99-40BE-B36E-3E45FCEFD9D9}"/>
                </a:ext>
              </a:extLst>
            </p:cNvPr>
            <p:cNvSpPr/>
            <p:nvPr/>
          </p:nvSpPr>
          <p:spPr>
            <a:xfrm>
              <a:off x="705754" y="7742499"/>
              <a:ext cx="32252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1400" b="1" dirty="0">
                  <a:solidFill>
                    <a:srgbClr val="0070C0"/>
                  </a:solidFill>
                  <a:latin typeface="Symbol" panose="05050102010706020507" pitchFamily="18" charset="2"/>
                </a:rPr>
                <a:t>Ç</a:t>
              </a:r>
              <a:endParaRPr lang="it-IT" sz="1400" b="1" dirty="0">
                <a:solidFill>
                  <a:srgbClr val="0070C0"/>
                </a:solidFill>
                <a:latin typeface="MS Shell Dlg 2" panose="020B0604030504040204" pitchFamily="34" charset="0"/>
              </a:endParaRPr>
            </a:p>
          </p:txBody>
        </p:sp>
        <p:sp>
          <p:nvSpPr>
            <p:cNvPr id="80" name="Rettangolo 79">
              <a:extLst>
                <a:ext uri="{FF2B5EF4-FFF2-40B4-BE49-F238E27FC236}">
                  <a16:creationId xmlns:a16="http://schemas.microsoft.com/office/drawing/2014/main" id="{46CAFE2F-BCD0-4B71-BECE-729392227664}"/>
                </a:ext>
              </a:extLst>
            </p:cNvPr>
            <p:cNvSpPr/>
            <p:nvPr/>
          </p:nvSpPr>
          <p:spPr>
            <a:xfrm>
              <a:off x="486668" y="7966191"/>
              <a:ext cx="4122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1400" b="1" dirty="0">
                  <a:solidFill>
                    <a:srgbClr val="0070C0"/>
                  </a:solidFill>
                  <a:latin typeface="Symbol" panose="05050102010706020507" pitchFamily="18" charset="2"/>
                </a:rPr>
                <a:t>Ç  </a:t>
              </a:r>
              <a:endParaRPr lang="it-IT" sz="1400" b="1" dirty="0">
                <a:solidFill>
                  <a:srgbClr val="0070C0"/>
                </a:solidFill>
                <a:latin typeface="MS Shell Dlg 2" panose="020B0604030504040204" pitchFamily="34" charset="0"/>
              </a:endParaRPr>
            </a:p>
          </p:txBody>
        </p:sp>
        <p:sp>
          <p:nvSpPr>
            <p:cNvPr id="82" name="Rettangolo 81">
              <a:extLst>
                <a:ext uri="{FF2B5EF4-FFF2-40B4-BE49-F238E27FC236}">
                  <a16:creationId xmlns:a16="http://schemas.microsoft.com/office/drawing/2014/main" id="{DC38B2E9-FBCC-439A-B619-10FE67DF3C69}"/>
                </a:ext>
              </a:extLst>
            </p:cNvPr>
            <p:cNvSpPr/>
            <p:nvPr/>
          </p:nvSpPr>
          <p:spPr>
            <a:xfrm>
              <a:off x="1738171" y="7969204"/>
              <a:ext cx="32252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1400" b="1" dirty="0">
                  <a:solidFill>
                    <a:srgbClr val="0070C0"/>
                  </a:solidFill>
                  <a:latin typeface="Symbol" panose="05050102010706020507" pitchFamily="18" charset="2"/>
                </a:rPr>
                <a:t>Ç</a:t>
              </a:r>
              <a:endParaRPr lang="it-IT" sz="1400" b="1" dirty="0">
                <a:solidFill>
                  <a:srgbClr val="0070C0"/>
                </a:solidFill>
                <a:latin typeface="MS Shell Dlg 2" panose="020B0604030504040204" pitchFamily="34" charset="0"/>
              </a:endParaRPr>
            </a:p>
          </p:txBody>
        </p:sp>
      </p:grpSp>
      <p:cxnSp>
        <p:nvCxnSpPr>
          <p:cNvPr id="35" name="Connettore 2 34">
            <a:extLst>
              <a:ext uri="{FF2B5EF4-FFF2-40B4-BE49-F238E27FC236}">
                <a16:creationId xmlns:a16="http://schemas.microsoft.com/office/drawing/2014/main" id="{4BCA9148-FADA-4606-8335-CF233403843B}"/>
              </a:ext>
            </a:extLst>
          </p:cNvPr>
          <p:cNvCxnSpPr>
            <a:cxnSpLocks/>
            <a:stCxn id="85" idx="2"/>
          </p:cNvCxnSpPr>
          <p:nvPr/>
        </p:nvCxnSpPr>
        <p:spPr>
          <a:xfrm>
            <a:off x="1380271" y="2239598"/>
            <a:ext cx="1658725" cy="5440495"/>
          </a:xfrm>
          <a:prstGeom prst="straightConnector1">
            <a:avLst/>
          </a:pr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ttore 2 53">
            <a:extLst>
              <a:ext uri="{FF2B5EF4-FFF2-40B4-BE49-F238E27FC236}">
                <a16:creationId xmlns:a16="http://schemas.microsoft.com/office/drawing/2014/main" id="{9A1EB9F4-0166-468F-989B-C4B3A232DFA3}"/>
              </a:ext>
            </a:extLst>
          </p:cNvPr>
          <p:cNvCxnSpPr>
            <a:cxnSpLocks/>
          </p:cNvCxnSpPr>
          <p:nvPr/>
        </p:nvCxnSpPr>
        <p:spPr>
          <a:xfrm>
            <a:off x="1919036" y="2235123"/>
            <a:ext cx="3931410" cy="3887549"/>
          </a:xfrm>
          <a:prstGeom prst="straightConnector1">
            <a:avLst/>
          </a:pr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nettore diritto 92">
            <a:extLst>
              <a:ext uri="{FF2B5EF4-FFF2-40B4-BE49-F238E27FC236}">
                <a16:creationId xmlns:a16="http://schemas.microsoft.com/office/drawing/2014/main" id="{AB45C4FF-8402-4620-9A72-E21F4632967C}"/>
              </a:ext>
            </a:extLst>
          </p:cNvPr>
          <p:cNvCxnSpPr>
            <a:cxnSpLocks/>
          </p:cNvCxnSpPr>
          <p:nvPr/>
        </p:nvCxnSpPr>
        <p:spPr>
          <a:xfrm>
            <a:off x="-38100" y="9079908"/>
            <a:ext cx="6896100" cy="0"/>
          </a:xfrm>
          <a:prstGeom prst="line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60823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6" grpId="0"/>
      <p:bldP spid="57" grpId="0"/>
      <p:bldP spid="58" grpId="0"/>
      <p:bldP spid="59" grpId="0"/>
      <p:bldP spid="60" grpId="0"/>
      <p:bldP spid="61" grpId="0"/>
      <p:bldP spid="66" grpId="0"/>
      <p:bldP spid="72" grpId="0"/>
      <p:bldP spid="73" grpId="0"/>
      <p:bldP spid="78" grpId="0"/>
      <p:bldP spid="62" grpId="0"/>
      <p:bldP spid="63" grpId="0"/>
      <p:bldP spid="65" grpId="0"/>
      <p:bldP spid="31" grpId="0" build="p"/>
      <p:bldP spid="36" grpId="0"/>
      <p:bldP spid="48" grpId="0"/>
      <p:bldP spid="83" grpId="0"/>
      <p:bldP spid="88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FDCA8BD-9784-42A9-B771-78B18735C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0" y="37322"/>
            <a:ext cx="6840000" cy="468000"/>
          </a:xfrm>
          <a:ln>
            <a:solidFill>
              <a:srgbClr val="00B0F0"/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2800" dirty="0">
                <a:solidFill>
                  <a:srgbClr val="00B050"/>
                </a:solidFill>
                <a:latin typeface="Comic Sans MS" panose="030F0702030302020204" pitchFamily="66" charset="0"/>
              </a:rPr>
              <a:t>Sezione della faccia laterale ACV</a:t>
            </a:r>
          </a:p>
        </p:txBody>
      </p:sp>
      <p:cxnSp>
        <p:nvCxnSpPr>
          <p:cNvPr id="5" name="Connettore 1 9">
            <a:extLst>
              <a:ext uri="{FF2B5EF4-FFF2-40B4-BE49-F238E27FC236}">
                <a16:creationId xmlns:a16="http://schemas.microsoft.com/office/drawing/2014/main" id="{DBA482A5-6E3C-4DD5-AB57-A1D2856C9AA4}"/>
              </a:ext>
            </a:extLst>
          </p:cNvPr>
          <p:cNvCxnSpPr>
            <a:cxnSpLocks/>
          </p:cNvCxnSpPr>
          <p:nvPr/>
        </p:nvCxnSpPr>
        <p:spPr>
          <a:xfrm flipV="1">
            <a:off x="319955" y="1543002"/>
            <a:ext cx="5799510" cy="345942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1 11">
            <a:extLst>
              <a:ext uri="{FF2B5EF4-FFF2-40B4-BE49-F238E27FC236}">
                <a16:creationId xmlns:a16="http://schemas.microsoft.com/office/drawing/2014/main" id="{D1AA815A-9419-4A04-B90A-0ADD9500AC76}"/>
              </a:ext>
            </a:extLst>
          </p:cNvPr>
          <p:cNvCxnSpPr>
            <a:cxnSpLocks/>
          </p:cNvCxnSpPr>
          <p:nvPr/>
        </p:nvCxnSpPr>
        <p:spPr>
          <a:xfrm>
            <a:off x="319955" y="5007002"/>
            <a:ext cx="4801677" cy="364214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26">
            <a:extLst>
              <a:ext uri="{FF2B5EF4-FFF2-40B4-BE49-F238E27FC236}">
                <a16:creationId xmlns:a16="http://schemas.microsoft.com/office/drawing/2014/main" id="{D7A25E0E-090A-4F83-9CB8-AAA2E9586260}"/>
              </a:ext>
            </a:extLst>
          </p:cNvPr>
          <p:cNvCxnSpPr>
            <a:cxnSpLocks/>
          </p:cNvCxnSpPr>
          <p:nvPr/>
        </p:nvCxnSpPr>
        <p:spPr>
          <a:xfrm>
            <a:off x="2680468" y="5002388"/>
            <a:ext cx="1409508" cy="3838092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28">
            <a:extLst>
              <a:ext uri="{FF2B5EF4-FFF2-40B4-BE49-F238E27FC236}">
                <a16:creationId xmlns:a16="http://schemas.microsoft.com/office/drawing/2014/main" id="{CADC2B4D-B545-4A63-8EA2-68F9CA1B871A}"/>
              </a:ext>
            </a:extLst>
          </p:cNvPr>
          <p:cNvCxnSpPr>
            <a:cxnSpLocks/>
          </p:cNvCxnSpPr>
          <p:nvPr/>
        </p:nvCxnSpPr>
        <p:spPr>
          <a:xfrm flipV="1">
            <a:off x="3467101" y="5969641"/>
            <a:ext cx="1304926" cy="117475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82064737-2210-43F4-9739-7D9F99731DCA}"/>
              </a:ext>
            </a:extLst>
          </p:cNvPr>
          <p:cNvCxnSpPr>
            <a:cxnSpLocks/>
          </p:cNvCxnSpPr>
          <p:nvPr/>
        </p:nvCxnSpPr>
        <p:spPr>
          <a:xfrm>
            <a:off x="2487233" y="5005899"/>
            <a:ext cx="2123360" cy="2068131"/>
          </a:xfrm>
          <a:prstGeom prst="line">
            <a:avLst/>
          </a:prstGeom>
          <a:ln w="31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5477F877-9A07-412C-B1A5-D82605CB03ED}"/>
              </a:ext>
            </a:extLst>
          </p:cNvPr>
          <p:cNvCxnSpPr>
            <a:cxnSpLocks/>
          </p:cNvCxnSpPr>
          <p:nvPr/>
        </p:nvCxnSpPr>
        <p:spPr>
          <a:xfrm flipH="1">
            <a:off x="3673476" y="5969641"/>
            <a:ext cx="1098551" cy="195334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88FE4DE1-9DF7-4DBF-B227-EAED8B27C03C}"/>
              </a:ext>
            </a:extLst>
          </p:cNvPr>
          <p:cNvCxnSpPr>
            <a:cxnSpLocks/>
          </p:cNvCxnSpPr>
          <p:nvPr/>
        </p:nvCxnSpPr>
        <p:spPr>
          <a:xfrm flipH="1">
            <a:off x="3467102" y="6164975"/>
            <a:ext cx="206374" cy="979416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1C15C0BB-779E-4D55-B1FE-282E6BA02952}"/>
              </a:ext>
            </a:extLst>
          </p:cNvPr>
          <p:cNvCxnSpPr>
            <a:cxnSpLocks/>
          </p:cNvCxnSpPr>
          <p:nvPr/>
        </p:nvCxnSpPr>
        <p:spPr>
          <a:xfrm>
            <a:off x="4771978" y="4503650"/>
            <a:ext cx="0" cy="1465991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068E29C3-8917-49C0-AB0A-53FEF1E81884}"/>
              </a:ext>
            </a:extLst>
          </p:cNvPr>
          <p:cNvCxnSpPr>
            <a:cxnSpLocks/>
          </p:cNvCxnSpPr>
          <p:nvPr/>
        </p:nvCxnSpPr>
        <p:spPr>
          <a:xfrm>
            <a:off x="2791078" y="4503650"/>
            <a:ext cx="0" cy="797122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3331573B-7D8D-4237-B02D-45A8F9C737C1}"/>
              </a:ext>
            </a:extLst>
          </p:cNvPr>
          <p:cNvCxnSpPr>
            <a:cxnSpLocks/>
          </p:cNvCxnSpPr>
          <p:nvPr/>
        </p:nvCxnSpPr>
        <p:spPr>
          <a:xfrm>
            <a:off x="3467101" y="4503650"/>
            <a:ext cx="0" cy="2640741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1E2318D0-577A-4C6F-B5E9-A616CEE477FF}"/>
              </a:ext>
            </a:extLst>
          </p:cNvPr>
          <p:cNvCxnSpPr>
            <a:cxnSpLocks/>
          </p:cNvCxnSpPr>
          <p:nvPr/>
        </p:nvCxnSpPr>
        <p:spPr>
          <a:xfrm>
            <a:off x="3673476" y="1779494"/>
            <a:ext cx="0" cy="4385481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435C8673-4E31-45CB-A7C2-D75F7279D73C}"/>
              </a:ext>
            </a:extLst>
          </p:cNvPr>
          <p:cNvCxnSpPr>
            <a:cxnSpLocks/>
          </p:cNvCxnSpPr>
          <p:nvPr/>
        </p:nvCxnSpPr>
        <p:spPr>
          <a:xfrm flipH="1">
            <a:off x="2680468" y="4502861"/>
            <a:ext cx="3737426" cy="0"/>
          </a:xfrm>
          <a:prstGeom prst="line">
            <a:avLst/>
          </a:prstGeom>
          <a:ln w="31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id="{D5648DAB-1663-40CB-AE22-BABE0BF46DA8}"/>
              </a:ext>
            </a:extLst>
          </p:cNvPr>
          <p:cNvCxnSpPr>
            <a:cxnSpLocks/>
          </p:cNvCxnSpPr>
          <p:nvPr/>
        </p:nvCxnSpPr>
        <p:spPr>
          <a:xfrm flipV="1">
            <a:off x="2487526" y="1064542"/>
            <a:ext cx="1434948" cy="4375190"/>
          </a:xfrm>
          <a:prstGeom prst="line">
            <a:avLst/>
          </a:prstGeom>
          <a:ln w="31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diritto 18">
            <a:extLst>
              <a:ext uri="{FF2B5EF4-FFF2-40B4-BE49-F238E27FC236}">
                <a16:creationId xmlns:a16="http://schemas.microsoft.com/office/drawing/2014/main" id="{EE256160-111D-4B7B-B9A2-1A8ED1BD0F59}"/>
              </a:ext>
            </a:extLst>
          </p:cNvPr>
          <p:cNvCxnSpPr/>
          <p:nvPr/>
        </p:nvCxnSpPr>
        <p:spPr>
          <a:xfrm flipH="1" flipV="1">
            <a:off x="3673476" y="1779494"/>
            <a:ext cx="1098551" cy="2724156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F1DA59BE-940D-4C13-9765-52F52412E675}"/>
              </a:ext>
            </a:extLst>
          </p:cNvPr>
          <p:cNvCxnSpPr>
            <a:cxnSpLocks/>
          </p:cNvCxnSpPr>
          <p:nvPr/>
        </p:nvCxnSpPr>
        <p:spPr>
          <a:xfrm flipV="1">
            <a:off x="3467101" y="1779494"/>
            <a:ext cx="206375" cy="2724156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15F7AF88-4349-4954-ABF3-3D07C75B430D}"/>
              </a:ext>
            </a:extLst>
          </p:cNvPr>
          <p:cNvSpPr txBox="1"/>
          <p:nvPr/>
        </p:nvSpPr>
        <p:spPr>
          <a:xfrm>
            <a:off x="5370046" y="1297494"/>
            <a:ext cx="562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it-IT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it-IT" dirty="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413B3E90-4540-476A-B82A-8E6576639921}"/>
              </a:ext>
            </a:extLst>
          </p:cNvPr>
          <p:cNvSpPr txBox="1"/>
          <p:nvPr/>
        </p:nvSpPr>
        <p:spPr>
          <a:xfrm>
            <a:off x="4560833" y="8471069"/>
            <a:ext cx="562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it-IT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r>
              <a:rPr lang="it-IT" dirty="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</a:p>
        </p:txBody>
      </p:sp>
      <p:cxnSp>
        <p:nvCxnSpPr>
          <p:cNvPr id="37" name="Connettore diritto 36">
            <a:extLst>
              <a:ext uri="{FF2B5EF4-FFF2-40B4-BE49-F238E27FC236}">
                <a16:creationId xmlns:a16="http://schemas.microsoft.com/office/drawing/2014/main" id="{CFDEB40D-22B8-44B2-930A-EE35A8BAE78E}"/>
              </a:ext>
            </a:extLst>
          </p:cNvPr>
          <p:cNvCxnSpPr>
            <a:cxnSpLocks/>
          </p:cNvCxnSpPr>
          <p:nvPr/>
        </p:nvCxnSpPr>
        <p:spPr>
          <a:xfrm>
            <a:off x="2681163" y="4500873"/>
            <a:ext cx="0" cy="50400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ttore diritto 46">
            <a:extLst>
              <a:ext uri="{FF2B5EF4-FFF2-40B4-BE49-F238E27FC236}">
                <a16:creationId xmlns:a16="http://schemas.microsoft.com/office/drawing/2014/main" id="{3A9AB0A4-0F0D-4845-B33F-5894F03F693B}"/>
              </a:ext>
            </a:extLst>
          </p:cNvPr>
          <p:cNvCxnSpPr>
            <a:cxnSpLocks/>
          </p:cNvCxnSpPr>
          <p:nvPr/>
        </p:nvCxnSpPr>
        <p:spPr>
          <a:xfrm>
            <a:off x="2790825" y="4500873"/>
            <a:ext cx="672765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ttore diritto 48">
            <a:extLst>
              <a:ext uri="{FF2B5EF4-FFF2-40B4-BE49-F238E27FC236}">
                <a16:creationId xmlns:a16="http://schemas.microsoft.com/office/drawing/2014/main" id="{D30FE809-7B34-4977-AF6D-F369862F08E8}"/>
              </a:ext>
            </a:extLst>
          </p:cNvPr>
          <p:cNvCxnSpPr>
            <a:cxnSpLocks/>
          </p:cNvCxnSpPr>
          <p:nvPr/>
        </p:nvCxnSpPr>
        <p:spPr>
          <a:xfrm flipH="1" flipV="1">
            <a:off x="2790825" y="5300772"/>
            <a:ext cx="1981153" cy="668869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CasellaDiTesto 52">
            <a:extLst>
              <a:ext uri="{FF2B5EF4-FFF2-40B4-BE49-F238E27FC236}">
                <a16:creationId xmlns:a16="http://schemas.microsoft.com/office/drawing/2014/main" id="{3143A70A-C2FE-4443-BFFD-7D7D15C6622C}"/>
              </a:ext>
            </a:extLst>
          </p:cNvPr>
          <p:cNvSpPr txBox="1"/>
          <p:nvPr/>
        </p:nvSpPr>
        <p:spPr>
          <a:xfrm>
            <a:off x="2701958" y="1877007"/>
            <a:ext cx="5628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0070C0"/>
                </a:solidFill>
                <a:latin typeface="Comic Sans MS" panose="030F0702030302020204" pitchFamily="66" charset="0"/>
              </a:rPr>
              <a:t>t</a:t>
            </a:r>
            <a:r>
              <a:rPr lang="it-IT" sz="1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it-IT" sz="1400" dirty="0">
                <a:solidFill>
                  <a:srgbClr val="0070C0"/>
                </a:solidFill>
                <a:latin typeface="Symbol" panose="05050102010706020507" pitchFamily="18" charset="2"/>
              </a:rPr>
              <a:t>b</a:t>
            </a:r>
          </a:p>
        </p:txBody>
      </p:sp>
      <p:sp>
        <p:nvSpPr>
          <p:cNvPr id="56" name="CasellaDiTesto 55">
            <a:extLst>
              <a:ext uri="{FF2B5EF4-FFF2-40B4-BE49-F238E27FC236}">
                <a16:creationId xmlns:a16="http://schemas.microsoft.com/office/drawing/2014/main" id="{332318B3-F4B3-4FDB-8968-1C5D14235D67}"/>
              </a:ext>
            </a:extLst>
          </p:cNvPr>
          <p:cNvSpPr txBox="1"/>
          <p:nvPr/>
        </p:nvSpPr>
        <p:spPr>
          <a:xfrm>
            <a:off x="5755216" y="4267606"/>
            <a:ext cx="3960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14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a’</a:t>
            </a:r>
            <a:r>
              <a:rPr lang="it-IT" sz="1400" dirty="0">
                <a:solidFill>
                  <a:srgbClr val="0070C0"/>
                </a:solidFill>
                <a:latin typeface="Comic Sans MS" panose="030F0702030302020204" pitchFamily="66" charset="0"/>
              </a:rPr>
              <a:t>’</a:t>
            </a:r>
          </a:p>
        </p:txBody>
      </p:sp>
      <p:sp>
        <p:nvSpPr>
          <p:cNvPr id="57" name="CasellaDiTesto 56">
            <a:extLst>
              <a:ext uri="{FF2B5EF4-FFF2-40B4-BE49-F238E27FC236}">
                <a16:creationId xmlns:a16="http://schemas.microsoft.com/office/drawing/2014/main" id="{9D88C513-758A-4690-A6FE-A30B52DDC2A5}"/>
              </a:ext>
            </a:extLst>
          </p:cNvPr>
          <p:cNvSpPr txBox="1"/>
          <p:nvPr/>
        </p:nvSpPr>
        <p:spPr>
          <a:xfrm>
            <a:off x="3893169" y="8253742"/>
            <a:ext cx="39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a’</a:t>
            </a:r>
            <a:endParaRPr lang="it-IT" sz="14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58" name="CasellaDiTesto 57">
            <a:extLst>
              <a:ext uri="{FF2B5EF4-FFF2-40B4-BE49-F238E27FC236}">
                <a16:creationId xmlns:a16="http://schemas.microsoft.com/office/drawing/2014/main" id="{29111351-2F29-4305-8AD3-41F97292318F}"/>
              </a:ext>
            </a:extLst>
          </p:cNvPr>
          <p:cNvSpPr txBox="1"/>
          <p:nvPr/>
        </p:nvSpPr>
        <p:spPr>
          <a:xfrm>
            <a:off x="2253049" y="4351474"/>
            <a:ext cx="5628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0070C0"/>
                </a:solidFill>
                <a:latin typeface="Comic Sans MS" panose="030F0702030302020204" pitchFamily="66" charset="0"/>
              </a:rPr>
              <a:t>T</a:t>
            </a:r>
            <a:r>
              <a:rPr lang="it-IT" sz="1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it-IT" sz="1400" dirty="0">
                <a:solidFill>
                  <a:srgbClr val="0070C0"/>
                </a:solidFill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59" name="CasellaDiTesto 58">
            <a:extLst>
              <a:ext uri="{FF2B5EF4-FFF2-40B4-BE49-F238E27FC236}">
                <a16:creationId xmlns:a16="http://schemas.microsoft.com/office/drawing/2014/main" id="{61340E43-4569-4432-B439-E34116D935CE}"/>
              </a:ext>
            </a:extLst>
          </p:cNvPr>
          <p:cNvSpPr txBox="1"/>
          <p:nvPr/>
        </p:nvSpPr>
        <p:spPr>
          <a:xfrm>
            <a:off x="3013082" y="6547004"/>
            <a:ext cx="36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X’</a:t>
            </a:r>
          </a:p>
        </p:txBody>
      </p:sp>
      <p:sp>
        <p:nvSpPr>
          <p:cNvPr id="60" name="CasellaDiTesto 59">
            <a:extLst>
              <a:ext uri="{FF2B5EF4-FFF2-40B4-BE49-F238E27FC236}">
                <a16:creationId xmlns:a16="http://schemas.microsoft.com/office/drawing/2014/main" id="{6E253CDE-492F-4578-9A7D-6A5709A77E91}"/>
              </a:ext>
            </a:extLst>
          </p:cNvPr>
          <p:cNvSpPr txBox="1"/>
          <p:nvPr/>
        </p:nvSpPr>
        <p:spPr>
          <a:xfrm>
            <a:off x="3222714" y="4285364"/>
            <a:ext cx="39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X’’</a:t>
            </a:r>
          </a:p>
        </p:txBody>
      </p:sp>
      <p:sp>
        <p:nvSpPr>
          <p:cNvPr id="61" name="CasellaDiTesto 60">
            <a:extLst>
              <a:ext uri="{FF2B5EF4-FFF2-40B4-BE49-F238E27FC236}">
                <a16:creationId xmlns:a16="http://schemas.microsoft.com/office/drawing/2014/main" id="{F6A0F4F7-70AA-434D-B10D-23475AA4A362}"/>
              </a:ext>
            </a:extLst>
          </p:cNvPr>
          <p:cNvSpPr txBox="1"/>
          <p:nvPr/>
        </p:nvSpPr>
        <p:spPr>
          <a:xfrm>
            <a:off x="2969659" y="5362660"/>
            <a:ext cx="39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Z’</a:t>
            </a:r>
          </a:p>
        </p:txBody>
      </p:sp>
      <p:cxnSp>
        <p:nvCxnSpPr>
          <p:cNvPr id="64" name="Connettore diritto 63">
            <a:extLst>
              <a:ext uri="{FF2B5EF4-FFF2-40B4-BE49-F238E27FC236}">
                <a16:creationId xmlns:a16="http://schemas.microsoft.com/office/drawing/2014/main" id="{07E541EE-3B18-41ED-AA2F-7337DA79AA43}"/>
              </a:ext>
            </a:extLst>
          </p:cNvPr>
          <p:cNvCxnSpPr>
            <a:cxnSpLocks/>
          </p:cNvCxnSpPr>
          <p:nvPr/>
        </p:nvCxnSpPr>
        <p:spPr>
          <a:xfrm flipV="1">
            <a:off x="3269052" y="4500873"/>
            <a:ext cx="0" cy="2115352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CasellaDiTesto 65">
            <a:extLst>
              <a:ext uri="{FF2B5EF4-FFF2-40B4-BE49-F238E27FC236}">
                <a16:creationId xmlns:a16="http://schemas.microsoft.com/office/drawing/2014/main" id="{36908474-44AE-4B8B-94F7-AD7817432DB1}"/>
              </a:ext>
            </a:extLst>
          </p:cNvPr>
          <p:cNvSpPr txBox="1"/>
          <p:nvPr/>
        </p:nvSpPr>
        <p:spPr>
          <a:xfrm>
            <a:off x="2974097" y="3678499"/>
            <a:ext cx="39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Z’’</a:t>
            </a:r>
          </a:p>
        </p:txBody>
      </p:sp>
      <p:sp>
        <p:nvSpPr>
          <p:cNvPr id="72" name="CasellaDiTesto 71">
            <a:extLst>
              <a:ext uri="{FF2B5EF4-FFF2-40B4-BE49-F238E27FC236}">
                <a16:creationId xmlns:a16="http://schemas.microsoft.com/office/drawing/2014/main" id="{159341B5-F1DC-4996-8AA8-A1D050A6B46A}"/>
              </a:ext>
            </a:extLst>
          </p:cNvPr>
          <p:cNvSpPr txBox="1"/>
          <p:nvPr/>
        </p:nvSpPr>
        <p:spPr>
          <a:xfrm>
            <a:off x="2414411" y="3235264"/>
            <a:ext cx="57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it-IT" sz="14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it-IT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x</a:t>
            </a:r>
          </a:p>
        </p:txBody>
      </p:sp>
      <p:sp>
        <p:nvSpPr>
          <p:cNvPr id="73" name="CasellaDiTesto 72">
            <a:extLst>
              <a:ext uri="{FF2B5EF4-FFF2-40B4-BE49-F238E27FC236}">
                <a16:creationId xmlns:a16="http://schemas.microsoft.com/office/drawing/2014/main" id="{9CA0B4BB-D0B0-4CCB-8C59-EC5C7BDAAC8D}"/>
              </a:ext>
            </a:extLst>
          </p:cNvPr>
          <p:cNvSpPr txBox="1"/>
          <p:nvPr/>
        </p:nvSpPr>
        <p:spPr>
          <a:xfrm>
            <a:off x="3029655" y="5710362"/>
            <a:ext cx="36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x’</a:t>
            </a: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AF6C2360-9B36-4896-A14E-3939C38CDE51}"/>
              </a:ext>
            </a:extLst>
          </p:cNvPr>
          <p:cNvGrpSpPr/>
          <p:nvPr/>
        </p:nvGrpSpPr>
        <p:grpSpPr>
          <a:xfrm>
            <a:off x="3981793" y="8453316"/>
            <a:ext cx="562894" cy="425433"/>
            <a:chOff x="7608361" y="4273970"/>
            <a:chExt cx="562894" cy="425433"/>
          </a:xfrm>
        </p:grpSpPr>
        <p:sp>
          <p:nvSpPr>
            <p:cNvPr id="74" name="CasellaDiTesto 73">
              <a:extLst>
                <a:ext uri="{FF2B5EF4-FFF2-40B4-BE49-F238E27FC236}">
                  <a16:creationId xmlns:a16="http://schemas.microsoft.com/office/drawing/2014/main" id="{4580A367-992F-4610-9520-395F85E0170C}"/>
                </a:ext>
              </a:extLst>
            </p:cNvPr>
            <p:cNvSpPr txBox="1"/>
            <p:nvPr/>
          </p:nvSpPr>
          <p:spPr>
            <a:xfrm>
              <a:off x="7608361" y="4391626"/>
              <a:ext cx="56289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T</a:t>
              </a:r>
              <a:r>
                <a:rPr lang="it-IT" sz="1400" baseline="-25000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1</a:t>
              </a:r>
              <a:r>
                <a:rPr lang="it-IT" sz="1400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a</a:t>
              </a:r>
            </a:p>
          </p:txBody>
        </p:sp>
        <p:sp>
          <p:nvSpPr>
            <p:cNvPr id="75" name="Rettangolo 74">
              <a:extLst>
                <a:ext uri="{FF2B5EF4-FFF2-40B4-BE49-F238E27FC236}">
                  <a16:creationId xmlns:a16="http://schemas.microsoft.com/office/drawing/2014/main" id="{ED1862BF-F1BD-457A-830B-88AA2DF09CD4}"/>
                </a:ext>
              </a:extLst>
            </p:cNvPr>
            <p:cNvSpPr/>
            <p:nvPr/>
          </p:nvSpPr>
          <p:spPr>
            <a:xfrm>
              <a:off x="7772909" y="4273970"/>
              <a:ext cx="31290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it-IT" sz="1400" dirty="0">
                  <a:solidFill>
                    <a:srgbClr val="0070C0"/>
                  </a:solidFill>
                  <a:latin typeface="Symbol" panose="05050102010706020507" pitchFamily="18" charset="2"/>
                </a:rPr>
                <a:t>¥</a:t>
              </a:r>
              <a:endParaRPr lang="it-IT" sz="1400" dirty="0">
                <a:solidFill>
                  <a:srgbClr val="0070C0"/>
                </a:solidFill>
                <a:latin typeface="MS Shell Dlg 2" panose="020B0604030504040204" pitchFamily="34" charset="0"/>
              </a:endParaRPr>
            </a:p>
          </p:txBody>
        </p:sp>
      </p:grpSp>
      <p:cxnSp>
        <p:nvCxnSpPr>
          <p:cNvPr id="81" name="Connettore diritto 80">
            <a:extLst>
              <a:ext uri="{FF2B5EF4-FFF2-40B4-BE49-F238E27FC236}">
                <a16:creationId xmlns:a16="http://schemas.microsoft.com/office/drawing/2014/main" id="{963ED742-92C1-4AC9-BC8F-56FE7FCC2671}"/>
              </a:ext>
            </a:extLst>
          </p:cNvPr>
          <p:cNvCxnSpPr>
            <a:cxnSpLocks/>
          </p:cNvCxnSpPr>
          <p:nvPr/>
        </p:nvCxnSpPr>
        <p:spPr>
          <a:xfrm flipH="1">
            <a:off x="48126" y="5005165"/>
            <a:ext cx="6522008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diritto 22">
            <a:extLst>
              <a:ext uri="{FF2B5EF4-FFF2-40B4-BE49-F238E27FC236}">
                <a16:creationId xmlns:a16="http://schemas.microsoft.com/office/drawing/2014/main" id="{E08F35D0-DE80-4E92-A22C-E4FBAB7A0736}"/>
              </a:ext>
            </a:extLst>
          </p:cNvPr>
          <p:cNvCxnSpPr>
            <a:cxnSpLocks/>
          </p:cNvCxnSpPr>
          <p:nvPr/>
        </p:nvCxnSpPr>
        <p:spPr>
          <a:xfrm>
            <a:off x="2790825" y="5300772"/>
            <a:ext cx="672765" cy="1843619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diritto 37">
            <a:extLst>
              <a:ext uri="{FF2B5EF4-FFF2-40B4-BE49-F238E27FC236}">
                <a16:creationId xmlns:a16="http://schemas.microsoft.com/office/drawing/2014/main" id="{E84D97DF-B622-45AE-B0D1-6E3E8A3A9CCC}"/>
              </a:ext>
            </a:extLst>
          </p:cNvPr>
          <p:cNvCxnSpPr/>
          <p:nvPr/>
        </p:nvCxnSpPr>
        <p:spPr>
          <a:xfrm>
            <a:off x="3463590" y="4500873"/>
            <a:ext cx="1308388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diritto 42">
            <a:extLst>
              <a:ext uri="{FF2B5EF4-FFF2-40B4-BE49-F238E27FC236}">
                <a16:creationId xmlns:a16="http://schemas.microsoft.com/office/drawing/2014/main" id="{DB7A8E91-C646-4225-B052-0950D7288989}"/>
              </a:ext>
            </a:extLst>
          </p:cNvPr>
          <p:cNvCxnSpPr>
            <a:cxnSpLocks/>
          </p:cNvCxnSpPr>
          <p:nvPr/>
        </p:nvCxnSpPr>
        <p:spPr>
          <a:xfrm flipH="1" flipV="1">
            <a:off x="2794347" y="5302608"/>
            <a:ext cx="885141" cy="862368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ttore diritto 44">
            <a:extLst>
              <a:ext uri="{FF2B5EF4-FFF2-40B4-BE49-F238E27FC236}">
                <a16:creationId xmlns:a16="http://schemas.microsoft.com/office/drawing/2014/main" id="{FE30CF91-0CB3-4A6C-AC83-A521B3D5EB5E}"/>
              </a:ext>
            </a:extLst>
          </p:cNvPr>
          <p:cNvCxnSpPr/>
          <p:nvPr/>
        </p:nvCxnSpPr>
        <p:spPr>
          <a:xfrm flipV="1">
            <a:off x="2791433" y="1779494"/>
            <a:ext cx="889673" cy="2720624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ttore diritto 47">
            <a:extLst>
              <a:ext uri="{FF2B5EF4-FFF2-40B4-BE49-F238E27FC236}">
                <a16:creationId xmlns:a16="http://schemas.microsoft.com/office/drawing/2014/main" id="{2B6CCFD9-C647-4905-AC1A-4AF112CBC3D6}"/>
              </a:ext>
            </a:extLst>
          </p:cNvPr>
          <p:cNvCxnSpPr>
            <a:cxnSpLocks/>
          </p:cNvCxnSpPr>
          <p:nvPr/>
        </p:nvCxnSpPr>
        <p:spPr>
          <a:xfrm>
            <a:off x="2489621" y="5004769"/>
            <a:ext cx="0" cy="43200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ttore diritto 67">
            <a:extLst>
              <a:ext uri="{FF2B5EF4-FFF2-40B4-BE49-F238E27FC236}">
                <a16:creationId xmlns:a16="http://schemas.microsoft.com/office/drawing/2014/main" id="{F94A5D79-A5BB-4DEF-8D47-9DD68B8FFA37}"/>
              </a:ext>
            </a:extLst>
          </p:cNvPr>
          <p:cNvCxnSpPr>
            <a:cxnSpLocks/>
          </p:cNvCxnSpPr>
          <p:nvPr/>
        </p:nvCxnSpPr>
        <p:spPr>
          <a:xfrm>
            <a:off x="2628122" y="5002565"/>
            <a:ext cx="0" cy="14400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ttore diritto 68">
            <a:extLst>
              <a:ext uri="{FF2B5EF4-FFF2-40B4-BE49-F238E27FC236}">
                <a16:creationId xmlns:a16="http://schemas.microsoft.com/office/drawing/2014/main" id="{E14655FF-3E96-4315-8D36-22B8A403922C}"/>
              </a:ext>
            </a:extLst>
          </p:cNvPr>
          <p:cNvCxnSpPr>
            <a:cxnSpLocks/>
          </p:cNvCxnSpPr>
          <p:nvPr/>
        </p:nvCxnSpPr>
        <p:spPr>
          <a:xfrm flipH="1">
            <a:off x="2489328" y="1776531"/>
            <a:ext cx="747281" cy="3660238"/>
          </a:xfrm>
          <a:prstGeom prst="line">
            <a:avLst/>
          </a:prstGeom>
          <a:ln w="31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ttore 1 26">
            <a:extLst>
              <a:ext uri="{FF2B5EF4-FFF2-40B4-BE49-F238E27FC236}">
                <a16:creationId xmlns:a16="http://schemas.microsoft.com/office/drawing/2014/main" id="{FF9C19E0-72A4-4B44-A2EC-41D5750B1282}"/>
              </a:ext>
            </a:extLst>
          </p:cNvPr>
          <p:cNvCxnSpPr>
            <a:cxnSpLocks/>
          </p:cNvCxnSpPr>
          <p:nvPr/>
        </p:nvCxnSpPr>
        <p:spPr>
          <a:xfrm>
            <a:off x="2577292" y="5002388"/>
            <a:ext cx="1301934" cy="3545168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ttore diritto 76">
            <a:extLst>
              <a:ext uri="{FF2B5EF4-FFF2-40B4-BE49-F238E27FC236}">
                <a16:creationId xmlns:a16="http://schemas.microsoft.com/office/drawing/2014/main" id="{EA3D094F-13E6-45DE-A1CA-6FE70F81E93D}"/>
              </a:ext>
            </a:extLst>
          </p:cNvPr>
          <p:cNvCxnSpPr/>
          <p:nvPr/>
        </p:nvCxnSpPr>
        <p:spPr>
          <a:xfrm>
            <a:off x="2891589" y="3460895"/>
            <a:ext cx="0" cy="154800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ttore diritto 81">
            <a:extLst>
              <a:ext uri="{FF2B5EF4-FFF2-40B4-BE49-F238E27FC236}">
                <a16:creationId xmlns:a16="http://schemas.microsoft.com/office/drawing/2014/main" id="{F4932ACA-1D1F-459E-A88D-645D4D04FF44}"/>
              </a:ext>
            </a:extLst>
          </p:cNvPr>
          <p:cNvCxnSpPr>
            <a:cxnSpLocks/>
          </p:cNvCxnSpPr>
          <p:nvPr/>
        </p:nvCxnSpPr>
        <p:spPr>
          <a:xfrm>
            <a:off x="2891589" y="5008895"/>
            <a:ext cx="558556" cy="237560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ttore diritto 90">
            <a:extLst>
              <a:ext uri="{FF2B5EF4-FFF2-40B4-BE49-F238E27FC236}">
                <a16:creationId xmlns:a16="http://schemas.microsoft.com/office/drawing/2014/main" id="{E32E6FDE-8573-4A3A-B5D4-04B90A550D43}"/>
              </a:ext>
            </a:extLst>
          </p:cNvPr>
          <p:cNvCxnSpPr>
            <a:cxnSpLocks/>
          </p:cNvCxnSpPr>
          <p:nvPr/>
        </p:nvCxnSpPr>
        <p:spPr>
          <a:xfrm>
            <a:off x="3456291" y="5002388"/>
            <a:ext cx="0" cy="239738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nettore diritto 92">
            <a:extLst>
              <a:ext uri="{FF2B5EF4-FFF2-40B4-BE49-F238E27FC236}">
                <a16:creationId xmlns:a16="http://schemas.microsoft.com/office/drawing/2014/main" id="{A29133D4-E7C3-4D51-8954-B0767DB633DA}"/>
              </a:ext>
            </a:extLst>
          </p:cNvPr>
          <p:cNvCxnSpPr>
            <a:cxnSpLocks/>
          </p:cNvCxnSpPr>
          <p:nvPr/>
        </p:nvCxnSpPr>
        <p:spPr>
          <a:xfrm>
            <a:off x="2892285" y="3470675"/>
            <a:ext cx="562354" cy="1534967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nettore diritto 98">
            <a:extLst>
              <a:ext uri="{FF2B5EF4-FFF2-40B4-BE49-F238E27FC236}">
                <a16:creationId xmlns:a16="http://schemas.microsoft.com/office/drawing/2014/main" id="{D400BE14-1C96-4701-8945-BE356B8E8FA4}"/>
              </a:ext>
            </a:extLst>
          </p:cNvPr>
          <p:cNvCxnSpPr>
            <a:cxnSpLocks/>
          </p:cNvCxnSpPr>
          <p:nvPr/>
        </p:nvCxnSpPr>
        <p:spPr>
          <a:xfrm>
            <a:off x="3013082" y="3814119"/>
            <a:ext cx="0" cy="171347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CasellaDiTesto 61">
            <a:extLst>
              <a:ext uri="{FF2B5EF4-FFF2-40B4-BE49-F238E27FC236}">
                <a16:creationId xmlns:a16="http://schemas.microsoft.com/office/drawing/2014/main" id="{482C0AB7-9995-4D31-BE43-8A12B66F9B4D}"/>
              </a:ext>
            </a:extLst>
          </p:cNvPr>
          <p:cNvSpPr txBox="1"/>
          <p:nvPr/>
        </p:nvSpPr>
        <p:spPr>
          <a:xfrm>
            <a:off x="2090560" y="5352565"/>
            <a:ext cx="50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0070C0"/>
                </a:solidFill>
                <a:latin typeface="Comic Sans MS" panose="030F0702030302020204" pitchFamily="66" charset="0"/>
              </a:rPr>
              <a:t>T</a:t>
            </a:r>
            <a:r>
              <a:rPr lang="it-IT" sz="1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it-IT" sz="1400" dirty="0">
                <a:solidFill>
                  <a:srgbClr val="0070C0"/>
                </a:solidFill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63" name="CasellaDiTesto 62">
            <a:extLst>
              <a:ext uri="{FF2B5EF4-FFF2-40B4-BE49-F238E27FC236}">
                <a16:creationId xmlns:a16="http://schemas.microsoft.com/office/drawing/2014/main" id="{F212F1D9-9A0E-40B5-AFE3-03507E9CED49}"/>
              </a:ext>
            </a:extLst>
          </p:cNvPr>
          <p:cNvSpPr txBox="1"/>
          <p:nvPr/>
        </p:nvSpPr>
        <p:spPr>
          <a:xfrm>
            <a:off x="2111053" y="4945102"/>
            <a:ext cx="46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0070C0"/>
                </a:solidFill>
                <a:latin typeface="Comic Sans MS" panose="030F0702030302020204" pitchFamily="66" charset="0"/>
              </a:rPr>
              <a:t>T</a:t>
            </a:r>
            <a:r>
              <a:rPr lang="it-IT" sz="1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1</a:t>
            </a:r>
            <a:r>
              <a:rPr lang="it-IT" sz="1400" dirty="0">
                <a:solidFill>
                  <a:srgbClr val="0070C0"/>
                </a:solidFill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65" name="CasellaDiTesto 64">
            <a:extLst>
              <a:ext uri="{FF2B5EF4-FFF2-40B4-BE49-F238E27FC236}">
                <a16:creationId xmlns:a16="http://schemas.microsoft.com/office/drawing/2014/main" id="{2E88F2B3-6D9F-4ED8-9B97-F3C35A4A41E2}"/>
              </a:ext>
            </a:extLst>
          </p:cNvPr>
          <p:cNvSpPr txBox="1"/>
          <p:nvPr/>
        </p:nvSpPr>
        <p:spPr>
          <a:xfrm>
            <a:off x="3527907" y="1178334"/>
            <a:ext cx="39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0070C0"/>
                </a:solidFill>
                <a:latin typeface="Comic Sans MS" panose="030F0702030302020204" pitchFamily="66" charset="0"/>
              </a:rPr>
              <a:t>b’’</a:t>
            </a:r>
          </a:p>
        </p:txBody>
      </p:sp>
      <p:sp>
        <p:nvSpPr>
          <p:cNvPr id="70" name="CasellaDiTesto 69">
            <a:extLst>
              <a:ext uri="{FF2B5EF4-FFF2-40B4-BE49-F238E27FC236}">
                <a16:creationId xmlns:a16="http://schemas.microsoft.com/office/drawing/2014/main" id="{0B9A62E3-4462-4711-8226-85D3A65EA970}"/>
              </a:ext>
            </a:extLst>
          </p:cNvPr>
          <p:cNvSpPr txBox="1"/>
          <p:nvPr/>
        </p:nvSpPr>
        <p:spPr>
          <a:xfrm>
            <a:off x="4401561" y="6703267"/>
            <a:ext cx="3960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0070C0"/>
                </a:solidFill>
                <a:latin typeface="Comic Sans MS" panose="030F0702030302020204" pitchFamily="66" charset="0"/>
              </a:rPr>
              <a:t>b’</a:t>
            </a:r>
          </a:p>
        </p:txBody>
      </p:sp>
      <p:sp>
        <p:nvSpPr>
          <p:cNvPr id="71" name="CasellaDiTesto 70">
            <a:extLst>
              <a:ext uri="{FF2B5EF4-FFF2-40B4-BE49-F238E27FC236}">
                <a16:creationId xmlns:a16="http://schemas.microsoft.com/office/drawing/2014/main" id="{F28B21C2-233A-491F-A38E-060EC39873CD}"/>
              </a:ext>
            </a:extLst>
          </p:cNvPr>
          <p:cNvSpPr txBox="1"/>
          <p:nvPr/>
        </p:nvSpPr>
        <p:spPr>
          <a:xfrm>
            <a:off x="3330761" y="8054744"/>
            <a:ext cx="5628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0070C0"/>
                </a:solidFill>
                <a:latin typeface="Comic Sans MS" panose="030F0702030302020204" pitchFamily="66" charset="0"/>
              </a:rPr>
              <a:t>t</a:t>
            </a:r>
            <a:r>
              <a:rPr lang="it-IT" sz="1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1</a:t>
            </a:r>
            <a:r>
              <a:rPr lang="it-IT" sz="1400" dirty="0">
                <a:solidFill>
                  <a:srgbClr val="0070C0"/>
                </a:solidFill>
                <a:latin typeface="Symbol" panose="05050102010706020507" pitchFamily="18" charset="2"/>
              </a:rPr>
              <a:t>b</a:t>
            </a:r>
          </a:p>
        </p:txBody>
      </p:sp>
      <p:sp>
        <p:nvSpPr>
          <p:cNvPr id="80" name="CasellaDiTesto 79">
            <a:extLst>
              <a:ext uri="{FF2B5EF4-FFF2-40B4-BE49-F238E27FC236}">
                <a16:creationId xmlns:a16="http://schemas.microsoft.com/office/drawing/2014/main" id="{3C1DDD94-7C67-4823-B37B-5EA1973FCE53}"/>
              </a:ext>
            </a:extLst>
          </p:cNvPr>
          <p:cNvSpPr txBox="1"/>
          <p:nvPr/>
        </p:nvSpPr>
        <p:spPr>
          <a:xfrm>
            <a:off x="3036309" y="7277362"/>
            <a:ext cx="57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it-IT" sz="14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r>
              <a:rPr lang="it-IT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x</a:t>
            </a:r>
          </a:p>
        </p:txBody>
      </p:sp>
      <p:sp>
        <p:nvSpPr>
          <p:cNvPr id="83" name="CasellaDiTesto 82">
            <a:extLst>
              <a:ext uri="{FF2B5EF4-FFF2-40B4-BE49-F238E27FC236}">
                <a16:creationId xmlns:a16="http://schemas.microsoft.com/office/drawing/2014/main" id="{2DD732F4-19C7-40FA-AB37-32AB06B7AFAF}"/>
              </a:ext>
            </a:extLst>
          </p:cNvPr>
          <p:cNvSpPr txBox="1"/>
          <p:nvPr/>
        </p:nvSpPr>
        <p:spPr>
          <a:xfrm>
            <a:off x="2534808" y="5235320"/>
            <a:ext cx="324000" cy="21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Comic Sans MS" panose="030F0702030302020204" pitchFamily="66" charset="0"/>
              </a:rPr>
              <a:t>A’</a:t>
            </a:r>
          </a:p>
        </p:txBody>
      </p:sp>
      <p:sp>
        <p:nvSpPr>
          <p:cNvPr id="84" name="CasellaDiTesto 83">
            <a:extLst>
              <a:ext uri="{FF2B5EF4-FFF2-40B4-BE49-F238E27FC236}">
                <a16:creationId xmlns:a16="http://schemas.microsoft.com/office/drawing/2014/main" id="{6CBFA49A-FA07-4B6C-8334-EC473F79DDF9}"/>
              </a:ext>
            </a:extLst>
          </p:cNvPr>
          <p:cNvSpPr txBox="1"/>
          <p:nvPr/>
        </p:nvSpPr>
        <p:spPr>
          <a:xfrm>
            <a:off x="3470411" y="7030544"/>
            <a:ext cx="3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Comic Sans MS" panose="030F0702030302020204" pitchFamily="66" charset="0"/>
              </a:rPr>
              <a:t>C’</a:t>
            </a:r>
          </a:p>
        </p:txBody>
      </p:sp>
      <p:sp>
        <p:nvSpPr>
          <p:cNvPr id="85" name="CasellaDiTesto 84">
            <a:extLst>
              <a:ext uri="{FF2B5EF4-FFF2-40B4-BE49-F238E27FC236}">
                <a16:creationId xmlns:a16="http://schemas.microsoft.com/office/drawing/2014/main" id="{36033DB3-A896-44E1-8829-C8D204E5A531}"/>
              </a:ext>
            </a:extLst>
          </p:cNvPr>
          <p:cNvSpPr txBox="1"/>
          <p:nvPr/>
        </p:nvSpPr>
        <p:spPr>
          <a:xfrm>
            <a:off x="4723925" y="5838604"/>
            <a:ext cx="3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Comic Sans MS" panose="030F0702030302020204" pitchFamily="66" charset="0"/>
              </a:rPr>
              <a:t>B’</a:t>
            </a:r>
          </a:p>
        </p:txBody>
      </p:sp>
      <p:sp>
        <p:nvSpPr>
          <p:cNvPr id="86" name="CasellaDiTesto 85">
            <a:extLst>
              <a:ext uri="{FF2B5EF4-FFF2-40B4-BE49-F238E27FC236}">
                <a16:creationId xmlns:a16="http://schemas.microsoft.com/office/drawing/2014/main" id="{F590404C-C44C-42A9-A38A-D28DBD6ED514}"/>
              </a:ext>
            </a:extLst>
          </p:cNvPr>
          <p:cNvSpPr txBox="1"/>
          <p:nvPr/>
        </p:nvSpPr>
        <p:spPr>
          <a:xfrm>
            <a:off x="2737389" y="4335180"/>
            <a:ext cx="360000" cy="21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Comic Sans MS" panose="030F0702030302020204" pitchFamily="66" charset="0"/>
              </a:rPr>
              <a:t>A’’</a:t>
            </a:r>
          </a:p>
        </p:txBody>
      </p:sp>
      <p:sp>
        <p:nvSpPr>
          <p:cNvPr id="87" name="CasellaDiTesto 86">
            <a:extLst>
              <a:ext uri="{FF2B5EF4-FFF2-40B4-BE49-F238E27FC236}">
                <a16:creationId xmlns:a16="http://schemas.microsoft.com/office/drawing/2014/main" id="{5D038637-D17A-4287-B677-CF6EF67744EC}"/>
              </a:ext>
            </a:extLst>
          </p:cNvPr>
          <p:cNvSpPr txBox="1"/>
          <p:nvPr/>
        </p:nvSpPr>
        <p:spPr>
          <a:xfrm>
            <a:off x="3416396" y="4320000"/>
            <a:ext cx="360000" cy="25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Comic Sans MS" panose="030F0702030302020204" pitchFamily="66" charset="0"/>
              </a:rPr>
              <a:t>C’’</a:t>
            </a:r>
          </a:p>
        </p:txBody>
      </p:sp>
      <p:sp>
        <p:nvSpPr>
          <p:cNvPr id="88" name="CasellaDiTesto 87">
            <a:extLst>
              <a:ext uri="{FF2B5EF4-FFF2-40B4-BE49-F238E27FC236}">
                <a16:creationId xmlns:a16="http://schemas.microsoft.com/office/drawing/2014/main" id="{E9A55B38-E0EA-4079-8244-8DD71A2B5D5D}"/>
              </a:ext>
            </a:extLst>
          </p:cNvPr>
          <p:cNvSpPr txBox="1"/>
          <p:nvPr/>
        </p:nvSpPr>
        <p:spPr>
          <a:xfrm>
            <a:off x="4713214" y="4323119"/>
            <a:ext cx="360000" cy="25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Comic Sans MS" panose="030F0702030302020204" pitchFamily="66" charset="0"/>
              </a:rPr>
              <a:t>B’’</a:t>
            </a:r>
          </a:p>
        </p:txBody>
      </p:sp>
      <p:sp>
        <p:nvSpPr>
          <p:cNvPr id="89" name="CasellaDiTesto 88">
            <a:extLst>
              <a:ext uri="{FF2B5EF4-FFF2-40B4-BE49-F238E27FC236}">
                <a16:creationId xmlns:a16="http://schemas.microsoft.com/office/drawing/2014/main" id="{109F36D0-6752-4006-9D8E-A5EBBC641106}"/>
              </a:ext>
            </a:extLst>
          </p:cNvPr>
          <p:cNvSpPr txBox="1"/>
          <p:nvPr/>
        </p:nvSpPr>
        <p:spPr>
          <a:xfrm>
            <a:off x="3614396" y="6144979"/>
            <a:ext cx="3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Comic Sans MS" panose="030F0702030302020204" pitchFamily="66" charset="0"/>
              </a:rPr>
              <a:t>V’</a:t>
            </a:r>
          </a:p>
        </p:txBody>
      </p:sp>
      <p:sp>
        <p:nvSpPr>
          <p:cNvPr id="90" name="CasellaDiTesto 89">
            <a:extLst>
              <a:ext uri="{FF2B5EF4-FFF2-40B4-BE49-F238E27FC236}">
                <a16:creationId xmlns:a16="http://schemas.microsoft.com/office/drawing/2014/main" id="{177DF853-7F74-42CF-8D14-C05C82BC34D7}"/>
              </a:ext>
            </a:extLst>
          </p:cNvPr>
          <p:cNvSpPr txBox="1"/>
          <p:nvPr/>
        </p:nvSpPr>
        <p:spPr>
          <a:xfrm>
            <a:off x="3632411" y="1652331"/>
            <a:ext cx="360000" cy="21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Comic Sans MS" panose="030F0702030302020204" pitchFamily="66" charset="0"/>
              </a:rPr>
              <a:t>V’’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BD5861D1-4B8B-4505-943E-65CA681625C7}"/>
              </a:ext>
            </a:extLst>
          </p:cNvPr>
          <p:cNvSpPr txBox="1"/>
          <p:nvPr/>
        </p:nvSpPr>
        <p:spPr>
          <a:xfrm>
            <a:off x="9000" y="541322"/>
            <a:ext cx="684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0070C0"/>
                </a:solidFill>
                <a:latin typeface="Comic Sans MS" panose="030F0702030302020204" pitchFamily="66" charset="0"/>
              </a:rPr>
              <a:t>In questo caso per definire il piano </a:t>
            </a:r>
            <a:r>
              <a:rPr lang="it-IT" sz="1400" dirty="0">
                <a:solidFill>
                  <a:srgbClr val="0070C0"/>
                </a:solidFill>
                <a:latin typeface="Symbol" panose="05050102010706020507" pitchFamily="18" charset="2"/>
              </a:rPr>
              <a:t>b</a:t>
            </a:r>
            <a:r>
              <a:rPr lang="it-IT" sz="1400" dirty="0">
                <a:solidFill>
                  <a:srgbClr val="0070C0"/>
                </a:solidFill>
                <a:latin typeface="Comic Sans MS" panose="030F0702030302020204" pitchFamily="66" charset="0"/>
              </a:rPr>
              <a:t> contenente la faccia </a:t>
            </a:r>
            <a:r>
              <a:rPr lang="it-IT" sz="1400" dirty="0">
                <a:latin typeface="Comic Sans MS" panose="030F0702030302020204" pitchFamily="66" charset="0"/>
              </a:rPr>
              <a:t>ACV</a:t>
            </a:r>
            <a:r>
              <a:rPr lang="it-IT" sz="1400" dirty="0">
                <a:solidFill>
                  <a:srgbClr val="0070C0"/>
                </a:solidFill>
                <a:latin typeface="Comic Sans MS" panose="030F0702030302020204" pitchFamily="66" charset="0"/>
              </a:rPr>
              <a:t> utilizziamo lo spigolo </a:t>
            </a:r>
            <a:r>
              <a:rPr lang="it-IT" sz="1400" dirty="0">
                <a:latin typeface="Comic Sans MS" panose="030F0702030302020204" pitchFamily="66" charset="0"/>
              </a:rPr>
              <a:t>AC</a:t>
            </a:r>
            <a:r>
              <a:rPr lang="it-IT" sz="1400" dirty="0">
                <a:solidFill>
                  <a:srgbClr val="0070C0"/>
                </a:solidFill>
                <a:latin typeface="Comic Sans MS" panose="030F0702030302020204" pitchFamily="66" charset="0"/>
              </a:rPr>
              <a:t> di base e lo spigolo </a:t>
            </a:r>
            <a:r>
              <a:rPr lang="it-IT" sz="1400" dirty="0">
                <a:latin typeface="Comic Sans MS" panose="030F0702030302020204" pitchFamily="66" charset="0"/>
              </a:rPr>
              <a:t>AV</a:t>
            </a:r>
            <a:r>
              <a:rPr lang="it-IT" sz="1400" dirty="0">
                <a:solidFill>
                  <a:srgbClr val="0070C0"/>
                </a:solidFill>
                <a:latin typeface="Comic Sans MS" panose="030F0702030302020204" pitchFamily="66" charset="0"/>
              </a:rPr>
              <a:t> della faccia che hanno il punto </a:t>
            </a:r>
            <a:r>
              <a:rPr lang="it-IT" sz="1400" dirty="0">
                <a:latin typeface="Comic Sans MS" panose="030F0702030302020204" pitchFamily="66" charset="0"/>
              </a:rPr>
              <a:t>A</a:t>
            </a:r>
            <a:r>
              <a:rPr lang="it-IT" sz="1400" dirty="0">
                <a:solidFill>
                  <a:srgbClr val="0070C0"/>
                </a:solidFill>
                <a:latin typeface="Comic Sans MS" panose="030F0702030302020204" pitchFamily="66" charset="0"/>
              </a:rPr>
              <a:t> in comune.</a:t>
            </a:r>
          </a:p>
        </p:txBody>
      </p:sp>
      <p:grpSp>
        <p:nvGrpSpPr>
          <p:cNvPr id="26" name="Gruppo 25">
            <a:extLst>
              <a:ext uri="{FF2B5EF4-FFF2-40B4-BE49-F238E27FC236}">
                <a16:creationId xmlns:a16="http://schemas.microsoft.com/office/drawing/2014/main" id="{1FD16BDF-EE1E-447F-822A-76C06BE33968}"/>
              </a:ext>
            </a:extLst>
          </p:cNvPr>
          <p:cNvGrpSpPr/>
          <p:nvPr/>
        </p:nvGrpSpPr>
        <p:grpSpPr>
          <a:xfrm>
            <a:off x="77094" y="1170852"/>
            <a:ext cx="2304000" cy="748064"/>
            <a:chOff x="4549181" y="2435147"/>
            <a:chExt cx="2268000" cy="748064"/>
          </a:xfrm>
        </p:grpSpPr>
        <p:sp>
          <p:nvSpPr>
            <p:cNvPr id="31" name="CasellaDiTesto 30">
              <a:extLst>
                <a:ext uri="{FF2B5EF4-FFF2-40B4-BE49-F238E27FC236}">
                  <a16:creationId xmlns:a16="http://schemas.microsoft.com/office/drawing/2014/main" id="{91A47E78-D1FA-41EA-A668-B60E0B0D7D53}"/>
                </a:ext>
              </a:extLst>
            </p:cNvPr>
            <p:cNvSpPr txBox="1"/>
            <p:nvPr/>
          </p:nvSpPr>
          <p:spPr>
            <a:xfrm>
              <a:off x="4549181" y="2435147"/>
              <a:ext cx="22680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Per </a:t>
              </a:r>
              <a:r>
                <a:rPr lang="it-IT" sz="1400" dirty="0">
                  <a:latin typeface="Comic Sans MS" panose="030F0702030302020204" pitchFamily="66" charset="0"/>
                </a:rPr>
                <a:t>AC</a:t>
              </a:r>
              <a:r>
                <a:rPr lang="it-IT" sz="1400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 facciamo passare la retta orizzontale a che determina T</a:t>
              </a:r>
              <a:r>
                <a:rPr lang="it-IT" sz="1400" baseline="-25000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2</a:t>
              </a:r>
              <a:r>
                <a:rPr lang="it-IT" sz="1400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a e </a:t>
              </a:r>
            </a:p>
          </p:txBody>
        </p:sp>
        <p:grpSp>
          <p:nvGrpSpPr>
            <p:cNvPr id="92" name="Gruppo 91">
              <a:extLst>
                <a:ext uri="{FF2B5EF4-FFF2-40B4-BE49-F238E27FC236}">
                  <a16:creationId xmlns:a16="http://schemas.microsoft.com/office/drawing/2014/main" id="{B7515331-0A18-4454-9E18-5DC951111100}"/>
                </a:ext>
              </a:extLst>
            </p:cNvPr>
            <p:cNvGrpSpPr/>
            <p:nvPr/>
          </p:nvGrpSpPr>
          <p:grpSpPr>
            <a:xfrm>
              <a:off x="5894896" y="2777477"/>
              <a:ext cx="562894" cy="405734"/>
              <a:chOff x="7290223" y="4299945"/>
              <a:chExt cx="562894" cy="405734"/>
            </a:xfrm>
          </p:grpSpPr>
          <p:sp>
            <p:nvSpPr>
              <p:cNvPr id="94" name="CasellaDiTesto 93">
                <a:extLst>
                  <a:ext uri="{FF2B5EF4-FFF2-40B4-BE49-F238E27FC236}">
                    <a16:creationId xmlns:a16="http://schemas.microsoft.com/office/drawing/2014/main" id="{5BFEA7B4-17D3-4871-850A-43428DE43BCA}"/>
                  </a:ext>
                </a:extLst>
              </p:cNvPr>
              <p:cNvSpPr txBox="1"/>
              <p:nvPr/>
            </p:nvSpPr>
            <p:spPr>
              <a:xfrm>
                <a:off x="7290223" y="4367125"/>
                <a:ext cx="56289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600" dirty="0">
                    <a:solidFill>
                      <a:srgbClr val="0070C0"/>
                    </a:solidFill>
                    <a:latin typeface="Comic Sans MS" panose="030F0702030302020204" pitchFamily="66" charset="0"/>
                  </a:rPr>
                  <a:t>T</a:t>
                </a:r>
                <a:r>
                  <a:rPr lang="it-IT" sz="1600" baseline="-25000" dirty="0">
                    <a:solidFill>
                      <a:srgbClr val="0070C0"/>
                    </a:solidFill>
                    <a:latin typeface="Comic Sans MS" panose="030F0702030302020204" pitchFamily="66" charset="0"/>
                  </a:rPr>
                  <a:t>1</a:t>
                </a:r>
                <a:r>
                  <a:rPr lang="it-IT" sz="1600" dirty="0">
                    <a:solidFill>
                      <a:srgbClr val="0070C0"/>
                    </a:solidFill>
                    <a:latin typeface="Comic Sans MS" panose="030F0702030302020204" pitchFamily="66" charset="0"/>
                  </a:rPr>
                  <a:t>a</a:t>
                </a:r>
              </a:p>
            </p:txBody>
          </p:sp>
          <p:sp>
            <p:nvSpPr>
              <p:cNvPr id="95" name="Rettangolo 94">
                <a:extLst>
                  <a:ext uri="{FF2B5EF4-FFF2-40B4-BE49-F238E27FC236}">
                    <a16:creationId xmlns:a16="http://schemas.microsoft.com/office/drawing/2014/main" id="{043A3B83-821D-4E5A-91A6-C3A354E78F35}"/>
                  </a:ext>
                </a:extLst>
              </p:cNvPr>
              <p:cNvSpPr/>
              <p:nvPr/>
            </p:nvSpPr>
            <p:spPr>
              <a:xfrm>
                <a:off x="7472876" y="4299945"/>
                <a:ext cx="285656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it-IT" sz="1100" dirty="0">
                    <a:solidFill>
                      <a:srgbClr val="0070C0"/>
                    </a:solidFill>
                    <a:latin typeface="Symbol" panose="05050102010706020507" pitchFamily="18" charset="2"/>
                  </a:rPr>
                  <a:t>¥</a:t>
                </a:r>
                <a:endParaRPr lang="it-IT" sz="800" dirty="0">
                  <a:solidFill>
                    <a:srgbClr val="0070C0"/>
                  </a:solidFill>
                  <a:latin typeface="MS Shell Dlg 2" panose="020B0604030504040204" pitchFamily="34" charset="0"/>
                </a:endParaRPr>
              </a:p>
            </p:txBody>
          </p:sp>
        </p:grpSp>
      </p:grp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0596F2A0-B73F-40DC-B36A-0BFE59322F49}"/>
              </a:ext>
            </a:extLst>
          </p:cNvPr>
          <p:cNvSpPr txBox="1"/>
          <p:nvPr/>
        </p:nvSpPr>
        <p:spPr>
          <a:xfrm>
            <a:off x="9722" y="1914486"/>
            <a:ext cx="24410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0070C0"/>
                </a:solidFill>
                <a:latin typeface="Comic Sans MS" panose="030F0702030302020204" pitchFamily="66" charset="0"/>
              </a:rPr>
              <a:t>Mentre per </a:t>
            </a:r>
            <a:r>
              <a:rPr lang="it-IT" sz="1400" dirty="0">
                <a:latin typeface="Comic Sans MS" panose="030F0702030302020204" pitchFamily="66" charset="0"/>
              </a:rPr>
              <a:t>AV</a:t>
            </a:r>
            <a:r>
              <a:rPr lang="it-IT" sz="1400" dirty="0">
                <a:solidFill>
                  <a:srgbClr val="0070C0"/>
                </a:solidFill>
                <a:latin typeface="Comic Sans MS" panose="030F0702030302020204" pitchFamily="66" charset="0"/>
              </a:rPr>
              <a:t> conduciamo la retta b che determina T</a:t>
            </a:r>
            <a:r>
              <a:rPr lang="it-IT" sz="1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1</a:t>
            </a:r>
            <a:r>
              <a:rPr lang="it-IT" sz="1400" dirty="0">
                <a:solidFill>
                  <a:srgbClr val="0070C0"/>
                </a:solidFill>
                <a:latin typeface="Comic Sans MS" panose="030F0702030302020204" pitchFamily="66" charset="0"/>
              </a:rPr>
              <a:t>b e T</a:t>
            </a:r>
            <a:r>
              <a:rPr lang="it-IT" sz="1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it-IT" sz="1400" dirty="0">
                <a:solidFill>
                  <a:srgbClr val="0070C0"/>
                </a:solidFill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2C494ADC-BB80-40DA-946C-678B6A45E975}"/>
              </a:ext>
            </a:extLst>
          </p:cNvPr>
          <p:cNvSpPr txBox="1"/>
          <p:nvPr/>
        </p:nvSpPr>
        <p:spPr>
          <a:xfrm>
            <a:off x="12732" y="2661705"/>
            <a:ext cx="2160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0070C0"/>
                </a:solidFill>
                <a:latin typeface="Comic Sans MS" panose="030F0702030302020204" pitchFamily="66" charset="0"/>
              </a:rPr>
              <a:t>Collegando T</a:t>
            </a:r>
            <a:r>
              <a:rPr lang="it-IT" sz="1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it-IT" sz="1400" dirty="0">
                <a:solidFill>
                  <a:srgbClr val="0070C0"/>
                </a:solidFill>
                <a:latin typeface="Comic Sans MS" panose="030F0702030302020204" pitchFamily="66" charset="0"/>
              </a:rPr>
              <a:t>b e T</a:t>
            </a:r>
            <a:r>
              <a:rPr lang="it-IT" sz="1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it-IT" sz="1400" dirty="0">
                <a:solidFill>
                  <a:srgbClr val="0070C0"/>
                </a:solidFill>
                <a:latin typeface="Comic Sans MS" panose="030F0702030302020204" pitchFamily="66" charset="0"/>
              </a:rPr>
              <a:t>a si determina la t</a:t>
            </a:r>
            <a:r>
              <a:rPr lang="it-IT" sz="1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it-IT" sz="1400" dirty="0">
                <a:solidFill>
                  <a:srgbClr val="0070C0"/>
                </a:solidFill>
                <a:latin typeface="Symbol" panose="05050102010706020507" pitchFamily="18" charset="2"/>
              </a:rPr>
              <a:t>b</a:t>
            </a:r>
            <a:r>
              <a:rPr lang="it-IT" sz="14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</a:p>
        </p:txBody>
      </p:sp>
      <p:grpSp>
        <p:nvGrpSpPr>
          <p:cNvPr id="52" name="Gruppo 51">
            <a:extLst>
              <a:ext uri="{FF2B5EF4-FFF2-40B4-BE49-F238E27FC236}">
                <a16:creationId xmlns:a16="http://schemas.microsoft.com/office/drawing/2014/main" id="{CB061C01-C72F-4B55-BA7E-F2890F715E8C}"/>
              </a:ext>
            </a:extLst>
          </p:cNvPr>
          <p:cNvGrpSpPr/>
          <p:nvPr/>
        </p:nvGrpSpPr>
        <p:grpSpPr>
          <a:xfrm>
            <a:off x="-3022" y="3178694"/>
            <a:ext cx="2052000" cy="826939"/>
            <a:chOff x="-3022" y="3178694"/>
            <a:chExt cx="2052000" cy="826939"/>
          </a:xfrm>
        </p:grpSpPr>
        <p:sp>
          <p:nvSpPr>
            <p:cNvPr id="96" name="CasellaDiTesto 95">
              <a:extLst>
                <a:ext uri="{FF2B5EF4-FFF2-40B4-BE49-F238E27FC236}">
                  <a16:creationId xmlns:a16="http://schemas.microsoft.com/office/drawing/2014/main" id="{79DCA3F5-917E-40EE-A19F-96B395878113}"/>
                </a:ext>
              </a:extLst>
            </p:cNvPr>
            <p:cNvSpPr txBox="1"/>
            <p:nvPr/>
          </p:nvSpPr>
          <p:spPr>
            <a:xfrm>
              <a:off x="-3022" y="3266969"/>
              <a:ext cx="20520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Collegando       e T</a:t>
              </a:r>
              <a:r>
                <a:rPr lang="it-IT" sz="1400" baseline="-25000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1</a:t>
              </a:r>
              <a:r>
                <a:rPr lang="it-IT" sz="1400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b si determina la t</a:t>
              </a:r>
              <a:r>
                <a:rPr lang="it-IT" sz="1400" baseline="-25000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1</a:t>
              </a:r>
              <a:r>
                <a:rPr lang="it-IT" sz="1400" dirty="0">
                  <a:solidFill>
                    <a:srgbClr val="0070C0"/>
                  </a:solidFill>
                  <a:latin typeface="Symbol" panose="05050102010706020507" pitchFamily="18" charset="2"/>
                </a:rPr>
                <a:t>b </a:t>
              </a:r>
              <a:r>
                <a:rPr lang="it-IT" sz="1400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che sarà parallela ad </a:t>
              </a:r>
              <a:r>
                <a:rPr lang="it-IT" sz="1400" dirty="0" err="1">
                  <a:solidFill>
                    <a:srgbClr val="0070C0"/>
                  </a:solidFill>
                  <a:latin typeface="Comic Sans MS" panose="030F0702030302020204" pitchFamily="66" charset="0"/>
                </a:rPr>
                <a:t>a’</a:t>
              </a:r>
              <a:r>
                <a:rPr lang="it-IT" sz="1400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 </a:t>
              </a:r>
            </a:p>
          </p:txBody>
        </p:sp>
        <p:pic>
          <p:nvPicPr>
            <p:cNvPr id="35" name="Immagine 34">
              <a:extLst>
                <a:ext uri="{FF2B5EF4-FFF2-40B4-BE49-F238E27FC236}">
                  <a16:creationId xmlns:a16="http://schemas.microsoft.com/office/drawing/2014/main" id="{FBA819C7-3A62-4B29-8F02-7FE392E6CD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48939" y="3178694"/>
              <a:ext cx="590077" cy="487722"/>
            </a:xfrm>
            <a:prstGeom prst="rect">
              <a:avLst/>
            </a:prstGeom>
          </p:spPr>
        </p:pic>
      </p:grpSp>
      <p:sp>
        <p:nvSpPr>
          <p:cNvPr id="97" name="CasellaDiTesto 96">
            <a:extLst>
              <a:ext uri="{FF2B5EF4-FFF2-40B4-BE49-F238E27FC236}">
                <a16:creationId xmlns:a16="http://schemas.microsoft.com/office/drawing/2014/main" id="{9442F6C0-3CF2-4FDA-BD34-2EDE91167760}"/>
              </a:ext>
            </a:extLst>
          </p:cNvPr>
          <p:cNvSpPr txBox="1"/>
          <p:nvPr/>
        </p:nvSpPr>
        <p:spPr>
          <a:xfrm>
            <a:off x="6323988" y="4732995"/>
            <a:ext cx="418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Comic Sans MS" panose="030F0702030302020204" pitchFamily="66" charset="0"/>
              </a:rPr>
              <a:t>lt</a:t>
            </a:r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43603A66-E9CA-4D7B-8A27-90D968EDBD5B}"/>
              </a:ext>
            </a:extLst>
          </p:cNvPr>
          <p:cNvSpPr txBox="1"/>
          <p:nvPr/>
        </p:nvSpPr>
        <p:spPr>
          <a:xfrm>
            <a:off x="8370" y="6049153"/>
            <a:ext cx="22483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0070C0"/>
                </a:solidFill>
                <a:latin typeface="Comic Sans MS" panose="030F0702030302020204" pitchFamily="66" charset="0"/>
              </a:rPr>
              <a:t>Il piano dato </a:t>
            </a:r>
            <a:r>
              <a:rPr lang="it-IT" sz="1600" dirty="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  <a:r>
              <a:rPr lang="it-IT" sz="1400" dirty="0">
                <a:solidFill>
                  <a:srgbClr val="0070C0"/>
                </a:solidFill>
                <a:latin typeface="Comic Sans MS" panose="030F0702030302020204" pitchFamily="66" charset="0"/>
              </a:rPr>
              <a:t> e il</a:t>
            </a:r>
          </a:p>
          <a:p>
            <a:r>
              <a:rPr lang="it-IT" sz="1400" dirty="0">
                <a:solidFill>
                  <a:srgbClr val="0070C0"/>
                </a:solidFill>
                <a:latin typeface="Comic Sans MS" panose="030F0702030302020204" pitchFamily="66" charset="0"/>
              </a:rPr>
              <a:t>piano trovato </a:t>
            </a:r>
            <a:r>
              <a:rPr lang="it-IT" sz="1400" dirty="0">
                <a:solidFill>
                  <a:srgbClr val="0070C0"/>
                </a:solidFill>
                <a:latin typeface="Symbol" panose="05050102010706020507" pitchFamily="18" charset="2"/>
              </a:rPr>
              <a:t>b </a:t>
            </a:r>
            <a:r>
              <a:rPr lang="it-IT" sz="1400" dirty="0">
                <a:solidFill>
                  <a:srgbClr val="0070C0"/>
                </a:solidFill>
                <a:latin typeface="Comic Sans MS" panose="030F0702030302020204" pitchFamily="66" charset="0"/>
              </a:rPr>
              <a:t>si</a:t>
            </a:r>
          </a:p>
          <a:p>
            <a:r>
              <a:rPr lang="it-IT" sz="1400" dirty="0">
                <a:solidFill>
                  <a:srgbClr val="0070C0"/>
                </a:solidFill>
                <a:latin typeface="Comic Sans MS" panose="030F0702030302020204" pitchFamily="66" charset="0"/>
              </a:rPr>
              <a:t>intersecano in </a:t>
            </a:r>
            <a:r>
              <a:rPr lang="it-IT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it-IT" sz="14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r>
              <a:rPr lang="it-IT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x</a:t>
            </a:r>
            <a:r>
              <a:rPr lang="it-IT" sz="1400" dirty="0">
                <a:solidFill>
                  <a:srgbClr val="0070C0"/>
                </a:solidFill>
                <a:latin typeface="Comic Sans MS" panose="030F0702030302020204" pitchFamily="66" charset="0"/>
              </a:rPr>
              <a:t> e </a:t>
            </a:r>
            <a:r>
              <a:rPr lang="it-IT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it-IT" sz="14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it-IT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x</a:t>
            </a:r>
          </a:p>
        </p:txBody>
      </p:sp>
      <p:grpSp>
        <p:nvGrpSpPr>
          <p:cNvPr id="55" name="Gruppo 54">
            <a:extLst>
              <a:ext uri="{FF2B5EF4-FFF2-40B4-BE49-F238E27FC236}">
                <a16:creationId xmlns:a16="http://schemas.microsoft.com/office/drawing/2014/main" id="{944AF978-5270-47AE-A570-262DD5D70193}"/>
              </a:ext>
            </a:extLst>
          </p:cNvPr>
          <p:cNvGrpSpPr/>
          <p:nvPr/>
        </p:nvGrpSpPr>
        <p:grpSpPr>
          <a:xfrm>
            <a:off x="2213" y="6942792"/>
            <a:ext cx="3060000" cy="1587082"/>
            <a:chOff x="-54937" y="6904692"/>
            <a:chExt cx="3060000" cy="1587082"/>
          </a:xfrm>
        </p:grpSpPr>
        <p:sp>
          <p:nvSpPr>
            <p:cNvPr id="40" name="CasellaDiTesto 39">
              <a:extLst>
                <a:ext uri="{FF2B5EF4-FFF2-40B4-BE49-F238E27FC236}">
                  <a16:creationId xmlns:a16="http://schemas.microsoft.com/office/drawing/2014/main" id="{D7F7FE2C-5D22-4A3E-8770-527E038EABE1}"/>
                </a:ext>
              </a:extLst>
            </p:cNvPr>
            <p:cNvSpPr txBox="1"/>
            <p:nvPr/>
          </p:nvSpPr>
          <p:spPr>
            <a:xfrm>
              <a:off x="-54937" y="6904692"/>
              <a:ext cx="3060000" cy="1548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Per queste due tracce facciamo passare le rispettive proiezioni </a:t>
              </a:r>
              <a:r>
                <a:rPr lang="it-IT" sz="14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x’</a:t>
              </a:r>
              <a:r>
                <a:rPr lang="it-IT" sz="1400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 e </a:t>
              </a:r>
              <a:r>
                <a:rPr lang="it-IT" sz="14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x’’ </a:t>
              </a:r>
              <a:r>
                <a:rPr lang="it-IT" sz="1400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che a loro volta intersecando gli spigoli danno</a:t>
              </a:r>
            </a:p>
            <a:p>
              <a:pPr lvl="0"/>
              <a:r>
                <a:rPr lang="it-IT" sz="1400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i punti </a:t>
              </a:r>
              <a:r>
                <a:rPr lang="it-IT" sz="14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X’</a:t>
              </a:r>
              <a:r>
                <a:rPr lang="it-IT" sz="1400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=(</a:t>
              </a:r>
              <a:r>
                <a:rPr lang="it-IT" sz="14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x’</a:t>
              </a:r>
              <a:r>
                <a:rPr lang="it-IT" sz="1400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   </a:t>
              </a:r>
              <a:r>
                <a:rPr lang="it-IT" sz="1400" dirty="0">
                  <a:latin typeface="Comic Sans MS" panose="030F0702030302020204" pitchFamily="66" charset="0"/>
                </a:rPr>
                <a:t>A’C’</a:t>
              </a:r>
              <a:r>
                <a:rPr lang="it-IT" sz="1400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) e </a:t>
              </a:r>
              <a:r>
                <a:rPr lang="it-IT" sz="14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X’’</a:t>
              </a:r>
              <a:r>
                <a:rPr lang="it-IT" sz="1400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=(</a:t>
              </a:r>
              <a:r>
                <a:rPr lang="it-IT" sz="14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x’’</a:t>
              </a:r>
              <a:r>
                <a:rPr lang="it-IT" sz="1400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   </a:t>
              </a:r>
              <a:r>
                <a:rPr lang="it-IT" sz="1400" dirty="0">
                  <a:latin typeface="Comic Sans MS" panose="030F0702030302020204" pitchFamily="66" charset="0"/>
                </a:rPr>
                <a:t>A’’C’’</a:t>
              </a:r>
              <a:r>
                <a:rPr lang="it-IT" sz="1400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) </a:t>
              </a:r>
            </a:p>
            <a:p>
              <a:pPr lvl="0"/>
              <a:r>
                <a:rPr lang="it-IT" sz="1400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mentre</a:t>
              </a:r>
            </a:p>
            <a:p>
              <a:pPr lvl="0"/>
              <a:r>
                <a:rPr lang="it-IT" sz="14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Z’</a:t>
              </a:r>
              <a:r>
                <a:rPr lang="it-IT" sz="1400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=(</a:t>
              </a:r>
              <a:r>
                <a:rPr lang="it-IT" sz="14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x’</a:t>
              </a:r>
              <a:r>
                <a:rPr lang="it-IT" sz="1400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    </a:t>
              </a:r>
              <a:r>
                <a:rPr lang="it-IT" sz="1400" dirty="0">
                  <a:latin typeface="Comic Sans MS" panose="030F0702030302020204" pitchFamily="66" charset="0"/>
                </a:rPr>
                <a:t>A’V’</a:t>
              </a:r>
              <a:r>
                <a:rPr lang="it-IT" sz="1400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) e </a:t>
              </a:r>
              <a:r>
                <a:rPr lang="it-IT" sz="14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Z’’</a:t>
              </a:r>
              <a:r>
                <a:rPr lang="it-IT" sz="1400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=(</a:t>
              </a:r>
              <a:r>
                <a:rPr lang="it-IT" sz="14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x’’</a:t>
              </a:r>
              <a:r>
                <a:rPr lang="it-IT" sz="1400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    </a:t>
              </a:r>
              <a:r>
                <a:rPr lang="it-IT" sz="1400" dirty="0">
                  <a:latin typeface="Comic Sans MS" panose="030F0702030302020204" pitchFamily="66" charset="0"/>
                </a:rPr>
                <a:t>A’’V’’</a:t>
              </a:r>
              <a:r>
                <a:rPr lang="it-IT" sz="1400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) </a:t>
              </a:r>
            </a:p>
            <a:p>
              <a:endParaRPr lang="it-IT" sz="1400" dirty="0">
                <a:solidFill>
                  <a:srgbClr val="0070C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98" name="Rettangolo 97">
              <a:extLst>
                <a:ext uri="{FF2B5EF4-FFF2-40B4-BE49-F238E27FC236}">
                  <a16:creationId xmlns:a16="http://schemas.microsoft.com/office/drawing/2014/main" id="{050E776F-EBF7-4174-A54B-B9BB3D975511}"/>
                </a:ext>
              </a:extLst>
            </p:cNvPr>
            <p:cNvSpPr/>
            <p:nvPr/>
          </p:nvSpPr>
          <p:spPr>
            <a:xfrm>
              <a:off x="968135" y="7752480"/>
              <a:ext cx="32252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1400" b="1" dirty="0">
                  <a:solidFill>
                    <a:srgbClr val="0070C0"/>
                  </a:solidFill>
                  <a:latin typeface="Symbol" panose="05050102010706020507" pitchFamily="18" charset="2"/>
                </a:rPr>
                <a:t>Ç</a:t>
              </a:r>
              <a:endParaRPr lang="it-IT" sz="1400" b="1" dirty="0">
                <a:solidFill>
                  <a:srgbClr val="0070C0"/>
                </a:solidFill>
                <a:latin typeface="MS Shell Dlg 2" panose="020B0604030504040204" pitchFamily="34" charset="0"/>
              </a:endParaRPr>
            </a:p>
          </p:txBody>
        </p:sp>
        <p:sp>
          <p:nvSpPr>
            <p:cNvPr id="100" name="Rettangolo 99">
              <a:extLst>
                <a:ext uri="{FF2B5EF4-FFF2-40B4-BE49-F238E27FC236}">
                  <a16:creationId xmlns:a16="http://schemas.microsoft.com/office/drawing/2014/main" id="{BD6D191B-9B78-418C-A29B-9207B753C2E3}"/>
                </a:ext>
              </a:extLst>
            </p:cNvPr>
            <p:cNvSpPr/>
            <p:nvPr/>
          </p:nvSpPr>
          <p:spPr>
            <a:xfrm>
              <a:off x="2210117" y="7743946"/>
              <a:ext cx="32252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1400" b="1" dirty="0">
                  <a:solidFill>
                    <a:srgbClr val="0070C0"/>
                  </a:solidFill>
                  <a:latin typeface="Symbol" panose="05050102010706020507" pitchFamily="18" charset="2"/>
                </a:rPr>
                <a:t>Ç</a:t>
              </a:r>
              <a:endParaRPr lang="it-IT" sz="1400" b="1" dirty="0">
                <a:solidFill>
                  <a:srgbClr val="0070C0"/>
                </a:solidFill>
                <a:latin typeface="MS Shell Dlg 2" panose="020B0604030504040204" pitchFamily="34" charset="0"/>
              </a:endParaRPr>
            </a:p>
          </p:txBody>
        </p:sp>
        <p:sp>
          <p:nvSpPr>
            <p:cNvPr id="101" name="Rettangolo 100">
              <a:extLst>
                <a:ext uri="{FF2B5EF4-FFF2-40B4-BE49-F238E27FC236}">
                  <a16:creationId xmlns:a16="http://schemas.microsoft.com/office/drawing/2014/main" id="{E7A76705-9EAD-4D20-918E-099D8A8CADBD}"/>
                </a:ext>
              </a:extLst>
            </p:cNvPr>
            <p:cNvSpPr/>
            <p:nvPr/>
          </p:nvSpPr>
          <p:spPr>
            <a:xfrm>
              <a:off x="1727569" y="8182941"/>
              <a:ext cx="32252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1400" b="1" dirty="0">
                  <a:solidFill>
                    <a:srgbClr val="0070C0"/>
                  </a:solidFill>
                  <a:latin typeface="Symbol" panose="05050102010706020507" pitchFamily="18" charset="2"/>
                </a:rPr>
                <a:t>Ç</a:t>
              </a:r>
              <a:endParaRPr lang="it-IT" sz="1400" b="1" dirty="0">
                <a:solidFill>
                  <a:srgbClr val="0070C0"/>
                </a:solidFill>
                <a:latin typeface="MS Shell Dlg 2" panose="020B0604030504040204" pitchFamily="34" charset="0"/>
              </a:endParaRPr>
            </a:p>
          </p:txBody>
        </p:sp>
        <p:sp>
          <p:nvSpPr>
            <p:cNvPr id="102" name="Rettangolo 101">
              <a:extLst>
                <a:ext uri="{FF2B5EF4-FFF2-40B4-BE49-F238E27FC236}">
                  <a16:creationId xmlns:a16="http://schemas.microsoft.com/office/drawing/2014/main" id="{D13D3C5A-9FDC-4700-B07E-211A52FF49F5}"/>
                </a:ext>
              </a:extLst>
            </p:cNvPr>
            <p:cNvSpPr/>
            <p:nvPr/>
          </p:nvSpPr>
          <p:spPr>
            <a:xfrm>
              <a:off x="434301" y="8183997"/>
              <a:ext cx="32252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1400" b="1" dirty="0">
                  <a:solidFill>
                    <a:srgbClr val="0070C0"/>
                  </a:solidFill>
                  <a:latin typeface="Symbol" panose="05050102010706020507" pitchFamily="18" charset="2"/>
                </a:rPr>
                <a:t>Ç</a:t>
              </a:r>
              <a:endParaRPr lang="it-IT" sz="1400" b="1" dirty="0">
                <a:solidFill>
                  <a:srgbClr val="0070C0"/>
                </a:solidFill>
                <a:latin typeface="MS Shell Dlg 2" panose="020B0604030504040204" pitchFamily="34" charset="0"/>
              </a:endParaRPr>
            </a:p>
          </p:txBody>
        </p:sp>
      </p:grp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5980E41E-EB74-4B55-B46F-B13AFADAC2D8}"/>
              </a:ext>
            </a:extLst>
          </p:cNvPr>
          <p:cNvSpPr txBox="1"/>
          <p:nvPr/>
        </p:nvSpPr>
        <p:spPr>
          <a:xfrm>
            <a:off x="-24357" y="8526570"/>
            <a:ext cx="383919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0070C0"/>
                </a:solidFill>
                <a:latin typeface="Comic Sans MS" panose="030F0702030302020204" pitchFamily="66" charset="0"/>
              </a:rPr>
              <a:t>Sulla faccia </a:t>
            </a:r>
            <a:r>
              <a:rPr lang="it-IT" sz="1400" dirty="0">
                <a:latin typeface="Comic Sans MS" panose="030F0702030302020204" pitchFamily="66" charset="0"/>
              </a:rPr>
              <a:t>ACV</a:t>
            </a:r>
            <a:r>
              <a:rPr lang="it-IT" sz="1400" dirty="0">
                <a:solidFill>
                  <a:srgbClr val="0070C0"/>
                </a:solidFill>
                <a:latin typeface="Comic Sans MS" panose="030F0702030302020204" pitchFamily="66" charset="0"/>
              </a:rPr>
              <a:t> si generano i segmenti di sezione </a:t>
            </a:r>
            <a:r>
              <a:rPr lang="it-IT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X’Z’</a:t>
            </a:r>
            <a:r>
              <a:rPr lang="it-IT" sz="1400" dirty="0">
                <a:solidFill>
                  <a:srgbClr val="0070C0"/>
                </a:solidFill>
                <a:latin typeface="Comic Sans MS" panose="030F0702030302020204" pitchFamily="66" charset="0"/>
              </a:rPr>
              <a:t> su </a:t>
            </a:r>
            <a:r>
              <a:rPr lang="it-IT" sz="1600" dirty="0">
                <a:solidFill>
                  <a:srgbClr val="0070C0"/>
                </a:solidFill>
                <a:latin typeface="Symbol" panose="05050102010706020507" pitchFamily="18" charset="2"/>
              </a:rPr>
              <a:t>p</a:t>
            </a:r>
            <a:r>
              <a:rPr lang="it-IT" sz="1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1</a:t>
            </a:r>
            <a:r>
              <a:rPr lang="it-IT" sz="1400" dirty="0">
                <a:solidFill>
                  <a:srgbClr val="0070C0"/>
                </a:solidFill>
                <a:latin typeface="Comic Sans MS" panose="030F0702030302020204" pitchFamily="66" charset="0"/>
              </a:rPr>
              <a:t> e </a:t>
            </a:r>
            <a:r>
              <a:rPr lang="it-IT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X’’Z’’ </a:t>
            </a:r>
            <a:r>
              <a:rPr lang="it-IT" sz="1400" dirty="0">
                <a:solidFill>
                  <a:srgbClr val="0070C0"/>
                </a:solidFill>
                <a:latin typeface="Comic Sans MS" panose="030F0702030302020204" pitchFamily="66" charset="0"/>
              </a:rPr>
              <a:t>su </a:t>
            </a:r>
            <a:r>
              <a:rPr lang="it-IT" sz="1600" dirty="0">
                <a:solidFill>
                  <a:srgbClr val="0070C0"/>
                </a:solidFill>
                <a:latin typeface="Symbol" panose="05050102010706020507" pitchFamily="18" charset="2"/>
              </a:rPr>
              <a:t>p</a:t>
            </a:r>
            <a:r>
              <a:rPr lang="it-IT" sz="1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endParaRPr lang="it-IT" sz="14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06" name="Gruppo 105">
            <a:extLst>
              <a:ext uri="{FF2B5EF4-FFF2-40B4-BE49-F238E27FC236}">
                <a16:creationId xmlns:a16="http://schemas.microsoft.com/office/drawing/2014/main" id="{F6124B46-71F0-43F5-9F43-5DB43EA5349B}"/>
              </a:ext>
            </a:extLst>
          </p:cNvPr>
          <p:cNvGrpSpPr/>
          <p:nvPr/>
        </p:nvGrpSpPr>
        <p:grpSpPr>
          <a:xfrm>
            <a:off x="4567075" y="7303415"/>
            <a:ext cx="2280441" cy="738664"/>
            <a:chOff x="4567075" y="7303415"/>
            <a:chExt cx="2280441" cy="738664"/>
          </a:xfrm>
        </p:grpSpPr>
        <p:sp>
          <p:nvSpPr>
            <p:cNvPr id="36" name="CasellaDiTesto 35">
              <a:extLst>
                <a:ext uri="{FF2B5EF4-FFF2-40B4-BE49-F238E27FC236}">
                  <a16:creationId xmlns:a16="http://schemas.microsoft.com/office/drawing/2014/main" id="{ED7D996B-BD7A-437B-A94F-6FCD7EEB29D5}"/>
                </a:ext>
              </a:extLst>
            </p:cNvPr>
            <p:cNvSpPr txBox="1"/>
            <p:nvPr/>
          </p:nvSpPr>
          <p:spPr>
            <a:xfrm>
              <a:off x="4579516" y="7303415"/>
              <a:ext cx="22680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Si ricorda che essendo</a:t>
              </a:r>
            </a:p>
            <a:p>
              <a:r>
                <a:rPr lang="it-IT" sz="1400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      impropria, la t</a:t>
              </a:r>
              <a:r>
                <a:rPr lang="it-IT" sz="1400" baseline="-25000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1</a:t>
              </a:r>
              <a:r>
                <a:rPr lang="it-IT" sz="1400" dirty="0">
                  <a:solidFill>
                    <a:srgbClr val="0070C0"/>
                  </a:solidFill>
                  <a:latin typeface="Symbol" panose="05050102010706020507" pitchFamily="18" charset="2"/>
                </a:rPr>
                <a:t>b </a:t>
              </a:r>
              <a:r>
                <a:rPr lang="it-IT" sz="1400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sarà parallela alla retta </a:t>
              </a:r>
              <a:r>
                <a:rPr lang="it-IT" sz="1400" dirty="0" err="1">
                  <a:solidFill>
                    <a:srgbClr val="0070C0"/>
                  </a:solidFill>
                  <a:latin typeface="Comic Sans MS" panose="030F0702030302020204" pitchFamily="66" charset="0"/>
                </a:rPr>
                <a:t>a’</a:t>
              </a:r>
              <a:endParaRPr lang="it-IT" sz="1400" dirty="0">
                <a:solidFill>
                  <a:srgbClr val="0070C0"/>
                </a:solidFill>
                <a:latin typeface="Comic Sans MS" panose="030F0702030302020204" pitchFamily="66" charset="0"/>
              </a:endParaRPr>
            </a:p>
          </p:txBody>
        </p:sp>
        <p:grpSp>
          <p:nvGrpSpPr>
            <p:cNvPr id="78" name="Gruppo 77">
              <a:extLst>
                <a:ext uri="{FF2B5EF4-FFF2-40B4-BE49-F238E27FC236}">
                  <a16:creationId xmlns:a16="http://schemas.microsoft.com/office/drawing/2014/main" id="{72999B56-04F6-45C7-B994-76AD301482B1}"/>
                </a:ext>
              </a:extLst>
            </p:cNvPr>
            <p:cNvGrpSpPr/>
            <p:nvPr/>
          </p:nvGrpSpPr>
          <p:grpSpPr>
            <a:xfrm>
              <a:off x="4567075" y="7454920"/>
              <a:ext cx="504000" cy="399713"/>
              <a:chOff x="5956048" y="5846298"/>
              <a:chExt cx="504000" cy="399713"/>
            </a:xfrm>
          </p:grpSpPr>
          <p:sp>
            <p:nvSpPr>
              <p:cNvPr id="104" name="CasellaDiTesto 103">
                <a:extLst>
                  <a:ext uri="{FF2B5EF4-FFF2-40B4-BE49-F238E27FC236}">
                    <a16:creationId xmlns:a16="http://schemas.microsoft.com/office/drawing/2014/main" id="{B0F25DA0-852A-4AC3-A095-307650E5DBAE}"/>
                  </a:ext>
                </a:extLst>
              </p:cNvPr>
              <p:cNvSpPr txBox="1"/>
              <p:nvPr/>
            </p:nvSpPr>
            <p:spPr>
              <a:xfrm>
                <a:off x="5956048" y="5938234"/>
                <a:ext cx="504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400" dirty="0">
                    <a:solidFill>
                      <a:srgbClr val="0070C0"/>
                    </a:solidFill>
                    <a:latin typeface="Comic Sans MS" panose="030F0702030302020204" pitchFamily="66" charset="0"/>
                  </a:rPr>
                  <a:t>T</a:t>
                </a:r>
                <a:r>
                  <a:rPr lang="it-IT" sz="1400" baseline="-25000" dirty="0">
                    <a:solidFill>
                      <a:srgbClr val="0070C0"/>
                    </a:solidFill>
                    <a:latin typeface="Comic Sans MS" panose="030F0702030302020204" pitchFamily="66" charset="0"/>
                  </a:rPr>
                  <a:t>1</a:t>
                </a:r>
                <a:r>
                  <a:rPr lang="it-IT" sz="1400" dirty="0">
                    <a:solidFill>
                      <a:srgbClr val="0070C0"/>
                    </a:solidFill>
                    <a:latin typeface="Comic Sans MS" panose="030F0702030302020204" pitchFamily="66" charset="0"/>
                  </a:rPr>
                  <a:t>a</a:t>
                </a:r>
              </a:p>
            </p:txBody>
          </p:sp>
          <p:sp>
            <p:nvSpPr>
              <p:cNvPr id="105" name="Rettangolo 104">
                <a:extLst>
                  <a:ext uri="{FF2B5EF4-FFF2-40B4-BE49-F238E27FC236}">
                    <a16:creationId xmlns:a16="http://schemas.microsoft.com/office/drawing/2014/main" id="{E77234C1-4328-4515-9FCF-FBFDB6C84B87}"/>
                  </a:ext>
                </a:extLst>
              </p:cNvPr>
              <p:cNvSpPr/>
              <p:nvPr/>
            </p:nvSpPr>
            <p:spPr>
              <a:xfrm>
                <a:off x="6133368" y="5846298"/>
                <a:ext cx="285656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it-IT" sz="1100" dirty="0">
                    <a:solidFill>
                      <a:srgbClr val="0070C0"/>
                    </a:solidFill>
                    <a:latin typeface="Symbol" panose="05050102010706020507" pitchFamily="18" charset="2"/>
                  </a:rPr>
                  <a:t>¥</a:t>
                </a:r>
                <a:endParaRPr lang="it-IT" sz="800" dirty="0">
                  <a:solidFill>
                    <a:srgbClr val="0070C0"/>
                  </a:solidFill>
                  <a:latin typeface="MS Shell Dlg 2" panose="020B0604030504040204" pitchFamily="34" charset="0"/>
                </a:endParaRPr>
              </a:p>
            </p:txBody>
          </p:sp>
        </p:grpSp>
      </p:grpSp>
      <p:cxnSp>
        <p:nvCxnSpPr>
          <p:cNvPr id="27" name="Connettore 2 26">
            <a:extLst>
              <a:ext uri="{FF2B5EF4-FFF2-40B4-BE49-F238E27FC236}">
                <a16:creationId xmlns:a16="http://schemas.microsoft.com/office/drawing/2014/main" id="{34F6649F-05A1-49D8-AF54-419761B7F93A}"/>
              </a:ext>
            </a:extLst>
          </p:cNvPr>
          <p:cNvCxnSpPr>
            <a:cxnSpLocks/>
          </p:cNvCxnSpPr>
          <p:nvPr/>
        </p:nvCxnSpPr>
        <p:spPr>
          <a:xfrm>
            <a:off x="1720615" y="2951667"/>
            <a:ext cx="680644" cy="1397524"/>
          </a:xfrm>
          <a:prstGeom prst="straightConnector1">
            <a:avLst/>
          </a:prstGeom>
          <a:ln w="3175">
            <a:solidFill>
              <a:srgbClr val="0070C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ttore 2 45">
            <a:extLst>
              <a:ext uri="{FF2B5EF4-FFF2-40B4-BE49-F238E27FC236}">
                <a16:creationId xmlns:a16="http://schemas.microsoft.com/office/drawing/2014/main" id="{BE6884C3-9CC0-4882-8465-4A60C241A19F}"/>
              </a:ext>
            </a:extLst>
          </p:cNvPr>
          <p:cNvCxnSpPr>
            <a:cxnSpLocks/>
          </p:cNvCxnSpPr>
          <p:nvPr/>
        </p:nvCxnSpPr>
        <p:spPr>
          <a:xfrm>
            <a:off x="1198058" y="2943112"/>
            <a:ext cx="975002" cy="2455056"/>
          </a:xfrm>
          <a:prstGeom prst="straightConnector1">
            <a:avLst/>
          </a:prstGeom>
          <a:ln w="3175">
            <a:solidFill>
              <a:srgbClr val="0070C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CasellaDiTesto 75">
            <a:extLst>
              <a:ext uri="{FF2B5EF4-FFF2-40B4-BE49-F238E27FC236}">
                <a16:creationId xmlns:a16="http://schemas.microsoft.com/office/drawing/2014/main" id="{A3DEE535-48C5-4879-91E4-41C46F57B7F0}"/>
              </a:ext>
            </a:extLst>
          </p:cNvPr>
          <p:cNvSpPr txBox="1"/>
          <p:nvPr/>
        </p:nvSpPr>
        <p:spPr>
          <a:xfrm>
            <a:off x="3117355" y="3962314"/>
            <a:ext cx="36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x’’</a:t>
            </a:r>
          </a:p>
        </p:txBody>
      </p:sp>
      <p:cxnSp>
        <p:nvCxnSpPr>
          <p:cNvPr id="103" name="Connettore diritto 102">
            <a:extLst>
              <a:ext uri="{FF2B5EF4-FFF2-40B4-BE49-F238E27FC236}">
                <a16:creationId xmlns:a16="http://schemas.microsoft.com/office/drawing/2014/main" id="{9A0392CE-438C-44B1-A97F-2AD078D9C64C}"/>
              </a:ext>
            </a:extLst>
          </p:cNvPr>
          <p:cNvCxnSpPr>
            <a:cxnSpLocks/>
          </p:cNvCxnSpPr>
          <p:nvPr/>
        </p:nvCxnSpPr>
        <p:spPr>
          <a:xfrm>
            <a:off x="-38100" y="9079908"/>
            <a:ext cx="6896100" cy="0"/>
          </a:xfrm>
          <a:prstGeom prst="line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07292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6" grpId="0"/>
      <p:bldP spid="57" grpId="0"/>
      <p:bldP spid="58" grpId="0"/>
      <p:bldP spid="59" grpId="0"/>
      <p:bldP spid="60" grpId="0"/>
      <p:bldP spid="61" grpId="0"/>
      <p:bldP spid="66" grpId="0"/>
      <p:bldP spid="72" grpId="0"/>
      <p:bldP spid="73" grpId="0"/>
      <p:bldP spid="62" grpId="0"/>
      <p:bldP spid="63" grpId="0"/>
      <p:bldP spid="65" grpId="0"/>
      <p:bldP spid="70" grpId="0"/>
      <p:bldP spid="71" grpId="0"/>
      <p:bldP spid="80" grpId="0"/>
      <p:bldP spid="25" grpId="0"/>
      <p:bldP spid="33" grpId="0"/>
      <p:bldP spid="34" grpId="0"/>
      <p:bldP spid="39" grpId="0"/>
      <p:bldP spid="41" grpId="0"/>
      <p:bldP spid="7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FDCA8BD-9784-42A9-B771-78B18735C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0" y="37322"/>
            <a:ext cx="6840000" cy="468000"/>
          </a:xfrm>
          <a:ln>
            <a:solidFill>
              <a:schemeClr val="accent1"/>
            </a:solidFill>
          </a:ln>
        </p:spPr>
        <p:txBody>
          <a:bodyPr anchor="ctr"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it-IT" sz="2800" dirty="0">
                <a:solidFill>
                  <a:srgbClr val="00B050"/>
                </a:solidFill>
                <a:latin typeface="Comic Sans MS" panose="030F0702030302020204" pitchFamily="66" charset="0"/>
              </a:rPr>
              <a:t>Sezione delle faccia laterale BCV</a:t>
            </a:r>
          </a:p>
        </p:txBody>
      </p:sp>
      <p:cxnSp>
        <p:nvCxnSpPr>
          <p:cNvPr id="5" name="Connettore 1 9">
            <a:extLst>
              <a:ext uri="{FF2B5EF4-FFF2-40B4-BE49-F238E27FC236}">
                <a16:creationId xmlns:a16="http://schemas.microsoft.com/office/drawing/2014/main" id="{DBA482A5-6E3C-4DD5-AB57-A1D2856C9AA4}"/>
              </a:ext>
            </a:extLst>
          </p:cNvPr>
          <p:cNvCxnSpPr>
            <a:cxnSpLocks/>
          </p:cNvCxnSpPr>
          <p:nvPr/>
        </p:nvCxnSpPr>
        <p:spPr>
          <a:xfrm flipV="1">
            <a:off x="319955" y="1543002"/>
            <a:ext cx="5799510" cy="345942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1 11">
            <a:extLst>
              <a:ext uri="{FF2B5EF4-FFF2-40B4-BE49-F238E27FC236}">
                <a16:creationId xmlns:a16="http://schemas.microsoft.com/office/drawing/2014/main" id="{D1AA815A-9419-4A04-B90A-0ADD9500AC76}"/>
              </a:ext>
            </a:extLst>
          </p:cNvPr>
          <p:cNvCxnSpPr>
            <a:cxnSpLocks/>
          </p:cNvCxnSpPr>
          <p:nvPr/>
        </p:nvCxnSpPr>
        <p:spPr>
          <a:xfrm>
            <a:off x="319955" y="5007002"/>
            <a:ext cx="4801677" cy="364214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28">
            <a:extLst>
              <a:ext uri="{FF2B5EF4-FFF2-40B4-BE49-F238E27FC236}">
                <a16:creationId xmlns:a16="http://schemas.microsoft.com/office/drawing/2014/main" id="{CADC2B4D-B545-4A63-8EA2-68F9CA1B871A}"/>
              </a:ext>
            </a:extLst>
          </p:cNvPr>
          <p:cNvCxnSpPr>
            <a:cxnSpLocks/>
          </p:cNvCxnSpPr>
          <p:nvPr/>
        </p:nvCxnSpPr>
        <p:spPr>
          <a:xfrm flipV="1">
            <a:off x="2456017" y="5002424"/>
            <a:ext cx="3390408" cy="3052188"/>
          </a:xfrm>
          <a:prstGeom prst="line">
            <a:avLst/>
          </a:prstGeom>
          <a:ln w="31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5477F877-9A07-412C-B1A5-D82605CB03ED}"/>
              </a:ext>
            </a:extLst>
          </p:cNvPr>
          <p:cNvCxnSpPr>
            <a:cxnSpLocks/>
          </p:cNvCxnSpPr>
          <p:nvPr/>
        </p:nvCxnSpPr>
        <p:spPr>
          <a:xfrm flipH="1">
            <a:off x="2602683" y="5649571"/>
            <a:ext cx="3930513" cy="698887"/>
          </a:xfrm>
          <a:prstGeom prst="line">
            <a:avLst/>
          </a:prstGeom>
          <a:ln w="31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88FE4DE1-9DF7-4DBF-B227-EAED8B27C03C}"/>
              </a:ext>
            </a:extLst>
          </p:cNvPr>
          <p:cNvCxnSpPr>
            <a:cxnSpLocks/>
          </p:cNvCxnSpPr>
          <p:nvPr/>
        </p:nvCxnSpPr>
        <p:spPr>
          <a:xfrm flipH="1">
            <a:off x="3467102" y="6164975"/>
            <a:ext cx="206374" cy="979416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1C15C0BB-779E-4D55-B1FE-282E6BA02952}"/>
              </a:ext>
            </a:extLst>
          </p:cNvPr>
          <p:cNvCxnSpPr>
            <a:cxnSpLocks/>
          </p:cNvCxnSpPr>
          <p:nvPr/>
        </p:nvCxnSpPr>
        <p:spPr>
          <a:xfrm>
            <a:off x="4771978" y="4503650"/>
            <a:ext cx="0" cy="1465991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068E29C3-8917-49C0-AB0A-53FEF1E81884}"/>
              </a:ext>
            </a:extLst>
          </p:cNvPr>
          <p:cNvCxnSpPr>
            <a:cxnSpLocks/>
          </p:cNvCxnSpPr>
          <p:nvPr/>
        </p:nvCxnSpPr>
        <p:spPr>
          <a:xfrm>
            <a:off x="2791078" y="4503650"/>
            <a:ext cx="0" cy="797122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3331573B-7D8D-4237-B02D-45A8F9C737C1}"/>
              </a:ext>
            </a:extLst>
          </p:cNvPr>
          <p:cNvCxnSpPr>
            <a:cxnSpLocks/>
          </p:cNvCxnSpPr>
          <p:nvPr/>
        </p:nvCxnSpPr>
        <p:spPr>
          <a:xfrm>
            <a:off x="3467101" y="4503650"/>
            <a:ext cx="0" cy="2640741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1E2318D0-577A-4C6F-B5E9-A616CEE477FF}"/>
              </a:ext>
            </a:extLst>
          </p:cNvPr>
          <p:cNvCxnSpPr>
            <a:cxnSpLocks/>
          </p:cNvCxnSpPr>
          <p:nvPr/>
        </p:nvCxnSpPr>
        <p:spPr>
          <a:xfrm>
            <a:off x="3673476" y="1779494"/>
            <a:ext cx="0" cy="4385481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435C8673-4E31-45CB-A7C2-D75F7279D73C}"/>
              </a:ext>
            </a:extLst>
          </p:cNvPr>
          <p:cNvCxnSpPr>
            <a:cxnSpLocks/>
          </p:cNvCxnSpPr>
          <p:nvPr/>
        </p:nvCxnSpPr>
        <p:spPr>
          <a:xfrm flipH="1">
            <a:off x="1469204" y="4502861"/>
            <a:ext cx="4376156" cy="0"/>
          </a:xfrm>
          <a:prstGeom prst="line">
            <a:avLst/>
          </a:prstGeom>
          <a:ln w="31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diritto 18">
            <a:extLst>
              <a:ext uri="{FF2B5EF4-FFF2-40B4-BE49-F238E27FC236}">
                <a16:creationId xmlns:a16="http://schemas.microsoft.com/office/drawing/2014/main" id="{EE256160-111D-4B7B-B9A2-1A8ED1BD0F59}"/>
              </a:ext>
            </a:extLst>
          </p:cNvPr>
          <p:cNvCxnSpPr>
            <a:cxnSpLocks/>
          </p:cNvCxnSpPr>
          <p:nvPr/>
        </p:nvCxnSpPr>
        <p:spPr>
          <a:xfrm flipH="1" flipV="1">
            <a:off x="3673478" y="1779494"/>
            <a:ext cx="2162089" cy="5361493"/>
          </a:xfrm>
          <a:prstGeom prst="line">
            <a:avLst/>
          </a:prstGeom>
          <a:ln w="31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F1DA59BE-940D-4C13-9765-52F52412E675}"/>
              </a:ext>
            </a:extLst>
          </p:cNvPr>
          <p:cNvCxnSpPr>
            <a:cxnSpLocks/>
          </p:cNvCxnSpPr>
          <p:nvPr/>
        </p:nvCxnSpPr>
        <p:spPr>
          <a:xfrm flipV="1">
            <a:off x="3467101" y="1779494"/>
            <a:ext cx="206375" cy="2724156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15F7AF88-4349-4954-ABF3-3D07C75B430D}"/>
              </a:ext>
            </a:extLst>
          </p:cNvPr>
          <p:cNvSpPr txBox="1"/>
          <p:nvPr/>
        </p:nvSpPr>
        <p:spPr>
          <a:xfrm>
            <a:off x="5370046" y="1297494"/>
            <a:ext cx="562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it-IT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it-IT" dirty="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413B3E90-4540-476A-B82A-8E6576639921}"/>
              </a:ext>
            </a:extLst>
          </p:cNvPr>
          <p:cNvSpPr txBox="1"/>
          <p:nvPr/>
        </p:nvSpPr>
        <p:spPr>
          <a:xfrm>
            <a:off x="4966984" y="8309317"/>
            <a:ext cx="562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it-IT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r>
              <a:rPr lang="it-IT" dirty="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</a:p>
        </p:txBody>
      </p:sp>
      <p:cxnSp>
        <p:nvCxnSpPr>
          <p:cNvPr id="47" name="Connettore diritto 46">
            <a:extLst>
              <a:ext uri="{FF2B5EF4-FFF2-40B4-BE49-F238E27FC236}">
                <a16:creationId xmlns:a16="http://schemas.microsoft.com/office/drawing/2014/main" id="{3A9AB0A4-0F0D-4845-B33F-5894F03F693B}"/>
              </a:ext>
            </a:extLst>
          </p:cNvPr>
          <p:cNvCxnSpPr>
            <a:cxnSpLocks/>
          </p:cNvCxnSpPr>
          <p:nvPr/>
        </p:nvCxnSpPr>
        <p:spPr>
          <a:xfrm>
            <a:off x="2790825" y="4500873"/>
            <a:ext cx="672765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ttore diritto 48">
            <a:extLst>
              <a:ext uri="{FF2B5EF4-FFF2-40B4-BE49-F238E27FC236}">
                <a16:creationId xmlns:a16="http://schemas.microsoft.com/office/drawing/2014/main" id="{D30FE809-7B34-4977-AF6D-F369862F08E8}"/>
              </a:ext>
            </a:extLst>
          </p:cNvPr>
          <p:cNvCxnSpPr>
            <a:cxnSpLocks/>
          </p:cNvCxnSpPr>
          <p:nvPr/>
        </p:nvCxnSpPr>
        <p:spPr>
          <a:xfrm flipH="1" flipV="1">
            <a:off x="2790825" y="5300772"/>
            <a:ext cx="1981153" cy="668869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CasellaDiTesto 52">
            <a:extLst>
              <a:ext uri="{FF2B5EF4-FFF2-40B4-BE49-F238E27FC236}">
                <a16:creationId xmlns:a16="http://schemas.microsoft.com/office/drawing/2014/main" id="{3143A70A-C2FE-4443-BFFD-7D7D15C6622C}"/>
              </a:ext>
            </a:extLst>
          </p:cNvPr>
          <p:cNvSpPr txBox="1"/>
          <p:nvPr/>
        </p:nvSpPr>
        <p:spPr>
          <a:xfrm>
            <a:off x="5404275" y="3175652"/>
            <a:ext cx="562894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0070C0"/>
                </a:solidFill>
                <a:latin typeface="Comic Sans MS" panose="030F0702030302020204" pitchFamily="66" charset="0"/>
              </a:rPr>
              <a:t>t</a:t>
            </a:r>
            <a:r>
              <a:rPr lang="it-IT" sz="1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it-IT" sz="1400" dirty="0">
                <a:solidFill>
                  <a:srgbClr val="0070C0"/>
                </a:solidFill>
                <a:latin typeface="Symbol" panose="05050102010706020507" pitchFamily="18" charset="2"/>
              </a:rPr>
              <a:t>b</a:t>
            </a:r>
          </a:p>
        </p:txBody>
      </p:sp>
      <p:sp>
        <p:nvSpPr>
          <p:cNvPr id="56" name="CasellaDiTesto 55">
            <a:extLst>
              <a:ext uri="{FF2B5EF4-FFF2-40B4-BE49-F238E27FC236}">
                <a16:creationId xmlns:a16="http://schemas.microsoft.com/office/drawing/2014/main" id="{332318B3-F4B3-4FDB-8968-1C5D14235D67}"/>
              </a:ext>
            </a:extLst>
          </p:cNvPr>
          <p:cNvSpPr txBox="1"/>
          <p:nvPr/>
        </p:nvSpPr>
        <p:spPr>
          <a:xfrm>
            <a:off x="1534121" y="4258033"/>
            <a:ext cx="3960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14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a’</a:t>
            </a:r>
            <a:r>
              <a:rPr lang="it-IT" sz="1400" dirty="0">
                <a:solidFill>
                  <a:srgbClr val="0070C0"/>
                </a:solidFill>
                <a:latin typeface="Comic Sans MS" panose="030F0702030302020204" pitchFamily="66" charset="0"/>
              </a:rPr>
              <a:t>’</a:t>
            </a:r>
          </a:p>
        </p:txBody>
      </p:sp>
      <p:sp>
        <p:nvSpPr>
          <p:cNvPr id="57" name="CasellaDiTesto 56">
            <a:extLst>
              <a:ext uri="{FF2B5EF4-FFF2-40B4-BE49-F238E27FC236}">
                <a16:creationId xmlns:a16="http://schemas.microsoft.com/office/drawing/2014/main" id="{9D88C513-758A-4690-A6FE-A30B52DDC2A5}"/>
              </a:ext>
            </a:extLst>
          </p:cNvPr>
          <p:cNvSpPr txBox="1"/>
          <p:nvPr/>
        </p:nvSpPr>
        <p:spPr>
          <a:xfrm>
            <a:off x="2670320" y="7395031"/>
            <a:ext cx="39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a’</a:t>
            </a:r>
            <a:endParaRPr lang="it-IT" sz="14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58" name="CasellaDiTesto 57">
            <a:extLst>
              <a:ext uri="{FF2B5EF4-FFF2-40B4-BE49-F238E27FC236}">
                <a16:creationId xmlns:a16="http://schemas.microsoft.com/office/drawing/2014/main" id="{29111351-2F29-4305-8AD3-41F97292318F}"/>
              </a:ext>
            </a:extLst>
          </p:cNvPr>
          <p:cNvSpPr txBox="1"/>
          <p:nvPr/>
        </p:nvSpPr>
        <p:spPr>
          <a:xfrm>
            <a:off x="5773491" y="4315451"/>
            <a:ext cx="562894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0070C0"/>
                </a:solidFill>
                <a:latin typeface="Comic Sans MS" panose="030F0702030302020204" pitchFamily="66" charset="0"/>
              </a:rPr>
              <a:t>T</a:t>
            </a:r>
            <a:r>
              <a:rPr lang="it-IT" sz="1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it-IT" sz="1400" dirty="0">
                <a:solidFill>
                  <a:srgbClr val="0070C0"/>
                </a:solidFill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60" name="CasellaDiTesto 59">
            <a:extLst>
              <a:ext uri="{FF2B5EF4-FFF2-40B4-BE49-F238E27FC236}">
                <a16:creationId xmlns:a16="http://schemas.microsoft.com/office/drawing/2014/main" id="{6E253CDE-492F-4578-9A7D-6A5709A77E91}"/>
              </a:ext>
            </a:extLst>
          </p:cNvPr>
          <p:cNvSpPr txBox="1"/>
          <p:nvPr/>
        </p:nvSpPr>
        <p:spPr>
          <a:xfrm>
            <a:off x="4041017" y="5851307"/>
            <a:ext cx="39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W’</a:t>
            </a:r>
          </a:p>
        </p:txBody>
      </p:sp>
      <p:sp>
        <p:nvSpPr>
          <p:cNvPr id="61" name="CasellaDiTesto 60">
            <a:extLst>
              <a:ext uri="{FF2B5EF4-FFF2-40B4-BE49-F238E27FC236}">
                <a16:creationId xmlns:a16="http://schemas.microsoft.com/office/drawing/2014/main" id="{F6A0F4F7-70AA-434D-B10D-23475AA4A362}"/>
              </a:ext>
            </a:extLst>
          </p:cNvPr>
          <p:cNvSpPr txBox="1"/>
          <p:nvPr/>
        </p:nvSpPr>
        <p:spPr>
          <a:xfrm>
            <a:off x="3656596" y="6881648"/>
            <a:ext cx="36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Y’</a:t>
            </a:r>
          </a:p>
        </p:txBody>
      </p:sp>
      <p:sp>
        <p:nvSpPr>
          <p:cNvPr id="66" name="CasellaDiTesto 65">
            <a:extLst>
              <a:ext uri="{FF2B5EF4-FFF2-40B4-BE49-F238E27FC236}">
                <a16:creationId xmlns:a16="http://schemas.microsoft.com/office/drawing/2014/main" id="{36908474-44AE-4B8B-94F7-AD7817432DB1}"/>
              </a:ext>
            </a:extLst>
          </p:cNvPr>
          <p:cNvSpPr txBox="1"/>
          <p:nvPr/>
        </p:nvSpPr>
        <p:spPr>
          <a:xfrm>
            <a:off x="4323163" y="3309418"/>
            <a:ext cx="43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W’’</a:t>
            </a:r>
          </a:p>
        </p:txBody>
      </p:sp>
      <p:cxnSp>
        <p:nvCxnSpPr>
          <p:cNvPr id="67" name="Connettore diritto 66">
            <a:extLst>
              <a:ext uri="{FF2B5EF4-FFF2-40B4-BE49-F238E27FC236}">
                <a16:creationId xmlns:a16="http://schemas.microsoft.com/office/drawing/2014/main" id="{CE49AECA-DFFF-4ECD-BCFE-6B9264DBFB6E}"/>
              </a:ext>
            </a:extLst>
          </p:cNvPr>
          <p:cNvCxnSpPr>
            <a:cxnSpLocks/>
          </p:cNvCxnSpPr>
          <p:nvPr/>
        </p:nvCxnSpPr>
        <p:spPr>
          <a:xfrm flipV="1">
            <a:off x="3702609" y="4500873"/>
            <a:ext cx="0" cy="2439034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CasellaDiTesto 71">
            <a:extLst>
              <a:ext uri="{FF2B5EF4-FFF2-40B4-BE49-F238E27FC236}">
                <a16:creationId xmlns:a16="http://schemas.microsoft.com/office/drawing/2014/main" id="{159341B5-F1DC-4996-8AA8-A1D050A6B46A}"/>
              </a:ext>
            </a:extLst>
          </p:cNvPr>
          <p:cNvSpPr txBox="1"/>
          <p:nvPr/>
        </p:nvSpPr>
        <p:spPr>
          <a:xfrm>
            <a:off x="4785525" y="5928698"/>
            <a:ext cx="57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0070C0"/>
                </a:solidFill>
                <a:latin typeface="Comic Sans MS" panose="030F0702030302020204" pitchFamily="66" charset="0"/>
              </a:rPr>
              <a:t>T</a:t>
            </a:r>
            <a:r>
              <a:rPr lang="it-IT" sz="1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1</a:t>
            </a:r>
            <a:r>
              <a:rPr lang="it-IT" sz="1400" dirty="0">
                <a:solidFill>
                  <a:srgbClr val="0070C0"/>
                </a:solidFill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73" name="CasellaDiTesto 72">
            <a:extLst>
              <a:ext uri="{FF2B5EF4-FFF2-40B4-BE49-F238E27FC236}">
                <a16:creationId xmlns:a16="http://schemas.microsoft.com/office/drawing/2014/main" id="{9CA0B4BB-D0B0-4CCB-8C59-EC5C7BDAAC8D}"/>
              </a:ext>
            </a:extLst>
          </p:cNvPr>
          <p:cNvSpPr txBox="1"/>
          <p:nvPr/>
        </p:nvSpPr>
        <p:spPr>
          <a:xfrm>
            <a:off x="4368565" y="2787591"/>
            <a:ext cx="36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x’’</a:t>
            </a:r>
          </a:p>
        </p:txBody>
      </p:sp>
      <p:grpSp>
        <p:nvGrpSpPr>
          <p:cNvPr id="26" name="Gruppo 25">
            <a:extLst>
              <a:ext uri="{FF2B5EF4-FFF2-40B4-BE49-F238E27FC236}">
                <a16:creationId xmlns:a16="http://schemas.microsoft.com/office/drawing/2014/main" id="{1A38C614-5BF9-424D-91BC-2CC4712DC6FB}"/>
              </a:ext>
            </a:extLst>
          </p:cNvPr>
          <p:cNvGrpSpPr/>
          <p:nvPr/>
        </p:nvGrpSpPr>
        <p:grpSpPr>
          <a:xfrm>
            <a:off x="2128181" y="7597082"/>
            <a:ext cx="562894" cy="440509"/>
            <a:chOff x="7590255" y="4249841"/>
            <a:chExt cx="562894" cy="440509"/>
          </a:xfrm>
        </p:grpSpPr>
        <p:sp>
          <p:nvSpPr>
            <p:cNvPr id="74" name="CasellaDiTesto 73">
              <a:extLst>
                <a:ext uri="{FF2B5EF4-FFF2-40B4-BE49-F238E27FC236}">
                  <a16:creationId xmlns:a16="http://schemas.microsoft.com/office/drawing/2014/main" id="{4580A367-992F-4610-9520-395F85E0170C}"/>
                </a:ext>
              </a:extLst>
            </p:cNvPr>
            <p:cNvSpPr txBox="1"/>
            <p:nvPr/>
          </p:nvSpPr>
          <p:spPr>
            <a:xfrm>
              <a:off x="7590255" y="4382573"/>
              <a:ext cx="56289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T</a:t>
              </a:r>
              <a:r>
                <a:rPr lang="it-IT" sz="1400" baseline="-25000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1</a:t>
              </a:r>
              <a:r>
                <a:rPr lang="it-IT" sz="1400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a</a:t>
              </a:r>
            </a:p>
          </p:txBody>
        </p:sp>
        <p:sp>
          <p:nvSpPr>
            <p:cNvPr id="75" name="Rettangolo 74">
              <a:extLst>
                <a:ext uri="{FF2B5EF4-FFF2-40B4-BE49-F238E27FC236}">
                  <a16:creationId xmlns:a16="http://schemas.microsoft.com/office/drawing/2014/main" id="{ED1862BF-F1BD-457A-830B-88AA2DF09CD4}"/>
                </a:ext>
              </a:extLst>
            </p:cNvPr>
            <p:cNvSpPr/>
            <p:nvPr/>
          </p:nvSpPr>
          <p:spPr>
            <a:xfrm>
              <a:off x="7772909" y="4249841"/>
              <a:ext cx="31290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it-IT" sz="1400" dirty="0">
                  <a:solidFill>
                    <a:srgbClr val="0070C0"/>
                  </a:solidFill>
                  <a:latin typeface="Symbol" panose="05050102010706020507" pitchFamily="18" charset="2"/>
                </a:rPr>
                <a:t>¥</a:t>
              </a:r>
              <a:endParaRPr lang="it-IT" sz="1400" dirty="0">
                <a:solidFill>
                  <a:srgbClr val="0070C0"/>
                </a:solidFill>
                <a:latin typeface="MS Shell Dlg 2" panose="020B0604030504040204" pitchFamily="34" charset="0"/>
              </a:endParaRPr>
            </a:p>
          </p:txBody>
        </p:sp>
      </p:grpSp>
      <p:sp>
        <p:nvSpPr>
          <p:cNvPr id="78" name="CasellaDiTesto 77">
            <a:extLst>
              <a:ext uri="{FF2B5EF4-FFF2-40B4-BE49-F238E27FC236}">
                <a16:creationId xmlns:a16="http://schemas.microsoft.com/office/drawing/2014/main" id="{41E09AB6-4FCB-4CCD-8443-DE48D9280127}"/>
              </a:ext>
            </a:extLst>
          </p:cNvPr>
          <p:cNvSpPr txBox="1"/>
          <p:nvPr/>
        </p:nvSpPr>
        <p:spPr>
          <a:xfrm>
            <a:off x="3841059" y="6218607"/>
            <a:ext cx="3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x’</a:t>
            </a:r>
          </a:p>
        </p:txBody>
      </p:sp>
      <p:cxnSp>
        <p:nvCxnSpPr>
          <p:cNvPr id="81" name="Connettore diritto 80">
            <a:extLst>
              <a:ext uri="{FF2B5EF4-FFF2-40B4-BE49-F238E27FC236}">
                <a16:creationId xmlns:a16="http://schemas.microsoft.com/office/drawing/2014/main" id="{963ED742-92C1-4AC9-BC8F-56FE7FCC2671}"/>
              </a:ext>
            </a:extLst>
          </p:cNvPr>
          <p:cNvCxnSpPr>
            <a:cxnSpLocks/>
          </p:cNvCxnSpPr>
          <p:nvPr/>
        </p:nvCxnSpPr>
        <p:spPr>
          <a:xfrm flipH="1">
            <a:off x="48126" y="5005165"/>
            <a:ext cx="6522008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diritto 22">
            <a:extLst>
              <a:ext uri="{FF2B5EF4-FFF2-40B4-BE49-F238E27FC236}">
                <a16:creationId xmlns:a16="http://schemas.microsoft.com/office/drawing/2014/main" id="{E08F35D0-DE80-4E92-A22C-E4FBAB7A0736}"/>
              </a:ext>
            </a:extLst>
          </p:cNvPr>
          <p:cNvCxnSpPr>
            <a:cxnSpLocks/>
          </p:cNvCxnSpPr>
          <p:nvPr/>
        </p:nvCxnSpPr>
        <p:spPr>
          <a:xfrm>
            <a:off x="2790825" y="5300772"/>
            <a:ext cx="672765" cy="1843619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diritto 37">
            <a:extLst>
              <a:ext uri="{FF2B5EF4-FFF2-40B4-BE49-F238E27FC236}">
                <a16:creationId xmlns:a16="http://schemas.microsoft.com/office/drawing/2014/main" id="{E84D97DF-B622-45AE-B0D1-6E3E8A3A9CCC}"/>
              </a:ext>
            </a:extLst>
          </p:cNvPr>
          <p:cNvCxnSpPr/>
          <p:nvPr/>
        </p:nvCxnSpPr>
        <p:spPr>
          <a:xfrm>
            <a:off x="3463590" y="4503413"/>
            <a:ext cx="1308388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diritto 42">
            <a:extLst>
              <a:ext uri="{FF2B5EF4-FFF2-40B4-BE49-F238E27FC236}">
                <a16:creationId xmlns:a16="http://schemas.microsoft.com/office/drawing/2014/main" id="{DB7A8E91-C646-4225-B052-0950D7288989}"/>
              </a:ext>
            </a:extLst>
          </p:cNvPr>
          <p:cNvCxnSpPr>
            <a:cxnSpLocks/>
          </p:cNvCxnSpPr>
          <p:nvPr/>
        </p:nvCxnSpPr>
        <p:spPr>
          <a:xfrm flipH="1" flipV="1">
            <a:off x="2794347" y="5302608"/>
            <a:ext cx="885141" cy="862368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ttore diritto 44">
            <a:extLst>
              <a:ext uri="{FF2B5EF4-FFF2-40B4-BE49-F238E27FC236}">
                <a16:creationId xmlns:a16="http://schemas.microsoft.com/office/drawing/2014/main" id="{FE30CF91-0CB3-4A6C-AC83-A521B3D5EB5E}"/>
              </a:ext>
            </a:extLst>
          </p:cNvPr>
          <p:cNvCxnSpPr>
            <a:cxnSpLocks/>
          </p:cNvCxnSpPr>
          <p:nvPr/>
        </p:nvCxnSpPr>
        <p:spPr>
          <a:xfrm flipV="1">
            <a:off x="2791433" y="1779494"/>
            <a:ext cx="882043" cy="2720624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F7DB25D3-A8FA-4FB5-B2FC-F6BAE32AC4E9}"/>
              </a:ext>
            </a:extLst>
          </p:cNvPr>
          <p:cNvCxnSpPr/>
          <p:nvPr/>
        </p:nvCxnSpPr>
        <p:spPr>
          <a:xfrm flipV="1">
            <a:off x="3463590" y="5969641"/>
            <a:ext cx="1308388" cy="117475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diritto 24">
            <a:extLst>
              <a:ext uri="{FF2B5EF4-FFF2-40B4-BE49-F238E27FC236}">
                <a16:creationId xmlns:a16="http://schemas.microsoft.com/office/drawing/2014/main" id="{FCAB1BDD-10F0-49D3-851B-B191C3DFD21B}"/>
              </a:ext>
            </a:extLst>
          </p:cNvPr>
          <p:cNvCxnSpPr/>
          <p:nvPr/>
        </p:nvCxnSpPr>
        <p:spPr>
          <a:xfrm>
            <a:off x="3673476" y="1779494"/>
            <a:ext cx="1098502" cy="2720624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diritto 31">
            <a:extLst>
              <a:ext uri="{FF2B5EF4-FFF2-40B4-BE49-F238E27FC236}">
                <a16:creationId xmlns:a16="http://schemas.microsoft.com/office/drawing/2014/main" id="{0EC5DDF0-CB21-45EC-AAF5-47C2856A22EC}"/>
              </a:ext>
            </a:extLst>
          </p:cNvPr>
          <p:cNvCxnSpPr/>
          <p:nvPr/>
        </p:nvCxnSpPr>
        <p:spPr>
          <a:xfrm flipV="1">
            <a:off x="3673476" y="5969640"/>
            <a:ext cx="1098502" cy="19533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diritto 33">
            <a:extLst>
              <a:ext uri="{FF2B5EF4-FFF2-40B4-BE49-F238E27FC236}">
                <a16:creationId xmlns:a16="http://schemas.microsoft.com/office/drawing/2014/main" id="{0A03AB75-0541-4A57-8365-F43F17E1607D}"/>
              </a:ext>
            </a:extLst>
          </p:cNvPr>
          <p:cNvCxnSpPr>
            <a:cxnSpLocks/>
          </p:cNvCxnSpPr>
          <p:nvPr/>
        </p:nvCxnSpPr>
        <p:spPr>
          <a:xfrm>
            <a:off x="4972693" y="5003201"/>
            <a:ext cx="0" cy="936000"/>
          </a:xfrm>
          <a:prstGeom prst="line">
            <a:avLst/>
          </a:prstGeom>
          <a:ln w="31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ttore diritto 69">
            <a:extLst>
              <a:ext uri="{FF2B5EF4-FFF2-40B4-BE49-F238E27FC236}">
                <a16:creationId xmlns:a16="http://schemas.microsoft.com/office/drawing/2014/main" id="{E1ECCB20-E728-4BCE-8640-FAAD03658108}"/>
              </a:ext>
            </a:extLst>
          </p:cNvPr>
          <p:cNvCxnSpPr>
            <a:cxnSpLocks/>
          </p:cNvCxnSpPr>
          <p:nvPr/>
        </p:nvCxnSpPr>
        <p:spPr>
          <a:xfrm>
            <a:off x="5843489" y="4500118"/>
            <a:ext cx="0" cy="507384"/>
          </a:xfrm>
          <a:prstGeom prst="line">
            <a:avLst/>
          </a:prstGeom>
          <a:ln w="31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ttore 1 28">
            <a:extLst>
              <a:ext uri="{FF2B5EF4-FFF2-40B4-BE49-F238E27FC236}">
                <a16:creationId xmlns:a16="http://schemas.microsoft.com/office/drawing/2014/main" id="{9E1109EF-1D96-4663-94CF-CFB8955A590D}"/>
              </a:ext>
            </a:extLst>
          </p:cNvPr>
          <p:cNvCxnSpPr>
            <a:cxnSpLocks/>
          </p:cNvCxnSpPr>
          <p:nvPr/>
        </p:nvCxnSpPr>
        <p:spPr>
          <a:xfrm flipV="1">
            <a:off x="2528541" y="5004387"/>
            <a:ext cx="3477790" cy="3130857"/>
          </a:xfrm>
          <a:prstGeom prst="line">
            <a:avLst/>
          </a:prstGeom>
          <a:ln w="31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ttore diritto 51">
            <a:extLst>
              <a:ext uri="{FF2B5EF4-FFF2-40B4-BE49-F238E27FC236}">
                <a16:creationId xmlns:a16="http://schemas.microsoft.com/office/drawing/2014/main" id="{ED3A9AC4-8A23-4EC8-B20C-5EB76330C551}"/>
              </a:ext>
            </a:extLst>
          </p:cNvPr>
          <p:cNvCxnSpPr>
            <a:cxnSpLocks/>
          </p:cNvCxnSpPr>
          <p:nvPr/>
        </p:nvCxnSpPr>
        <p:spPr>
          <a:xfrm flipH="1" flipV="1">
            <a:off x="4869777" y="1487871"/>
            <a:ext cx="1136555" cy="3505825"/>
          </a:xfrm>
          <a:prstGeom prst="line">
            <a:avLst/>
          </a:prstGeom>
          <a:ln w="31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ttore diritto 61">
            <a:extLst>
              <a:ext uri="{FF2B5EF4-FFF2-40B4-BE49-F238E27FC236}">
                <a16:creationId xmlns:a16="http://schemas.microsoft.com/office/drawing/2014/main" id="{6B427389-35FC-484E-A886-B5EC3E98833F}"/>
              </a:ext>
            </a:extLst>
          </p:cNvPr>
          <p:cNvCxnSpPr>
            <a:cxnSpLocks/>
          </p:cNvCxnSpPr>
          <p:nvPr/>
        </p:nvCxnSpPr>
        <p:spPr>
          <a:xfrm>
            <a:off x="3401366" y="5007446"/>
            <a:ext cx="0" cy="2340298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ttore diritto 70">
            <a:extLst>
              <a:ext uri="{FF2B5EF4-FFF2-40B4-BE49-F238E27FC236}">
                <a16:creationId xmlns:a16="http://schemas.microsoft.com/office/drawing/2014/main" id="{7874A776-C573-4C27-A694-80D8CB90BCCD}"/>
              </a:ext>
            </a:extLst>
          </p:cNvPr>
          <p:cNvCxnSpPr>
            <a:cxnSpLocks/>
          </p:cNvCxnSpPr>
          <p:nvPr/>
        </p:nvCxnSpPr>
        <p:spPr>
          <a:xfrm flipV="1">
            <a:off x="3398790" y="2158499"/>
            <a:ext cx="1686567" cy="2849078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nettore diritto 89">
            <a:extLst>
              <a:ext uri="{FF2B5EF4-FFF2-40B4-BE49-F238E27FC236}">
                <a16:creationId xmlns:a16="http://schemas.microsoft.com/office/drawing/2014/main" id="{6C8CBCD2-9036-4309-9006-D23C49F83E81}"/>
              </a:ext>
            </a:extLst>
          </p:cNvPr>
          <p:cNvCxnSpPr>
            <a:cxnSpLocks/>
          </p:cNvCxnSpPr>
          <p:nvPr/>
        </p:nvCxnSpPr>
        <p:spPr>
          <a:xfrm>
            <a:off x="5084668" y="2161943"/>
            <a:ext cx="0" cy="284400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ttore diritto 88">
            <a:extLst>
              <a:ext uri="{FF2B5EF4-FFF2-40B4-BE49-F238E27FC236}">
                <a16:creationId xmlns:a16="http://schemas.microsoft.com/office/drawing/2014/main" id="{5657A256-6A8D-4B59-96FB-D894228B1D20}"/>
              </a:ext>
            </a:extLst>
          </p:cNvPr>
          <p:cNvCxnSpPr>
            <a:cxnSpLocks/>
          </p:cNvCxnSpPr>
          <p:nvPr/>
        </p:nvCxnSpPr>
        <p:spPr>
          <a:xfrm flipH="1">
            <a:off x="3401366" y="5002422"/>
            <a:ext cx="1688049" cy="2344362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nettore diritto 95">
            <a:extLst>
              <a:ext uri="{FF2B5EF4-FFF2-40B4-BE49-F238E27FC236}">
                <a16:creationId xmlns:a16="http://schemas.microsoft.com/office/drawing/2014/main" id="{10749025-3DE8-4870-9EF9-F7C9ADEAB860}"/>
              </a:ext>
            </a:extLst>
          </p:cNvPr>
          <p:cNvCxnSpPr>
            <a:cxnSpLocks/>
          </p:cNvCxnSpPr>
          <p:nvPr/>
        </p:nvCxnSpPr>
        <p:spPr>
          <a:xfrm>
            <a:off x="4340598" y="3425965"/>
            <a:ext cx="0" cy="262800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CasellaDiTesto 62">
            <a:extLst>
              <a:ext uri="{FF2B5EF4-FFF2-40B4-BE49-F238E27FC236}">
                <a16:creationId xmlns:a16="http://schemas.microsoft.com/office/drawing/2014/main" id="{20683653-A5FB-4E59-B7EC-99EE6594CC11}"/>
              </a:ext>
            </a:extLst>
          </p:cNvPr>
          <p:cNvSpPr txBox="1"/>
          <p:nvPr/>
        </p:nvSpPr>
        <p:spPr>
          <a:xfrm>
            <a:off x="6323988" y="4732995"/>
            <a:ext cx="418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Comic Sans MS" panose="030F0702030302020204" pitchFamily="66" charset="0"/>
              </a:rPr>
              <a:t>lt</a:t>
            </a:r>
          </a:p>
        </p:txBody>
      </p:sp>
      <p:sp>
        <p:nvSpPr>
          <p:cNvPr id="65" name="CasellaDiTesto 64">
            <a:extLst>
              <a:ext uri="{FF2B5EF4-FFF2-40B4-BE49-F238E27FC236}">
                <a16:creationId xmlns:a16="http://schemas.microsoft.com/office/drawing/2014/main" id="{F0670034-30E6-43A2-9FC8-09540CF11DFD}"/>
              </a:ext>
            </a:extLst>
          </p:cNvPr>
          <p:cNvSpPr txBox="1"/>
          <p:nvPr/>
        </p:nvSpPr>
        <p:spPr>
          <a:xfrm>
            <a:off x="9000" y="500737"/>
            <a:ext cx="684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0070C0"/>
                </a:solidFill>
                <a:latin typeface="Comic Sans MS" panose="030F0702030302020204" pitchFamily="66" charset="0"/>
              </a:rPr>
              <a:t>In questo caso per definire il piano </a:t>
            </a:r>
            <a:r>
              <a:rPr lang="it-IT" sz="1400" dirty="0">
                <a:solidFill>
                  <a:srgbClr val="0070C0"/>
                </a:solidFill>
                <a:latin typeface="Symbol" panose="05050102010706020507" pitchFamily="18" charset="2"/>
              </a:rPr>
              <a:t>b</a:t>
            </a:r>
            <a:r>
              <a:rPr lang="it-IT" sz="1400" dirty="0">
                <a:solidFill>
                  <a:srgbClr val="0070C0"/>
                </a:solidFill>
                <a:latin typeface="Comic Sans MS" panose="030F0702030302020204" pitchFamily="66" charset="0"/>
              </a:rPr>
              <a:t> contenente la faccia </a:t>
            </a:r>
            <a:r>
              <a:rPr lang="it-IT" sz="1400" dirty="0">
                <a:latin typeface="Comic Sans MS" panose="030F0702030302020204" pitchFamily="66" charset="0"/>
              </a:rPr>
              <a:t>BCV</a:t>
            </a:r>
            <a:r>
              <a:rPr lang="it-IT" sz="1400" dirty="0">
                <a:solidFill>
                  <a:srgbClr val="0070C0"/>
                </a:solidFill>
                <a:latin typeface="Comic Sans MS" panose="030F0702030302020204" pitchFamily="66" charset="0"/>
              </a:rPr>
              <a:t> utilizziamo lo spigolo </a:t>
            </a:r>
            <a:r>
              <a:rPr lang="it-IT" sz="1400" dirty="0">
                <a:latin typeface="Comic Sans MS" panose="030F0702030302020204" pitchFamily="66" charset="0"/>
              </a:rPr>
              <a:t>BC</a:t>
            </a:r>
            <a:r>
              <a:rPr lang="it-IT" sz="1400" dirty="0">
                <a:solidFill>
                  <a:srgbClr val="0070C0"/>
                </a:solidFill>
                <a:latin typeface="Comic Sans MS" panose="030F0702030302020204" pitchFamily="66" charset="0"/>
              </a:rPr>
              <a:t> di base e lo spigolo </a:t>
            </a:r>
            <a:r>
              <a:rPr lang="it-IT" sz="1400" dirty="0">
                <a:latin typeface="Comic Sans MS" panose="030F0702030302020204" pitchFamily="66" charset="0"/>
              </a:rPr>
              <a:t>BV</a:t>
            </a:r>
            <a:r>
              <a:rPr lang="it-IT" sz="1400" dirty="0">
                <a:solidFill>
                  <a:srgbClr val="0070C0"/>
                </a:solidFill>
                <a:latin typeface="Comic Sans MS" panose="030F0702030302020204" pitchFamily="66" charset="0"/>
              </a:rPr>
              <a:t> della faccia che hanno il punto </a:t>
            </a:r>
            <a:r>
              <a:rPr lang="it-IT" sz="1400" dirty="0">
                <a:latin typeface="Comic Sans MS" panose="030F0702030302020204" pitchFamily="66" charset="0"/>
              </a:rPr>
              <a:t>B</a:t>
            </a:r>
            <a:r>
              <a:rPr lang="it-IT" sz="1400" dirty="0">
                <a:solidFill>
                  <a:srgbClr val="0070C0"/>
                </a:solidFill>
                <a:latin typeface="Comic Sans MS" panose="030F0702030302020204" pitchFamily="66" charset="0"/>
              </a:rPr>
              <a:t> in comune.</a:t>
            </a:r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9C7512A8-6D0A-4E10-A117-2E55D0C48C48}"/>
              </a:ext>
            </a:extLst>
          </p:cNvPr>
          <p:cNvGrpSpPr/>
          <p:nvPr/>
        </p:nvGrpSpPr>
        <p:grpSpPr>
          <a:xfrm>
            <a:off x="4978" y="968643"/>
            <a:ext cx="6679058" cy="406560"/>
            <a:chOff x="4978" y="968643"/>
            <a:chExt cx="6679058" cy="406560"/>
          </a:xfrm>
        </p:grpSpPr>
        <p:sp>
          <p:nvSpPr>
            <p:cNvPr id="69" name="CasellaDiTesto 68">
              <a:extLst>
                <a:ext uri="{FF2B5EF4-FFF2-40B4-BE49-F238E27FC236}">
                  <a16:creationId xmlns:a16="http://schemas.microsoft.com/office/drawing/2014/main" id="{4E49BC26-C8A9-402F-B8F5-F19857B94596}"/>
                </a:ext>
              </a:extLst>
            </p:cNvPr>
            <p:cNvSpPr txBox="1"/>
            <p:nvPr/>
          </p:nvSpPr>
          <p:spPr>
            <a:xfrm>
              <a:off x="4978" y="1044190"/>
              <a:ext cx="66790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Per </a:t>
              </a:r>
              <a:r>
                <a:rPr lang="it-IT" sz="1400" dirty="0">
                  <a:latin typeface="Comic Sans MS" panose="030F0702030302020204" pitchFamily="66" charset="0"/>
                </a:rPr>
                <a:t>BC</a:t>
              </a:r>
              <a:r>
                <a:rPr lang="it-IT" sz="1400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 facciamo passare la retta orizzontale a che determina T</a:t>
              </a:r>
              <a:r>
                <a:rPr lang="it-IT" sz="1400" baseline="-25000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2</a:t>
              </a:r>
              <a:r>
                <a:rPr lang="it-IT" sz="1400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a e </a:t>
              </a:r>
            </a:p>
          </p:txBody>
        </p:sp>
        <p:grpSp>
          <p:nvGrpSpPr>
            <p:cNvPr id="77" name="Gruppo 76">
              <a:extLst>
                <a:ext uri="{FF2B5EF4-FFF2-40B4-BE49-F238E27FC236}">
                  <a16:creationId xmlns:a16="http://schemas.microsoft.com/office/drawing/2014/main" id="{61540D56-6386-48B3-9A6D-93DAF5CDC806}"/>
                </a:ext>
              </a:extLst>
            </p:cNvPr>
            <p:cNvGrpSpPr/>
            <p:nvPr/>
          </p:nvGrpSpPr>
          <p:grpSpPr>
            <a:xfrm>
              <a:off x="5642098" y="968643"/>
              <a:ext cx="562894" cy="406560"/>
              <a:chOff x="11754129" y="5701411"/>
              <a:chExt cx="562894" cy="406560"/>
            </a:xfrm>
          </p:grpSpPr>
          <p:sp>
            <p:nvSpPr>
              <p:cNvPr id="79" name="CasellaDiTesto 78">
                <a:extLst>
                  <a:ext uri="{FF2B5EF4-FFF2-40B4-BE49-F238E27FC236}">
                    <a16:creationId xmlns:a16="http://schemas.microsoft.com/office/drawing/2014/main" id="{0E8F3323-C8AF-469A-8383-48440580FF41}"/>
                  </a:ext>
                </a:extLst>
              </p:cNvPr>
              <p:cNvSpPr txBox="1"/>
              <p:nvPr/>
            </p:nvSpPr>
            <p:spPr>
              <a:xfrm>
                <a:off x="11754129" y="5769417"/>
                <a:ext cx="56289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600" dirty="0">
                    <a:solidFill>
                      <a:srgbClr val="0070C0"/>
                    </a:solidFill>
                    <a:latin typeface="Comic Sans MS" panose="030F0702030302020204" pitchFamily="66" charset="0"/>
                  </a:rPr>
                  <a:t>T</a:t>
                </a:r>
                <a:r>
                  <a:rPr lang="it-IT" sz="1600" baseline="-25000" dirty="0">
                    <a:solidFill>
                      <a:srgbClr val="0070C0"/>
                    </a:solidFill>
                    <a:latin typeface="Comic Sans MS" panose="030F0702030302020204" pitchFamily="66" charset="0"/>
                  </a:rPr>
                  <a:t>1</a:t>
                </a:r>
                <a:r>
                  <a:rPr lang="it-IT" sz="1600" dirty="0">
                    <a:solidFill>
                      <a:srgbClr val="0070C0"/>
                    </a:solidFill>
                    <a:latin typeface="Comic Sans MS" panose="030F0702030302020204" pitchFamily="66" charset="0"/>
                  </a:rPr>
                  <a:t>a</a:t>
                </a:r>
              </a:p>
            </p:txBody>
          </p:sp>
          <p:sp>
            <p:nvSpPr>
              <p:cNvPr id="82" name="Rettangolo 81">
                <a:extLst>
                  <a:ext uri="{FF2B5EF4-FFF2-40B4-BE49-F238E27FC236}">
                    <a16:creationId xmlns:a16="http://schemas.microsoft.com/office/drawing/2014/main" id="{C94650CF-7E42-45B8-A3C4-B6CEB7872628}"/>
                  </a:ext>
                </a:extLst>
              </p:cNvPr>
              <p:cNvSpPr/>
              <p:nvPr/>
            </p:nvSpPr>
            <p:spPr>
              <a:xfrm>
                <a:off x="11996730" y="5701411"/>
                <a:ext cx="285656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it-IT" sz="1100" dirty="0">
                    <a:solidFill>
                      <a:srgbClr val="00B0F0"/>
                    </a:solidFill>
                    <a:latin typeface="Symbol" panose="05050102010706020507" pitchFamily="18" charset="2"/>
                  </a:rPr>
                  <a:t>¥</a:t>
                </a:r>
                <a:endParaRPr lang="it-IT" sz="800" dirty="0">
                  <a:solidFill>
                    <a:srgbClr val="00B0F0"/>
                  </a:solidFill>
                  <a:latin typeface="MS Shell Dlg 2" panose="020B0604030504040204" pitchFamily="34" charset="0"/>
                </a:endParaRPr>
              </a:p>
            </p:txBody>
          </p:sp>
        </p:grpSp>
      </p:grpSp>
      <p:sp>
        <p:nvSpPr>
          <p:cNvPr id="83" name="CasellaDiTesto 82">
            <a:extLst>
              <a:ext uri="{FF2B5EF4-FFF2-40B4-BE49-F238E27FC236}">
                <a16:creationId xmlns:a16="http://schemas.microsoft.com/office/drawing/2014/main" id="{10C6516F-784C-465B-A233-695B8057A665}"/>
              </a:ext>
            </a:extLst>
          </p:cNvPr>
          <p:cNvSpPr txBox="1"/>
          <p:nvPr/>
        </p:nvSpPr>
        <p:spPr>
          <a:xfrm>
            <a:off x="1037" y="1328984"/>
            <a:ext cx="3636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0070C0"/>
                </a:solidFill>
                <a:latin typeface="Comic Sans MS" panose="030F0702030302020204" pitchFamily="66" charset="0"/>
              </a:rPr>
              <a:t>Mentre per </a:t>
            </a:r>
            <a:r>
              <a:rPr lang="it-IT" sz="1400" dirty="0">
                <a:latin typeface="Comic Sans MS" panose="030F0702030302020204" pitchFamily="66" charset="0"/>
              </a:rPr>
              <a:t>BV</a:t>
            </a:r>
            <a:r>
              <a:rPr lang="it-IT" sz="1400" dirty="0">
                <a:solidFill>
                  <a:srgbClr val="0070C0"/>
                </a:solidFill>
                <a:latin typeface="Comic Sans MS" panose="030F0702030302020204" pitchFamily="66" charset="0"/>
              </a:rPr>
              <a:t> conduciamo la retta b che determina sia T</a:t>
            </a:r>
            <a:r>
              <a:rPr lang="it-IT" sz="1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1</a:t>
            </a:r>
            <a:r>
              <a:rPr lang="it-IT" sz="1400" dirty="0">
                <a:solidFill>
                  <a:srgbClr val="0070C0"/>
                </a:solidFill>
                <a:latin typeface="Comic Sans MS" panose="030F0702030302020204" pitchFamily="66" charset="0"/>
              </a:rPr>
              <a:t>b siaT</a:t>
            </a:r>
            <a:r>
              <a:rPr lang="it-IT" sz="1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it-IT" sz="1400" dirty="0">
                <a:solidFill>
                  <a:srgbClr val="0070C0"/>
                </a:solidFill>
                <a:latin typeface="Comic Sans MS" panose="030F0702030302020204" pitchFamily="66" charset="0"/>
              </a:rPr>
              <a:t>b che, in questo caso, esce fuori dello spazio grafico.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FC1AC1FB-BEFD-4782-AD01-372930F80BD0}"/>
              </a:ext>
            </a:extLst>
          </p:cNvPr>
          <p:cNvSpPr txBox="1"/>
          <p:nvPr/>
        </p:nvSpPr>
        <p:spPr>
          <a:xfrm>
            <a:off x="18661" y="2106679"/>
            <a:ext cx="302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0070C0"/>
                </a:solidFill>
                <a:latin typeface="Comic Sans MS" panose="030F0702030302020204" pitchFamily="66" charset="0"/>
              </a:rPr>
              <a:t>Ricordando che al concetto di punto improprio è necessario associare, sempre, il concetto di parallelismo, conduciamo per T</a:t>
            </a:r>
            <a:r>
              <a:rPr lang="it-IT" sz="1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1</a:t>
            </a:r>
            <a:r>
              <a:rPr lang="it-IT" sz="1400" dirty="0">
                <a:solidFill>
                  <a:srgbClr val="0070C0"/>
                </a:solidFill>
                <a:latin typeface="Comic Sans MS" panose="030F0702030302020204" pitchFamily="66" charset="0"/>
              </a:rPr>
              <a:t>b la traccia t</a:t>
            </a:r>
            <a:r>
              <a:rPr lang="it-IT" sz="1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1</a:t>
            </a:r>
            <a:r>
              <a:rPr lang="it-IT" sz="1400" dirty="0">
                <a:solidFill>
                  <a:srgbClr val="0070C0"/>
                </a:solidFill>
                <a:latin typeface="Symbol" panose="05050102010706020507" pitchFamily="18" charset="2"/>
              </a:rPr>
              <a:t>b</a:t>
            </a:r>
            <a:r>
              <a:rPr lang="it-IT" sz="1400" dirty="0">
                <a:solidFill>
                  <a:srgbClr val="0070C0"/>
                </a:solidFill>
                <a:latin typeface="Comic Sans MS" panose="030F0702030302020204" pitchFamily="66" charset="0"/>
              </a:rPr>
              <a:t> parallela ad </a:t>
            </a:r>
            <a:r>
              <a:rPr lang="it-IT" sz="14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a’</a:t>
            </a:r>
            <a:r>
              <a:rPr lang="it-IT" sz="1400" dirty="0">
                <a:solidFill>
                  <a:srgbClr val="0070C0"/>
                </a:solidFill>
                <a:latin typeface="Comic Sans MS" panose="030F0702030302020204" pitchFamily="66" charset="0"/>
              </a:rPr>
              <a:t> fino alla linea di terra. </a:t>
            </a:r>
          </a:p>
        </p:txBody>
      </p:sp>
      <p:sp>
        <p:nvSpPr>
          <p:cNvPr id="84" name="CasellaDiTesto 83">
            <a:extLst>
              <a:ext uri="{FF2B5EF4-FFF2-40B4-BE49-F238E27FC236}">
                <a16:creationId xmlns:a16="http://schemas.microsoft.com/office/drawing/2014/main" id="{AF64E976-F302-4F37-A391-32CE3192C048}"/>
              </a:ext>
            </a:extLst>
          </p:cNvPr>
          <p:cNvSpPr txBox="1"/>
          <p:nvPr/>
        </p:nvSpPr>
        <p:spPr>
          <a:xfrm>
            <a:off x="-763" y="7100505"/>
            <a:ext cx="224830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0070C0"/>
                </a:solidFill>
                <a:latin typeface="Comic Sans MS" panose="030F0702030302020204" pitchFamily="66" charset="0"/>
              </a:rPr>
              <a:t>Il piano dato </a:t>
            </a:r>
            <a:r>
              <a:rPr lang="it-IT" sz="1600" dirty="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  <a:r>
              <a:rPr lang="it-IT" sz="1400" dirty="0">
                <a:solidFill>
                  <a:srgbClr val="0070C0"/>
                </a:solidFill>
                <a:latin typeface="Comic Sans MS" panose="030F0702030302020204" pitchFamily="66" charset="0"/>
              </a:rPr>
              <a:t> e il</a:t>
            </a:r>
          </a:p>
          <a:p>
            <a:r>
              <a:rPr lang="it-IT" sz="1400" dirty="0">
                <a:solidFill>
                  <a:srgbClr val="0070C0"/>
                </a:solidFill>
                <a:latin typeface="Comic Sans MS" panose="030F0702030302020204" pitchFamily="66" charset="0"/>
              </a:rPr>
              <a:t>piano trovato </a:t>
            </a:r>
            <a:r>
              <a:rPr lang="it-IT" sz="1400" dirty="0">
                <a:solidFill>
                  <a:srgbClr val="0070C0"/>
                </a:solidFill>
                <a:latin typeface="Symbol" panose="05050102010706020507" pitchFamily="18" charset="2"/>
              </a:rPr>
              <a:t>b </a:t>
            </a:r>
            <a:r>
              <a:rPr lang="it-IT" sz="1400" dirty="0">
                <a:solidFill>
                  <a:srgbClr val="0070C0"/>
                </a:solidFill>
                <a:latin typeface="Comic Sans MS" panose="030F0702030302020204" pitchFamily="66" charset="0"/>
              </a:rPr>
              <a:t>si</a:t>
            </a:r>
          </a:p>
          <a:p>
            <a:r>
              <a:rPr lang="it-IT" sz="1400" dirty="0">
                <a:solidFill>
                  <a:srgbClr val="0070C0"/>
                </a:solidFill>
                <a:latin typeface="Comic Sans MS" panose="030F0702030302020204" pitchFamily="66" charset="0"/>
              </a:rPr>
              <a:t>intersecano in </a:t>
            </a:r>
            <a:r>
              <a:rPr lang="it-IT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it-IT" sz="14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r>
              <a:rPr lang="it-IT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x </a:t>
            </a:r>
          </a:p>
          <a:p>
            <a:r>
              <a:rPr lang="it-IT" sz="1400" dirty="0">
                <a:solidFill>
                  <a:srgbClr val="0070C0"/>
                </a:solidFill>
                <a:latin typeface="Comic Sans MS" panose="030F0702030302020204" pitchFamily="66" charset="0"/>
              </a:rPr>
              <a:t>e </a:t>
            </a:r>
            <a:r>
              <a:rPr lang="it-IT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it-IT" sz="14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it-IT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x</a:t>
            </a: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260F5660-4D59-45B9-A199-53C9A80B2C1C}"/>
              </a:ext>
            </a:extLst>
          </p:cNvPr>
          <p:cNvGrpSpPr/>
          <p:nvPr/>
        </p:nvGrpSpPr>
        <p:grpSpPr>
          <a:xfrm>
            <a:off x="-8725" y="8129546"/>
            <a:ext cx="4714238" cy="954107"/>
            <a:chOff x="14327" y="8160282"/>
            <a:chExt cx="4714238" cy="954107"/>
          </a:xfrm>
        </p:grpSpPr>
        <p:sp>
          <p:nvSpPr>
            <p:cNvPr id="85" name="CasellaDiTesto 84">
              <a:extLst>
                <a:ext uri="{FF2B5EF4-FFF2-40B4-BE49-F238E27FC236}">
                  <a16:creationId xmlns:a16="http://schemas.microsoft.com/office/drawing/2014/main" id="{C8A3738A-70BB-49CC-B729-DCD5E2FB0975}"/>
                </a:ext>
              </a:extLst>
            </p:cNvPr>
            <p:cNvSpPr txBox="1"/>
            <p:nvPr/>
          </p:nvSpPr>
          <p:spPr>
            <a:xfrm>
              <a:off x="14327" y="8160282"/>
              <a:ext cx="471423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Per queste due tracce facciamo passare le rispettive proiezioni </a:t>
              </a:r>
              <a:r>
                <a:rPr lang="it-IT" sz="14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x’</a:t>
              </a:r>
              <a:r>
                <a:rPr lang="it-IT" sz="1400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 e </a:t>
              </a:r>
              <a:r>
                <a:rPr lang="it-IT" sz="14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x’’ </a:t>
              </a:r>
              <a:r>
                <a:rPr lang="it-IT" sz="1400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che a loro volta intersecando gli spigoli danno i punti </a:t>
              </a:r>
              <a:r>
                <a:rPr lang="it-IT" sz="14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Y’</a:t>
              </a:r>
              <a:r>
                <a:rPr lang="it-IT" sz="1400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=(</a:t>
              </a:r>
              <a:r>
                <a:rPr lang="it-IT" sz="14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x’</a:t>
              </a:r>
              <a:r>
                <a:rPr lang="it-IT" sz="1400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    </a:t>
              </a:r>
              <a:r>
                <a:rPr lang="it-IT" sz="1400" dirty="0">
                  <a:latin typeface="Comic Sans MS" panose="030F0702030302020204" pitchFamily="66" charset="0"/>
                </a:rPr>
                <a:t>B’C’</a:t>
              </a:r>
              <a:r>
                <a:rPr lang="it-IT" sz="1400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) e </a:t>
              </a:r>
              <a:r>
                <a:rPr lang="it-IT" sz="14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Y’’</a:t>
              </a:r>
              <a:r>
                <a:rPr lang="it-IT" sz="1400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=(</a:t>
              </a:r>
              <a:r>
                <a:rPr lang="it-IT" sz="14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x’’ </a:t>
              </a:r>
              <a:r>
                <a:rPr lang="it-IT" sz="1400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   </a:t>
              </a:r>
              <a:r>
                <a:rPr lang="it-IT" sz="1400" dirty="0">
                  <a:latin typeface="Comic Sans MS" panose="030F0702030302020204" pitchFamily="66" charset="0"/>
                </a:rPr>
                <a:t>B’’C’’</a:t>
              </a:r>
              <a:r>
                <a:rPr lang="it-IT" sz="1400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) mentre </a:t>
              </a:r>
              <a:r>
                <a:rPr lang="it-IT" sz="14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W’</a:t>
              </a:r>
              <a:r>
                <a:rPr lang="it-IT" sz="1400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=(</a:t>
              </a:r>
              <a:r>
                <a:rPr lang="it-IT" sz="14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x’</a:t>
              </a:r>
              <a:r>
                <a:rPr lang="it-IT" sz="1400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    </a:t>
              </a:r>
              <a:r>
                <a:rPr lang="it-IT" sz="1400" dirty="0">
                  <a:latin typeface="Comic Sans MS" panose="030F0702030302020204" pitchFamily="66" charset="0"/>
                </a:rPr>
                <a:t>B’V’</a:t>
              </a:r>
              <a:r>
                <a:rPr lang="it-IT" sz="1400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) e </a:t>
              </a:r>
              <a:r>
                <a:rPr lang="it-IT" sz="14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W’’</a:t>
              </a:r>
              <a:r>
                <a:rPr lang="it-IT" sz="1400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=(</a:t>
              </a:r>
              <a:r>
                <a:rPr lang="it-IT" sz="14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x’’  </a:t>
              </a:r>
              <a:r>
                <a:rPr lang="it-IT" sz="1400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  </a:t>
              </a:r>
              <a:r>
                <a:rPr lang="it-IT" sz="1400" dirty="0">
                  <a:latin typeface="Comic Sans MS" panose="030F0702030302020204" pitchFamily="66" charset="0"/>
                </a:rPr>
                <a:t>B’’V’’</a:t>
              </a:r>
              <a:r>
                <a:rPr lang="it-IT" sz="1400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) </a:t>
              </a:r>
            </a:p>
          </p:txBody>
        </p:sp>
        <p:sp>
          <p:nvSpPr>
            <p:cNvPr id="86" name="Rettangolo 85">
              <a:extLst>
                <a:ext uri="{FF2B5EF4-FFF2-40B4-BE49-F238E27FC236}">
                  <a16:creationId xmlns:a16="http://schemas.microsoft.com/office/drawing/2014/main" id="{673DE553-63A0-4251-B898-ABB0E28647B6}"/>
                </a:ext>
              </a:extLst>
            </p:cNvPr>
            <p:cNvSpPr/>
            <p:nvPr/>
          </p:nvSpPr>
          <p:spPr>
            <a:xfrm>
              <a:off x="2143507" y="8578442"/>
              <a:ext cx="45438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1400" b="1" dirty="0">
                  <a:solidFill>
                    <a:srgbClr val="0070C0"/>
                  </a:solidFill>
                  <a:latin typeface="Symbol" panose="05050102010706020507" pitchFamily="18" charset="2"/>
                </a:rPr>
                <a:t>Ç</a:t>
              </a:r>
              <a:endParaRPr lang="it-IT" sz="1400" b="1" dirty="0">
                <a:solidFill>
                  <a:srgbClr val="0070C0"/>
                </a:solidFill>
                <a:latin typeface="MS Shell Dlg 2" panose="020B0604030504040204" pitchFamily="34" charset="0"/>
              </a:endParaRPr>
            </a:p>
          </p:txBody>
        </p:sp>
        <p:sp>
          <p:nvSpPr>
            <p:cNvPr id="87" name="Rettangolo 86">
              <a:extLst>
                <a:ext uri="{FF2B5EF4-FFF2-40B4-BE49-F238E27FC236}">
                  <a16:creationId xmlns:a16="http://schemas.microsoft.com/office/drawing/2014/main" id="{81D4CF87-03ED-43F6-B658-9C4AAF126582}"/>
                </a:ext>
              </a:extLst>
            </p:cNvPr>
            <p:cNvSpPr/>
            <p:nvPr/>
          </p:nvSpPr>
          <p:spPr>
            <a:xfrm>
              <a:off x="3403556" y="8586562"/>
              <a:ext cx="45438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1400" b="1" dirty="0">
                  <a:solidFill>
                    <a:srgbClr val="0070C0"/>
                  </a:solidFill>
                  <a:latin typeface="Symbol" panose="05050102010706020507" pitchFamily="18" charset="2"/>
                </a:rPr>
                <a:t>Ç  </a:t>
              </a:r>
              <a:endParaRPr lang="it-IT" sz="1400" b="1" dirty="0">
                <a:solidFill>
                  <a:srgbClr val="0070C0"/>
                </a:solidFill>
                <a:latin typeface="MS Shell Dlg 2" panose="020B0604030504040204" pitchFamily="34" charset="0"/>
              </a:endParaRPr>
            </a:p>
          </p:txBody>
        </p:sp>
        <p:sp>
          <p:nvSpPr>
            <p:cNvPr id="88" name="Rettangolo 87">
              <a:extLst>
                <a:ext uri="{FF2B5EF4-FFF2-40B4-BE49-F238E27FC236}">
                  <a16:creationId xmlns:a16="http://schemas.microsoft.com/office/drawing/2014/main" id="{21045576-22B8-435D-AEF7-1D223860233E}"/>
                </a:ext>
              </a:extLst>
            </p:cNvPr>
            <p:cNvSpPr/>
            <p:nvPr/>
          </p:nvSpPr>
          <p:spPr>
            <a:xfrm>
              <a:off x="2533636" y="8799831"/>
              <a:ext cx="45438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1400" b="1" dirty="0">
                  <a:solidFill>
                    <a:srgbClr val="0070C0"/>
                  </a:solidFill>
                  <a:latin typeface="Symbol" panose="05050102010706020507" pitchFamily="18" charset="2"/>
                </a:rPr>
                <a:t>Ç</a:t>
              </a:r>
              <a:endParaRPr lang="it-IT" sz="1400" b="1" dirty="0">
                <a:solidFill>
                  <a:srgbClr val="0070C0"/>
                </a:solidFill>
                <a:latin typeface="MS Shell Dlg 2" panose="020B0604030504040204" pitchFamily="34" charset="0"/>
              </a:endParaRPr>
            </a:p>
          </p:txBody>
        </p:sp>
        <p:sp>
          <p:nvSpPr>
            <p:cNvPr id="91" name="Rettangolo 90">
              <a:extLst>
                <a:ext uri="{FF2B5EF4-FFF2-40B4-BE49-F238E27FC236}">
                  <a16:creationId xmlns:a16="http://schemas.microsoft.com/office/drawing/2014/main" id="{9FFF1C89-0169-49E1-9EB7-65E6C08F5CC2}"/>
                </a:ext>
              </a:extLst>
            </p:cNvPr>
            <p:cNvSpPr/>
            <p:nvPr/>
          </p:nvSpPr>
          <p:spPr>
            <a:xfrm>
              <a:off x="1214815" y="8791134"/>
              <a:ext cx="45438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1400" b="1" dirty="0">
                  <a:solidFill>
                    <a:srgbClr val="0070C0"/>
                  </a:solidFill>
                  <a:latin typeface="Symbol" panose="05050102010706020507" pitchFamily="18" charset="2"/>
                </a:rPr>
                <a:t>Ç</a:t>
              </a:r>
              <a:endParaRPr lang="it-IT" sz="1400" b="1" dirty="0">
                <a:solidFill>
                  <a:srgbClr val="0070C0"/>
                </a:solidFill>
                <a:latin typeface="MS Shell Dlg 2" panose="020B0604030504040204" pitchFamily="34" charset="0"/>
              </a:endParaRPr>
            </a:p>
          </p:txBody>
        </p:sp>
      </p:grpSp>
      <p:grpSp>
        <p:nvGrpSpPr>
          <p:cNvPr id="28" name="Gruppo 27">
            <a:extLst>
              <a:ext uri="{FF2B5EF4-FFF2-40B4-BE49-F238E27FC236}">
                <a16:creationId xmlns:a16="http://schemas.microsoft.com/office/drawing/2014/main" id="{D2471256-D363-4DB4-A553-39A5CD8E2994}"/>
              </a:ext>
            </a:extLst>
          </p:cNvPr>
          <p:cNvGrpSpPr/>
          <p:nvPr/>
        </p:nvGrpSpPr>
        <p:grpSpPr>
          <a:xfrm>
            <a:off x="0" y="6047090"/>
            <a:ext cx="2023166" cy="769441"/>
            <a:chOff x="0" y="6047090"/>
            <a:chExt cx="2023166" cy="769441"/>
          </a:xfrm>
        </p:grpSpPr>
        <p:sp>
          <p:nvSpPr>
            <p:cNvPr id="24" name="CasellaDiTesto 23">
              <a:extLst>
                <a:ext uri="{FF2B5EF4-FFF2-40B4-BE49-F238E27FC236}">
                  <a16:creationId xmlns:a16="http://schemas.microsoft.com/office/drawing/2014/main" id="{0BCAB963-8738-40F4-BFA2-18C64F76B6BB}"/>
                </a:ext>
              </a:extLst>
            </p:cNvPr>
            <p:cNvSpPr txBox="1"/>
            <p:nvPr/>
          </p:nvSpPr>
          <p:spPr>
            <a:xfrm>
              <a:off x="0" y="6047090"/>
              <a:ext cx="202316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E possibile, ora, eseguire l’operazione</a:t>
              </a:r>
            </a:p>
            <a:p>
              <a:r>
                <a:rPr lang="it-IT" sz="1400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d’intersezione </a:t>
              </a:r>
              <a:r>
                <a:rPr lang="it-IT" sz="1600" dirty="0">
                  <a:solidFill>
                    <a:srgbClr val="FF0000"/>
                  </a:solidFill>
                  <a:latin typeface="Symbol" panose="05050102010706020507" pitchFamily="18" charset="2"/>
                </a:rPr>
                <a:t>a</a:t>
              </a:r>
              <a:r>
                <a:rPr lang="it-IT" sz="1400" dirty="0">
                  <a:solidFill>
                    <a:srgbClr val="0070C0"/>
                  </a:solidFill>
                  <a:latin typeface="Symbol" panose="05050102010706020507" pitchFamily="18" charset="2"/>
                </a:rPr>
                <a:t>     b  </a:t>
              </a:r>
            </a:p>
          </p:txBody>
        </p:sp>
        <p:sp>
          <p:nvSpPr>
            <p:cNvPr id="92" name="Rettangolo 91">
              <a:extLst>
                <a:ext uri="{FF2B5EF4-FFF2-40B4-BE49-F238E27FC236}">
                  <a16:creationId xmlns:a16="http://schemas.microsoft.com/office/drawing/2014/main" id="{E3824DDD-7048-4A21-8245-698D9A046FD4}"/>
                </a:ext>
              </a:extLst>
            </p:cNvPr>
            <p:cNvSpPr/>
            <p:nvPr/>
          </p:nvSpPr>
          <p:spPr>
            <a:xfrm>
              <a:off x="1382644" y="6500360"/>
              <a:ext cx="36740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1400" b="1" dirty="0">
                  <a:solidFill>
                    <a:srgbClr val="0070C0"/>
                  </a:solidFill>
                  <a:latin typeface="Symbol" panose="05050102010706020507" pitchFamily="18" charset="2"/>
                </a:rPr>
                <a:t>Ç </a:t>
              </a:r>
              <a:endParaRPr lang="it-IT" sz="1400" b="1" dirty="0">
                <a:solidFill>
                  <a:srgbClr val="0070C0"/>
                </a:solidFill>
                <a:latin typeface="MS Shell Dlg 2" panose="020B0604030504040204" pitchFamily="34" charset="0"/>
              </a:endParaRPr>
            </a:p>
          </p:txBody>
        </p:sp>
      </p:grpSp>
      <p:sp>
        <p:nvSpPr>
          <p:cNvPr id="93" name="CasellaDiTesto 92">
            <a:extLst>
              <a:ext uri="{FF2B5EF4-FFF2-40B4-BE49-F238E27FC236}">
                <a16:creationId xmlns:a16="http://schemas.microsoft.com/office/drawing/2014/main" id="{73F2E32B-7A5F-407C-B054-350E7542FD01}"/>
              </a:ext>
            </a:extLst>
          </p:cNvPr>
          <p:cNvSpPr txBox="1"/>
          <p:nvPr/>
        </p:nvSpPr>
        <p:spPr>
          <a:xfrm>
            <a:off x="4484498" y="7257060"/>
            <a:ext cx="2412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0070C0"/>
                </a:solidFill>
                <a:latin typeface="Comic Sans MS" panose="030F0702030302020204" pitchFamily="66" charset="0"/>
              </a:rPr>
              <a:t>Sulla faccia </a:t>
            </a:r>
            <a:r>
              <a:rPr lang="it-IT" sz="1400" dirty="0">
                <a:latin typeface="Comic Sans MS" panose="030F0702030302020204" pitchFamily="66" charset="0"/>
              </a:rPr>
              <a:t>BCV</a:t>
            </a:r>
            <a:r>
              <a:rPr lang="it-IT" sz="1400" dirty="0">
                <a:solidFill>
                  <a:srgbClr val="0070C0"/>
                </a:solidFill>
                <a:latin typeface="Comic Sans MS" panose="030F0702030302020204" pitchFamily="66" charset="0"/>
              </a:rPr>
              <a:t> si generano, rispettivamente, i segmenti di sezione </a:t>
            </a:r>
            <a:r>
              <a:rPr lang="it-IT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Y’W’</a:t>
            </a:r>
            <a:r>
              <a:rPr lang="it-IT" sz="1400" dirty="0">
                <a:solidFill>
                  <a:srgbClr val="0070C0"/>
                </a:solidFill>
                <a:latin typeface="Comic Sans MS" panose="030F0702030302020204" pitchFamily="66" charset="0"/>
              </a:rPr>
              <a:t> su </a:t>
            </a:r>
            <a:r>
              <a:rPr lang="it-IT" sz="1600" dirty="0">
                <a:solidFill>
                  <a:srgbClr val="0070C0"/>
                </a:solidFill>
                <a:latin typeface="Symbol" panose="05050102010706020507" pitchFamily="18" charset="2"/>
              </a:rPr>
              <a:t>p</a:t>
            </a:r>
            <a:r>
              <a:rPr lang="it-IT" sz="1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1</a:t>
            </a:r>
            <a:r>
              <a:rPr lang="it-IT" sz="1400" dirty="0">
                <a:solidFill>
                  <a:srgbClr val="0070C0"/>
                </a:solidFill>
                <a:latin typeface="Comic Sans MS" panose="030F0702030302020204" pitchFamily="66" charset="0"/>
              </a:rPr>
              <a:t> e </a:t>
            </a:r>
            <a:r>
              <a:rPr lang="it-IT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Y’’W’’ </a:t>
            </a:r>
            <a:r>
              <a:rPr lang="it-IT" sz="1400" dirty="0">
                <a:solidFill>
                  <a:srgbClr val="0070C0"/>
                </a:solidFill>
                <a:latin typeface="Comic Sans MS" panose="030F0702030302020204" pitchFamily="66" charset="0"/>
              </a:rPr>
              <a:t>su </a:t>
            </a:r>
            <a:r>
              <a:rPr lang="it-IT" sz="1600" dirty="0">
                <a:solidFill>
                  <a:srgbClr val="0070C0"/>
                </a:solidFill>
                <a:latin typeface="Symbol" panose="05050102010706020507" pitchFamily="18" charset="2"/>
              </a:rPr>
              <a:t>p</a:t>
            </a:r>
            <a:r>
              <a:rPr lang="it-IT" sz="1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endParaRPr lang="it-IT" sz="14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94" name="CasellaDiTesto 93">
            <a:extLst>
              <a:ext uri="{FF2B5EF4-FFF2-40B4-BE49-F238E27FC236}">
                <a16:creationId xmlns:a16="http://schemas.microsoft.com/office/drawing/2014/main" id="{B5434D21-3FCB-4C16-8899-B0BB01C7E645}"/>
              </a:ext>
            </a:extLst>
          </p:cNvPr>
          <p:cNvSpPr txBox="1"/>
          <p:nvPr/>
        </p:nvSpPr>
        <p:spPr>
          <a:xfrm>
            <a:off x="3421339" y="7199514"/>
            <a:ext cx="57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it-IT" sz="14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r>
              <a:rPr lang="it-IT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x</a:t>
            </a:r>
          </a:p>
        </p:txBody>
      </p:sp>
      <p:sp>
        <p:nvSpPr>
          <p:cNvPr id="95" name="CasellaDiTesto 94">
            <a:extLst>
              <a:ext uri="{FF2B5EF4-FFF2-40B4-BE49-F238E27FC236}">
                <a16:creationId xmlns:a16="http://schemas.microsoft.com/office/drawing/2014/main" id="{1FC97FAB-5A68-41E6-A89F-9F2EDFEACCE2}"/>
              </a:ext>
            </a:extLst>
          </p:cNvPr>
          <p:cNvSpPr txBox="1"/>
          <p:nvPr/>
        </p:nvSpPr>
        <p:spPr>
          <a:xfrm>
            <a:off x="5102452" y="2041270"/>
            <a:ext cx="57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it-IT" sz="14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it-IT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x</a:t>
            </a:r>
          </a:p>
        </p:txBody>
      </p:sp>
      <p:sp>
        <p:nvSpPr>
          <p:cNvPr id="97" name="CasellaDiTesto 96">
            <a:extLst>
              <a:ext uri="{FF2B5EF4-FFF2-40B4-BE49-F238E27FC236}">
                <a16:creationId xmlns:a16="http://schemas.microsoft.com/office/drawing/2014/main" id="{D33E3901-F1DA-434A-B4D2-0AE36A85F4D0}"/>
              </a:ext>
            </a:extLst>
          </p:cNvPr>
          <p:cNvSpPr txBox="1"/>
          <p:nvPr/>
        </p:nvSpPr>
        <p:spPr>
          <a:xfrm>
            <a:off x="3654806" y="4455690"/>
            <a:ext cx="36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Y’’</a:t>
            </a:r>
          </a:p>
        </p:txBody>
      </p:sp>
      <p:sp>
        <p:nvSpPr>
          <p:cNvPr id="98" name="CasellaDiTesto 97">
            <a:extLst>
              <a:ext uri="{FF2B5EF4-FFF2-40B4-BE49-F238E27FC236}">
                <a16:creationId xmlns:a16="http://schemas.microsoft.com/office/drawing/2014/main" id="{7CC5B021-BF16-4401-9930-315E4272A60E}"/>
              </a:ext>
            </a:extLst>
          </p:cNvPr>
          <p:cNvSpPr txBox="1"/>
          <p:nvPr/>
        </p:nvSpPr>
        <p:spPr>
          <a:xfrm>
            <a:off x="4150598" y="6520504"/>
            <a:ext cx="5628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0070C0"/>
                </a:solidFill>
                <a:latin typeface="Comic Sans MS" panose="030F0702030302020204" pitchFamily="66" charset="0"/>
              </a:rPr>
              <a:t>t</a:t>
            </a:r>
            <a:r>
              <a:rPr lang="it-IT" sz="1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1</a:t>
            </a:r>
            <a:r>
              <a:rPr lang="it-IT" sz="1400" dirty="0">
                <a:solidFill>
                  <a:srgbClr val="0070C0"/>
                </a:solidFill>
                <a:latin typeface="Symbol" panose="05050102010706020507" pitchFamily="18" charset="2"/>
              </a:rPr>
              <a:t>b</a:t>
            </a:r>
          </a:p>
        </p:txBody>
      </p:sp>
      <p:sp>
        <p:nvSpPr>
          <p:cNvPr id="99" name="CasellaDiTesto 98">
            <a:extLst>
              <a:ext uri="{FF2B5EF4-FFF2-40B4-BE49-F238E27FC236}">
                <a16:creationId xmlns:a16="http://schemas.microsoft.com/office/drawing/2014/main" id="{F07FCEF2-651A-4458-B5A8-68AF76A361F5}"/>
              </a:ext>
            </a:extLst>
          </p:cNvPr>
          <p:cNvSpPr txBox="1"/>
          <p:nvPr/>
        </p:nvSpPr>
        <p:spPr>
          <a:xfrm>
            <a:off x="5830907" y="5510665"/>
            <a:ext cx="39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0070C0"/>
                </a:solidFill>
                <a:latin typeface="Comic Sans MS" panose="030F0702030302020204" pitchFamily="66" charset="0"/>
              </a:rPr>
              <a:t>b’</a:t>
            </a:r>
          </a:p>
        </p:txBody>
      </p:sp>
      <p:sp>
        <p:nvSpPr>
          <p:cNvPr id="100" name="CasellaDiTesto 99">
            <a:extLst>
              <a:ext uri="{FF2B5EF4-FFF2-40B4-BE49-F238E27FC236}">
                <a16:creationId xmlns:a16="http://schemas.microsoft.com/office/drawing/2014/main" id="{DA270F58-AB48-4E5E-8135-B4FAF225EB3A}"/>
              </a:ext>
            </a:extLst>
          </p:cNvPr>
          <p:cNvSpPr txBox="1"/>
          <p:nvPr/>
        </p:nvSpPr>
        <p:spPr>
          <a:xfrm>
            <a:off x="5654379" y="6604453"/>
            <a:ext cx="39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0070C0"/>
                </a:solidFill>
                <a:latin typeface="Comic Sans MS" panose="030F0702030302020204" pitchFamily="66" charset="0"/>
              </a:rPr>
              <a:t>b’’</a:t>
            </a:r>
          </a:p>
        </p:txBody>
      </p:sp>
      <p:sp>
        <p:nvSpPr>
          <p:cNvPr id="101" name="CasellaDiTesto 100">
            <a:extLst>
              <a:ext uri="{FF2B5EF4-FFF2-40B4-BE49-F238E27FC236}">
                <a16:creationId xmlns:a16="http://schemas.microsoft.com/office/drawing/2014/main" id="{567D4023-712D-4950-A55B-16CE247AD0D5}"/>
              </a:ext>
            </a:extLst>
          </p:cNvPr>
          <p:cNvSpPr txBox="1"/>
          <p:nvPr/>
        </p:nvSpPr>
        <p:spPr>
          <a:xfrm>
            <a:off x="2534808" y="5235320"/>
            <a:ext cx="324000" cy="21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Comic Sans MS" panose="030F0702030302020204" pitchFamily="66" charset="0"/>
              </a:rPr>
              <a:t>A’</a:t>
            </a:r>
          </a:p>
        </p:txBody>
      </p:sp>
      <p:sp>
        <p:nvSpPr>
          <p:cNvPr id="102" name="CasellaDiTesto 101">
            <a:extLst>
              <a:ext uri="{FF2B5EF4-FFF2-40B4-BE49-F238E27FC236}">
                <a16:creationId xmlns:a16="http://schemas.microsoft.com/office/drawing/2014/main" id="{42BA9071-3183-4C2C-B893-A532C1BF4F52}"/>
              </a:ext>
            </a:extLst>
          </p:cNvPr>
          <p:cNvSpPr txBox="1"/>
          <p:nvPr/>
        </p:nvSpPr>
        <p:spPr>
          <a:xfrm>
            <a:off x="3168182" y="7001953"/>
            <a:ext cx="3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Comic Sans MS" panose="030F0702030302020204" pitchFamily="66" charset="0"/>
              </a:rPr>
              <a:t>C’</a:t>
            </a:r>
          </a:p>
        </p:txBody>
      </p:sp>
      <p:sp>
        <p:nvSpPr>
          <p:cNvPr id="103" name="CasellaDiTesto 102">
            <a:extLst>
              <a:ext uri="{FF2B5EF4-FFF2-40B4-BE49-F238E27FC236}">
                <a16:creationId xmlns:a16="http://schemas.microsoft.com/office/drawing/2014/main" id="{2319A7E0-6F4B-407E-AF89-3863E9D8D510}"/>
              </a:ext>
            </a:extLst>
          </p:cNvPr>
          <p:cNvSpPr txBox="1"/>
          <p:nvPr/>
        </p:nvSpPr>
        <p:spPr>
          <a:xfrm>
            <a:off x="4587145" y="5731907"/>
            <a:ext cx="3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Comic Sans MS" panose="030F0702030302020204" pitchFamily="66" charset="0"/>
              </a:rPr>
              <a:t>B’</a:t>
            </a:r>
          </a:p>
        </p:txBody>
      </p:sp>
      <p:sp>
        <p:nvSpPr>
          <p:cNvPr id="104" name="CasellaDiTesto 103">
            <a:extLst>
              <a:ext uri="{FF2B5EF4-FFF2-40B4-BE49-F238E27FC236}">
                <a16:creationId xmlns:a16="http://schemas.microsoft.com/office/drawing/2014/main" id="{1CD3D8D8-BE8C-441A-BDF2-1FD6BBB11D82}"/>
              </a:ext>
            </a:extLst>
          </p:cNvPr>
          <p:cNvSpPr txBox="1"/>
          <p:nvPr/>
        </p:nvSpPr>
        <p:spPr>
          <a:xfrm>
            <a:off x="2737389" y="4311887"/>
            <a:ext cx="360000" cy="21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Comic Sans MS" panose="030F0702030302020204" pitchFamily="66" charset="0"/>
              </a:rPr>
              <a:t>A’’</a:t>
            </a:r>
          </a:p>
        </p:txBody>
      </p:sp>
      <p:sp>
        <p:nvSpPr>
          <p:cNvPr id="105" name="CasellaDiTesto 104">
            <a:extLst>
              <a:ext uri="{FF2B5EF4-FFF2-40B4-BE49-F238E27FC236}">
                <a16:creationId xmlns:a16="http://schemas.microsoft.com/office/drawing/2014/main" id="{1B690CD9-01AA-4414-B47B-7C75D773D616}"/>
              </a:ext>
            </a:extLst>
          </p:cNvPr>
          <p:cNvSpPr txBox="1"/>
          <p:nvPr/>
        </p:nvSpPr>
        <p:spPr>
          <a:xfrm>
            <a:off x="3416396" y="4296707"/>
            <a:ext cx="360000" cy="25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Comic Sans MS" panose="030F0702030302020204" pitchFamily="66" charset="0"/>
              </a:rPr>
              <a:t>C’’</a:t>
            </a:r>
          </a:p>
        </p:txBody>
      </p:sp>
      <p:sp>
        <p:nvSpPr>
          <p:cNvPr id="106" name="CasellaDiTesto 105">
            <a:extLst>
              <a:ext uri="{FF2B5EF4-FFF2-40B4-BE49-F238E27FC236}">
                <a16:creationId xmlns:a16="http://schemas.microsoft.com/office/drawing/2014/main" id="{1CBBE2F4-541A-4640-87AA-8AE94411FDF5}"/>
              </a:ext>
            </a:extLst>
          </p:cNvPr>
          <p:cNvSpPr txBox="1"/>
          <p:nvPr/>
        </p:nvSpPr>
        <p:spPr>
          <a:xfrm>
            <a:off x="4713214" y="4290098"/>
            <a:ext cx="360000" cy="25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Comic Sans MS" panose="030F0702030302020204" pitchFamily="66" charset="0"/>
              </a:rPr>
              <a:t>B’’</a:t>
            </a:r>
          </a:p>
        </p:txBody>
      </p:sp>
      <p:sp>
        <p:nvSpPr>
          <p:cNvPr id="107" name="CasellaDiTesto 106">
            <a:extLst>
              <a:ext uri="{FF2B5EF4-FFF2-40B4-BE49-F238E27FC236}">
                <a16:creationId xmlns:a16="http://schemas.microsoft.com/office/drawing/2014/main" id="{0CBA0B7E-1964-4374-822B-6215736820E5}"/>
              </a:ext>
            </a:extLst>
          </p:cNvPr>
          <p:cNvSpPr txBox="1"/>
          <p:nvPr/>
        </p:nvSpPr>
        <p:spPr>
          <a:xfrm>
            <a:off x="3614396" y="6144979"/>
            <a:ext cx="3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Comic Sans MS" panose="030F0702030302020204" pitchFamily="66" charset="0"/>
              </a:rPr>
              <a:t>V’</a:t>
            </a:r>
          </a:p>
        </p:txBody>
      </p:sp>
      <p:sp>
        <p:nvSpPr>
          <p:cNvPr id="108" name="CasellaDiTesto 107">
            <a:extLst>
              <a:ext uri="{FF2B5EF4-FFF2-40B4-BE49-F238E27FC236}">
                <a16:creationId xmlns:a16="http://schemas.microsoft.com/office/drawing/2014/main" id="{009AD7B5-B8A1-4683-9F0A-E1AA1E737111}"/>
              </a:ext>
            </a:extLst>
          </p:cNvPr>
          <p:cNvSpPr txBox="1"/>
          <p:nvPr/>
        </p:nvSpPr>
        <p:spPr>
          <a:xfrm>
            <a:off x="3591811" y="1597533"/>
            <a:ext cx="39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Comic Sans MS" panose="030F0702030302020204" pitchFamily="66" charset="0"/>
              </a:rPr>
              <a:t>V’’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DF8FC167-BA91-4517-A58D-5B277A3E46EF}"/>
              </a:ext>
            </a:extLst>
          </p:cNvPr>
          <p:cNvSpPr txBox="1"/>
          <p:nvPr/>
        </p:nvSpPr>
        <p:spPr>
          <a:xfrm>
            <a:off x="0" y="3420799"/>
            <a:ext cx="21745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1400" dirty="0">
                <a:solidFill>
                  <a:srgbClr val="0070C0"/>
                </a:solidFill>
                <a:latin typeface="Comic Sans MS" panose="030F0702030302020204" pitchFamily="66" charset="0"/>
              </a:rPr>
              <a:t>Collegando questo punto</a:t>
            </a:r>
          </a:p>
          <a:p>
            <a:pPr lvl="0"/>
            <a:r>
              <a:rPr lang="it-IT" sz="1400" dirty="0">
                <a:solidFill>
                  <a:srgbClr val="0070C0"/>
                </a:solidFill>
                <a:latin typeface="Comic Sans MS" panose="030F0702030302020204" pitchFamily="66" charset="0"/>
              </a:rPr>
              <a:t>con T</a:t>
            </a:r>
            <a:r>
              <a:rPr lang="it-IT" sz="1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it-IT" sz="1400" dirty="0">
                <a:solidFill>
                  <a:srgbClr val="0070C0"/>
                </a:solidFill>
                <a:latin typeface="Comic Sans MS" panose="030F0702030302020204" pitchFamily="66" charset="0"/>
              </a:rPr>
              <a:t>a determiniamo </a:t>
            </a:r>
          </a:p>
          <a:p>
            <a:pPr lvl="0"/>
            <a:r>
              <a:rPr lang="it-IT" sz="1400" dirty="0">
                <a:solidFill>
                  <a:srgbClr val="0070C0"/>
                </a:solidFill>
                <a:latin typeface="Comic Sans MS" panose="030F0702030302020204" pitchFamily="66" charset="0"/>
              </a:rPr>
              <a:t>anche la posizione</a:t>
            </a:r>
          </a:p>
          <a:p>
            <a:pPr lvl="0"/>
            <a:r>
              <a:rPr lang="it-IT" sz="1400" dirty="0">
                <a:solidFill>
                  <a:srgbClr val="0070C0"/>
                </a:solidFill>
                <a:latin typeface="Comic Sans MS" panose="030F0702030302020204" pitchFamily="66" charset="0"/>
              </a:rPr>
              <a:t>della t</a:t>
            </a:r>
            <a:r>
              <a:rPr lang="it-IT" sz="1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it-IT" sz="1400" dirty="0">
                <a:solidFill>
                  <a:srgbClr val="0070C0"/>
                </a:solidFill>
                <a:latin typeface="Symbol" panose="05050102010706020507" pitchFamily="18" charset="2"/>
              </a:rPr>
              <a:t>b.</a:t>
            </a:r>
            <a:endParaRPr lang="it-IT" dirty="0"/>
          </a:p>
        </p:txBody>
      </p:sp>
      <p:cxnSp>
        <p:nvCxnSpPr>
          <p:cNvPr id="109" name="Connettore diritto 108">
            <a:extLst>
              <a:ext uri="{FF2B5EF4-FFF2-40B4-BE49-F238E27FC236}">
                <a16:creationId xmlns:a16="http://schemas.microsoft.com/office/drawing/2014/main" id="{87B1D23C-8FD4-4205-A633-E28582E11EFF}"/>
              </a:ext>
            </a:extLst>
          </p:cNvPr>
          <p:cNvCxnSpPr>
            <a:cxnSpLocks/>
          </p:cNvCxnSpPr>
          <p:nvPr/>
        </p:nvCxnSpPr>
        <p:spPr>
          <a:xfrm>
            <a:off x="-38100" y="9079908"/>
            <a:ext cx="6896100" cy="0"/>
          </a:xfrm>
          <a:prstGeom prst="line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94547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6" grpId="0"/>
      <p:bldP spid="57" grpId="0"/>
      <p:bldP spid="58" grpId="0"/>
      <p:bldP spid="60" grpId="0"/>
      <p:bldP spid="61" grpId="0"/>
      <p:bldP spid="66" grpId="0"/>
      <p:bldP spid="72" grpId="0"/>
      <p:bldP spid="73" grpId="0"/>
      <p:bldP spid="78" grpId="0"/>
      <p:bldP spid="65" grpId="0"/>
      <p:bldP spid="83" grpId="0"/>
      <p:bldP spid="18" grpId="0" uiExpand="1" build="p"/>
      <p:bldP spid="84" grpId="0"/>
      <p:bldP spid="93" grpId="0"/>
      <p:bldP spid="94" grpId="0"/>
      <p:bldP spid="95" grpId="0"/>
      <p:bldP spid="97" grpId="0"/>
      <p:bldP spid="98" grpId="0"/>
      <p:bldP spid="99" grpId="0"/>
      <p:bldP spid="10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FDCA8BD-9784-42A9-B771-78B18735C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0" y="37322"/>
            <a:ext cx="6840000" cy="468000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it-IT" sz="2800" dirty="0">
                <a:solidFill>
                  <a:srgbClr val="00B050"/>
                </a:solidFill>
                <a:latin typeface="Comic Sans MS" panose="030F0702030302020204" pitchFamily="66" charset="0"/>
              </a:rPr>
              <a:t>Sezione della faccia laterale ABV</a:t>
            </a:r>
          </a:p>
        </p:txBody>
      </p:sp>
      <p:cxnSp>
        <p:nvCxnSpPr>
          <p:cNvPr id="5" name="Connettore 1 9">
            <a:extLst>
              <a:ext uri="{FF2B5EF4-FFF2-40B4-BE49-F238E27FC236}">
                <a16:creationId xmlns:a16="http://schemas.microsoft.com/office/drawing/2014/main" id="{DBA482A5-6E3C-4DD5-AB57-A1D2856C9AA4}"/>
              </a:ext>
            </a:extLst>
          </p:cNvPr>
          <p:cNvCxnSpPr>
            <a:cxnSpLocks/>
          </p:cNvCxnSpPr>
          <p:nvPr/>
        </p:nvCxnSpPr>
        <p:spPr>
          <a:xfrm flipV="1">
            <a:off x="319955" y="1543002"/>
            <a:ext cx="5799510" cy="345942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1 11">
            <a:extLst>
              <a:ext uri="{FF2B5EF4-FFF2-40B4-BE49-F238E27FC236}">
                <a16:creationId xmlns:a16="http://schemas.microsoft.com/office/drawing/2014/main" id="{D1AA815A-9419-4A04-B90A-0ADD9500AC76}"/>
              </a:ext>
            </a:extLst>
          </p:cNvPr>
          <p:cNvCxnSpPr>
            <a:cxnSpLocks/>
          </p:cNvCxnSpPr>
          <p:nvPr/>
        </p:nvCxnSpPr>
        <p:spPr>
          <a:xfrm>
            <a:off x="319955" y="5007002"/>
            <a:ext cx="4801677" cy="364214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88FE4DE1-9DF7-4DBF-B227-EAED8B27C03C}"/>
              </a:ext>
            </a:extLst>
          </p:cNvPr>
          <p:cNvCxnSpPr>
            <a:cxnSpLocks/>
          </p:cNvCxnSpPr>
          <p:nvPr/>
        </p:nvCxnSpPr>
        <p:spPr>
          <a:xfrm flipH="1">
            <a:off x="3467102" y="6164975"/>
            <a:ext cx="206374" cy="979416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1C15C0BB-779E-4D55-B1FE-282E6BA02952}"/>
              </a:ext>
            </a:extLst>
          </p:cNvPr>
          <p:cNvCxnSpPr>
            <a:cxnSpLocks/>
          </p:cNvCxnSpPr>
          <p:nvPr/>
        </p:nvCxnSpPr>
        <p:spPr>
          <a:xfrm>
            <a:off x="4771978" y="4503650"/>
            <a:ext cx="0" cy="1465991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068E29C3-8917-49C0-AB0A-53FEF1E81884}"/>
              </a:ext>
            </a:extLst>
          </p:cNvPr>
          <p:cNvCxnSpPr>
            <a:cxnSpLocks/>
          </p:cNvCxnSpPr>
          <p:nvPr/>
        </p:nvCxnSpPr>
        <p:spPr>
          <a:xfrm>
            <a:off x="2791078" y="4503650"/>
            <a:ext cx="0" cy="797122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3331573B-7D8D-4237-B02D-45A8F9C737C1}"/>
              </a:ext>
            </a:extLst>
          </p:cNvPr>
          <p:cNvCxnSpPr>
            <a:cxnSpLocks/>
          </p:cNvCxnSpPr>
          <p:nvPr/>
        </p:nvCxnSpPr>
        <p:spPr>
          <a:xfrm>
            <a:off x="3467101" y="4503650"/>
            <a:ext cx="0" cy="2640741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1E2318D0-577A-4C6F-B5E9-A616CEE477FF}"/>
              </a:ext>
            </a:extLst>
          </p:cNvPr>
          <p:cNvCxnSpPr>
            <a:cxnSpLocks/>
          </p:cNvCxnSpPr>
          <p:nvPr/>
        </p:nvCxnSpPr>
        <p:spPr>
          <a:xfrm>
            <a:off x="3673476" y="1779494"/>
            <a:ext cx="0" cy="4385481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435C8673-4E31-45CB-A7C2-D75F7279D73C}"/>
              </a:ext>
            </a:extLst>
          </p:cNvPr>
          <p:cNvCxnSpPr>
            <a:cxnSpLocks/>
          </p:cNvCxnSpPr>
          <p:nvPr/>
        </p:nvCxnSpPr>
        <p:spPr>
          <a:xfrm flipH="1">
            <a:off x="1913518" y="4505242"/>
            <a:ext cx="4560931" cy="0"/>
          </a:xfrm>
          <a:prstGeom prst="line">
            <a:avLst/>
          </a:prstGeom>
          <a:ln w="31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F1DA59BE-940D-4C13-9765-52F52412E675}"/>
              </a:ext>
            </a:extLst>
          </p:cNvPr>
          <p:cNvCxnSpPr>
            <a:cxnSpLocks/>
          </p:cNvCxnSpPr>
          <p:nvPr/>
        </p:nvCxnSpPr>
        <p:spPr>
          <a:xfrm flipV="1">
            <a:off x="3467101" y="1779494"/>
            <a:ext cx="206375" cy="2724156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15F7AF88-4349-4954-ABF3-3D07C75B430D}"/>
              </a:ext>
            </a:extLst>
          </p:cNvPr>
          <p:cNvSpPr txBox="1"/>
          <p:nvPr/>
        </p:nvSpPr>
        <p:spPr>
          <a:xfrm>
            <a:off x="4879836" y="1706443"/>
            <a:ext cx="562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it-IT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it-IT" dirty="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413B3E90-4540-476A-B82A-8E6576639921}"/>
              </a:ext>
            </a:extLst>
          </p:cNvPr>
          <p:cNvSpPr txBox="1"/>
          <p:nvPr/>
        </p:nvSpPr>
        <p:spPr>
          <a:xfrm>
            <a:off x="4560833" y="8471069"/>
            <a:ext cx="562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it-IT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r>
              <a:rPr lang="it-IT" dirty="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</a:p>
        </p:txBody>
      </p:sp>
      <p:cxnSp>
        <p:nvCxnSpPr>
          <p:cNvPr id="49" name="Connettore diritto 48">
            <a:extLst>
              <a:ext uri="{FF2B5EF4-FFF2-40B4-BE49-F238E27FC236}">
                <a16:creationId xmlns:a16="http://schemas.microsoft.com/office/drawing/2014/main" id="{D30FE809-7B34-4977-AF6D-F369862F08E8}"/>
              </a:ext>
            </a:extLst>
          </p:cNvPr>
          <p:cNvCxnSpPr>
            <a:cxnSpLocks/>
          </p:cNvCxnSpPr>
          <p:nvPr/>
        </p:nvCxnSpPr>
        <p:spPr>
          <a:xfrm flipH="1" flipV="1">
            <a:off x="1907130" y="5002423"/>
            <a:ext cx="4599728" cy="1552942"/>
          </a:xfrm>
          <a:prstGeom prst="line">
            <a:avLst/>
          </a:prstGeom>
          <a:ln w="31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CasellaDiTesto 52">
            <a:extLst>
              <a:ext uri="{FF2B5EF4-FFF2-40B4-BE49-F238E27FC236}">
                <a16:creationId xmlns:a16="http://schemas.microsoft.com/office/drawing/2014/main" id="{3143A70A-C2FE-4443-BFFD-7D7D15C6622C}"/>
              </a:ext>
            </a:extLst>
          </p:cNvPr>
          <p:cNvSpPr txBox="1"/>
          <p:nvPr/>
        </p:nvSpPr>
        <p:spPr>
          <a:xfrm>
            <a:off x="835910" y="3252573"/>
            <a:ext cx="5628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0070C0"/>
                </a:solidFill>
                <a:latin typeface="Comic Sans MS" panose="030F0702030302020204" pitchFamily="66" charset="0"/>
              </a:rPr>
              <a:t>t</a:t>
            </a:r>
            <a:r>
              <a:rPr lang="it-IT" sz="1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it-IT" sz="1400" dirty="0">
                <a:solidFill>
                  <a:srgbClr val="0070C0"/>
                </a:solidFill>
                <a:latin typeface="Symbol" panose="05050102010706020507" pitchFamily="18" charset="2"/>
              </a:rPr>
              <a:t>b</a:t>
            </a:r>
          </a:p>
        </p:txBody>
      </p:sp>
      <p:sp>
        <p:nvSpPr>
          <p:cNvPr id="56" name="CasellaDiTesto 55">
            <a:extLst>
              <a:ext uri="{FF2B5EF4-FFF2-40B4-BE49-F238E27FC236}">
                <a16:creationId xmlns:a16="http://schemas.microsoft.com/office/drawing/2014/main" id="{332318B3-F4B3-4FDB-8968-1C5D14235D67}"/>
              </a:ext>
            </a:extLst>
          </p:cNvPr>
          <p:cNvSpPr txBox="1"/>
          <p:nvPr/>
        </p:nvSpPr>
        <p:spPr>
          <a:xfrm>
            <a:off x="5671325" y="4195954"/>
            <a:ext cx="39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a’</a:t>
            </a:r>
            <a:r>
              <a:rPr lang="it-IT" sz="1400" dirty="0">
                <a:solidFill>
                  <a:srgbClr val="0070C0"/>
                </a:solidFill>
                <a:latin typeface="Comic Sans MS" panose="030F0702030302020204" pitchFamily="66" charset="0"/>
              </a:rPr>
              <a:t>’</a:t>
            </a:r>
          </a:p>
        </p:txBody>
      </p:sp>
      <p:sp>
        <p:nvSpPr>
          <p:cNvPr id="57" name="CasellaDiTesto 56">
            <a:extLst>
              <a:ext uri="{FF2B5EF4-FFF2-40B4-BE49-F238E27FC236}">
                <a16:creationId xmlns:a16="http://schemas.microsoft.com/office/drawing/2014/main" id="{9D88C513-758A-4690-A6FE-A30B52DDC2A5}"/>
              </a:ext>
            </a:extLst>
          </p:cNvPr>
          <p:cNvSpPr txBox="1"/>
          <p:nvPr/>
        </p:nvSpPr>
        <p:spPr>
          <a:xfrm>
            <a:off x="5312349" y="6164974"/>
            <a:ext cx="39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a’</a:t>
            </a:r>
            <a:endParaRPr lang="it-IT" sz="14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58" name="CasellaDiTesto 57">
            <a:extLst>
              <a:ext uri="{FF2B5EF4-FFF2-40B4-BE49-F238E27FC236}">
                <a16:creationId xmlns:a16="http://schemas.microsoft.com/office/drawing/2014/main" id="{29111351-2F29-4305-8AD3-41F97292318F}"/>
              </a:ext>
            </a:extLst>
          </p:cNvPr>
          <p:cNvSpPr txBox="1"/>
          <p:nvPr/>
        </p:nvSpPr>
        <p:spPr>
          <a:xfrm>
            <a:off x="1800416" y="4235473"/>
            <a:ext cx="5628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0070C0"/>
                </a:solidFill>
                <a:latin typeface="Comic Sans MS" panose="030F0702030302020204" pitchFamily="66" charset="0"/>
              </a:rPr>
              <a:t>T</a:t>
            </a:r>
            <a:r>
              <a:rPr lang="it-IT" sz="1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it-IT" sz="1400" dirty="0">
                <a:solidFill>
                  <a:srgbClr val="0070C0"/>
                </a:solidFill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60" name="CasellaDiTesto 59">
            <a:extLst>
              <a:ext uri="{FF2B5EF4-FFF2-40B4-BE49-F238E27FC236}">
                <a16:creationId xmlns:a16="http://schemas.microsoft.com/office/drawing/2014/main" id="{6E253CDE-492F-4578-9A7D-6A5709A77E91}"/>
              </a:ext>
            </a:extLst>
          </p:cNvPr>
          <p:cNvSpPr txBox="1"/>
          <p:nvPr/>
        </p:nvSpPr>
        <p:spPr>
          <a:xfrm>
            <a:off x="3643354" y="5808918"/>
            <a:ext cx="3600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x’</a:t>
            </a:r>
          </a:p>
        </p:txBody>
      </p:sp>
      <p:sp>
        <p:nvSpPr>
          <p:cNvPr id="66" name="CasellaDiTesto 65">
            <a:extLst>
              <a:ext uri="{FF2B5EF4-FFF2-40B4-BE49-F238E27FC236}">
                <a16:creationId xmlns:a16="http://schemas.microsoft.com/office/drawing/2014/main" id="{36908474-44AE-4B8B-94F7-AD7817432DB1}"/>
              </a:ext>
            </a:extLst>
          </p:cNvPr>
          <p:cNvSpPr txBox="1"/>
          <p:nvPr/>
        </p:nvSpPr>
        <p:spPr>
          <a:xfrm>
            <a:off x="2760376" y="3560350"/>
            <a:ext cx="3960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it-IT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Z’’</a:t>
            </a:r>
          </a:p>
        </p:txBody>
      </p:sp>
      <p:sp>
        <p:nvSpPr>
          <p:cNvPr id="72" name="CasellaDiTesto 71">
            <a:extLst>
              <a:ext uri="{FF2B5EF4-FFF2-40B4-BE49-F238E27FC236}">
                <a16:creationId xmlns:a16="http://schemas.microsoft.com/office/drawing/2014/main" id="{159341B5-F1DC-4996-8AA8-A1D050A6B46A}"/>
              </a:ext>
            </a:extLst>
          </p:cNvPr>
          <p:cNvSpPr txBox="1"/>
          <p:nvPr/>
        </p:nvSpPr>
        <p:spPr>
          <a:xfrm>
            <a:off x="1162451" y="3962859"/>
            <a:ext cx="5760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it-IT" sz="14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it-IT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x</a:t>
            </a:r>
          </a:p>
        </p:txBody>
      </p:sp>
      <p:sp>
        <p:nvSpPr>
          <p:cNvPr id="73" name="CasellaDiTesto 72">
            <a:extLst>
              <a:ext uri="{FF2B5EF4-FFF2-40B4-BE49-F238E27FC236}">
                <a16:creationId xmlns:a16="http://schemas.microsoft.com/office/drawing/2014/main" id="{9CA0B4BB-D0B0-4CCB-8C59-EC5C7BDAAC8D}"/>
              </a:ext>
            </a:extLst>
          </p:cNvPr>
          <p:cNvSpPr txBox="1"/>
          <p:nvPr/>
        </p:nvSpPr>
        <p:spPr>
          <a:xfrm>
            <a:off x="3178054" y="3675757"/>
            <a:ext cx="3600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x’’</a:t>
            </a:r>
          </a:p>
        </p:txBody>
      </p:sp>
      <p:grpSp>
        <p:nvGrpSpPr>
          <p:cNvPr id="34" name="Gruppo 33">
            <a:extLst>
              <a:ext uri="{FF2B5EF4-FFF2-40B4-BE49-F238E27FC236}">
                <a16:creationId xmlns:a16="http://schemas.microsoft.com/office/drawing/2014/main" id="{3CADDD5E-322B-4ABA-8769-398ACE22D9D4}"/>
              </a:ext>
            </a:extLst>
          </p:cNvPr>
          <p:cNvGrpSpPr/>
          <p:nvPr/>
        </p:nvGrpSpPr>
        <p:grpSpPr>
          <a:xfrm>
            <a:off x="6023979" y="6469638"/>
            <a:ext cx="562894" cy="415417"/>
            <a:chOff x="7610133" y="4299945"/>
            <a:chExt cx="562894" cy="415417"/>
          </a:xfrm>
        </p:grpSpPr>
        <p:sp>
          <p:nvSpPr>
            <p:cNvPr id="74" name="CasellaDiTesto 73">
              <a:extLst>
                <a:ext uri="{FF2B5EF4-FFF2-40B4-BE49-F238E27FC236}">
                  <a16:creationId xmlns:a16="http://schemas.microsoft.com/office/drawing/2014/main" id="{4580A367-992F-4610-9520-395F85E0170C}"/>
                </a:ext>
              </a:extLst>
            </p:cNvPr>
            <p:cNvSpPr txBox="1"/>
            <p:nvPr/>
          </p:nvSpPr>
          <p:spPr>
            <a:xfrm>
              <a:off x="7610133" y="4407585"/>
              <a:ext cx="56289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T</a:t>
              </a:r>
              <a:r>
                <a:rPr lang="it-IT" sz="1400" baseline="-25000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1</a:t>
              </a:r>
              <a:r>
                <a:rPr lang="it-IT" sz="1400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a</a:t>
              </a:r>
            </a:p>
          </p:txBody>
        </p:sp>
        <p:sp>
          <p:nvSpPr>
            <p:cNvPr id="75" name="Rettangolo 74">
              <a:extLst>
                <a:ext uri="{FF2B5EF4-FFF2-40B4-BE49-F238E27FC236}">
                  <a16:creationId xmlns:a16="http://schemas.microsoft.com/office/drawing/2014/main" id="{ED1862BF-F1BD-457A-830B-88AA2DF09CD4}"/>
                </a:ext>
              </a:extLst>
            </p:cNvPr>
            <p:cNvSpPr/>
            <p:nvPr/>
          </p:nvSpPr>
          <p:spPr>
            <a:xfrm>
              <a:off x="7772909" y="4299945"/>
              <a:ext cx="31290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it-IT" sz="1400" dirty="0">
                  <a:solidFill>
                    <a:srgbClr val="0070C0"/>
                  </a:solidFill>
                  <a:latin typeface="Symbol" panose="05050102010706020507" pitchFamily="18" charset="2"/>
                </a:rPr>
                <a:t>¥</a:t>
              </a:r>
              <a:endParaRPr lang="it-IT" sz="1400" dirty="0">
                <a:solidFill>
                  <a:srgbClr val="0070C0"/>
                </a:solidFill>
                <a:latin typeface="MS Shell Dlg 2" panose="020B0604030504040204" pitchFamily="34" charset="0"/>
              </a:endParaRPr>
            </a:p>
          </p:txBody>
        </p:sp>
      </p:grpSp>
      <p:cxnSp>
        <p:nvCxnSpPr>
          <p:cNvPr id="81" name="Connettore diritto 80">
            <a:extLst>
              <a:ext uri="{FF2B5EF4-FFF2-40B4-BE49-F238E27FC236}">
                <a16:creationId xmlns:a16="http://schemas.microsoft.com/office/drawing/2014/main" id="{963ED742-92C1-4AC9-BC8F-56FE7FCC2671}"/>
              </a:ext>
            </a:extLst>
          </p:cNvPr>
          <p:cNvCxnSpPr>
            <a:cxnSpLocks/>
          </p:cNvCxnSpPr>
          <p:nvPr/>
        </p:nvCxnSpPr>
        <p:spPr>
          <a:xfrm flipH="1">
            <a:off x="27510" y="5005165"/>
            <a:ext cx="6542625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diritto 22">
            <a:extLst>
              <a:ext uri="{FF2B5EF4-FFF2-40B4-BE49-F238E27FC236}">
                <a16:creationId xmlns:a16="http://schemas.microsoft.com/office/drawing/2014/main" id="{E08F35D0-DE80-4E92-A22C-E4FBAB7A0736}"/>
              </a:ext>
            </a:extLst>
          </p:cNvPr>
          <p:cNvCxnSpPr>
            <a:cxnSpLocks/>
          </p:cNvCxnSpPr>
          <p:nvPr/>
        </p:nvCxnSpPr>
        <p:spPr>
          <a:xfrm>
            <a:off x="2790825" y="5300772"/>
            <a:ext cx="672765" cy="1843619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diritto 42">
            <a:extLst>
              <a:ext uri="{FF2B5EF4-FFF2-40B4-BE49-F238E27FC236}">
                <a16:creationId xmlns:a16="http://schemas.microsoft.com/office/drawing/2014/main" id="{DB7A8E91-C646-4225-B052-0950D7288989}"/>
              </a:ext>
            </a:extLst>
          </p:cNvPr>
          <p:cNvCxnSpPr>
            <a:cxnSpLocks/>
          </p:cNvCxnSpPr>
          <p:nvPr/>
        </p:nvCxnSpPr>
        <p:spPr>
          <a:xfrm flipH="1" flipV="1">
            <a:off x="2794347" y="5302608"/>
            <a:ext cx="885141" cy="862368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ttore diritto 44">
            <a:extLst>
              <a:ext uri="{FF2B5EF4-FFF2-40B4-BE49-F238E27FC236}">
                <a16:creationId xmlns:a16="http://schemas.microsoft.com/office/drawing/2014/main" id="{FE30CF91-0CB3-4A6C-AC83-A521B3D5EB5E}"/>
              </a:ext>
            </a:extLst>
          </p:cNvPr>
          <p:cNvCxnSpPr>
            <a:cxnSpLocks/>
          </p:cNvCxnSpPr>
          <p:nvPr/>
        </p:nvCxnSpPr>
        <p:spPr>
          <a:xfrm flipV="1">
            <a:off x="2791433" y="1779494"/>
            <a:ext cx="882043" cy="2720624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nettore diritto 98">
            <a:extLst>
              <a:ext uri="{FF2B5EF4-FFF2-40B4-BE49-F238E27FC236}">
                <a16:creationId xmlns:a16="http://schemas.microsoft.com/office/drawing/2014/main" id="{D400BE14-1C96-4701-8945-BE356B8E8FA4}"/>
              </a:ext>
            </a:extLst>
          </p:cNvPr>
          <p:cNvCxnSpPr>
            <a:cxnSpLocks/>
          </p:cNvCxnSpPr>
          <p:nvPr/>
        </p:nvCxnSpPr>
        <p:spPr>
          <a:xfrm>
            <a:off x="3015463" y="3806976"/>
            <a:ext cx="0" cy="171347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F7DB25D3-A8FA-4FB5-B2FC-F6BAE32AC4E9}"/>
              </a:ext>
            </a:extLst>
          </p:cNvPr>
          <p:cNvCxnSpPr/>
          <p:nvPr/>
        </p:nvCxnSpPr>
        <p:spPr>
          <a:xfrm flipV="1">
            <a:off x="3463590" y="5969641"/>
            <a:ext cx="1308388" cy="117475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diritto 24">
            <a:extLst>
              <a:ext uri="{FF2B5EF4-FFF2-40B4-BE49-F238E27FC236}">
                <a16:creationId xmlns:a16="http://schemas.microsoft.com/office/drawing/2014/main" id="{FCAB1BDD-10F0-49D3-851B-B191C3DFD21B}"/>
              </a:ext>
            </a:extLst>
          </p:cNvPr>
          <p:cNvCxnSpPr/>
          <p:nvPr/>
        </p:nvCxnSpPr>
        <p:spPr>
          <a:xfrm>
            <a:off x="3673476" y="1779494"/>
            <a:ext cx="1098502" cy="2720624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diritto 31">
            <a:extLst>
              <a:ext uri="{FF2B5EF4-FFF2-40B4-BE49-F238E27FC236}">
                <a16:creationId xmlns:a16="http://schemas.microsoft.com/office/drawing/2014/main" id="{0EC5DDF0-CB21-45EC-AAF5-47C2856A22EC}"/>
              </a:ext>
            </a:extLst>
          </p:cNvPr>
          <p:cNvCxnSpPr/>
          <p:nvPr/>
        </p:nvCxnSpPr>
        <p:spPr>
          <a:xfrm flipV="1">
            <a:off x="3673476" y="5969640"/>
            <a:ext cx="1098502" cy="19533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nettore diritto 95">
            <a:extLst>
              <a:ext uri="{FF2B5EF4-FFF2-40B4-BE49-F238E27FC236}">
                <a16:creationId xmlns:a16="http://schemas.microsoft.com/office/drawing/2014/main" id="{10749025-3DE8-4870-9EF9-F7C9ADEAB860}"/>
              </a:ext>
            </a:extLst>
          </p:cNvPr>
          <p:cNvCxnSpPr>
            <a:cxnSpLocks/>
          </p:cNvCxnSpPr>
          <p:nvPr/>
        </p:nvCxnSpPr>
        <p:spPr>
          <a:xfrm>
            <a:off x="4340598" y="3423584"/>
            <a:ext cx="0" cy="2627215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ttore diritto 62">
            <a:extLst>
              <a:ext uri="{FF2B5EF4-FFF2-40B4-BE49-F238E27FC236}">
                <a16:creationId xmlns:a16="http://schemas.microsoft.com/office/drawing/2014/main" id="{C7BC54D4-8DC7-4639-A9D9-9ECC2F697919}"/>
              </a:ext>
            </a:extLst>
          </p:cNvPr>
          <p:cNvCxnSpPr>
            <a:cxnSpLocks/>
          </p:cNvCxnSpPr>
          <p:nvPr/>
        </p:nvCxnSpPr>
        <p:spPr>
          <a:xfrm>
            <a:off x="1914154" y="4497737"/>
            <a:ext cx="0" cy="504624"/>
          </a:xfrm>
          <a:prstGeom prst="line">
            <a:avLst/>
          </a:prstGeom>
          <a:ln w="31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ttore diritto 64">
            <a:extLst>
              <a:ext uri="{FF2B5EF4-FFF2-40B4-BE49-F238E27FC236}">
                <a16:creationId xmlns:a16="http://schemas.microsoft.com/office/drawing/2014/main" id="{0106A1D4-7671-443E-8EF6-A66778B158E6}"/>
              </a:ext>
            </a:extLst>
          </p:cNvPr>
          <p:cNvCxnSpPr>
            <a:cxnSpLocks/>
          </p:cNvCxnSpPr>
          <p:nvPr/>
        </p:nvCxnSpPr>
        <p:spPr>
          <a:xfrm>
            <a:off x="2489621" y="5007099"/>
            <a:ext cx="2282357" cy="2219680"/>
          </a:xfrm>
          <a:prstGeom prst="line">
            <a:avLst/>
          </a:prstGeom>
          <a:ln w="31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ttore diritto 67">
            <a:extLst>
              <a:ext uri="{FF2B5EF4-FFF2-40B4-BE49-F238E27FC236}">
                <a16:creationId xmlns:a16="http://schemas.microsoft.com/office/drawing/2014/main" id="{C257A750-95BF-4FA0-A30A-AA5C082DEEFB}"/>
              </a:ext>
            </a:extLst>
          </p:cNvPr>
          <p:cNvCxnSpPr>
            <a:cxnSpLocks/>
          </p:cNvCxnSpPr>
          <p:nvPr/>
        </p:nvCxnSpPr>
        <p:spPr>
          <a:xfrm flipV="1">
            <a:off x="2487240" y="1513971"/>
            <a:ext cx="1276095" cy="3929534"/>
          </a:xfrm>
          <a:prstGeom prst="line">
            <a:avLst/>
          </a:prstGeom>
          <a:ln w="31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ttore diritto 68">
            <a:extLst>
              <a:ext uri="{FF2B5EF4-FFF2-40B4-BE49-F238E27FC236}">
                <a16:creationId xmlns:a16="http://schemas.microsoft.com/office/drawing/2014/main" id="{FA6E4CE0-4BA6-4904-A7FC-9300E37BE9E1}"/>
              </a:ext>
            </a:extLst>
          </p:cNvPr>
          <p:cNvCxnSpPr>
            <a:cxnSpLocks/>
          </p:cNvCxnSpPr>
          <p:nvPr/>
        </p:nvCxnSpPr>
        <p:spPr>
          <a:xfrm>
            <a:off x="2489621" y="5004769"/>
            <a:ext cx="0" cy="432000"/>
          </a:xfrm>
          <a:prstGeom prst="line">
            <a:avLst/>
          </a:prstGeom>
          <a:ln w="31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ttore diritto 76">
            <a:extLst>
              <a:ext uri="{FF2B5EF4-FFF2-40B4-BE49-F238E27FC236}">
                <a16:creationId xmlns:a16="http://schemas.microsoft.com/office/drawing/2014/main" id="{89DF2841-7F7B-4706-8DC8-0A868A73C657}"/>
              </a:ext>
            </a:extLst>
          </p:cNvPr>
          <p:cNvCxnSpPr>
            <a:cxnSpLocks/>
          </p:cNvCxnSpPr>
          <p:nvPr/>
        </p:nvCxnSpPr>
        <p:spPr>
          <a:xfrm>
            <a:off x="2632884" y="5004946"/>
            <a:ext cx="0" cy="144000"/>
          </a:xfrm>
          <a:prstGeom prst="line">
            <a:avLst/>
          </a:prstGeom>
          <a:ln w="31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diritto 20">
            <a:extLst>
              <a:ext uri="{FF2B5EF4-FFF2-40B4-BE49-F238E27FC236}">
                <a16:creationId xmlns:a16="http://schemas.microsoft.com/office/drawing/2014/main" id="{D6A23774-BA3F-4256-9D42-6364A10FF4B8}"/>
              </a:ext>
            </a:extLst>
          </p:cNvPr>
          <p:cNvCxnSpPr/>
          <p:nvPr/>
        </p:nvCxnSpPr>
        <p:spPr>
          <a:xfrm>
            <a:off x="2790825" y="4504982"/>
            <a:ext cx="1981153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diritto 30">
            <a:extLst>
              <a:ext uri="{FF2B5EF4-FFF2-40B4-BE49-F238E27FC236}">
                <a16:creationId xmlns:a16="http://schemas.microsoft.com/office/drawing/2014/main" id="{DC90A641-1DF9-40EB-A978-0304225C781F}"/>
              </a:ext>
            </a:extLst>
          </p:cNvPr>
          <p:cNvCxnSpPr/>
          <p:nvPr/>
        </p:nvCxnSpPr>
        <p:spPr>
          <a:xfrm flipH="1" flipV="1">
            <a:off x="2790825" y="5300772"/>
            <a:ext cx="1981153" cy="668868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ttore diritto 78">
            <a:extLst>
              <a:ext uri="{FF2B5EF4-FFF2-40B4-BE49-F238E27FC236}">
                <a16:creationId xmlns:a16="http://schemas.microsoft.com/office/drawing/2014/main" id="{1DBDB0A4-7D4E-4504-994B-F5E49503C7B2}"/>
              </a:ext>
            </a:extLst>
          </p:cNvPr>
          <p:cNvCxnSpPr>
            <a:cxnSpLocks/>
          </p:cNvCxnSpPr>
          <p:nvPr/>
        </p:nvCxnSpPr>
        <p:spPr>
          <a:xfrm flipH="1" flipV="1">
            <a:off x="127600" y="4299945"/>
            <a:ext cx="6508965" cy="2197533"/>
          </a:xfrm>
          <a:prstGeom prst="line">
            <a:avLst/>
          </a:prstGeom>
          <a:ln w="31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diritto 38">
            <a:extLst>
              <a:ext uri="{FF2B5EF4-FFF2-40B4-BE49-F238E27FC236}">
                <a16:creationId xmlns:a16="http://schemas.microsoft.com/office/drawing/2014/main" id="{9F078D98-6793-4671-9EFC-9C7B5CC58CD5}"/>
              </a:ext>
            </a:extLst>
          </p:cNvPr>
          <p:cNvCxnSpPr>
            <a:cxnSpLocks/>
          </p:cNvCxnSpPr>
          <p:nvPr/>
        </p:nvCxnSpPr>
        <p:spPr>
          <a:xfrm>
            <a:off x="1146897" y="3261095"/>
            <a:ext cx="1347142" cy="2182410"/>
          </a:xfrm>
          <a:prstGeom prst="line">
            <a:avLst/>
          </a:prstGeom>
          <a:ln w="31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diritto 41">
            <a:extLst>
              <a:ext uri="{FF2B5EF4-FFF2-40B4-BE49-F238E27FC236}">
                <a16:creationId xmlns:a16="http://schemas.microsoft.com/office/drawing/2014/main" id="{5491EBC3-623B-4B72-B5B2-01EB851ADE60}"/>
              </a:ext>
            </a:extLst>
          </p:cNvPr>
          <p:cNvCxnSpPr>
            <a:cxnSpLocks/>
          </p:cNvCxnSpPr>
          <p:nvPr/>
        </p:nvCxnSpPr>
        <p:spPr>
          <a:xfrm>
            <a:off x="1708971" y="4172786"/>
            <a:ext cx="0" cy="834552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ttore diritto 86">
            <a:extLst>
              <a:ext uri="{FF2B5EF4-FFF2-40B4-BE49-F238E27FC236}">
                <a16:creationId xmlns:a16="http://schemas.microsoft.com/office/drawing/2014/main" id="{74F58194-91E1-43A6-A190-A2F4B6C63D41}"/>
              </a:ext>
            </a:extLst>
          </p:cNvPr>
          <p:cNvCxnSpPr>
            <a:cxnSpLocks/>
          </p:cNvCxnSpPr>
          <p:nvPr/>
        </p:nvCxnSpPr>
        <p:spPr>
          <a:xfrm flipV="1">
            <a:off x="113670" y="3431530"/>
            <a:ext cx="4226927" cy="1198442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nettore diritto 102">
            <a:extLst>
              <a:ext uri="{FF2B5EF4-FFF2-40B4-BE49-F238E27FC236}">
                <a16:creationId xmlns:a16="http://schemas.microsoft.com/office/drawing/2014/main" id="{008050AC-C87D-4450-A945-FF47CECBB986}"/>
              </a:ext>
            </a:extLst>
          </p:cNvPr>
          <p:cNvCxnSpPr>
            <a:cxnSpLocks/>
          </p:cNvCxnSpPr>
          <p:nvPr/>
        </p:nvCxnSpPr>
        <p:spPr>
          <a:xfrm>
            <a:off x="27510" y="4337308"/>
            <a:ext cx="4313087" cy="1706462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CasellaDiTesto 61">
            <a:extLst>
              <a:ext uri="{FF2B5EF4-FFF2-40B4-BE49-F238E27FC236}">
                <a16:creationId xmlns:a16="http://schemas.microsoft.com/office/drawing/2014/main" id="{B2B4C6C6-E8A7-468A-9232-30A02DC424D1}"/>
              </a:ext>
            </a:extLst>
          </p:cNvPr>
          <p:cNvSpPr txBox="1"/>
          <p:nvPr/>
        </p:nvSpPr>
        <p:spPr>
          <a:xfrm>
            <a:off x="6323988" y="4732995"/>
            <a:ext cx="418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Comic Sans MS" panose="030F0702030302020204" pitchFamily="66" charset="0"/>
              </a:rPr>
              <a:t>lt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5303319-CCE4-4390-8C70-D4E485FC3FF7}"/>
              </a:ext>
            </a:extLst>
          </p:cNvPr>
          <p:cNvSpPr txBox="1"/>
          <p:nvPr/>
        </p:nvSpPr>
        <p:spPr>
          <a:xfrm>
            <a:off x="9000" y="497260"/>
            <a:ext cx="684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0070C0"/>
                </a:solidFill>
                <a:latin typeface="Comic Sans MS" panose="030F0702030302020204" pitchFamily="66" charset="0"/>
              </a:rPr>
              <a:t>Ricerchiamo il piano </a:t>
            </a:r>
            <a:r>
              <a:rPr lang="it-IT" sz="1400" dirty="0">
                <a:solidFill>
                  <a:srgbClr val="0070C0"/>
                </a:solidFill>
                <a:latin typeface="Symbol" panose="05050102010706020507" pitchFamily="18" charset="2"/>
              </a:rPr>
              <a:t>b</a:t>
            </a:r>
            <a:r>
              <a:rPr lang="it-IT" sz="1400" dirty="0">
                <a:solidFill>
                  <a:srgbClr val="0070C0"/>
                </a:solidFill>
                <a:latin typeface="Comic Sans MS" panose="030F0702030302020204" pitchFamily="66" charset="0"/>
              </a:rPr>
              <a:t> utilizzando sempre il concetto delle due rette incidenti. </a:t>
            </a:r>
          </a:p>
        </p:txBody>
      </p:sp>
      <p:sp>
        <p:nvSpPr>
          <p:cNvPr id="59" name="CasellaDiTesto 58">
            <a:extLst>
              <a:ext uri="{FF2B5EF4-FFF2-40B4-BE49-F238E27FC236}">
                <a16:creationId xmlns:a16="http://schemas.microsoft.com/office/drawing/2014/main" id="{C4505FFD-BD19-4242-883C-0457A99E1557}"/>
              </a:ext>
            </a:extLst>
          </p:cNvPr>
          <p:cNvSpPr txBox="1"/>
          <p:nvPr/>
        </p:nvSpPr>
        <p:spPr>
          <a:xfrm>
            <a:off x="12060" y="763370"/>
            <a:ext cx="684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0070C0"/>
                </a:solidFill>
                <a:latin typeface="Comic Sans MS" panose="030F0702030302020204" pitchFamily="66" charset="0"/>
              </a:rPr>
              <a:t>Pertanto, per definire il piano </a:t>
            </a:r>
            <a:r>
              <a:rPr lang="it-IT" sz="1400" dirty="0">
                <a:solidFill>
                  <a:srgbClr val="0070C0"/>
                </a:solidFill>
                <a:latin typeface="Symbol" panose="05050102010706020507" pitchFamily="18" charset="2"/>
              </a:rPr>
              <a:t>b</a:t>
            </a:r>
            <a:r>
              <a:rPr lang="it-IT" sz="1400" dirty="0">
                <a:solidFill>
                  <a:srgbClr val="0070C0"/>
                </a:solidFill>
                <a:latin typeface="Comic Sans MS" panose="030F0702030302020204" pitchFamily="66" charset="0"/>
              </a:rPr>
              <a:t>, contenente la faccia </a:t>
            </a:r>
            <a:r>
              <a:rPr lang="it-IT" sz="1400" dirty="0">
                <a:latin typeface="Comic Sans MS" panose="030F0702030302020204" pitchFamily="66" charset="0"/>
              </a:rPr>
              <a:t>ABV</a:t>
            </a:r>
            <a:r>
              <a:rPr lang="it-IT" sz="1400" dirty="0">
                <a:solidFill>
                  <a:srgbClr val="0070C0"/>
                </a:solidFill>
                <a:latin typeface="Comic Sans MS" panose="030F0702030302020204" pitchFamily="66" charset="0"/>
              </a:rPr>
              <a:t>, utilizziamo lo spigolo </a:t>
            </a:r>
            <a:r>
              <a:rPr lang="it-IT" sz="1400" dirty="0">
                <a:latin typeface="Comic Sans MS" panose="030F0702030302020204" pitchFamily="66" charset="0"/>
              </a:rPr>
              <a:t>AB</a:t>
            </a:r>
            <a:r>
              <a:rPr lang="it-IT" sz="1400" dirty="0">
                <a:solidFill>
                  <a:srgbClr val="0070C0"/>
                </a:solidFill>
                <a:latin typeface="Comic Sans MS" panose="030F0702030302020204" pitchFamily="66" charset="0"/>
              </a:rPr>
              <a:t> della base e lo spigolo </a:t>
            </a:r>
            <a:r>
              <a:rPr lang="it-IT" sz="1400" dirty="0">
                <a:latin typeface="Comic Sans MS" panose="030F0702030302020204" pitchFamily="66" charset="0"/>
              </a:rPr>
              <a:t>AV</a:t>
            </a:r>
            <a:r>
              <a:rPr lang="it-IT" sz="1400" dirty="0">
                <a:solidFill>
                  <a:srgbClr val="0070C0"/>
                </a:solidFill>
                <a:latin typeface="Comic Sans MS" panose="030F0702030302020204" pitchFamily="66" charset="0"/>
              </a:rPr>
              <a:t> della faccia che hanno il punto </a:t>
            </a:r>
            <a:r>
              <a:rPr lang="it-IT" sz="1400" dirty="0">
                <a:latin typeface="Comic Sans MS" panose="030F0702030302020204" pitchFamily="66" charset="0"/>
              </a:rPr>
              <a:t>A</a:t>
            </a:r>
            <a:r>
              <a:rPr lang="it-IT" sz="1400" dirty="0">
                <a:solidFill>
                  <a:srgbClr val="0070C0"/>
                </a:solidFill>
                <a:latin typeface="Comic Sans MS" panose="030F0702030302020204" pitchFamily="66" charset="0"/>
              </a:rPr>
              <a:t> in comune.</a:t>
            </a:r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9C8E78CB-1D74-4DBF-BC1C-790B9F4B9040}"/>
              </a:ext>
            </a:extLst>
          </p:cNvPr>
          <p:cNvGrpSpPr/>
          <p:nvPr/>
        </p:nvGrpSpPr>
        <p:grpSpPr>
          <a:xfrm>
            <a:off x="0" y="1136231"/>
            <a:ext cx="6679058" cy="419446"/>
            <a:chOff x="0" y="1136231"/>
            <a:chExt cx="6679058" cy="419446"/>
          </a:xfrm>
        </p:grpSpPr>
        <p:sp>
          <p:nvSpPr>
            <p:cNvPr id="64" name="CasellaDiTesto 63">
              <a:extLst>
                <a:ext uri="{FF2B5EF4-FFF2-40B4-BE49-F238E27FC236}">
                  <a16:creationId xmlns:a16="http://schemas.microsoft.com/office/drawing/2014/main" id="{00ECDA85-704B-409B-AEE7-244EA545A579}"/>
                </a:ext>
              </a:extLst>
            </p:cNvPr>
            <p:cNvSpPr txBox="1"/>
            <p:nvPr/>
          </p:nvSpPr>
          <p:spPr>
            <a:xfrm>
              <a:off x="0" y="1247900"/>
              <a:ext cx="66790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Per </a:t>
              </a:r>
              <a:r>
                <a:rPr lang="it-IT" sz="1400" dirty="0">
                  <a:latin typeface="Comic Sans MS" panose="030F0702030302020204" pitchFamily="66" charset="0"/>
                </a:rPr>
                <a:t>AB</a:t>
              </a:r>
              <a:r>
                <a:rPr lang="it-IT" sz="1400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 facciamo passare la retta orizzontale a che determina T</a:t>
              </a:r>
              <a:r>
                <a:rPr lang="it-IT" sz="1400" baseline="-25000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2</a:t>
              </a:r>
              <a:r>
                <a:rPr lang="it-IT" sz="1400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a e </a:t>
              </a:r>
            </a:p>
          </p:txBody>
        </p:sp>
        <p:grpSp>
          <p:nvGrpSpPr>
            <p:cNvPr id="67" name="Gruppo 66">
              <a:extLst>
                <a:ext uri="{FF2B5EF4-FFF2-40B4-BE49-F238E27FC236}">
                  <a16:creationId xmlns:a16="http://schemas.microsoft.com/office/drawing/2014/main" id="{EEFDD73D-AB5D-432B-A507-273CE1ECF519}"/>
                </a:ext>
              </a:extLst>
            </p:cNvPr>
            <p:cNvGrpSpPr/>
            <p:nvPr/>
          </p:nvGrpSpPr>
          <p:grpSpPr>
            <a:xfrm>
              <a:off x="5594789" y="1136231"/>
              <a:ext cx="562894" cy="406560"/>
              <a:chOff x="11754129" y="5701411"/>
              <a:chExt cx="562894" cy="406560"/>
            </a:xfrm>
          </p:grpSpPr>
          <p:sp>
            <p:nvSpPr>
              <p:cNvPr id="70" name="CasellaDiTesto 69">
                <a:extLst>
                  <a:ext uri="{FF2B5EF4-FFF2-40B4-BE49-F238E27FC236}">
                    <a16:creationId xmlns:a16="http://schemas.microsoft.com/office/drawing/2014/main" id="{D2140263-BB25-4666-8650-EE4883DF46F9}"/>
                  </a:ext>
                </a:extLst>
              </p:cNvPr>
              <p:cNvSpPr txBox="1"/>
              <p:nvPr/>
            </p:nvSpPr>
            <p:spPr>
              <a:xfrm>
                <a:off x="11754129" y="5769417"/>
                <a:ext cx="56289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600" dirty="0">
                    <a:solidFill>
                      <a:srgbClr val="0070C0"/>
                    </a:solidFill>
                    <a:latin typeface="Comic Sans MS" panose="030F0702030302020204" pitchFamily="66" charset="0"/>
                  </a:rPr>
                  <a:t>T</a:t>
                </a:r>
                <a:r>
                  <a:rPr lang="it-IT" sz="1600" baseline="-25000" dirty="0">
                    <a:solidFill>
                      <a:srgbClr val="0070C0"/>
                    </a:solidFill>
                    <a:latin typeface="Comic Sans MS" panose="030F0702030302020204" pitchFamily="66" charset="0"/>
                  </a:rPr>
                  <a:t>1</a:t>
                </a:r>
                <a:r>
                  <a:rPr lang="it-IT" sz="1600" dirty="0">
                    <a:solidFill>
                      <a:srgbClr val="0070C0"/>
                    </a:solidFill>
                    <a:latin typeface="Comic Sans MS" panose="030F0702030302020204" pitchFamily="66" charset="0"/>
                  </a:rPr>
                  <a:t>a</a:t>
                </a:r>
              </a:p>
            </p:txBody>
          </p:sp>
          <p:sp>
            <p:nvSpPr>
              <p:cNvPr id="71" name="Rettangolo 70">
                <a:extLst>
                  <a:ext uri="{FF2B5EF4-FFF2-40B4-BE49-F238E27FC236}">
                    <a16:creationId xmlns:a16="http://schemas.microsoft.com/office/drawing/2014/main" id="{FFFCEA3A-3248-4F5E-9A49-502CA28448A7}"/>
                  </a:ext>
                </a:extLst>
              </p:cNvPr>
              <p:cNvSpPr/>
              <p:nvPr/>
            </p:nvSpPr>
            <p:spPr>
              <a:xfrm>
                <a:off x="11996730" y="5701411"/>
                <a:ext cx="285656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it-IT" sz="1100" dirty="0">
                    <a:solidFill>
                      <a:srgbClr val="00B0F0"/>
                    </a:solidFill>
                    <a:latin typeface="Symbol" panose="05050102010706020507" pitchFamily="18" charset="2"/>
                  </a:rPr>
                  <a:t>¥</a:t>
                </a:r>
                <a:endParaRPr lang="it-IT" sz="800" dirty="0">
                  <a:solidFill>
                    <a:srgbClr val="00B0F0"/>
                  </a:solidFill>
                  <a:latin typeface="MS Shell Dlg 2" panose="020B0604030504040204" pitchFamily="34" charset="0"/>
                </a:endParaRPr>
              </a:p>
            </p:txBody>
          </p:sp>
        </p:grpSp>
      </p:grpSp>
      <p:sp>
        <p:nvSpPr>
          <p:cNvPr id="80" name="CasellaDiTesto 79">
            <a:extLst>
              <a:ext uri="{FF2B5EF4-FFF2-40B4-BE49-F238E27FC236}">
                <a16:creationId xmlns:a16="http://schemas.microsoft.com/office/drawing/2014/main" id="{56DE551F-078F-4F1E-BD9C-02B46D5A5256}"/>
              </a:ext>
            </a:extLst>
          </p:cNvPr>
          <p:cNvSpPr txBox="1"/>
          <p:nvPr/>
        </p:nvSpPr>
        <p:spPr>
          <a:xfrm>
            <a:off x="5009897" y="2283128"/>
            <a:ext cx="1836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0070C0"/>
                </a:solidFill>
                <a:latin typeface="Comic Sans MS" panose="030F0702030302020204" pitchFamily="66" charset="0"/>
              </a:rPr>
              <a:t>Mentre per </a:t>
            </a:r>
            <a:r>
              <a:rPr lang="it-IT" sz="1400" dirty="0">
                <a:latin typeface="Comic Sans MS" panose="030F0702030302020204" pitchFamily="66" charset="0"/>
              </a:rPr>
              <a:t>AV</a:t>
            </a:r>
            <a:r>
              <a:rPr lang="it-IT" sz="1400" dirty="0">
                <a:solidFill>
                  <a:srgbClr val="0070C0"/>
                </a:solidFill>
                <a:latin typeface="Comic Sans MS" panose="030F0702030302020204" pitchFamily="66" charset="0"/>
              </a:rPr>
              <a:t> conduciamo la retta b che determina sia T</a:t>
            </a:r>
            <a:r>
              <a:rPr lang="it-IT" sz="1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1</a:t>
            </a:r>
            <a:r>
              <a:rPr lang="it-IT" sz="1400" dirty="0">
                <a:solidFill>
                  <a:srgbClr val="0070C0"/>
                </a:solidFill>
                <a:latin typeface="Comic Sans MS" panose="030F0702030302020204" pitchFamily="66" charset="0"/>
              </a:rPr>
              <a:t>b siaT</a:t>
            </a:r>
            <a:r>
              <a:rPr lang="it-IT" sz="1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it-IT" sz="1400" dirty="0">
                <a:solidFill>
                  <a:srgbClr val="0070C0"/>
                </a:solidFill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85" name="CasellaDiTesto 84">
            <a:extLst>
              <a:ext uri="{FF2B5EF4-FFF2-40B4-BE49-F238E27FC236}">
                <a16:creationId xmlns:a16="http://schemas.microsoft.com/office/drawing/2014/main" id="{B889984C-FFD5-42A4-9F35-95A222C75D27}"/>
              </a:ext>
            </a:extLst>
          </p:cNvPr>
          <p:cNvSpPr txBox="1"/>
          <p:nvPr/>
        </p:nvSpPr>
        <p:spPr>
          <a:xfrm>
            <a:off x="5016264" y="3211304"/>
            <a:ext cx="1836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0070C0"/>
                </a:solidFill>
                <a:latin typeface="Comic Sans MS" panose="030F0702030302020204" pitchFamily="66" charset="0"/>
              </a:rPr>
              <a:t>Collegando T</a:t>
            </a:r>
            <a:r>
              <a:rPr lang="it-IT" sz="1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it-IT" sz="1400" dirty="0">
                <a:solidFill>
                  <a:srgbClr val="0070C0"/>
                </a:solidFill>
                <a:latin typeface="Comic Sans MS" panose="030F0702030302020204" pitchFamily="66" charset="0"/>
              </a:rPr>
              <a:t>a e T</a:t>
            </a:r>
            <a:r>
              <a:rPr lang="it-IT" sz="1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it-IT" sz="1400" dirty="0">
                <a:solidFill>
                  <a:srgbClr val="0070C0"/>
                </a:solidFill>
                <a:latin typeface="Comic Sans MS" panose="030F0702030302020204" pitchFamily="66" charset="0"/>
              </a:rPr>
              <a:t>b si determina la posizione della t</a:t>
            </a:r>
            <a:r>
              <a:rPr lang="it-IT" sz="1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it-IT" sz="1400" dirty="0">
                <a:solidFill>
                  <a:srgbClr val="0070C0"/>
                </a:solidFill>
                <a:latin typeface="Symbol" panose="05050102010706020507" pitchFamily="18" charset="2"/>
              </a:rPr>
              <a:t>b</a:t>
            </a:r>
            <a:r>
              <a:rPr lang="it-IT" sz="14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577AD1FA-1E50-42AC-9D16-60D0A669F146}"/>
              </a:ext>
            </a:extLst>
          </p:cNvPr>
          <p:cNvSpPr txBox="1"/>
          <p:nvPr/>
        </p:nvSpPr>
        <p:spPr>
          <a:xfrm>
            <a:off x="17406" y="6231288"/>
            <a:ext cx="278853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0070C0"/>
                </a:solidFill>
                <a:latin typeface="Comic Sans MS" panose="030F0702030302020204" pitchFamily="66" charset="0"/>
              </a:rPr>
              <a:t>Si procede, quindi, </a:t>
            </a:r>
          </a:p>
          <a:p>
            <a:r>
              <a:rPr lang="it-IT" sz="1400" dirty="0">
                <a:solidFill>
                  <a:srgbClr val="0070C0"/>
                </a:solidFill>
                <a:latin typeface="Comic Sans MS" panose="030F0702030302020204" pitchFamily="66" charset="0"/>
              </a:rPr>
              <a:t>alla ricerca della retta d’intersezione tra i due piani precisando che anche se </a:t>
            </a:r>
            <a:r>
              <a:rPr lang="it-IT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it-IT" sz="14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r>
              <a:rPr lang="it-IT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x</a:t>
            </a:r>
            <a:r>
              <a:rPr lang="it-IT" sz="1400" dirty="0">
                <a:solidFill>
                  <a:srgbClr val="0070C0"/>
                </a:solidFill>
                <a:latin typeface="Comic Sans MS" panose="030F0702030302020204" pitchFamily="66" charset="0"/>
              </a:rPr>
              <a:t> esce fuori dallo spazio grafico le proiezioni </a:t>
            </a:r>
            <a:r>
              <a:rPr lang="it-IT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x’ </a:t>
            </a:r>
            <a:r>
              <a:rPr lang="it-IT" sz="1400" dirty="0">
                <a:solidFill>
                  <a:srgbClr val="0070C0"/>
                </a:solidFill>
                <a:latin typeface="Comic Sans MS" panose="030F0702030302020204" pitchFamily="66" charset="0"/>
              </a:rPr>
              <a:t>e </a:t>
            </a:r>
            <a:r>
              <a:rPr lang="it-IT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x</a:t>
            </a:r>
            <a:r>
              <a:rPr lang="it-IT" sz="1400" dirty="0">
                <a:solidFill>
                  <a:srgbClr val="0070C0"/>
                </a:solidFill>
                <a:latin typeface="Comic Sans MS" panose="030F0702030302020204" pitchFamily="66" charset="0"/>
              </a:rPr>
              <a:t>’’ possono essere definite verificando che passino per i punti già definiti </a:t>
            </a:r>
            <a:r>
              <a:rPr lang="it-IT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Z’</a:t>
            </a:r>
            <a:r>
              <a:rPr lang="it-IT" sz="1400" dirty="0">
                <a:solidFill>
                  <a:srgbClr val="0070C0"/>
                </a:solidFill>
                <a:latin typeface="Comic Sans MS" panose="030F0702030302020204" pitchFamily="66" charset="0"/>
              </a:rPr>
              <a:t>; </a:t>
            </a:r>
            <a:r>
              <a:rPr lang="it-IT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Z’’ </a:t>
            </a:r>
            <a:r>
              <a:rPr lang="it-IT" sz="1400" dirty="0">
                <a:solidFill>
                  <a:srgbClr val="0070C0"/>
                </a:solidFill>
                <a:latin typeface="Comic Sans MS" panose="030F0702030302020204" pitchFamily="66" charset="0"/>
              </a:rPr>
              <a:t>e </a:t>
            </a:r>
            <a:r>
              <a:rPr lang="it-IT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W’</a:t>
            </a:r>
            <a:r>
              <a:rPr lang="it-IT" sz="1400" dirty="0">
                <a:solidFill>
                  <a:srgbClr val="0070C0"/>
                </a:solidFill>
                <a:latin typeface="Comic Sans MS" panose="030F0702030302020204" pitchFamily="66" charset="0"/>
              </a:rPr>
              <a:t>; </a:t>
            </a:r>
            <a:r>
              <a:rPr lang="it-IT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W’’</a:t>
            </a:r>
          </a:p>
        </p:txBody>
      </p:sp>
      <p:grpSp>
        <p:nvGrpSpPr>
          <p:cNvPr id="18" name="Gruppo 17">
            <a:extLst>
              <a:ext uri="{FF2B5EF4-FFF2-40B4-BE49-F238E27FC236}">
                <a16:creationId xmlns:a16="http://schemas.microsoft.com/office/drawing/2014/main" id="{F812C382-4005-4503-A7F0-660C183DE51A}"/>
              </a:ext>
            </a:extLst>
          </p:cNvPr>
          <p:cNvGrpSpPr/>
          <p:nvPr/>
        </p:nvGrpSpPr>
        <p:grpSpPr>
          <a:xfrm>
            <a:off x="259" y="8279300"/>
            <a:ext cx="4583322" cy="748158"/>
            <a:chOff x="259" y="8335055"/>
            <a:chExt cx="4583322" cy="748158"/>
          </a:xfrm>
        </p:grpSpPr>
        <p:sp>
          <p:nvSpPr>
            <p:cNvPr id="82" name="CasellaDiTesto 81">
              <a:extLst>
                <a:ext uri="{FF2B5EF4-FFF2-40B4-BE49-F238E27FC236}">
                  <a16:creationId xmlns:a16="http://schemas.microsoft.com/office/drawing/2014/main" id="{AB717B8A-137B-4C57-AA6A-E07BB46C72C0}"/>
                </a:ext>
              </a:extLst>
            </p:cNvPr>
            <p:cNvSpPr txBox="1"/>
            <p:nvPr/>
          </p:nvSpPr>
          <p:spPr>
            <a:xfrm>
              <a:off x="259" y="8335055"/>
              <a:ext cx="458332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Infatti le proiezioni </a:t>
              </a:r>
              <a:r>
                <a:rPr lang="it-IT" sz="14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x’</a:t>
              </a:r>
              <a:r>
                <a:rPr lang="it-IT" sz="1400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 e </a:t>
              </a:r>
              <a:r>
                <a:rPr lang="it-IT" sz="14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x’’ </a:t>
              </a:r>
              <a:r>
                <a:rPr lang="it-IT" sz="1400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intersecando gli spigoli della faccia passano per i punti </a:t>
              </a:r>
              <a:r>
                <a:rPr lang="it-IT" sz="14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Z</a:t>
              </a:r>
              <a:r>
                <a:rPr lang="it-IT" sz="1400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’=(</a:t>
              </a:r>
              <a:r>
                <a:rPr lang="it-IT" sz="14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x’</a:t>
              </a:r>
              <a:r>
                <a:rPr lang="it-IT" sz="1400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   </a:t>
              </a:r>
              <a:r>
                <a:rPr lang="it-IT" sz="1400" dirty="0">
                  <a:latin typeface="Comic Sans MS" panose="030F0702030302020204" pitchFamily="66" charset="0"/>
                </a:rPr>
                <a:t>A’V’</a:t>
              </a:r>
              <a:r>
                <a:rPr lang="it-IT" sz="1400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) e</a:t>
              </a:r>
            </a:p>
            <a:p>
              <a:r>
                <a:rPr lang="it-IT" sz="14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Z’’</a:t>
              </a:r>
              <a:r>
                <a:rPr lang="it-IT" sz="1400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=(</a:t>
              </a:r>
              <a:r>
                <a:rPr lang="it-IT" sz="14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x’’</a:t>
              </a:r>
              <a:r>
                <a:rPr lang="it-IT" sz="1400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   </a:t>
              </a:r>
              <a:r>
                <a:rPr lang="it-IT" sz="1400" dirty="0">
                  <a:latin typeface="Comic Sans MS" panose="030F0702030302020204" pitchFamily="66" charset="0"/>
                </a:rPr>
                <a:t>A’’W’</a:t>
              </a:r>
              <a:r>
                <a:rPr lang="it-IT" sz="1400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’) mentre </a:t>
              </a:r>
              <a:r>
                <a:rPr lang="it-IT" sz="14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W’</a:t>
              </a:r>
              <a:r>
                <a:rPr lang="it-IT" sz="1400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=(</a:t>
              </a:r>
              <a:r>
                <a:rPr lang="it-IT" sz="14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x’</a:t>
              </a:r>
              <a:r>
                <a:rPr lang="it-IT" sz="1400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   </a:t>
              </a:r>
              <a:r>
                <a:rPr lang="it-IT" sz="1400" dirty="0">
                  <a:latin typeface="Comic Sans MS" panose="030F0702030302020204" pitchFamily="66" charset="0"/>
                </a:rPr>
                <a:t>B’V’</a:t>
              </a:r>
              <a:r>
                <a:rPr lang="it-IT" sz="1400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) e </a:t>
              </a:r>
              <a:r>
                <a:rPr lang="it-IT" sz="14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W’’</a:t>
              </a:r>
              <a:r>
                <a:rPr lang="it-IT" sz="1400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=(</a:t>
              </a:r>
              <a:r>
                <a:rPr lang="it-IT" sz="14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x’’</a:t>
              </a:r>
              <a:r>
                <a:rPr lang="it-IT" sz="1400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   </a:t>
              </a:r>
              <a:r>
                <a:rPr lang="it-IT" sz="1400" dirty="0">
                  <a:latin typeface="Comic Sans MS" panose="030F0702030302020204" pitchFamily="66" charset="0"/>
                </a:rPr>
                <a:t>B’’V’’</a:t>
              </a:r>
              <a:r>
                <a:rPr lang="it-IT" sz="1400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) </a:t>
              </a:r>
            </a:p>
          </p:txBody>
        </p:sp>
        <p:sp>
          <p:nvSpPr>
            <p:cNvPr id="83" name="Rettangolo 82">
              <a:extLst>
                <a:ext uri="{FF2B5EF4-FFF2-40B4-BE49-F238E27FC236}">
                  <a16:creationId xmlns:a16="http://schemas.microsoft.com/office/drawing/2014/main" id="{52FC2787-8582-458A-889F-E38D3D3FDE6A}"/>
                </a:ext>
              </a:extLst>
            </p:cNvPr>
            <p:cNvSpPr/>
            <p:nvPr/>
          </p:nvSpPr>
          <p:spPr>
            <a:xfrm>
              <a:off x="2405690" y="8767423"/>
              <a:ext cx="45438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1400" b="1" dirty="0">
                  <a:solidFill>
                    <a:srgbClr val="0070C0"/>
                  </a:solidFill>
                  <a:latin typeface="Symbol" panose="05050102010706020507" pitchFamily="18" charset="2"/>
                </a:rPr>
                <a:t>Ç</a:t>
              </a:r>
              <a:endParaRPr lang="it-IT" sz="1400" b="1" dirty="0">
                <a:solidFill>
                  <a:srgbClr val="0070C0"/>
                </a:solidFill>
                <a:latin typeface="MS Shell Dlg 2" panose="020B0604030504040204" pitchFamily="34" charset="0"/>
              </a:endParaRPr>
            </a:p>
          </p:txBody>
        </p:sp>
        <p:sp>
          <p:nvSpPr>
            <p:cNvPr id="84" name="Rettangolo 83">
              <a:extLst>
                <a:ext uri="{FF2B5EF4-FFF2-40B4-BE49-F238E27FC236}">
                  <a16:creationId xmlns:a16="http://schemas.microsoft.com/office/drawing/2014/main" id="{79DE180F-8F8B-4D3D-A483-D68E8FB1DD23}"/>
                </a:ext>
              </a:extLst>
            </p:cNvPr>
            <p:cNvSpPr/>
            <p:nvPr/>
          </p:nvSpPr>
          <p:spPr>
            <a:xfrm>
              <a:off x="516197" y="8767423"/>
              <a:ext cx="45438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1400" b="1" dirty="0">
                  <a:solidFill>
                    <a:srgbClr val="0070C0"/>
                  </a:solidFill>
                  <a:latin typeface="Symbol" panose="05050102010706020507" pitchFamily="18" charset="2"/>
                </a:rPr>
                <a:t>Ç</a:t>
              </a:r>
              <a:endParaRPr lang="it-IT" sz="1400" b="1" dirty="0">
                <a:solidFill>
                  <a:srgbClr val="0070C0"/>
                </a:solidFill>
                <a:latin typeface="MS Shell Dlg 2" panose="020B0604030504040204" pitchFamily="34" charset="0"/>
              </a:endParaRPr>
            </a:p>
          </p:txBody>
        </p:sp>
        <p:sp>
          <p:nvSpPr>
            <p:cNvPr id="86" name="Rettangolo 85">
              <a:extLst>
                <a:ext uri="{FF2B5EF4-FFF2-40B4-BE49-F238E27FC236}">
                  <a16:creationId xmlns:a16="http://schemas.microsoft.com/office/drawing/2014/main" id="{0ACED7F5-27DA-4976-95F3-9E8757291862}"/>
                </a:ext>
              </a:extLst>
            </p:cNvPr>
            <p:cNvSpPr/>
            <p:nvPr/>
          </p:nvSpPr>
          <p:spPr>
            <a:xfrm>
              <a:off x="3038538" y="8538812"/>
              <a:ext cx="45438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1400" b="1" dirty="0">
                  <a:solidFill>
                    <a:srgbClr val="0070C0"/>
                  </a:solidFill>
                  <a:latin typeface="Symbol" panose="05050102010706020507" pitchFamily="18" charset="2"/>
                </a:rPr>
                <a:t>Ç</a:t>
              </a:r>
              <a:endParaRPr lang="it-IT" sz="1400" b="1" dirty="0">
                <a:solidFill>
                  <a:srgbClr val="0070C0"/>
                </a:solidFill>
                <a:latin typeface="MS Shell Dlg 2" panose="020B0604030504040204" pitchFamily="34" charset="0"/>
              </a:endParaRPr>
            </a:p>
          </p:txBody>
        </p:sp>
        <p:sp>
          <p:nvSpPr>
            <p:cNvPr id="88" name="Rettangolo 87">
              <a:extLst>
                <a:ext uri="{FF2B5EF4-FFF2-40B4-BE49-F238E27FC236}">
                  <a16:creationId xmlns:a16="http://schemas.microsoft.com/office/drawing/2014/main" id="{317BBF4E-69AA-478D-857F-8C75BA6B68E0}"/>
                </a:ext>
              </a:extLst>
            </p:cNvPr>
            <p:cNvSpPr/>
            <p:nvPr/>
          </p:nvSpPr>
          <p:spPr>
            <a:xfrm>
              <a:off x="3682901" y="8775436"/>
              <a:ext cx="45438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1400" b="1" dirty="0">
                  <a:solidFill>
                    <a:srgbClr val="0070C0"/>
                  </a:solidFill>
                  <a:latin typeface="Symbol" panose="05050102010706020507" pitchFamily="18" charset="2"/>
                </a:rPr>
                <a:t>Ç</a:t>
              </a:r>
              <a:endParaRPr lang="it-IT" sz="1400" b="1" dirty="0">
                <a:solidFill>
                  <a:srgbClr val="0070C0"/>
                </a:solidFill>
                <a:latin typeface="MS Shell Dlg 2" panose="020B0604030504040204" pitchFamily="34" charset="0"/>
              </a:endParaRPr>
            </a:p>
          </p:txBody>
        </p:sp>
      </p:grpSp>
      <p:sp>
        <p:nvSpPr>
          <p:cNvPr id="90" name="CasellaDiTesto 89">
            <a:extLst>
              <a:ext uri="{FF2B5EF4-FFF2-40B4-BE49-F238E27FC236}">
                <a16:creationId xmlns:a16="http://schemas.microsoft.com/office/drawing/2014/main" id="{4851D105-3338-4D5F-9AC8-9496BB32F763}"/>
              </a:ext>
            </a:extLst>
          </p:cNvPr>
          <p:cNvSpPr txBox="1"/>
          <p:nvPr/>
        </p:nvSpPr>
        <p:spPr>
          <a:xfrm>
            <a:off x="4455470" y="7274787"/>
            <a:ext cx="2412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0070C0"/>
                </a:solidFill>
                <a:latin typeface="Comic Sans MS" panose="030F0702030302020204" pitchFamily="66" charset="0"/>
              </a:rPr>
              <a:t>Sulla faccia </a:t>
            </a:r>
            <a:r>
              <a:rPr lang="it-IT" sz="1400" dirty="0">
                <a:latin typeface="Comic Sans MS" panose="030F0702030302020204" pitchFamily="66" charset="0"/>
              </a:rPr>
              <a:t>ABV</a:t>
            </a:r>
            <a:r>
              <a:rPr lang="it-IT" sz="1400" dirty="0">
                <a:solidFill>
                  <a:srgbClr val="0070C0"/>
                </a:solidFill>
                <a:latin typeface="Comic Sans MS" panose="030F0702030302020204" pitchFamily="66" charset="0"/>
              </a:rPr>
              <a:t> si generano, rispettivamente, i segmenti di sezione </a:t>
            </a:r>
            <a:r>
              <a:rPr lang="it-IT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Z’W’</a:t>
            </a:r>
            <a:r>
              <a:rPr lang="it-IT" sz="1400" dirty="0">
                <a:solidFill>
                  <a:srgbClr val="0070C0"/>
                </a:solidFill>
                <a:latin typeface="Comic Sans MS" panose="030F0702030302020204" pitchFamily="66" charset="0"/>
              </a:rPr>
              <a:t> su </a:t>
            </a:r>
            <a:r>
              <a:rPr lang="it-IT" sz="1600" dirty="0">
                <a:solidFill>
                  <a:srgbClr val="0070C0"/>
                </a:solidFill>
                <a:latin typeface="Symbol" panose="05050102010706020507" pitchFamily="18" charset="2"/>
              </a:rPr>
              <a:t>p</a:t>
            </a:r>
            <a:r>
              <a:rPr lang="it-IT" sz="1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1</a:t>
            </a:r>
            <a:r>
              <a:rPr lang="it-IT" sz="1400" dirty="0">
                <a:solidFill>
                  <a:srgbClr val="0070C0"/>
                </a:solidFill>
                <a:latin typeface="Comic Sans MS" panose="030F0702030302020204" pitchFamily="66" charset="0"/>
              </a:rPr>
              <a:t> e </a:t>
            </a:r>
            <a:r>
              <a:rPr lang="it-IT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Z’’W’’ </a:t>
            </a:r>
            <a:r>
              <a:rPr lang="it-IT" sz="1400" dirty="0">
                <a:solidFill>
                  <a:srgbClr val="0070C0"/>
                </a:solidFill>
                <a:latin typeface="Comic Sans MS" panose="030F0702030302020204" pitchFamily="66" charset="0"/>
              </a:rPr>
              <a:t>su </a:t>
            </a:r>
            <a:r>
              <a:rPr lang="it-IT" sz="1600" dirty="0">
                <a:solidFill>
                  <a:srgbClr val="0070C0"/>
                </a:solidFill>
                <a:latin typeface="Symbol" panose="05050102010706020507" pitchFamily="18" charset="2"/>
              </a:rPr>
              <a:t>p</a:t>
            </a:r>
            <a:r>
              <a:rPr lang="it-IT" sz="1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endParaRPr lang="it-IT" sz="14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91" name="CasellaDiTesto 90">
            <a:extLst>
              <a:ext uri="{FF2B5EF4-FFF2-40B4-BE49-F238E27FC236}">
                <a16:creationId xmlns:a16="http://schemas.microsoft.com/office/drawing/2014/main" id="{1D33A7E5-3166-476F-B6A3-45F3582323E8}"/>
              </a:ext>
            </a:extLst>
          </p:cNvPr>
          <p:cNvSpPr txBox="1"/>
          <p:nvPr/>
        </p:nvSpPr>
        <p:spPr>
          <a:xfrm>
            <a:off x="5911555" y="6011086"/>
            <a:ext cx="5628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0070C0"/>
                </a:solidFill>
                <a:latin typeface="Comic Sans MS" panose="030F0702030302020204" pitchFamily="66" charset="0"/>
              </a:rPr>
              <a:t>t</a:t>
            </a:r>
            <a:r>
              <a:rPr lang="it-IT" sz="1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1</a:t>
            </a:r>
            <a:r>
              <a:rPr lang="it-IT" sz="1400" dirty="0">
                <a:solidFill>
                  <a:srgbClr val="0070C0"/>
                </a:solidFill>
                <a:latin typeface="Symbol" panose="05050102010706020507" pitchFamily="18" charset="2"/>
              </a:rPr>
              <a:t>b</a:t>
            </a:r>
          </a:p>
        </p:txBody>
      </p:sp>
      <p:sp>
        <p:nvSpPr>
          <p:cNvPr id="37" name="Rettangolo 36">
            <a:extLst>
              <a:ext uri="{FF2B5EF4-FFF2-40B4-BE49-F238E27FC236}">
                <a16:creationId xmlns:a16="http://schemas.microsoft.com/office/drawing/2014/main" id="{95DE301A-B648-42D0-9E36-FD1E549834C1}"/>
              </a:ext>
            </a:extLst>
          </p:cNvPr>
          <p:cNvSpPr/>
          <p:nvPr/>
        </p:nvSpPr>
        <p:spPr>
          <a:xfrm>
            <a:off x="4255967" y="6920106"/>
            <a:ext cx="3225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dirty="0">
                <a:solidFill>
                  <a:srgbClr val="0070C0"/>
                </a:solidFill>
                <a:latin typeface="Comic Sans MS" panose="030F0702030302020204" pitchFamily="66" charset="0"/>
              </a:rPr>
              <a:t>b’</a:t>
            </a:r>
          </a:p>
        </p:txBody>
      </p:sp>
      <p:sp>
        <p:nvSpPr>
          <p:cNvPr id="92" name="Rettangolo 91">
            <a:extLst>
              <a:ext uri="{FF2B5EF4-FFF2-40B4-BE49-F238E27FC236}">
                <a16:creationId xmlns:a16="http://schemas.microsoft.com/office/drawing/2014/main" id="{0E679D77-1074-4908-8C36-5B8E64231125}"/>
              </a:ext>
            </a:extLst>
          </p:cNvPr>
          <p:cNvSpPr/>
          <p:nvPr/>
        </p:nvSpPr>
        <p:spPr>
          <a:xfrm>
            <a:off x="2961277" y="2894824"/>
            <a:ext cx="3545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dirty="0">
                <a:solidFill>
                  <a:srgbClr val="0070C0"/>
                </a:solidFill>
                <a:latin typeface="Comic Sans MS" panose="030F0702030302020204" pitchFamily="66" charset="0"/>
              </a:rPr>
              <a:t>b’’</a:t>
            </a:r>
            <a:endParaRPr lang="it-IT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40" name="Rettangolo 39">
            <a:extLst>
              <a:ext uri="{FF2B5EF4-FFF2-40B4-BE49-F238E27FC236}">
                <a16:creationId xmlns:a16="http://schemas.microsoft.com/office/drawing/2014/main" id="{16EFBE1E-9A3F-4A64-86BE-7AC96D71305D}"/>
              </a:ext>
            </a:extLst>
          </p:cNvPr>
          <p:cNvSpPr/>
          <p:nvPr/>
        </p:nvSpPr>
        <p:spPr>
          <a:xfrm>
            <a:off x="2756905" y="5501141"/>
            <a:ext cx="341760" cy="307777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it-IT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Z’</a:t>
            </a:r>
          </a:p>
        </p:txBody>
      </p:sp>
      <p:sp>
        <p:nvSpPr>
          <p:cNvPr id="93" name="CasellaDiTesto 92">
            <a:extLst>
              <a:ext uri="{FF2B5EF4-FFF2-40B4-BE49-F238E27FC236}">
                <a16:creationId xmlns:a16="http://schemas.microsoft.com/office/drawing/2014/main" id="{AEA08617-5F88-4CD2-B8B7-4A946ED63287}"/>
              </a:ext>
            </a:extLst>
          </p:cNvPr>
          <p:cNvSpPr txBox="1"/>
          <p:nvPr/>
        </p:nvSpPr>
        <p:spPr>
          <a:xfrm>
            <a:off x="4326088" y="3197676"/>
            <a:ext cx="4320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it-IT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W’’</a:t>
            </a:r>
          </a:p>
        </p:txBody>
      </p:sp>
      <p:sp>
        <p:nvSpPr>
          <p:cNvPr id="41" name="Rettangolo 40">
            <a:extLst>
              <a:ext uri="{FF2B5EF4-FFF2-40B4-BE49-F238E27FC236}">
                <a16:creationId xmlns:a16="http://schemas.microsoft.com/office/drawing/2014/main" id="{4C207407-2DEB-4CB1-991E-02F68FCE58F5}"/>
              </a:ext>
            </a:extLst>
          </p:cNvPr>
          <p:cNvSpPr/>
          <p:nvPr/>
        </p:nvSpPr>
        <p:spPr>
          <a:xfrm>
            <a:off x="4126470" y="6049433"/>
            <a:ext cx="402674" cy="307777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it-IT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W’</a:t>
            </a:r>
          </a:p>
        </p:txBody>
      </p:sp>
      <p:sp>
        <p:nvSpPr>
          <p:cNvPr id="94" name="CasellaDiTesto 93">
            <a:extLst>
              <a:ext uri="{FF2B5EF4-FFF2-40B4-BE49-F238E27FC236}">
                <a16:creationId xmlns:a16="http://schemas.microsoft.com/office/drawing/2014/main" id="{CD81EB96-0D1A-4549-BA66-A92805A69B6E}"/>
              </a:ext>
            </a:extLst>
          </p:cNvPr>
          <p:cNvSpPr txBox="1"/>
          <p:nvPr/>
        </p:nvSpPr>
        <p:spPr>
          <a:xfrm>
            <a:off x="2534808" y="5235320"/>
            <a:ext cx="324000" cy="21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Comic Sans MS" panose="030F0702030302020204" pitchFamily="66" charset="0"/>
              </a:rPr>
              <a:t>A’</a:t>
            </a:r>
          </a:p>
        </p:txBody>
      </p:sp>
      <p:sp>
        <p:nvSpPr>
          <p:cNvPr id="95" name="CasellaDiTesto 94">
            <a:extLst>
              <a:ext uri="{FF2B5EF4-FFF2-40B4-BE49-F238E27FC236}">
                <a16:creationId xmlns:a16="http://schemas.microsoft.com/office/drawing/2014/main" id="{F94EA271-4FB8-426B-BA60-15A4C1CD44AD}"/>
              </a:ext>
            </a:extLst>
          </p:cNvPr>
          <p:cNvSpPr txBox="1"/>
          <p:nvPr/>
        </p:nvSpPr>
        <p:spPr>
          <a:xfrm>
            <a:off x="3390899" y="7078939"/>
            <a:ext cx="3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Comic Sans MS" panose="030F0702030302020204" pitchFamily="66" charset="0"/>
              </a:rPr>
              <a:t>C’</a:t>
            </a:r>
          </a:p>
        </p:txBody>
      </p:sp>
      <p:sp>
        <p:nvSpPr>
          <p:cNvPr id="97" name="CasellaDiTesto 96">
            <a:extLst>
              <a:ext uri="{FF2B5EF4-FFF2-40B4-BE49-F238E27FC236}">
                <a16:creationId xmlns:a16="http://schemas.microsoft.com/office/drawing/2014/main" id="{BCE3BB51-A1A5-4D55-9024-76FD9CAB0057}"/>
              </a:ext>
            </a:extLst>
          </p:cNvPr>
          <p:cNvSpPr txBox="1"/>
          <p:nvPr/>
        </p:nvSpPr>
        <p:spPr>
          <a:xfrm>
            <a:off x="4723925" y="5838604"/>
            <a:ext cx="3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Comic Sans MS" panose="030F0702030302020204" pitchFamily="66" charset="0"/>
              </a:rPr>
              <a:t>B’</a:t>
            </a:r>
          </a:p>
        </p:txBody>
      </p:sp>
      <p:sp>
        <p:nvSpPr>
          <p:cNvPr id="98" name="CasellaDiTesto 97">
            <a:extLst>
              <a:ext uri="{FF2B5EF4-FFF2-40B4-BE49-F238E27FC236}">
                <a16:creationId xmlns:a16="http://schemas.microsoft.com/office/drawing/2014/main" id="{9C746290-23FC-4799-AA88-B48719B57F9B}"/>
              </a:ext>
            </a:extLst>
          </p:cNvPr>
          <p:cNvSpPr txBox="1"/>
          <p:nvPr/>
        </p:nvSpPr>
        <p:spPr>
          <a:xfrm>
            <a:off x="2737389" y="4273599"/>
            <a:ext cx="360000" cy="21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Comic Sans MS" panose="030F0702030302020204" pitchFamily="66" charset="0"/>
              </a:rPr>
              <a:t>A’’</a:t>
            </a:r>
          </a:p>
        </p:txBody>
      </p:sp>
      <p:sp>
        <p:nvSpPr>
          <p:cNvPr id="100" name="CasellaDiTesto 99">
            <a:extLst>
              <a:ext uri="{FF2B5EF4-FFF2-40B4-BE49-F238E27FC236}">
                <a16:creationId xmlns:a16="http://schemas.microsoft.com/office/drawing/2014/main" id="{A7A8D241-1EE2-4FCA-849A-F3C4D43E31B2}"/>
              </a:ext>
            </a:extLst>
          </p:cNvPr>
          <p:cNvSpPr txBox="1"/>
          <p:nvPr/>
        </p:nvSpPr>
        <p:spPr>
          <a:xfrm>
            <a:off x="3416396" y="4258419"/>
            <a:ext cx="360000" cy="25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Comic Sans MS" panose="030F0702030302020204" pitchFamily="66" charset="0"/>
              </a:rPr>
              <a:t>C’’</a:t>
            </a:r>
          </a:p>
        </p:txBody>
      </p:sp>
      <p:sp>
        <p:nvSpPr>
          <p:cNvPr id="101" name="CasellaDiTesto 100">
            <a:extLst>
              <a:ext uri="{FF2B5EF4-FFF2-40B4-BE49-F238E27FC236}">
                <a16:creationId xmlns:a16="http://schemas.microsoft.com/office/drawing/2014/main" id="{158FC254-1DE6-4557-AF84-D489B79E941B}"/>
              </a:ext>
            </a:extLst>
          </p:cNvPr>
          <p:cNvSpPr txBox="1"/>
          <p:nvPr/>
        </p:nvSpPr>
        <p:spPr>
          <a:xfrm>
            <a:off x="4713214" y="4261538"/>
            <a:ext cx="360000" cy="25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Comic Sans MS" panose="030F0702030302020204" pitchFamily="66" charset="0"/>
              </a:rPr>
              <a:t>B’’</a:t>
            </a:r>
          </a:p>
        </p:txBody>
      </p:sp>
      <p:sp>
        <p:nvSpPr>
          <p:cNvPr id="102" name="CasellaDiTesto 101">
            <a:extLst>
              <a:ext uri="{FF2B5EF4-FFF2-40B4-BE49-F238E27FC236}">
                <a16:creationId xmlns:a16="http://schemas.microsoft.com/office/drawing/2014/main" id="{089621D4-45CC-41EB-82C5-E0D9048EC2D4}"/>
              </a:ext>
            </a:extLst>
          </p:cNvPr>
          <p:cNvSpPr txBox="1"/>
          <p:nvPr/>
        </p:nvSpPr>
        <p:spPr>
          <a:xfrm>
            <a:off x="3614396" y="6144979"/>
            <a:ext cx="3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Comic Sans MS" panose="030F0702030302020204" pitchFamily="66" charset="0"/>
              </a:rPr>
              <a:t>V’</a:t>
            </a:r>
          </a:p>
        </p:txBody>
      </p:sp>
      <p:sp>
        <p:nvSpPr>
          <p:cNvPr id="104" name="CasellaDiTesto 103">
            <a:extLst>
              <a:ext uri="{FF2B5EF4-FFF2-40B4-BE49-F238E27FC236}">
                <a16:creationId xmlns:a16="http://schemas.microsoft.com/office/drawing/2014/main" id="{22DC636E-819F-45A4-9CA2-67764A955FE9}"/>
              </a:ext>
            </a:extLst>
          </p:cNvPr>
          <p:cNvSpPr txBox="1"/>
          <p:nvPr/>
        </p:nvSpPr>
        <p:spPr>
          <a:xfrm>
            <a:off x="3654497" y="1684617"/>
            <a:ext cx="360000" cy="21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Comic Sans MS" panose="030F0702030302020204" pitchFamily="66" charset="0"/>
              </a:rPr>
              <a:t>V’’</a:t>
            </a:r>
          </a:p>
        </p:txBody>
      </p:sp>
      <p:grpSp>
        <p:nvGrpSpPr>
          <p:cNvPr id="11" name="Gruppo 10">
            <a:extLst>
              <a:ext uri="{FF2B5EF4-FFF2-40B4-BE49-F238E27FC236}">
                <a16:creationId xmlns:a16="http://schemas.microsoft.com/office/drawing/2014/main" id="{C98B65D7-7B7C-4CF7-AE57-14A5C7DBF03D}"/>
              </a:ext>
            </a:extLst>
          </p:cNvPr>
          <p:cNvGrpSpPr/>
          <p:nvPr/>
        </p:nvGrpSpPr>
        <p:grpSpPr>
          <a:xfrm>
            <a:off x="8999" y="1565947"/>
            <a:ext cx="2918302" cy="1600438"/>
            <a:chOff x="8999" y="1565947"/>
            <a:chExt cx="2918302" cy="1600438"/>
          </a:xfrm>
        </p:grpSpPr>
        <p:sp>
          <p:nvSpPr>
            <p:cNvPr id="54" name="CasellaDiTesto 53">
              <a:extLst>
                <a:ext uri="{FF2B5EF4-FFF2-40B4-BE49-F238E27FC236}">
                  <a16:creationId xmlns:a16="http://schemas.microsoft.com/office/drawing/2014/main" id="{2821085F-CB64-409D-9411-B0DA7F9B22CE}"/>
                </a:ext>
              </a:extLst>
            </p:cNvPr>
            <p:cNvSpPr txBox="1"/>
            <p:nvPr/>
          </p:nvSpPr>
          <p:spPr>
            <a:xfrm>
              <a:off x="8999" y="1565947"/>
              <a:ext cx="2880000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Per il concetto di parallelismo connesso al punto improprio, essendo impropria, per essa conduciamo t</a:t>
              </a:r>
              <a:r>
                <a:rPr lang="it-IT" sz="1400" baseline="-25000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1</a:t>
              </a:r>
              <a:r>
                <a:rPr lang="it-IT" sz="1400" dirty="0">
                  <a:solidFill>
                    <a:srgbClr val="0070C0"/>
                  </a:solidFill>
                  <a:latin typeface="Symbol" panose="05050102010706020507" pitchFamily="18" charset="2"/>
                </a:rPr>
                <a:t>b</a:t>
              </a:r>
              <a:r>
                <a:rPr lang="it-IT" sz="1400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 che oltre ad essere parallela ad </a:t>
              </a:r>
              <a:r>
                <a:rPr lang="it-IT" sz="1400" dirty="0" err="1">
                  <a:solidFill>
                    <a:srgbClr val="0070C0"/>
                  </a:solidFill>
                  <a:latin typeface="Comic Sans MS" panose="030F0702030302020204" pitchFamily="66" charset="0"/>
                </a:rPr>
                <a:t>a’</a:t>
              </a:r>
              <a:r>
                <a:rPr lang="it-IT" sz="1400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 deve intersecare la t</a:t>
              </a:r>
              <a:r>
                <a:rPr lang="it-IT" sz="1400" baseline="-25000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2</a:t>
              </a:r>
              <a:r>
                <a:rPr lang="it-IT" sz="1400" dirty="0">
                  <a:solidFill>
                    <a:srgbClr val="0070C0"/>
                  </a:solidFill>
                  <a:latin typeface="Symbol" panose="05050102010706020507" pitchFamily="18" charset="2"/>
                </a:rPr>
                <a:t>b</a:t>
              </a:r>
              <a:r>
                <a:rPr lang="it-IT" sz="1400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 sulla linea di terra</a:t>
              </a:r>
            </a:p>
          </p:txBody>
        </p:sp>
        <p:grpSp>
          <p:nvGrpSpPr>
            <p:cNvPr id="89" name="Gruppo 88">
              <a:extLst>
                <a:ext uri="{FF2B5EF4-FFF2-40B4-BE49-F238E27FC236}">
                  <a16:creationId xmlns:a16="http://schemas.microsoft.com/office/drawing/2014/main" id="{5989B998-1FB7-4CB0-B935-96E8D4709EFE}"/>
                </a:ext>
              </a:extLst>
            </p:cNvPr>
            <p:cNvGrpSpPr/>
            <p:nvPr/>
          </p:nvGrpSpPr>
          <p:grpSpPr>
            <a:xfrm>
              <a:off x="2364407" y="1729700"/>
              <a:ext cx="562894" cy="395053"/>
              <a:chOff x="7610133" y="4279849"/>
              <a:chExt cx="562894" cy="395053"/>
            </a:xfrm>
          </p:grpSpPr>
          <p:sp>
            <p:nvSpPr>
              <p:cNvPr id="105" name="CasellaDiTesto 104">
                <a:extLst>
                  <a:ext uri="{FF2B5EF4-FFF2-40B4-BE49-F238E27FC236}">
                    <a16:creationId xmlns:a16="http://schemas.microsoft.com/office/drawing/2014/main" id="{449585AC-40A7-4151-A351-21FBC3576A1F}"/>
                  </a:ext>
                </a:extLst>
              </p:cNvPr>
              <p:cNvSpPr txBox="1"/>
              <p:nvPr/>
            </p:nvSpPr>
            <p:spPr>
              <a:xfrm>
                <a:off x="7610133" y="4367125"/>
                <a:ext cx="56289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400" dirty="0">
                    <a:solidFill>
                      <a:srgbClr val="0070C0"/>
                    </a:solidFill>
                    <a:latin typeface="Comic Sans MS" panose="030F0702030302020204" pitchFamily="66" charset="0"/>
                  </a:rPr>
                  <a:t>T</a:t>
                </a:r>
                <a:r>
                  <a:rPr lang="it-IT" sz="1400" baseline="-25000" dirty="0">
                    <a:solidFill>
                      <a:srgbClr val="0070C0"/>
                    </a:solidFill>
                    <a:latin typeface="Comic Sans MS" panose="030F0702030302020204" pitchFamily="66" charset="0"/>
                  </a:rPr>
                  <a:t>1</a:t>
                </a:r>
                <a:r>
                  <a:rPr lang="it-IT" sz="1400" dirty="0">
                    <a:solidFill>
                      <a:srgbClr val="0070C0"/>
                    </a:solidFill>
                    <a:latin typeface="Comic Sans MS" panose="030F0702030302020204" pitchFamily="66" charset="0"/>
                  </a:rPr>
                  <a:t>a</a:t>
                </a:r>
              </a:p>
            </p:txBody>
          </p:sp>
          <p:sp>
            <p:nvSpPr>
              <p:cNvPr id="106" name="Rettangolo 105">
                <a:extLst>
                  <a:ext uri="{FF2B5EF4-FFF2-40B4-BE49-F238E27FC236}">
                    <a16:creationId xmlns:a16="http://schemas.microsoft.com/office/drawing/2014/main" id="{D628E0F6-F47C-4ECD-A327-4B15745DC28C}"/>
                  </a:ext>
                </a:extLst>
              </p:cNvPr>
              <p:cNvSpPr/>
              <p:nvPr/>
            </p:nvSpPr>
            <p:spPr>
              <a:xfrm>
                <a:off x="7772909" y="4279849"/>
                <a:ext cx="285656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it-IT" sz="1100" dirty="0">
                    <a:solidFill>
                      <a:srgbClr val="0070C0"/>
                    </a:solidFill>
                    <a:latin typeface="Symbol" panose="05050102010706020507" pitchFamily="18" charset="2"/>
                  </a:rPr>
                  <a:t>¥</a:t>
                </a:r>
                <a:endParaRPr lang="it-IT" sz="800" dirty="0">
                  <a:solidFill>
                    <a:srgbClr val="0070C0"/>
                  </a:solidFill>
                  <a:latin typeface="MS Shell Dlg 2" panose="020B0604030504040204" pitchFamily="34" charset="0"/>
                </a:endParaRPr>
              </a:p>
            </p:txBody>
          </p:sp>
        </p:grpSp>
      </p:grpSp>
      <p:sp>
        <p:nvSpPr>
          <p:cNvPr id="107" name="CasellaDiTesto 106">
            <a:extLst>
              <a:ext uri="{FF2B5EF4-FFF2-40B4-BE49-F238E27FC236}">
                <a16:creationId xmlns:a16="http://schemas.microsoft.com/office/drawing/2014/main" id="{1FF72FF2-FA3E-40E1-BB00-CC6CFA91B91B}"/>
              </a:ext>
            </a:extLst>
          </p:cNvPr>
          <p:cNvSpPr txBox="1"/>
          <p:nvPr/>
        </p:nvSpPr>
        <p:spPr>
          <a:xfrm>
            <a:off x="2090771" y="5346028"/>
            <a:ext cx="5628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0070C0"/>
                </a:solidFill>
                <a:latin typeface="Comic Sans MS" panose="030F0702030302020204" pitchFamily="66" charset="0"/>
              </a:rPr>
              <a:t>T</a:t>
            </a:r>
            <a:r>
              <a:rPr lang="it-IT" sz="1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it-IT" sz="1400" dirty="0">
                <a:solidFill>
                  <a:srgbClr val="0070C0"/>
                </a:solidFill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108" name="CasellaDiTesto 107">
            <a:extLst>
              <a:ext uri="{FF2B5EF4-FFF2-40B4-BE49-F238E27FC236}">
                <a16:creationId xmlns:a16="http://schemas.microsoft.com/office/drawing/2014/main" id="{BE24B3B9-F72E-4F36-8F0B-67A25AE0BCA6}"/>
              </a:ext>
            </a:extLst>
          </p:cNvPr>
          <p:cNvSpPr txBox="1"/>
          <p:nvPr/>
        </p:nvSpPr>
        <p:spPr>
          <a:xfrm>
            <a:off x="2568525" y="4976837"/>
            <a:ext cx="5628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0070C0"/>
                </a:solidFill>
                <a:latin typeface="Comic Sans MS" panose="030F0702030302020204" pitchFamily="66" charset="0"/>
              </a:rPr>
              <a:t>T</a:t>
            </a:r>
            <a:r>
              <a:rPr lang="it-IT" sz="1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1</a:t>
            </a:r>
            <a:r>
              <a:rPr lang="it-IT" sz="1400" dirty="0">
                <a:solidFill>
                  <a:srgbClr val="0070C0"/>
                </a:solidFill>
                <a:latin typeface="Comic Sans MS" panose="030F0702030302020204" pitchFamily="66" charset="0"/>
              </a:rPr>
              <a:t>b</a:t>
            </a:r>
          </a:p>
        </p:txBody>
      </p:sp>
      <p:cxnSp>
        <p:nvCxnSpPr>
          <p:cNvPr id="111" name="Connettore 1 11">
            <a:extLst>
              <a:ext uri="{FF2B5EF4-FFF2-40B4-BE49-F238E27FC236}">
                <a16:creationId xmlns:a16="http://schemas.microsoft.com/office/drawing/2014/main" id="{AD5E3E89-E287-4F87-B18C-560A8072C42C}"/>
              </a:ext>
            </a:extLst>
          </p:cNvPr>
          <p:cNvCxnSpPr>
            <a:cxnSpLocks/>
          </p:cNvCxnSpPr>
          <p:nvPr/>
        </p:nvCxnSpPr>
        <p:spPr>
          <a:xfrm>
            <a:off x="37592" y="4791063"/>
            <a:ext cx="851277" cy="645706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Connettore diritto 108">
            <a:extLst>
              <a:ext uri="{FF2B5EF4-FFF2-40B4-BE49-F238E27FC236}">
                <a16:creationId xmlns:a16="http://schemas.microsoft.com/office/drawing/2014/main" id="{8941ACBA-E358-4D4C-818C-64408A8B1DEC}"/>
              </a:ext>
            </a:extLst>
          </p:cNvPr>
          <p:cNvCxnSpPr>
            <a:cxnSpLocks/>
          </p:cNvCxnSpPr>
          <p:nvPr/>
        </p:nvCxnSpPr>
        <p:spPr>
          <a:xfrm>
            <a:off x="-38100" y="9079908"/>
            <a:ext cx="6896100" cy="0"/>
          </a:xfrm>
          <a:prstGeom prst="line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78439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6" grpId="0"/>
      <p:bldP spid="57" grpId="0"/>
      <p:bldP spid="58" grpId="0"/>
      <p:bldP spid="60" grpId="0"/>
      <p:bldP spid="66" grpId="0"/>
      <p:bldP spid="72" grpId="0"/>
      <p:bldP spid="73" grpId="0"/>
      <p:bldP spid="10" grpId="0"/>
      <p:bldP spid="59" grpId="0"/>
      <p:bldP spid="80" grpId="0"/>
      <p:bldP spid="85" grpId="0"/>
      <p:bldP spid="8" grpId="0"/>
      <p:bldP spid="90" grpId="0"/>
      <p:bldP spid="91" grpId="0"/>
      <p:bldP spid="37" grpId="0"/>
      <p:bldP spid="92" grpId="0"/>
      <p:bldP spid="40" grpId="0"/>
      <p:bldP spid="93" grpId="0"/>
      <p:bldP spid="41" grpId="0"/>
      <p:bldP spid="107" grpId="0"/>
      <p:bldP spid="10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FDCA8BD-9784-42A9-B771-78B18735C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0" y="38100"/>
            <a:ext cx="6840000" cy="468000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it-IT" dirty="0">
                <a:solidFill>
                  <a:srgbClr val="00B050"/>
                </a:solidFill>
                <a:latin typeface="Comic Sans MS" panose="030F0702030302020204" pitchFamily="66" charset="0"/>
              </a:rPr>
              <a:t>Immagine riassuntiva della sezione</a:t>
            </a:r>
          </a:p>
        </p:txBody>
      </p:sp>
      <p:cxnSp>
        <p:nvCxnSpPr>
          <p:cNvPr id="5" name="Connettore 1 9">
            <a:extLst>
              <a:ext uri="{FF2B5EF4-FFF2-40B4-BE49-F238E27FC236}">
                <a16:creationId xmlns:a16="http://schemas.microsoft.com/office/drawing/2014/main" id="{DBA482A5-6E3C-4DD5-AB57-A1D2856C9AA4}"/>
              </a:ext>
            </a:extLst>
          </p:cNvPr>
          <p:cNvCxnSpPr>
            <a:cxnSpLocks/>
          </p:cNvCxnSpPr>
          <p:nvPr/>
        </p:nvCxnSpPr>
        <p:spPr>
          <a:xfrm flipV="1">
            <a:off x="319955" y="1543002"/>
            <a:ext cx="5799510" cy="345942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1 11">
            <a:extLst>
              <a:ext uri="{FF2B5EF4-FFF2-40B4-BE49-F238E27FC236}">
                <a16:creationId xmlns:a16="http://schemas.microsoft.com/office/drawing/2014/main" id="{D1AA815A-9419-4A04-B90A-0ADD9500AC76}"/>
              </a:ext>
            </a:extLst>
          </p:cNvPr>
          <p:cNvCxnSpPr>
            <a:cxnSpLocks/>
          </p:cNvCxnSpPr>
          <p:nvPr/>
        </p:nvCxnSpPr>
        <p:spPr>
          <a:xfrm>
            <a:off x="319955" y="5007002"/>
            <a:ext cx="4801677" cy="364214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88FE4DE1-9DF7-4DBF-B227-EAED8B27C03C}"/>
              </a:ext>
            </a:extLst>
          </p:cNvPr>
          <p:cNvCxnSpPr>
            <a:cxnSpLocks/>
          </p:cNvCxnSpPr>
          <p:nvPr/>
        </p:nvCxnSpPr>
        <p:spPr>
          <a:xfrm flipH="1">
            <a:off x="3467102" y="6164975"/>
            <a:ext cx="206374" cy="979416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1C15C0BB-779E-4D55-B1FE-282E6BA02952}"/>
              </a:ext>
            </a:extLst>
          </p:cNvPr>
          <p:cNvCxnSpPr>
            <a:cxnSpLocks/>
          </p:cNvCxnSpPr>
          <p:nvPr/>
        </p:nvCxnSpPr>
        <p:spPr>
          <a:xfrm>
            <a:off x="4771978" y="4503650"/>
            <a:ext cx="0" cy="1465991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068E29C3-8917-49C0-AB0A-53FEF1E81884}"/>
              </a:ext>
            </a:extLst>
          </p:cNvPr>
          <p:cNvCxnSpPr>
            <a:cxnSpLocks/>
          </p:cNvCxnSpPr>
          <p:nvPr/>
        </p:nvCxnSpPr>
        <p:spPr>
          <a:xfrm>
            <a:off x="2791078" y="4503650"/>
            <a:ext cx="0" cy="797122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3331573B-7D8D-4237-B02D-45A8F9C737C1}"/>
              </a:ext>
            </a:extLst>
          </p:cNvPr>
          <p:cNvCxnSpPr>
            <a:cxnSpLocks/>
          </p:cNvCxnSpPr>
          <p:nvPr/>
        </p:nvCxnSpPr>
        <p:spPr>
          <a:xfrm>
            <a:off x="3467101" y="4503650"/>
            <a:ext cx="0" cy="2640741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1E2318D0-577A-4C6F-B5E9-A616CEE477FF}"/>
              </a:ext>
            </a:extLst>
          </p:cNvPr>
          <p:cNvCxnSpPr>
            <a:cxnSpLocks/>
          </p:cNvCxnSpPr>
          <p:nvPr/>
        </p:nvCxnSpPr>
        <p:spPr>
          <a:xfrm>
            <a:off x="3673476" y="1779494"/>
            <a:ext cx="0" cy="4385481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F1DA59BE-940D-4C13-9765-52F52412E675}"/>
              </a:ext>
            </a:extLst>
          </p:cNvPr>
          <p:cNvCxnSpPr>
            <a:cxnSpLocks/>
          </p:cNvCxnSpPr>
          <p:nvPr/>
        </p:nvCxnSpPr>
        <p:spPr>
          <a:xfrm flipV="1">
            <a:off x="3467101" y="1779494"/>
            <a:ext cx="206375" cy="2724156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15F7AF88-4349-4954-ABF3-3D07C75B430D}"/>
              </a:ext>
            </a:extLst>
          </p:cNvPr>
          <p:cNvSpPr txBox="1"/>
          <p:nvPr/>
        </p:nvSpPr>
        <p:spPr>
          <a:xfrm>
            <a:off x="5370046" y="1297494"/>
            <a:ext cx="562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it-IT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it-IT" dirty="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413B3E90-4540-476A-B82A-8E6576639921}"/>
              </a:ext>
            </a:extLst>
          </p:cNvPr>
          <p:cNvSpPr txBox="1"/>
          <p:nvPr/>
        </p:nvSpPr>
        <p:spPr>
          <a:xfrm>
            <a:off x="4560833" y="8471069"/>
            <a:ext cx="562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it-IT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r>
              <a:rPr lang="it-IT" dirty="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</a:p>
        </p:txBody>
      </p:sp>
      <p:sp>
        <p:nvSpPr>
          <p:cNvPr id="59" name="CasellaDiTesto 58">
            <a:extLst>
              <a:ext uri="{FF2B5EF4-FFF2-40B4-BE49-F238E27FC236}">
                <a16:creationId xmlns:a16="http://schemas.microsoft.com/office/drawing/2014/main" id="{61340E43-4569-4432-B439-E34116D935CE}"/>
              </a:ext>
            </a:extLst>
          </p:cNvPr>
          <p:cNvSpPr txBox="1"/>
          <p:nvPr/>
        </p:nvSpPr>
        <p:spPr>
          <a:xfrm>
            <a:off x="2930618" y="6472692"/>
            <a:ext cx="3600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X’</a:t>
            </a:r>
          </a:p>
        </p:txBody>
      </p:sp>
      <p:cxnSp>
        <p:nvCxnSpPr>
          <p:cNvPr id="64" name="Connettore diritto 63">
            <a:extLst>
              <a:ext uri="{FF2B5EF4-FFF2-40B4-BE49-F238E27FC236}">
                <a16:creationId xmlns:a16="http://schemas.microsoft.com/office/drawing/2014/main" id="{07E541EE-3B18-41ED-AA2F-7337DA79AA43}"/>
              </a:ext>
            </a:extLst>
          </p:cNvPr>
          <p:cNvCxnSpPr>
            <a:cxnSpLocks/>
          </p:cNvCxnSpPr>
          <p:nvPr/>
        </p:nvCxnSpPr>
        <p:spPr>
          <a:xfrm flipV="1">
            <a:off x="3269052" y="4500873"/>
            <a:ext cx="0" cy="2115352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ttore diritto 66">
            <a:extLst>
              <a:ext uri="{FF2B5EF4-FFF2-40B4-BE49-F238E27FC236}">
                <a16:creationId xmlns:a16="http://schemas.microsoft.com/office/drawing/2014/main" id="{CE49AECA-DFFF-4ECD-BCFE-6B9264DBFB6E}"/>
              </a:ext>
            </a:extLst>
          </p:cNvPr>
          <p:cNvCxnSpPr>
            <a:cxnSpLocks/>
          </p:cNvCxnSpPr>
          <p:nvPr/>
        </p:nvCxnSpPr>
        <p:spPr>
          <a:xfrm flipV="1">
            <a:off x="3702609" y="4500873"/>
            <a:ext cx="0" cy="243000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CasellaDiTesto 77">
            <a:extLst>
              <a:ext uri="{FF2B5EF4-FFF2-40B4-BE49-F238E27FC236}">
                <a16:creationId xmlns:a16="http://schemas.microsoft.com/office/drawing/2014/main" id="{41E09AB6-4FCB-4CCD-8443-DE48D9280127}"/>
              </a:ext>
            </a:extLst>
          </p:cNvPr>
          <p:cNvSpPr txBox="1"/>
          <p:nvPr/>
        </p:nvSpPr>
        <p:spPr>
          <a:xfrm>
            <a:off x="2763228" y="5471615"/>
            <a:ext cx="3240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Z’</a:t>
            </a:r>
          </a:p>
        </p:txBody>
      </p:sp>
      <p:cxnSp>
        <p:nvCxnSpPr>
          <p:cNvPr id="81" name="Connettore diritto 80">
            <a:extLst>
              <a:ext uri="{FF2B5EF4-FFF2-40B4-BE49-F238E27FC236}">
                <a16:creationId xmlns:a16="http://schemas.microsoft.com/office/drawing/2014/main" id="{963ED742-92C1-4AC9-BC8F-56FE7FCC2671}"/>
              </a:ext>
            </a:extLst>
          </p:cNvPr>
          <p:cNvCxnSpPr>
            <a:cxnSpLocks/>
          </p:cNvCxnSpPr>
          <p:nvPr/>
        </p:nvCxnSpPr>
        <p:spPr>
          <a:xfrm flipH="1">
            <a:off x="171450" y="5005165"/>
            <a:ext cx="6398685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diritto 22">
            <a:extLst>
              <a:ext uri="{FF2B5EF4-FFF2-40B4-BE49-F238E27FC236}">
                <a16:creationId xmlns:a16="http://schemas.microsoft.com/office/drawing/2014/main" id="{E08F35D0-DE80-4E92-A22C-E4FBAB7A0736}"/>
              </a:ext>
            </a:extLst>
          </p:cNvPr>
          <p:cNvCxnSpPr>
            <a:cxnSpLocks/>
          </p:cNvCxnSpPr>
          <p:nvPr/>
        </p:nvCxnSpPr>
        <p:spPr>
          <a:xfrm>
            <a:off x="2790825" y="5300772"/>
            <a:ext cx="672765" cy="1843619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diritto 42">
            <a:extLst>
              <a:ext uri="{FF2B5EF4-FFF2-40B4-BE49-F238E27FC236}">
                <a16:creationId xmlns:a16="http://schemas.microsoft.com/office/drawing/2014/main" id="{DB7A8E91-C646-4225-B052-0950D7288989}"/>
              </a:ext>
            </a:extLst>
          </p:cNvPr>
          <p:cNvCxnSpPr>
            <a:cxnSpLocks/>
          </p:cNvCxnSpPr>
          <p:nvPr/>
        </p:nvCxnSpPr>
        <p:spPr>
          <a:xfrm flipH="1" flipV="1">
            <a:off x="2794347" y="5302608"/>
            <a:ext cx="885141" cy="862368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ttore diritto 44">
            <a:extLst>
              <a:ext uri="{FF2B5EF4-FFF2-40B4-BE49-F238E27FC236}">
                <a16:creationId xmlns:a16="http://schemas.microsoft.com/office/drawing/2014/main" id="{FE30CF91-0CB3-4A6C-AC83-A521B3D5EB5E}"/>
              </a:ext>
            </a:extLst>
          </p:cNvPr>
          <p:cNvCxnSpPr>
            <a:cxnSpLocks/>
          </p:cNvCxnSpPr>
          <p:nvPr/>
        </p:nvCxnSpPr>
        <p:spPr>
          <a:xfrm flipV="1">
            <a:off x="2791433" y="1779494"/>
            <a:ext cx="889673" cy="2720624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nettore diritto 98">
            <a:extLst>
              <a:ext uri="{FF2B5EF4-FFF2-40B4-BE49-F238E27FC236}">
                <a16:creationId xmlns:a16="http://schemas.microsoft.com/office/drawing/2014/main" id="{D400BE14-1C96-4701-8945-BE356B8E8FA4}"/>
              </a:ext>
            </a:extLst>
          </p:cNvPr>
          <p:cNvCxnSpPr>
            <a:cxnSpLocks/>
          </p:cNvCxnSpPr>
          <p:nvPr/>
        </p:nvCxnSpPr>
        <p:spPr>
          <a:xfrm>
            <a:off x="3013082" y="3814119"/>
            <a:ext cx="0" cy="171347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F7DB25D3-A8FA-4FB5-B2FC-F6BAE32AC4E9}"/>
              </a:ext>
            </a:extLst>
          </p:cNvPr>
          <p:cNvCxnSpPr/>
          <p:nvPr/>
        </p:nvCxnSpPr>
        <p:spPr>
          <a:xfrm flipV="1">
            <a:off x="3463590" y="5969641"/>
            <a:ext cx="1308388" cy="117475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diritto 24">
            <a:extLst>
              <a:ext uri="{FF2B5EF4-FFF2-40B4-BE49-F238E27FC236}">
                <a16:creationId xmlns:a16="http://schemas.microsoft.com/office/drawing/2014/main" id="{FCAB1BDD-10F0-49D3-851B-B191C3DFD21B}"/>
              </a:ext>
            </a:extLst>
          </p:cNvPr>
          <p:cNvCxnSpPr/>
          <p:nvPr/>
        </p:nvCxnSpPr>
        <p:spPr>
          <a:xfrm>
            <a:off x="3673476" y="1779494"/>
            <a:ext cx="1098502" cy="2720624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diritto 31">
            <a:extLst>
              <a:ext uri="{FF2B5EF4-FFF2-40B4-BE49-F238E27FC236}">
                <a16:creationId xmlns:a16="http://schemas.microsoft.com/office/drawing/2014/main" id="{0EC5DDF0-CB21-45EC-AAF5-47C2856A22EC}"/>
              </a:ext>
            </a:extLst>
          </p:cNvPr>
          <p:cNvCxnSpPr/>
          <p:nvPr/>
        </p:nvCxnSpPr>
        <p:spPr>
          <a:xfrm flipV="1">
            <a:off x="3673476" y="5969640"/>
            <a:ext cx="1098502" cy="19533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nettore diritto 95">
            <a:extLst>
              <a:ext uri="{FF2B5EF4-FFF2-40B4-BE49-F238E27FC236}">
                <a16:creationId xmlns:a16="http://schemas.microsoft.com/office/drawing/2014/main" id="{10749025-3DE8-4870-9EF9-F7C9ADEAB860}"/>
              </a:ext>
            </a:extLst>
          </p:cNvPr>
          <p:cNvCxnSpPr>
            <a:cxnSpLocks/>
          </p:cNvCxnSpPr>
          <p:nvPr/>
        </p:nvCxnSpPr>
        <p:spPr>
          <a:xfrm>
            <a:off x="4340598" y="3425965"/>
            <a:ext cx="0" cy="262800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diritto 20">
            <a:extLst>
              <a:ext uri="{FF2B5EF4-FFF2-40B4-BE49-F238E27FC236}">
                <a16:creationId xmlns:a16="http://schemas.microsoft.com/office/drawing/2014/main" id="{D6A23774-BA3F-4256-9D42-6364A10FF4B8}"/>
              </a:ext>
            </a:extLst>
          </p:cNvPr>
          <p:cNvCxnSpPr/>
          <p:nvPr/>
        </p:nvCxnSpPr>
        <p:spPr>
          <a:xfrm>
            <a:off x="2790825" y="4501903"/>
            <a:ext cx="1981153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diritto 30">
            <a:extLst>
              <a:ext uri="{FF2B5EF4-FFF2-40B4-BE49-F238E27FC236}">
                <a16:creationId xmlns:a16="http://schemas.microsoft.com/office/drawing/2014/main" id="{DC90A641-1DF9-40EB-A978-0304225C781F}"/>
              </a:ext>
            </a:extLst>
          </p:cNvPr>
          <p:cNvCxnSpPr/>
          <p:nvPr/>
        </p:nvCxnSpPr>
        <p:spPr>
          <a:xfrm flipH="1" flipV="1">
            <a:off x="2790825" y="5300772"/>
            <a:ext cx="1981153" cy="668868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ttore diritto 86">
            <a:extLst>
              <a:ext uri="{FF2B5EF4-FFF2-40B4-BE49-F238E27FC236}">
                <a16:creationId xmlns:a16="http://schemas.microsoft.com/office/drawing/2014/main" id="{74F58194-91E1-43A6-A190-A2F4B6C63D41}"/>
              </a:ext>
            </a:extLst>
          </p:cNvPr>
          <p:cNvCxnSpPr>
            <a:cxnSpLocks/>
          </p:cNvCxnSpPr>
          <p:nvPr/>
        </p:nvCxnSpPr>
        <p:spPr>
          <a:xfrm flipV="1">
            <a:off x="3015633" y="3440906"/>
            <a:ext cx="1324964" cy="373213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nettore diritto 102">
            <a:extLst>
              <a:ext uri="{FF2B5EF4-FFF2-40B4-BE49-F238E27FC236}">
                <a16:creationId xmlns:a16="http://schemas.microsoft.com/office/drawing/2014/main" id="{008050AC-C87D-4450-A945-FF47CECBB986}"/>
              </a:ext>
            </a:extLst>
          </p:cNvPr>
          <p:cNvCxnSpPr>
            <a:cxnSpLocks/>
          </p:cNvCxnSpPr>
          <p:nvPr/>
        </p:nvCxnSpPr>
        <p:spPr>
          <a:xfrm>
            <a:off x="3003050" y="5518390"/>
            <a:ext cx="1344289" cy="532408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2D6F9C0A-A013-4EBD-A7D4-36AEDE2E90FC}"/>
              </a:ext>
            </a:extLst>
          </p:cNvPr>
          <p:cNvCxnSpPr>
            <a:cxnSpLocks/>
          </p:cNvCxnSpPr>
          <p:nvPr/>
        </p:nvCxnSpPr>
        <p:spPr>
          <a:xfrm>
            <a:off x="3013082" y="3814119"/>
            <a:ext cx="257300" cy="694189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diritto 18">
            <a:extLst>
              <a:ext uri="{FF2B5EF4-FFF2-40B4-BE49-F238E27FC236}">
                <a16:creationId xmlns:a16="http://schemas.microsoft.com/office/drawing/2014/main" id="{8448557D-DE43-4822-9792-342871CC8C6C}"/>
              </a:ext>
            </a:extLst>
          </p:cNvPr>
          <p:cNvCxnSpPr>
            <a:cxnSpLocks/>
          </p:cNvCxnSpPr>
          <p:nvPr/>
        </p:nvCxnSpPr>
        <p:spPr>
          <a:xfrm flipH="1">
            <a:off x="3702609" y="3440906"/>
            <a:ext cx="637988" cy="1061678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diritto 25">
            <a:extLst>
              <a:ext uri="{FF2B5EF4-FFF2-40B4-BE49-F238E27FC236}">
                <a16:creationId xmlns:a16="http://schemas.microsoft.com/office/drawing/2014/main" id="{D23911E5-2809-499F-B5C7-A9FDF809850E}"/>
              </a:ext>
            </a:extLst>
          </p:cNvPr>
          <p:cNvCxnSpPr>
            <a:cxnSpLocks/>
          </p:cNvCxnSpPr>
          <p:nvPr/>
        </p:nvCxnSpPr>
        <p:spPr>
          <a:xfrm>
            <a:off x="3016351" y="5524171"/>
            <a:ext cx="240865" cy="1056674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ttore diritto 40">
            <a:extLst>
              <a:ext uri="{FF2B5EF4-FFF2-40B4-BE49-F238E27FC236}">
                <a16:creationId xmlns:a16="http://schemas.microsoft.com/office/drawing/2014/main" id="{0D798374-3D17-4F7B-80B9-F93154DA40E1}"/>
              </a:ext>
            </a:extLst>
          </p:cNvPr>
          <p:cNvCxnSpPr>
            <a:cxnSpLocks/>
          </p:cNvCxnSpPr>
          <p:nvPr/>
        </p:nvCxnSpPr>
        <p:spPr>
          <a:xfrm flipH="1">
            <a:off x="3694979" y="6050799"/>
            <a:ext cx="638879" cy="889108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ttore diritto 45">
            <a:extLst>
              <a:ext uri="{FF2B5EF4-FFF2-40B4-BE49-F238E27FC236}">
                <a16:creationId xmlns:a16="http://schemas.microsoft.com/office/drawing/2014/main" id="{A79B9392-9B5E-4F78-AE24-EF176CE522BA}"/>
              </a:ext>
            </a:extLst>
          </p:cNvPr>
          <p:cNvCxnSpPr/>
          <p:nvPr/>
        </p:nvCxnSpPr>
        <p:spPr>
          <a:xfrm flipH="1" flipV="1">
            <a:off x="3265910" y="6613083"/>
            <a:ext cx="432000" cy="323682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ttore diritto 84">
            <a:extLst>
              <a:ext uri="{FF2B5EF4-FFF2-40B4-BE49-F238E27FC236}">
                <a16:creationId xmlns:a16="http://schemas.microsoft.com/office/drawing/2014/main" id="{CA5BC633-204A-476B-B038-9961B7FE2D41}"/>
              </a:ext>
            </a:extLst>
          </p:cNvPr>
          <p:cNvCxnSpPr>
            <a:cxnSpLocks/>
          </p:cNvCxnSpPr>
          <p:nvPr/>
        </p:nvCxnSpPr>
        <p:spPr>
          <a:xfrm>
            <a:off x="3049244" y="5669280"/>
            <a:ext cx="328438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ttore diritto 90">
            <a:extLst>
              <a:ext uri="{FF2B5EF4-FFF2-40B4-BE49-F238E27FC236}">
                <a16:creationId xmlns:a16="http://schemas.microsoft.com/office/drawing/2014/main" id="{39A072D7-E744-4012-BEB2-CC7EB3CCBE97}"/>
              </a:ext>
            </a:extLst>
          </p:cNvPr>
          <p:cNvCxnSpPr>
            <a:cxnSpLocks/>
          </p:cNvCxnSpPr>
          <p:nvPr/>
        </p:nvCxnSpPr>
        <p:spPr>
          <a:xfrm>
            <a:off x="3082834" y="5821680"/>
            <a:ext cx="668072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nettore diritto 91">
            <a:extLst>
              <a:ext uri="{FF2B5EF4-FFF2-40B4-BE49-F238E27FC236}">
                <a16:creationId xmlns:a16="http://schemas.microsoft.com/office/drawing/2014/main" id="{EFA53E18-F53F-4AAD-AD08-5524875F806A}"/>
              </a:ext>
            </a:extLst>
          </p:cNvPr>
          <p:cNvCxnSpPr>
            <a:cxnSpLocks/>
          </p:cNvCxnSpPr>
          <p:nvPr/>
        </p:nvCxnSpPr>
        <p:spPr>
          <a:xfrm>
            <a:off x="3123889" y="5974080"/>
            <a:ext cx="1015793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nettore diritto 92">
            <a:extLst>
              <a:ext uri="{FF2B5EF4-FFF2-40B4-BE49-F238E27FC236}">
                <a16:creationId xmlns:a16="http://schemas.microsoft.com/office/drawing/2014/main" id="{346C373A-4AF9-4A85-8B6C-3592131253B2}"/>
              </a:ext>
            </a:extLst>
          </p:cNvPr>
          <p:cNvCxnSpPr>
            <a:cxnSpLocks/>
          </p:cNvCxnSpPr>
          <p:nvPr/>
        </p:nvCxnSpPr>
        <p:spPr>
          <a:xfrm>
            <a:off x="3153747" y="6126480"/>
            <a:ext cx="1134000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nettore diritto 93">
            <a:extLst>
              <a:ext uri="{FF2B5EF4-FFF2-40B4-BE49-F238E27FC236}">
                <a16:creationId xmlns:a16="http://schemas.microsoft.com/office/drawing/2014/main" id="{541AAF7C-A36F-4946-B410-60E059ACEE16}"/>
              </a:ext>
            </a:extLst>
          </p:cNvPr>
          <p:cNvCxnSpPr>
            <a:cxnSpLocks/>
          </p:cNvCxnSpPr>
          <p:nvPr/>
        </p:nvCxnSpPr>
        <p:spPr>
          <a:xfrm>
            <a:off x="3191069" y="6278880"/>
            <a:ext cx="982800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nettore diritto 94">
            <a:extLst>
              <a:ext uri="{FF2B5EF4-FFF2-40B4-BE49-F238E27FC236}">
                <a16:creationId xmlns:a16="http://schemas.microsoft.com/office/drawing/2014/main" id="{C919E35A-76F8-444E-B433-19CD6AD59B66}"/>
              </a:ext>
            </a:extLst>
          </p:cNvPr>
          <p:cNvCxnSpPr>
            <a:cxnSpLocks/>
          </p:cNvCxnSpPr>
          <p:nvPr/>
        </p:nvCxnSpPr>
        <p:spPr>
          <a:xfrm>
            <a:off x="3220927" y="6431280"/>
            <a:ext cx="838800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nettore diritto 96">
            <a:extLst>
              <a:ext uri="{FF2B5EF4-FFF2-40B4-BE49-F238E27FC236}">
                <a16:creationId xmlns:a16="http://schemas.microsoft.com/office/drawing/2014/main" id="{5B98CA16-6A30-4B71-BC23-302931207610}"/>
              </a:ext>
            </a:extLst>
          </p:cNvPr>
          <p:cNvCxnSpPr>
            <a:cxnSpLocks/>
          </p:cNvCxnSpPr>
          <p:nvPr/>
        </p:nvCxnSpPr>
        <p:spPr>
          <a:xfrm>
            <a:off x="3257216" y="6583680"/>
            <a:ext cx="694800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ttore diritto 97">
            <a:extLst>
              <a:ext uri="{FF2B5EF4-FFF2-40B4-BE49-F238E27FC236}">
                <a16:creationId xmlns:a16="http://schemas.microsoft.com/office/drawing/2014/main" id="{B8A1E75E-26DA-4718-B26A-7FFEEABE1D99}"/>
              </a:ext>
            </a:extLst>
          </p:cNvPr>
          <p:cNvCxnSpPr>
            <a:cxnSpLocks/>
          </p:cNvCxnSpPr>
          <p:nvPr/>
        </p:nvCxnSpPr>
        <p:spPr>
          <a:xfrm>
            <a:off x="3429000" y="6736080"/>
            <a:ext cx="414603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Connettore diritto 111">
            <a:extLst>
              <a:ext uri="{FF2B5EF4-FFF2-40B4-BE49-F238E27FC236}">
                <a16:creationId xmlns:a16="http://schemas.microsoft.com/office/drawing/2014/main" id="{ECF60328-110D-4344-B478-531354EEA5E5}"/>
              </a:ext>
            </a:extLst>
          </p:cNvPr>
          <p:cNvCxnSpPr>
            <a:cxnSpLocks/>
          </p:cNvCxnSpPr>
          <p:nvPr/>
        </p:nvCxnSpPr>
        <p:spPr>
          <a:xfrm>
            <a:off x="3069710" y="5744766"/>
            <a:ext cx="511690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onnettore diritto 112">
            <a:extLst>
              <a:ext uri="{FF2B5EF4-FFF2-40B4-BE49-F238E27FC236}">
                <a16:creationId xmlns:a16="http://schemas.microsoft.com/office/drawing/2014/main" id="{3182B652-C397-4CF8-8E2E-52E6F10C35AB}"/>
              </a:ext>
            </a:extLst>
          </p:cNvPr>
          <p:cNvCxnSpPr>
            <a:cxnSpLocks/>
          </p:cNvCxnSpPr>
          <p:nvPr/>
        </p:nvCxnSpPr>
        <p:spPr>
          <a:xfrm>
            <a:off x="3098384" y="5897166"/>
            <a:ext cx="839435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onnettore diritto 113">
            <a:extLst>
              <a:ext uri="{FF2B5EF4-FFF2-40B4-BE49-F238E27FC236}">
                <a16:creationId xmlns:a16="http://schemas.microsoft.com/office/drawing/2014/main" id="{946B8FCD-9BD8-43C7-9945-8EE1F84EB2D7}"/>
              </a:ext>
            </a:extLst>
          </p:cNvPr>
          <p:cNvCxnSpPr>
            <a:cxnSpLocks/>
          </p:cNvCxnSpPr>
          <p:nvPr/>
        </p:nvCxnSpPr>
        <p:spPr>
          <a:xfrm>
            <a:off x="3136981" y="6049566"/>
            <a:ext cx="1196877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Connettore diritto 114">
            <a:extLst>
              <a:ext uri="{FF2B5EF4-FFF2-40B4-BE49-F238E27FC236}">
                <a16:creationId xmlns:a16="http://schemas.microsoft.com/office/drawing/2014/main" id="{DDF01317-11FB-4650-A338-5587C867814A}"/>
              </a:ext>
            </a:extLst>
          </p:cNvPr>
          <p:cNvCxnSpPr>
            <a:cxnSpLocks/>
          </p:cNvCxnSpPr>
          <p:nvPr/>
        </p:nvCxnSpPr>
        <p:spPr>
          <a:xfrm>
            <a:off x="3169297" y="6201966"/>
            <a:ext cx="1062000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Connettore diritto 115">
            <a:extLst>
              <a:ext uri="{FF2B5EF4-FFF2-40B4-BE49-F238E27FC236}">
                <a16:creationId xmlns:a16="http://schemas.microsoft.com/office/drawing/2014/main" id="{D7BA44A7-A35A-46AE-967B-562E551BC34F}"/>
              </a:ext>
            </a:extLst>
          </p:cNvPr>
          <p:cNvCxnSpPr>
            <a:cxnSpLocks/>
          </p:cNvCxnSpPr>
          <p:nvPr/>
        </p:nvCxnSpPr>
        <p:spPr>
          <a:xfrm>
            <a:off x="3204161" y="6354366"/>
            <a:ext cx="918000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Connettore diritto 116">
            <a:extLst>
              <a:ext uri="{FF2B5EF4-FFF2-40B4-BE49-F238E27FC236}">
                <a16:creationId xmlns:a16="http://schemas.microsoft.com/office/drawing/2014/main" id="{2CA4DCB6-0C7C-48A3-A1CF-956B86BF6539}"/>
              </a:ext>
            </a:extLst>
          </p:cNvPr>
          <p:cNvCxnSpPr>
            <a:cxnSpLocks/>
          </p:cNvCxnSpPr>
          <p:nvPr/>
        </p:nvCxnSpPr>
        <p:spPr>
          <a:xfrm>
            <a:off x="3241392" y="6506766"/>
            <a:ext cx="766800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Connettore diritto 117">
            <a:extLst>
              <a:ext uri="{FF2B5EF4-FFF2-40B4-BE49-F238E27FC236}">
                <a16:creationId xmlns:a16="http://schemas.microsoft.com/office/drawing/2014/main" id="{B82523B9-E12F-4C14-85C8-21A1ECF508AA}"/>
              </a:ext>
            </a:extLst>
          </p:cNvPr>
          <p:cNvCxnSpPr>
            <a:cxnSpLocks/>
          </p:cNvCxnSpPr>
          <p:nvPr/>
        </p:nvCxnSpPr>
        <p:spPr>
          <a:xfrm>
            <a:off x="3322974" y="6659166"/>
            <a:ext cx="576000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Connettore diritto 118">
            <a:extLst>
              <a:ext uri="{FF2B5EF4-FFF2-40B4-BE49-F238E27FC236}">
                <a16:creationId xmlns:a16="http://schemas.microsoft.com/office/drawing/2014/main" id="{2D0C3657-01E2-4CE4-999A-02DE34EFB9E7}"/>
              </a:ext>
            </a:extLst>
          </p:cNvPr>
          <p:cNvCxnSpPr>
            <a:cxnSpLocks/>
          </p:cNvCxnSpPr>
          <p:nvPr/>
        </p:nvCxnSpPr>
        <p:spPr>
          <a:xfrm>
            <a:off x="3527323" y="6811566"/>
            <a:ext cx="259200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Connettore diritto 119">
            <a:extLst>
              <a:ext uri="{FF2B5EF4-FFF2-40B4-BE49-F238E27FC236}">
                <a16:creationId xmlns:a16="http://schemas.microsoft.com/office/drawing/2014/main" id="{B513257C-2AFC-4A46-B8D2-7993367AA29C}"/>
              </a:ext>
            </a:extLst>
          </p:cNvPr>
          <p:cNvCxnSpPr>
            <a:cxnSpLocks/>
          </p:cNvCxnSpPr>
          <p:nvPr/>
        </p:nvCxnSpPr>
        <p:spPr>
          <a:xfrm>
            <a:off x="3625644" y="6888480"/>
            <a:ext cx="103240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Connettore diritto 120">
            <a:extLst>
              <a:ext uri="{FF2B5EF4-FFF2-40B4-BE49-F238E27FC236}">
                <a16:creationId xmlns:a16="http://schemas.microsoft.com/office/drawing/2014/main" id="{32A56BA6-B6E7-4A5B-B590-FC2156A43FD6}"/>
              </a:ext>
            </a:extLst>
          </p:cNvPr>
          <p:cNvCxnSpPr>
            <a:cxnSpLocks/>
          </p:cNvCxnSpPr>
          <p:nvPr/>
        </p:nvCxnSpPr>
        <p:spPr>
          <a:xfrm>
            <a:off x="3030794" y="5606496"/>
            <a:ext cx="190133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Connettore diritto 136">
            <a:extLst>
              <a:ext uri="{FF2B5EF4-FFF2-40B4-BE49-F238E27FC236}">
                <a16:creationId xmlns:a16="http://schemas.microsoft.com/office/drawing/2014/main" id="{C6E1E0B6-1978-471F-BFC8-FAFD67C8DA53}"/>
              </a:ext>
            </a:extLst>
          </p:cNvPr>
          <p:cNvCxnSpPr>
            <a:cxnSpLocks/>
          </p:cNvCxnSpPr>
          <p:nvPr/>
        </p:nvCxnSpPr>
        <p:spPr>
          <a:xfrm>
            <a:off x="4181013" y="3483133"/>
            <a:ext cx="133200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Connettore diritto 137">
            <a:extLst>
              <a:ext uri="{FF2B5EF4-FFF2-40B4-BE49-F238E27FC236}">
                <a16:creationId xmlns:a16="http://schemas.microsoft.com/office/drawing/2014/main" id="{C6656536-510F-4B03-9067-97D7D25DAFB3}"/>
              </a:ext>
            </a:extLst>
          </p:cNvPr>
          <p:cNvCxnSpPr>
            <a:cxnSpLocks/>
          </p:cNvCxnSpPr>
          <p:nvPr/>
        </p:nvCxnSpPr>
        <p:spPr>
          <a:xfrm>
            <a:off x="3637739" y="3635533"/>
            <a:ext cx="583200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Connettore diritto 138">
            <a:extLst>
              <a:ext uri="{FF2B5EF4-FFF2-40B4-BE49-F238E27FC236}">
                <a16:creationId xmlns:a16="http://schemas.microsoft.com/office/drawing/2014/main" id="{EF0B6B45-CB51-4B4E-B8D6-7DFB900FD9EF}"/>
              </a:ext>
            </a:extLst>
          </p:cNvPr>
          <p:cNvCxnSpPr>
            <a:cxnSpLocks/>
          </p:cNvCxnSpPr>
          <p:nvPr/>
        </p:nvCxnSpPr>
        <p:spPr>
          <a:xfrm>
            <a:off x="3100694" y="3787933"/>
            <a:ext cx="1033200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Connettore diritto 139">
            <a:extLst>
              <a:ext uri="{FF2B5EF4-FFF2-40B4-BE49-F238E27FC236}">
                <a16:creationId xmlns:a16="http://schemas.microsoft.com/office/drawing/2014/main" id="{9D514FA0-3ACA-4E96-AB26-850611DEFFDD}"/>
              </a:ext>
            </a:extLst>
          </p:cNvPr>
          <p:cNvCxnSpPr>
            <a:cxnSpLocks/>
          </p:cNvCxnSpPr>
          <p:nvPr/>
        </p:nvCxnSpPr>
        <p:spPr>
          <a:xfrm>
            <a:off x="3060042" y="3940333"/>
            <a:ext cx="981830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Connettore diritto 140">
            <a:extLst>
              <a:ext uri="{FF2B5EF4-FFF2-40B4-BE49-F238E27FC236}">
                <a16:creationId xmlns:a16="http://schemas.microsoft.com/office/drawing/2014/main" id="{6666ACEC-B734-4210-9788-D03178A3A6D5}"/>
              </a:ext>
            </a:extLst>
          </p:cNvPr>
          <p:cNvCxnSpPr>
            <a:cxnSpLocks/>
          </p:cNvCxnSpPr>
          <p:nvPr/>
        </p:nvCxnSpPr>
        <p:spPr>
          <a:xfrm>
            <a:off x="3119032" y="4092733"/>
            <a:ext cx="828000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Connettore diritto 141">
            <a:extLst>
              <a:ext uri="{FF2B5EF4-FFF2-40B4-BE49-F238E27FC236}">
                <a16:creationId xmlns:a16="http://schemas.microsoft.com/office/drawing/2014/main" id="{6D279E06-A87A-482A-AADD-6C157FFF1DCA}"/>
              </a:ext>
            </a:extLst>
          </p:cNvPr>
          <p:cNvCxnSpPr>
            <a:cxnSpLocks/>
          </p:cNvCxnSpPr>
          <p:nvPr/>
        </p:nvCxnSpPr>
        <p:spPr>
          <a:xfrm>
            <a:off x="3174135" y="4245133"/>
            <a:ext cx="684000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Connettore diritto 142">
            <a:extLst>
              <a:ext uri="{FF2B5EF4-FFF2-40B4-BE49-F238E27FC236}">
                <a16:creationId xmlns:a16="http://schemas.microsoft.com/office/drawing/2014/main" id="{F1446B62-1360-40BB-A170-EF1A620EF914}"/>
              </a:ext>
            </a:extLst>
          </p:cNvPr>
          <p:cNvCxnSpPr>
            <a:cxnSpLocks/>
          </p:cNvCxnSpPr>
          <p:nvPr/>
        </p:nvCxnSpPr>
        <p:spPr>
          <a:xfrm>
            <a:off x="3230831" y="4397533"/>
            <a:ext cx="532800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Connettore diritto 144">
            <a:extLst>
              <a:ext uri="{FF2B5EF4-FFF2-40B4-BE49-F238E27FC236}">
                <a16:creationId xmlns:a16="http://schemas.microsoft.com/office/drawing/2014/main" id="{B2D1ACC3-9EA1-4A6B-BB2B-A7B90A686125}"/>
              </a:ext>
            </a:extLst>
          </p:cNvPr>
          <p:cNvCxnSpPr>
            <a:cxnSpLocks/>
          </p:cNvCxnSpPr>
          <p:nvPr/>
        </p:nvCxnSpPr>
        <p:spPr>
          <a:xfrm>
            <a:off x="3915539" y="3558619"/>
            <a:ext cx="352373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Connettore diritto 145">
            <a:extLst>
              <a:ext uri="{FF2B5EF4-FFF2-40B4-BE49-F238E27FC236}">
                <a16:creationId xmlns:a16="http://schemas.microsoft.com/office/drawing/2014/main" id="{18F95EDE-3353-49AB-AFB0-10DB8E079BE1}"/>
              </a:ext>
            </a:extLst>
          </p:cNvPr>
          <p:cNvCxnSpPr>
            <a:cxnSpLocks/>
          </p:cNvCxnSpPr>
          <p:nvPr/>
        </p:nvCxnSpPr>
        <p:spPr>
          <a:xfrm>
            <a:off x="3377370" y="3711019"/>
            <a:ext cx="803338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Connettore diritto 146">
            <a:extLst>
              <a:ext uri="{FF2B5EF4-FFF2-40B4-BE49-F238E27FC236}">
                <a16:creationId xmlns:a16="http://schemas.microsoft.com/office/drawing/2014/main" id="{2D71603C-A4CC-47CC-806A-C9986C388396}"/>
              </a:ext>
            </a:extLst>
          </p:cNvPr>
          <p:cNvCxnSpPr>
            <a:cxnSpLocks/>
          </p:cNvCxnSpPr>
          <p:nvPr/>
        </p:nvCxnSpPr>
        <p:spPr>
          <a:xfrm>
            <a:off x="3029251" y="3863419"/>
            <a:ext cx="1060305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Connettore diritto 147">
            <a:extLst>
              <a:ext uri="{FF2B5EF4-FFF2-40B4-BE49-F238E27FC236}">
                <a16:creationId xmlns:a16="http://schemas.microsoft.com/office/drawing/2014/main" id="{EC429896-2593-4716-9D9F-8DFF60FC8657}"/>
              </a:ext>
            </a:extLst>
          </p:cNvPr>
          <p:cNvCxnSpPr>
            <a:cxnSpLocks/>
          </p:cNvCxnSpPr>
          <p:nvPr/>
        </p:nvCxnSpPr>
        <p:spPr>
          <a:xfrm>
            <a:off x="3086426" y="4015819"/>
            <a:ext cx="908661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Connettore diritto 148">
            <a:extLst>
              <a:ext uri="{FF2B5EF4-FFF2-40B4-BE49-F238E27FC236}">
                <a16:creationId xmlns:a16="http://schemas.microsoft.com/office/drawing/2014/main" id="{DA50AD5C-4700-4A57-95FB-265F824AC2FA}"/>
              </a:ext>
            </a:extLst>
          </p:cNvPr>
          <p:cNvCxnSpPr>
            <a:cxnSpLocks/>
          </p:cNvCxnSpPr>
          <p:nvPr/>
        </p:nvCxnSpPr>
        <p:spPr>
          <a:xfrm>
            <a:off x="3144116" y="4168219"/>
            <a:ext cx="756832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Connettore diritto 149">
            <a:extLst>
              <a:ext uri="{FF2B5EF4-FFF2-40B4-BE49-F238E27FC236}">
                <a16:creationId xmlns:a16="http://schemas.microsoft.com/office/drawing/2014/main" id="{ACCE6F44-E664-43B1-8424-34011BB192DC}"/>
              </a:ext>
            </a:extLst>
          </p:cNvPr>
          <p:cNvCxnSpPr>
            <a:cxnSpLocks/>
          </p:cNvCxnSpPr>
          <p:nvPr/>
        </p:nvCxnSpPr>
        <p:spPr>
          <a:xfrm>
            <a:off x="3200983" y="4320619"/>
            <a:ext cx="610887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Connettore diritto 150">
            <a:extLst>
              <a:ext uri="{FF2B5EF4-FFF2-40B4-BE49-F238E27FC236}">
                <a16:creationId xmlns:a16="http://schemas.microsoft.com/office/drawing/2014/main" id="{F2A21B41-AA3D-4845-A02F-DC8AEAFFE8D7}"/>
              </a:ext>
            </a:extLst>
          </p:cNvPr>
          <p:cNvCxnSpPr>
            <a:cxnSpLocks/>
          </p:cNvCxnSpPr>
          <p:nvPr/>
        </p:nvCxnSpPr>
        <p:spPr>
          <a:xfrm>
            <a:off x="3253455" y="4470214"/>
            <a:ext cx="470502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CasellaDiTesto 81">
            <a:extLst>
              <a:ext uri="{FF2B5EF4-FFF2-40B4-BE49-F238E27FC236}">
                <a16:creationId xmlns:a16="http://schemas.microsoft.com/office/drawing/2014/main" id="{AFAB2903-9AAB-4738-BDE2-26623BFF7E48}"/>
              </a:ext>
            </a:extLst>
          </p:cNvPr>
          <p:cNvSpPr txBox="1"/>
          <p:nvPr/>
        </p:nvSpPr>
        <p:spPr>
          <a:xfrm>
            <a:off x="6323988" y="4732995"/>
            <a:ext cx="418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Comic Sans MS" panose="030F0702030302020204" pitchFamily="66" charset="0"/>
              </a:rPr>
              <a:t>lt</a:t>
            </a:r>
          </a:p>
        </p:txBody>
      </p:sp>
      <p:sp>
        <p:nvSpPr>
          <p:cNvPr id="83" name="CasellaDiTesto 82">
            <a:extLst>
              <a:ext uri="{FF2B5EF4-FFF2-40B4-BE49-F238E27FC236}">
                <a16:creationId xmlns:a16="http://schemas.microsoft.com/office/drawing/2014/main" id="{BCC3B8AA-894C-4336-A9AF-0D8775B67AAE}"/>
              </a:ext>
            </a:extLst>
          </p:cNvPr>
          <p:cNvSpPr txBox="1"/>
          <p:nvPr/>
        </p:nvSpPr>
        <p:spPr>
          <a:xfrm>
            <a:off x="2534808" y="5235320"/>
            <a:ext cx="324000" cy="216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Comic Sans MS" panose="030F0702030302020204" pitchFamily="66" charset="0"/>
              </a:rPr>
              <a:t>A’</a:t>
            </a:r>
          </a:p>
        </p:txBody>
      </p:sp>
      <p:sp>
        <p:nvSpPr>
          <p:cNvPr id="84" name="CasellaDiTesto 83">
            <a:extLst>
              <a:ext uri="{FF2B5EF4-FFF2-40B4-BE49-F238E27FC236}">
                <a16:creationId xmlns:a16="http://schemas.microsoft.com/office/drawing/2014/main" id="{2172672B-EBE5-4DE0-86D5-7AA7413F67E1}"/>
              </a:ext>
            </a:extLst>
          </p:cNvPr>
          <p:cNvSpPr txBox="1"/>
          <p:nvPr/>
        </p:nvSpPr>
        <p:spPr>
          <a:xfrm>
            <a:off x="3390899" y="7078939"/>
            <a:ext cx="3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Comic Sans MS" panose="030F0702030302020204" pitchFamily="66" charset="0"/>
              </a:rPr>
              <a:t>C’</a:t>
            </a:r>
          </a:p>
        </p:txBody>
      </p:sp>
      <p:sp>
        <p:nvSpPr>
          <p:cNvPr id="86" name="CasellaDiTesto 85">
            <a:extLst>
              <a:ext uri="{FF2B5EF4-FFF2-40B4-BE49-F238E27FC236}">
                <a16:creationId xmlns:a16="http://schemas.microsoft.com/office/drawing/2014/main" id="{1E233A77-3D7A-44BE-B135-3ECF57ACE12F}"/>
              </a:ext>
            </a:extLst>
          </p:cNvPr>
          <p:cNvSpPr txBox="1"/>
          <p:nvPr/>
        </p:nvSpPr>
        <p:spPr>
          <a:xfrm>
            <a:off x="4723925" y="5838604"/>
            <a:ext cx="3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Comic Sans MS" panose="030F0702030302020204" pitchFamily="66" charset="0"/>
              </a:rPr>
              <a:t>B’</a:t>
            </a:r>
          </a:p>
        </p:txBody>
      </p:sp>
      <p:sp>
        <p:nvSpPr>
          <p:cNvPr id="88" name="CasellaDiTesto 87">
            <a:extLst>
              <a:ext uri="{FF2B5EF4-FFF2-40B4-BE49-F238E27FC236}">
                <a16:creationId xmlns:a16="http://schemas.microsoft.com/office/drawing/2014/main" id="{A153274F-8853-4310-AC1C-7C97241A5D0B}"/>
              </a:ext>
            </a:extLst>
          </p:cNvPr>
          <p:cNvSpPr txBox="1"/>
          <p:nvPr/>
        </p:nvSpPr>
        <p:spPr>
          <a:xfrm>
            <a:off x="2737389" y="4273599"/>
            <a:ext cx="360000" cy="216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Comic Sans MS" panose="030F0702030302020204" pitchFamily="66" charset="0"/>
              </a:rPr>
              <a:t>A’’</a:t>
            </a:r>
          </a:p>
        </p:txBody>
      </p:sp>
      <p:sp>
        <p:nvSpPr>
          <p:cNvPr id="89" name="CasellaDiTesto 88">
            <a:extLst>
              <a:ext uri="{FF2B5EF4-FFF2-40B4-BE49-F238E27FC236}">
                <a16:creationId xmlns:a16="http://schemas.microsoft.com/office/drawing/2014/main" id="{262BE0D3-ECFA-4798-B5AA-DFF68765FC36}"/>
              </a:ext>
            </a:extLst>
          </p:cNvPr>
          <p:cNvSpPr txBox="1"/>
          <p:nvPr/>
        </p:nvSpPr>
        <p:spPr>
          <a:xfrm>
            <a:off x="3692393" y="4080351"/>
            <a:ext cx="360000" cy="252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Comic Sans MS" panose="030F0702030302020204" pitchFamily="66" charset="0"/>
              </a:rPr>
              <a:t>C’’</a:t>
            </a:r>
          </a:p>
        </p:txBody>
      </p:sp>
      <p:sp>
        <p:nvSpPr>
          <p:cNvPr id="90" name="CasellaDiTesto 89">
            <a:extLst>
              <a:ext uri="{FF2B5EF4-FFF2-40B4-BE49-F238E27FC236}">
                <a16:creationId xmlns:a16="http://schemas.microsoft.com/office/drawing/2014/main" id="{17FB5A3A-AB19-4A57-86E9-6A2A69208173}"/>
              </a:ext>
            </a:extLst>
          </p:cNvPr>
          <p:cNvSpPr txBox="1"/>
          <p:nvPr/>
        </p:nvSpPr>
        <p:spPr>
          <a:xfrm>
            <a:off x="4713214" y="4261538"/>
            <a:ext cx="360000" cy="25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Comic Sans MS" panose="030F0702030302020204" pitchFamily="66" charset="0"/>
              </a:rPr>
              <a:t>B’’</a:t>
            </a:r>
          </a:p>
        </p:txBody>
      </p:sp>
      <p:sp>
        <p:nvSpPr>
          <p:cNvPr id="100" name="CasellaDiTesto 99">
            <a:extLst>
              <a:ext uri="{FF2B5EF4-FFF2-40B4-BE49-F238E27FC236}">
                <a16:creationId xmlns:a16="http://schemas.microsoft.com/office/drawing/2014/main" id="{5B0E6EE0-5C3F-4814-8221-F881425C7315}"/>
              </a:ext>
            </a:extLst>
          </p:cNvPr>
          <p:cNvSpPr txBox="1"/>
          <p:nvPr/>
        </p:nvSpPr>
        <p:spPr>
          <a:xfrm>
            <a:off x="3614396" y="6144979"/>
            <a:ext cx="3240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Comic Sans MS" panose="030F0702030302020204" pitchFamily="66" charset="0"/>
              </a:rPr>
              <a:t>V’</a:t>
            </a:r>
          </a:p>
        </p:txBody>
      </p:sp>
      <p:sp>
        <p:nvSpPr>
          <p:cNvPr id="101" name="CasellaDiTesto 100">
            <a:extLst>
              <a:ext uri="{FF2B5EF4-FFF2-40B4-BE49-F238E27FC236}">
                <a16:creationId xmlns:a16="http://schemas.microsoft.com/office/drawing/2014/main" id="{4C7F4C88-F0C2-44D2-B447-7019FAA9BBAE}"/>
              </a:ext>
            </a:extLst>
          </p:cNvPr>
          <p:cNvSpPr txBox="1"/>
          <p:nvPr/>
        </p:nvSpPr>
        <p:spPr>
          <a:xfrm>
            <a:off x="3552899" y="1553991"/>
            <a:ext cx="360000" cy="21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Comic Sans MS" panose="030F0702030302020204" pitchFamily="66" charset="0"/>
              </a:rPr>
              <a:t>V’’</a:t>
            </a:r>
          </a:p>
        </p:txBody>
      </p:sp>
      <p:sp>
        <p:nvSpPr>
          <p:cNvPr id="102" name="CasellaDiTesto 101">
            <a:extLst>
              <a:ext uri="{FF2B5EF4-FFF2-40B4-BE49-F238E27FC236}">
                <a16:creationId xmlns:a16="http://schemas.microsoft.com/office/drawing/2014/main" id="{28CC5A1F-A7DC-4B46-A20F-2840CFAD09D3}"/>
              </a:ext>
            </a:extLst>
          </p:cNvPr>
          <p:cNvSpPr txBox="1"/>
          <p:nvPr/>
        </p:nvSpPr>
        <p:spPr>
          <a:xfrm>
            <a:off x="3020368" y="4458930"/>
            <a:ext cx="4320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X’’</a:t>
            </a:r>
          </a:p>
        </p:txBody>
      </p:sp>
      <p:sp>
        <p:nvSpPr>
          <p:cNvPr id="104" name="CasellaDiTesto 103">
            <a:extLst>
              <a:ext uri="{FF2B5EF4-FFF2-40B4-BE49-F238E27FC236}">
                <a16:creationId xmlns:a16="http://schemas.microsoft.com/office/drawing/2014/main" id="{43D9D96A-0838-459C-AD8A-44E62FC282A1}"/>
              </a:ext>
            </a:extLst>
          </p:cNvPr>
          <p:cNvSpPr txBox="1"/>
          <p:nvPr/>
        </p:nvSpPr>
        <p:spPr>
          <a:xfrm>
            <a:off x="3615216" y="6928984"/>
            <a:ext cx="36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Y’</a:t>
            </a:r>
          </a:p>
        </p:txBody>
      </p:sp>
      <p:sp>
        <p:nvSpPr>
          <p:cNvPr id="105" name="CasellaDiTesto 104">
            <a:extLst>
              <a:ext uri="{FF2B5EF4-FFF2-40B4-BE49-F238E27FC236}">
                <a16:creationId xmlns:a16="http://schemas.microsoft.com/office/drawing/2014/main" id="{AE379176-FAE3-45D3-83DE-691D69D046A6}"/>
              </a:ext>
            </a:extLst>
          </p:cNvPr>
          <p:cNvSpPr txBox="1"/>
          <p:nvPr/>
        </p:nvSpPr>
        <p:spPr>
          <a:xfrm>
            <a:off x="3635327" y="4431948"/>
            <a:ext cx="3600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y’’</a:t>
            </a:r>
          </a:p>
        </p:txBody>
      </p:sp>
      <p:sp>
        <p:nvSpPr>
          <p:cNvPr id="106" name="CasellaDiTesto 105">
            <a:extLst>
              <a:ext uri="{FF2B5EF4-FFF2-40B4-BE49-F238E27FC236}">
                <a16:creationId xmlns:a16="http://schemas.microsoft.com/office/drawing/2014/main" id="{7F6AF6FE-6B31-43A3-B7FA-091B733A164F}"/>
              </a:ext>
            </a:extLst>
          </p:cNvPr>
          <p:cNvSpPr txBox="1"/>
          <p:nvPr/>
        </p:nvSpPr>
        <p:spPr>
          <a:xfrm>
            <a:off x="2699814" y="3639513"/>
            <a:ext cx="3960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Z’’</a:t>
            </a:r>
          </a:p>
        </p:txBody>
      </p:sp>
      <p:sp>
        <p:nvSpPr>
          <p:cNvPr id="107" name="CasellaDiTesto 106">
            <a:extLst>
              <a:ext uri="{FF2B5EF4-FFF2-40B4-BE49-F238E27FC236}">
                <a16:creationId xmlns:a16="http://schemas.microsoft.com/office/drawing/2014/main" id="{EA0893A0-641A-4E67-A7E7-84618005613E}"/>
              </a:ext>
            </a:extLst>
          </p:cNvPr>
          <p:cNvSpPr txBox="1"/>
          <p:nvPr/>
        </p:nvSpPr>
        <p:spPr>
          <a:xfrm>
            <a:off x="4311693" y="3291519"/>
            <a:ext cx="43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W’’</a:t>
            </a:r>
          </a:p>
        </p:txBody>
      </p:sp>
      <p:sp>
        <p:nvSpPr>
          <p:cNvPr id="108" name="CasellaDiTesto 107">
            <a:extLst>
              <a:ext uri="{FF2B5EF4-FFF2-40B4-BE49-F238E27FC236}">
                <a16:creationId xmlns:a16="http://schemas.microsoft.com/office/drawing/2014/main" id="{25C246A8-36C4-449E-964F-F59C10DE353F}"/>
              </a:ext>
            </a:extLst>
          </p:cNvPr>
          <p:cNvSpPr txBox="1"/>
          <p:nvPr/>
        </p:nvSpPr>
        <p:spPr>
          <a:xfrm>
            <a:off x="4242780" y="6018175"/>
            <a:ext cx="4320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W’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04DF2AB0-AD68-4581-82AF-2D359937160D}"/>
              </a:ext>
            </a:extLst>
          </p:cNvPr>
          <p:cNvSpPr txBox="1"/>
          <p:nvPr/>
        </p:nvSpPr>
        <p:spPr>
          <a:xfrm>
            <a:off x="9000" y="522515"/>
            <a:ext cx="68400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0070C0"/>
                </a:solidFill>
                <a:latin typeface="Comic Sans MS" panose="030F0702030302020204" pitchFamily="66" charset="0"/>
              </a:rPr>
              <a:t>Eliminando tutte le costruzioni relative alla ricerca della forma della sezione si ottiene la figura piana chiusa costituita dal quadrilatero (</a:t>
            </a:r>
            <a:r>
              <a:rPr lang="it-IT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X</a:t>
            </a:r>
            <a:r>
              <a:rPr lang="it-IT" sz="1400" dirty="0">
                <a:solidFill>
                  <a:srgbClr val="0070C0"/>
                </a:solidFill>
                <a:latin typeface="Comic Sans MS" panose="030F0702030302020204" pitchFamily="66" charset="0"/>
              </a:rPr>
              <a:t>; </a:t>
            </a:r>
            <a:r>
              <a:rPr lang="it-IT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Y</a:t>
            </a:r>
            <a:r>
              <a:rPr lang="it-IT" sz="1400" dirty="0">
                <a:solidFill>
                  <a:srgbClr val="0070C0"/>
                </a:solidFill>
                <a:latin typeface="Comic Sans MS" panose="030F0702030302020204" pitchFamily="66" charset="0"/>
              </a:rPr>
              <a:t>; </a:t>
            </a:r>
            <a:r>
              <a:rPr lang="it-IT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Z</a:t>
            </a:r>
            <a:r>
              <a:rPr lang="it-IT" sz="1400" dirty="0">
                <a:solidFill>
                  <a:srgbClr val="0070C0"/>
                </a:solidFill>
                <a:latin typeface="Comic Sans MS" panose="030F0702030302020204" pitchFamily="66" charset="0"/>
              </a:rPr>
              <a:t>; </a:t>
            </a:r>
            <a:r>
              <a:rPr lang="it-IT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W</a:t>
            </a:r>
            <a:r>
              <a:rPr lang="it-IT" sz="1400" dirty="0">
                <a:solidFill>
                  <a:srgbClr val="0070C0"/>
                </a:solidFill>
                <a:latin typeface="Comic Sans MS" panose="030F0702030302020204" pitchFamily="66" charset="0"/>
              </a:rPr>
              <a:t>) che si proietta sui piani del diedro nelle seguenti immagini:</a:t>
            </a:r>
          </a:p>
          <a:p>
            <a:endParaRPr lang="it-IT" sz="14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it-IT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(</a:t>
            </a:r>
            <a:r>
              <a:rPr lang="it-IT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X’</a:t>
            </a:r>
            <a:r>
              <a:rPr lang="it-IT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; </a:t>
            </a:r>
            <a:r>
              <a:rPr lang="it-IT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Y’</a:t>
            </a:r>
            <a:r>
              <a:rPr lang="it-IT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; </a:t>
            </a:r>
            <a:r>
              <a:rPr lang="it-IT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Z’</a:t>
            </a:r>
            <a:r>
              <a:rPr lang="it-IT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; </a:t>
            </a:r>
            <a:r>
              <a:rPr lang="it-IT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W’</a:t>
            </a:r>
            <a:r>
              <a:rPr lang="it-IT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) su </a:t>
            </a:r>
            <a:r>
              <a:rPr lang="it-IT" sz="2000" dirty="0">
                <a:solidFill>
                  <a:srgbClr val="0070C0"/>
                </a:solidFill>
                <a:latin typeface="Symbol" panose="05050102010706020507" pitchFamily="18" charset="2"/>
              </a:rPr>
              <a:t>p</a:t>
            </a:r>
            <a:r>
              <a:rPr lang="it-IT" sz="20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1 </a:t>
            </a:r>
          </a:p>
          <a:p>
            <a:r>
              <a:rPr lang="it-IT" sz="20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it-IT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e </a:t>
            </a:r>
          </a:p>
          <a:p>
            <a:r>
              <a:rPr lang="it-IT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(</a:t>
            </a:r>
            <a:r>
              <a:rPr lang="it-IT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X’’</a:t>
            </a:r>
            <a:r>
              <a:rPr lang="it-IT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; </a:t>
            </a:r>
            <a:r>
              <a:rPr lang="it-IT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Y’’</a:t>
            </a:r>
            <a:r>
              <a:rPr lang="it-IT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; </a:t>
            </a:r>
            <a:r>
              <a:rPr lang="it-IT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Z’’</a:t>
            </a:r>
            <a:r>
              <a:rPr lang="it-IT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; </a:t>
            </a:r>
            <a:r>
              <a:rPr lang="it-IT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W’’</a:t>
            </a:r>
            <a:r>
              <a:rPr lang="it-IT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) su </a:t>
            </a:r>
            <a:r>
              <a:rPr lang="it-IT" sz="2000" dirty="0">
                <a:solidFill>
                  <a:srgbClr val="0070C0"/>
                </a:solidFill>
                <a:latin typeface="Symbol" panose="05050102010706020507" pitchFamily="18" charset="2"/>
              </a:rPr>
              <a:t>p</a:t>
            </a:r>
            <a:r>
              <a:rPr lang="it-IT" sz="20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3DF491E5-605B-48C9-A4B2-B727CF8488C5}"/>
              </a:ext>
            </a:extLst>
          </p:cNvPr>
          <p:cNvSpPr txBox="1"/>
          <p:nvPr/>
        </p:nvSpPr>
        <p:spPr>
          <a:xfrm>
            <a:off x="15666" y="6586825"/>
            <a:ext cx="33489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0070C0"/>
                </a:solidFill>
                <a:latin typeface="Comic Sans MS" panose="030F0702030302020204" pitchFamily="66" charset="0"/>
              </a:rPr>
              <a:t>Specificando la condizione</a:t>
            </a:r>
          </a:p>
          <a:p>
            <a:r>
              <a:rPr lang="it-IT" sz="1400" dirty="0">
                <a:solidFill>
                  <a:srgbClr val="0070C0"/>
                </a:solidFill>
                <a:latin typeface="Comic Sans MS" panose="030F0702030302020204" pitchFamily="66" charset="0"/>
              </a:rPr>
              <a:t>dei quattro lati si ha:</a:t>
            </a:r>
          </a:p>
          <a:p>
            <a:endParaRPr lang="it-IT" sz="14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it-IT" sz="1400" dirty="0">
                <a:solidFill>
                  <a:srgbClr val="0070C0"/>
                </a:solidFill>
                <a:latin typeface="Comic Sans MS" panose="030F0702030302020204" pitchFamily="66" charset="0"/>
              </a:rPr>
              <a:t>(</a:t>
            </a:r>
            <a:r>
              <a:rPr lang="it-IT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XY</a:t>
            </a:r>
            <a:r>
              <a:rPr lang="it-IT" sz="1400" dirty="0">
                <a:solidFill>
                  <a:srgbClr val="0070C0"/>
                </a:solidFill>
                <a:latin typeface="Comic Sans MS" panose="030F0702030302020204" pitchFamily="66" charset="0"/>
              </a:rPr>
              <a:t>) appartiene alla base del solido  (</a:t>
            </a:r>
            <a:r>
              <a:rPr lang="it-IT" sz="1400" dirty="0">
                <a:latin typeface="Comic Sans MS" panose="030F0702030302020204" pitchFamily="66" charset="0"/>
              </a:rPr>
              <a:t>ABC</a:t>
            </a:r>
            <a:r>
              <a:rPr lang="it-IT" sz="1400" dirty="0">
                <a:solidFill>
                  <a:srgbClr val="0070C0"/>
                </a:solidFill>
                <a:latin typeface="Comic Sans MS" panose="030F0702030302020204" pitchFamily="66" charset="0"/>
              </a:rPr>
              <a:t>)</a:t>
            </a:r>
          </a:p>
          <a:p>
            <a:r>
              <a:rPr lang="it-IT" sz="1400" dirty="0">
                <a:solidFill>
                  <a:srgbClr val="0070C0"/>
                </a:solidFill>
                <a:latin typeface="Comic Sans MS" panose="030F0702030302020204" pitchFamily="66" charset="0"/>
              </a:rPr>
              <a:t>(</a:t>
            </a:r>
            <a:r>
              <a:rPr lang="it-IT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YW</a:t>
            </a:r>
            <a:r>
              <a:rPr lang="it-IT" sz="1400" dirty="0">
                <a:solidFill>
                  <a:srgbClr val="0070C0"/>
                </a:solidFill>
                <a:latin typeface="Comic Sans MS" panose="030F0702030302020204" pitchFamily="66" charset="0"/>
              </a:rPr>
              <a:t>) appartiene alla faccia laterale (</a:t>
            </a:r>
            <a:r>
              <a:rPr lang="it-IT" sz="1400" dirty="0">
                <a:latin typeface="Comic Sans MS" panose="030F0702030302020204" pitchFamily="66" charset="0"/>
              </a:rPr>
              <a:t>BCV</a:t>
            </a:r>
            <a:r>
              <a:rPr lang="it-IT" sz="1400" dirty="0">
                <a:solidFill>
                  <a:srgbClr val="0070C0"/>
                </a:solidFill>
                <a:latin typeface="Comic Sans MS" panose="030F0702030302020204" pitchFamily="66" charset="0"/>
              </a:rPr>
              <a:t>)</a:t>
            </a:r>
          </a:p>
          <a:p>
            <a:r>
              <a:rPr lang="it-IT" sz="1400" dirty="0">
                <a:solidFill>
                  <a:srgbClr val="0070C0"/>
                </a:solidFill>
                <a:latin typeface="Comic Sans MS" panose="030F0702030302020204" pitchFamily="66" charset="0"/>
              </a:rPr>
              <a:t>(</a:t>
            </a:r>
            <a:r>
              <a:rPr lang="it-IT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ZW</a:t>
            </a:r>
            <a:r>
              <a:rPr lang="it-IT" sz="1400" dirty="0">
                <a:solidFill>
                  <a:srgbClr val="0070C0"/>
                </a:solidFill>
                <a:latin typeface="Comic Sans MS" panose="030F0702030302020204" pitchFamily="66" charset="0"/>
              </a:rPr>
              <a:t>) appartiene alla faccia laterale (</a:t>
            </a:r>
            <a:r>
              <a:rPr lang="it-IT" sz="1400" dirty="0">
                <a:latin typeface="Comic Sans MS" panose="030F0702030302020204" pitchFamily="66" charset="0"/>
              </a:rPr>
              <a:t>ABV</a:t>
            </a:r>
            <a:r>
              <a:rPr lang="it-IT" sz="1400" dirty="0">
                <a:solidFill>
                  <a:srgbClr val="0070C0"/>
                </a:solidFill>
                <a:latin typeface="Comic Sans MS" panose="030F0702030302020204" pitchFamily="66" charset="0"/>
              </a:rPr>
              <a:t>)</a:t>
            </a:r>
          </a:p>
          <a:p>
            <a:r>
              <a:rPr lang="it-IT" sz="1400" dirty="0">
                <a:solidFill>
                  <a:srgbClr val="0070C0"/>
                </a:solidFill>
                <a:latin typeface="Comic Sans MS" panose="030F0702030302020204" pitchFamily="66" charset="0"/>
              </a:rPr>
              <a:t>(</a:t>
            </a:r>
            <a:r>
              <a:rPr lang="it-IT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XZ</a:t>
            </a:r>
            <a:r>
              <a:rPr lang="it-IT" sz="1400" dirty="0">
                <a:solidFill>
                  <a:srgbClr val="0070C0"/>
                </a:solidFill>
                <a:latin typeface="Comic Sans MS" panose="030F0702030302020204" pitchFamily="66" charset="0"/>
              </a:rPr>
              <a:t>) appartiene alla faccia laterale</a:t>
            </a:r>
          </a:p>
          <a:p>
            <a:r>
              <a:rPr lang="it-IT" sz="1400" dirty="0">
                <a:solidFill>
                  <a:srgbClr val="0070C0"/>
                </a:solidFill>
                <a:latin typeface="Comic Sans MS" panose="030F0702030302020204" pitchFamily="66" charset="0"/>
              </a:rPr>
              <a:t>(</a:t>
            </a:r>
            <a:r>
              <a:rPr lang="it-IT" sz="1400" dirty="0">
                <a:latin typeface="Comic Sans MS" panose="030F0702030302020204" pitchFamily="66" charset="0"/>
              </a:rPr>
              <a:t>ACV</a:t>
            </a:r>
            <a:r>
              <a:rPr lang="it-IT" sz="1400" dirty="0">
                <a:solidFill>
                  <a:srgbClr val="0070C0"/>
                </a:solidFill>
                <a:latin typeface="Comic Sans MS" panose="030F0702030302020204" pitchFamily="66" charset="0"/>
              </a:rPr>
              <a:t>)    </a:t>
            </a:r>
          </a:p>
        </p:txBody>
      </p:sp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19C1F67B-A8CA-457B-9078-3C30E15C0C66}"/>
              </a:ext>
            </a:extLst>
          </p:cNvPr>
          <p:cNvCxnSpPr>
            <a:cxnSpLocks/>
          </p:cNvCxnSpPr>
          <p:nvPr/>
        </p:nvCxnSpPr>
        <p:spPr>
          <a:xfrm flipH="1">
            <a:off x="3265284" y="4500118"/>
            <a:ext cx="435013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Connettore diritto 108">
            <a:extLst>
              <a:ext uri="{FF2B5EF4-FFF2-40B4-BE49-F238E27FC236}">
                <a16:creationId xmlns:a16="http://schemas.microsoft.com/office/drawing/2014/main" id="{15D7AD38-3D13-4427-BC4E-0583DF191732}"/>
              </a:ext>
            </a:extLst>
          </p:cNvPr>
          <p:cNvCxnSpPr>
            <a:cxnSpLocks/>
          </p:cNvCxnSpPr>
          <p:nvPr/>
        </p:nvCxnSpPr>
        <p:spPr>
          <a:xfrm>
            <a:off x="-38100" y="9079908"/>
            <a:ext cx="6896100" cy="0"/>
          </a:xfrm>
          <a:prstGeom prst="line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36031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1" dur="50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6" dur="500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1" dur="500"/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6" dur="500"/>
                                        <p:tgtEl>
                                          <p:spTgt spid="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9" dur="500"/>
                                        <p:tgtEl>
                                          <p:spTgt spid="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uiExpand="1"/>
      <p:bldP spid="78" grpId="0" uiExpand="1"/>
      <p:bldP spid="102" grpId="0"/>
      <p:bldP spid="104" grpId="0" uiExpand="1"/>
      <p:bldP spid="105" grpId="0"/>
      <p:bldP spid="106" grpId="0"/>
      <p:bldP spid="107" grpId="0"/>
      <p:bldP spid="108" grpId="0" uiExpand="1"/>
      <p:bldP spid="8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1" name="Connettore diritto 90">
            <a:extLst>
              <a:ext uri="{FF2B5EF4-FFF2-40B4-BE49-F238E27FC236}">
                <a16:creationId xmlns:a16="http://schemas.microsoft.com/office/drawing/2014/main" id="{39A072D7-E744-4012-BEB2-CC7EB3CCBE97}"/>
              </a:ext>
            </a:extLst>
          </p:cNvPr>
          <p:cNvCxnSpPr>
            <a:cxnSpLocks/>
          </p:cNvCxnSpPr>
          <p:nvPr/>
        </p:nvCxnSpPr>
        <p:spPr>
          <a:xfrm>
            <a:off x="3082834" y="5821680"/>
            <a:ext cx="684000" cy="0"/>
          </a:xfrm>
          <a:prstGeom prst="line">
            <a:avLst/>
          </a:prstGeom>
          <a:ln w="31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nettore diritto 91">
            <a:extLst>
              <a:ext uri="{FF2B5EF4-FFF2-40B4-BE49-F238E27FC236}">
                <a16:creationId xmlns:a16="http://schemas.microsoft.com/office/drawing/2014/main" id="{EFA53E18-F53F-4AAD-AD08-5524875F806A}"/>
              </a:ext>
            </a:extLst>
          </p:cNvPr>
          <p:cNvCxnSpPr>
            <a:cxnSpLocks/>
          </p:cNvCxnSpPr>
          <p:nvPr/>
        </p:nvCxnSpPr>
        <p:spPr>
          <a:xfrm>
            <a:off x="3118972" y="5974080"/>
            <a:ext cx="1026000" cy="0"/>
          </a:xfrm>
          <a:prstGeom prst="line">
            <a:avLst/>
          </a:prstGeom>
          <a:ln w="31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onnettore diritto 112">
            <a:extLst>
              <a:ext uri="{FF2B5EF4-FFF2-40B4-BE49-F238E27FC236}">
                <a16:creationId xmlns:a16="http://schemas.microsoft.com/office/drawing/2014/main" id="{3182B652-C397-4CF8-8E2E-52E6F10C35AB}"/>
              </a:ext>
            </a:extLst>
          </p:cNvPr>
          <p:cNvCxnSpPr>
            <a:cxnSpLocks/>
          </p:cNvCxnSpPr>
          <p:nvPr/>
        </p:nvCxnSpPr>
        <p:spPr>
          <a:xfrm>
            <a:off x="3100841" y="5897166"/>
            <a:ext cx="864000" cy="0"/>
          </a:xfrm>
          <a:prstGeom prst="line">
            <a:avLst/>
          </a:prstGeom>
          <a:ln w="31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>
            <a:extLst>
              <a:ext uri="{FF2B5EF4-FFF2-40B4-BE49-F238E27FC236}">
                <a16:creationId xmlns:a16="http://schemas.microsoft.com/office/drawing/2014/main" id="{6FDCA8BD-9784-42A9-B771-78B18735C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0" y="38100"/>
            <a:ext cx="6840000" cy="534515"/>
          </a:xfrm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algn="ctr"/>
            <a:r>
              <a:rPr lang="it-IT" sz="2800" dirty="0">
                <a:solidFill>
                  <a:srgbClr val="00B050"/>
                </a:solidFill>
                <a:latin typeface="Comic Sans MS" panose="030F0702030302020204" pitchFamily="66" charset="0"/>
              </a:rPr>
              <a:t>Le due parti sezionate del solido</a:t>
            </a:r>
          </a:p>
        </p:txBody>
      </p:sp>
      <p:cxnSp>
        <p:nvCxnSpPr>
          <p:cNvPr id="5" name="Connettore 1 9">
            <a:extLst>
              <a:ext uri="{FF2B5EF4-FFF2-40B4-BE49-F238E27FC236}">
                <a16:creationId xmlns:a16="http://schemas.microsoft.com/office/drawing/2014/main" id="{DBA482A5-6E3C-4DD5-AB57-A1D2856C9AA4}"/>
              </a:ext>
            </a:extLst>
          </p:cNvPr>
          <p:cNvCxnSpPr>
            <a:cxnSpLocks/>
          </p:cNvCxnSpPr>
          <p:nvPr/>
        </p:nvCxnSpPr>
        <p:spPr>
          <a:xfrm flipV="1">
            <a:off x="319955" y="1543002"/>
            <a:ext cx="5799510" cy="345942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1 11">
            <a:extLst>
              <a:ext uri="{FF2B5EF4-FFF2-40B4-BE49-F238E27FC236}">
                <a16:creationId xmlns:a16="http://schemas.microsoft.com/office/drawing/2014/main" id="{D1AA815A-9419-4A04-B90A-0ADD9500AC76}"/>
              </a:ext>
            </a:extLst>
          </p:cNvPr>
          <p:cNvCxnSpPr>
            <a:cxnSpLocks/>
          </p:cNvCxnSpPr>
          <p:nvPr/>
        </p:nvCxnSpPr>
        <p:spPr>
          <a:xfrm>
            <a:off x="319955" y="5007002"/>
            <a:ext cx="4801677" cy="364214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1C15C0BB-779E-4D55-B1FE-282E6BA02952}"/>
              </a:ext>
            </a:extLst>
          </p:cNvPr>
          <p:cNvCxnSpPr>
            <a:cxnSpLocks/>
          </p:cNvCxnSpPr>
          <p:nvPr/>
        </p:nvCxnSpPr>
        <p:spPr>
          <a:xfrm>
            <a:off x="4771978" y="4503650"/>
            <a:ext cx="0" cy="1465991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068E29C3-8917-49C0-AB0A-53FEF1E81884}"/>
              </a:ext>
            </a:extLst>
          </p:cNvPr>
          <p:cNvCxnSpPr>
            <a:cxnSpLocks/>
          </p:cNvCxnSpPr>
          <p:nvPr/>
        </p:nvCxnSpPr>
        <p:spPr>
          <a:xfrm>
            <a:off x="2791078" y="4503650"/>
            <a:ext cx="0" cy="797122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15F7AF88-4349-4954-ABF3-3D07C75B430D}"/>
              </a:ext>
            </a:extLst>
          </p:cNvPr>
          <p:cNvSpPr txBox="1"/>
          <p:nvPr/>
        </p:nvSpPr>
        <p:spPr>
          <a:xfrm>
            <a:off x="5370046" y="1297494"/>
            <a:ext cx="562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it-IT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it-IT" dirty="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413B3E90-4540-476A-B82A-8E6576639921}"/>
              </a:ext>
            </a:extLst>
          </p:cNvPr>
          <p:cNvSpPr txBox="1"/>
          <p:nvPr/>
        </p:nvSpPr>
        <p:spPr>
          <a:xfrm>
            <a:off x="4560833" y="8471069"/>
            <a:ext cx="562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it-IT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r>
              <a:rPr lang="it-IT" dirty="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</a:p>
        </p:txBody>
      </p:sp>
      <p:cxnSp>
        <p:nvCxnSpPr>
          <p:cNvPr id="81" name="Connettore diritto 80">
            <a:extLst>
              <a:ext uri="{FF2B5EF4-FFF2-40B4-BE49-F238E27FC236}">
                <a16:creationId xmlns:a16="http://schemas.microsoft.com/office/drawing/2014/main" id="{963ED742-92C1-4AC9-BC8F-56FE7FCC2671}"/>
              </a:ext>
            </a:extLst>
          </p:cNvPr>
          <p:cNvCxnSpPr>
            <a:cxnSpLocks/>
          </p:cNvCxnSpPr>
          <p:nvPr/>
        </p:nvCxnSpPr>
        <p:spPr>
          <a:xfrm flipH="1">
            <a:off x="88174" y="5005165"/>
            <a:ext cx="6481962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diritto 22">
            <a:extLst>
              <a:ext uri="{FF2B5EF4-FFF2-40B4-BE49-F238E27FC236}">
                <a16:creationId xmlns:a16="http://schemas.microsoft.com/office/drawing/2014/main" id="{E08F35D0-DE80-4E92-A22C-E4FBAB7A0736}"/>
              </a:ext>
            </a:extLst>
          </p:cNvPr>
          <p:cNvCxnSpPr>
            <a:cxnSpLocks/>
          </p:cNvCxnSpPr>
          <p:nvPr/>
        </p:nvCxnSpPr>
        <p:spPr>
          <a:xfrm>
            <a:off x="2790825" y="5300772"/>
            <a:ext cx="478227" cy="131051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diritto 42">
            <a:extLst>
              <a:ext uri="{FF2B5EF4-FFF2-40B4-BE49-F238E27FC236}">
                <a16:creationId xmlns:a16="http://schemas.microsoft.com/office/drawing/2014/main" id="{DB7A8E91-C646-4225-B052-0950D7288989}"/>
              </a:ext>
            </a:extLst>
          </p:cNvPr>
          <p:cNvCxnSpPr>
            <a:cxnSpLocks/>
          </p:cNvCxnSpPr>
          <p:nvPr/>
        </p:nvCxnSpPr>
        <p:spPr>
          <a:xfrm flipH="1" flipV="1">
            <a:off x="2794349" y="5302610"/>
            <a:ext cx="221697" cy="215992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ttore diritto 44">
            <a:extLst>
              <a:ext uri="{FF2B5EF4-FFF2-40B4-BE49-F238E27FC236}">
                <a16:creationId xmlns:a16="http://schemas.microsoft.com/office/drawing/2014/main" id="{FE30CF91-0CB3-4A6C-AC83-A521B3D5EB5E}"/>
              </a:ext>
            </a:extLst>
          </p:cNvPr>
          <p:cNvCxnSpPr>
            <a:cxnSpLocks/>
          </p:cNvCxnSpPr>
          <p:nvPr/>
        </p:nvCxnSpPr>
        <p:spPr>
          <a:xfrm flipV="1">
            <a:off x="2791433" y="3815955"/>
            <a:ext cx="217394" cy="684164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F7DB25D3-A8FA-4FB5-B2FC-F6BAE32AC4E9}"/>
              </a:ext>
            </a:extLst>
          </p:cNvPr>
          <p:cNvCxnSpPr>
            <a:cxnSpLocks/>
          </p:cNvCxnSpPr>
          <p:nvPr/>
        </p:nvCxnSpPr>
        <p:spPr>
          <a:xfrm flipV="1">
            <a:off x="3702609" y="5969641"/>
            <a:ext cx="1069369" cy="960144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diritto 24">
            <a:extLst>
              <a:ext uri="{FF2B5EF4-FFF2-40B4-BE49-F238E27FC236}">
                <a16:creationId xmlns:a16="http://schemas.microsoft.com/office/drawing/2014/main" id="{FCAB1BDD-10F0-49D3-851B-B191C3DFD21B}"/>
              </a:ext>
            </a:extLst>
          </p:cNvPr>
          <p:cNvCxnSpPr>
            <a:cxnSpLocks/>
          </p:cNvCxnSpPr>
          <p:nvPr/>
        </p:nvCxnSpPr>
        <p:spPr>
          <a:xfrm>
            <a:off x="4343147" y="3440906"/>
            <a:ext cx="428831" cy="1059212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diritto 31">
            <a:extLst>
              <a:ext uri="{FF2B5EF4-FFF2-40B4-BE49-F238E27FC236}">
                <a16:creationId xmlns:a16="http://schemas.microsoft.com/office/drawing/2014/main" id="{0EC5DDF0-CB21-45EC-AAF5-47C2856A22EC}"/>
              </a:ext>
            </a:extLst>
          </p:cNvPr>
          <p:cNvCxnSpPr>
            <a:cxnSpLocks/>
          </p:cNvCxnSpPr>
          <p:nvPr/>
        </p:nvCxnSpPr>
        <p:spPr>
          <a:xfrm flipV="1">
            <a:off x="4340597" y="5969641"/>
            <a:ext cx="431381" cy="7670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diritto 20">
            <a:extLst>
              <a:ext uri="{FF2B5EF4-FFF2-40B4-BE49-F238E27FC236}">
                <a16:creationId xmlns:a16="http://schemas.microsoft.com/office/drawing/2014/main" id="{D6A23774-BA3F-4256-9D42-6364A10FF4B8}"/>
              </a:ext>
            </a:extLst>
          </p:cNvPr>
          <p:cNvCxnSpPr>
            <a:cxnSpLocks/>
          </p:cNvCxnSpPr>
          <p:nvPr/>
        </p:nvCxnSpPr>
        <p:spPr>
          <a:xfrm>
            <a:off x="3266163" y="4501593"/>
            <a:ext cx="444684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diritto 30">
            <a:extLst>
              <a:ext uri="{FF2B5EF4-FFF2-40B4-BE49-F238E27FC236}">
                <a16:creationId xmlns:a16="http://schemas.microsoft.com/office/drawing/2014/main" id="{DC90A641-1DF9-40EB-A978-0304225C781F}"/>
              </a:ext>
            </a:extLst>
          </p:cNvPr>
          <p:cNvCxnSpPr/>
          <p:nvPr/>
        </p:nvCxnSpPr>
        <p:spPr>
          <a:xfrm flipH="1" flipV="1">
            <a:off x="2790825" y="5300772"/>
            <a:ext cx="1981153" cy="668868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nettore diritto 102">
            <a:extLst>
              <a:ext uri="{FF2B5EF4-FFF2-40B4-BE49-F238E27FC236}">
                <a16:creationId xmlns:a16="http://schemas.microsoft.com/office/drawing/2014/main" id="{008050AC-C87D-4450-A945-FF47CECBB986}"/>
              </a:ext>
            </a:extLst>
          </p:cNvPr>
          <p:cNvCxnSpPr>
            <a:cxnSpLocks/>
          </p:cNvCxnSpPr>
          <p:nvPr/>
        </p:nvCxnSpPr>
        <p:spPr>
          <a:xfrm>
            <a:off x="3015633" y="5518602"/>
            <a:ext cx="1331706" cy="532196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diritto 25">
            <a:extLst>
              <a:ext uri="{FF2B5EF4-FFF2-40B4-BE49-F238E27FC236}">
                <a16:creationId xmlns:a16="http://schemas.microsoft.com/office/drawing/2014/main" id="{D23911E5-2809-499F-B5C7-A9FDF809850E}"/>
              </a:ext>
            </a:extLst>
          </p:cNvPr>
          <p:cNvCxnSpPr>
            <a:cxnSpLocks/>
          </p:cNvCxnSpPr>
          <p:nvPr/>
        </p:nvCxnSpPr>
        <p:spPr>
          <a:xfrm>
            <a:off x="3016351" y="5524171"/>
            <a:ext cx="240865" cy="1056674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ttore diritto 40">
            <a:extLst>
              <a:ext uri="{FF2B5EF4-FFF2-40B4-BE49-F238E27FC236}">
                <a16:creationId xmlns:a16="http://schemas.microsoft.com/office/drawing/2014/main" id="{0D798374-3D17-4F7B-80B9-F93154DA40E1}"/>
              </a:ext>
            </a:extLst>
          </p:cNvPr>
          <p:cNvCxnSpPr>
            <a:cxnSpLocks/>
          </p:cNvCxnSpPr>
          <p:nvPr/>
        </p:nvCxnSpPr>
        <p:spPr>
          <a:xfrm flipH="1">
            <a:off x="3694980" y="6042371"/>
            <a:ext cx="651800" cy="897536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ttore diritto 45">
            <a:extLst>
              <a:ext uri="{FF2B5EF4-FFF2-40B4-BE49-F238E27FC236}">
                <a16:creationId xmlns:a16="http://schemas.microsoft.com/office/drawing/2014/main" id="{A79B9392-9B5E-4F78-AE24-EF176CE522BA}"/>
              </a:ext>
            </a:extLst>
          </p:cNvPr>
          <p:cNvCxnSpPr>
            <a:cxnSpLocks/>
          </p:cNvCxnSpPr>
          <p:nvPr/>
        </p:nvCxnSpPr>
        <p:spPr>
          <a:xfrm flipH="1" flipV="1">
            <a:off x="3269052" y="6616225"/>
            <a:ext cx="433557" cy="323682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ttore diritto 84">
            <a:extLst>
              <a:ext uri="{FF2B5EF4-FFF2-40B4-BE49-F238E27FC236}">
                <a16:creationId xmlns:a16="http://schemas.microsoft.com/office/drawing/2014/main" id="{CA5BC633-204A-476B-B038-9961B7FE2D41}"/>
              </a:ext>
            </a:extLst>
          </p:cNvPr>
          <p:cNvCxnSpPr>
            <a:cxnSpLocks/>
          </p:cNvCxnSpPr>
          <p:nvPr/>
        </p:nvCxnSpPr>
        <p:spPr>
          <a:xfrm>
            <a:off x="3049244" y="5669280"/>
            <a:ext cx="288000" cy="0"/>
          </a:xfrm>
          <a:prstGeom prst="line">
            <a:avLst/>
          </a:prstGeom>
          <a:ln w="31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nettore diritto 92">
            <a:extLst>
              <a:ext uri="{FF2B5EF4-FFF2-40B4-BE49-F238E27FC236}">
                <a16:creationId xmlns:a16="http://schemas.microsoft.com/office/drawing/2014/main" id="{346C373A-4AF9-4A85-8B6C-3592131253B2}"/>
              </a:ext>
            </a:extLst>
          </p:cNvPr>
          <p:cNvCxnSpPr>
            <a:cxnSpLocks/>
          </p:cNvCxnSpPr>
          <p:nvPr/>
        </p:nvCxnSpPr>
        <p:spPr>
          <a:xfrm>
            <a:off x="3153747" y="6126480"/>
            <a:ext cx="1116000" cy="0"/>
          </a:xfrm>
          <a:prstGeom prst="line">
            <a:avLst/>
          </a:prstGeom>
          <a:ln w="31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nettore diritto 93">
            <a:extLst>
              <a:ext uri="{FF2B5EF4-FFF2-40B4-BE49-F238E27FC236}">
                <a16:creationId xmlns:a16="http://schemas.microsoft.com/office/drawing/2014/main" id="{541AAF7C-A36F-4946-B410-60E059ACEE16}"/>
              </a:ext>
            </a:extLst>
          </p:cNvPr>
          <p:cNvCxnSpPr>
            <a:cxnSpLocks/>
          </p:cNvCxnSpPr>
          <p:nvPr/>
        </p:nvCxnSpPr>
        <p:spPr>
          <a:xfrm>
            <a:off x="3188610" y="6278880"/>
            <a:ext cx="972000" cy="0"/>
          </a:xfrm>
          <a:prstGeom prst="line">
            <a:avLst/>
          </a:prstGeom>
          <a:ln w="31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nettore diritto 94">
            <a:extLst>
              <a:ext uri="{FF2B5EF4-FFF2-40B4-BE49-F238E27FC236}">
                <a16:creationId xmlns:a16="http://schemas.microsoft.com/office/drawing/2014/main" id="{C919E35A-76F8-444E-B433-19CD6AD59B66}"/>
              </a:ext>
            </a:extLst>
          </p:cNvPr>
          <p:cNvCxnSpPr>
            <a:cxnSpLocks/>
          </p:cNvCxnSpPr>
          <p:nvPr/>
        </p:nvCxnSpPr>
        <p:spPr>
          <a:xfrm>
            <a:off x="3220927" y="6431280"/>
            <a:ext cx="828000" cy="0"/>
          </a:xfrm>
          <a:prstGeom prst="line">
            <a:avLst/>
          </a:prstGeom>
          <a:ln w="31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nettore diritto 96">
            <a:extLst>
              <a:ext uri="{FF2B5EF4-FFF2-40B4-BE49-F238E27FC236}">
                <a16:creationId xmlns:a16="http://schemas.microsoft.com/office/drawing/2014/main" id="{5B98CA16-6A30-4B71-BC23-302931207610}"/>
              </a:ext>
            </a:extLst>
          </p:cNvPr>
          <p:cNvCxnSpPr>
            <a:cxnSpLocks/>
          </p:cNvCxnSpPr>
          <p:nvPr/>
        </p:nvCxnSpPr>
        <p:spPr>
          <a:xfrm>
            <a:off x="3257216" y="6583680"/>
            <a:ext cx="684000" cy="0"/>
          </a:xfrm>
          <a:prstGeom prst="line">
            <a:avLst/>
          </a:prstGeom>
          <a:ln w="31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ttore diritto 97">
            <a:extLst>
              <a:ext uri="{FF2B5EF4-FFF2-40B4-BE49-F238E27FC236}">
                <a16:creationId xmlns:a16="http://schemas.microsoft.com/office/drawing/2014/main" id="{B8A1E75E-26DA-4718-B26A-7FFEEABE1D99}"/>
              </a:ext>
            </a:extLst>
          </p:cNvPr>
          <p:cNvCxnSpPr>
            <a:cxnSpLocks/>
          </p:cNvCxnSpPr>
          <p:nvPr/>
        </p:nvCxnSpPr>
        <p:spPr>
          <a:xfrm>
            <a:off x="3434824" y="6736080"/>
            <a:ext cx="396000" cy="0"/>
          </a:xfrm>
          <a:prstGeom prst="line">
            <a:avLst/>
          </a:prstGeom>
          <a:ln w="31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Connettore diritto 111">
            <a:extLst>
              <a:ext uri="{FF2B5EF4-FFF2-40B4-BE49-F238E27FC236}">
                <a16:creationId xmlns:a16="http://schemas.microsoft.com/office/drawing/2014/main" id="{ECF60328-110D-4344-B478-531354EEA5E5}"/>
              </a:ext>
            </a:extLst>
          </p:cNvPr>
          <p:cNvCxnSpPr>
            <a:cxnSpLocks/>
          </p:cNvCxnSpPr>
          <p:nvPr/>
        </p:nvCxnSpPr>
        <p:spPr>
          <a:xfrm>
            <a:off x="3069710" y="5744766"/>
            <a:ext cx="468000" cy="0"/>
          </a:xfrm>
          <a:prstGeom prst="line">
            <a:avLst/>
          </a:prstGeom>
          <a:ln w="31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onnettore diritto 113">
            <a:extLst>
              <a:ext uri="{FF2B5EF4-FFF2-40B4-BE49-F238E27FC236}">
                <a16:creationId xmlns:a16="http://schemas.microsoft.com/office/drawing/2014/main" id="{946B8FCD-9BD8-43C7-9945-8EE1F84EB2D7}"/>
              </a:ext>
            </a:extLst>
          </p:cNvPr>
          <p:cNvCxnSpPr>
            <a:cxnSpLocks/>
          </p:cNvCxnSpPr>
          <p:nvPr/>
        </p:nvCxnSpPr>
        <p:spPr>
          <a:xfrm>
            <a:off x="3136980" y="6049566"/>
            <a:ext cx="1202400" cy="0"/>
          </a:xfrm>
          <a:prstGeom prst="line">
            <a:avLst/>
          </a:prstGeom>
          <a:ln w="31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Connettore diritto 114">
            <a:extLst>
              <a:ext uri="{FF2B5EF4-FFF2-40B4-BE49-F238E27FC236}">
                <a16:creationId xmlns:a16="http://schemas.microsoft.com/office/drawing/2014/main" id="{DDF01317-11FB-4650-A338-5587C867814A}"/>
              </a:ext>
            </a:extLst>
          </p:cNvPr>
          <p:cNvCxnSpPr>
            <a:cxnSpLocks/>
          </p:cNvCxnSpPr>
          <p:nvPr/>
        </p:nvCxnSpPr>
        <p:spPr>
          <a:xfrm>
            <a:off x="3169297" y="6201966"/>
            <a:ext cx="1044000" cy="0"/>
          </a:xfrm>
          <a:prstGeom prst="line">
            <a:avLst/>
          </a:prstGeom>
          <a:ln w="31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Connettore diritto 115">
            <a:extLst>
              <a:ext uri="{FF2B5EF4-FFF2-40B4-BE49-F238E27FC236}">
                <a16:creationId xmlns:a16="http://schemas.microsoft.com/office/drawing/2014/main" id="{D7BA44A7-A35A-46AE-967B-562E551BC34F}"/>
              </a:ext>
            </a:extLst>
          </p:cNvPr>
          <p:cNvCxnSpPr>
            <a:cxnSpLocks/>
          </p:cNvCxnSpPr>
          <p:nvPr/>
        </p:nvCxnSpPr>
        <p:spPr>
          <a:xfrm>
            <a:off x="3204161" y="6354366"/>
            <a:ext cx="900000" cy="0"/>
          </a:xfrm>
          <a:prstGeom prst="line">
            <a:avLst/>
          </a:prstGeom>
          <a:ln w="31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Connettore diritto 116">
            <a:extLst>
              <a:ext uri="{FF2B5EF4-FFF2-40B4-BE49-F238E27FC236}">
                <a16:creationId xmlns:a16="http://schemas.microsoft.com/office/drawing/2014/main" id="{2CA4DCB6-0C7C-48A3-A1CF-956B86BF6539}"/>
              </a:ext>
            </a:extLst>
          </p:cNvPr>
          <p:cNvCxnSpPr>
            <a:cxnSpLocks/>
          </p:cNvCxnSpPr>
          <p:nvPr/>
        </p:nvCxnSpPr>
        <p:spPr>
          <a:xfrm>
            <a:off x="3241392" y="6506766"/>
            <a:ext cx="756000" cy="0"/>
          </a:xfrm>
          <a:prstGeom prst="line">
            <a:avLst/>
          </a:prstGeom>
          <a:ln w="31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Connettore diritto 117">
            <a:extLst>
              <a:ext uri="{FF2B5EF4-FFF2-40B4-BE49-F238E27FC236}">
                <a16:creationId xmlns:a16="http://schemas.microsoft.com/office/drawing/2014/main" id="{B82523B9-E12F-4C14-85C8-21A1ECF508AA}"/>
              </a:ext>
            </a:extLst>
          </p:cNvPr>
          <p:cNvCxnSpPr>
            <a:cxnSpLocks/>
          </p:cNvCxnSpPr>
          <p:nvPr/>
        </p:nvCxnSpPr>
        <p:spPr>
          <a:xfrm>
            <a:off x="3334726" y="6659166"/>
            <a:ext cx="540000" cy="0"/>
          </a:xfrm>
          <a:prstGeom prst="line">
            <a:avLst/>
          </a:prstGeom>
          <a:ln w="31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Connettore diritto 118">
            <a:extLst>
              <a:ext uri="{FF2B5EF4-FFF2-40B4-BE49-F238E27FC236}">
                <a16:creationId xmlns:a16="http://schemas.microsoft.com/office/drawing/2014/main" id="{2D0C3657-01E2-4CE4-999A-02DE34EFB9E7}"/>
              </a:ext>
            </a:extLst>
          </p:cNvPr>
          <p:cNvCxnSpPr>
            <a:cxnSpLocks/>
          </p:cNvCxnSpPr>
          <p:nvPr/>
        </p:nvCxnSpPr>
        <p:spPr>
          <a:xfrm>
            <a:off x="3533147" y="6811566"/>
            <a:ext cx="216000" cy="0"/>
          </a:xfrm>
          <a:prstGeom prst="line">
            <a:avLst/>
          </a:prstGeom>
          <a:ln w="31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Connettore diritto 119">
            <a:extLst>
              <a:ext uri="{FF2B5EF4-FFF2-40B4-BE49-F238E27FC236}">
                <a16:creationId xmlns:a16="http://schemas.microsoft.com/office/drawing/2014/main" id="{B513257C-2AFC-4A46-B8D2-7993367AA29C}"/>
              </a:ext>
            </a:extLst>
          </p:cNvPr>
          <p:cNvCxnSpPr>
            <a:cxnSpLocks/>
          </p:cNvCxnSpPr>
          <p:nvPr/>
        </p:nvCxnSpPr>
        <p:spPr>
          <a:xfrm>
            <a:off x="3634380" y="6888480"/>
            <a:ext cx="93600" cy="0"/>
          </a:xfrm>
          <a:prstGeom prst="line">
            <a:avLst/>
          </a:prstGeom>
          <a:ln w="31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Connettore diritto 120">
            <a:extLst>
              <a:ext uri="{FF2B5EF4-FFF2-40B4-BE49-F238E27FC236}">
                <a16:creationId xmlns:a16="http://schemas.microsoft.com/office/drawing/2014/main" id="{32A56BA6-B6E7-4A5B-B590-FC2156A43FD6}"/>
              </a:ext>
            </a:extLst>
          </p:cNvPr>
          <p:cNvCxnSpPr>
            <a:cxnSpLocks/>
          </p:cNvCxnSpPr>
          <p:nvPr/>
        </p:nvCxnSpPr>
        <p:spPr>
          <a:xfrm>
            <a:off x="3039016" y="5606496"/>
            <a:ext cx="180000" cy="0"/>
          </a:xfrm>
          <a:prstGeom prst="line">
            <a:avLst/>
          </a:prstGeom>
          <a:ln w="31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Connettore diritto 136">
            <a:extLst>
              <a:ext uri="{FF2B5EF4-FFF2-40B4-BE49-F238E27FC236}">
                <a16:creationId xmlns:a16="http://schemas.microsoft.com/office/drawing/2014/main" id="{C6E1E0B6-1978-471F-BFC8-FAFD67C8DA53}"/>
              </a:ext>
            </a:extLst>
          </p:cNvPr>
          <p:cNvCxnSpPr>
            <a:cxnSpLocks/>
          </p:cNvCxnSpPr>
          <p:nvPr/>
        </p:nvCxnSpPr>
        <p:spPr>
          <a:xfrm>
            <a:off x="4186124" y="3490277"/>
            <a:ext cx="126000" cy="0"/>
          </a:xfrm>
          <a:prstGeom prst="line">
            <a:avLst/>
          </a:prstGeom>
          <a:ln w="31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Connettore diritto 137">
            <a:extLst>
              <a:ext uri="{FF2B5EF4-FFF2-40B4-BE49-F238E27FC236}">
                <a16:creationId xmlns:a16="http://schemas.microsoft.com/office/drawing/2014/main" id="{C6656536-510F-4B03-9067-97D7D25DAFB3}"/>
              </a:ext>
            </a:extLst>
          </p:cNvPr>
          <p:cNvCxnSpPr>
            <a:cxnSpLocks/>
          </p:cNvCxnSpPr>
          <p:nvPr/>
        </p:nvCxnSpPr>
        <p:spPr>
          <a:xfrm>
            <a:off x="3645308" y="3642677"/>
            <a:ext cx="576000" cy="0"/>
          </a:xfrm>
          <a:prstGeom prst="line">
            <a:avLst/>
          </a:prstGeom>
          <a:ln w="31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Connettore diritto 138">
            <a:extLst>
              <a:ext uri="{FF2B5EF4-FFF2-40B4-BE49-F238E27FC236}">
                <a16:creationId xmlns:a16="http://schemas.microsoft.com/office/drawing/2014/main" id="{EF0B6B45-CB51-4B4E-B8D6-7DFB900FD9EF}"/>
              </a:ext>
            </a:extLst>
          </p:cNvPr>
          <p:cNvCxnSpPr>
            <a:cxnSpLocks/>
          </p:cNvCxnSpPr>
          <p:nvPr/>
        </p:nvCxnSpPr>
        <p:spPr>
          <a:xfrm>
            <a:off x="3108029" y="3795077"/>
            <a:ext cx="1026000" cy="0"/>
          </a:xfrm>
          <a:prstGeom prst="line">
            <a:avLst/>
          </a:prstGeom>
          <a:ln w="31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Connettore diritto 139">
            <a:extLst>
              <a:ext uri="{FF2B5EF4-FFF2-40B4-BE49-F238E27FC236}">
                <a16:creationId xmlns:a16="http://schemas.microsoft.com/office/drawing/2014/main" id="{9D514FA0-3ACA-4E96-AB26-850611DEFFDD}"/>
              </a:ext>
            </a:extLst>
          </p:cNvPr>
          <p:cNvCxnSpPr>
            <a:cxnSpLocks/>
          </p:cNvCxnSpPr>
          <p:nvPr/>
        </p:nvCxnSpPr>
        <p:spPr>
          <a:xfrm>
            <a:off x="3060042" y="3940333"/>
            <a:ext cx="981830" cy="0"/>
          </a:xfrm>
          <a:prstGeom prst="line">
            <a:avLst/>
          </a:prstGeom>
          <a:ln w="31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Connettore diritto 140">
            <a:extLst>
              <a:ext uri="{FF2B5EF4-FFF2-40B4-BE49-F238E27FC236}">
                <a16:creationId xmlns:a16="http://schemas.microsoft.com/office/drawing/2014/main" id="{6666ACEC-B734-4210-9788-D03178A3A6D5}"/>
              </a:ext>
            </a:extLst>
          </p:cNvPr>
          <p:cNvCxnSpPr>
            <a:cxnSpLocks/>
          </p:cNvCxnSpPr>
          <p:nvPr/>
        </p:nvCxnSpPr>
        <p:spPr>
          <a:xfrm>
            <a:off x="3116652" y="4092733"/>
            <a:ext cx="835200" cy="0"/>
          </a:xfrm>
          <a:prstGeom prst="line">
            <a:avLst/>
          </a:prstGeom>
          <a:ln w="31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Connettore diritto 141">
            <a:extLst>
              <a:ext uri="{FF2B5EF4-FFF2-40B4-BE49-F238E27FC236}">
                <a16:creationId xmlns:a16="http://schemas.microsoft.com/office/drawing/2014/main" id="{6D279E06-A87A-482A-AADD-6C157FFF1DCA}"/>
              </a:ext>
            </a:extLst>
          </p:cNvPr>
          <p:cNvCxnSpPr>
            <a:cxnSpLocks/>
          </p:cNvCxnSpPr>
          <p:nvPr/>
        </p:nvCxnSpPr>
        <p:spPr>
          <a:xfrm>
            <a:off x="3171755" y="4245133"/>
            <a:ext cx="684000" cy="0"/>
          </a:xfrm>
          <a:prstGeom prst="line">
            <a:avLst/>
          </a:prstGeom>
          <a:ln w="31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Connettore diritto 142">
            <a:extLst>
              <a:ext uri="{FF2B5EF4-FFF2-40B4-BE49-F238E27FC236}">
                <a16:creationId xmlns:a16="http://schemas.microsoft.com/office/drawing/2014/main" id="{F1446B62-1360-40BB-A170-EF1A620EF914}"/>
              </a:ext>
            </a:extLst>
          </p:cNvPr>
          <p:cNvCxnSpPr>
            <a:cxnSpLocks/>
          </p:cNvCxnSpPr>
          <p:nvPr/>
        </p:nvCxnSpPr>
        <p:spPr>
          <a:xfrm>
            <a:off x="3230831" y="4397533"/>
            <a:ext cx="532800" cy="0"/>
          </a:xfrm>
          <a:prstGeom prst="line">
            <a:avLst/>
          </a:prstGeom>
          <a:ln w="31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Connettore diritto 144">
            <a:extLst>
              <a:ext uri="{FF2B5EF4-FFF2-40B4-BE49-F238E27FC236}">
                <a16:creationId xmlns:a16="http://schemas.microsoft.com/office/drawing/2014/main" id="{B2D1ACC3-9EA1-4A6B-BB2B-A7B90A686125}"/>
              </a:ext>
            </a:extLst>
          </p:cNvPr>
          <p:cNvCxnSpPr>
            <a:cxnSpLocks/>
          </p:cNvCxnSpPr>
          <p:nvPr/>
        </p:nvCxnSpPr>
        <p:spPr>
          <a:xfrm>
            <a:off x="3918114" y="3565763"/>
            <a:ext cx="352373" cy="0"/>
          </a:xfrm>
          <a:prstGeom prst="line">
            <a:avLst/>
          </a:prstGeom>
          <a:ln w="31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Connettore diritto 145">
            <a:extLst>
              <a:ext uri="{FF2B5EF4-FFF2-40B4-BE49-F238E27FC236}">
                <a16:creationId xmlns:a16="http://schemas.microsoft.com/office/drawing/2014/main" id="{18F95EDE-3353-49AB-AFB0-10DB8E079BE1}"/>
              </a:ext>
            </a:extLst>
          </p:cNvPr>
          <p:cNvCxnSpPr>
            <a:cxnSpLocks/>
          </p:cNvCxnSpPr>
          <p:nvPr/>
        </p:nvCxnSpPr>
        <p:spPr>
          <a:xfrm>
            <a:off x="3377370" y="3718163"/>
            <a:ext cx="803338" cy="0"/>
          </a:xfrm>
          <a:prstGeom prst="line">
            <a:avLst/>
          </a:prstGeom>
          <a:ln w="31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Connettore diritto 146">
            <a:extLst>
              <a:ext uri="{FF2B5EF4-FFF2-40B4-BE49-F238E27FC236}">
                <a16:creationId xmlns:a16="http://schemas.microsoft.com/office/drawing/2014/main" id="{2D71603C-A4CC-47CC-806A-C9986C388396}"/>
              </a:ext>
            </a:extLst>
          </p:cNvPr>
          <p:cNvCxnSpPr>
            <a:cxnSpLocks/>
          </p:cNvCxnSpPr>
          <p:nvPr/>
        </p:nvCxnSpPr>
        <p:spPr>
          <a:xfrm>
            <a:off x="3029251" y="3870563"/>
            <a:ext cx="1060305" cy="0"/>
          </a:xfrm>
          <a:prstGeom prst="line">
            <a:avLst/>
          </a:prstGeom>
          <a:ln w="31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Connettore diritto 147">
            <a:extLst>
              <a:ext uri="{FF2B5EF4-FFF2-40B4-BE49-F238E27FC236}">
                <a16:creationId xmlns:a16="http://schemas.microsoft.com/office/drawing/2014/main" id="{EC429896-2593-4716-9D9F-8DFF60FC8657}"/>
              </a:ext>
            </a:extLst>
          </p:cNvPr>
          <p:cNvCxnSpPr>
            <a:cxnSpLocks/>
          </p:cNvCxnSpPr>
          <p:nvPr/>
        </p:nvCxnSpPr>
        <p:spPr>
          <a:xfrm>
            <a:off x="3084007" y="4015819"/>
            <a:ext cx="908661" cy="0"/>
          </a:xfrm>
          <a:prstGeom prst="line">
            <a:avLst/>
          </a:prstGeom>
          <a:ln w="31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Connettore diritto 148">
            <a:extLst>
              <a:ext uri="{FF2B5EF4-FFF2-40B4-BE49-F238E27FC236}">
                <a16:creationId xmlns:a16="http://schemas.microsoft.com/office/drawing/2014/main" id="{DA50AD5C-4700-4A57-95FB-265F824AC2FA}"/>
              </a:ext>
            </a:extLst>
          </p:cNvPr>
          <p:cNvCxnSpPr>
            <a:cxnSpLocks/>
          </p:cNvCxnSpPr>
          <p:nvPr/>
        </p:nvCxnSpPr>
        <p:spPr>
          <a:xfrm>
            <a:off x="3144116" y="4168219"/>
            <a:ext cx="756832" cy="0"/>
          </a:xfrm>
          <a:prstGeom prst="line">
            <a:avLst/>
          </a:prstGeom>
          <a:ln w="31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Connettore diritto 149">
            <a:extLst>
              <a:ext uri="{FF2B5EF4-FFF2-40B4-BE49-F238E27FC236}">
                <a16:creationId xmlns:a16="http://schemas.microsoft.com/office/drawing/2014/main" id="{ACCE6F44-E664-43B1-8424-34011BB192DC}"/>
              </a:ext>
            </a:extLst>
          </p:cNvPr>
          <p:cNvCxnSpPr>
            <a:cxnSpLocks/>
          </p:cNvCxnSpPr>
          <p:nvPr/>
        </p:nvCxnSpPr>
        <p:spPr>
          <a:xfrm>
            <a:off x="3200983" y="4320619"/>
            <a:ext cx="610887" cy="0"/>
          </a:xfrm>
          <a:prstGeom prst="line">
            <a:avLst/>
          </a:prstGeom>
          <a:ln w="31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Connettore diritto 150">
            <a:extLst>
              <a:ext uri="{FF2B5EF4-FFF2-40B4-BE49-F238E27FC236}">
                <a16:creationId xmlns:a16="http://schemas.microsoft.com/office/drawing/2014/main" id="{F2A21B41-AA3D-4845-A02F-DC8AEAFFE8D7}"/>
              </a:ext>
            </a:extLst>
          </p:cNvPr>
          <p:cNvCxnSpPr>
            <a:cxnSpLocks/>
          </p:cNvCxnSpPr>
          <p:nvPr/>
        </p:nvCxnSpPr>
        <p:spPr>
          <a:xfrm>
            <a:off x="3253455" y="4470214"/>
            <a:ext cx="470502" cy="0"/>
          </a:xfrm>
          <a:prstGeom prst="line">
            <a:avLst/>
          </a:prstGeom>
          <a:ln w="31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CasellaDiTesto 78">
            <a:extLst>
              <a:ext uri="{FF2B5EF4-FFF2-40B4-BE49-F238E27FC236}">
                <a16:creationId xmlns:a16="http://schemas.microsoft.com/office/drawing/2014/main" id="{ABFBFCB3-55F7-438E-A933-90F836963E45}"/>
              </a:ext>
            </a:extLst>
          </p:cNvPr>
          <p:cNvSpPr txBox="1"/>
          <p:nvPr/>
        </p:nvSpPr>
        <p:spPr>
          <a:xfrm>
            <a:off x="6323988" y="4732995"/>
            <a:ext cx="418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Comic Sans MS" panose="030F0702030302020204" pitchFamily="66" charset="0"/>
              </a:rPr>
              <a:t>lt</a:t>
            </a:r>
          </a:p>
        </p:txBody>
      </p:sp>
      <p:cxnSp>
        <p:nvCxnSpPr>
          <p:cNvPr id="87" name="Connettore diritto 86">
            <a:extLst>
              <a:ext uri="{FF2B5EF4-FFF2-40B4-BE49-F238E27FC236}">
                <a16:creationId xmlns:a16="http://schemas.microsoft.com/office/drawing/2014/main" id="{74F58194-91E1-43A6-A190-A2F4B6C63D41}"/>
              </a:ext>
            </a:extLst>
          </p:cNvPr>
          <p:cNvCxnSpPr>
            <a:cxnSpLocks/>
          </p:cNvCxnSpPr>
          <p:nvPr/>
        </p:nvCxnSpPr>
        <p:spPr>
          <a:xfrm flipV="1">
            <a:off x="3018196" y="3440096"/>
            <a:ext cx="1324964" cy="373213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2D6F9C0A-A013-4EBD-A7D4-36AEDE2E90FC}"/>
              </a:ext>
            </a:extLst>
          </p:cNvPr>
          <p:cNvCxnSpPr>
            <a:cxnSpLocks/>
          </p:cNvCxnSpPr>
          <p:nvPr/>
        </p:nvCxnSpPr>
        <p:spPr>
          <a:xfrm>
            <a:off x="3015645" y="3813309"/>
            <a:ext cx="255088" cy="694864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diritto 18">
            <a:extLst>
              <a:ext uri="{FF2B5EF4-FFF2-40B4-BE49-F238E27FC236}">
                <a16:creationId xmlns:a16="http://schemas.microsoft.com/office/drawing/2014/main" id="{8448557D-DE43-4822-9792-342871CC8C6C}"/>
              </a:ext>
            </a:extLst>
          </p:cNvPr>
          <p:cNvCxnSpPr>
            <a:cxnSpLocks/>
          </p:cNvCxnSpPr>
          <p:nvPr/>
        </p:nvCxnSpPr>
        <p:spPr>
          <a:xfrm flipH="1">
            <a:off x="3705172" y="3440096"/>
            <a:ext cx="637988" cy="1061678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CasellaDiTesto 151">
            <a:extLst>
              <a:ext uri="{FF2B5EF4-FFF2-40B4-BE49-F238E27FC236}">
                <a16:creationId xmlns:a16="http://schemas.microsoft.com/office/drawing/2014/main" id="{21308420-C79D-4D49-9015-D0C11DDD8252}"/>
              </a:ext>
            </a:extLst>
          </p:cNvPr>
          <p:cNvSpPr txBox="1"/>
          <p:nvPr/>
        </p:nvSpPr>
        <p:spPr>
          <a:xfrm>
            <a:off x="2534808" y="5235320"/>
            <a:ext cx="324000" cy="21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Comic Sans MS" panose="030F0702030302020204" pitchFamily="66" charset="0"/>
              </a:rPr>
              <a:t>A’</a:t>
            </a:r>
          </a:p>
        </p:txBody>
      </p:sp>
      <p:sp>
        <p:nvSpPr>
          <p:cNvPr id="154" name="CasellaDiTesto 153">
            <a:extLst>
              <a:ext uri="{FF2B5EF4-FFF2-40B4-BE49-F238E27FC236}">
                <a16:creationId xmlns:a16="http://schemas.microsoft.com/office/drawing/2014/main" id="{59DAD7D4-96C2-44B8-9531-AF857E5B32F3}"/>
              </a:ext>
            </a:extLst>
          </p:cNvPr>
          <p:cNvSpPr txBox="1"/>
          <p:nvPr/>
        </p:nvSpPr>
        <p:spPr>
          <a:xfrm>
            <a:off x="4723925" y="5838604"/>
            <a:ext cx="3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Comic Sans MS" panose="030F0702030302020204" pitchFamily="66" charset="0"/>
              </a:rPr>
              <a:t>B’</a:t>
            </a:r>
          </a:p>
        </p:txBody>
      </p:sp>
      <p:sp>
        <p:nvSpPr>
          <p:cNvPr id="155" name="CasellaDiTesto 154">
            <a:extLst>
              <a:ext uri="{FF2B5EF4-FFF2-40B4-BE49-F238E27FC236}">
                <a16:creationId xmlns:a16="http://schemas.microsoft.com/office/drawing/2014/main" id="{2DBD4044-AEDF-4F3A-8FBC-F84542D69336}"/>
              </a:ext>
            </a:extLst>
          </p:cNvPr>
          <p:cNvSpPr txBox="1"/>
          <p:nvPr/>
        </p:nvSpPr>
        <p:spPr>
          <a:xfrm>
            <a:off x="2737389" y="4273599"/>
            <a:ext cx="360000" cy="216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Comic Sans MS" panose="030F0702030302020204" pitchFamily="66" charset="0"/>
              </a:rPr>
              <a:t>A’’</a:t>
            </a:r>
          </a:p>
        </p:txBody>
      </p:sp>
      <p:sp>
        <p:nvSpPr>
          <p:cNvPr id="157" name="CasellaDiTesto 156">
            <a:extLst>
              <a:ext uri="{FF2B5EF4-FFF2-40B4-BE49-F238E27FC236}">
                <a16:creationId xmlns:a16="http://schemas.microsoft.com/office/drawing/2014/main" id="{4DD33798-FB5A-4064-A0EC-787196A1BBEB}"/>
              </a:ext>
            </a:extLst>
          </p:cNvPr>
          <p:cNvSpPr txBox="1"/>
          <p:nvPr/>
        </p:nvSpPr>
        <p:spPr>
          <a:xfrm>
            <a:off x="4713214" y="4261538"/>
            <a:ext cx="360000" cy="25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Comic Sans MS" panose="030F0702030302020204" pitchFamily="66" charset="0"/>
              </a:rPr>
              <a:t>B’’</a:t>
            </a:r>
          </a:p>
        </p:txBody>
      </p:sp>
      <p:cxnSp>
        <p:nvCxnSpPr>
          <p:cNvPr id="132" name="Connettore diritto 131">
            <a:extLst>
              <a:ext uri="{FF2B5EF4-FFF2-40B4-BE49-F238E27FC236}">
                <a16:creationId xmlns:a16="http://schemas.microsoft.com/office/drawing/2014/main" id="{8AAD4BDF-E49D-4E88-BDEA-16EE168F5DAB}"/>
              </a:ext>
            </a:extLst>
          </p:cNvPr>
          <p:cNvCxnSpPr/>
          <p:nvPr/>
        </p:nvCxnSpPr>
        <p:spPr>
          <a:xfrm>
            <a:off x="4339380" y="3440096"/>
            <a:ext cx="2363022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Connettore diritto 133">
            <a:extLst>
              <a:ext uri="{FF2B5EF4-FFF2-40B4-BE49-F238E27FC236}">
                <a16:creationId xmlns:a16="http://schemas.microsoft.com/office/drawing/2014/main" id="{2C93C1DE-2D25-4319-90E5-D01D272B11BF}"/>
              </a:ext>
            </a:extLst>
          </p:cNvPr>
          <p:cNvCxnSpPr/>
          <p:nvPr/>
        </p:nvCxnSpPr>
        <p:spPr>
          <a:xfrm>
            <a:off x="3008827" y="3818147"/>
            <a:ext cx="2369828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Connettore diritto 135">
            <a:extLst>
              <a:ext uri="{FF2B5EF4-FFF2-40B4-BE49-F238E27FC236}">
                <a16:creationId xmlns:a16="http://schemas.microsoft.com/office/drawing/2014/main" id="{C6803EE0-C353-4861-BDE0-AB5539A8464E}"/>
              </a:ext>
            </a:extLst>
          </p:cNvPr>
          <p:cNvCxnSpPr>
            <a:cxnSpLocks/>
          </p:cNvCxnSpPr>
          <p:nvPr/>
        </p:nvCxnSpPr>
        <p:spPr>
          <a:xfrm>
            <a:off x="4771978" y="4498493"/>
            <a:ext cx="860096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Connettore diritto 160">
            <a:extLst>
              <a:ext uri="{FF2B5EF4-FFF2-40B4-BE49-F238E27FC236}">
                <a16:creationId xmlns:a16="http://schemas.microsoft.com/office/drawing/2014/main" id="{A483889B-3F0A-47CD-B301-3B8ECD79445C}"/>
              </a:ext>
            </a:extLst>
          </p:cNvPr>
          <p:cNvCxnSpPr>
            <a:cxnSpLocks/>
          </p:cNvCxnSpPr>
          <p:nvPr/>
        </p:nvCxnSpPr>
        <p:spPr>
          <a:xfrm>
            <a:off x="3694980" y="6939907"/>
            <a:ext cx="2363022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Connettore diritto 163">
            <a:extLst>
              <a:ext uri="{FF2B5EF4-FFF2-40B4-BE49-F238E27FC236}">
                <a16:creationId xmlns:a16="http://schemas.microsoft.com/office/drawing/2014/main" id="{BACF0A61-A94A-49FA-BA06-4837F981BEA6}"/>
              </a:ext>
            </a:extLst>
          </p:cNvPr>
          <p:cNvCxnSpPr>
            <a:cxnSpLocks/>
          </p:cNvCxnSpPr>
          <p:nvPr/>
        </p:nvCxnSpPr>
        <p:spPr>
          <a:xfrm>
            <a:off x="4346780" y="6047031"/>
            <a:ext cx="2350800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Connettore diritto 164">
            <a:extLst>
              <a:ext uri="{FF2B5EF4-FFF2-40B4-BE49-F238E27FC236}">
                <a16:creationId xmlns:a16="http://schemas.microsoft.com/office/drawing/2014/main" id="{2B343424-C596-4A21-9A41-499760DCEF19}"/>
              </a:ext>
            </a:extLst>
          </p:cNvPr>
          <p:cNvCxnSpPr>
            <a:cxnSpLocks/>
          </p:cNvCxnSpPr>
          <p:nvPr/>
        </p:nvCxnSpPr>
        <p:spPr>
          <a:xfrm>
            <a:off x="3015997" y="5518602"/>
            <a:ext cx="2361600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Connettore diritto 165">
            <a:extLst>
              <a:ext uri="{FF2B5EF4-FFF2-40B4-BE49-F238E27FC236}">
                <a16:creationId xmlns:a16="http://schemas.microsoft.com/office/drawing/2014/main" id="{078D2A14-58C1-4C42-BCAB-5C292C7B4E2C}"/>
              </a:ext>
            </a:extLst>
          </p:cNvPr>
          <p:cNvCxnSpPr>
            <a:cxnSpLocks/>
          </p:cNvCxnSpPr>
          <p:nvPr/>
        </p:nvCxnSpPr>
        <p:spPr>
          <a:xfrm>
            <a:off x="3268273" y="6611287"/>
            <a:ext cx="2361600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73D2446C-87EC-446B-8B80-31B22321CE43}"/>
              </a:ext>
            </a:extLst>
          </p:cNvPr>
          <p:cNvSpPr txBox="1"/>
          <p:nvPr/>
        </p:nvSpPr>
        <p:spPr>
          <a:xfrm>
            <a:off x="15411" y="701516"/>
            <a:ext cx="2916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70C0"/>
                </a:solidFill>
                <a:latin typeface="Comic Sans MS" panose="030F0702030302020204" pitchFamily="66" charset="0"/>
              </a:rPr>
              <a:t>La diapositiva presente vuole mettere in evidenza quali sono e come si articolano tra loro le due parti distinte del solido dopo essere stato </a:t>
            </a:r>
            <a:r>
              <a:rPr lang="it-IT" dirty="0">
                <a:solidFill>
                  <a:srgbClr val="2183BE"/>
                </a:solidFill>
                <a:latin typeface="Comic Sans MS" panose="030F0702030302020204" pitchFamily="66" charset="0"/>
              </a:rPr>
              <a:t>sezionato dal piano</a:t>
            </a:r>
          </a:p>
        </p:txBody>
      </p:sp>
      <p:sp>
        <p:nvSpPr>
          <p:cNvPr id="51" name="CasellaDiTesto 50">
            <a:extLst>
              <a:ext uri="{FF2B5EF4-FFF2-40B4-BE49-F238E27FC236}">
                <a16:creationId xmlns:a16="http://schemas.microsoft.com/office/drawing/2014/main" id="{45B52322-1F5A-44A3-A2BC-73A2A56AAB05}"/>
              </a:ext>
            </a:extLst>
          </p:cNvPr>
          <p:cNvSpPr txBox="1"/>
          <p:nvPr/>
        </p:nvSpPr>
        <p:spPr>
          <a:xfrm>
            <a:off x="-4207" y="6880600"/>
            <a:ext cx="2160000" cy="523220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Quadrilatero di sezione risultante su </a:t>
            </a:r>
            <a:r>
              <a:rPr lang="it-IT" sz="1400" dirty="0">
                <a:solidFill>
                  <a:srgbClr val="FF0000"/>
                </a:solidFill>
                <a:latin typeface="Symbol" panose="05050102010706020507" pitchFamily="18" charset="2"/>
              </a:rPr>
              <a:t>p</a:t>
            </a:r>
            <a:r>
              <a:rPr lang="it-IT" sz="14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130" name="CasellaDiTesto 129">
            <a:extLst>
              <a:ext uri="{FF2B5EF4-FFF2-40B4-BE49-F238E27FC236}">
                <a16:creationId xmlns:a16="http://schemas.microsoft.com/office/drawing/2014/main" id="{7A68098F-3B42-4508-8B01-463B599AE52A}"/>
              </a:ext>
            </a:extLst>
          </p:cNvPr>
          <p:cNvSpPr txBox="1"/>
          <p:nvPr/>
        </p:nvSpPr>
        <p:spPr>
          <a:xfrm>
            <a:off x="13824" y="2872754"/>
            <a:ext cx="2160000" cy="553998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Quadrilatero di sezione risultante su </a:t>
            </a:r>
            <a:r>
              <a:rPr lang="it-IT" sz="1600" dirty="0">
                <a:solidFill>
                  <a:srgbClr val="FF0000"/>
                </a:solidFill>
                <a:latin typeface="Symbol" panose="05050102010706020507" pitchFamily="18" charset="2"/>
              </a:rPr>
              <a:t>p</a:t>
            </a:r>
            <a:r>
              <a:rPr lang="it-IT" sz="14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</a:p>
        </p:txBody>
      </p:sp>
      <p:cxnSp>
        <p:nvCxnSpPr>
          <p:cNvPr id="58" name="Connettore 2 57">
            <a:extLst>
              <a:ext uri="{FF2B5EF4-FFF2-40B4-BE49-F238E27FC236}">
                <a16:creationId xmlns:a16="http://schemas.microsoft.com/office/drawing/2014/main" id="{0ACE0561-03C4-45B8-A538-93E7143661E5}"/>
              </a:ext>
            </a:extLst>
          </p:cNvPr>
          <p:cNvCxnSpPr>
            <a:cxnSpLocks/>
            <a:stCxn id="51" idx="0"/>
          </p:cNvCxnSpPr>
          <p:nvPr/>
        </p:nvCxnSpPr>
        <p:spPr>
          <a:xfrm flipV="1">
            <a:off x="1075793" y="6222284"/>
            <a:ext cx="2439664" cy="658316"/>
          </a:xfrm>
          <a:prstGeom prst="straightConnector1">
            <a:avLst/>
          </a:prstGeom>
          <a:ln w="3175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ttore 2 59">
            <a:extLst>
              <a:ext uri="{FF2B5EF4-FFF2-40B4-BE49-F238E27FC236}">
                <a16:creationId xmlns:a16="http://schemas.microsoft.com/office/drawing/2014/main" id="{25AA6345-8B12-4499-BCDD-3F04E437D11E}"/>
              </a:ext>
            </a:extLst>
          </p:cNvPr>
          <p:cNvCxnSpPr>
            <a:cxnSpLocks/>
            <a:stCxn id="130" idx="2"/>
          </p:cNvCxnSpPr>
          <p:nvPr/>
        </p:nvCxnSpPr>
        <p:spPr>
          <a:xfrm>
            <a:off x="1093824" y="3426752"/>
            <a:ext cx="2518605" cy="519466"/>
          </a:xfrm>
          <a:prstGeom prst="straightConnector1">
            <a:avLst/>
          </a:prstGeom>
          <a:ln w="3175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ttore diritto 70">
            <a:extLst>
              <a:ext uri="{FF2B5EF4-FFF2-40B4-BE49-F238E27FC236}">
                <a16:creationId xmlns:a16="http://schemas.microsoft.com/office/drawing/2014/main" id="{932C0F0B-98FC-4F76-89C1-743ECE0CACB2}"/>
              </a:ext>
            </a:extLst>
          </p:cNvPr>
          <p:cNvCxnSpPr>
            <a:cxnSpLocks/>
          </p:cNvCxnSpPr>
          <p:nvPr/>
        </p:nvCxnSpPr>
        <p:spPr>
          <a:xfrm>
            <a:off x="2790825" y="4500066"/>
            <a:ext cx="477448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ttore diritto 72">
            <a:extLst>
              <a:ext uri="{FF2B5EF4-FFF2-40B4-BE49-F238E27FC236}">
                <a16:creationId xmlns:a16="http://schemas.microsoft.com/office/drawing/2014/main" id="{998EDB0A-7BCF-4A99-827F-1E1EDB6EB4F3}"/>
              </a:ext>
            </a:extLst>
          </p:cNvPr>
          <p:cNvCxnSpPr>
            <a:cxnSpLocks/>
          </p:cNvCxnSpPr>
          <p:nvPr/>
        </p:nvCxnSpPr>
        <p:spPr>
          <a:xfrm flipH="1">
            <a:off x="3705849" y="4501511"/>
            <a:ext cx="10656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onnettore diritto 104">
            <a:extLst>
              <a:ext uri="{FF2B5EF4-FFF2-40B4-BE49-F238E27FC236}">
                <a16:creationId xmlns:a16="http://schemas.microsoft.com/office/drawing/2014/main" id="{07B0AD90-1ED0-4BFF-A670-32AA87E5063A}"/>
              </a:ext>
            </a:extLst>
          </p:cNvPr>
          <p:cNvCxnSpPr>
            <a:cxnSpLocks/>
          </p:cNvCxnSpPr>
          <p:nvPr/>
        </p:nvCxnSpPr>
        <p:spPr>
          <a:xfrm>
            <a:off x="-38100" y="9079908"/>
            <a:ext cx="6896100" cy="0"/>
          </a:xfrm>
          <a:prstGeom prst="line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uppo 17">
            <a:extLst>
              <a:ext uri="{FF2B5EF4-FFF2-40B4-BE49-F238E27FC236}">
                <a16:creationId xmlns:a16="http://schemas.microsoft.com/office/drawing/2014/main" id="{148F544B-5526-4CE1-89D1-45359F7350F3}"/>
              </a:ext>
            </a:extLst>
          </p:cNvPr>
          <p:cNvGrpSpPr/>
          <p:nvPr/>
        </p:nvGrpSpPr>
        <p:grpSpPr>
          <a:xfrm>
            <a:off x="3009830" y="1555407"/>
            <a:ext cx="1337496" cy="5777567"/>
            <a:chOff x="8674100" y="1555407"/>
            <a:chExt cx="1337496" cy="5777567"/>
          </a:xfrm>
        </p:grpSpPr>
        <p:grpSp>
          <p:nvGrpSpPr>
            <p:cNvPr id="104" name="Gruppo 103">
              <a:extLst>
                <a:ext uri="{FF2B5EF4-FFF2-40B4-BE49-F238E27FC236}">
                  <a16:creationId xmlns:a16="http://schemas.microsoft.com/office/drawing/2014/main" id="{2B3C924A-4057-49A9-A8CE-EF12E0472A71}"/>
                </a:ext>
              </a:extLst>
            </p:cNvPr>
            <p:cNvGrpSpPr/>
            <p:nvPr/>
          </p:nvGrpSpPr>
          <p:grpSpPr>
            <a:xfrm>
              <a:off x="8677618" y="1555407"/>
              <a:ext cx="1333978" cy="5777567"/>
              <a:chOff x="3013418" y="1555407"/>
              <a:chExt cx="1333978" cy="5777567"/>
            </a:xfrm>
          </p:grpSpPr>
          <p:sp>
            <p:nvSpPr>
              <p:cNvPr id="158" name="CasellaDiTesto 157">
                <a:extLst>
                  <a:ext uri="{FF2B5EF4-FFF2-40B4-BE49-F238E27FC236}">
                    <a16:creationId xmlns:a16="http://schemas.microsoft.com/office/drawing/2014/main" id="{5C90FCAF-8C23-43A5-B3D4-787E6D75D1A9}"/>
                  </a:ext>
                </a:extLst>
              </p:cNvPr>
              <p:cNvSpPr txBox="1"/>
              <p:nvPr/>
            </p:nvSpPr>
            <p:spPr>
              <a:xfrm>
                <a:off x="3614099" y="6108937"/>
                <a:ext cx="3240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it-IT" sz="1200" dirty="0">
                    <a:latin typeface="Comic Sans MS" panose="030F0702030302020204" pitchFamily="66" charset="0"/>
                  </a:rPr>
                  <a:t>V’</a:t>
                </a:r>
              </a:p>
            </p:txBody>
          </p:sp>
          <p:grpSp>
            <p:nvGrpSpPr>
              <p:cNvPr id="49" name="Gruppo 48">
                <a:extLst>
                  <a:ext uri="{FF2B5EF4-FFF2-40B4-BE49-F238E27FC236}">
                    <a16:creationId xmlns:a16="http://schemas.microsoft.com/office/drawing/2014/main" id="{01A758E3-6D15-4E65-AF6B-48CA01963FA4}"/>
                  </a:ext>
                </a:extLst>
              </p:cNvPr>
              <p:cNvGrpSpPr/>
              <p:nvPr/>
            </p:nvGrpSpPr>
            <p:grpSpPr>
              <a:xfrm>
                <a:off x="3013418" y="1555407"/>
                <a:ext cx="1333978" cy="5777567"/>
                <a:chOff x="3012595" y="1552458"/>
                <a:chExt cx="1333978" cy="5777567"/>
              </a:xfrm>
            </p:grpSpPr>
            <p:sp>
              <p:nvSpPr>
                <p:cNvPr id="156" name="CasellaDiTesto 155">
                  <a:extLst>
                    <a:ext uri="{FF2B5EF4-FFF2-40B4-BE49-F238E27FC236}">
                      <a16:creationId xmlns:a16="http://schemas.microsoft.com/office/drawing/2014/main" id="{79C6CF8B-4214-4A25-AFEB-9AB89C8DC45E}"/>
                    </a:ext>
                  </a:extLst>
                </p:cNvPr>
                <p:cNvSpPr txBox="1"/>
                <p:nvPr/>
              </p:nvSpPr>
              <p:spPr>
                <a:xfrm>
                  <a:off x="3400226" y="4289518"/>
                  <a:ext cx="360000" cy="2520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1200" dirty="0">
                      <a:latin typeface="Comic Sans MS" panose="030F0702030302020204" pitchFamily="66" charset="0"/>
                    </a:rPr>
                    <a:t>C’’</a:t>
                  </a:r>
                </a:p>
              </p:txBody>
            </p:sp>
            <p:grpSp>
              <p:nvGrpSpPr>
                <p:cNvPr id="48" name="Gruppo 47">
                  <a:extLst>
                    <a:ext uri="{FF2B5EF4-FFF2-40B4-BE49-F238E27FC236}">
                      <a16:creationId xmlns:a16="http://schemas.microsoft.com/office/drawing/2014/main" id="{0D1BC70F-2B3C-4B0F-BFC1-D78A7966A278}"/>
                    </a:ext>
                  </a:extLst>
                </p:cNvPr>
                <p:cNvGrpSpPr/>
                <p:nvPr/>
              </p:nvGrpSpPr>
              <p:grpSpPr>
                <a:xfrm>
                  <a:off x="3012595" y="1552458"/>
                  <a:ext cx="1333978" cy="5777567"/>
                  <a:chOff x="3012595" y="1552458"/>
                  <a:chExt cx="1333978" cy="5777567"/>
                </a:xfrm>
              </p:grpSpPr>
              <p:grpSp>
                <p:nvGrpSpPr>
                  <p:cNvPr id="55" name="Gruppo 54">
                    <a:extLst>
                      <a:ext uri="{FF2B5EF4-FFF2-40B4-BE49-F238E27FC236}">
                        <a16:creationId xmlns:a16="http://schemas.microsoft.com/office/drawing/2014/main" id="{3B2039BE-78F8-4947-8D93-58331D8B7997}"/>
                      </a:ext>
                    </a:extLst>
                  </p:cNvPr>
                  <p:cNvGrpSpPr/>
                  <p:nvPr/>
                </p:nvGrpSpPr>
                <p:grpSpPr>
                  <a:xfrm>
                    <a:off x="3012595" y="1758034"/>
                    <a:ext cx="1328128" cy="2746740"/>
                    <a:chOff x="4708760" y="1758034"/>
                    <a:chExt cx="1328128" cy="2746740"/>
                  </a:xfrm>
                </p:grpSpPr>
                <p:cxnSp>
                  <p:nvCxnSpPr>
                    <p:cNvPr id="100" name="Connettore diritto 99">
                      <a:extLst>
                        <a:ext uri="{FF2B5EF4-FFF2-40B4-BE49-F238E27FC236}">
                          <a16:creationId xmlns:a16="http://schemas.microsoft.com/office/drawing/2014/main" id="{7484D49C-5D36-44C8-B51E-D890826837D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5156116" y="1758034"/>
                      <a:ext cx="207790" cy="2742839"/>
                    </a:xfrm>
                    <a:prstGeom prst="line">
                      <a:avLst/>
                    </a:prstGeom>
                    <a:ln w="31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1" name="Connettore diritto 100">
                      <a:extLst>
                        <a:ext uri="{FF2B5EF4-FFF2-40B4-BE49-F238E27FC236}">
                          <a16:creationId xmlns:a16="http://schemas.microsoft.com/office/drawing/2014/main" id="{3234C1E2-3993-4408-812C-070C8AA2F4C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4708760" y="1758035"/>
                      <a:ext cx="662776" cy="2060110"/>
                    </a:xfrm>
                    <a:prstGeom prst="line">
                      <a:avLst/>
                    </a:prstGeom>
                    <a:ln w="31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2" name="Connettore diritto 101">
                      <a:extLst>
                        <a:ext uri="{FF2B5EF4-FFF2-40B4-BE49-F238E27FC236}">
                          <a16:creationId xmlns:a16="http://schemas.microsoft.com/office/drawing/2014/main" id="{673B89D2-4ED3-420A-B442-B98DF9C6391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363906" y="1758034"/>
                      <a:ext cx="672982" cy="1682062"/>
                    </a:xfrm>
                    <a:prstGeom prst="line">
                      <a:avLst/>
                    </a:prstGeom>
                    <a:ln w="31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2" name="Connettore diritto 121">
                      <a:extLst>
                        <a:ext uri="{FF2B5EF4-FFF2-40B4-BE49-F238E27FC236}">
                          <a16:creationId xmlns:a16="http://schemas.microsoft.com/office/drawing/2014/main" id="{1D1D2FF1-8474-43AB-BE50-FAF673D1CB26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4709373" y="3816309"/>
                      <a:ext cx="255970" cy="685999"/>
                    </a:xfrm>
                    <a:prstGeom prst="line">
                      <a:avLst/>
                    </a:prstGeom>
                    <a:ln w="3175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6" name="Connettore diritto 35">
                      <a:extLst>
                        <a:ext uri="{FF2B5EF4-FFF2-40B4-BE49-F238E27FC236}">
                          <a16:creationId xmlns:a16="http://schemas.microsoft.com/office/drawing/2014/main" id="{A5D4A01C-09CA-437B-AF25-A285C3FF5CF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964438" y="4499662"/>
                      <a:ext cx="432000" cy="0"/>
                    </a:xfrm>
                    <a:prstGeom prst="line">
                      <a:avLst/>
                    </a:prstGeom>
                    <a:ln w="31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3" name="Connettore diritto 122">
                      <a:extLst>
                        <a:ext uri="{FF2B5EF4-FFF2-40B4-BE49-F238E27FC236}">
                          <a16:creationId xmlns:a16="http://schemas.microsoft.com/office/drawing/2014/main" id="{B661DAC6-864F-4D9A-81DF-0BEA1650326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5398900" y="3443096"/>
                      <a:ext cx="637988" cy="1061678"/>
                    </a:xfrm>
                    <a:prstGeom prst="line">
                      <a:avLst/>
                    </a:prstGeom>
                    <a:ln w="3175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75" name="Gruppo 174">
                    <a:extLst>
                      <a:ext uri="{FF2B5EF4-FFF2-40B4-BE49-F238E27FC236}">
                        <a16:creationId xmlns:a16="http://schemas.microsoft.com/office/drawing/2014/main" id="{D6F359BB-06B0-4BD5-BB72-DE728D7EF675}"/>
                      </a:ext>
                    </a:extLst>
                  </p:cNvPr>
                  <p:cNvGrpSpPr/>
                  <p:nvPr/>
                </p:nvGrpSpPr>
                <p:grpSpPr>
                  <a:xfrm>
                    <a:off x="3015426" y="5518602"/>
                    <a:ext cx="1331147" cy="1811423"/>
                    <a:chOff x="5378655" y="5518602"/>
                    <a:chExt cx="1331147" cy="1811423"/>
                  </a:xfrm>
                </p:grpSpPr>
                <p:grpSp>
                  <p:nvGrpSpPr>
                    <p:cNvPr id="89" name="Gruppo 88">
                      <a:extLst>
                        <a:ext uri="{FF2B5EF4-FFF2-40B4-BE49-F238E27FC236}">
                          <a16:creationId xmlns:a16="http://schemas.microsoft.com/office/drawing/2014/main" id="{606172D6-2BCE-4DE7-903F-FD8C584BCC6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378655" y="5518602"/>
                      <a:ext cx="1331147" cy="1625789"/>
                      <a:chOff x="5035755" y="5518602"/>
                      <a:chExt cx="1331147" cy="1625789"/>
                    </a:xfrm>
                  </p:grpSpPr>
                  <p:cxnSp>
                    <p:nvCxnSpPr>
                      <p:cNvPr id="124" name="Connettore diritto 123">
                        <a:extLst>
                          <a:ext uri="{FF2B5EF4-FFF2-40B4-BE49-F238E27FC236}">
                            <a16:creationId xmlns:a16="http://schemas.microsoft.com/office/drawing/2014/main" id="{5C142876-6360-4076-B8EE-3D8215FA5D0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>
                        <a:off x="5487224" y="6164975"/>
                        <a:ext cx="206374" cy="979416"/>
                      </a:xfrm>
                      <a:prstGeom prst="line">
                        <a:avLst/>
                      </a:prstGeom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26" name="Connettore diritto 125">
                        <a:extLst>
                          <a:ext uri="{FF2B5EF4-FFF2-40B4-BE49-F238E27FC236}">
                            <a16:creationId xmlns:a16="http://schemas.microsoft.com/office/drawing/2014/main" id="{324A731F-EDFE-47F5-BB9E-090321B2A79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 flipV="1">
                        <a:off x="5036167" y="5518602"/>
                        <a:ext cx="663444" cy="646374"/>
                      </a:xfrm>
                      <a:prstGeom prst="line">
                        <a:avLst/>
                      </a:prstGeom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28" name="Connettore diritto 127">
                        <a:extLst>
                          <a:ext uri="{FF2B5EF4-FFF2-40B4-BE49-F238E27FC236}">
                            <a16:creationId xmlns:a16="http://schemas.microsoft.com/office/drawing/2014/main" id="{F033A2BD-8A63-43C0-9D0A-816D3046BFE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5693598" y="6046348"/>
                        <a:ext cx="672580" cy="118630"/>
                      </a:xfrm>
                      <a:prstGeom prst="line">
                        <a:avLst/>
                      </a:prstGeom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8" name="Connettore diritto 67">
                        <a:extLst>
                          <a:ext uri="{FF2B5EF4-FFF2-40B4-BE49-F238E27FC236}">
                            <a16:creationId xmlns:a16="http://schemas.microsoft.com/office/drawing/2014/main" id="{D0F17B28-36E2-4FC7-96C0-883D0A4241E7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5035755" y="5518602"/>
                        <a:ext cx="253419" cy="1092685"/>
                      </a:xfrm>
                      <a:prstGeom prst="line">
                        <a:avLst/>
                      </a:prstGeom>
                      <a:ln w="3175"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0" name="Connettore diritto 69">
                        <a:extLst>
                          <a:ext uri="{FF2B5EF4-FFF2-40B4-BE49-F238E27FC236}">
                            <a16:creationId xmlns:a16="http://schemas.microsoft.com/office/drawing/2014/main" id="{F2FD031B-E1B7-4FD1-9B54-FCB8615615AA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5035755" y="5518602"/>
                        <a:ext cx="1331147" cy="530964"/>
                      </a:xfrm>
                      <a:prstGeom prst="line">
                        <a:avLst/>
                      </a:prstGeom>
                      <a:ln w="3175"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2" name="Connettore diritto 81">
                        <a:extLst>
                          <a:ext uri="{FF2B5EF4-FFF2-40B4-BE49-F238E27FC236}">
                            <a16:creationId xmlns:a16="http://schemas.microsoft.com/office/drawing/2014/main" id="{54950A85-28D9-4B39-A961-FBCD8F96EC1D}"/>
                          </a:ext>
                        </a:extLst>
                      </p:cNvPr>
                      <p:cNvCxnSpPr/>
                      <p:nvPr/>
                    </p:nvCxnSpPr>
                    <p:spPr>
                      <a:xfrm flipH="1">
                        <a:off x="5715102" y="6042371"/>
                        <a:ext cx="644400" cy="897536"/>
                      </a:xfrm>
                      <a:prstGeom prst="line">
                        <a:avLst/>
                      </a:prstGeom>
                      <a:ln w="3175"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" name="Connettore diritto 83">
                        <a:extLst>
                          <a:ext uri="{FF2B5EF4-FFF2-40B4-BE49-F238E27FC236}">
                            <a16:creationId xmlns:a16="http://schemas.microsoft.com/office/drawing/2014/main" id="{77AE70E8-D40B-4583-8F9B-8281A8E89B54}"/>
                          </a:ext>
                        </a:extLst>
                      </p:cNvPr>
                      <p:cNvCxnSpPr/>
                      <p:nvPr/>
                    </p:nvCxnSpPr>
                    <p:spPr>
                      <a:xfrm flipH="1" flipV="1">
                        <a:off x="5289174" y="6611287"/>
                        <a:ext cx="194538" cy="533104"/>
                      </a:xfrm>
                      <a:prstGeom prst="line">
                        <a:avLst/>
                      </a:prstGeom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" name="Connettore diritto 87">
                        <a:extLst>
                          <a:ext uri="{FF2B5EF4-FFF2-40B4-BE49-F238E27FC236}">
                            <a16:creationId xmlns:a16="http://schemas.microsoft.com/office/drawing/2014/main" id="{5866D66A-E247-46D5-871C-11D4CD6FE3D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5483712" y="6939907"/>
                        <a:ext cx="231390" cy="204484"/>
                      </a:xfrm>
                      <a:prstGeom prst="line">
                        <a:avLst/>
                      </a:prstGeom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153" name="CasellaDiTesto 152">
                      <a:extLst>
                        <a:ext uri="{FF2B5EF4-FFF2-40B4-BE49-F238E27FC236}">
                          <a16:creationId xmlns:a16="http://schemas.microsoft.com/office/drawing/2014/main" id="{5425C71A-5BDE-4486-A29F-D0744B8DE90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752186" y="7053026"/>
                      <a:ext cx="324000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it-IT" sz="1200" dirty="0">
                          <a:latin typeface="Comic Sans MS" panose="030F0702030302020204" pitchFamily="66" charset="0"/>
                        </a:rPr>
                        <a:t>C’</a:t>
                      </a:r>
                    </a:p>
                  </p:txBody>
                </p:sp>
              </p:grpSp>
              <p:sp>
                <p:nvSpPr>
                  <p:cNvPr id="159" name="CasellaDiTesto 158">
                    <a:extLst>
                      <a:ext uri="{FF2B5EF4-FFF2-40B4-BE49-F238E27FC236}">
                        <a16:creationId xmlns:a16="http://schemas.microsoft.com/office/drawing/2014/main" id="{5C64E880-1415-4960-B36E-3214F3F32A62}"/>
                      </a:ext>
                    </a:extLst>
                  </p:cNvPr>
                  <p:cNvSpPr txBox="1"/>
                  <p:nvPr/>
                </p:nvSpPr>
                <p:spPr>
                  <a:xfrm>
                    <a:off x="3539169" y="1552458"/>
                    <a:ext cx="360000" cy="21600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it-IT" sz="1200" dirty="0">
                        <a:latin typeface="Comic Sans MS" panose="030F0702030302020204" pitchFamily="66" charset="0"/>
                      </a:rPr>
                      <a:t>V’’</a:t>
                    </a:r>
                  </a:p>
                </p:txBody>
              </p:sp>
              <p:cxnSp>
                <p:nvCxnSpPr>
                  <p:cNvPr id="8" name="Connettore diritto 7">
                    <a:extLst>
                      <a:ext uri="{FF2B5EF4-FFF2-40B4-BE49-F238E27FC236}">
                        <a16:creationId xmlns:a16="http://schemas.microsoft.com/office/drawing/2014/main" id="{A9C70151-08C7-4C71-A6E0-5E0178152EF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3464784" y="4504982"/>
                    <a:ext cx="0" cy="2640422"/>
                  </a:xfrm>
                  <a:prstGeom prst="lin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" name="Connettore diritto 14">
                    <a:extLst>
                      <a:ext uri="{FF2B5EF4-FFF2-40B4-BE49-F238E27FC236}">
                        <a16:creationId xmlns:a16="http://schemas.microsoft.com/office/drawing/2014/main" id="{80AA4B11-A650-4A15-90E5-ACC07D071C7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3672292" y="1758034"/>
                    <a:ext cx="0" cy="4406944"/>
                  </a:xfrm>
                  <a:prstGeom prst="lin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cxnSp>
          <p:nvCxnSpPr>
            <p:cNvPr id="9" name="Connettore diritto 8">
              <a:extLst>
                <a:ext uri="{FF2B5EF4-FFF2-40B4-BE49-F238E27FC236}">
                  <a16:creationId xmlns:a16="http://schemas.microsoft.com/office/drawing/2014/main" id="{00001FBF-A775-4087-91FF-494C7349DB1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74100" y="3442650"/>
              <a:ext cx="1330096" cy="373213"/>
            </a:xfrm>
            <a:prstGeom prst="line">
              <a:avLst/>
            </a:prstGeom>
            <a:ln w="31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ttore diritto 15">
              <a:extLst>
                <a:ext uri="{FF2B5EF4-FFF2-40B4-BE49-F238E27FC236}">
                  <a16:creationId xmlns:a16="http://schemas.microsoft.com/office/drawing/2014/main" id="{3A694909-ACFE-4001-A53A-81579583AEF2}"/>
                </a:ext>
              </a:extLst>
            </p:cNvPr>
            <p:cNvCxnSpPr>
              <a:cxnSpLocks/>
            </p:cNvCxnSpPr>
            <p:nvPr/>
          </p:nvCxnSpPr>
          <p:spPr>
            <a:xfrm>
              <a:off x="8930433" y="6611287"/>
              <a:ext cx="436446" cy="328620"/>
            </a:xfrm>
            <a:prstGeom prst="line">
              <a:avLst/>
            </a:prstGeom>
            <a:ln w="31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BBEA698E-4379-4B31-82DE-1A2528936624}"/>
              </a:ext>
            </a:extLst>
          </p:cNvPr>
          <p:cNvSpPr txBox="1"/>
          <p:nvPr/>
        </p:nvSpPr>
        <p:spPr>
          <a:xfrm>
            <a:off x="3039016" y="701516"/>
            <a:ext cx="3531120" cy="60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B774E95F-B99E-4503-83A8-A076A00597B8}"/>
              </a:ext>
            </a:extLst>
          </p:cNvPr>
          <p:cNvSpPr txBox="1"/>
          <p:nvPr/>
        </p:nvSpPr>
        <p:spPr>
          <a:xfrm>
            <a:off x="0" y="7968853"/>
            <a:ext cx="36728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70C0"/>
                </a:solidFill>
                <a:latin typeface="Comic Sans MS" panose="030F0702030302020204" pitchFamily="66" charset="0"/>
              </a:rPr>
              <a:t>Se immaginiamo di far scorrere la parte superiore della piramide si evidenzia la figura di sezione</a:t>
            </a:r>
          </a:p>
        </p:txBody>
      </p:sp>
    </p:spTree>
    <p:extLst>
      <p:ext uri="{BB962C8B-B14F-4D97-AF65-F5344CB8AC3E}">
        <p14:creationId xmlns:p14="http://schemas.microsoft.com/office/powerpoint/2010/main" val="41672966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9259E-6 2.5E-6 L 0.34699 2.5E-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8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4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7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0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3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7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9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0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3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5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6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1" grpId="0" animBg="1"/>
      <p:bldP spid="130" grpId="0" animBg="1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FDCA8BD-9784-42A9-B771-78B18735C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0" y="38100"/>
            <a:ext cx="6840000" cy="504000"/>
          </a:xfrm>
          <a:ln>
            <a:solidFill>
              <a:srgbClr val="0070C0"/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2700" dirty="0">
                <a:solidFill>
                  <a:srgbClr val="00B050"/>
                </a:solidFill>
                <a:latin typeface="Comic Sans MS" panose="030F0702030302020204" pitchFamily="66" charset="0"/>
              </a:rPr>
              <a:t>Applicazione della legge di appartenenza</a:t>
            </a:r>
          </a:p>
        </p:txBody>
      </p:sp>
      <p:cxnSp>
        <p:nvCxnSpPr>
          <p:cNvPr id="5" name="Connettore 1 9">
            <a:extLst>
              <a:ext uri="{FF2B5EF4-FFF2-40B4-BE49-F238E27FC236}">
                <a16:creationId xmlns:a16="http://schemas.microsoft.com/office/drawing/2014/main" id="{DBA482A5-6E3C-4DD5-AB57-A1D2856C9AA4}"/>
              </a:ext>
            </a:extLst>
          </p:cNvPr>
          <p:cNvCxnSpPr>
            <a:cxnSpLocks/>
          </p:cNvCxnSpPr>
          <p:nvPr/>
        </p:nvCxnSpPr>
        <p:spPr>
          <a:xfrm flipV="1">
            <a:off x="319955" y="1543002"/>
            <a:ext cx="5799510" cy="345942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1 11">
            <a:extLst>
              <a:ext uri="{FF2B5EF4-FFF2-40B4-BE49-F238E27FC236}">
                <a16:creationId xmlns:a16="http://schemas.microsoft.com/office/drawing/2014/main" id="{D1AA815A-9419-4A04-B90A-0ADD9500AC76}"/>
              </a:ext>
            </a:extLst>
          </p:cNvPr>
          <p:cNvCxnSpPr>
            <a:cxnSpLocks/>
          </p:cNvCxnSpPr>
          <p:nvPr/>
        </p:nvCxnSpPr>
        <p:spPr>
          <a:xfrm>
            <a:off x="319955" y="5007002"/>
            <a:ext cx="4801677" cy="364214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1C15C0BB-779E-4D55-B1FE-282E6BA02952}"/>
              </a:ext>
            </a:extLst>
          </p:cNvPr>
          <p:cNvCxnSpPr>
            <a:cxnSpLocks/>
          </p:cNvCxnSpPr>
          <p:nvPr/>
        </p:nvCxnSpPr>
        <p:spPr>
          <a:xfrm>
            <a:off x="4771978" y="4503650"/>
            <a:ext cx="0" cy="1465991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068E29C3-8917-49C0-AB0A-53FEF1E81884}"/>
              </a:ext>
            </a:extLst>
          </p:cNvPr>
          <p:cNvCxnSpPr>
            <a:cxnSpLocks/>
          </p:cNvCxnSpPr>
          <p:nvPr/>
        </p:nvCxnSpPr>
        <p:spPr>
          <a:xfrm>
            <a:off x="2791078" y="4503650"/>
            <a:ext cx="0" cy="797122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15F7AF88-4349-4954-ABF3-3D07C75B430D}"/>
              </a:ext>
            </a:extLst>
          </p:cNvPr>
          <p:cNvSpPr txBox="1"/>
          <p:nvPr/>
        </p:nvSpPr>
        <p:spPr>
          <a:xfrm>
            <a:off x="5370046" y="1297494"/>
            <a:ext cx="562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it-IT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it-IT" dirty="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413B3E90-4540-476A-B82A-8E6576639921}"/>
              </a:ext>
            </a:extLst>
          </p:cNvPr>
          <p:cNvSpPr txBox="1"/>
          <p:nvPr/>
        </p:nvSpPr>
        <p:spPr>
          <a:xfrm>
            <a:off x="4560833" y="8471069"/>
            <a:ext cx="562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it-IT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r>
              <a:rPr lang="it-IT" dirty="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</a:p>
        </p:txBody>
      </p:sp>
      <p:cxnSp>
        <p:nvCxnSpPr>
          <p:cNvPr id="64" name="Connettore diritto 63">
            <a:extLst>
              <a:ext uri="{FF2B5EF4-FFF2-40B4-BE49-F238E27FC236}">
                <a16:creationId xmlns:a16="http://schemas.microsoft.com/office/drawing/2014/main" id="{07E541EE-3B18-41ED-AA2F-7337DA79AA43}"/>
              </a:ext>
            </a:extLst>
          </p:cNvPr>
          <p:cNvCxnSpPr>
            <a:cxnSpLocks/>
          </p:cNvCxnSpPr>
          <p:nvPr/>
        </p:nvCxnSpPr>
        <p:spPr>
          <a:xfrm flipV="1">
            <a:off x="3269052" y="4495877"/>
            <a:ext cx="0" cy="2115352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ttore diritto 66">
            <a:extLst>
              <a:ext uri="{FF2B5EF4-FFF2-40B4-BE49-F238E27FC236}">
                <a16:creationId xmlns:a16="http://schemas.microsoft.com/office/drawing/2014/main" id="{CE49AECA-DFFF-4ECD-BCFE-6B9264DBFB6E}"/>
              </a:ext>
            </a:extLst>
          </p:cNvPr>
          <p:cNvCxnSpPr>
            <a:cxnSpLocks/>
          </p:cNvCxnSpPr>
          <p:nvPr/>
        </p:nvCxnSpPr>
        <p:spPr>
          <a:xfrm flipV="1">
            <a:off x="3702609" y="4500873"/>
            <a:ext cx="0" cy="2439034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ttore diritto 80">
            <a:extLst>
              <a:ext uri="{FF2B5EF4-FFF2-40B4-BE49-F238E27FC236}">
                <a16:creationId xmlns:a16="http://schemas.microsoft.com/office/drawing/2014/main" id="{963ED742-92C1-4AC9-BC8F-56FE7FCC2671}"/>
              </a:ext>
            </a:extLst>
          </p:cNvPr>
          <p:cNvCxnSpPr>
            <a:cxnSpLocks/>
          </p:cNvCxnSpPr>
          <p:nvPr/>
        </p:nvCxnSpPr>
        <p:spPr>
          <a:xfrm flipH="1">
            <a:off x="102198" y="5005165"/>
            <a:ext cx="6467938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diritto 22">
            <a:extLst>
              <a:ext uri="{FF2B5EF4-FFF2-40B4-BE49-F238E27FC236}">
                <a16:creationId xmlns:a16="http://schemas.microsoft.com/office/drawing/2014/main" id="{E08F35D0-DE80-4E92-A22C-E4FBAB7A0736}"/>
              </a:ext>
            </a:extLst>
          </p:cNvPr>
          <p:cNvCxnSpPr>
            <a:cxnSpLocks/>
          </p:cNvCxnSpPr>
          <p:nvPr/>
        </p:nvCxnSpPr>
        <p:spPr>
          <a:xfrm>
            <a:off x="2790825" y="5300772"/>
            <a:ext cx="478227" cy="1308678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diritto 42">
            <a:extLst>
              <a:ext uri="{FF2B5EF4-FFF2-40B4-BE49-F238E27FC236}">
                <a16:creationId xmlns:a16="http://schemas.microsoft.com/office/drawing/2014/main" id="{DB7A8E91-C646-4225-B052-0950D7288989}"/>
              </a:ext>
            </a:extLst>
          </p:cNvPr>
          <p:cNvCxnSpPr>
            <a:cxnSpLocks/>
          </p:cNvCxnSpPr>
          <p:nvPr/>
        </p:nvCxnSpPr>
        <p:spPr>
          <a:xfrm flipH="1" flipV="1">
            <a:off x="2794348" y="5302609"/>
            <a:ext cx="218734" cy="22043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ttore diritto 44">
            <a:extLst>
              <a:ext uri="{FF2B5EF4-FFF2-40B4-BE49-F238E27FC236}">
                <a16:creationId xmlns:a16="http://schemas.microsoft.com/office/drawing/2014/main" id="{FE30CF91-0CB3-4A6C-AC83-A521B3D5EB5E}"/>
              </a:ext>
            </a:extLst>
          </p:cNvPr>
          <p:cNvCxnSpPr>
            <a:cxnSpLocks/>
          </p:cNvCxnSpPr>
          <p:nvPr/>
        </p:nvCxnSpPr>
        <p:spPr>
          <a:xfrm flipV="1">
            <a:off x="2791433" y="3815577"/>
            <a:ext cx="221413" cy="684542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nettore diritto 98">
            <a:extLst>
              <a:ext uri="{FF2B5EF4-FFF2-40B4-BE49-F238E27FC236}">
                <a16:creationId xmlns:a16="http://schemas.microsoft.com/office/drawing/2014/main" id="{D400BE14-1C96-4701-8945-BE356B8E8FA4}"/>
              </a:ext>
            </a:extLst>
          </p:cNvPr>
          <p:cNvCxnSpPr>
            <a:cxnSpLocks/>
          </p:cNvCxnSpPr>
          <p:nvPr/>
        </p:nvCxnSpPr>
        <p:spPr>
          <a:xfrm>
            <a:off x="3013082" y="3814119"/>
            <a:ext cx="0" cy="171347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F7DB25D3-A8FA-4FB5-B2FC-F6BAE32AC4E9}"/>
              </a:ext>
            </a:extLst>
          </p:cNvPr>
          <p:cNvCxnSpPr>
            <a:cxnSpLocks/>
          </p:cNvCxnSpPr>
          <p:nvPr/>
        </p:nvCxnSpPr>
        <p:spPr>
          <a:xfrm flipV="1">
            <a:off x="3705156" y="5969642"/>
            <a:ext cx="1066822" cy="96873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diritto 24">
            <a:extLst>
              <a:ext uri="{FF2B5EF4-FFF2-40B4-BE49-F238E27FC236}">
                <a16:creationId xmlns:a16="http://schemas.microsoft.com/office/drawing/2014/main" id="{FCAB1BDD-10F0-49D3-851B-B191C3DFD21B}"/>
              </a:ext>
            </a:extLst>
          </p:cNvPr>
          <p:cNvCxnSpPr>
            <a:cxnSpLocks/>
          </p:cNvCxnSpPr>
          <p:nvPr/>
        </p:nvCxnSpPr>
        <p:spPr>
          <a:xfrm>
            <a:off x="4340833" y="3433160"/>
            <a:ext cx="431145" cy="1066958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diritto 31">
            <a:extLst>
              <a:ext uri="{FF2B5EF4-FFF2-40B4-BE49-F238E27FC236}">
                <a16:creationId xmlns:a16="http://schemas.microsoft.com/office/drawing/2014/main" id="{0EC5DDF0-CB21-45EC-AAF5-47C2856A22EC}"/>
              </a:ext>
            </a:extLst>
          </p:cNvPr>
          <p:cNvCxnSpPr>
            <a:cxnSpLocks/>
          </p:cNvCxnSpPr>
          <p:nvPr/>
        </p:nvCxnSpPr>
        <p:spPr>
          <a:xfrm flipV="1">
            <a:off x="4339024" y="5969642"/>
            <a:ext cx="432954" cy="8706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nettore diritto 95">
            <a:extLst>
              <a:ext uri="{FF2B5EF4-FFF2-40B4-BE49-F238E27FC236}">
                <a16:creationId xmlns:a16="http://schemas.microsoft.com/office/drawing/2014/main" id="{10749025-3DE8-4870-9EF9-F7C9ADEAB860}"/>
              </a:ext>
            </a:extLst>
          </p:cNvPr>
          <p:cNvCxnSpPr>
            <a:cxnSpLocks/>
          </p:cNvCxnSpPr>
          <p:nvPr/>
        </p:nvCxnSpPr>
        <p:spPr>
          <a:xfrm>
            <a:off x="4340598" y="3425965"/>
            <a:ext cx="0" cy="262800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diritto 20">
            <a:extLst>
              <a:ext uri="{FF2B5EF4-FFF2-40B4-BE49-F238E27FC236}">
                <a16:creationId xmlns:a16="http://schemas.microsoft.com/office/drawing/2014/main" id="{D6A23774-BA3F-4256-9D42-6364A10FF4B8}"/>
              </a:ext>
            </a:extLst>
          </p:cNvPr>
          <p:cNvCxnSpPr>
            <a:cxnSpLocks/>
          </p:cNvCxnSpPr>
          <p:nvPr/>
        </p:nvCxnSpPr>
        <p:spPr>
          <a:xfrm>
            <a:off x="1159525" y="4504982"/>
            <a:ext cx="5164463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diritto 30">
            <a:extLst>
              <a:ext uri="{FF2B5EF4-FFF2-40B4-BE49-F238E27FC236}">
                <a16:creationId xmlns:a16="http://schemas.microsoft.com/office/drawing/2014/main" id="{DC90A641-1DF9-40EB-A978-0304225C781F}"/>
              </a:ext>
            </a:extLst>
          </p:cNvPr>
          <p:cNvCxnSpPr/>
          <p:nvPr/>
        </p:nvCxnSpPr>
        <p:spPr>
          <a:xfrm flipH="1" flipV="1">
            <a:off x="2790825" y="5300772"/>
            <a:ext cx="1981153" cy="668868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ttore diritto 86">
            <a:extLst>
              <a:ext uri="{FF2B5EF4-FFF2-40B4-BE49-F238E27FC236}">
                <a16:creationId xmlns:a16="http://schemas.microsoft.com/office/drawing/2014/main" id="{74F58194-91E1-43A6-A190-A2F4B6C63D41}"/>
              </a:ext>
            </a:extLst>
          </p:cNvPr>
          <p:cNvCxnSpPr>
            <a:cxnSpLocks/>
          </p:cNvCxnSpPr>
          <p:nvPr/>
        </p:nvCxnSpPr>
        <p:spPr>
          <a:xfrm flipV="1">
            <a:off x="1707219" y="2919035"/>
            <a:ext cx="4444956" cy="1258275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nettore diritto 102">
            <a:extLst>
              <a:ext uri="{FF2B5EF4-FFF2-40B4-BE49-F238E27FC236}">
                <a16:creationId xmlns:a16="http://schemas.microsoft.com/office/drawing/2014/main" id="{008050AC-C87D-4450-A945-FF47CECBB986}"/>
              </a:ext>
            </a:extLst>
          </p:cNvPr>
          <p:cNvCxnSpPr>
            <a:cxnSpLocks/>
          </p:cNvCxnSpPr>
          <p:nvPr/>
        </p:nvCxnSpPr>
        <p:spPr>
          <a:xfrm>
            <a:off x="1709348" y="5008516"/>
            <a:ext cx="2637991" cy="104478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2D6F9C0A-A013-4EBD-A7D4-36AEDE2E90FC}"/>
              </a:ext>
            </a:extLst>
          </p:cNvPr>
          <p:cNvCxnSpPr>
            <a:cxnSpLocks/>
          </p:cNvCxnSpPr>
          <p:nvPr/>
        </p:nvCxnSpPr>
        <p:spPr>
          <a:xfrm>
            <a:off x="2882478" y="3472189"/>
            <a:ext cx="573631" cy="153733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diritto 18">
            <a:extLst>
              <a:ext uri="{FF2B5EF4-FFF2-40B4-BE49-F238E27FC236}">
                <a16:creationId xmlns:a16="http://schemas.microsoft.com/office/drawing/2014/main" id="{8448557D-DE43-4822-9792-342871CC8C6C}"/>
              </a:ext>
            </a:extLst>
          </p:cNvPr>
          <p:cNvCxnSpPr>
            <a:cxnSpLocks/>
          </p:cNvCxnSpPr>
          <p:nvPr/>
        </p:nvCxnSpPr>
        <p:spPr>
          <a:xfrm flipH="1">
            <a:off x="3397776" y="2127480"/>
            <a:ext cx="1718685" cy="2888267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diritto 25">
            <a:extLst>
              <a:ext uri="{FF2B5EF4-FFF2-40B4-BE49-F238E27FC236}">
                <a16:creationId xmlns:a16="http://schemas.microsoft.com/office/drawing/2014/main" id="{D23911E5-2809-499F-B5C7-A9FDF809850E}"/>
              </a:ext>
            </a:extLst>
          </p:cNvPr>
          <p:cNvCxnSpPr>
            <a:cxnSpLocks/>
          </p:cNvCxnSpPr>
          <p:nvPr/>
        </p:nvCxnSpPr>
        <p:spPr>
          <a:xfrm>
            <a:off x="2882202" y="5006756"/>
            <a:ext cx="576246" cy="2382763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ttore diritto 40">
            <a:extLst>
              <a:ext uri="{FF2B5EF4-FFF2-40B4-BE49-F238E27FC236}">
                <a16:creationId xmlns:a16="http://schemas.microsoft.com/office/drawing/2014/main" id="{0D798374-3D17-4F7B-80B9-F93154DA40E1}"/>
              </a:ext>
            </a:extLst>
          </p:cNvPr>
          <p:cNvCxnSpPr>
            <a:cxnSpLocks/>
          </p:cNvCxnSpPr>
          <p:nvPr/>
        </p:nvCxnSpPr>
        <p:spPr>
          <a:xfrm flipH="1">
            <a:off x="3400323" y="5003754"/>
            <a:ext cx="1712600" cy="2346216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ttore diritto 45">
            <a:extLst>
              <a:ext uri="{FF2B5EF4-FFF2-40B4-BE49-F238E27FC236}">
                <a16:creationId xmlns:a16="http://schemas.microsoft.com/office/drawing/2014/main" id="{A79B9392-9B5E-4F78-AE24-EF176CE522BA}"/>
              </a:ext>
            </a:extLst>
          </p:cNvPr>
          <p:cNvCxnSpPr>
            <a:cxnSpLocks/>
          </p:cNvCxnSpPr>
          <p:nvPr/>
        </p:nvCxnSpPr>
        <p:spPr>
          <a:xfrm flipH="1" flipV="1">
            <a:off x="1159526" y="5002423"/>
            <a:ext cx="4742158" cy="3612878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ttore diritto 84">
            <a:extLst>
              <a:ext uri="{FF2B5EF4-FFF2-40B4-BE49-F238E27FC236}">
                <a16:creationId xmlns:a16="http://schemas.microsoft.com/office/drawing/2014/main" id="{CA5BC633-204A-476B-B038-9961B7FE2D41}"/>
              </a:ext>
            </a:extLst>
          </p:cNvPr>
          <p:cNvCxnSpPr>
            <a:cxnSpLocks/>
          </p:cNvCxnSpPr>
          <p:nvPr/>
        </p:nvCxnSpPr>
        <p:spPr>
          <a:xfrm>
            <a:off x="3049244" y="5669280"/>
            <a:ext cx="328438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ttore diritto 90">
            <a:extLst>
              <a:ext uri="{FF2B5EF4-FFF2-40B4-BE49-F238E27FC236}">
                <a16:creationId xmlns:a16="http://schemas.microsoft.com/office/drawing/2014/main" id="{39A072D7-E744-4012-BEB2-CC7EB3CCBE97}"/>
              </a:ext>
            </a:extLst>
          </p:cNvPr>
          <p:cNvCxnSpPr>
            <a:cxnSpLocks/>
          </p:cNvCxnSpPr>
          <p:nvPr/>
        </p:nvCxnSpPr>
        <p:spPr>
          <a:xfrm>
            <a:off x="3082834" y="5821680"/>
            <a:ext cx="668072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nettore diritto 91">
            <a:extLst>
              <a:ext uri="{FF2B5EF4-FFF2-40B4-BE49-F238E27FC236}">
                <a16:creationId xmlns:a16="http://schemas.microsoft.com/office/drawing/2014/main" id="{EFA53E18-F53F-4AAD-AD08-5524875F806A}"/>
              </a:ext>
            </a:extLst>
          </p:cNvPr>
          <p:cNvCxnSpPr>
            <a:cxnSpLocks/>
          </p:cNvCxnSpPr>
          <p:nvPr/>
        </p:nvCxnSpPr>
        <p:spPr>
          <a:xfrm>
            <a:off x="3123889" y="5974080"/>
            <a:ext cx="1015793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nettore diritto 92">
            <a:extLst>
              <a:ext uri="{FF2B5EF4-FFF2-40B4-BE49-F238E27FC236}">
                <a16:creationId xmlns:a16="http://schemas.microsoft.com/office/drawing/2014/main" id="{346C373A-4AF9-4A85-8B6C-3592131253B2}"/>
              </a:ext>
            </a:extLst>
          </p:cNvPr>
          <p:cNvCxnSpPr>
            <a:cxnSpLocks/>
          </p:cNvCxnSpPr>
          <p:nvPr/>
        </p:nvCxnSpPr>
        <p:spPr>
          <a:xfrm>
            <a:off x="3153747" y="6126480"/>
            <a:ext cx="1138335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nettore diritto 93">
            <a:extLst>
              <a:ext uri="{FF2B5EF4-FFF2-40B4-BE49-F238E27FC236}">
                <a16:creationId xmlns:a16="http://schemas.microsoft.com/office/drawing/2014/main" id="{541AAF7C-A36F-4946-B410-60E059ACEE16}"/>
              </a:ext>
            </a:extLst>
          </p:cNvPr>
          <p:cNvCxnSpPr>
            <a:cxnSpLocks/>
          </p:cNvCxnSpPr>
          <p:nvPr/>
        </p:nvCxnSpPr>
        <p:spPr>
          <a:xfrm>
            <a:off x="3191068" y="6278880"/>
            <a:ext cx="993600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nettore diritto 94">
            <a:extLst>
              <a:ext uri="{FF2B5EF4-FFF2-40B4-BE49-F238E27FC236}">
                <a16:creationId xmlns:a16="http://schemas.microsoft.com/office/drawing/2014/main" id="{C919E35A-76F8-444E-B433-19CD6AD59B66}"/>
              </a:ext>
            </a:extLst>
          </p:cNvPr>
          <p:cNvCxnSpPr>
            <a:cxnSpLocks/>
          </p:cNvCxnSpPr>
          <p:nvPr/>
        </p:nvCxnSpPr>
        <p:spPr>
          <a:xfrm>
            <a:off x="3226963" y="6431280"/>
            <a:ext cx="844115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nettore diritto 96">
            <a:extLst>
              <a:ext uri="{FF2B5EF4-FFF2-40B4-BE49-F238E27FC236}">
                <a16:creationId xmlns:a16="http://schemas.microsoft.com/office/drawing/2014/main" id="{5B98CA16-6A30-4B71-BC23-302931207610}"/>
              </a:ext>
            </a:extLst>
          </p:cNvPr>
          <p:cNvCxnSpPr>
            <a:cxnSpLocks/>
          </p:cNvCxnSpPr>
          <p:nvPr/>
        </p:nvCxnSpPr>
        <p:spPr>
          <a:xfrm>
            <a:off x="3257216" y="6583680"/>
            <a:ext cx="702696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ttore diritto 97">
            <a:extLst>
              <a:ext uri="{FF2B5EF4-FFF2-40B4-BE49-F238E27FC236}">
                <a16:creationId xmlns:a16="http://schemas.microsoft.com/office/drawing/2014/main" id="{B8A1E75E-26DA-4718-B26A-7FFEEABE1D99}"/>
              </a:ext>
            </a:extLst>
          </p:cNvPr>
          <p:cNvCxnSpPr>
            <a:cxnSpLocks/>
          </p:cNvCxnSpPr>
          <p:nvPr/>
        </p:nvCxnSpPr>
        <p:spPr>
          <a:xfrm>
            <a:off x="3428999" y="6736080"/>
            <a:ext cx="421200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Connettore diritto 111">
            <a:extLst>
              <a:ext uri="{FF2B5EF4-FFF2-40B4-BE49-F238E27FC236}">
                <a16:creationId xmlns:a16="http://schemas.microsoft.com/office/drawing/2014/main" id="{ECF60328-110D-4344-B478-531354EEA5E5}"/>
              </a:ext>
            </a:extLst>
          </p:cNvPr>
          <p:cNvCxnSpPr>
            <a:cxnSpLocks/>
          </p:cNvCxnSpPr>
          <p:nvPr/>
        </p:nvCxnSpPr>
        <p:spPr>
          <a:xfrm>
            <a:off x="3060656" y="5744766"/>
            <a:ext cx="511690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onnettore diritto 112">
            <a:extLst>
              <a:ext uri="{FF2B5EF4-FFF2-40B4-BE49-F238E27FC236}">
                <a16:creationId xmlns:a16="http://schemas.microsoft.com/office/drawing/2014/main" id="{3182B652-C397-4CF8-8E2E-52E6F10C35AB}"/>
              </a:ext>
            </a:extLst>
          </p:cNvPr>
          <p:cNvCxnSpPr>
            <a:cxnSpLocks/>
          </p:cNvCxnSpPr>
          <p:nvPr/>
        </p:nvCxnSpPr>
        <p:spPr>
          <a:xfrm>
            <a:off x="3098384" y="5897166"/>
            <a:ext cx="839435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onnettore diritto 113">
            <a:extLst>
              <a:ext uri="{FF2B5EF4-FFF2-40B4-BE49-F238E27FC236}">
                <a16:creationId xmlns:a16="http://schemas.microsoft.com/office/drawing/2014/main" id="{946B8FCD-9BD8-43C7-9945-8EE1F84EB2D7}"/>
              </a:ext>
            </a:extLst>
          </p:cNvPr>
          <p:cNvCxnSpPr>
            <a:cxnSpLocks/>
          </p:cNvCxnSpPr>
          <p:nvPr/>
        </p:nvCxnSpPr>
        <p:spPr>
          <a:xfrm>
            <a:off x="3136981" y="6049566"/>
            <a:ext cx="1196877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Connettore diritto 114">
            <a:extLst>
              <a:ext uri="{FF2B5EF4-FFF2-40B4-BE49-F238E27FC236}">
                <a16:creationId xmlns:a16="http://schemas.microsoft.com/office/drawing/2014/main" id="{DDF01317-11FB-4650-A338-5587C867814A}"/>
              </a:ext>
            </a:extLst>
          </p:cNvPr>
          <p:cNvCxnSpPr>
            <a:cxnSpLocks/>
          </p:cNvCxnSpPr>
          <p:nvPr/>
        </p:nvCxnSpPr>
        <p:spPr>
          <a:xfrm>
            <a:off x="3169297" y="6201966"/>
            <a:ext cx="1069200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Connettore diritto 115">
            <a:extLst>
              <a:ext uri="{FF2B5EF4-FFF2-40B4-BE49-F238E27FC236}">
                <a16:creationId xmlns:a16="http://schemas.microsoft.com/office/drawing/2014/main" id="{D7BA44A7-A35A-46AE-967B-562E551BC34F}"/>
              </a:ext>
            </a:extLst>
          </p:cNvPr>
          <p:cNvCxnSpPr>
            <a:cxnSpLocks/>
          </p:cNvCxnSpPr>
          <p:nvPr/>
        </p:nvCxnSpPr>
        <p:spPr>
          <a:xfrm>
            <a:off x="3204161" y="6354366"/>
            <a:ext cx="918013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Connettore diritto 116">
            <a:extLst>
              <a:ext uri="{FF2B5EF4-FFF2-40B4-BE49-F238E27FC236}">
                <a16:creationId xmlns:a16="http://schemas.microsoft.com/office/drawing/2014/main" id="{2CA4DCB6-0C7C-48A3-A1CF-956B86BF6539}"/>
              </a:ext>
            </a:extLst>
          </p:cNvPr>
          <p:cNvCxnSpPr>
            <a:cxnSpLocks/>
          </p:cNvCxnSpPr>
          <p:nvPr/>
        </p:nvCxnSpPr>
        <p:spPr>
          <a:xfrm>
            <a:off x="3241392" y="6506766"/>
            <a:ext cx="774000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Connettore diritto 117">
            <a:extLst>
              <a:ext uri="{FF2B5EF4-FFF2-40B4-BE49-F238E27FC236}">
                <a16:creationId xmlns:a16="http://schemas.microsoft.com/office/drawing/2014/main" id="{B82523B9-E12F-4C14-85C8-21A1ECF508AA}"/>
              </a:ext>
            </a:extLst>
          </p:cNvPr>
          <p:cNvCxnSpPr>
            <a:cxnSpLocks/>
          </p:cNvCxnSpPr>
          <p:nvPr/>
        </p:nvCxnSpPr>
        <p:spPr>
          <a:xfrm>
            <a:off x="3333135" y="6659166"/>
            <a:ext cx="567813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Connettore diritto 118">
            <a:extLst>
              <a:ext uri="{FF2B5EF4-FFF2-40B4-BE49-F238E27FC236}">
                <a16:creationId xmlns:a16="http://schemas.microsoft.com/office/drawing/2014/main" id="{2D0C3657-01E2-4CE4-999A-02DE34EFB9E7}"/>
              </a:ext>
            </a:extLst>
          </p:cNvPr>
          <p:cNvCxnSpPr>
            <a:cxnSpLocks/>
          </p:cNvCxnSpPr>
          <p:nvPr/>
        </p:nvCxnSpPr>
        <p:spPr>
          <a:xfrm>
            <a:off x="3527323" y="6811566"/>
            <a:ext cx="270000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Connettore diritto 119">
            <a:extLst>
              <a:ext uri="{FF2B5EF4-FFF2-40B4-BE49-F238E27FC236}">
                <a16:creationId xmlns:a16="http://schemas.microsoft.com/office/drawing/2014/main" id="{B513257C-2AFC-4A46-B8D2-7993367AA29C}"/>
              </a:ext>
            </a:extLst>
          </p:cNvPr>
          <p:cNvCxnSpPr>
            <a:cxnSpLocks/>
          </p:cNvCxnSpPr>
          <p:nvPr/>
        </p:nvCxnSpPr>
        <p:spPr>
          <a:xfrm>
            <a:off x="3634698" y="6888480"/>
            <a:ext cx="103240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Connettore diritto 120">
            <a:extLst>
              <a:ext uri="{FF2B5EF4-FFF2-40B4-BE49-F238E27FC236}">
                <a16:creationId xmlns:a16="http://schemas.microsoft.com/office/drawing/2014/main" id="{32A56BA6-B6E7-4A5B-B590-FC2156A43FD6}"/>
              </a:ext>
            </a:extLst>
          </p:cNvPr>
          <p:cNvCxnSpPr>
            <a:cxnSpLocks/>
          </p:cNvCxnSpPr>
          <p:nvPr/>
        </p:nvCxnSpPr>
        <p:spPr>
          <a:xfrm>
            <a:off x="3030794" y="5606496"/>
            <a:ext cx="190133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Connettore diritto 136">
            <a:extLst>
              <a:ext uri="{FF2B5EF4-FFF2-40B4-BE49-F238E27FC236}">
                <a16:creationId xmlns:a16="http://schemas.microsoft.com/office/drawing/2014/main" id="{C6E1E0B6-1978-471F-BFC8-FAFD67C8DA53}"/>
              </a:ext>
            </a:extLst>
          </p:cNvPr>
          <p:cNvCxnSpPr>
            <a:cxnSpLocks/>
          </p:cNvCxnSpPr>
          <p:nvPr/>
        </p:nvCxnSpPr>
        <p:spPr>
          <a:xfrm>
            <a:off x="4168918" y="3483133"/>
            <a:ext cx="150915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Connettore diritto 137">
            <a:extLst>
              <a:ext uri="{FF2B5EF4-FFF2-40B4-BE49-F238E27FC236}">
                <a16:creationId xmlns:a16="http://schemas.microsoft.com/office/drawing/2014/main" id="{C6656536-510F-4B03-9067-97D7D25DAFB3}"/>
              </a:ext>
            </a:extLst>
          </p:cNvPr>
          <p:cNvCxnSpPr>
            <a:cxnSpLocks/>
          </p:cNvCxnSpPr>
          <p:nvPr/>
        </p:nvCxnSpPr>
        <p:spPr>
          <a:xfrm>
            <a:off x="3625644" y="3635533"/>
            <a:ext cx="597311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Connettore diritto 138">
            <a:extLst>
              <a:ext uri="{FF2B5EF4-FFF2-40B4-BE49-F238E27FC236}">
                <a16:creationId xmlns:a16="http://schemas.microsoft.com/office/drawing/2014/main" id="{EF0B6B45-CB51-4B4E-B8D6-7DFB900FD9EF}"/>
              </a:ext>
            </a:extLst>
          </p:cNvPr>
          <p:cNvCxnSpPr>
            <a:cxnSpLocks/>
          </p:cNvCxnSpPr>
          <p:nvPr/>
        </p:nvCxnSpPr>
        <p:spPr>
          <a:xfrm>
            <a:off x="3088023" y="3787933"/>
            <a:ext cx="1044000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Connettore diritto 139">
            <a:extLst>
              <a:ext uri="{FF2B5EF4-FFF2-40B4-BE49-F238E27FC236}">
                <a16:creationId xmlns:a16="http://schemas.microsoft.com/office/drawing/2014/main" id="{9D514FA0-3ACA-4E96-AB26-850611DEFFDD}"/>
              </a:ext>
            </a:extLst>
          </p:cNvPr>
          <p:cNvCxnSpPr>
            <a:cxnSpLocks/>
          </p:cNvCxnSpPr>
          <p:nvPr/>
        </p:nvCxnSpPr>
        <p:spPr>
          <a:xfrm>
            <a:off x="3060042" y="3940333"/>
            <a:ext cx="981830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Connettore diritto 140">
            <a:extLst>
              <a:ext uri="{FF2B5EF4-FFF2-40B4-BE49-F238E27FC236}">
                <a16:creationId xmlns:a16="http://schemas.microsoft.com/office/drawing/2014/main" id="{6666ACEC-B734-4210-9788-D03178A3A6D5}"/>
              </a:ext>
            </a:extLst>
          </p:cNvPr>
          <p:cNvCxnSpPr>
            <a:cxnSpLocks/>
          </p:cNvCxnSpPr>
          <p:nvPr/>
        </p:nvCxnSpPr>
        <p:spPr>
          <a:xfrm>
            <a:off x="3114194" y="4092733"/>
            <a:ext cx="838800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Connettore diritto 141">
            <a:extLst>
              <a:ext uri="{FF2B5EF4-FFF2-40B4-BE49-F238E27FC236}">
                <a16:creationId xmlns:a16="http://schemas.microsoft.com/office/drawing/2014/main" id="{6D279E06-A87A-482A-AADD-6C157FFF1DCA}"/>
              </a:ext>
            </a:extLst>
          </p:cNvPr>
          <p:cNvCxnSpPr>
            <a:cxnSpLocks/>
          </p:cNvCxnSpPr>
          <p:nvPr/>
        </p:nvCxnSpPr>
        <p:spPr>
          <a:xfrm>
            <a:off x="3169297" y="4245133"/>
            <a:ext cx="684000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Connettore diritto 142">
            <a:extLst>
              <a:ext uri="{FF2B5EF4-FFF2-40B4-BE49-F238E27FC236}">
                <a16:creationId xmlns:a16="http://schemas.microsoft.com/office/drawing/2014/main" id="{F1446B62-1360-40BB-A170-EF1A620EF914}"/>
              </a:ext>
            </a:extLst>
          </p:cNvPr>
          <p:cNvCxnSpPr>
            <a:cxnSpLocks/>
          </p:cNvCxnSpPr>
          <p:nvPr/>
        </p:nvCxnSpPr>
        <p:spPr>
          <a:xfrm>
            <a:off x="3221777" y="4397533"/>
            <a:ext cx="544756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Connettore diritto 144">
            <a:extLst>
              <a:ext uri="{FF2B5EF4-FFF2-40B4-BE49-F238E27FC236}">
                <a16:creationId xmlns:a16="http://schemas.microsoft.com/office/drawing/2014/main" id="{B2D1ACC3-9EA1-4A6B-BB2B-A7B90A686125}"/>
              </a:ext>
            </a:extLst>
          </p:cNvPr>
          <p:cNvCxnSpPr>
            <a:cxnSpLocks/>
          </p:cNvCxnSpPr>
          <p:nvPr/>
        </p:nvCxnSpPr>
        <p:spPr>
          <a:xfrm>
            <a:off x="3908282" y="3558619"/>
            <a:ext cx="352373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Connettore diritto 145">
            <a:extLst>
              <a:ext uri="{FF2B5EF4-FFF2-40B4-BE49-F238E27FC236}">
                <a16:creationId xmlns:a16="http://schemas.microsoft.com/office/drawing/2014/main" id="{18F95EDE-3353-49AB-AFB0-10DB8E079BE1}"/>
              </a:ext>
            </a:extLst>
          </p:cNvPr>
          <p:cNvCxnSpPr>
            <a:cxnSpLocks/>
          </p:cNvCxnSpPr>
          <p:nvPr/>
        </p:nvCxnSpPr>
        <p:spPr>
          <a:xfrm>
            <a:off x="3377370" y="3711019"/>
            <a:ext cx="803338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Connettore diritto 146">
            <a:extLst>
              <a:ext uri="{FF2B5EF4-FFF2-40B4-BE49-F238E27FC236}">
                <a16:creationId xmlns:a16="http://schemas.microsoft.com/office/drawing/2014/main" id="{2D71603C-A4CC-47CC-806A-C9986C388396}"/>
              </a:ext>
            </a:extLst>
          </p:cNvPr>
          <p:cNvCxnSpPr>
            <a:cxnSpLocks/>
          </p:cNvCxnSpPr>
          <p:nvPr/>
        </p:nvCxnSpPr>
        <p:spPr>
          <a:xfrm>
            <a:off x="3026920" y="3874540"/>
            <a:ext cx="1054800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Connettore diritto 147">
            <a:extLst>
              <a:ext uri="{FF2B5EF4-FFF2-40B4-BE49-F238E27FC236}">
                <a16:creationId xmlns:a16="http://schemas.microsoft.com/office/drawing/2014/main" id="{EC429896-2593-4716-9D9F-8DFF60FC8657}"/>
              </a:ext>
            </a:extLst>
          </p:cNvPr>
          <p:cNvCxnSpPr>
            <a:cxnSpLocks/>
          </p:cNvCxnSpPr>
          <p:nvPr/>
        </p:nvCxnSpPr>
        <p:spPr>
          <a:xfrm>
            <a:off x="3084007" y="4015819"/>
            <a:ext cx="908661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Connettore diritto 148">
            <a:extLst>
              <a:ext uri="{FF2B5EF4-FFF2-40B4-BE49-F238E27FC236}">
                <a16:creationId xmlns:a16="http://schemas.microsoft.com/office/drawing/2014/main" id="{DA50AD5C-4700-4A57-95FB-265F824AC2FA}"/>
              </a:ext>
            </a:extLst>
          </p:cNvPr>
          <p:cNvCxnSpPr>
            <a:cxnSpLocks/>
          </p:cNvCxnSpPr>
          <p:nvPr/>
        </p:nvCxnSpPr>
        <p:spPr>
          <a:xfrm>
            <a:off x="3144116" y="4168219"/>
            <a:ext cx="756832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Connettore diritto 149">
            <a:extLst>
              <a:ext uri="{FF2B5EF4-FFF2-40B4-BE49-F238E27FC236}">
                <a16:creationId xmlns:a16="http://schemas.microsoft.com/office/drawing/2014/main" id="{ACCE6F44-E664-43B1-8424-34011BB192DC}"/>
              </a:ext>
            </a:extLst>
          </p:cNvPr>
          <p:cNvCxnSpPr>
            <a:cxnSpLocks/>
          </p:cNvCxnSpPr>
          <p:nvPr/>
        </p:nvCxnSpPr>
        <p:spPr>
          <a:xfrm>
            <a:off x="3200983" y="4320619"/>
            <a:ext cx="610887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Connettore diritto 150">
            <a:extLst>
              <a:ext uri="{FF2B5EF4-FFF2-40B4-BE49-F238E27FC236}">
                <a16:creationId xmlns:a16="http://schemas.microsoft.com/office/drawing/2014/main" id="{F2A21B41-AA3D-4845-A02F-DC8AEAFFE8D7}"/>
              </a:ext>
            </a:extLst>
          </p:cNvPr>
          <p:cNvCxnSpPr>
            <a:cxnSpLocks/>
          </p:cNvCxnSpPr>
          <p:nvPr/>
        </p:nvCxnSpPr>
        <p:spPr>
          <a:xfrm>
            <a:off x="3253455" y="4470214"/>
            <a:ext cx="470502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0B0F592F-CC40-445A-8333-CE5D8E87C3B4}"/>
              </a:ext>
            </a:extLst>
          </p:cNvPr>
          <p:cNvCxnSpPr/>
          <p:nvPr/>
        </p:nvCxnSpPr>
        <p:spPr>
          <a:xfrm flipV="1">
            <a:off x="1709348" y="4169102"/>
            <a:ext cx="0" cy="834203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diritto 32">
            <a:extLst>
              <a:ext uri="{FF2B5EF4-FFF2-40B4-BE49-F238E27FC236}">
                <a16:creationId xmlns:a16="http://schemas.microsoft.com/office/drawing/2014/main" id="{02CA46DF-21F3-49C1-8BFC-E1067C749952}"/>
              </a:ext>
            </a:extLst>
          </p:cNvPr>
          <p:cNvCxnSpPr/>
          <p:nvPr/>
        </p:nvCxnSpPr>
        <p:spPr>
          <a:xfrm flipV="1">
            <a:off x="3400323" y="5002422"/>
            <a:ext cx="0" cy="2347548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diritto 34">
            <a:extLst>
              <a:ext uri="{FF2B5EF4-FFF2-40B4-BE49-F238E27FC236}">
                <a16:creationId xmlns:a16="http://schemas.microsoft.com/office/drawing/2014/main" id="{252AF286-5F8A-481F-AE87-2EEB65F1E3C4}"/>
              </a:ext>
            </a:extLst>
          </p:cNvPr>
          <p:cNvCxnSpPr>
            <a:cxnSpLocks/>
          </p:cNvCxnSpPr>
          <p:nvPr/>
        </p:nvCxnSpPr>
        <p:spPr>
          <a:xfrm flipV="1">
            <a:off x="5113719" y="2138289"/>
            <a:ext cx="0" cy="2871168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ttore diritto 49">
            <a:extLst>
              <a:ext uri="{FF2B5EF4-FFF2-40B4-BE49-F238E27FC236}">
                <a16:creationId xmlns:a16="http://schemas.microsoft.com/office/drawing/2014/main" id="{70FEB6B4-8BD6-49AF-A4DB-4EA5D175562E}"/>
              </a:ext>
            </a:extLst>
          </p:cNvPr>
          <p:cNvCxnSpPr/>
          <p:nvPr/>
        </p:nvCxnSpPr>
        <p:spPr>
          <a:xfrm>
            <a:off x="2885496" y="3472189"/>
            <a:ext cx="0" cy="1530233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ttore diritto 62">
            <a:extLst>
              <a:ext uri="{FF2B5EF4-FFF2-40B4-BE49-F238E27FC236}">
                <a16:creationId xmlns:a16="http://schemas.microsoft.com/office/drawing/2014/main" id="{C7F585E6-DD58-4C3C-A0F5-7B537AE98EA9}"/>
              </a:ext>
            </a:extLst>
          </p:cNvPr>
          <p:cNvCxnSpPr/>
          <p:nvPr/>
        </p:nvCxnSpPr>
        <p:spPr>
          <a:xfrm>
            <a:off x="3459127" y="5009457"/>
            <a:ext cx="0" cy="2374881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ttore diritto 83">
            <a:extLst>
              <a:ext uri="{FF2B5EF4-FFF2-40B4-BE49-F238E27FC236}">
                <a16:creationId xmlns:a16="http://schemas.microsoft.com/office/drawing/2014/main" id="{9A0485AE-0103-4F03-871E-25AAFBD78351}"/>
              </a:ext>
            </a:extLst>
          </p:cNvPr>
          <p:cNvCxnSpPr/>
          <p:nvPr/>
        </p:nvCxnSpPr>
        <p:spPr>
          <a:xfrm>
            <a:off x="3688838" y="4505626"/>
            <a:ext cx="1080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ttore diritto 87">
            <a:extLst>
              <a:ext uri="{FF2B5EF4-FFF2-40B4-BE49-F238E27FC236}">
                <a16:creationId xmlns:a16="http://schemas.microsoft.com/office/drawing/2014/main" id="{AAE2FA23-1347-410B-9293-29FB25574AB1}"/>
              </a:ext>
            </a:extLst>
          </p:cNvPr>
          <p:cNvCxnSpPr/>
          <p:nvPr/>
        </p:nvCxnSpPr>
        <p:spPr>
          <a:xfrm flipH="1">
            <a:off x="2785316" y="4505626"/>
            <a:ext cx="486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onnettore diritto 103">
            <a:extLst>
              <a:ext uri="{FF2B5EF4-FFF2-40B4-BE49-F238E27FC236}">
                <a16:creationId xmlns:a16="http://schemas.microsoft.com/office/drawing/2014/main" id="{49FE9283-8B92-4CF8-98B1-67FB623FCE5B}"/>
              </a:ext>
            </a:extLst>
          </p:cNvPr>
          <p:cNvCxnSpPr/>
          <p:nvPr/>
        </p:nvCxnSpPr>
        <p:spPr>
          <a:xfrm>
            <a:off x="1159525" y="4500118"/>
            <a:ext cx="0" cy="502304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CasellaDiTesto 85">
            <a:extLst>
              <a:ext uri="{FF2B5EF4-FFF2-40B4-BE49-F238E27FC236}">
                <a16:creationId xmlns:a16="http://schemas.microsoft.com/office/drawing/2014/main" id="{4FBD039D-7686-4AB3-9018-BFC390AADA26}"/>
              </a:ext>
            </a:extLst>
          </p:cNvPr>
          <p:cNvSpPr txBox="1"/>
          <p:nvPr/>
        </p:nvSpPr>
        <p:spPr>
          <a:xfrm>
            <a:off x="6323988" y="4732995"/>
            <a:ext cx="418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Comic Sans MS" panose="030F0702030302020204" pitchFamily="66" charset="0"/>
              </a:rPr>
              <a:t>lt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37D29658-6574-4207-B0EE-B4F98C4B850B}"/>
              </a:ext>
            </a:extLst>
          </p:cNvPr>
          <p:cNvSpPr txBox="1"/>
          <p:nvPr/>
        </p:nvSpPr>
        <p:spPr>
          <a:xfrm>
            <a:off x="9000" y="549871"/>
            <a:ext cx="684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solidFill>
                  <a:srgbClr val="0070C0"/>
                </a:solidFill>
                <a:latin typeface="Comic Sans MS" panose="030F0702030302020204" pitchFamily="66" charset="0"/>
              </a:rPr>
              <a:t>Come verifica finale della sezione applichiamo la legge di appartenenza, tra  retta e piano, alle quattro rette contenenti i lati del quadrilatero di sezione</a:t>
            </a:r>
          </a:p>
        </p:txBody>
      </p:sp>
      <p:sp>
        <p:nvSpPr>
          <p:cNvPr id="90" name="CasellaDiTesto 89">
            <a:extLst>
              <a:ext uri="{FF2B5EF4-FFF2-40B4-BE49-F238E27FC236}">
                <a16:creationId xmlns:a16="http://schemas.microsoft.com/office/drawing/2014/main" id="{BD3E14A6-BABE-4881-96E0-22D2801C6C3B}"/>
              </a:ext>
            </a:extLst>
          </p:cNvPr>
          <p:cNvSpPr txBox="1"/>
          <p:nvPr/>
        </p:nvSpPr>
        <p:spPr>
          <a:xfrm>
            <a:off x="2943150" y="6508341"/>
            <a:ext cx="3600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X’</a:t>
            </a:r>
          </a:p>
        </p:txBody>
      </p:sp>
      <p:sp>
        <p:nvSpPr>
          <p:cNvPr id="100" name="CasellaDiTesto 99">
            <a:extLst>
              <a:ext uri="{FF2B5EF4-FFF2-40B4-BE49-F238E27FC236}">
                <a16:creationId xmlns:a16="http://schemas.microsoft.com/office/drawing/2014/main" id="{64B98CA8-7D14-4FF0-873F-64CAA24A81F5}"/>
              </a:ext>
            </a:extLst>
          </p:cNvPr>
          <p:cNvSpPr txBox="1"/>
          <p:nvPr/>
        </p:nvSpPr>
        <p:spPr>
          <a:xfrm>
            <a:off x="2707975" y="5454190"/>
            <a:ext cx="360000" cy="324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Z’</a:t>
            </a:r>
          </a:p>
        </p:txBody>
      </p:sp>
      <p:sp>
        <p:nvSpPr>
          <p:cNvPr id="101" name="CasellaDiTesto 100">
            <a:extLst>
              <a:ext uri="{FF2B5EF4-FFF2-40B4-BE49-F238E27FC236}">
                <a16:creationId xmlns:a16="http://schemas.microsoft.com/office/drawing/2014/main" id="{C4642F5E-2D2C-4386-A96C-4BD37413247D}"/>
              </a:ext>
            </a:extLst>
          </p:cNvPr>
          <p:cNvSpPr txBox="1"/>
          <p:nvPr/>
        </p:nvSpPr>
        <p:spPr>
          <a:xfrm>
            <a:off x="2952693" y="4484866"/>
            <a:ext cx="43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X’’</a:t>
            </a:r>
          </a:p>
        </p:txBody>
      </p:sp>
      <p:sp>
        <p:nvSpPr>
          <p:cNvPr id="102" name="CasellaDiTesto 101">
            <a:extLst>
              <a:ext uri="{FF2B5EF4-FFF2-40B4-BE49-F238E27FC236}">
                <a16:creationId xmlns:a16="http://schemas.microsoft.com/office/drawing/2014/main" id="{36BBD031-2C0B-433E-AD11-D335F0A88C8F}"/>
              </a:ext>
            </a:extLst>
          </p:cNvPr>
          <p:cNvSpPr txBox="1"/>
          <p:nvPr/>
        </p:nvSpPr>
        <p:spPr>
          <a:xfrm>
            <a:off x="3748554" y="6822708"/>
            <a:ext cx="36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Y’</a:t>
            </a:r>
          </a:p>
        </p:txBody>
      </p:sp>
      <p:sp>
        <p:nvSpPr>
          <p:cNvPr id="105" name="CasellaDiTesto 104">
            <a:extLst>
              <a:ext uri="{FF2B5EF4-FFF2-40B4-BE49-F238E27FC236}">
                <a16:creationId xmlns:a16="http://schemas.microsoft.com/office/drawing/2014/main" id="{4082E97F-3A25-4405-A2A6-0A2631DB1141}"/>
              </a:ext>
            </a:extLst>
          </p:cNvPr>
          <p:cNvSpPr txBox="1"/>
          <p:nvPr/>
        </p:nvSpPr>
        <p:spPr>
          <a:xfrm>
            <a:off x="3703473" y="4462493"/>
            <a:ext cx="36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y’’</a:t>
            </a:r>
          </a:p>
        </p:txBody>
      </p:sp>
      <p:sp>
        <p:nvSpPr>
          <p:cNvPr id="106" name="CasellaDiTesto 105">
            <a:extLst>
              <a:ext uri="{FF2B5EF4-FFF2-40B4-BE49-F238E27FC236}">
                <a16:creationId xmlns:a16="http://schemas.microsoft.com/office/drawing/2014/main" id="{C82F585F-DE32-4E2E-B1C2-9A3C8B161BEC}"/>
              </a:ext>
            </a:extLst>
          </p:cNvPr>
          <p:cNvSpPr txBox="1"/>
          <p:nvPr/>
        </p:nvSpPr>
        <p:spPr>
          <a:xfrm>
            <a:off x="2904476" y="3536629"/>
            <a:ext cx="39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Z’’</a:t>
            </a:r>
          </a:p>
        </p:txBody>
      </p:sp>
      <p:sp>
        <p:nvSpPr>
          <p:cNvPr id="107" name="CasellaDiTesto 106">
            <a:extLst>
              <a:ext uri="{FF2B5EF4-FFF2-40B4-BE49-F238E27FC236}">
                <a16:creationId xmlns:a16="http://schemas.microsoft.com/office/drawing/2014/main" id="{6F9B6DA3-6974-4D15-9A59-D54A44346074}"/>
              </a:ext>
            </a:extLst>
          </p:cNvPr>
          <p:cNvSpPr txBox="1"/>
          <p:nvPr/>
        </p:nvSpPr>
        <p:spPr>
          <a:xfrm>
            <a:off x="4315888" y="3318300"/>
            <a:ext cx="43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W’’</a:t>
            </a:r>
          </a:p>
        </p:txBody>
      </p:sp>
      <p:sp>
        <p:nvSpPr>
          <p:cNvPr id="108" name="CasellaDiTesto 107">
            <a:extLst>
              <a:ext uri="{FF2B5EF4-FFF2-40B4-BE49-F238E27FC236}">
                <a16:creationId xmlns:a16="http://schemas.microsoft.com/office/drawing/2014/main" id="{804BBAF3-276D-4616-A5E8-F4CE451B3ECE}"/>
              </a:ext>
            </a:extLst>
          </p:cNvPr>
          <p:cNvSpPr txBox="1"/>
          <p:nvPr/>
        </p:nvSpPr>
        <p:spPr>
          <a:xfrm>
            <a:off x="4257116" y="6028350"/>
            <a:ext cx="43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W’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DE6CF1C-8397-4B57-A2DA-0E35534A1597}"/>
              </a:ext>
            </a:extLst>
          </p:cNvPr>
          <p:cNvSpPr txBox="1"/>
          <p:nvPr/>
        </p:nvSpPr>
        <p:spPr>
          <a:xfrm>
            <a:off x="2165778" y="5589389"/>
            <a:ext cx="3960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1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a’</a:t>
            </a:r>
            <a:endParaRPr lang="it-IT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9" name="CasellaDiTesto 108">
            <a:extLst>
              <a:ext uri="{FF2B5EF4-FFF2-40B4-BE49-F238E27FC236}">
                <a16:creationId xmlns:a16="http://schemas.microsoft.com/office/drawing/2014/main" id="{521BAAE0-30DE-4160-8CE3-3848FF00008C}"/>
              </a:ext>
            </a:extLst>
          </p:cNvPr>
          <p:cNvSpPr txBox="1"/>
          <p:nvPr/>
        </p:nvSpPr>
        <p:spPr>
          <a:xfrm>
            <a:off x="2280338" y="4247531"/>
            <a:ext cx="39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a’</a:t>
            </a:r>
            <a:r>
              <a:rPr lang="it-IT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’</a:t>
            </a:r>
          </a:p>
        </p:txBody>
      </p:sp>
      <p:sp>
        <p:nvSpPr>
          <p:cNvPr id="110" name="CasellaDiTesto 109">
            <a:extLst>
              <a:ext uri="{FF2B5EF4-FFF2-40B4-BE49-F238E27FC236}">
                <a16:creationId xmlns:a16="http://schemas.microsoft.com/office/drawing/2014/main" id="{72FBB71D-609E-4976-A850-9F11F0A6FF0C}"/>
              </a:ext>
            </a:extLst>
          </p:cNvPr>
          <p:cNvSpPr txBox="1"/>
          <p:nvPr/>
        </p:nvSpPr>
        <p:spPr>
          <a:xfrm>
            <a:off x="2907145" y="4182350"/>
            <a:ext cx="39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b’’</a:t>
            </a:r>
          </a:p>
        </p:txBody>
      </p:sp>
      <p:sp>
        <p:nvSpPr>
          <p:cNvPr id="111" name="CasellaDiTesto 110">
            <a:extLst>
              <a:ext uri="{FF2B5EF4-FFF2-40B4-BE49-F238E27FC236}">
                <a16:creationId xmlns:a16="http://schemas.microsoft.com/office/drawing/2014/main" id="{29566EC1-0B51-4527-A270-8426C7239D02}"/>
              </a:ext>
            </a:extLst>
          </p:cNvPr>
          <p:cNvSpPr txBox="1"/>
          <p:nvPr/>
        </p:nvSpPr>
        <p:spPr>
          <a:xfrm>
            <a:off x="2874954" y="5843977"/>
            <a:ext cx="39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b’</a:t>
            </a:r>
          </a:p>
        </p:txBody>
      </p:sp>
      <p:sp>
        <p:nvSpPr>
          <p:cNvPr id="122" name="CasellaDiTesto 121">
            <a:extLst>
              <a:ext uri="{FF2B5EF4-FFF2-40B4-BE49-F238E27FC236}">
                <a16:creationId xmlns:a16="http://schemas.microsoft.com/office/drawing/2014/main" id="{085A8D8B-6CB7-4633-8BAD-45428805B5E3}"/>
              </a:ext>
            </a:extLst>
          </p:cNvPr>
          <p:cNvSpPr txBox="1"/>
          <p:nvPr/>
        </p:nvSpPr>
        <p:spPr>
          <a:xfrm>
            <a:off x="3410335" y="3396832"/>
            <a:ext cx="39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c’’</a:t>
            </a:r>
          </a:p>
        </p:txBody>
      </p:sp>
      <p:sp>
        <p:nvSpPr>
          <p:cNvPr id="123" name="CasellaDiTesto 122">
            <a:extLst>
              <a:ext uri="{FF2B5EF4-FFF2-40B4-BE49-F238E27FC236}">
                <a16:creationId xmlns:a16="http://schemas.microsoft.com/office/drawing/2014/main" id="{4AC54C16-8714-471A-97A6-1F4933AFC317}"/>
              </a:ext>
            </a:extLst>
          </p:cNvPr>
          <p:cNvSpPr txBox="1"/>
          <p:nvPr/>
        </p:nvSpPr>
        <p:spPr>
          <a:xfrm>
            <a:off x="4400041" y="5467328"/>
            <a:ext cx="39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d’</a:t>
            </a:r>
          </a:p>
        </p:txBody>
      </p:sp>
      <p:sp>
        <p:nvSpPr>
          <p:cNvPr id="124" name="CasellaDiTesto 123">
            <a:extLst>
              <a:ext uri="{FF2B5EF4-FFF2-40B4-BE49-F238E27FC236}">
                <a16:creationId xmlns:a16="http://schemas.microsoft.com/office/drawing/2014/main" id="{AD109857-FE5C-473F-A459-7C0C5CE86F98}"/>
              </a:ext>
            </a:extLst>
          </p:cNvPr>
          <p:cNvSpPr txBox="1"/>
          <p:nvPr/>
        </p:nvSpPr>
        <p:spPr>
          <a:xfrm>
            <a:off x="3707704" y="5593400"/>
            <a:ext cx="39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c’</a:t>
            </a:r>
          </a:p>
        </p:txBody>
      </p:sp>
      <p:sp>
        <p:nvSpPr>
          <p:cNvPr id="125" name="CasellaDiTesto 124">
            <a:extLst>
              <a:ext uri="{FF2B5EF4-FFF2-40B4-BE49-F238E27FC236}">
                <a16:creationId xmlns:a16="http://schemas.microsoft.com/office/drawing/2014/main" id="{32B515C4-E8B4-4225-8F74-A7B1285F8454}"/>
              </a:ext>
            </a:extLst>
          </p:cNvPr>
          <p:cNvSpPr txBox="1"/>
          <p:nvPr/>
        </p:nvSpPr>
        <p:spPr>
          <a:xfrm>
            <a:off x="4410841" y="2651617"/>
            <a:ext cx="39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d’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707DBE39-D362-4DDE-AEC5-A278944AE1EF}"/>
              </a:ext>
            </a:extLst>
          </p:cNvPr>
          <p:cNvSpPr txBox="1"/>
          <p:nvPr/>
        </p:nvSpPr>
        <p:spPr>
          <a:xfrm>
            <a:off x="718898" y="4270148"/>
            <a:ext cx="497109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it-IT" sz="14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it-IT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</a:p>
        </p:txBody>
      </p:sp>
      <p:grpSp>
        <p:nvGrpSpPr>
          <p:cNvPr id="17" name="Gruppo 16">
            <a:extLst>
              <a:ext uri="{FF2B5EF4-FFF2-40B4-BE49-F238E27FC236}">
                <a16:creationId xmlns:a16="http://schemas.microsoft.com/office/drawing/2014/main" id="{DC101F3B-E6F2-4548-82BD-FF8F61914462}"/>
              </a:ext>
            </a:extLst>
          </p:cNvPr>
          <p:cNvGrpSpPr/>
          <p:nvPr/>
        </p:nvGrpSpPr>
        <p:grpSpPr>
          <a:xfrm>
            <a:off x="5626370" y="8166276"/>
            <a:ext cx="497109" cy="389753"/>
            <a:chOff x="4772195" y="7492461"/>
            <a:chExt cx="497109" cy="389753"/>
          </a:xfrm>
        </p:grpSpPr>
        <p:sp>
          <p:nvSpPr>
            <p:cNvPr id="126" name="CasellaDiTesto 125">
              <a:extLst>
                <a:ext uri="{FF2B5EF4-FFF2-40B4-BE49-F238E27FC236}">
                  <a16:creationId xmlns:a16="http://schemas.microsoft.com/office/drawing/2014/main" id="{4859716F-61B6-4C4C-BD89-99E4190AD621}"/>
                </a:ext>
              </a:extLst>
            </p:cNvPr>
            <p:cNvSpPr txBox="1"/>
            <p:nvPr/>
          </p:nvSpPr>
          <p:spPr>
            <a:xfrm>
              <a:off x="4772195" y="7574437"/>
              <a:ext cx="497109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T</a:t>
              </a:r>
              <a:r>
                <a:rPr lang="it-IT" sz="1400" baseline="-250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1</a:t>
              </a:r>
              <a:r>
                <a:rPr lang="it-IT" sz="14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a</a:t>
              </a:r>
            </a:p>
          </p:txBody>
        </p:sp>
        <p:sp>
          <p:nvSpPr>
            <p:cNvPr id="16" name="Rettangolo 15">
              <a:extLst>
                <a:ext uri="{FF2B5EF4-FFF2-40B4-BE49-F238E27FC236}">
                  <a16:creationId xmlns:a16="http://schemas.microsoft.com/office/drawing/2014/main" id="{E4EC6421-F62A-46CC-B73C-99EE6663FA1D}"/>
                </a:ext>
              </a:extLst>
            </p:cNvPr>
            <p:cNvSpPr/>
            <p:nvPr/>
          </p:nvSpPr>
          <p:spPr>
            <a:xfrm>
              <a:off x="4946341" y="7492461"/>
              <a:ext cx="285656" cy="261610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lvl="0"/>
              <a:r>
                <a:rPr lang="it-IT" sz="1100" dirty="0">
                  <a:solidFill>
                    <a:srgbClr val="FF0000"/>
                  </a:solidFill>
                  <a:latin typeface="Symbol" panose="05050102010706020507" pitchFamily="18" charset="2"/>
                </a:rPr>
                <a:t>¥</a:t>
              </a:r>
              <a:endParaRPr lang="it-IT" sz="800" dirty="0">
                <a:solidFill>
                  <a:srgbClr val="FF0000"/>
                </a:solidFill>
                <a:latin typeface="MS Shell Dlg 2" panose="020B0604030504040204" pitchFamily="34" charset="0"/>
              </a:endParaRPr>
            </a:p>
          </p:txBody>
        </p:sp>
      </p:grpSp>
      <p:sp>
        <p:nvSpPr>
          <p:cNvPr id="127" name="CasellaDiTesto 126">
            <a:extLst>
              <a:ext uri="{FF2B5EF4-FFF2-40B4-BE49-F238E27FC236}">
                <a16:creationId xmlns:a16="http://schemas.microsoft.com/office/drawing/2014/main" id="{C7239372-29C1-4A1B-B9EC-4056E2F68D81}"/>
              </a:ext>
            </a:extLst>
          </p:cNvPr>
          <p:cNvSpPr txBox="1"/>
          <p:nvPr/>
        </p:nvSpPr>
        <p:spPr>
          <a:xfrm>
            <a:off x="2542740" y="3216598"/>
            <a:ext cx="4971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it-IT" sz="14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it-IT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128" name="CasellaDiTesto 127">
            <a:extLst>
              <a:ext uri="{FF2B5EF4-FFF2-40B4-BE49-F238E27FC236}">
                <a16:creationId xmlns:a16="http://schemas.microsoft.com/office/drawing/2014/main" id="{07BDAEA0-C23F-402F-9F2D-2A51535EF21E}"/>
              </a:ext>
            </a:extLst>
          </p:cNvPr>
          <p:cNvSpPr txBox="1"/>
          <p:nvPr/>
        </p:nvSpPr>
        <p:spPr>
          <a:xfrm>
            <a:off x="3300826" y="7368041"/>
            <a:ext cx="4971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it-IT" sz="14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r>
              <a:rPr lang="it-IT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129" name="CasellaDiTesto 128">
            <a:extLst>
              <a:ext uri="{FF2B5EF4-FFF2-40B4-BE49-F238E27FC236}">
                <a16:creationId xmlns:a16="http://schemas.microsoft.com/office/drawing/2014/main" id="{13A73F40-9663-49DD-8700-CD1110B3586D}"/>
              </a:ext>
            </a:extLst>
          </p:cNvPr>
          <p:cNvSpPr txBox="1"/>
          <p:nvPr/>
        </p:nvSpPr>
        <p:spPr>
          <a:xfrm>
            <a:off x="1310889" y="3925900"/>
            <a:ext cx="4971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it-IT" sz="14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it-IT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130" name="CasellaDiTesto 129">
            <a:extLst>
              <a:ext uri="{FF2B5EF4-FFF2-40B4-BE49-F238E27FC236}">
                <a16:creationId xmlns:a16="http://schemas.microsoft.com/office/drawing/2014/main" id="{10897EF7-5C49-40D3-A5AE-18897CE4DF7A}"/>
              </a:ext>
            </a:extLst>
          </p:cNvPr>
          <p:cNvSpPr txBox="1"/>
          <p:nvPr/>
        </p:nvSpPr>
        <p:spPr>
          <a:xfrm>
            <a:off x="4745617" y="1872167"/>
            <a:ext cx="4971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it-IT" sz="14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it-IT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d</a:t>
            </a:r>
          </a:p>
        </p:txBody>
      </p:sp>
      <p:sp>
        <p:nvSpPr>
          <p:cNvPr id="131" name="CasellaDiTesto 130">
            <a:extLst>
              <a:ext uri="{FF2B5EF4-FFF2-40B4-BE49-F238E27FC236}">
                <a16:creationId xmlns:a16="http://schemas.microsoft.com/office/drawing/2014/main" id="{6956321C-9411-4390-BD7E-9B1F0CF0FB6E}"/>
              </a:ext>
            </a:extLst>
          </p:cNvPr>
          <p:cNvSpPr txBox="1"/>
          <p:nvPr/>
        </p:nvSpPr>
        <p:spPr>
          <a:xfrm>
            <a:off x="2950346" y="7221188"/>
            <a:ext cx="4971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it-IT" sz="14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r>
              <a:rPr lang="it-IT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d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ED34DEB3-5734-4116-B7CE-0FE204CA28C8}"/>
              </a:ext>
            </a:extLst>
          </p:cNvPr>
          <p:cNvSpPr txBox="1"/>
          <p:nvPr/>
        </p:nvSpPr>
        <p:spPr>
          <a:xfrm>
            <a:off x="-4112" y="2462420"/>
            <a:ext cx="864000" cy="324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0070C0"/>
                </a:solidFill>
                <a:latin typeface="Comic Sans MS" panose="030F0702030302020204" pitchFamily="66" charset="0"/>
              </a:rPr>
              <a:t>Lato</a:t>
            </a:r>
            <a:r>
              <a:rPr lang="it-IT" sz="1400" dirty="0">
                <a:solidFill>
                  <a:srgbClr val="00B0F0"/>
                </a:solidFill>
                <a:latin typeface="Comic Sans MS" panose="030F0702030302020204" pitchFamily="66" charset="0"/>
              </a:rPr>
              <a:t> </a:t>
            </a:r>
            <a:r>
              <a:rPr lang="it-IT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XZ</a:t>
            </a:r>
            <a:r>
              <a:rPr lang="it-IT" sz="1400" dirty="0">
                <a:solidFill>
                  <a:srgbClr val="00B0F0"/>
                </a:solidFill>
                <a:latin typeface="Comic Sans MS" panose="030F0702030302020204" pitchFamily="66" charset="0"/>
              </a:rPr>
              <a:t> </a:t>
            </a:r>
          </a:p>
          <a:p>
            <a:endParaRPr lang="it-IT" sz="1400" dirty="0">
              <a:solidFill>
                <a:srgbClr val="00B0F0"/>
              </a:solidFill>
              <a:latin typeface="Comic Sans MS" panose="030F0702030302020204" pitchFamily="66" charset="0"/>
            </a:endParaRPr>
          </a:p>
          <a:p>
            <a:r>
              <a:rPr lang="it-IT" sz="14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BFE89F2D-42A4-469C-BC7B-60ADB39DCFD0}"/>
              </a:ext>
            </a:extLst>
          </p:cNvPr>
          <p:cNvSpPr txBox="1"/>
          <p:nvPr/>
        </p:nvSpPr>
        <p:spPr>
          <a:xfrm>
            <a:off x="819148" y="1437891"/>
            <a:ext cx="828000" cy="338554"/>
          </a:xfrm>
          <a:prstGeom prst="rect">
            <a:avLst/>
          </a:prstGeom>
          <a:noFill/>
          <a:ln w="31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(XY)</a:t>
            </a:r>
            <a:r>
              <a:rPr lang="it-IT" sz="1600" dirty="0" err="1">
                <a:solidFill>
                  <a:srgbClr val="FF0000"/>
                </a:solidFill>
                <a:latin typeface="Symbol" panose="05050102010706020507" pitchFamily="18" charset="2"/>
              </a:rPr>
              <a:t>Î</a:t>
            </a:r>
            <a:r>
              <a:rPr lang="it-IT" sz="1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C9A08FBF-951C-4068-9E00-BA5CBC372A08}"/>
              </a:ext>
            </a:extLst>
          </p:cNvPr>
          <p:cNvSpPr txBox="1"/>
          <p:nvPr/>
        </p:nvSpPr>
        <p:spPr>
          <a:xfrm>
            <a:off x="1647222" y="1775913"/>
            <a:ext cx="1224000" cy="324000"/>
          </a:xfrm>
          <a:prstGeom prst="rect">
            <a:avLst/>
          </a:prstGeom>
          <a:noFill/>
          <a:ln w="31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it-IT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a’’</a:t>
            </a:r>
            <a:r>
              <a:rPr lang="it-IT" sz="1400" dirty="0">
                <a:solidFill>
                  <a:srgbClr val="FF0000"/>
                </a:solidFill>
                <a:latin typeface="Symbol" panose="05050102010706020507" pitchFamily="18" charset="2"/>
              </a:rPr>
              <a:t>Ì</a:t>
            </a:r>
            <a:r>
              <a:rPr lang="it-IT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it-IT" sz="14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it-IT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r>
              <a:rPr lang="it-IT" sz="1600" dirty="0">
                <a:solidFill>
                  <a:srgbClr val="FF0000"/>
                </a:solidFill>
                <a:latin typeface="Symbol" panose="05050102010706020507" pitchFamily="18" charset="2"/>
              </a:rPr>
              <a:t>Î</a:t>
            </a:r>
            <a:r>
              <a:rPr lang="it-IT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it-IT" sz="16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it-IT" sz="1600" dirty="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  <a:endParaRPr lang="it-IT" dirty="0">
              <a:solidFill>
                <a:srgbClr val="FF0000"/>
              </a:solidFill>
            </a:endParaRPr>
          </a:p>
          <a:p>
            <a:pPr lvl="0"/>
            <a:endParaRPr lang="it-IT" sz="1400" dirty="0">
              <a:solidFill>
                <a:srgbClr val="FF0000"/>
              </a:solidFill>
              <a:latin typeface="MS Shell Dlg 2" panose="020B0604030504040204" pitchFamily="34" charset="0"/>
            </a:endParaRPr>
          </a:p>
          <a:p>
            <a:endParaRPr lang="it-IT" dirty="0">
              <a:solidFill>
                <a:srgbClr val="FF0000"/>
              </a:solidFill>
            </a:endParaRPr>
          </a:p>
        </p:txBody>
      </p:sp>
      <p:cxnSp>
        <p:nvCxnSpPr>
          <p:cNvPr id="47" name="Connettore a gomito 46">
            <a:extLst>
              <a:ext uri="{FF2B5EF4-FFF2-40B4-BE49-F238E27FC236}">
                <a16:creationId xmlns:a16="http://schemas.microsoft.com/office/drawing/2014/main" id="{1609E410-BCFC-4B7B-A2B9-A693BF85AC10}"/>
              </a:ext>
            </a:extLst>
          </p:cNvPr>
          <p:cNvCxnSpPr>
            <a:cxnSpLocks/>
            <a:stCxn id="24" idx="0"/>
          </p:cNvCxnSpPr>
          <p:nvPr/>
        </p:nvCxnSpPr>
        <p:spPr>
          <a:xfrm rot="5400000" flipH="1" flipV="1">
            <a:off x="1358433" y="1148120"/>
            <a:ext cx="164486" cy="415056"/>
          </a:xfrm>
          <a:prstGeom prst="bentConnector2">
            <a:avLst/>
          </a:prstGeom>
          <a:ln w="3175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ttore a gomito 48">
            <a:extLst>
              <a:ext uri="{FF2B5EF4-FFF2-40B4-BE49-F238E27FC236}">
                <a16:creationId xmlns:a16="http://schemas.microsoft.com/office/drawing/2014/main" id="{8CF75571-CACF-45A4-B80E-097D0D960C19}"/>
              </a:ext>
            </a:extLst>
          </p:cNvPr>
          <p:cNvCxnSpPr>
            <a:stCxn id="24" idx="2"/>
            <a:endCxn id="40" idx="1"/>
          </p:cNvCxnSpPr>
          <p:nvPr/>
        </p:nvCxnSpPr>
        <p:spPr>
          <a:xfrm rot="16200000" flipH="1">
            <a:off x="1359451" y="1650142"/>
            <a:ext cx="161468" cy="414074"/>
          </a:xfrm>
          <a:prstGeom prst="bentConnector2">
            <a:avLst/>
          </a:prstGeom>
          <a:ln w="3175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CasellaDiTesto 132">
            <a:extLst>
              <a:ext uri="{FF2B5EF4-FFF2-40B4-BE49-F238E27FC236}">
                <a16:creationId xmlns:a16="http://schemas.microsoft.com/office/drawing/2014/main" id="{C1A3A591-D1A9-44D6-81AB-8014C4AE6B00}"/>
              </a:ext>
            </a:extLst>
          </p:cNvPr>
          <p:cNvSpPr txBox="1"/>
          <p:nvPr/>
        </p:nvSpPr>
        <p:spPr>
          <a:xfrm>
            <a:off x="817752" y="2456401"/>
            <a:ext cx="828000" cy="338554"/>
          </a:xfrm>
          <a:prstGeom prst="rect">
            <a:avLst/>
          </a:prstGeom>
          <a:noFill/>
          <a:ln w="31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(XZ)</a:t>
            </a:r>
            <a:r>
              <a:rPr lang="it-IT" sz="1600" dirty="0" err="1">
                <a:solidFill>
                  <a:srgbClr val="FF0000"/>
                </a:solidFill>
                <a:latin typeface="Symbol" panose="05050102010706020507" pitchFamily="18" charset="2"/>
              </a:rPr>
              <a:t>Î</a:t>
            </a:r>
            <a:r>
              <a:rPr lang="it-IT" sz="1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b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34" name="CasellaDiTesto 133">
            <a:extLst>
              <a:ext uri="{FF2B5EF4-FFF2-40B4-BE49-F238E27FC236}">
                <a16:creationId xmlns:a16="http://schemas.microsoft.com/office/drawing/2014/main" id="{CFFD15C9-0828-4491-A7FF-5ADD0506B265}"/>
              </a:ext>
            </a:extLst>
          </p:cNvPr>
          <p:cNvSpPr txBox="1"/>
          <p:nvPr/>
        </p:nvSpPr>
        <p:spPr>
          <a:xfrm>
            <a:off x="1644994" y="2793795"/>
            <a:ext cx="1224000" cy="324000"/>
          </a:xfrm>
          <a:prstGeom prst="rect">
            <a:avLst/>
          </a:prstGeom>
          <a:noFill/>
          <a:ln w="31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it-IT" sz="1400" dirty="0">
                <a:solidFill>
                  <a:srgbClr val="FF0000"/>
                </a:solidFill>
              </a:rPr>
              <a:t>b</a:t>
            </a:r>
            <a:r>
              <a:rPr lang="it-IT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’’</a:t>
            </a:r>
            <a:r>
              <a:rPr lang="it-IT" sz="1400" dirty="0">
                <a:solidFill>
                  <a:srgbClr val="FF0000"/>
                </a:solidFill>
                <a:latin typeface="Symbol" panose="05050102010706020507" pitchFamily="18" charset="2"/>
              </a:rPr>
              <a:t>Ì</a:t>
            </a:r>
            <a:r>
              <a:rPr lang="it-IT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it-IT" sz="14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it-IT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b</a:t>
            </a:r>
            <a:r>
              <a:rPr lang="it-IT" sz="1600" dirty="0">
                <a:solidFill>
                  <a:srgbClr val="FF0000"/>
                </a:solidFill>
                <a:latin typeface="Symbol" panose="05050102010706020507" pitchFamily="18" charset="2"/>
              </a:rPr>
              <a:t>Î</a:t>
            </a:r>
            <a:r>
              <a:rPr lang="it-IT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it-IT" sz="16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it-IT" sz="1600" dirty="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  <a:endParaRPr lang="it-IT" dirty="0">
              <a:solidFill>
                <a:srgbClr val="FF0000"/>
              </a:solidFill>
            </a:endParaRPr>
          </a:p>
          <a:p>
            <a:pPr lvl="0"/>
            <a:endParaRPr lang="it-IT" sz="1400" dirty="0">
              <a:solidFill>
                <a:srgbClr val="FF0000"/>
              </a:solidFill>
              <a:latin typeface="MS Shell Dlg 2" panose="020B0604030504040204" pitchFamily="34" charset="0"/>
            </a:endParaRPr>
          </a:p>
          <a:p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35" name="CasellaDiTesto 134">
            <a:extLst>
              <a:ext uri="{FF2B5EF4-FFF2-40B4-BE49-F238E27FC236}">
                <a16:creationId xmlns:a16="http://schemas.microsoft.com/office/drawing/2014/main" id="{94289226-2C0B-415D-A548-E4474C21838A}"/>
              </a:ext>
            </a:extLst>
          </p:cNvPr>
          <p:cNvSpPr txBox="1"/>
          <p:nvPr/>
        </p:nvSpPr>
        <p:spPr>
          <a:xfrm>
            <a:off x="1645378" y="2129718"/>
            <a:ext cx="1224000" cy="324000"/>
          </a:xfrm>
          <a:prstGeom prst="rect">
            <a:avLst/>
          </a:prstGeom>
          <a:noFill/>
          <a:ln w="31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it-IT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b’</a:t>
            </a:r>
            <a:r>
              <a:rPr lang="it-IT" sz="1400" dirty="0">
                <a:solidFill>
                  <a:srgbClr val="FF0000"/>
                </a:solidFill>
                <a:latin typeface="Symbol" panose="05050102010706020507" pitchFamily="18" charset="2"/>
              </a:rPr>
              <a:t>Ì</a:t>
            </a:r>
            <a:r>
              <a:rPr lang="it-IT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it-IT" sz="14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r>
              <a:rPr lang="it-IT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b</a:t>
            </a:r>
            <a:r>
              <a:rPr lang="it-IT" sz="1600" dirty="0">
                <a:solidFill>
                  <a:srgbClr val="FF0000"/>
                </a:solidFill>
                <a:latin typeface="Symbol" panose="05050102010706020507" pitchFamily="18" charset="2"/>
              </a:rPr>
              <a:t>Î</a:t>
            </a:r>
            <a:r>
              <a:rPr lang="it-IT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it-IT" sz="16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r>
              <a:rPr lang="it-IT" sz="1600" dirty="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  <a:endParaRPr lang="it-IT" dirty="0">
              <a:solidFill>
                <a:srgbClr val="FF0000"/>
              </a:solidFill>
            </a:endParaRPr>
          </a:p>
          <a:p>
            <a:pPr lvl="0"/>
            <a:endParaRPr lang="it-IT" sz="1400" dirty="0">
              <a:solidFill>
                <a:srgbClr val="FF0000"/>
              </a:solidFill>
              <a:latin typeface="MS Shell Dlg 2" panose="020B0604030504040204" pitchFamily="34" charset="0"/>
            </a:endParaRPr>
          </a:p>
          <a:p>
            <a:endParaRPr lang="it-IT" dirty="0">
              <a:solidFill>
                <a:srgbClr val="FF0000"/>
              </a:solidFill>
            </a:endParaRPr>
          </a:p>
        </p:txBody>
      </p:sp>
      <p:cxnSp>
        <p:nvCxnSpPr>
          <p:cNvPr id="136" name="Connettore a gomito 135">
            <a:extLst>
              <a:ext uri="{FF2B5EF4-FFF2-40B4-BE49-F238E27FC236}">
                <a16:creationId xmlns:a16="http://schemas.microsoft.com/office/drawing/2014/main" id="{97D9736A-96A3-4DB1-8C7E-9F616AD761CF}"/>
              </a:ext>
            </a:extLst>
          </p:cNvPr>
          <p:cNvCxnSpPr>
            <a:stCxn id="133" idx="0"/>
            <a:endCxn id="135" idx="1"/>
          </p:cNvCxnSpPr>
          <p:nvPr/>
        </p:nvCxnSpPr>
        <p:spPr>
          <a:xfrm rot="5400000" flipH="1" flipV="1">
            <a:off x="1356224" y="2167247"/>
            <a:ext cx="164683" cy="413626"/>
          </a:xfrm>
          <a:prstGeom prst="bentConnector2">
            <a:avLst/>
          </a:prstGeom>
          <a:ln w="3175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Connettore a gomito 143">
            <a:extLst>
              <a:ext uri="{FF2B5EF4-FFF2-40B4-BE49-F238E27FC236}">
                <a16:creationId xmlns:a16="http://schemas.microsoft.com/office/drawing/2014/main" id="{E06B3A11-4A40-475B-B914-FF1F3E7C6354}"/>
              </a:ext>
            </a:extLst>
          </p:cNvPr>
          <p:cNvCxnSpPr>
            <a:stCxn id="133" idx="2"/>
            <a:endCxn id="134" idx="1"/>
          </p:cNvCxnSpPr>
          <p:nvPr/>
        </p:nvCxnSpPr>
        <p:spPr>
          <a:xfrm rot="16200000" flipH="1">
            <a:off x="1357953" y="2668754"/>
            <a:ext cx="160840" cy="413242"/>
          </a:xfrm>
          <a:prstGeom prst="bentConnector2">
            <a:avLst/>
          </a:prstGeom>
          <a:ln w="3175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CasellaDiTesto 151">
            <a:extLst>
              <a:ext uri="{FF2B5EF4-FFF2-40B4-BE49-F238E27FC236}">
                <a16:creationId xmlns:a16="http://schemas.microsoft.com/office/drawing/2014/main" id="{28FED8B3-2CCD-418E-BFF3-FB5EA0AE5A6C}"/>
              </a:ext>
            </a:extLst>
          </p:cNvPr>
          <p:cNvSpPr txBox="1"/>
          <p:nvPr/>
        </p:nvSpPr>
        <p:spPr>
          <a:xfrm>
            <a:off x="-1020" y="1453327"/>
            <a:ext cx="864000" cy="324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0070C0"/>
                </a:solidFill>
                <a:latin typeface="Comic Sans MS" panose="030F0702030302020204" pitchFamily="66" charset="0"/>
              </a:rPr>
              <a:t>Lato</a:t>
            </a:r>
            <a:r>
              <a:rPr lang="it-IT" sz="1400" dirty="0">
                <a:solidFill>
                  <a:srgbClr val="00B0F0"/>
                </a:solidFill>
                <a:latin typeface="Comic Sans MS" panose="030F0702030302020204" pitchFamily="66" charset="0"/>
              </a:rPr>
              <a:t> </a:t>
            </a:r>
            <a:r>
              <a:rPr lang="it-IT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XY</a:t>
            </a:r>
            <a:r>
              <a:rPr lang="it-IT" sz="1400" dirty="0">
                <a:solidFill>
                  <a:srgbClr val="00B0F0"/>
                </a:solidFill>
                <a:latin typeface="Comic Sans MS" panose="030F0702030302020204" pitchFamily="66" charset="0"/>
              </a:rPr>
              <a:t> </a:t>
            </a:r>
          </a:p>
          <a:p>
            <a:endParaRPr lang="it-IT" sz="1400" dirty="0">
              <a:solidFill>
                <a:srgbClr val="00B0F0"/>
              </a:solidFill>
              <a:latin typeface="Comic Sans MS" panose="030F0702030302020204" pitchFamily="66" charset="0"/>
            </a:endParaRPr>
          </a:p>
          <a:p>
            <a:r>
              <a:rPr lang="it-IT" sz="14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53" name="CasellaDiTesto 152">
            <a:extLst>
              <a:ext uri="{FF2B5EF4-FFF2-40B4-BE49-F238E27FC236}">
                <a16:creationId xmlns:a16="http://schemas.microsoft.com/office/drawing/2014/main" id="{EC6943CF-0BD1-4F20-AB84-132AB3D6ECFE}"/>
              </a:ext>
            </a:extLst>
          </p:cNvPr>
          <p:cNvSpPr txBox="1"/>
          <p:nvPr/>
        </p:nvSpPr>
        <p:spPr>
          <a:xfrm>
            <a:off x="617512" y="8380254"/>
            <a:ext cx="900000" cy="324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0070C0"/>
                </a:solidFill>
                <a:latin typeface="Comic Sans MS" panose="030F0702030302020204" pitchFamily="66" charset="0"/>
              </a:rPr>
              <a:t>Lato</a:t>
            </a:r>
            <a:r>
              <a:rPr lang="it-IT" sz="1400" dirty="0">
                <a:solidFill>
                  <a:srgbClr val="00B0F0"/>
                </a:solidFill>
                <a:latin typeface="Comic Sans MS" panose="030F0702030302020204" pitchFamily="66" charset="0"/>
              </a:rPr>
              <a:t> </a:t>
            </a:r>
            <a:r>
              <a:rPr lang="it-IT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YW</a:t>
            </a:r>
            <a:r>
              <a:rPr lang="it-IT" sz="1400" dirty="0">
                <a:solidFill>
                  <a:srgbClr val="00B0F0"/>
                </a:solidFill>
                <a:latin typeface="Comic Sans MS" panose="030F0702030302020204" pitchFamily="66" charset="0"/>
              </a:rPr>
              <a:t> </a:t>
            </a:r>
          </a:p>
          <a:p>
            <a:endParaRPr lang="it-IT" sz="1400" dirty="0">
              <a:solidFill>
                <a:srgbClr val="00B0F0"/>
              </a:solidFill>
              <a:latin typeface="Comic Sans MS" panose="030F0702030302020204" pitchFamily="66" charset="0"/>
            </a:endParaRPr>
          </a:p>
          <a:p>
            <a:r>
              <a:rPr lang="it-IT" sz="14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54" name="CasellaDiTesto 153">
            <a:extLst>
              <a:ext uri="{FF2B5EF4-FFF2-40B4-BE49-F238E27FC236}">
                <a16:creationId xmlns:a16="http://schemas.microsoft.com/office/drawing/2014/main" id="{B8152697-464C-4317-B57B-238324E9D15E}"/>
              </a:ext>
            </a:extLst>
          </p:cNvPr>
          <p:cNvSpPr txBox="1"/>
          <p:nvPr/>
        </p:nvSpPr>
        <p:spPr>
          <a:xfrm>
            <a:off x="61496" y="7173210"/>
            <a:ext cx="936000" cy="338554"/>
          </a:xfrm>
          <a:prstGeom prst="rect">
            <a:avLst/>
          </a:prstGeom>
          <a:noFill/>
          <a:ln w="31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(ZW)</a:t>
            </a:r>
            <a:r>
              <a:rPr lang="it-IT" sz="1600" dirty="0" err="1">
                <a:solidFill>
                  <a:srgbClr val="FF0000"/>
                </a:solidFill>
                <a:latin typeface="Symbol" panose="05050102010706020507" pitchFamily="18" charset="2"/>
              </a:rPr>
              <a:t>Î</a:t>
            </a:r>
            <a:r>
              <a:rPr lang="it-IT" sz="1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c</a:t>
            </a:r>
            <a:endParaRPr lang="it-IT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55" name="CasellaDiTesto 154">
            <a:extLst>
              <a:ext uri="{FF2B5EF4-FFF2-40B4-BE49-F238E27FC236}">
                <a16:creationId xmlns:a16="http://schemas.microsoft.com/office/drawing/2014/main" id="{924C655B-11AC-45C5-95F9-56579CFB82E9}"/>
              </a:ext>
            </a:extLst>
          </p:cNvPr>
          <p:cNvSpPr txBox="1"/>
          <p:nvPr/>
        </p:nvSpPr>
        <p:spPr>
          <a:xfrm>
            <a:off x="997894" y="7514239"/>
            <a:ext cx="1224000" cy="324000"/>
          </a:xfrm>
          <a:prstGeom prst="rect">
            <a:avLst/>
          </a:prstGeom>
          <a:noFill/>
          <a:ln w="31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it-IT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c’’</a:t>
            </a:r>
            <a:r>
              <a:rPr lang="it-IT" sz="1400" dirty="0">
                <a:solidFill>
                  <a:srgbClr val="FF0000"/>
                </a:solidFill>
                <a:latin typeface="Symbol" panose="05050102010706020507" pitchFamily="18" charset="2"/>
              </a:rPr>
              <a:t>Ì</a:t>
            </a:r>
            <a:r>
              <a:rPr lang="it-IT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it-IT" sz="14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it-IT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c</a:t>
            </a:r>
            <a:r>
              <a:rPr lang="it-IT" sz="1600" dirty="0">
                <a:solidFill>
                  <a:srgbClr val="FF0000"/>
                </a:solidFill>
                <a:latin typeface="Symbol" panose="05050102010706020507" pitchFamily="18" charset="2"/>
              </a:rPr>
              <a:t>Î</a:t>
            </a:r>
            <a:r>
              <a:rPr lang="it-IT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it-IT" sz="16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it-IT" sz="1600" dirty="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  <a:endParaRPr lang="it-IT" dirty="0">
              <a:solidFill>
                <a:srgbClr val="FF0000"/>
              </a:solidFill>
            </a:endParaRPr>
          </a:p>
          <a:p>
            <a:pPr lvl="0"/>
            <a:endParaRPr lang="it-IT" sz="1400" dirty="0">
              <a:solidFill>
                <a:srgbClr val="FF0000"/>
              </a:solidFill>
              <a:latin typeface="MS Shell Dlg 2" panose="020B0604030504040204" pitchFamily="34" charset="0"/>
            </a:endParaRPr>
          </a:p>
          <a:p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56" name="CasellaDiTesto 155">
            <a:extLst>
              <a:ext uri="{FF2B5EF4-FFF2-40B4-BE49-F238E27FC236}">
                <a16:creationId xmlns:a16="http://schemas.microsoft.com/office/drawing/2014/main" id="{14069323-0210-4C6E-8415-296B8AD30E98}"/>
              </a:ext>
            </a:extLst>
          </p:cNvPr>
          <p:cNvSpPr txBox="1"/>
          <p:nvPr/>
        </p:nvSpPr>
        <p:spPr>
          <a:xfrm>
            <a:off x="996567" y="6849526"/>
            <a:ext cx="1224000" cy="324000"/>
          </a:xfrm>
          <a:prstGeom prst="rect">
            <a:avLst/>
          </a:prstGeom>
          <a:noFill/>
          <a:ln w="31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it-IT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c’</a:t>
            </a:r>
            <a:r>
              <a:rPr lang="it-IT" sz="1400" dirty="0">
                <a:solidFill>
                  <a:srgbClr val="FF0000"/>
                </a:solidFill>
                <a:latin typeface="Symbol" panose="05050102010706020507" pitchFamily="18" charset="2"/>
              </a:rPr>
              <a:t>Ì</a:t>
            </a:r>
            <a:r>
              <a:rPr lang="it-IT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it-IT" sz="14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r>
              <a:rPr lang="it-IT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c</a:t>
            </a:r>
            <a:r>
              <a:rPr lang="it-IT" sz="1600" dirty="0">
                <a:solidFill>
                  <a:srgbClr val="FF0000"/>
                </a:solidFill>
                <a:latin typeface="Symbol" panose="05050102010706020507" pitchFamily="18" charset="2"/>
              </a:rPr>
              <a:t>Î</a:t>
            </a:r>
            <a:r>
              <a:rPr lang="it-IT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it-IT" sz="16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r>
              <a:rPr lang="it-IT" sz="1600" dirty="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  <a:endParaRPr lang="it-IT" dirty="0">
              <a:solidFill>
                <a:srgbClr val="FF0000"/>
              </a:solidFill>
            </a:endParaRPr>
          </a:p>
          <a:p>
            <a:pPr lvl="0"/>
            <a:endParaRPr lang="it-IT" sz="1400" dirty="0">
              <a:solidFill>
                <a:srgbClr val="FF0000"/>
              </a:solidFill>
              <a:latin typeface="MS Shell Dlg 2" panose="020B0604030504040204" pitchFamily="34" charset="0"/>
            </a:endParaRPr>
          </a:p>
          <a:p>
            <a:endParaRPr lang="it-IT" dirty="0">
              <a:solidFill>
                <a:srgbClr val="FF0000"/>
              </a:solidFill>
            </a:endParaRPr>
          </a:p>
        </p:txBody>
      </p:sp>
      <p:cxnSp>
        <p:nvCxnSpPr>
          <p:cNvPr id="157" name="Connettore a gomito 156">
            <a:extLst>
              <a:ext uri="{FF2B5EF4-FFF2-40B4-BE49-F238E27FC236}">
                <a16:creationId xmlns:a16="http://schemas.microsoft.com/office/drawing/2014/main" id="{98725841-4E76-4F48-9CD9-47F08E12CB1C}"/>
              </a:ext>
            </a:extLst>
          </p:cNvPr>
          <p:cNvCxnSpPr>
            <a:stCxn id="154" idx="0"/>
            <a:endCxn id="156" idx="1"/>
          </p:cNvCxnSpPr>
          <p:nvPr/>
        </p:nvCxnSpPr>
        <p:spPr>
          <a:xfrm rot="5400000" flipH="1" flipV="1">
            <a:off x="682189" y="6858833"/>
            <a:ext cx="161684" cy="467071"/>
          </a:xfrm>
          <a:prstGeom prst="bentConnector2">
            <a:avLst/>
          </a:prstGeom>
          <a:ln w="3175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Connettore a gomito 157">
            <a:extLst>
              <a:ext uri="{FF2B5EF4-FFF2-40B4-BE49-F238E27FC236}">
                <a16:creationId xmlns:a16="http://schemas.microsoft.com/office/drawing/2014/main" id="{437A68C5-8470-4FF2-AB6E-4E96ED7200A8}"/>
              </a:ext>
            </a:extLst>
          </p:cNvPr>
          <p:cNvCxnSpPr>
            <a:stCxn id="154" idx="2"/>
            <a:endCxn id="155" idx="1"/>
          </p:cNvCxnSpPr>
          <p:nvPr/>
        </p:nvCxnSpPr>
        <p:spPr>
          <a:xfrm rot="16200000" flipH="1">
            <a:off x="681458" y="7359802"/>
            <a:ext cx="164475" cy="468398"/>
          </a:xfrm>
          <a:prstGeom prst="bentConnector2">
            <a:avLst/>
          </a:prstGeom>
          <a:ln w="3175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CasellaDiTesto 158">
            <a:extLst>
              <a:ext uri="{FF2B5EF4-FFF2-40B4-BE49-F238E27FC236}">
                <a16:creationId xmlns:a16="http://schemas.microsoft.com/office/drawing/2014/main" id="{9E529012-6A3E-4277-8486-D10A18069F13}"/>
              </a:ext>
            </a:extLst>
          </p:cNvPr>
          <p:cNvSpPr txBox="1"/>
          <p:nvPr/>
        </p:nvSpPr>
        <p:spPr>
          <a:xfrm>
            <a:off x="1488351" y="8335449"/>
            <a:ext cx="936000" cy="338554"/>
          </a:xfrm>
          <a:prstGeom prst="rect">
            <a:avLst/>
          </a:prstGeom>
          <a:noFill/>
          <a:ln w="31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(YW)</a:t>
            </a:r>
            <a:r>
              <a:rPr lang="it-IT" sz="1600" dirty="0" err="1">
                <a:solidFill>
                  <a:srgbClr val="FF0000"/>
                </a:solidFill>
                <a:latin typeface="Symbol" panose="05050102010706020507" pitchFamily="18" charset="2"/>
              </a:rPr>
              <a:t>Î</a:t>
            </a:r>
            <a:r>
              <a:rPr lang="it-IT" sz="1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d</a:t>
            </a:r>
            <a:endParaRPr lang="it-IT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60" name="CasellaDiTesto 159">
            <a:extLst>
              <a:ext uri="{FF2B5EF4-FFF2-40B4-BE49-F238E27FC236}">
                <a16:creationId xmlns:a16="http://schemas.microsoft.com/office/drawing/2014/main" id="{947604B9-50D4-461A-9381-672C4AF0A40B}"/>
              </a:ext>
            </a:extLst>
          </p:cNvPr>
          <p:cNvSpPr txBox="1"/>
          <p:nvPr/>
        </p:nvSpPr>
        <p:spPr>
          <a:xfrm>
            <a:off x="2424765" y="8673136"/>
            <a:ext cx="1224000" cy="324000"/>
          </a:xfrm>
          <a:prstGeom prst="rect">
            <a:avLst/>
          </a:prstGeom>
          <a:noFill/>
          <a:ln w="31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it-IT" sz="1400" dirty="0">
                <a:solidFill>
                  <a:srgbClr val="FF0000"/>
                </a:solidFill>
              </a:rPr>
              <a:t>d</a:t>
            </a:r>
            <a:r>
              <a:rPr lang="it-IT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’’</a:t>
            </a:r>
            <a:r>
              <a:rPr lang="it-IT" sz="1400" dirty="0">
                <a:solidFill>
                  <a:srgbClr val="FF0000"/>
                </a:solidFill>
                <a:latin typeface="Symbol" panose="05050102010706020507" pitchFamily="18" charset="2"/>
              </a:rPr>
              <a:t>Ì</a:t>
            </a:r>
            <a:r>
              <a:rPr lang="it-IT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it-IT" sz="14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it-IT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r>
              <a:rPr lang="it-IT" sz="1600" dirty="0">
                <a:solidFill>
                  <a:srgbClr val="FF0000"/>
                </a:solidFill>
                <a:latin typeface="Symbol" panose="05050102010706020507" pitchFamily="18" charset="2"/>
              </a:rPr>
              <a:t>Î</a:t>
            </a:r>
            <a:r>
              <a:rPr lang="it-IT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it-IT" sz="16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it-IT" sz="1600" dirty="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  <a:endParaRPr lang="it-IT" dirty="0">
              <a:solidFill>
                <a:srgbClr val="FF0000"/>
              </a:solidFill>
            </a:endParaRPr>
          </a:p>
          <a:p>
            <a:pPr lvl="0"/>
            <a:endParaRPr lang="it-IT" sz="1400" dirty="0">
              <a:solidFill>
                <a:srgbClr val="FF0000"/>
              </a:solidFill>
              <a:latin typeface="MS Shell Dlg 2" panose="020B0604030504040204" pitchFamily="34" charset="0"/>
            </a:endParaRPr>
          </a:p>
          <a:p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61" name="CasellaDiTesto 160">
            <a:extLst>
              <a:ext uri="{FF2B5EF4-FFF2-40B4-BE49-F238E27FC236}">
                <a16:creationId xmlns:a16="http://schemas.microsoft.com/office/drawing/2014/main" id="{0CC27167-8B36-47C1-8C4E-AE7D1C567BAA}"/>
              </a:ext>
            </a:extLst>
          </p:cNvPr>
          <p:cNvSpPr txBox="1"/>
          <p:nvPr/>
        </p:nvSpPr>
        <p:spPr>
          <a:xfrm>
            <a:off x="2426220" y="8011930"/>
            <a:ext cx="1224000" cy="324000"/>
          </a:xfrm>
          <a:prstGeom prst="rect">
            <a:avLst/>
          </a:prstGeom>
          <a:noFill/>
          <a:ln w="31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it-IT" sz="1400" dirty="0">
                <a:solidFill>
                  <a:srgbClr val="FF0000"/>
                </a:solidFill>
              </a:rPr>
              <a:t>d</a:t>
            </a:r>
            <a:r>
              <a:rPr lang="it-IT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’</a:t>
            </a:r>
            <a:r>
              <a:rPr lang="it-IT" sz="1400" dirty="0">
                <a:solidFill>
                  <a:srgbClr val="FF0000"/>
                </a:solidFill>
                <a:latin typeface="Symbol" panose="05050102010706020507" pitchFamily="18" charset="2"/>
              </a:rPr>
              <a:t>Ì</a:t>
            </a:r>
            <a:r>
              <a:rPr lang="it-IT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it-IT" sz="14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r>
              <a:rPr lang="it-IT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d</a:t>
            </a:r>
            <a:r>
              <a:rPr lang="it-IT" sz="1400" dirty="0">
                <a:solidFill>
                  <a:srgbClr val="FF0000"/>
                </a:solidFill>
                <a:latin typeface="Symbol" panose="05050102010706020507" pitchFamily="18" charset="2"/>
              </a:rPr>
              <a:t>Î</a:t>
            </a:r>
            <a:r>
              <a:rPr lang="it-IT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it-IT" sz="14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r>
              <a:rPr lang="it-IT" sz="1400" dirty="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  <a:endParaRPr lang="it-IT" sz="1400" dirty="0">
              <a:solidFill>
                <a:srgbClr val="FF0000"/>
              </a:solidFill>
            </a:endParaRPr>
          </a:p>
          <a:p>
            <a:pPr lvl="0"/>
            <a:endParaRPr lang="it-IT" sz="1400" dirty="0">
              <a:solidFill>
                <a:srgbClr val="FF0000"/>
              </a:solidFill>
              <a:latin typeface="MS Shell Dlg 2" panose="020B0604030504040204" pitchFamily="34" charset="0"/>
            </a:endParaRPr>
          </a:p>
          <a:p>
            <a:endParaRPr lang="it-IT" dirty="0">
              <a:solidFill>
                <a:srgbClr val="FF0000"/>
              </a:solidFill>
            </a:endParaRPr>
          </a:p>
        </p:txBody>
      </p:sp>
      <p:cxnSp>
        <p:nvCxnSpPr>
          <p:cNvPr id="162" name="Connettore a gomito 161">
            <a:extLst>
              <a:ext uri="{FF2B5EF4-FFF2-40B4-BE49-F238E27FC236}">
                <a16:creationId xmlns:a16="http://schemas.microsoft.com/office/drawing/2014/main" id="{5DD9B032-DECD-4AC7-9DD8-1F666868E91F}"/>
              </a:ext>
            </a:extLst>
          </p:cNvPr>
          <p:cNvCxnSpPr>
            <a:stCxn id="159" idx="0"/>
            <a:endCxn id="161" idx="1"/>
          </p:cNvCxnSpPr>
          <p:nvPr/>
        </p:nvCxnSpPr>
        <p:spPr>
          <a:xfrm rot="5400000" flipH="1" flipV="1">
            <a:off x="2110526" y="8019756"/>
            <a:ext cx="161519" cy="469869"/>
          </a:xfrm>
          <a:prstGeom prst="bentConnector2">
            <a:avLst/>
          </a:prstGeom>
          <a:ln w="3175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Connettore a gomito 162">
            <a:extLst>
              <a:ext uri="{FF2B5EF4-FFF2-40B4-BE49-F238E27FC236}">
                <a16:creationId xmlns:a16="http://schemas.microsoft.com/office/drawing/2014/main" id="{4311B0FE-ED16-4420-9476-E2A56C01E7E1}"/>
              </a:ext>
            </a:extLst>
          </p:cNvPr>
          <p:cNvCxnSpPr>
            <a:stCxn id="159" idx="2"/>
            <a:endCxn id="160" idx="1"/>
          </p:cNvCxnSpPr>
          <p:nvPr/>
        </p:nvCxnSpPr>
        <p:spPr>
          <a:xfrm rot="16200000" flipH="1">
            <a:off x="2109992" y="8520362"/>
            <a:ext cx="161133" cy="468414"/>
          </a:xfrm>
          <a:prstGeom prst="bentConnector2">
            <a:avLst/>
          </a:prstGeom>
          <a:ln w="3175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CasellaDiTesto 163">
            <a:extLst>
              <a:ext uri="{FF2B5EF4-FFF2-40B4-BE49-F238E27FC236}">
                <a16:creationId xmlns:a16="http://schemas.microsoft.com/office/drawing/2014/main" id="{6203F6D7-BF84-4453-B8ED-EAA10607463B}"/>
              </a:ext>
            </a:extLst>
          </p:cNvPr>
          <p:cNvSpPr txBox="1"/>
          <p:nvPr/>
        </p:nvSpPr>
        <p:spPr>
          <a:xfrm>
            <a:off x="638541" y="6495905"/>
            <a:ext cx="936000" cy="324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0070C0"/>
                </a:solidFill>
                <a:latin typeface="Comic Sans MS" panose="030F0702030302020204" pitchFamily="66" charset="0"/>
              </a:rPr>
              <a:t>Lato</a:t>
            </a:r>
            <a:r>
              <a:rPr lang="it-IT" sz="1400" dirty="0">
                <a:solidFill>
                  <a:srgbClr val="00B0F0"/>
                </a:solidFill>
                <a:latin typeface="Comic Sans MS" panose="030F0702030302020204" pitchFamily="66" charset="0"/>
              </a:rPr>
              <a:t> </a:t>
            </a:r>
            <a:r>
              <a:rPr lang="it-IT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ZW</a:t>
            </a:r>
            <a:r>
              <a:rPr lang="it-IT" sz="1400" dirty="0">
                <a:solidFill>
                  <a:srgbClr val="00B0F0"/>
                </a:solidFill>
                <a:latin typeface="Comic Sans MS" panose="030F0702030302020204" pitchFamily="66" charset="0"/>
              </a:rPr>
              <a:t> </a:t>
            </a:r>
          </a:p>
          <a:p>
            <a:endParaRPr lang="it-IT" sz="1400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sp>
        <p:nvSpPr>
          <p:cNvPr id="54" name="CasellaDiTesto 53">
            <a:extLst>
              <a:ext uri="{FF2B5EF4-FFF2-40B4-BE49-F238E27FC236}">
                <a16:creationId xmlns:a16="http://schemas.microsoft.com/office/drawing/2014/main" id="{4C61B2F6-A0AF-4430-9B4F-E5C8B0F92658}"/>
              </a:ext>
            </a:extLst>
          </p:cNvPr>
          <p:cNvSpPr txBox="1"/>
          <p:nvPr/>
        </p:nvSpPr>
        <p:spPr>
          <a:xfrm>
            <a:off x="4805111" y="5713064"/>
            <a:ext cx="2088000" cy="209288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0070C0"/>
                </a:solidFill>
                <a:latin typeface="Comic Sans MS" panose="030F0702030302020204" pitchFamily="66" charset="0"/>
              </a:rPr>
              <a:t>Poiché le verifiche sono positive per le quattro rette che contengono la figura piana, significa che il quadrilatero risultante dalla sezione appartiene al piano di sezione  </a:t>
            </a:r>
            <a:r>
              <a:rPr lang="it-IT" dirty="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</a:p>
        </p:txBody>
      </p:sp>
      <p:cxnSp>
        <p:nvCxnSpPr>
          <p:cNvPr id="38" name="Connettore diritto 37">
            <a:extLst>
              <a:ext uri="{FF2B5EF4-FFF2-40B4-BE49-F238E27FC236}">
                <a16:creationId xmlns:a16="http://schemas.microsoft.com/office/drawing/2014/main" id="{CE0BD9F0-6F84-455A-A885-DDCB0C59B10D}"/>
              </a:ext>
            </a:extLst>
          </p:cNvPr>
          <p:cNvCxnSpPr/>
          <p:nvPr/>
        </p:nvCxnSpPr>
        <p:spPr>
          <a:xfrm>
            <a:off x="3270954" y="4505567"/>
            <a:ext cx="431655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diritto 41">
            <a:extLst>
              <a:ext uri="{FF2B5EF4-FFF2-40B4-BE49-F238E27FC236}">
                <a16:creationId xmlns:a16="http://schemas.microsoft.com/office/drawing/2014/main" id="{EA1BC793-4F1F-413C-A79C-D0DFE41802AD}"/>
              </a:ext>
            </a:extLst>
          </p:cNvPr>
          <p:cNvCxnSpPr>
            <a:cxnSpLocks/>
          </p:cNvCxnSpPr>
          <p:nvPr/>
        </p:nvCxnSpPr>
        <p:spPr>
          <a:xfrm>
            <a:off x="3008419" y="3814119"/>
            <a:ext cx="259226" cy="69495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ttore diritto 50">
            <a:extLst>
              <a:ext uri="{FF2B5EF4-FFF2-40B4-BE49-F238E27FC236}">
                <a16:creationId xmlns:a16="http://schemas.microsoft.com/office/drawing/2014/main" id="{1CA14772-8EE8-45EE-8CC0-6C10F4CE0090}"/>
              </a:ext>
            </a:extLst>
          </p:cNvPr>
          <p:cNvCxnSpPr>
            <a:cxnSpLocks/>
          </p:cNvCxnSpPr>
          <p:nvPr/>
        </p:nvCxnSpPr>
        <p:spPr>
          <a:xfrm flipV="1">
            <a:off x="3008419" y="3431596"/>
            <a:ext cx="1333754" cy="379117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ttore diritto 57">
            <a:extLst>
              <a:ext uri="{FF2B5EF4-FFF2-40B4-BE49-F238E27FC236}">
                <a16:creationId xmlns:a16="http://schemas.microsoft.com/office/drawing/2014/main" id="{11D725C7-B8D4-4500-A31F-FCA56762FFFB}"/>
              </a:ext>
            </a:extLst>
          </p:cNvPr>
          <p:cNvCxnSpPr>
            <a:cxnSpLocks/>
          </p:cNvCxnSpPr>
          <p:nvPr/>
        </p:nvCxnSpPr>
        <p:spPr>
          <a:xfrm flipV="1">
            <a:off x="3702609" y="3436282"/>
            <a:ext cx="637200" cy="1072788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ttore diritto 65">
            <a:extLst>
              <a:ext uri="{FF2B5EF4-FFF2-40B4-BE49-F238E27FC236}">
                <a16:creationId xmlns:a16="http://schemas.microsoft.com/office/drawing/2014/main" id="{F1B11101-42C9-4A85-A5EF-A189E7AE9DB9}"/>
              </a:ext>
            </a:extLst>
          </p:cNvPr>
          <p:cNvCxnSpPr/>
          <p:nvPr/>
        </p:nvCxnSpPr>
        <p:spPr>
          <a:xfrm flipH="1" flipV="1">
            <a:off x="3267404" y="6611024"/>
            <a:ext cx="435205" cy="327309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ttore diritto 70">
            <a:extLst>
              <a:ext uri="{FF2B5EF4-FFF2-40B4-BE49-F238E27FC236}">
                <a16:creationId xmlns:a16="http://schemas.microsoft.com/office/drawing/2014/main" id="{5E1A9F3F-6A7F-4459-B389-16A4B9E38A58}"/>
              </a:ext>
            </a:extLst>
          </p:cNvPr>
          <p:cNvCxnSpPr>
            <a:cxnSpLocks/>
          </p:cNvCxnSpPr>
          <p:nvPr/>
        </p:nvCxnSpPr>
        <p:spPr>
          <a:xfrm>
            <a:off x="3009511" y="5522064"/>
            <a:ext cx="257593" cy="1087386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ttore diritto 75">
            <a:extLst>
              <a:ext uri="{FF2B5EF4-FFF2-40B4-BE49-F238E27FC236}">
                <a16:creationId xmlns:a16="http://schemas.microsoft.com/office/drawing/2014/main" id="{67C2A39F-6DA9-46ED-AE91-6F853F155D71}"/>
              </a:ext>
            </a:extLst>
          </p:cNvPr>
          <p:cNvCxnSpPr/>
          <p:nvPr/>
        </p:nvCxnSpPr>
        <p:spPr>
          <a:xfrm>
            <a:off x="3003462" y="5522481"/>
            <a:ext cx="1346212" cy="532789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nettore diritto 77">
            <a:extLst>
              <a:ext uri="{FF2B5EF4-FFF2-40B4-BE49-F238E27FC236}">
                <a16:creationId xmlns:a16="http://schemas.microsoft.com/office/drawing/2014/main" id="{9BD274DC-FDCE-4945-82D3-DB2BF4D6EBD8}"/>
              </a:ext>
            </a:extLst>
          </p:cNvPr>
          <p:cNvCxnSpPr>
            <a:cxnSpLocks/>
          </p:cNvCxnSpPr>
          <p:nvPr/>
        </p:nvCxnSpPr>
        <p:spPr>
          <a:xfrm flipH="1">
            <a:off x="3705157" y="6051948"/>
            <a:ext cx="642182" cy="886385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9" name="Gruppo 88">
            <a:extLst>
              <a:ext uri="{FF2B5EF4-FFF2-40B4-BE49-F238E27FC236}">
                <a16:creationId xmlns:a16="http://schemas.microsoft.com/office/drawing/2014/main" id="{8CAF1B74-6057-4D72-8150-57F7524CC95C}"/>
              </a:ext>
            </a:extLst>
          </p:cNvPr>
          <p:cNvGrpSpPr/>
          <p:nvPr/>
        </p:nvGrpSpPr>
        <p:grpSpPr>
          <a:xfrm>
            <a:off x="1648204" y="1039227"/>
            <a:ext cx="1224000" cy="396178"/>
            <a:chOff x="1640113" y="1042959"/>
            <a:chExt cx="1296000" cy="396178"/>
          </a:xfrm>
        </p:grpSpPr>
        <p:sp>
          <p:nvSpPr>
            <p:cNvPr id="132" name="CasellaDiTesto 131">
              <a:extLst>
                <a:ext uri="{FF2B5EF4-FFF2-40B4-BE49-F238E27FC236}">
                  <a16:creationId xmlns:a16="http://schemas.microsoft.com/office/drawing/2014/main" id="{9B99D18F-AEAE-4431-93A5-C89001AE0F21}"/>
                </a:ext>
              </a:extLst>
            </p:cNvPr>
            <p:cNvSpPr txBox="1"/>
            <p:nvPr/>
          </p:nvSpPr>
          <p:spPr>
            <a:xfrm>
              <a:off x="1640113" y="1115137"/>
              <a:ext cx="1296000" cy="324000"/>
            </a:xfrm>
            <a:prstGeom prst="rect">
              <a:avLst/>
            </a:prstGeom>
            <a:noFill/>
            <a:ln w="3175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lvl="0"/>
              <a:r>
                <a:rPr lang="it-IT" sz="14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a’</a:t>
              </a:r>
              <a:r>
                <a:rPr lang="it-IT" sz="1400" dirty="0">
                  <a:solidFill>
                    <a:srgbClr val="FF0000"/>
                  </a:solidFill>
                  <a:latin typeface="Symbol" panose="05050102010706020507" pitchFamily="18" charset="2"/>
                </a:rPr>
                <a:t>Ì</a:t>
              </a:r>
              <a:r>
                <a:rPr lang="it-IT" sz="14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T</a:t>
              </a:r>
              <a:r>
                <a:rPr lang="it-IT" sz="1400" baseline="-250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1</a:t>
              </a:r>
              <a:r>
                <a:rPr lang="it-IT" sz="14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a</a:t>
              </a:r>
              <a:r>
                <a:rPr lang="it-IT" sz="1600" dirty="0">
                  <a:solidFill>
                    <a:srgbClr val="FF0000"/>
                  </a:solidFill>
                  <a:latin typeface="Symbol" panose="05050102010706020507" pitchFamily="18" charset="2"/>
                </a:rPr>
                <a:t>Î</a:t>
              </a:r>
              <a:r>
                <a:rPr lang="it-IT" sz="16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t</a:t>
              </a:r>
              <a:r>
                <a:rPr lang="it-IT" sz="1600" baseline="-250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1</a:t>
              </a:r>
              <a:r>
                <a:rPr lang="it-IT" sz="1600" dirty="0">
                  <a:solidFill>
                    <a:srgbClr val="FF0000"/>
                  </a:solidFill>
                  <a:latin typeface="Symbol" panose="05050102010706020507" pitchFamily="18" charset="2"/>
                </a:rPr>
                <a:t>a</a:t>
              </a:r>
              <a:endParaRPr lang="it-IT" dirty="0">
                <a:solidFill>
                  <a:srgbClr val="FF0000"/>
                </a:solidFill>
              </a:endParaRPr>
            </a:p>
            <a:p>
              <a:pPr lvl="0"/>
              <a:endParaRPr lang="it-IT" sz="1400" dirty="0">
                <a:solidFill>
                  <a:srgbClr val="FF0000"/>
                </a:solidFill>
                <a:latin typeface="MS Shell Dlg 2" panose="020B0604030504040204" pitchFamily="34" charset="0"/>
              </a:endParaRPr>
            </a:p>
            <a:p>
              <a:endParaRPr lang="it-IT" dirty="0">
                <a:solidFill>
                  <a:srgbClr val="FF0000"/>
                </a:solidFill>
              </a:endParaRPr>
            </a:p>
          </p:txBody>
        </p:sp>
        <p:sp>
          <p:nvSpPr>
            <p:cNvPr id="82" name="Rettangolo 81">
              <a:extLst>
                <a:ext uri="{FF2B5EF4-FFF2-40B4-BE49-F238E27FC236}">
                  <a16:creationId xmlns:a16="http://schemas.microsoft.com/office/drawing/2014/main" id="{56EC5A8B-AD9E-465D-A2AE-C5823439A07A}"/>
                </a:ext>
              </a:extLst>
            </p:cNvPr>
            <p:cNvSpPr/>
            <p:nvPr/>
          </p:nvSpPr>
          <p:spPr>
            <a:xfrm>
              <a:off x="2208690" y="1042959"/>
              <a:ext cx="285656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1100" dirty="0">
                  <a:solidFill>
                    <a:srgbClr val="FF0000"/>
                  </a:solidFill>
                  <a:latin typeface="Symbol" panose="05050102010706020507" pitchFamily="18" charset="2"/>
                </a:rPr>
                <a:t>¥</a:t>
              </a:r>
              <a:endParaRPr lang="it-IT" sz="800" dirty="0">
                <a:solidFill>
                  <a:srgbClr val="FF0000"/>
                </a:solidFill>
                <a:latin typeface="MS Shell Dlg 2" panose="020B0604030504040204" pitchFamily="34" charset="0"/>
              </a:endParaRPr>
            </a:p>
          </p:txBody>
        </p:sp>
      </p:grpSp>
      <p:cxnSp>
        <p:nvCxnSpPr>
          <p:cNvPr id="165" name="Connettore diritto 164">
            <a:extLst>
              <a:ext uri="{FF2B5EF4-FFF2-40B4-BE49-F238E27FC236}">
                <a16:creationId xmlns:a16="http://schemas.microsoft.com/office/drawing/2014/main" id="{7397BBEC-91FE-4D75-B861-CC56482F60FF}"/>
              </a:ext>
            </a:extLst>
          </p:cNvPr>
          <p:cNvCxnSpPr>
            <a:cxnSpLocks/>
          </p:cNvCxnSpPr>
          <p:nvPr/>
        </p:nvCxnSpPr>
        <p:spPr>
          <a:xfrm>
            <a:off x="-38100" y="9079908"/>
            <a:ext cx="6896100" cy="0"/>
          </a:xfrm>
          <a:prstGeom prst="line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10216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9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4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9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4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9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4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09" grpId="0"/>
      <p:bldP spid="110" grpId="0"/>
      <p:bldP spid="111" grpId="0"/>
      <p:bldP spid="122" grpId="0"/>
      <p:bldP spid="123" grpId="0"/>
      <p:bldP spid="124" grpId="0"/>
      <p:bldP spid="125" grpId="0"/>
      <p:bldP spid="12" grpId="0"/>
      <p:bldP spid="127" grpId="0"/>
      <p:bldP spid="128" grpId="0"/>
      <p:bldP spid="129" grpId="0"/>
      <p:bldP spid="130" grpId="0"/>
      <p:bldP spid="131" grpId="0"/>
      <p:bldP spid="18" grpId="0"/>
      <p:bldP spid="24" grpId="0" animBg="1"/>
      <p:bldP spid="40" grpId="0" animBg="1"/>
      <p:bldP spid="133" grpId="0" animBg="1"/>
      <p:bldP spid="134" grpId="0" animBg="1"/>
      <p:bldP spid="135" grpId="0" animBg="1"/>
      <p:bldP spid="152" grpId="0"/>
      <p:bldP spid="153" grpId="0"/>
      <p:bldP spid="154" grpId="0" animBg="1"/>
      <p:bldP spid="155" grpId="0" animBg="1"/>
      <p:bldP spid="156" grpId="0" animBg="1"/>
      <p:bldP spid="159" grpId="0" animBg="1"/>
      <p:bldP spid="160" grpId="0" animBg="1"/>
      <p:bldP spid="161" grpId="0" animBg="1"/>
      <p:bldP spid="164" grpId="0"/>
      <p:bldP spid="54" grpId="0"/>
    </p:bldLst>
  </p:timing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1597</Words>
  <Application>Microsoft Office PowerPoint</Application>
  <PresentationFormat>Presentazione su schermo (4:3)</PresentationFormat>
  <Paragraphs>353</Paragraphs>
  <Slides>10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Comic Sans MS</vt:lpstr>
      <vt:lpstr>MS Shell Dlg 2</vt:lpstr>
      <vt:lpstr>Symbol</vt:lpstr>
      <vt:lpstr>Tema di Office</vt:lpstr>
      <vt:lpstr>Geometria descrittiva dinamica Sezione di solidi a facce</vt:lpstr>
      <vt:lpstr>Sezione di solido a facce: Dati</vt:lpstr>
      <vt:lpstr>Sezione del triangolo ABC della base</vt:lpstr>
      <vt:lpstr>Sezione della faccia laterale ACV</vt:lpstr>
      <vt:lpstr>Sezione delle faccia laterale BCV</vt:lpstr>
      <vt:lpstr>Sezione della faccia laterale ABV</vt:lpstr>
      <vt:lpstr>Immagine riassuntiva della sezione</vt:lpstr>
      <vt:lpstr>Le due parti sezionate del solido</vt:lpstr>
      <vt:lpstr>Applicazione della legge di appartenenza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sezione di piramide triangolare con piano a generico</dc:title>
  <dc:creator>ELIO</dc:creator>
  <cp:lastModifiedBy>Elio Fragassi</cp:lastModifiedBy>
  <cp:revision>270</cp:revision>
  <dcterms:created xsi:type="dcterms:W3CDTF">2018-01-30T22:11:53Z</dcterms:created>
  <dcterms:modified xsi:type="dcterms:W3CDTF">2020-06-05T17:52:59Z</dcterms:modified>
</cp:coreProperties>
</file>